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19"/>
  </p:notesMasterIdLst>
  <p:sldIdLst>
    <p:sldId id="383" r:id="rId3"/>
    <p:sldId id="393" r:id="rId4"/>
    <p:sldId id="511" r:id="rId5"/>
    <p:sldId id="512" r:id="rId6"/>
    <p:sldId id="513" r:id="rId7"/>
    <p:sldId id="514" r:id="rId8"/>
    <p:sldId id="515" r:id="rId9"/>
    <p:sldId id="516" r:id="rId10"/>
    <p:sldId id="517" r:id="rId11"/>
    <p:sldId id="518" r:id="rId12"/>
    <p:sldId id="519" r:id="rId13"/>
    <p:sldId id="520" r:id="rId14"/>
    <p:sldId id="521" r:id="rId15"/>
    <p:sldId id="522" r:id="rId16"/>
    <p:sldId id="523" r:id="rId17"/>
    <p:sldId id="524" r:id="rId18"/>
    <p:sldId id="525" r:id="rId19"/>
    <p:sldId id="526" r:id="rId20"/>
    <p:sldId id="527" r:id="rId21"/>
    <p:sldId id="528" r:id="rId22"/>
    <p:sldId id="529" r:id="rId23"/>
    <p:sldId id="530" r:id="rId24"/>
    <p:sldId id="531" r:id="rId25"/>
    <p:sldId id="532" r:id="rId26"/>
    <p:sldId id="533" r:id="rId27"/>
    <p:sldId id="534" r:id="rId28"/>
    <p:sldId id="535" r:id="rId29"/>
    <p:sldId id="536" r:id="rId30"/>
    <p:sldId id="537" r:id="rId31"/>
    <p:sldId id="538" r:id="rId32"/>
    <p:sldId id="539" r:id="rId33"/>
    <p:sldId id="540" r:id="rId34"/>
    <p:sldId id="541" r:id="rId35"/>
    <p:sldId id="542" r:id="rId36"/>
    <p:sldId id="543" r:id="rId37"/>
    <p:sldId id="544" r:id="rId38"/>
    <p:sldId id="545" r:id="rId39"/>
    <p:sldId id="546" r:id="rId40"/>
    <p:sldId id="547" r:id="rId41"/>
    <p:sldId id="548" r:id="rId42"/>
    <p:sldId id="549" r:id="rId43"/>
    <p:sldId id="550" r:id="rId44"/>
    <p:sldId id="551" r:id="rId45"/>
    <p:sldId id="552" r:id="rId46"/>
    <p:sldId id="553" r:id="rId47"/>
    <p:sldId id="554" r:id="rId48"/>
    <p:sldId id="555" r:id="rId49"/>
    <p:sldId id="556" r:id="rId50"/>
    <p:sldId id="557" r:id="rId51"/>
    <p:sldId id="558" r:id="rId52"/>
    <p:sldId id="559" r:id="rId53"/>
    <p:sldId id="560" r:id="rId54"/>
    <p:sldId id="561" r:id="rId55"/>
    <p:sldId id="562" r:id="rId56"/>
    <p:sldId id="563" r:id="rId57"/>
    <p:sldId id="564" r:id="rId58"/>
    <p:sldId id="565" r:id="rId59"/>
    <p:sldId id="566" r:id="rId60"/>
    <p:sldId id="567" r:id="rId61"/>
    <p:sldId id="568" r:id="rId62"/>
    <p:sldId id="569" r:id="rId63"/>
    <p:sldId id="570" r:id="rId64"/>
    <p:sldId id="571" r:id="rId65"/>
    <p:sldId id="572" r:id="rId66"/>
    <p:sldId id="573" r:id="rId67"/>
    <p:sldId id="574" r:id="rId68"/>
    <p:sldId id="575" r:id="rId69"/>
    <p:sldId id="576" r:id="rId70"/>
    <p:sldId id="577" r:id="rId71"/>
    <p:sldId id="578" r:id="rId72"/>
    <p:sldId id="579" r:id="rId73"/>
    <p:sldId id="580" r:id="rId74"/>
    <p:sldId id="581" r:id="rId75"/>
    <p:sldId id="582" r:id="rId76"/>
    <p:sldId id="583" r:id="rId77"/>
    <p:sldId id="584" r:id="rId78"/>
    <p:sldId id="585" r:id="rId79"/>
    <p:sldId id="586" r:id="rId80"/>
    <p:sldId id="587" r:id="rId81"/>
    <p:sldId id="588" r:id="rId82"/>
    <p:sldId id="589" r:id="rId83"/>
    <p:sldId id="590" r:id="rId84"/>
    <p:sldId id="591" r:id="rId85"/>
    <p:sldId id="592" r:id="rId86"/>
    <p:sldId id="593" r:id="rId87"/>
    <p:sldId id="594" r:id="rId88"/>
    <p:sldId id="595" r:id="rId89"/>
    <p:sldId id="596" r:id="rId90"/>
    <p:sldId id="597" r:id="rId91"/>
    <p:sldId id="598" r:id="rId92"/>
    <p:sldId id="599" r:id="rId93"/>
    <p:sldId id="600" r:id="rId94"/>
    <p:sldId id="601" r:id="rId95"/>
    <p:sldId id="602" r:id="rId96"/>
    <p:sldId id="603" r:id="rId97"/>
    <p:sldId id="604" r:id="rId98"/>
    <p:sldId id="605" r:id="rId99"/>
    <p:sldId id="606" r:id="rId100"/>
    <p:sldId id="468" r:id="rId101"/>
    <p:sldId id="467" r:id="rId102"/>
    <p:sldId id="469" r:id="rId103"/>
    <p:sldId id="470" r:id="rId104"/>
    <p:sldId id="471" r:id="rId105"/>
    <p:sldId id="607" r:id="rId106"/>
    <p:sldId id="608" r:id="rId107"/>
    <p:sldId id="609" r:id="rId108"/>
    <p:sldId id="610" r:id="rId109"/>
    <p:sldId id="611" r:id="rId110"/>
    <p:sldId id="612" r:id="rId111"/>
    <p:sldId id="613" r:id="rId112"/>
    <p:sldId id="614" r:id="rId113"/>
    <p:sldId id="615" r:id="rId114"/>
    <p:sldId id="616" r:id="rId115"/>
    <p:sldId id="385" r:id="rId116"/>
    <p:sldId id="407" r:id="rId117"/>
    <p:sldId id="408" r:id="rId118"/>
    <p:sldId id="409" r:id="rId119"/>
    <p:sldId id="410" r:id="rId120"/>
    <p:sldId id="411" r:id="rId121"/>
    <p:sldId id="412" r:id="rId122"/>
    <p:sldId id="413" r:id="rId123"/>
    <p:sldId id="414" r:id="rId124"/>
    <p:sldId id="415" r:id="rId125"/>
    <p:sldId id="416" r:id="rId126"/>
    <p:sldId id="417" r:id="rId127"/>
    <p:sldId id="418" r:id="rId128"/>
    <p:sldId id="419" r:id="rId129"/>
    <p:sldId id="420" r:id="rId130"/>
    <p:sldId id="421" r:id="rId131"/>
    <p:sldId id="386" r:id="rId132"/>
    <p:sldId id="422" r:id="rId133"/>
    <p:sldId id="423" r:id="rId134"/>
    <p:sldId id="424" r:id="rId135"/>
    <p:sldId id="425" r:id="rId136"/>
    <p:sldId id="426" r:id="rId137"/>
    <p:sldId id="427" r:id="rId138"/>
    <p:sldId id="428" r:id="rId139"/>
    <p:sldId id="429" r:id="rId140"/>
    <p:sldId id="430" r:id="rId141"/>
    <p:sldId id="431" r:id="rId142"/>
    <p:sldId id="432" r:id="rId143"/>
    <p:sldId id="433" r:id="rId144"/>
    <p:sldId id="434" r:id="rId145"/>
    <p:sldId id="435" r:id="rId146"/>
    <p:sldId id="436" r:id="rId147"/>
    <p:sldId id="437" r:id="rId148"/>
    <p:sldId id="438" r:id="rId149"/>
    <p:sldId id="439" r:id="rId150"/>
    <p:sldId id="387" r:id="rId151"/>
    <p:sldId id="440" r:id="rId152"/>
    <p:sldId id="441" r:id="rId153"/>
    <p:sldId id="442" r:id="rId154"/>
    <p:sldId id="443" r:id="rId155"/>
    <p:sldId id="444" r:id="rId156"/>
    <p:sldId id="445" r:id="rId157"/>
    <p:sldId id="446" r:id="rId158"/>
    <p:sldId id="447" r:id="rId159"/>
    <p:sldId id="448" r:id="rId160"/>
    <p:sldId id="449" r:id="rId161"/>
    <p:sldId id="388" r:id="rId162"/>
    <p:sldId id="450" r:id="rId163"/>
    <p:sldId id="451" r:id="rId164"/>
    <p:sldId id="452" r:id="rId165"/>
    <p:sldId id="453" r:id="rId166"/>
    <p:sldId id="454" r:id="rId167"/>
    <p:sldId id="455" r:id="rId168"/>
    <p:sldId id="456" r:id="rId169"/>
    <p:sldId id="457" r:id="rId170"/>
    <p:sldId id="458" r:id="rId171"/>
    <p:sldId id="459" r:id="rId172"/>
    <p:sldId id="460" r:id="rId173"/>
    <p:sldId id="461" r:id="rId174"/>
    <p:sldId id="462" r:id="rId175"/>
    <p:sldId id="389" r:id="rId176"/>
    <p:sldId id="463" r:id="rId177"/>
    <p:sldId id="465" r:id="rId178"/>
    <p:sldId id="464" r:id="rId179"/>
    <p:sldId id="466" r:id="rId180"/>
    <p:sldId id="472" r:id="rId181"/>
    <p:sldId id="474" r:id="rId182"/>
    <p:sldId id="473" r:id="rId183"/>
    <p:sldId id="475" r:id="rId184"/>
    <p:sldId id="476" r:id="rId185"/>
    <p:sldId id="477" r:id="rId186"/>
    <p:sldId id="478" r:id="rId187"/>
    <p:sldId id="479" r:id="rId188"/>
    <p:sldId id="480" r:id="rId189"/>
    <p:sldId id="390" r:id="rId190"/>
    <p:sldId id="481" r:id="rId191"/>
    <p:sldId id="482" r:id="rId192"/>
    <p:sldId id="483" r:id="rId193"/>
    <p:sldId id="484" r:id="rId194"/>
    <p:sldId id="485" r:id="rId195"/>
    <p:sldId id="486" r:id="rId196"/>
    <p:sldId id="487" r:id="rId197"/>
    <p:sldId id="488" r:id="rId198"/>
    <p:sldId id="489" r:id="rId199"/>
    <p:sldId id="490" r:id="rId200"/>
    <p:sldId id="491" r:id="rId201"/>
    <p:sldId id="492" r:id="rId202"/>
    <p:sldId id="493" r:id="rId203"/>
    <p:sldId id="494" r:id="rId204"/>
    <p:sldId id="495" r:id="rId205"/>
    <p:sldId id="496" r:id="rId206"/>
    <p:sldId id="497" r:id="rId207"/>
    <p:sldId id="498" r:id="rId208"/>
    <p:sldId id="499" r:id="rId209"/>
    <p:sldId id="500" r:id="rId210"/>
    <p:sldId id="501" r:id="rId211"/>
    <p:sldId id="391" r:id="rId212"/>
    <p:sldId id="502" r:id="rId213"/>
    <p:sldId id="503" r:id="rId214"/>
    <p:sldId id="504" r:id="rId215"/>
    <p:sldId id="505" r:id="rId216"/>
    <p:sldId id="506" r:id="rId217"/>
    <p:sldId id="392" r:id="rId21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14" Type="http://schemas.openxmlformats.org/officeDocument/2006/relationships/slide" Target="slides/slide12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presProps" Target="pres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viewProps" Target="viewProps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theme" Target="theme/theme1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tableStyles" Target="tableStyles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Relationship Id="rId30" Type="http://schemas.openxmlformats.org/officeDocument/2006/relationships/slide" Target="slides/slide2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9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65 126 14235 0 0,'0'0'686'0'0,"0"0"-269"0"0,0 0-192 0 0,0 0 10 0 0,0 0 217 0 0,0 0 230 0 0,0 0 43 0 0,0 0-27 0 0,-4 37-100 0 0,-11 117-132 0 0,12 83 562 0 0,-7 74-572 0 0,10-308-483 0 0,0 15-325 0 0,0 1 0 0 0,-1-1 0 0 0,-1 0 0 0 0,-1 0 0 0 0,0 0 0 0 0,-2 0 0 0 0,-5 14 352 0 0,3-19-2710 0 0,5-10-7670 0 0,2-3 5058 0 0</inkml:trace>
  <inkml:trace contextRef="#ctx0" brushRef="#br0" timeOffset="420.197">497 60 5913 0 0,'0'0'3173'0'0,"0"0"-1787"0"0,0 0-494 0 0,0 0-32 0 0,0 0 4 0 0,0 0-50 0 0,0 0-70 0 0,0 0-43 0 0,0 0-33 0 0,0 0 1 0 0,0 0-52 0 0,0 0-118 0 0,0 0-118 0 0,31-3-81 0 0,97-11-28 0 0,22-13 446 0 0,21 12-442 0 0,-169 15-278 0 0,-1 1 0 0 0,1-1 0 0 0,-1 1 0 0 0,0-1 0 0 0,0 1 0 0 0,1 0 0 0 0,-1-1 0 0 0,0 1-1 0 0,0 0 1 0 0,0 0 0 0 0,0 0 0 0 0,0 0 0 0 0,0 0 0 0 0,0 0 0 0 0,0 0 0 0 0,0 1 0 0 0,0-1 0 0 0,0 0 0 0 0,-1 0 0 0 0,1 1 0 0 0,-1-1 0 0 0,1 0 0 0 0,-1 1 0 0 0,1-1 0 0 0,-1 0 0 0 0,0 1 0 0 0,1-1 0 0 0,-1 1 0 0 0,0-1 0 0 0,0 1-1 0 0,0-1 1 0 0,0 1 0 0 0,-1-1 0 0 0,1 0 0 0 0,0 1 0 0 0,-1-1 0 0 0,1 1 0 0 0,-1-1 2 0 0,-11 63 258 0 0,-133 284 97 0 0,119-286-357 0 0,3 1 1 0 0,2 1 0 0 0,4 1-1 0 0,2 0 1 0 0,3 1 0 0 0,3 0-1 0 0,0 61 2 0 0,9-59-51 0 0,0-64-5078 0 0,0-10-5402 0 0,0-1 5970 0 0</inkml:trace>
  <inkml:trace contextRef="#ctx0" brushRef="#br0" timeOffset="676.11">427 619 6265 0 0,'0'0'3012'0'0,"0"0"-1851"0"0,0 0-554 0 0,0 0 189 0 0,0 0 280 0 0,0 0 115 0 0,0 0-69 0 0,0 0-157 0 0,0 0-159 0 0,0 0-187 0 0,37 5-152 0 0,115 12-138 0 0,48-17-396 0 0,-117-3-1929 0 0,-28 3-4568 0 0,-37 0-3225 0 0</inkml:trace>
  <inkml:trace contextRef="#ctx0" brushRef="#br0" timeOffset="850.138">1219 917 12651 0 0,'0'0'1080'0'0,"0"0"-136"0"0,0 0-64 0 0,0 0 25 0 0,0 0-121 0 0,0 0-216 0 0,0 0-216 0 0,0 0-176 0 0,0 0-184 0 0,0 0-120 0 0,0 0-248 0 0,0 0-568 0 0,0 0-785 0 0,0 0-1047 0 0,-4 140-1761 0 0,8-136-3305 0 0</inkml:trace>
  <inkml:trace contextRef="#ctx0" brushRef="#br0" timeOffset="1283.587">1535 144 13627 0 0,'0'0'1479'0'0,"0"0"-131"0"0,0 0-164 0 0,0 0-133 0 0,0 0-124 0 0,0 0-168 0 0,0 0-202 0 0,0 0-158 0 0,0 0-145 0 0,0 0-117 0 0,0 0-65 0 0,0 0-25 0 0,0 0-21 0 0,23-15-3 0 0,74-48 16 0 0,-14 35 29 0 0,-63 22-76 0 0,1 2 1 0 0,-1 1-1 0 0,1 0 0 0 0,0 2 1 0 0,0 0-1 0 0,0 1 0 0 0,0 1 1 0 0,0 1-1 0 0,0 1 1 0 0,15 5 7 0 0,-32-6-8 0 0,0 0-1 0 0,0 0 1 0 0,0 0 0 0 0,-1 1 0 0 0,1 0 0 0 0,-1 0 0 0 0,1 0-1 0 0,-1 0 1 0 0,0 0 0 0 0,0 1 0 0 0,0-1 0 0 0,-1 1 0 0 0,1 0-1 0 0,-1 0 1 0 0,0 0 0 0 0,0 0 0 0 0,0 0 0 0 0,0 0 0 0 0,-1 1-1 0 0,0-1 1 0 0,0 0 0 0 0,0 1 0 0 0,0-1 0 0 0,-1 1-1 0 0,0-1 1 0 0,0 1 0 0 0,0-1 0 0 0,0 1 0 0 0,-1-1 0 0 0,0 1-1 0 0,0-1 1 0 0,0 1 0 0 0,0-1 0 0 0,-1 0 0 0 0,1 1 0 0 0,-1-1-1 0 0,0 0 1 0 0,0 0 0 0 0,-1-1 0 0 0,-2 4 8 0 0,-115 207 229 0 0,87-164-218 0 0,2 2 0 0 0,2 2-1 0 0,3 0 1 0 0,2 3-11 0 0,19-43-20 0 0,1 1 0 0 0,0-1-1 0 0,1 1 1 0 0,1 0 0 0 0,0 0 0 0 0,1 0 0 0 0,0 0 0 0 0,1 0-1 0 0,1 0 1 0 0,1 0 0 0 0,0 2 20 0 0,-1-10-10 0 0,1 0 1 0 0,0 0 0 0 0,0 0-1 0 0,1 0 1 0 0,-1-1-1 0 0,1 1 1 0 0,1-1-1 0 0,-1 0 1 0 0,1 0-1 0 0,0 0 1 0 0,1 0-1 0 0,-1-1 1 0 0,1 0-1 0 0,0 0 1 0 0,1 0-1 0 0,-1 0 1 0 0,1-1-1 0 0,0 0 1 0 0,0 0-1 0 0,0-1 1 0 0,1 1-1 0 0,-1-1 1 0 0,7 2 9 0 0,13 1 5 0 0,1-1 1 0 0,-1-2-1 0 0,1 0 1 0 0,-1-2-1 0 0,1-1 0 0 0,0-1 1 0 0,-1-1-1 0 0,1-1 1 0 0,-1-2-1 0 0,0 0 1 0 0,0-2-1 0 0,-1-1 0 0 0,0-1 1 0 0,0-1-1 0 0,4-3-5 0 0,52-26-1336 0 0,-30 9-4899 0 0,-33 19-4428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8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 8474 0 0,'0'0'3987'0'0,"0"0"-2217"0"0,0 0-886 0 0,0 0-120 0 0,0 0 106 0 0,0 0 45 0 0,0 0-104 0 0,0 0-193 0 0,0 0-216 0 0,0 0-171 0 0,0 0-103 0 0,-4 9-82 0 0,-11 28-50 0 0,15-36-41 0 0,0 0 0 0 0,0 0-1 0 0,0-1 1 0 0,0 1 0 0 0,0 0-1 0 0,0 0 1 0 0,0 0 0 0 0,0 0-1 0 0,0-1 1 0 0,0 1 0 0 0,0 0 0 0 0,1 0-1 0 0,-1 0 1 0 0,0-1 0 0 0,1 1-1 0 0,-1 0 1 0 0,0-1 0 0 0,1 1-1 0 0,-1 0 1 0 0,1 0 0 0 0,-1-1-1 0 0,1 1 1 0 0,-1-1 0 0 0,1 1-1 0 0,0-1 1 0 0,-1 1 0 0 0,1-1 0 0 0,0 1-1 0 0,-1-1 1 0 0,1 1 0 0 0,0-1-1 0 0,0 0 1 0 0,-1 1 0 0 0,1-1-1 0 0,0 0 1 0 0,0 0 0 0 0,-1 0-1 0 0,1 1 1 0 0,0-1 0 0 0,0 0-1 0 0,0 0 1 0 0,0 0 0 0 0,-1 0 0 0 0,1 0-1 0 0,0-1 1 0 0,0 1 0 0 0,0 0-1 0 0,-1 0 1 0 0,1 0 0 0 0,0-1-1 0 0,0 1 46 0 0,23-3-4508 0 0,-12-3-822 0 0,-1 2-2417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29 2056 0 0,'0'0'1737'0'0,"0"0"-588"0"0,0 0-303 0 0,0 0-19 0 0,0 0 66 0 0,0 0 53 0 0,0 0-17 0 0,0 0-54 0 0,0 0-60 0 0,0 0-107 0 0,0 0-162 0 0,0 0-166 0 0,-11 32-138 0 0,-34 104-80 0 0,-39 75-226 0 0,50-133-743 0 0,-1 2-4226 0 0,32-62-116 0 0,3-14 3091 0 0</inkml:trace>
  <inkml:trace contextRef="#ctx0" brushRef="#br0" timeOffset="418.018">194 14 1536 0 0,'0'0'849'0'0,"0"0"-248"0"0,0 0-125 0 0,0 0 100 0 0,0 0 203 0 0,0 0 171 0 0,0 0 51 0 0,0 0-15 0 0,0 0-91 0 0,0 0-123 0 0,0 0-70 0 0,0 0-101 0 0,0 0-53 0 0,-2 25-36 0 0,-4 120 335 0 0,37 36 204 0 0,-18-128-1081 0 0,-12-46 21 0 0,0 0 0 0 0,0 0 1 0 0,1 0-1 0 0,1-1 0 0 0,-1 1 0 0 0,1-1 0 0 0,0 1 0 0 0,0-1 0 0 0,1 0 0 0 0,0 0 0 0 0,0-1 1 0 0,2 3 8 0 0,-3-7 101 0 0,0-1 1 0 0,0 0 0 0 0,0 1 0 0 0,1-1-1 0 0,-1 0 1 0 0,0-1 0 0 0,0 1 0 0 0,0 0 0 0 0,0-1-1 0 0,0 0 1 0 0,0 1 0 0 0,0-1 0 0 0,0-1 0 0 0,0 1-1 0 0,0 0 1 0 0,0-1 0 0 0,-1 1 0 0 0,1-1-1 0 0,-1 0 1 0 0,1 0 0 0 0,-1 0 0 0 0,1 0 0 0 0,-1 0-1 0 0,0-1 1 0 0,0 1 0 0 0,0 0 0 0 0,0-1-1 0 0,-1 0 1 0 0,1 1 0 0 0,-1-2-102 0 0,3 0 167 0 0,14-21 196 0 0,0-1-1 0 0,-2-1 0 0 0,-1-1 1 0 0,-1 0-1 0 0,-1-1 1 0 0,-2 0-1 0 0,-1-1 0 0 0,-1 0 1 0 0,-2 0-1 0 0,-1-1 0 0 0,2-23-362 0 0,-6-27-12 0 0,-10 71-1482 0 0,-2 23-11049 0 0,8-6 5840 0 0</inkml:trace>
  <inkml:trace contextRef="#ctx0" brushRef="#br0" timeOffset="891.105">663 275 0 0 0,'0'0'1047'0'0,"0"0"-94"0"0,0 0-86 0 0,0 0 104 0 0,0 0 108 0 0,0 0-13 0 0,0 0-98 0 0,0 0-120 0 0,0 0-143 0 0,0 0-112 0 0,0 0-105 0 0,0 0-90 0 0,-10 24-24 0 0,-32 72 10 0 0,40-94-329 0 0,1 1 1 0 0,-1-1-1 0 0,1 1 1 0 0,0 0-1 0 0,0 0 1 0 0,0-1-1 0 0,0 1 1 0 0,0 0-1 0 0,1 0 1 0 0,-1 0-1 0 0,1 0 1 0 0,0 0-1 0 0,0 0 1 0 0,0 0-1 0 0,0 0 0 0 0,0 0 1 0 0,1 0-1 0 0,-1 0 1 0 0,1-1-1 0 0,0 1 1 0 0,0 0-1 0 0,0 0 1 0 0,0 0-1 0 0,0-1 1 0 0,1 1-1 0 0,-1-1 1 0 0,1 1-1 0 0,0-1 1 0 0,-1 1-1 0 0,1-1 0 0 0,0 0 1 0 0,1 0-1 0 0,-1 0 1 0 0,1 1-56 0 0,5 4 274 0 0,-3-3-67 0 0,-1 0 0 0 0,1-1 0 0 0,-1 1 0 0 0,1-1 0 0 0,0 0 0 0 0,1-1 0 0 0,-1 1 0 0 0,0-1 0 0 0,1 0 0 0 0,-1 0 0 0 0,1-1 0 0 0,0 1 0 0 0,-1-1 0 0 0,1-1 0 0 0,0 1 0 0 0,0-1 0 0 0,0 0 0 0 0,-1 0 0 0 0,1-1 0 0 0,0 1 0 0 0,0-1 0 0 0,-1-1 0 0 0,1 1 0 0 0,0-1 0 0 0,-1 0 0 0 0,4-2-207 0 0,3-1 322 0 0,0-1 1 0 0,0 0-1 0 0,-1-1 0 0 0,0 0 0 0 0,0-1 0 0 0,0 0 1 0 0,-1 0-1 0 0,-1-1 0 0 0,1-1 0 0 0,-1 0 0 0 0,2-4-322 0 0,-6 8 86 0 0,-1-1-1 0 0,0 0 0 0 0,0 0 1 0 0,0 0-1 0 0,-1-1 0 0 0,0 1 0 0 0,0-1 1 0 0,-1 0-1 0 0,0 0 0 0 0,0 0 1 0 0,-1 0-1 0 0,0 0 0 0 0,0 0 1 0 0,-1-1-86 0 0,0 6-47 0 0,-1-1 0 0 0,1 1 1 0 0,-1-1-1 0 0,1 1 1 0 0,-1-1-1 0 0,0 1 1 0 0,0 0-1 0 0,-1-1 0 0 0,1 1 1 0 0,-1 0-1 0 0,0 0 1 0 0,0 0-1 0 0,0 0 1 0 0,0 0-1 0 0,0 0 0 0 0,0 0 1 0 0,-1 1-1 0 0,1-1 1 0 0,-1 1-1 0 0,0 0 1 0 0,0 0-1 0 0,0 0 0 0 0,0 0 1 0 0,0 0-1 0 0,0 1 1 0 0,-1-1-1 0 0,1 1 1 0 0,0 0-1 0 0,-1 0 0 0 0,1 0 1 0 0,-1 1-1 0 0,-1-1 47 0 0,-83-1-4130 0 0,33 19-5456 0 0,38-7 1771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12403 0 0,'0'0'816'0'0,"0"0"-392"0"0,0 0 208 0 0,0 0 32 0 0,0 0-88 0 0,0 0-200 0 0,0 0-224 0 0,0 0-168 0 0,0 0-168 0 0,0 0-160 0 0,0 0-304 0 0,0 0-392 0 0,0 0-536 0 0,0 0-545 0 0,-8 154-527 0 0,10-154-633 0 0,0-3-600 0 0,-2 3 3577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22 192 4569 0 0,'0'0'4217'0'0,"0"0"-1623"0"0,0 0-520 0 0,0 0-203 0 0,0 0-371 0 0,0 0-503 0 0,0 0-442 0 0,0 0-281 0 0,-3-32-209 0 0,-12-96-198 0 0,11 96-239 0 0,15 37-4379 0 0,7 26-4823 0 0,-14-23 5688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7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0 4409 0 0,'0'0'3135'0'0,"0"0"-1254"0"0,0 0-417 0 0,0 0 31 0 0,0 0-148 0 0,0 0-347 0 0,0 0-361 0 0,0 0-259 0 0,0 0-179 0 0,0 0-117 0 0,-16 34-60 0 0,-45 101-46 0 0,49-81-37 0 0,16-48 55 0 0,0-2 121 0 0,0 0-1 0 0,0 0 1 0 0,0 0-1 0 0,0-1 1 0 0,0 1-1 0 0,1-1 1 0 0,0 0-1 0 0,0-1 1 0 0,0 1-1 0 0,0-1 1 0 0,0 0-1 0 0,0 0 1 0 0,0 0-1 0 0,1-1 1 0 0,-1 0 0 0 0,1 0-1 0 0,-1 0 1 0 0,1-1-1 0 0,-1 1 1 0 0,1-1-1 0 0,-1-1 1 0 0,1 1-1 0 0,0-1 1 0 0,-1 0-1 0 0,0 0 1 0 0,1-1-1 0 0,-1 0 1 0 0,0 0-1 0 0,0 0 1 0 0,0 0-1 0 0,0-1 1 0 0,0 0 0 0 0,0 0-1 0 0,-1 0 1 0 0,1 0-1 0 0,-1-1 1 0 0,0 0-117 0 0,0 1 84 0 0,-1-1 0 0 0,0 0 1 0 0,0 0-1 0 0,0 0 1 0 0,0 0-1 0 0,-1-1 0 0 0,0 1 1 0 0,0 0-1 0 0,0-1 0 0 0,0 0 1 0 0,-1 0-1 0 0,1 1 0 0 0,-1-1 1 0 0,-1 0-1 0 0,1 0 1 0 0,-1 0-1 0 0,0 0 0 0 0,0 0 1 0 0,0 0-1 0 0,0 0 0 0 0,-1 0 1 0 0,0 0-1 0 0,0 1 1 0 0,0-1-1 0 0,-1 0 0 0 0,0 0 1 0 0,0 1-1 0 0,0-1 0 0 0,0 1 1 0 0,-1 0-1 0 0,1-1 1 0 0,-1 1-1 0 0,0 1 0 0 0,-4-5-84 0 0,-45-19-2692 0 0,33 25-1811 0 0,1 9-4493 0 0,13-4 2033 0 0</inkml:trace>
  <inkml:trace contextRef="#ctx0" brushRef="#br0" timeOffset="312.4">381 185 9874 0 0,'0'0'3050'0'0,"0"0"-693"0"0,0 0-464 0 0,0 0-392 0 0,0 0-340 0 0,0 0-246 0 0,0 0-195 0 0,0 0-202 0 0,0 0-158 0 0,0 0-138 0 0,0 0-95 0 0,0 0-39 0 0,0 0-42 0 0,27-26-2 0 0,82-74-11 0 0,-81 75-40 0 0,-28 25-58 0 0,0 0-142 0 0,0 0-200 0 0,1 26-1601 0 0,1-20 1989 0 0,0-1-1 0 0,0 1 1 0 0,0-1-1 0 0,0 0 1 0 0,1 0-1 0 0,0 0 1 0 0,0 0-1 0 0,0 0 1 0 0,1-1 0 0 0,0 1-1 0 0,-1-1 1 0 0,2 0-1 0 0,-1 0 1 0 0,0 0-1 0 0,1-1 1 0 0,0 1 0 0 0,-1-1-1 0 0,1 0 1 0 0,1-1-1 0 0,-1 1 1 0 0,0-1-1 0 0,1 0 1 0 0,-1 0-1 0 0,1-1 1 0 0,-1 0 0 0 0,1 0-1 0 0,0 0 1 0 0,0-1-1 0 0,-1 1 1 0 0,1-1-1 0 0,0-1 1 0 0,0 1 0 0 0,2-1 19 0 0,0 1 101 0 0,0-1 0 0 0,0 0 1 0 0,0 0-1 0 0,0 0 0 0 0,-1-1 1 0 0,1 0-1 0 0,0-1 0 0 0,-1 0 1 0 0,1 0-1 0 0,-1-1 0 0 0,0 1 1 0 0,0-2-1 0 0,0 1 0 0 0,-1-1 1 0 0,3-2-102 0 0,51-51-1306 0 0,-43 37-2191 0 0,-1-1-3548 0 0,-8 13-2201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152 424 14091 0 0,'0'0'2027'0'0,"0"0"-481"0"0,0 0-203 0 0,0 0-210 0 0,0 0-259 0 0,0 0-209 0 0,0 0-201 0 0,0 0-140 0 0,0 0-111 0 0,0 0-107 0 0,0 0-44 0 0,0 0-66 0 0,0 0-55 0 0,-24 14-36 0 0,-72 48-50 0 0,94-61 128 0 0,0 0 1 0 0,0 0-1 0 0,0 0 0 0 0,0 0 1 0 0,1 0-1 0 0,-1 0 0 0 0,0 0 1 0 0,1 1-1 0 0,-1-1 0 0 0,1 1 1 0 0,0-1-1 0 0,-1 1 0 0 0,1-1 1 0 0,0 1-1 0 0,0 0 1 0 0,0 0-1 0 0,0 0 0 0 0,0-1 1 0 0,0 1-1 0 0,1 0 0 0 0,-1 0 1 0 0,1 0-1 0 0,-1 0 0 0 0,1 0 1 0 0,0 0-1 0 0,0 0 0 0 0,0 0 1 0 0,0 0-1 0 0,0 0 0 0 0,0 0 1 0 0,1 2 16 0 0,0 4-143 0 0,-1-3 68 0 0,1 0 0 0 0,0-1 0 0 0,0 1 0 0 0,0-1 0 0 0,1 1 0 0 0,0-1 0 0 0,-1 0 0 0 0,1 0 0 0 0,1 0 0 0 0,-1 0 0 0 0,1 0 0 0 0,0 0 1 0 0,-1 0-1 0 0,2-1 0 0 0,-1 1 0 0 0,0-1 0 0 0,1 0 0 0 0,-1 0 0 0 0,1 0 0 0 0,0-1 0 0 0,0 1 0 0 0,0-1 0 0 0,0 0 0 0 0,0 0 0 0 0,1-1 0 0 0,-1 1 0 0 0,2 0 75 0 0,126 25-3488 0 0,-83-25-1168 0 0,-18-7-2616 0 0,-21 2 2826 0 0</inkml:trace>
  <inkml:trace contextRef="#ctx0" brushRef="#br0" timeOffset="420.455">669 0 12275 0 0,'0'0'1443'0'0,"0"0"-172"0"0,0 0-126 0 0,0 0-34 0 0,0 0-119 0 0,0 0-168 0 0,0 0-143 0 0,0 0-124 0 0,0 0-54 0 0,0 0 9 0 0,0 0-17 0 0,0 0-54 0 0,0 0-34 0 0,1 33-60 0 0,4 105-49 0 0,22-10 354 0 0,22 107-276 0 0,-42-132-5139 0 0,-17-95-5591 0 0,5-8 1141 0 0</inkml:trace>
  <inkml:trace contextRef="#ctx0" brushRef="#br0" timeOffset="604.419">465 409 9386 0 0,'0'0'2679'0'0,"0"0"-1209"0"0,0 0-477 0 0,0 0 32 0 0,0 0 2 0 0,0 0-55 0 0,0 0-119 0 0,0 0-161 0 0,0 0-126 0 0,0 0-119 0 0,0 0-98 0 0,0 0-89 0 0,0 0-47 0 0,19 1-47 0 0,122 13-139 0 0,-120-11-668 0 0,28 4-1779 0 0,-17-3-4726 0 0,-16-4-3724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4449 0 0,'0'0'500'0'0,"0"0"-5"0"0,0 0 220 0 0,0 0 322 0 0,0 0 201 0 0,0 0 18 0 0,0 0-98 0 0,36-9-185 0 0,115-32-170 0 0,3-8 1013 0 0,-123 39-1254 0 0,0-1-1 0 0,0-2 0 0 0,-2-1 0 0 0,1-1 0 0 0,-2-2 1 0 0,0-1-1 0 0,-1-1 0 0 0,-1-1 0 0 0,-1-1 0 0 0,17-19-561 0 0,-40 37 148 0 0,1 1 0 0 0,-1-1-1 0 0,0 1 1 0 0,0-1 0 0 0,-1 0-1 0 0,1 0 1 0 0,0 0 0 0 0,-1 0-1 0 0,0 0 1 0 0,0 0 0 0 0,0 0-1 0 0,0 0 1 0 0,0 0 0 0 0,-1-1 0 0 0,1 1-1 0 0,-1 0 1 0 0,0-1 0 0 0,0 1-1 0 0,0-3-147 0 0,-2 4 14 0 0,1 1 1 0 0,0 0-1 0 0,-1-1 0 0 0,1 1 0 0 0,-1 0 1 0 0,1 0-1 0 0,-1 0 0 0 0,0 0 0 0 0,1 0 0 0 0,-1 0 1 0 0,0 1-1 0 0,0-1 0 0 0,0 1 0 0 0,0-1 1 0 0,1 1-1 0 0,-1 0 0 0 0,0-1 0 0 0,0 1 1 0 0,0 0-1 0 0,0 0 0 0 0,0 1 0 0 0,0-1 0 0 0,0 0 1 0 0,0 0-1 0 0,1 1 0 0 0,-1 0 0 0 0,0-1 1 0 0,0 1-1 0 0,0 0 0 0 0,1 0 0 0 0,-1-1 0 0 0,0 1 1 0 0,1 1-1 0 0,-1-1 0 0 0,1 0 0 0 0,-1 0 1 0 0,1 1-1 0 0,0-1 0 0 0,-1 1-14 0 0,-15 25-44 0 0,2 0-1 0 0,1 0 1 0 0,1 1 0 0 0,1 1-1 0 0,2 0 1 0 0,1 1 0 0 0,1 0 0 0 0,2 0-1 0 0,-2 25 45 0 0,-22 143-760 0 0,8 0 0 0 0,9 16 760 0 0,12-181-102 0 0,-2 0 0 0 0,-1 0 0 0 0,-1-1 0 0 0,-2 1 0 0 0,-4 10 102 0 0,8-35-37 0 0,0 0-1 0 0,0 0 0 0 0,-1 0 1 0 0,0 0-1 0 0,0 0 1 0 0,-1-1-1 0 0,0 1 0 0 0,0-1 1 0 0,-1-1-1 0 0,0 1 0 0 0,0-1 1 0 0,0 0-1 0 0,-1 0 0 0 0,0-1 1 0 0,0 0-1 0 0,-1 0 0 0 0,1 0 1 0 0,-1-1-1 0 0,0 0 1 0 0,0-1-1 0 0,0 0 0 0 0,-4 1 38 0 0,5-2 54 0 0,0 0-1 0 0,-1 0 1 0 0,0 0-1 0 0,1-1 1 0 0,-1 0-1 0 0,0 0 0 0 0,0-1 1 0 0,1 0-1 0 0,-1-1 1 0 0,0 1-1 0 0,1-2 1 0 0,-1 1-1 0 0,0-1 1 0 0,1 0-1 0 0,-1 0 0 0 0,1-1 1 0 0,0 0-1 0 0,0-1 1 0 0,0 1-1 0 0,1-1 1 0 0,-1 0-1 0 0,1-1 1 0 0,0 0-1 0 0,0 0 0 0 0,0 0 1 0 0,1-1-1 0 0,-1 0 1 0 0,2 0-1 0 0,-1 0 1 0 0,1 0-1 0 0,-1-1 1 0 0,2 0-1 0 0,-1 0 0 0 0,1 0 1 0 0,0 0-1 0 0,0 0 1 0 0,1-1-1 0 0,0 1 1 0 0,1-1-1 0 0,-1-3-53 0 0,2 1 63 0 0,0 0 1 0 0,1 0-1 0 0,0 1 0 0 0,1-1 0 0 0,0 0 1 0 0,0 1-1 0 0,1 0 0 0 0,1-1 0 0 0,-1 1 1 0 0,1 0-1 0 0,1 1 0 0 0,0-1 1 0 0,0 1-1 0 0,0 0 0 0 0,1 0 0 0 0,2-1-63 0 0,22-24-235 0 0,1 2 0 0 0,2 1 0 0 0,1 1 0 0 0,1 2 0 0 0,2 2-1 0 0,0 1 1 0 0,2 2 0 0 0,0 1 0 0 0,10-2 235 0 0,-8 4-5163 0 0,-15 5-7095 0 0,-22 10 8489 0 0</inkml:trace>
  <inkml:trace contextRef="#ctx0" brushRef="#br0" timeOffset="285.207">665 910 0 0 0,'0'0'1726'0'0,"0"0"243"0"0,0 0 359 0 0,0 0 294 0 0,0 0-23 0 0,0 0-197 0 0,0 0-331 0 0,0 0-312 0 0,0 0-224 0 0,0 0-218 0 0,0 0-146 0 0,0 0-159 0 0,0 0-198 0 0,-3 10-162 0 0,2-7-634 0 0,-13 24 534 0 0,11-56 277 0 0,9 2-764 0 0,1 0-1 0 0,1 1 1 0 0,1 0 0 0 0,1 0-1 0 0,2 1 1 0 0,0 1 0 0 0,2 0-1 0 0,0 0 1 0 0,5-2-65 0 0,-9 8-18 0 0,51-63-907 0 0,-16 32-5406 0 0,-32 37-3132 0 0,-9 8 242 0 0</inkml:trace>
  <inkml:trace contextRef="#ctx0" brushRef="#br0" timeOffset="531.444">988 601 7154 0 0,'0'0'2632'0'0,"0"0"-1000"0"0,0 0-439 0 0,0 0-209 0 0,0 0-312 0 0,0 0-304 0 0,0 0-200 0 0,0 0-192 0 0,1 191-160 0 0,7-172-176 0 0,-1-4-328 0 0,-3-4-448 0 0,3 0-641 0 0,-3-4-751 0 0,0 0-761 0 0,-3-3-128 0 0,3-4 2017 0 0</inkml:trace>
  <inkml:trace contextRef="#ctx0" brushRef="#br0" timeOffset="768.078">1034 564 6441 0 0,'0'0'1425'0'0,"0"0"-401"0"0,0 0 32 0 0,0 0 16 0 0,0 0-207 0 0,0 0-377 0 0,0 0-264 0 0,0 0-232 0 0,0 0-288 0 0,0 0-401 0 0,0 0-359 0 0,0 0-376 0 0,0 0-865 0 0,0 0-959 0 0,20-158-297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8.6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15387 0 0,'0'0'968'0'0,"0"0"-359"0"0,0 0-385 0 0,0 0-16 0 0,0 0 40 0 0,0 0 48 0 0,0 0-24 0 0,0 0-184 0 0,0 0-344 0 0,0 0-704 0 0,0 0-1201 0 0,0 0-1864 0 0,4 0-6873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3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0 918 2745 0 0,'0'0'33'0'0,"0"0"-241"0"0,0 0 55 0 0,0 0 422 0 0,0 0 500 0 0,0 0 302 0 0,0 0 119 0 0,0 0-65 0 0,0 0-151 0 0,0 0-79 0 0,0 0-16 0 0,18 0 60 0 0,58-5 105 0 0,-15-22 1361 0 0,-48 15-1730 0 0,15-13-174 0 0,-2-2-1 0 0,0-1 1 0 0,-2 0-1 0 0,-2-2 0 0 0,0-1 1 0 0,-2-1-1 0 0,15-30-500 0 0,23-35 438 0 0,162-220 349 0 0,-190 288-695 0 0,-30 29-94 0 0,1-1 0 0 0,0 1 0 0 0,0 0 1 0 0,0 0-1 0 0,0 0 0 0 0,0 0 1 0 0,-1 0-1 0 0,1 0 0 0 0,0 1 1 0 0,0-1-1 0 0,0 0 0 0 0,0 0 1 0 0,0 1-1 0 0,-1-1 0 0 0,1 0 1 0 0,0 1-1 0 0,0-1 0 0 0,-1 1 1 0 0,1-1-1 0 0,0 1 0 0 0,0-1 1 0 0,-1 1-1 0 0,1-1 0 0 0,-1 1 0 0 0,1 0 1 0 0,0-1-1 0 0,-1 1 0 0 0,1 0 1 0 0,-1 0-1 0 0,0-1 0 0 0,1 1 1 0 0,-1 0-1 0 0,0 0 0 0 0,1 0 1 0 0,-1-1-1 0 0,0 1 0 0 0,0 0 1 0 0,0 0-1 0 0,0 0 0 0 0,1 0 1 0 0,-1 0-1 0 0,0-1 0 0 0,-1 1 1 0 0,1 1 0 0 0,32 222 623 0 0,-10-59-311 0 0,-22-156-277 0 0,1 0 1 0 0,-2 0-1 0 0,1 0 1 0 0,-1 1-1 0 0,-1-1 0 0 0,1 0 1 0 0,-1 0-1 0 0,-1 0 1 0 0,0-1-1 0 0,0 1 1 0 0,-1 0-1 0 0,0-1 1 0 0,0 0-1 0 0,-1 0 1 0 0,0 0-1 0 0,-1-1 1 0 0,1 0-1 0 0,-2 0 0 0 0,-3 4-34 0 0,-2-1 1 0 0,0 0-1 0 0,0-2 0 0 0,-1 1 0 0 0,-1-1 0 0 0,1-1 0 0 0,-1 0 0 0 0,0-1 0 0 0,-1-1 0 0 0,1 0 0 0 0,-1-1 0 0 0,0-1 0 0 0,0 0 0 0 0,0-1 1 0 0,-1 0-1 0 0,1-1 0 0 0,-1-1 0 0 0,-3-1 0 0 0,7 1-666 0 0,-110-7 973 0 0,84-3-4945 0 0,-1-6-6898 0 0,36 16 7083 0 0</inkml:trace>
  <inkml:trace contextRef="#ctx0" brushRef="#br0" timeOffset="404.83">1123 83 10530 0 0,'0'0'1187'0'0,"0"0"0"0"0,0 0-24 0 0,0 0 31 0 0,0 0-121 0 0,0 0-233 0 0,0 0-184 0 0,0 0-127 0 0,0 0-75 0 0,0 0-20 0 0,0 0-66 0 0,0 0-77 0 0,-4 34-57 0 0,-13 109-12 0 0,12-11 302 0 0,12 36-95 0 0,-1 3-3227 0 0,-11-156-2430 0 0,-6-12-5204 0 0,9-3 7575 0 0</inkml:trace>
  <inkml:trace contextRef="#ctx0" brushRef="#br0" timeOffset="631.026">886 451 5817 0 0,'0'0'2542'0'0,"0"0"-1635"0"0,0 0-458 0 0,0 0 176 0 0,0 0 177 0 0,0 0 45 0 0,0 0-39 0 0,0 0-102 0 0,0 0-73 0 0,0 0-39 0 0,33-6-81 0 0,108-17-57 0 0,223-14 765 0 0,-297 33-2326 0 0,-30 3-552 0 0,20 1-5648 0 0,-17 1 541 0 0,-34-1 6675 0 0</inkml:trace>
  <inkml:trace contextRef="#ctx0" brushRef="#br0" timeOffset="1534.957">1650 359 0 0 0,'0'0'1052'0'0,"0"0"357"0"0,0 0 39 0 0,0 0-29 0 0,0 0-38 0 0,0 0-112 0 0,0 0-42 0 0,0 0-74 0 0,0 0-106 0 0,0 0-101 0 0,0 0-146 0 0,0 0-125 0 0,-33 19-102 0 0,-100 60-81 0 0,82-32 92 0 0,47-38-444 0 0,-15 53 302 0 0,19-61-435 0 0,0 1 1 0 0,0-1-1 0 0,0 1 0 0 0,0-1 0 0 0,0 1 1 0 0,0-1-1 0 0,0 0 0 0 0,1 1 0 0 0,-1-1 1 0 0,0 1-1 0 0,1-1 0 0 0,0 0 0 0 0,-1 1 1 0 0,1-1-1 0 0,0 0 0 0 0,-1 0 0 0 0,1 1 1 0 0,0-1-1 0 0,0 0 0 0 0,0 0 0 0 0,0 0 0 0 0,0 0 1 0 0,0 0-1 0 0,0 0 0 0 0,0-1 0 0 0,1 1 1 0 0,-1 0-1 0 0,0 0 0 0 0,1-1 0 0 0,-1 1 1 0 0,0-1-1 0 0,1 1 0 0 0,-1-1 0 0 0,0 0 1 0 0,1 1-1 0 0,-1-1 0 0 0,1 0 0 0 0,-1 0 1 0 0,1 0-1 0 0,-1 0 0 0 0,1 0-7 0 0,7-1 161 0 0,0 0 0 0 0,0 0 1 0 0,-1 0-1 0 0,1-1 0 0 0,-1-1 0 0 0,1 1 0 0 0,-1-1 0 0 0,0-1 1 0 0,0 1-1 0 0,0-2 0 0 0,0 1 0 0 0,-1-1 0 0 0,6-4-161 0 0,89-53 503 0 0,-100 61-521 0 0,0 1 0 0 0,0-1-1 0 0,0 1 1 0 0,0 0 0 0 0,0 0 0 0 0,0 0-1 0 0,0 0 1 0 0,0 0 0 0 0,0 0 0 0 0,0 1 0 0 0,0-1-1 0 0,0 1 1 0 0,0-1 0 0 0,0 1 0 0 0,0 0-1 0 0,0 0 1 0 0,0 0 0 0 0,0 0 0 0 0,-1 0-1 0 0,1 0 1 0 0,0 0 0 0 0,-1 1 0 0 0,1-1 0 0 0,-1 0-1 0 0,0 1 1 0 0,1-1 0 0 0,-1 1 0 0 0,0 0-1 0 0,0-1 1 0 0,0 1 0 0 0,0 0 0 0 0,0 0-1 0 0,0 0 1 0 0,-1 0 0 0 0,1 0 0 0 0,0 0 0 0 0,-1 0-1 0 0,0 0 1 0 0,1 0 0 0 0,-1 0 0 0 0,0 0-1 0 0,0 0 1 0 0,0 1 18 0 0,10 29-44 0 0,-9-29 29 0 0,0 1 0 0 0,1 0 0 0 0,-1 0 0 0 0,1-1 0 0 0,0 1 0 0 0,0-1 0 0 0,0 1 0 0 0,0-1 0 0 0,1 0 0 0 0,0 0 0 0 0,-1 0 0 0 0,1 0 0 0 0,0 0 0 0 0,0-1 0 0 0,1 1 0 0 0,-1-1 0 0 0,0 0 0 0 0,1 0 0 0 0,0 0 0 0 0,-1 0 0 0 0,1-1 0 0 0,0 0 0 0 0,0 1 0 0 0,0-1 0 0 0,-1-1 0 0 0,1 1 0 0 0,0 0 0 0 0,3-1 15 0 0,2-2 53 0 0,1-1 0 0 0,0 0 0 0 0,-1 0 0 0 0,0-1-1 0 0,1 0 1 0 0,-2-1 0 0 0,1 0 0 0 0,0 0 0 0 0,-1-1 0 0 0,0 0 0 0 0,0 0 0 0 0,-1-1 0 0 0,0 0 0 0 0,0 0 0 0 0,0-1 0 0 0,4-7-53 0 0,6-4 32 0 0,0 2 14 0 0,-2 0 0 0 0,0-2 0 0 0,-1 0 1 0 0,-1 0-1 0 0,-1-1 0 0 0,8-19-46 0 0,-12-27 251 0 0,-10 65-286 0 0,1-1 0 0 0,-1 1 0 0 0,1 0 0 0 0,-1-1 0 0 0,1 1 1 0 0,-1 0-1 0 0,0 0 0 0 0,0 0 0 0 0,0 0 0 0 0,1 1 0 0 0,-1-1 0 0 0,0 0 1 0 0,0 1-1 0 0,0-1 0 0 0,0 1 0 0 0,0 0 0 0 0,0-1 0 0 0,0 1 0 0 0,0 0 0 0 0,0 0 1 0 0,0 1-1 0 0,0-1 0 0 0,0 0 0 0 0,0 1 0 0 0,0-1 0 0 0,0 1 0 0 0,0 0 1 0 0,0-1-1 0 0,0 1 0 0 0,1 0 0 0 0,-1 0 0 0 0,0 0 0 0 0,0 0 0 0 0,1 1 1 0 0,-1-1 33 0 0,-5 4-84 0 0,1-1-1 0 0,1 1 0 0 0,-1-1 0 0 0,0 1 0 0 0,1 1 0 0 0,0-1 0 0 0,1 1 0 0 0,-1 0 0 0 0,1 0 0 0 0,0 1 0 0 0,0-1 1 0 0,1 1-1 0 0,0 0 0 0 0,0-1 0 0 0,1 2 0 0 0,0-1 0 0 0,0 0 0 0 0,0 0 0 0 0,1 3 86 0 0,2-6-38 0 0,1-1 1 0 0,0 0-1 0 0,-1 0 0 0 0,1 0 0 0 0,1 0 1 0 0,-1 0-1 0 0,0-1 0 0 0,1 1 0 0 0,-1-1 1 0 0,1 1-1 0 0,0-1 0 0 0,0 0 0 0 0,0 0 1 0 0,0 0-1 0 0,0-1 0 0 0,0 1 1 0 0,0-1-1 0 0,1 0 0 0 0,-1 1 0 0 0,0-1 1 0 0,1-1-1 0 0,-1 1 0 0 0,1 0 0 0 0,-1-1 1 0 0,1 0-1 0 0,3 0 38 0 0,4 3-55 0 0,49 3 2 0 0,35 13-46 0 0,-93-17 117 0 0,0 0 0 0 0,0-1 0 0 0,0 1 0 0 0,-1 0 0 0 0,1 0 0 0 0,-1 0-1 0 0,1 0 1 0 0,-1 0 0 0 0,0 1 0 0 0,1-1 0 0 0,-1 0 0 0 0,0 1 0 0 0,-1-1 0 0 0,1 0 0 0 0,0 1 0 0 0,-1-1 0 0 0,1 1 0 0 0,-1-1 0 0 0,0 1 0 0 0,0-1 0 0 0,0 1 0 0 0,0 0-18 0 0,10 37 182 0 0,-7-39-144 0 0,-1 0 0 0 0,1 1 0 0 0,0-1 0 0 0,-1 0 1 0 0,1-1-1 0 0,0 1 0 0 0,0 0 0 0 0,0-1 0 0 0,-1 1 0 0 0,1-1 0 0 0,0 0 0 0 0,0 0 0 0 0,0 0 0 0 0,0-1 0 0 0,0 1 0 0 0,-1-1 0 0 0,1 1 0 0 0,0-1 0 0 0,0 0 0 0 0,-1 0 0 0 0,1 0 0 0 0,0 0 0 0 0,-1-1 0 0 0,1 1 0 0 0,0-1-38 0 0,13-9 304 0 0,1-1 0 0 0,-2-1-1 0 0,0 0 1 0 0,0-1 0 0 0,-1-1 0 0 0,8-11-304 0 0,4-3 454 0 0,-10 12-265 0 0,7-5-99 0 0,-2 0 0 0 0,0-1 0 0 0,-1-1 0 0 0,-1-1 0 0 0,-1 0 1 0 0,-2-2-1 0 0,0 0 0 0 0,-2-1 0 0 0,-1 0 0 0 0,-2-1 0 0 0,0 0 1 0 0,-2-2-91 0 0,-1-86 577 0 0,-8 117-574 0 0,0 1 0 0 0,0-1 0 0 0,-1 1 0 0 0,1-1-1 0 0,0 1 1 0 0,0-1 0 0 0,-1 0 0 0 0,1 1 0 0 0,0-1 0 0 0,-1 1 0 0 0,1-1-1 0 0,-1 0 1 0 0,1 1 0 0 0,0-1 0 0 0,-1 0 0 0 0,1 0 0 0 0,-1 1 0 0 0,1-1-1 0 0,-1 0 1 0 0,1 0 0 0 0,-1 0 0 0 0,1 0 0 0 0,-1 1 0 0 0,1-1 0 0 0,-1 0 0 0 0,1 0-1 0 0,-1 0 1 0 0,1 0 0 0 0,-1 0 0 0 0,1 0 0 0 0,-1 0 0 0 0,1 0 0 0 0,-1-1-1 0 0,1 1 1 0 0,-1 0 0 0 0,1 0 0 0 0,-1 0 0 0 0,1 0 0 0 0,-1-1 0 0 0,1 1-1 0 0,0 0 1 0 0,-1-1 0 0 0,1 1 0 0 0,-1 0 0 0 0,1-1 0 0 0,0 1 0 0 0,-1 0 0 0 0,1-1-1 0 0,0 1 1 0 0,-1-1 0 0 0,1 1 0 0 0,0 0 0 0 0,0-1 0 0 0,-1 1 0 0 0,1-1-1 0 0,0 1 1 0 0,0-1 0 0 0,0 1 0 0 0,0-1 0 0 0,-1 1 0 0 0,1-1 0 0 0,0 1-1 0 0,0-1 1 0 0,0 1 0 0 0,0-1 0 0 0,0 1-3 0 0,-19 36-607 0 0,18-35 652 0 0,-7 23-50 0 0,1 0 0 0 0,1 1 0 0 0,1-1 0 0 0,1 1 0 0 0,2 0 0 0 0,0 1 0 0 0,2-1 1 0 0,0 0-1 0 0,3 11 5 0 0,-1-20-33 0 0,0 1 0 0 0,2-1 1 0 0,0 0-1 0 0,1 0 0 0 0,0-1 0 0 0,1 1 1 0 0,1-1-1 0 0,1 0 0 0 0,0-1 0 0 0,1 0 1 0 0,0 0-1 0 0,1-1 0 0 0,0 0 1 0 0,1 0-1 0 0,4 2 33 0 0,6 1-721 0 0,-14-13-3236 0 0,-10-15-5292 0 0,1 5 3361 0 0</inkml:trace>
  <inkml:trace contextRef="#ctx0" brushRef="#br0" timeOffset="1780.991">2375 252 9762 0 0,'0'0'476'0'0,"0"0"-313"0"0,0 0 36 0 0,0 0 133 0 0,0 0 2 0 0,0 0-27 0 0,0 0-103 0 0,0 0-94 0 0,31-1-48 0 0,97-1-72 0 0,74 8-1683 0 0,-52-2-5540 0 0,-71-4 4233 0 0,-52 0 2987 0 0</inkml:trace>
  <inkml:trace contextRef="#ctx0" brushRef="#br0" timeOffset="2003.019">3238 245 0 0 0,'0'0'1634'0'0,"0"0"1532"0"0,0 0 546 0 0,0 0-263 0 0,0 0-818 0 0,0 0-918 0 0,0 0-662 0 0,0 0-288 0 0,0 0-102 0 0,0 0-57 0 0,0 0-76 0 0,0 0-106 0 0,0 0-92 0 0,-25 12-75 0 0,-79 39-71 0 0,97-48-166 0 0,0 0 0 0 0,0 1 0 0 0,0-1-1 0 0,0 1 1 0 0,0 0 0 0 0,1 1 0 0 0,0 0 0 0 0,0 0 0 0 0,0 0-1 0 0,1 1 1 0 0,0 0 0 0 0,0 0 0 0 0,0 0 0 0 0,1 1-18 0 0,2-5-37 0 0,2 1 1 0 0,-1 0 0 0 0,0-1 0 0 0,1 1 0 0 0,-1 0 0 0 0,1 0-1 0 0,0 0 1 0 0,0-1 0 0 0,0 1 0 0 0,0 0 0 0 0,0 0 0 0 0,1 0-1 0 0,-1-1 1 0 0,1 1 0 0 0,0 0 0 0 0,0 0 0 0 0,0-1 0 0 0,0 1-1 0 0,0-1 1 0 0,0 1 0 0 0,1-1 0 0 0,-1 1 0 0 0,1-1 0 0 0,0 0-1 0 0,0 0 1 0 0,0 0 0 0 0,0 0 0 0 0,0 0 0 0 0,0 0 0 0 0,0-1 0 0 0,1 1-1 0 0,-1-1 1 0 0,1 1 0 0 0,-1-1 0 0 0,1 0 0 0 0,2 1 36 0 0,30 31 37 0 0,-33-30 2 0 0,-1-1-1 0 0,1 1 0 0 0,-1-1 1 0 0,0 1-1 0 0,1 0 0 0 0,-1 0 1 0 0,-1-1-1 0 0,1 1 0 0 0,0 0 1 0 0,-1 0-1 0 0,1 0 0 0 0,-1 0 1 0 0,0 0-1 0 0,0 0 0 0 0,0 0 1 0 0,0 0-1 0 0,-1 0 0 0 0,1 0 1 0 0,-1 0-1 0 0,0-1 0 0 0,1 1 1 0 0,-1 0-1 0 0,-1 0 0 0 0,1-1 1 0 0,0 1-1 0 0,-1 0 0 0 0,1-1 1 0 0,-1 1-1 0 0,0-1 1 0 0,0 0-1 0 0,0 0 0 0 0,0 1 1 0 0,0-1-1 0 0,0-1 0 0 0,-1 1 1 0 0,1 0-1 0 0,0 0 0 0 0,-1-1 1 0 0,0 0-1 0 0,-1 1-38 0 0,-71 28-1092 0 0,39-27-9065 0 0,29-3-216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7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0 406 864 0 0,'0'0'1118'0'0,"0"0"-335"0"0,0 0-55 0 0,0 0 211 0 0,0 0 197 0 0,0 0 20 0 0,0 0-54 0 0,0 0-11 0 0,0 0 17 0 0,0 0 16 0 0,0 0-81 0 0,0 0-183 0 0,0 0-170 0 0,1 23-101 0 0,2 112 355 0 0,-1-64 1579 0 0,3-73 1606 0 0,5-20-2735 0 0,4-22-1267 0 0,2 1-1 0 0,1 0 1 0 0,3 2 0 0 0,2 0-1 0 0,1 1 1 0 0,2 1 0 0 0,21-25-127 0 0,5 16-2878 0 0,-46 47 1200 0 0,0 5-8692 0 0,-5-1 1088 0 0</inkml:trace>
  <inkml:trace contextRef="#ctx0" brushRef="#br0" timeOffset="937.06">411 468 0 0 0,'0'0'1412'0'0,"0"0"758"0"0,0 0 308 0 0,0 0-100 0 0,0 0-282 0 0,0 0-298 0 0,0 0-239 0 0,0 0-208 0 0,0 0-226 0 0,0 0-178 0 0,0 0-146 0 0,0 0-109 0 0,32-3-75 0 0,96-11-35 0 0,-126 15-562 0 0,-1-1 1 0 0,0 1-1 0 0,0-1 1 0 0,0 0-1 0 0,1 0 1 0 0,-1 1-1 0 0,0-1 1 0 0,0 0-1 0 0,1 0 1 0 0,-1 0-1 0 0,0 0 1 0 0,0 0-1 0 0,1-1 1 0 0,-1 1-1 0 0,0 0 1 0 0,0 0-1 0 0,0-1 1 0 0,1 1-1 0 0,-1-1 1 0 0,0 1-1 0 0,0-1 1 0 0,0 0-1 0 0,0 1 1 0 0,0-1-1 0 0,0 0 1 0 0,0 0-1 0 0,0 0 1 0 0,0 1-1 0 0,0-1 1 0 0,-1 0-1 0 0,1 0 1 0 0,0 0-1 0 0,-1-1 1 0 0,1 1-1 0 0,0 0 1 0 0,-1 0-1 0 0,0 0 1 0 0,1 0-1 0 0,-1-1-20 0 0,1-3 163 0 0,0 2-169 0 0,0 0-1 0 0,0 0 0 0 0,0 0 0 0 0,0 0 0 0 0,-1 0 0 0 0,1 0 0 0 0,-1 0 0 0 0,0 0 0 0 0,0 0 0 0 0,0-1 0 0 0,0 1 0 0 0,-1 0 0 0 0,1 0 0 0 0,-1 0 0 0 0,1 0 0 0 0,-1 0 0 0 0,0 0 0 0 0,-1 0 0 0 0,1 0 0 0 0,0 0 0 0 0,-1 0 0 0 0,0 1 0 0 0,1-1 0 0 0,-1 1 1 0 0,0-1-1 0 0,0 1 0 0 0,-1-1 0 0 0,1 1 0 0 0,0 0 0 0 0,-1 0 0 0 0,1 0 0 0 0,-1 1 0 0 0,0-1 0 0 0,1 1 0 0 0,-1-1 0 0 0,0 1 0 0 0,0 0 0 0 0,0 0 0 0 0,0 0 0 0 0,0 0 0 0 0,0 1 0 0 0,-1-1 0 0 0,1 1 0 0 0,0 0 0 0 0,0 0 0 0 0,-3 0 7 0 0,-2 1-83 0 0,0 0 0 0 0,0 1 0 0 0,0 0 0 0 0,0 1 0 0 0,0 0 0 0 0,0 0 0 0 0,1 0 0 0 0,-1 1 0 0 0,1 0 0 0 0,0 1 0 0 0,0-1 0 0 0,1 1 0 0 0,-1 1 0 0 0,1-1 0 0 0,0 1 0 0 0,0 0 0 0 0,1 1 0 0 0,0-1 0 0 0,-4 8 83 0 0,5-9-20 0 0,0 0 0 0 0,1 0 0 0 0,0 0 0 0 0,0 1 0 0 0,0-1 0 0 0,1 1 0 0 0,-1 0 0 0 0,1-1 0 0 0,1 1 0 0 0,-1 0 0 0 0,1 0 0 0 0,0 0 1 0 0,1 1-1 0 0,-1-1 0 0 0,1 0 0 0 0,0 0 0 0 0,1 0 0 0 0,-1 0 0 0 0,1 0 0 0 0,0 1 0 0 0,1-1 0 0 0,0-1 0 0 0,0 1 0 0 0,0 0 0 0 0,0 0 0 0 0,1-1 0 0 0,1 2 20 0 0,1-2 52 0 0,0 0-1 0 0,0 0 1 0 0,0 0 0 0 0,1-1-1 0 0,-1 0 1 0 0,1 0-1 0 0,0-1 1 0 0,0 1 0 0 0,0-1-1 0 0,1 0 1 0 0,-1-1 0 0 0,1 0-1 0 0,0 0 1 0 0,0 0 0 0 0,-1-1-1 0 0,1 0 1 0 0,0 0-1 0 0,0-1 1 0 0,0 0 0 0 0,0 0-1 0 0,0-1-51 0 0,11 0 146 0 0,0 0 0 0 0,0-2 0 0 0,-1 0 0 0 0,0-1 0 0 0,1 0 0 0 0,-1-2 0 0 0,11-5-146 0 0,46-26 282 0 0,-2-3 0 0 0,-2-4 0 0 0,-2-3 1 0 0,-1-2-1 0 0,-3-4-282 0 0,-26 26-12 0 0,-38 53-246 0 0,1-7 238 0 0,-1 1-1 0 0,-1-1 1 0 0,-1 1 0 0 0,-1-1-1 0 0,-1 0 1 0 0,0 0-1 0 0,-1 0 1 0 0,-1 0 0 0 0,-1-1-1 0 0,-1 0 1 0 0,0 0-1 0 0,-2-1 1 0 0,-2 4 20 0 0,10-18-180 0 0,-1 1 1 0 0,0-1 0 0 0,0 0-1 0 0,0 0 1 0 0,0 0-1 0 0,0 0 1 0 0,-1 0-1 0 0,1-1 1 0 0,-1 1-1 0 0,0-1 1 0 0,1 0-1 0 0,-1 0 1 0 0,0-1-1 0 0,0 1 1 0 0,0-1-1 0 0,-1 0 1 0 0,1 0-1 0 0,0 0 1 0 0,-3 0 179 0 0,7-1-407 0 0,0 0-24 0 0,7-11-1396 0 0,7 2 1940 0 0,0 2-1 0 0,0-1 1 0 0,1 2-1 0 0,-1 0 1 0 0,2 1 0 0 0,-1 0-1 0 0,0 1 1 0 0,1 1-1 0 0,0 1 1 0 0,0 0-1 0 0,-1 1 1 0 0,1 0-1 0 0,0 1 1 0 0,0 1 0 0 0,0 1-1 0 0,2 1-112 0 0,43-2 1025 0 0,-48-1-789 0 0,1-1 1 0 0,0 0-1 0 0,-1-1 0 0 0,1-1 0 0 0,-1 0 1 0 0,0-1-1 0 0,0 0 0 0 0,0-1 0 0 0,0 0 1 0 0,-1-1-1 0 0,0 0 0 0 0,0-1 0 0 0,-1-1 1 0 0,0 0-237 0 0,8-4 87 0 0,-1-1 1 0 0,-1-1-1 0 0,0 0 1 0 0,-1-1 0 0 0,0-1-1 0 0,-1 0 1 0 0,-1-1 0 0 0,-1-1-1 0 0,0 0 1 0 0,-2-1-1 0 0,0 0 1 0 0,-1-1 0 0 0,-1 0-1 0 0,0-1 1 0 0,-2 1 0 0 0,0-2-1 0 0,-2 1 1 0 0,0-1-1 0 0,-2 1 1 0 0,1-7-88 0 0,-3 24-9 0 0,-1-1 1 0 0,1 1-1 0 0,-1-1 0 0 0,1 1 1 0 0,-1-1-1 0 0,-1 1 0 0 0,1 0 1 0 0,-1-1-1 0 0,1 1 0 0 0,-1-1 1 0 0,-1 1-1 0 0,1 0 0 0 0,0 0 1 0 0,-1-1-1 0 0,0 1 0 0 0,0 0 1 0 0,0 1-1 0 0,-1-1 0 0 0,1 0 1 0 0,-1 1-1 0 0,0-1 0 0 0,0 1 1 0 0,0 0-1 0 0,0 0 0 0 0,-1 0 1 0 0,1 0-1 0 0,-1 0 0 0 0,0 1 1 0 0,0 0-1 0 0,1 0 0 0 0,-2 0 1 0 0,1 0-1 0 0,0 1 0 0 0,0-1 1 0 0,0 1-1 0 0,-2 0 9 0 0,3 1-37 0 0,1 0 1 0 0,-1 1-1 0 0,1-1 0 0 0,0 1 0 0 0,-1-1 1 0 0,1 1-1 0 0,0 0 0 0 0,-1 0 1 0 0,1 0-1 0 0,0 0 0 0 0,0 0 1 0 0,0 1-1 0 0,0-1 0 0 0,0 1 0 0 0,0-1 1 0 0,1 1-1 0 0,-1 0 0 0 0,0-1 1 0 0,1 1-1 0 0,-1 0 0 0 0,1 0 1 0 0,0 0-1 0 0,-1 0 0 0 0,1 1 0 0 0,0-1 1 0 0,0 0-1 0 0,0 2 37 0 0,-5 9-25 0 0,1 0 1 0 0,1 0-1 0 0,0 0 0 0 0,0 0 1 0 0,1 0-1 0 0,1 1 0 0 0,1 0 1 0 0,0-1-1 0 0,0 1 0 0 0,1 0 1 0 0,1-1-1 0 0,0 1 0 0 0,1 0 1 0 0,1-1-1 0 0,0 0 0 0 0,2 5 25 0 0,6 4 0 0 0,0 1 0 0 0,2-2 1 0 0,0 1-1 0 0,2-2 0 0 0,0 0 0 0 0,2-1 0 0 0,0 0 0 0 0,1-2 0 0 0,0 0 0 0 0,1-1 0 0 0,1-1 0 0 0,1 0 1 0 0,0-2-1 0 0,23 11 0 0 0,34 6-713 0 0,-77-31 545 0 0,0 0-1 0 0,0 0 0 0 0,0 0 0 0 0,-1-1 0 0 0,1 1 0 0 0,-1 0 1 0 0,1-1-1 0 0,-1 1 0 0 0,1 0 0 0 0,-1-1 0 0 0,0 1 0 0 0,1 0 0 0 0,-1-1 1 0 0,0 1-1 0 0,0-1 0 0 0,0 1 0 0 0,0-1 0 0 0,0 1 0 0 0,-1 0 1 0 0,1-1-1 0 0,0 1 0 0 0,-1 0 0 0 0,1-1 0 0 0,-1 1 0 0 0,1 0 1 0 0,-1-1-1 0 0,0 1 0 0 0,1 0 0 0 0,-1 0 0 0 0,0 0 0 0 0,0-1 0 0 0,0 1 1 0 0,0 0 168 0 0,-21-24-8980 0 0,11 17 2615 0 0</inkml:trace>
  <inkml:trace contextRef="#ctx0" brushRef="#br0" timeOffset="1185.831">1385 133 12475 0 0,'0'0'943'0'0,"0"0"-63"0"0,0 0 149 0 0,0 0 93 0 0,0 0-117 0 0,0 0-171 0 0,33 0-154 0 0,108-3-80 0 0,41 2 1040 0 0,194-13-990 0 0,-261 2-3146 0 0,-39 6-5236 0 0,-38 2-3650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16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225 448 3793 0 0,'0'0'1867'0'0,"0"0"-476"0"0,0 0-252 0 0,0 0 14 0 0,0 0 12 0 0,0 0-112 0 0,0 0-161 0 0,0 0-197 0 0,0 0-148 0 0,0 0-126 0 0,0 0-125 0 0,-31 22-97 0 0,-100 68-84 0 0,83-39 11 0 0,45-41-91 0 0,1-8 0 0 0,1 0-1 0 0,0 1 0 0 0,-1-1 1 0 0,1 1-1 0 0,0-1 0 0 0,0 1 1 0 0,1-1-1 0 0,-1 1 0 0 0,0-1 1 0 0,1 1-1 0 0,0 0 0 0 0,-1-1 1 0 0,1 1-1 0 0,0 0 0 0 0,0-1 1 0 0,1 1-1 0 0,-1 0 0 0 0,1-1 1 0 0,-1 1-1 0 0,1-1 1 0 0,0 1-1 0 0,0-1 0 0 0,0 1 1 0 0,0-1-1 0 0,0 1 0 0 0,0-1 1 0 0,1 0-1 0 0,-1 0 0 0 0,1 0 1 0 0,0 1-1 0 0,0-2 0 0 0,-1 1 1 0 0,1 0-1 0 0,1 0 0 0 0,-1-1 1 0 0,0 1-1 0 0,1 0-34 0 0,13-5 231 0 0,0 0 0 0 0,-1-1 1 0 0,1 0-1 0 0,-1-2 0 0 0,0 0 0 0 0,0 0 0 0 0,-1-1 0 0 0,0-1 0 0 0,0-1 1 0 0,-1 0-1 0 0,0 0 0 0 0,0-1 0 0 0,1-3-231 0 0,10-5 84 0 0,128-91-144 0 0,-151 109 32 0 0,1 0 1 0 0,-1 0-1 0 0,1 0 1 0 0,0 0-1 0 0,-1 0 1 0 0,1 1-1 0 0,-1-1 1 0 0,1 0-1 0 0,-1 1 1 0 0,1-1-1 0 0,-1 1 1 0 0,1 0-1 0 0,-1-1 1 0 0,1 1-1 0 0,-1 0 1 0 0,0 0-1 0 0,1 0 1 0 0,-1 0 0 0 0,0 0-1 0 0,0 0 1 0 0,0 1-1 0 0,0-1 1 0 0,0 0-1 0 0,0 0 1 0 0,0 1-1 0 0,0-1 1 0 0,0 1-1 0 0,-1-1 1 0 0,1 1-1 0 0,-1-1 1 0 0,1 1-1 0 0,-1-1 1 0 0,1 1-1 0 0,-1-1 1 0 0,0 1-1 0 0,0 0 1 0 0,0-1-1 0 0,0 1 1 0 0,0-1-1 0 0,0 1 1 0 0,0 0-1 0 0,-1-1 1 0 0,1 1-1 0 0,0-1 1 0 0,-1 1-1 0 0,1-1 1 0 0,-1 1-1 0 0,0-1 1 0 0,0 2 27 0 0,3 21-30 0 0,-2-18 38 0 0,0-1-1 0 0,0 1 0 0 0,1 0 0 0 0,0 0 0 0 0,0 0 0 0 0,1-1 0 0 0,-1 1 1 0 0,1 0-1 0 0,1-1 0 0 0,-1 0 0 0 0,1 1 0 0 0,0-1 0 0 0,0 0 0 0 0,0 0 1 0 0,1-1-1 0 0,-1 1 0 0 0,1-1 0 0 0,1 0 0 0 0,-1 0 0 0 0,0 0 0 0 0,1 0 1 0 0,0-1-1 0 0,0 0 0 0 0,0 0 0 0 0,0 0 0 0 0,0 0 0 0 0,1-1 0 0 0,-1 0 1 0 0,1 0-1 0 0,0-1 0 0 0,4 2-7 0 0,-1-4 92 0 0,0 0 1 0 0,0-1-1 0 0,0 1 1 0 0,0-2-1 0 0,0 1 1 0 0,0-1-1 0 0,-1-1 1 0 0,1 1-1 0 0,-1-2 1 0 0,0 1-1 0 0,0-1 1 0 0,0 0-1 0 0,-1 0 1 0 0,3-4-93 0 0,15-9 96 0 0,-1 0 1 0 0,-1-2-1 0 0,-1-1 0 0 0,-1-1 1 0 0,-1-1-1 0 0,0-1 0 0 0,-2 0 1 0 0,-1-2-1 0 0,-1 0 0 0 0,-1 0 1 0 0,-2-2-1 0 0,0 1 0 0 0,-2-2 1 0 0,-1 0-1 0 0,-1 0 0 0 0,-2-1 1 0 0,-1 1-1 0 0,-1-2 1 0 0,-1 1-1 0 0,-2-10-96 0 0,-2 34 1 0 0,1 1 19 0 0,0 0 0 0 0,-1 0 0 0 0,0 0 0 0 0,0 0 1 0 0,0 0-1 0 0,-1 0 0 0 0,0 0 0 0 0,0 1 0 0 0,0-1 0 0 0,0 0 0 0 0,-1 0 0 0 0,0 1 0 0 0,0-1 0 0 0,0 1 0 0 0,0-1 0 0 0,-1 1 0 0 0,0 0 1 0 0,0 0-1 0 0,-1 0-20 0 0,3 4-11 0 0,0 0 1 0 0,-1 0-1 0 0,1 0 1 0 0,0 0 0 0 0,-1 1-1 0 0,1-1 1 0 0,0 1-1 0 0,-1-1 1 0 0,1 1-1 0 0,0-1 1 0 0,0 1 0 0 0,-1 0-1 0 0,1-1 1 0 0,0 1-1 0 0,0 0 1 0 0,0 0-1 0 0,0 0 1 0 0,0 0 0 0 0,0 0-1 0 0,0 0 1 0 0,1 0-1 0 0,-1 0 1 0 0,0 1 0 0 0,0-1-1 0 0,1 0 1 0 0,-1 0-1 0 0,1 1 1 0 0,-1-1-1 0 0,1 0 1 0 0,0 1 0 0 0,-1-1-1 0 0,1 0 1 0 0,0 1-1 0 0,0-1 1 0 0,0 1 10 0 0,-1 1 10 0 0,-11 31-21 0 0,2 1-1 0 0,2 0 1 0 0,1 1 0 0 0,2 0-1 0 0,1 0 1 0 0,2 0 0 0 0,1 0-1 0 0,4 26 12 0 0,-1-39-83 0 0,1 1-1 0 0,1-1 0 0 0,1 0 1 0 0,1-1-1 0 0,1 0 1 0 0,1 0-1 0 0,1 0 0 0 0,2 3 84 0 0,29 56-4209 0 0,-40-75 472 0 0,0-4-1990 0 0,0-2-1122 0 0</inkml:trace>
  <inkml:trace contextRef="#ctx0" brushRef="#br0" timeOffset="254.257">544 316 11506 0 0,'0'0'905'0'0,"0"0"-697"0"0,0 0-8 0 0,0 0 136 0 0,0 0-8 0 0,0 0 24 0 0,0 0-136 0 0,202-33-96 0 0,-163 25-8 0 0,2 8-96 0 0,1 0 40 0 0,4-3-80 0 0,4 3-144 0 0,-1-4-408 0 0,3 0-1136 0 0,-12 4-2329 0 0,-16 0-3793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1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8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1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8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1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8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4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49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60 11410 0 0,'0'0'1131'0'0,"0"0"-356"0"0,0 0-116 0 0,0 0 140 0 0,0 0 196 0 0,0 0 0 0 0,0 0-167 0 0,0 0-205 0 0,0 0-166 0 0,0 0-84 0 0,0 0-39 0 0,0 18-19 0 0,0 145 573 0 0,4 506-44 0 0,-4-664-1054 0 0,-1 28-1283 0 0,-5-16-3560 0 0,-4-14-5125 0 0,8-2 5686 0 0</inkml:trace>
  <inkml:trace contextRef="#ctx0" brushRef="#br0" timeOffset="3148.719">1 233 3169 0 0,'0'0'1213'0'0,"0"0"-529"0"0,0 0-111 0 0,0 0 236 0 0,0 0 331 0 0,0 0 194 0 0,0 0-2 0 0,0 0-49 0 0,0 0-123 0 0,0 0-109 0 0,33-7-101 0 0,106-21-130 0 0,18 7 1124 0 0,64-15-478 0 0,143-29-626 0 0,-129-3-6769 0 0,-220 61-1615 0 0,-12 7 1249 0 0</inkml:trace>
  <inkml:trace contextRef="#ctx0" brushRef="#br0" timeOffset="3593.635">1206 535 4481 0 0,'0'0'1435'0'0,"0"0"-95"0"0,0 0 194 0 0,0 0 85 0 0,0 0-100 0 0,0 0-236 0 0,0 0-279 0 0,0 0-249 0 0,0 0-175 0 0,0 0-164 0 0,0 0-129 0 0,0 0-94 0 0,0 0-69 0 0,-16 0-18 0 0,-53 3-4 0 0,66-3-95 0 0,0 1-1 0 0,-1 0 1 0 0,1 0 0 0 0,0 1-1 0 0,0-1 1 0 0,0 0-1 0 0,1 1 1 0 0,-1 0-1 0 0,0 0 1 0 0,1 0-1 0 0,-1 0 1 0 0,1 0 0 0 0,-1 0-1 0 0,1 1 1 0 0,0-1-1 0 0,0 1 1 0 0,0-1-1 0 0,1 1 1 0 0,-1 0 0 0 0,0 0-1 0 0,1 0 1 0 0,-1 2-7 0 0,-4 6 1 0 0,-2 2-55 0 0,1 0 1 0 0,0 1-1 0 0,1 0 0 0 0,1 0 1 0 0,0 0-1 0 0,1 1 1 0 0,0 0-1 0 0,2 0 1 0 0,-1 0-1 0 0,2 0 1 0 0,0 0-1 0 0,1 0 0 0 0,0 8 54 0 0,2-19 57 0 0,-1 1 0 0 0,1-1-1 0 0,0 0 1 0 0,0 0 0 0 0,0 0-1 0 0,0-1 1 0 0,1 1 0 0 0,-1 0-1 0 0,1-1 1 0 0,0 0 0 0 0,0 1-1 0 0,0-1 1 0 0,1 0 0 0 0,-1-1-1 0 0,1 1 1 0 0,-1-1-1 0 0,1 1 1 0 0,0-1 0 0 0,0 0-1 0 0,0-1 1 0 0,0 1 0 0 0,1-1-1 0 0,-1 1 1 0 0,0-1 0 0 0,1 0-1 0 0,-1-1 1 0 0,0 1 0 0 0,1-1-1 0 0,-1 0 1 0 0,1 0 0 0 0,-1 0-1 0 0,1-1 1 0 0,-1 0 0 0 0,0 0-1 0 0,1 0 1 0 0,-1 0-1 0 0,0 0 1 0 0,0-1 0 0 0,0 0-1 0 0,0 0 1 0 0,0 0 0 0 0,0 0-1 0 0,0-1 1 0 0,2-1-57 0 0,3-4 270 0 0,-1 1 0 0 0,1-1 0 0 0,-1-1-1 0 0,-1 1 1 0 0,1-1 0 0 0,-1-1 0 0 0,-1 1 0 0 0,0-1 0 0 0,0 0 0 0 0,-1-1-1 0 0,-1 1 1 0 0,3-7-270 0 0,-1-2-36 0 0,-1 0-1 0 0,0 0 0 0 0,-2 0 0 0 0,0-1 1 0 0,-1 1-1 0 0,0-20 37 0 0,-2 36-136 0 0,-1 1 0 0 0,1-1 0 0 0,0 1 0 0 0,-1 0 0 0 0,1-1 0 0 0,-1 1 0 0 0,0-1 0 0 0,0 1 0 0 0,0 0 0 0 0,0 0 0 0 0,0 0 0 0 0,0-1 0 0 0,0 1 0 0 0,-1 0 0 0 0,1 0 0 0 0,-1 1 0 0 0,0-1 0 0 0,1 0 0 0 0,-1 0 0 0 0,0 1 0 0 0,0-1 0 0 0,0 1 0 0 0,0 0 0 0 0,0 0 0 0 0,-1-1 0 0 0,1 1 0 0 0,0 1 0 0 0,0-1 0 0 0,-1 0 0 0 0,1 0 0 0 0,-2 1 136 0 0,-50 8-11681 0 0,41-1 5840 0 0</inkml:trace>
  <inkml:trace contextRef="#ctx0" brushRef="#br0" timeOffset="4066.527">1549 605 4129 0 0,'0'0'964'0'0,"0"0"-192"0"0,0 0 42 0 0,0 0 145 0 0,0 0 74 0 0,0 0-11 0 0,0 0-71 0 0,0 0-97 0 0,0 0-133 0 0,0 0-147 0 0,0 0-144 0 0,-22 31-125 0 0,-65 97-109 0 0,62-74-47 0 0,26-47-118 0 0,-1-4-6 0 0,1-1 0 0 0,-1 0 0 0 0,0 0-1 0 0,1 0 1 0 0,-1 1 0 0 0,1-1 0 0 0,0 0-1 0 0,0 0 1 0 0,0 0 0 0 0,0 0 0 0 0,0 0-1 0 0,0 0 1 0 0,0-1 0 0 0,0 1 0 0 0,1 0-1 0 0,-1-1 1 0 0,1 1 0 0 0,0-1 0 0 0,-1 1-1 0 0,1-1 1 0 0,0 0 0 0 0,0 1 0 0 0,0-1-1 0 0,0 0 1 0 0,0 0 0 0 0,0 0 0 0 0,0-1-1 0 0,0 1 1 0 0,0 0 0 0 0,0-1 0 0 0,0 0-1 0 0,0 1 1 0 0,1-1 0 0 0,-1 0 0 0 0,0 0-1 0 0,2 0-24 0 0,80-17 3330 0 0,-63 1-2777 0 0,0 0 0 0 0,-2-2 0 0 0,0 0 0 0 0,0-1 0 0 0,-2-1 0 0 0,-1-1 0 0 0,0 0 0 0 0,-1-2-1 0 0,-2 1 1 0 0,7-16-553 0 0,2 1 243 0 0,-17 30-217 0 0,15-23-39 0 0,0 0 1 0 0,-2-1-1 0 0,-1-1 0 0 0,-2 0 0 0 0,-1-2 0 0 0,-2 1 1 0 0,-1-2-1 0 0,-1 1 0 0 0,-2-2 0 0 0,-2 1 0 0 0,-1-4 13 0 0,-3 34-39 0 0,-1-1 0 0 0,0 1-1 0 0,-1-1 1 0 0,1 0-1 0 0,-1 1 1 0 0,0-1-1 0 0,-1 0 1 0 0,1 1 0 0 0,-1-1-1 0 0,0 0 1 0 0,0 1-1 0 0,-1-1 1 0 0,0 1-1 0 0,0 0 1 0 0,0 0 0 0 0,0-1-1 0 0,-1 1 1 0 0,0 1-1 0 0,0-1 1 0 0,0 0-1 0 0,-1 1 1 0 0,1 0 0 0 0,-1-1-1 0 0,0 1 1 0 0,-1 1-1 0 0,1-1 1 0 0,-1 1 0 0 0,1-1-1 0 0,-1 2 1 0 0,0-1-1 0 0,0 0 1 0 0,-1 1 39 0 0,-2 0-59 0 0,0 1 0 0 0,-1 0 0 0 0,1 1 0 0 0,0 0 1 0 0,0 0-1 0 0,-1 1 0 0 0,1 0 0 0 0,0 1 0 0 0,0-1 0 0 0,0 2 0 0 0,0-1 1 0 0,0 1-1 0 0,1 0 0 0 0,-1 1 0 0 0,1-1 0 0 0,0 2 0 0 0,0-1 0 0 0,0 1 1 0 0,0 0-1 0 0,-1 2 59 0 0,-10 8-73 0 0,2 0 1 0 0,-1 2 0 0 0,2 0-1 0 0,0 1 1 0 0,1 0 0 0 0,-10 18 72 0 0,14-18-61 0 0,1 0 1 0 0,0 1 0 0 0,1 1 0 0 0,1-1-1 0 0,1 1 1 0 0,0 0 0 0 0,2 1-1 0 0,1-1 1 0 0,0 1 0 0 0,1 0-1 0 0,1 0 1 0 0,2 0 0 0 0,0 2 60 0 0,0-13-116 0 0,0-1 0 0 0,1 1 1 0 0,0 0-1 0 0,0-1 0 0 0,1 0 1 0 0,1 1-1 0 0,-1-1 0 0 0,2 0 1 0 0,-1-1-1 0 0,1 1 0 0 0,0-1 1 0 0,1 0-1 0 0,0 0 0 0 0,0-1 1 0 0,1 1-1 0 0,0-1 0 0 0,0-1 1 0 0,1 0-1 0 0,-1 0 0 0 0,1 0 1 0 0,1-1-1 0 0,-1 0 0 0 0,1 0 1 0 0,0-1-1 0 0,0 0 0 0 0,0-1 0 0 0,0 0 1 0 0,1-1-1 0 0,0 1 0 0 0,-1-2 1 0 0,1 1-1 0 0,0-2 0 0 0,-1 1 1 0 0,4-1 115 0 0,95 1-5222 0 0,-36-5-1914 0 0,-45 0 3301 0 0</inkml:trace>
  <inkml:trace contextRef="#ctx0" brushRef="#br0" timeOffset="5014.766">2307 579 9426 0 0,'0'0'1942'0'0,"0"0"-119"0"0,0 0-100 0 0,0 0-168 0 0,0 0-294 0 0,0 0-287 0 0,0 0-223 0 0,0 0-184 0 0,0 0-167 0 0,0 0-114 0 0,0 0-124 0 0,0 0-90 0 0,0 0-58 0 0,-29 7-60 0 0,-88 22 15 0 0,68 0-44 0 0,45-21 53 0 0,-1 0-37 0 0,0 0 1 0 0,0 0-1 0 0,1 1 1 0 0,0-1-1 0 0,1 1 1 0 0,-1 0-1 0 0,2 0 1 0 0,-1 1-1 0 0,1-1 1 0 0,1 0-1 0 0,0 1 1 0 0,0-1-1 0 0,1 1 1 0 0,0 0-1 0 0,1 6 59 0 0,1-12 4 0 0,0 0-1 0 0,0 0 0 0 0,0 0 0 0 0,1 0 1 0 0,-1-1-1 0 0,1 1 0 0 0,0-1 0 0 0,0 0 1 0 0,1 1-1 0 0,-1-1 0 0 0,1-1 1 0 0,-1 1-1 0 0,1 0 0 0 0,0-1 0 0 0,0 0 1 0 0,0 0-1 0 0,0 0 0 0 0,0 0 0 0 0,1-1 1 0 0,-1 0-1 0 0,0 0 0 0 0,1 0 1 0 0,-1 0-1 0 0,1-1 0 0 0,-1 1 0 0 0,1-1 1 0 0,0 0-1 0 0,-1-1 0 0 0,1 1 0 0 0,-1-1 1 0 0,0 0-1 0 0,4-1-3 0 0,3 2 175 0 0,0-2-10 0 0,0-2 0 0 0,0 1 0 0 0,0-1 0 0 0,-1-1 0 0 0,1 0 0 0 0,-1-1 0 0 0,-1 1-1 0 0,1-2 1 0 0,-1 0 0 0 0,0 0 0 0 0,0 0 0 0 0,-1-1 0 0 0,0-1 0 0 0,0 1 0 0 0,-1-1 0 0 0,0 0 0 0 0,-1-1-1 0 0,3-4-164 0 0,20-22 189 0 0,54-52-36 0 0,-82 90-235 0 0,1-1 0 0 0,-1 0 0 0 0,0 0 0 0 0,0 1 0 0 0,0-1 0 0 0,0 0 0 0 0,0 1 0 0 0,0-1 0 0 0,-1 1 0 0 0,1 0 0 0 0,0-1 0 0 0,-1 1 0 0 0,1-1 0 0 0,-1 1 0 0 0,1 0 0 0 0,-1 0 0 0 0,0-1-1 0 0,0 1 1 0 0,0 0 0 0 0,0-1 0 0 0,0 1 0 0 0,0 0 0 0 0,0 0 0 0 0,-1-1 0 0 0,1 1 0 0 0,0 0 0 0 0,-1-1 0 0 0,0 2 82 0 0,0 4-142 0 0,1 9 93 0 0,-1-13 42 0 0,0 1 0 0 0,0-1 0 0 0,0 1 0 0 0,0-1 0 0 0,1 1 0 0 0,-1 0 0 0 0,1-1 0 0 0,0 1 0 0 0,0 0 0 0 0,1-1 0 0 0,-1 1 0 0 0,1 0 0 0 0,0-1 0 0 0,-1 1 0 0 0,1-1 0 0 0,1 1 0 0 0,-1-1 0 0 0,1 1 0 0 0,-1-1 0 0 0,1 0 0 0 0,0 0 0 0 0,0 0 0 0 0,0 0 0 0 0,1 0 0 0 0,-1 0 0 0 0,1-1 0 0 0,-1 1 0 0 0,1-1 0 0 0,0 0 0 0 0,0 1 0 0 0,0-1 0 0 0,0-1 0 0 0,1 1 0 0 0,-1 0 0 0 0,0-1 0 0 0,1 0 0 0 0,-1 1 0 0 0,4-1 7 0 0,-3-1 81 0 0,1 0-1 0 0,-1-1 0 0 0,0 0 1 0 0,0 1-1 0 0,0-2 0 0 0,0 1 1 0 0,0 0-1 0 0,0-1 0 0 0,-1 0 1 0 0,1 0-1 0 0,0 0 0 0 0,-1 0 1 0 0,1 0-1 0 0,-1-1 0 0 0,0 0 1 0 0,0 1-1 0 0,0-1 0 0 0,0 0 1 0 0,0-1-1 0 0,-1 1 0 0 0,1 0 0 0 0,0-3-80 0 0,116-154 826 0 0,-117 161-927 0 0,-1 0-1 0 0,1 0 1 0 0,-1 1-1 0 0,0-1 1 0 0,1 1 0 0 0,-1-1-1 0 0,0 1 1 0 0,0-1-1 0 0,0 1 1 0 0,0 0 0 0 0,0-1-1 0 0,0 1 1 0 0,-1 0-1 0 0,1 0 1 0 0,-1-1 0 0 0,1 1-1 0 0,-1 0 1 0 0,1 0-1 0 0,-1 0 1 0 0,0 0 0 0 0,0 0-1 0 0,0 0 1 0 0,0 0 0 0 0,-1 0-1 0 0,1 0 1 0 0,0-1-1 0 0,-1 1 1 0 0,1 0 0 0 0,-1 0-1 0 0,0 0 1 0 0,0 1 101 0 0,1 9-436 0 0,0-7 343 0 0,0-1 1 0 0,0 0 0 0 0,0 0-1 0 0,0 0 1 0 0,1 0 0 0 0,0 0 0 0 0,0 0-1 0 0,0 0 1 0 0,0 0 0 0 0,1 0-1 0 0,-1-1 1 0 0,1 1 0 0 0,0 0 0 0 0,0-1-1 0 0,0 1 1 0 0,1-1 0 0 0,-1 0 0 0 0,1 0-1 0 0,0 0 1 0 0,0 0 0 0 0,0 0-1 0 0,0-1 1 0 0,1 1 0 0 0,-1-1 0 0 0,0 0-1 0 0,1 0 1 0 0,0 0 0 0 0,-1 0-1 0 0,1-1 1 0 0,0 1 0 0 0,3-1 92 0 0,-1 0 128 0 0,0 0 1 0 0,1 0-1 0 0,-1-1 1 0 0,1-1-1 0 0,-1 1 1 0 0,0-1-1 0 0,1 0 1 0 0,-1 0 0 0 0,0 0-1 0 0,0-1 1 0 0,0 0-1 0 0,0-1 1 0 0,0 1-1 0 0,0-1 1 0 0,0 0-1 0 0,-1-1 1 0 0,0 1-1 0 0,1-1 1 0 0,-1 0-1 0 0,-1 0 1 0 0,1-1-1 0 0,-1 1 1 0 0,1-1-1 0 0,-1 0 1 0 0,1-3-129 0 0,103-168 2185 0 0,-108 175-2196 0 0,0 1-1 0 0,0-1 0 0 0,1 1 0 0 0,-1 0 0 0 0,0-1 1 0 0,0 1-1 0 0,0 0 0 0 0,1-1 0 0 0,-1 1 0 0 0,0 0 1 0 0,0-1-1 0 0,1 1 0 0 0,-1 0 0 0 0,0 0 0 0 0,0-1 1 0 0,1 1-1 0 0,-1 0 0 0 0,0 0 0 0 0,1-1 0 0 0,-1 1 1 0 0,0 0-1 0 0,1 0 0 0 0,-1 0 0 0 0,1 0 1 0 0,-1 0-1 0 0,0 0 0 0 0,1 0 0 0 0,-1-1 0 0 0,0 1 1 0 0,1 0-1 0 0,-1 0 0 0 0,1 0 0 0 0,-1 1 0 0 0,0-1 1 0 0,1 0-1 0 0,-1 0 0 0 0,1 0 0 0 0,-1 0 0 0 0,0 0 1 0 0,1 0-1 0 0,-1 0 0 0 0,0 1 0 0 0,1-1 0 0 0,-1 0 1 0 0,0 0-1 0 0,1 1 0 0 0,-1-1 0 0 0,0 0 0 0 0,1 0 1 0 0,-1 1-1 0 0,0-1 0 0 0,0 0 0 0 0,1 1 0 0 0,-1-1 1 0 0,0 0-1 0 0,0 1 0 0 0,0-1 0 0 0,0 0 0 0 0,0 1 1 0 0,1-1-1 0 0,-1 0 0 0 0,0 1 0 0 0,0-1 0 0 0,0 1 1 0 0,0-1-1 0 0,0 0 0 0 0,0 1 12 0 0,9 33-528 0 0,-8-29 612 0 0,38 278-1357 0 0,-29-232 958 0 0,8 32 173 0 0,-4 0-1 0 0,-3 1 0 0 0,-4 1 1 0 0,-4 62 142 0 0,-4-129 121 0 0,0 0 0 0 0,-2 0 0 0 0,0 0 1 0 0,-1 0-1 0 0,-1-1 0 0 0,0 1 0 0 0,-2-1 1 0 0,0 0-1 0 0,0-1 0 0 0,-2 0 0 0 0,0 0 0 0 0,-1-1 1 0 0,0 0-1 0 0,-2-1 0 0 0,1 0 0 0 0,-2 0 1 0 0,0-2-1 0 0,0 1 0 0 0,-1-2 0 0 0,-13 9-121 0 0,25-18 58 0 0,0-1 0 0 0,-1 1 0 0 0,1-1 0 0 0,-1 1 0 0 0,1-1 0 0 0,-1 0 0 0 0,0 0 1 0 0,1 0-1 0 0,-1 0 0 0 0,0 0 0 0 0,0-1 0 0 0,0 1 0 0 0,1-1 0 0 0,-1 0 0 0 0,0 0 0 0 0,0 0 0 0 0,0 0 0 0 0,0 0 0 0 0,0-1 0 0 0,0 1 0 0 0,1-1 0 0 0,-1 0 0 0 0,0 0 0 0 0,1 0 0 0 0,-1 0 0 0 0,0 0 0 0 0,1-1 0 0 0,-1 1 0 0 0,1-1-58 0 0,-2-10 60 0 0,1 0 0 0 0,0 0-1 0 0,1-1 1 0 0,1 1 0 0 0,0-1 0 0 0,0 1-1 0 0,1-1 1 0 0,1 1 0 0 0,0-1 0 0 0,1 1-1 0 0,0 0 1 0 0,1-1 0 0 0,0 1 0 0 0,1 1-1 0 0,3-8-59 0 0,12-28-91 0 0,1 0 1 0 0,3 1-1 0 0,1 2 0 0 0,3 0 0 0 0,1 2 0 0 0,2 0 0 0 0,2 3 0 0 0,2 0 0 0 0,1 2 0 0 0,13-8 91 0 0,-24 24-430 0 0,1 1 0 0 0,0 1 0 0 0,2 1 0 0 0,0 1 0 0 0,1 1 1 0 0,1 2-1 0 0,19-7 430 0 0,67-7-10782 0 0,-102 28 1580 0 0</inkml:trace>
  <inkml:trace contextRef="#ctx0" brushRef="#br0" timeOffset="7378.103">373 1448 1448 0 0,'0'0'1517'0'0,"0"0"-635"0"0,0 0-25 0 0,0 0 259 0 0,35-1 275 0 0,120-2 149 0 0,444-35 5878 0 0,-524 32-7067 0 0,1492-134 2118 0 0,-1048 117-4251 0 0,-408 21-2394 0 0,0 1-3519 0 0,-95 1 2359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1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8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4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49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2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348 299 0 0 0,'0'0'681'0'0,"0"0"37"0"0,0 0 57 0 0,0 0 270 0 0,0 0 332 0 0,0 0 232 0 0,0 0 17 0 0,0 0-219 0 0,0 0-304 0 0,0 0-306 0 0,0 0-249 0 0,3-5-202 0 0,-1 1-317 0 0,4-6 276 0 0,-4 30 473 0 0,-5 468-464 0 0,7-436-1448 0 0,10-24-3508 0 0,3-30-2901 0 0,-15-2 7404 0 0</inkml:trace>
  <inkml:trace contextRef="#ctx0" brushRef="#br0" timeOffset="10019.015">24 313 0 0 0,'0'0'304'0'0,"0"0"324"0"0,0 0 111 0 0,-6-5 709 0 0,5 3 6570 0 0,79-25-3896 0 0,242-72-1016 0 0,-206 81-3143 0 0,-129 36-2220 0 0,8-13 1103 0 0,-10 8-2539 0 0,7-4-1968 0 0,7-2 98 0 0</inkml:trace>
  <inkml:trace contextRef="#ctx0" brushRef="#br0" timeOffset="10384.949">1 844 0 0 0,'0'0'1148'0'0,"0"0"389"0"0,0 0 148 0 0,0 0-100 0 0,0 0-184 0 0,0 0-206 0 0,0 0-148 0 0,0 0-43 0 0,0 0-2 0 0,0 0-3 0 0,17-7-46 0 0,113-38 1426 0 0,197-39-194 0 0,-306 79-2666 0 0,46-13-2508 0 0,-25 5-5873 0 0,-33 12 3074 0 0</inkml:trace>
  <inkml:trace contextRef="#ctx0" brushRef="#br0" timeOffset="11338.956">626 251 0 0 0,'0'0'232'0'0,"0"0"827"0"0,0 0 172 0 0,0 0-80 0 0,0 0-108 0 0,0 0-178 0 0,0 0-242 0 0,0 0-214 0 0,0 0-101 0 0,0 0 75 0 0,0 0 175 0 0,0 0 206 0 0,9-1 169 0 0,80-28 3156 0 0,-64 15-3471 0 0,-1-2-1 0 0,-1-1 1 0 0,-1 0-1 0 0,0-2 1 0 0,-1-1-1 0 0,-1 0 1 0 0,6-10-618 0 0,17-37 1146 0 0,-43 66-1062 0 0,0 1-30 0 0,0 0-77 0 0,0 0-116 0 0,-10 23-1269 0 0,1 0 1221 0 0,1 0 0 0 0,1 1 1 0 0,2 1-1 0 0,0-1 0 0 0,1 1 0 0 0,2-1 0 0 0,0 14 187 0 0,-3 16-258 0 0,-9 106-820 0 0,10-79 626 0 0,-5 0-1 0 0,-3-1 1 0 0,-3-1 0 0 0,-7 14 452 0 0,19-82-446 0 0,0 0 0 0 0,0-1 0 0 0,-1 1 0 0 0,0-1 0 0 0,-1 0 0 0 0,0 0-1 0 0,-1 0 1 0 0,0-1 0 0 0,0 0 0 0 0,-1 0 0 0 0,-1 0 0 0 0,1-1 0 0 0,-1 0 0 0 0,-3 1 446 0 0,9-8-154 0 0,-1 1 0 0 0,1-1-1 0 0,-1-1 1 0 0,0 1 0 0 0,1 0 0 0 0,-1-1 0 0 0,0 1 0 0 0,1-1 0 0 0,-1 0-1 0 0,0 0 1 0 0,0 0 0 0 0,1 0 0 0 0,-1 0 0 0 0,0-1 0 0 0,1 1 0 0 0,-1-1-1 0 0,0 0 1 0 0,1 0 0 0 0,-1 0 0 0 0,1 0 0 0 0,-1 0 0 0 0,1 0 0 0 0,0-1-1 0 0,-1 1 1 0 0,1-1 0 0 0,0 0 0 0 0,0 1 0 0 0,0-1 0 0 0,0 0 0 0 0,0 0-1 0 0,1-1 1 0 0,-1 1 0 0 0,0 0 0 0 0,0-3 154 0 0,-41-85-36 0 0,39 77 609 0 0,1 0 0 0 0,0 0-1 0 0,0 0 1 0 0,2-1 0 0 0,-1 1 0 0 0,2-1 0 0 0,0 1 0 0 0,1-1 0 0 0,0 1 0 0 0,3-12-573 0 0,1 16 393 0 0,0 1 0 0 0,0 1 1 0 0,1-1-1 0 0,0 1 0 0 0,1 0 0 0 0,0 0 1 0 0,0 0-1 0 0,0 1 0 0 0,1 0 0 0 0,0 1 1 0 0,0 0-1 0 0,0 0 0 0 0,1 1 0 0 0,0 0 1 0 0,0 0-1 0 0,0 1 0 0 0,0 0 0 0 0,0 0 1 0 0,1 1-1 0 0,8 0-393 0 0,45-19 1625 0 0,-37 11-1293 0 0,-1-1 0 0 0,0-1 0 0 0,0-1-1 0 0,-2-2 1 0 0,0 0 0 0 0,4-4-332 0 0,24-25 476 0 0,-48 70-1019 0 0,-3-16 411 0 0,-1-2-20 0 0,0 0 1 0 0,0-1-1 0 0,1 1 1 0 0,1-1-1 0 0,-1 1 0 0 0,1 0 1 0 0,1-1-1 0 0,-1 1 1 0 0,1-1-1 0 0,1 0 1 0 0,-1 0-1 0 0,1 1 1 0 0,0-2-1 0 0,1 1 0 0 0,0 0 1 0 0,0-1-1 0 0,0 1 1 0 0,3 1 151 0 0,9 10-9004 0 0,-12-17 2015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2.7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 3649 0 0,'0'0'1935'0'0,"0"0"-895"0"0,0 0-178 0 0,0 0 124 0 0,0 0 195 0 0,0 0 95 0 0,0 0-100 0 0,0 0-280 0 0,0 0-357 0 0,0 0-271 0 0,0 0-121 0 0,0 0-2 0 0,0 0 86 0 0,0 5 93 0 0,-1 10-41 0 0,2 0 0 0 0,0-1 0 0 0,0 1 0 0 0,2 0-1 0 0,0-1 1 0 0,0 1 0 0 0,1-1 0 0 0,1 0 0 0 0,1 0 0 0 0,6 12-283 0 0,-10-20 91 0 0,1-1 0 0 0,-1 1-1 0 0,2-1 1 0 0,-1 1 0 0 0,0-1 0 0 0,1 0 0 0 0,0 0 0 0 0,0-1 0 0 0,1 1 0 0 0,-1-1-1 0 0,1 0 1 0 0,0 0 0 0 0,0 0 0 0 0,0-1 0 0 0,1 0 0 0 0,-1 0 0 0 0,1 0 0 0 0,0-1 0 0 0,0 0-1 0 0,-1 0 1 0 0,1 0 0 0 0,1-1 0 0 0,-1 0 0 0 0,0 0 0 0 0,0 0 0 0 0,0-1 0 0 0,2 0-91 0 0,33-45 1088 0 0,45-85-749 0 0,-83 126-271 0 0,-3 5-84 0 0,0-1 0 0 0,0 0 0 0 0,0 1 1 0 0,0-1-1 0 0,0 0 0 0 0,0 1 0 0 0,0-1 1 0 0,1 0-1 0 0,-1 0 0 0 0,0 1 0 0 0,0-1 1 0 0,0 0-1 0 0,1 0 0 0 0,-1 1 0 0 0,0-1 0 0 0,0 0 1 0 0,1 0-1 0 0,-1 0 0 0 0,0 1 0 0 0,1-1 1 0 0,-1 0-1 0 0,0 0 0 0 0,0 0 0 0 0,1 0 1 0 0,-1 0-1 0 0,0 0 0 0 0,1 0 0 0 0,-1 0 1 0 0,0 0-1 0 0,1 0 0 0 0,-1 0 0 0 0,0 0 1 0 0,1 0-1 0 0,-1 0 0 0 0,0 0 0 0 0,1 0 1 0 0,-1 0-1 0 0,0 0 0 0 0,1 0 0 0 0,-1 0 1 0 0,0 0-1 0 0,0 0 0 0 0,1-1 0 0 0,-1 1 1 0 0,0 0-1 0 0,0 0 0 0 0,1 0 0 0 0,-1-1 1 0 0,0 1-1 0 0,0 0 0 0 0,1 0 0 0 0,-1-1 0 0 0,0 1 1 0 0,0 0-1 0 0,0 0 0 0 0,1-1 0 0 0,-1 1 1 0 0,0 0-1 0 0,0-1 0 0 0,0 1 0 0 0,0 0 1 0 0,0 0-1 0 0,0-1 0 0 0,0 1 0 0 0,0-1 16 0 0,22 58-385 0 0,-19-48 400 0 0,0 1 1 0 0,0-1-1 0 0,0 0 1 0 0,2 0-1 0 0,-1 0 1 0 0,1 0-1 0 0,0-1 0 0 0,1 1 1 0 0,0-1-1 0 0,0-1 1 0 0,1 1-1 0 0,1 0-15 0 0,-7-7 49 0 0,0 0-1 0 0,0 0 0 0 0,1-1 1 0 0,-1 1-1 0 0,1 0 1 0 0,-1-1-1 0 0,1 1 0 0 0,-1-1 1 0 0,1 1-1 0 0,-1-1 0 0 0,1 0 1 0 0,-1 0-1 0 0,1 0 0 0 0,-1 0 1 0 0,1 0-1 0 0,-1 0 1 0 0,1 0-1 0 0,-1 0 0 0 0,1-1 1 0 0,-1 1-1 0 0,1 0 0 0 0,-1-1 1 0 0,1 1-1 0 0,-1-1 1 0 0,1 0-1 0 0,-1 1 0 0 0,0-1 1 0 0,1 0-1 0 0,-1 0 0 0 0,0 0 1 0 0,0 0-1 0 0,0 0 0 0 0,1 0 1 0 0,-1 0-1 0 0,0-1 1 0 0,-1 1-1 0 0,1 0 0 0 0,0-1 1 0 0,0 0-49 0 0,29-55 1459 0 0,7-60-875 0 0,-32 95-627 0 0,1-18-2839 0 0,-8 39-1749 0 0,-6 1-153 0 0,7 0 224 0 0,-1 0-2678 0 0</inkml:trace>
  <inkml:trace contextRef="#ctx0" brushRef="#br0" timeOffset="362.527">804 241 2665 0 0,'0'0'1576'0'0,"0"0"79"0"0,0 0 77 0 0,0 0-7 0 0,0 0-180 0 0,0 0-252 0 0,0 0-192 0 0,0 0-182 0 0,0 0-176 0 0,0 0-115 0 0,0 0-79 0 0,0 0-50 0 0,0 0-39 0 0,19-27-53 0 0,55-86-64 0 0,-55 62 120 0 0,-21 48-542 0 0,1 0 0 0 0,-1 0 0 0 0,1 0 0 0 0,-1 0 0 0 0,0 0 0 0 0,0 0 0 0 0,0 1 0 0 0,-1-1 0 0 0,1 1 0 0 0,-1 0 0 0 0,1 0 0 0 0,-1-1 0 0 0,0 2 0 0 0,0-1 0 0 0,0 0 0 0 0,0 0 0 0 0,0 1 0 0 0,0 0 0 0 0,0 0 0 0 0,0 0 0 0 0,-1 0 0 0 0,1 0 0 0 0,0 0 0 0 0,-1 1 0 0 0,1 0 0 0 0,0 0 0 0 0,-1 0 0 0 0,1 0 0 0 0,-1 0 0 0 0,1 1 0 0 0,0-1 0 0 0,-1 1 0 0 0,1 0 0 0 0,0 0 0 0 0,0 0 0 0 0,0 0 0 0 0,-1 1 0 0 0,1-1 0 0 0,-2 3 79 0 0,-6 3-75 0 0,1 0 0 0 0,0 2 0 0 0,1-1-1 0 0,-1 1 1 0 0,1 0 0 0 0,1 1 0 0 0,0 0 0 0 0,1 0 0 0 0,-1 1 0 0 0,2 0 0 0 0,0 0-1 0 0,0 1 1 0 0,1 0 0 0 0,0 0 0 0 0,1 0 0 0 0,1 0 0 0 0,0 1 0 0 0,0-1-1 0 0,1 1 1 0 0,1 0 0 0 0,0-1 0 0 0,1 1 0 0 0,0 0 0 0 0,2 8 75 0 0,-1-16 35 0 0,0-1 1 0 0,1 1-1 0 0,-1-1 1 0 0,1 1 0 0 0,0-1-1 0 0,1 0 1 0 0,-1 0-1 0 0,0 0 1 0 0,1 0-1 0 0,0 0 1 0 0,0-1-1 0 0,0 1 1 0 0,1-1-1 0 0,-1 0 1 0 0,1 0-1 0 0,0 0 1 0 0,0 0-1 0 0,0 0 1 0 0,0-1-1 0 0,0 0 1 0 0,0 0 0 0 0,1 0-1 0 0,-1-1 1 0 0,1 1-1 0 0,2 0-35 0 0,120 16 1410 0 0,-104-17-1393 0 0,1-1 1 0 0,-1 0 0 0 0,1-2 0 0 0,-1-1-1 0 0,0-1 1 0 0,0-1 0 0 0,10-4-18 0 0,45-27-9316 0 0,-69 28 2791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49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0,'0'0'467'0'0,"0"0"78"0"0,0 0 77 0 0,0 0 219 0 0,0 0 273 0 0,0 0 161 0 0,0 0-22 0 0,0 0-219 0 0,0 0-250 0 0,0 0-199 0 0,0 0-95 0 0,0 0 33 0 0,0-2 102 0 0,1-4 2163 0 0,1 22-1487 0 0,3 29-355 0 0,-5-31-748 0 0,0 2-90 0 0,0 1-1 0 0,2 0 1 0 0,0 0-1 0 0,0-1 1 0 0,2 1-1 0 0,0-1 1 0 0,1 0-1 0 0,4 9-107 0 0,-7-22 56 0 0,-1 0-1 0 0,1 0 0 0 0,0 0 0 0 0,0 0 0 0 0,0-1 0 0 0,0 1 0 0 0,1-1 0 0 0,-1 1 0 0 0,1-1 0 0 0,-1 0 0 0 0,1 0 0 0 0,0 0 0 0 0,0-1 0 0 0,0 1 0 0 0,0 0 0 0 0,0-1 0 0 0,0 0 1 0 0,1 0-1 0 0,-1 0 0 0 0,0 0 0 0 0,0-1 0 0 0,1 1 0 0 0,-1-1 0 0 0,1 0 0 0 0,-1 0 0 0 0,0 0 0 0 0,1 0 0 0 0,-1 0 0 0 0,0-1 0 0 0,1 0 0 0 0,-1 1 0 0 0,0-1 0 0 0,0-1 0 0 0,1 1-55 0 0,97-66 1233 0 0,79-115-975 0 0,-180 182-269 0 0,0 0 1 0 0,0 1 0 0 0,-1-1 0 0 0,1 1 0 0 0,0-1 0 0 0,0 0 0 0 0,0 1 0 0 0,0-1 0 0 0,0 1 0 0 0,0-1-1 0 0,0 0 1 0 0,0 1 0 0 0,0-1 0 0 0,0 1 0 0 0,0-1 0 0 0,0 0 0 0 0,0 1 0 0 0,1-1 0 0 0,-1 1 0 0 0,0-1 0 0 0,0 0-1 0 0,0 1 1 0 0,0-1 0 0 0,1 0 0 0 0,-1 1 0 0 0,0-1 0 0 0,0 0 0 0 0,1 1 0 0 0,-1-1 0 0 0,0 0 0 0 0,1 0 0 0 0,-1 1-1 0 0,0-1 1 0 0,1 0 0 0 0,-1 0 0 0 0,0 1 0 0 0,1-1 0 0 0,-1 0 0 0 0,0 0 0 0 0,1 0 0 0 0,-1 0 0 0 0,1 0 0 0 0,-1 0-1 0 0,0 0 1 0 0,1 0 0 0 0,-1 0 0 0 0,1 0 0 0 0,-1 0 0 0 0,1 0 0 0 0,-1 0 0 0 0,0 0 0 0 0,1 0 0 0 0,-1 0-1 0 0,1 0 1 0 0,-1 0 0 0 0,0 0 0 0 0,1-1 0 0 0,-1 1 0 0 0,0 0 0 0 0,1 0 10 0 0,0 12 77 0 0,0-8-44 0 0,1 0 0 0 0,-1 0 0 0 0,1 0-1 0 0,0 0 1 0 0,0 0 0 0 0,1-1 0 0 0,-1 1-1 0 0,1-1 1 0 0,-1 0 0 0 0,1 0-1 0 0,0 0 1 0 0,0 0 0 0 0,1 0 0 0 0,-1 0-1 0 0,0-1 1 0 0,1 0 0 0 0,0 0 0 0 0,-1 0-1 0 0,1 0 1 0 0,0 0 0 0 0,0-1 0 0 0,0 1-1 0 0,0-1 1 0 0,1 0 0 0 0,-1-1-1 0 0,0 1 1 0 0,0-1 0 0 0,0 0 0 0 0,1 0-1 0 0,-1 0 1 0 0,0 0 0 0 0,0-1 0 0 0,1 1-1 0 0,-1-1 1 0 0,2-1-33 0 0,5-2 99 0 0,-1 0-1 0 0,1-1 1 0 0,-1 0 0 0 0,0-1-1 0 0,-1 0 1 0 0,1 0 0 0 0,-1-1-1 0 0,-1 0 1 0 0,1-1 0 0 0,-1 0-1 0 0,0 0 1 0 0,-1-1 0 0 0,0 0-1 0 0,0 0 1 0 0,0-3-99 0 0,-7 12 0 0 0,38-73 204 0 0,-33 18-3191 0 0,-5 53 2770 0 0,-1-9-3988 0 0,0 5-4006 0 0,-1 5 1916 0 0</inkml:trace>
  <inkml:trace contextRef="#ctx0" brushRef="#br0" timeOffset="349.332">943 254 584 0 0,'0'0'1343'0'0,"0"0"159"0"0,0 0 193 0 0,0 0 89 0 0,0 0-107 0 0,0 0-235 0 0,0 0-260 0 0,0 0-202 0 0,0 0-149 0 0,0 0-157 0 0,0 0-92 0 0,0 0-46 0 0,30-15-25 0 0,87-46 15 0 0,-83 28 175 0 0,-34 27-546 0 0,0 3-181 0 0,0-1 0 0 0,0 1-1 0 0,0-1 1 0 0,0 1 0 0 0,0-1 0 0 0,-1 1 0 0 0,1-1 0 0 0,-1 1 0 0 0,0-1-1 0 0,0 1 1 0 0,0 0 0 0 0,-1-1 0 0 0,1 1 0 0 0,-1 0 0 0 0,0 0 0 0 0,0 0-1 0 0,0 0 1 0 0,0 0 0 0 0,0 1 0 0 0,-1-1 0 0 0,1 1 0 0 0,-1-1 0 0 0,1 1-1 0 0,-1 0 1 0 0,0 0 0 0 0,0 0 0 0 0,0 0 0 0 0,0 0 0 0 0,-1 1-1 0 0,1 0 1 0 0,0-1 0 0 0,-1 1 0 0 0,-2 0 26 0 0,0 0-100 0 0,0 0-1 0 0,0 1 1 0 0,-1 0-1 0 0,1 0 1 0 0,0 0 0 0 0,0 1-1 0 0,0-1 1 0 0,-1 2-1 0 0,1-1 1 0 0,0 1-1 0 0,0 0 1 0 0,0 0 0 0 0,1 0-1 0 0,-1 1 1 0 0,0 0-1 0 0,1 0 1 0 0,0 1-1 0 0,0-1 1 0 0,0 1 0 0 0,0 0-1 0 0,0 1 1 0 0,1-1-1 0 0,0 1 1 0 0,0 0 0 0 0,0 0-1 0 0,1 0 1 0 0,-1 0-1 0 0,1 1 1 0 0,0-1-1 0 0,0 4 101 0 0,0-4 9 0 0,1 0 0 0 0,0 0 0 0 0,1 0 0 0 0,-1 0 0 0 0,1 1 0 0 0,0-1 0 0 0,1 0 0 0 0,-1 1 0 0 0,1-1 0 0 0,0 0 0 0 0,0 1 0 0 0,0-1 0 0 0,1 0 0 0 0,0 1 0 0 0,0-1 0 0 0,1 0 0 0 0,-1 0 0 0 0,1 0 0 0 0,0 0 0 0 0,0 0 0 0 0,1 0 0 0 0,-1-1 0 0 0,1 1 0 0 0,0-1 0 0 0,1 0 0 0 0,0 2-9 0 0,5 2 71 0 0,1-1 0 0 0,1 1 0 0 0,-1-2 1 0 0,1 1-1 0 0,0-1 0 0 0,0-1 0 0 0,1 0 0 0 0,-1-1 0 0 0,1 0 1 0 0,0-1-1 0 0,0 0 0 0 0,1-1 0 0 0,7 1-71 0 0,41 2-2289 0 0,0-4-3877 0 0,-46-1 633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189 387 3129 0 0,'0'0'2555'0'0,"0"0"-939"0"0,0 0-309 0 0,0 0-12 0 0,0 0-69 0 0,0 0-166 0 0,0 0-253 0 0,0 0-238 0 0,0 0-182 0 0,0 0-124 0 0,0 0-86 0 0,0 0-65 0 0,0 0-32 0 0,-27 21-16 0 0,-84 69 11 0 0,72-41 19 0 0,36-41-76 0 0,1-2-43 0 0,1 0 1 0 0,-1-1-1 0 0,1 1 0 0 0,0 0 1 0 0,0 0-1 0 0,1-1 0 0 0,0 1 1 0 0,0 0-1 0 0,0 0 0 0 0,1 0 1 0 0,0 0-1 0 0,0-1 1 0 0,0 1-1 0 0,1 0 0 0 0,0-1 1 0 0,0 1-1 0 0,0-1 0 0 0,1 2 25 0 0,-1-5-187 0 0,-1 1 0 0 0,1 0 1 0 0,0-1-1 0 0,0 1 0 0 0,0-1 0 0 0,0 1 0 0 0,1-1 0 0 0,-1 0 0 0 0,1 0 0 0 0,-1 0 0 0 0,1 0 0 0 0,0 0 0 0 0,0-1 0 0 0,0 1 0 0 0,0-1 1 0 0,0 0-1 0 0,0 0 0 0 0,0 0 0 0 0,0 0 0 0 0,0-1 0 0 0,1 1 187 0 0,2 0-786 0 0,1 0-1 0 0,-1-1 1 0 0,0 1 0 0 0,1-1 0 0 0,-1-1 0 0 0,0 1-1 0 0,1-1 1 0 0,-1 0 0 0 0,0-1 0 0 0,0 0-1 0 0,0 0 1 0 0,0 0 0 0 0,3-2 786 0 0,2-3-244 0 0</inkml:trace>
  <inkml:trace contextRef="#ctx0" brushRef="#br0" timeOffset="269.198">478 435 0 0 0,'0'0'543'0'0,"0"0"354"0"0,0 0 249 0 0,0 0 71 0 0,0 0-36 0 0,0 0-126 0 0,0 0-114 0 0,0 0-79 0 0,0 0-49 0 0,0 0-30 0 0,0 0-57 0 0,-18 31-53 0 0,-51 96-73 0 0,67-126-578 0 0,1-1 0 0 0,0 1 0 0 0,0 0 0 0 0,0 0 0 0 0,0 0 0 0 0,0 0 0 0 0,0 0 0 0 0,0 0-1 0 0,0 0 1 0 0,0 0 0 0 0,0 0 0 0 0,0 0 0 0 0,1 0 0 0 0,-1 1 0 0 0,0-1 0 0 0,1 0 0 0 0,-1 1 0 0 0,1-1 0 0 0,-1 0 0 0 0,1 1 0 0 0,0-1-1 0 0,0 0 1 0 0,0 1 0 0 0,-1-1 0 0 0,1 1 0 0 0,0-1 0 0 0,1 1 0 0 0,-1-1 0 0 0,0 0 0 0 0,0 1 0 0 0,1-1 0 0 0,-1 0 0 0 0,1 1 0 0 0,-1-1 0 0 0,1 0-1 0 0,-1 1 1 0 0,1-1 0 0 0,0 0 0 0 0,0 1-22 0 0,2 0 164 0 0,1 1 25 0 0,-1 0-1 0 0,1 0 1 0 0,0-1 0 0 0,-1 1-1 0 0,1-1 1 0 0,0 0 0 0 0,0 0-1 0 0,1 0 1 0 0,-1 0 0 0 0,0-1-1 0 0,1 1 1 0 0,-1-1 0 0 0,0-1-1 0 0,1 1 1 0 0,-1 0 0 0 0,1-1-1 0 0,0 0 1 0 0,-1 0 0 0 0,1-1-1 0 0,-1 1 1 0 0,1-1 0 0 0,-1 0-1 0 0,1 0 1 0 0,-1 0 0 0 0,0-1-1 0 0,1 1 1 0 0,-1-1 0 0 0,0 0-1 0 0,0 0 1 0 0,0-1 0 0 0,-1 1 0 0 0,1-1-1 0 0,0 0 1 0 0,-1 0 0 0 0,0 0-1 0 0,0-1 1 0 0,0 1 0 0 0,2-3-189 0 0,2-2 108 0 0,0-1 0 0 0,-1 0 0 0 0,0 0 0 0 0,0-1 0 0 0,-1 1 0 0 0,0-1 0 0 0,-1-1 0 0 0,0 1 0 0 0,0 0 0 0 0,-1-1 0 0 0,-1 0 0 0 0,0 0 0 0 0,0 0 0 0 0,-1 0 0 0 0,-1 0 0 0 0,1 0 0 0 0,-2-9-108 0 0,0 18-133 0 0,1 0 1 0 0,0 0-1 0 0,-1 0 1 0 0,1 0-1 0 0,-1 1 0 0 0,1-1 1 0 0,-1 0-1 0 0,0 0 1 0 0,0 0-1 0 0,0 1 0 0 0,0-1 1 0 0,0 0-1 0 0,0 1 1 0 0,0-1-1 0 0,-1 1 1 0 0,1-1-1 0 0,-1 1 0 0 0,1 0 1 0 0,-1-1-1 0 0,1 1 1 0 0,-1 0-1 0 0,0 0 0 0 0,1 0 1 0 0,-1 0-1 0 0,0 0 1 0 0,0 1-1 0 0,0-1 0 0 0,0 1 1 0 0,0-1-1 0 0,0 1 1 0 0,0 0-1 0 0,-2-1 133 0 0,-40 8-11252 0 0,33 0 5285 0 0</inkml:trace>
  <inkml:trace contextRef="#ctx0" brushRef="#br0" timeOffset="550.519">772 494 9114 0 0,'0'0'1867'0'0,"0"0"-909"0"0,0 0-420 0 0,0 0 38 0 0,0 0 83 0 0,0 0-65 0 0,0 0-209 0 0,0 0-181 0 0,0 0-86 0 0,0 0-30 0 0,0 0 41 0 0,0 0 63 0 0,0 0 69 0 0,8 22 79 0 0,23 70 37 0 0,-31-91-358 0 0,0 0 0 0 0,1 0 0 0 0,-1 1 0 0 0,0-1 0 0 0,0 0 0 0 0,0 0 1 0 0,1 0-1 0 0,-1 1 0 0 0,1-1 0 0 0,-1 0 0 0 0,1 0 0 0 0,-1 0 1 0 0,1 0-1 0 0,0 0 0 0 0,0 0 0 0 0,-1 0 0 0 0,1 0 0 0 0,0 0 1 0 0,0 0-1 0 0,0-1 0 0 0,0 1 0 0 0,0 0 0 0 0,0 0 0 0 0,0-1 1 0 0,0 1-1 0 0,0-1 0 0 0,0 1 0 0 0,1-1 0 0 0,-1 1 0 0 0,0-1 1 0 0,0 0-1 0 0,0 0 0 0 0,1 1 0 0 0,-1-1 0 0 0,0 0 0 0 0,1 0-19 0 0,3-1 139 0 0,8 2 49 0 0,0 0 1 0 0,0-1-1 0 0,0-1 1 0 0,0 0-1 0 0,-1-1 1 0 0,1-1-1 0 0,0 0 1 0 0,-1 0-1 0 0,0-1 1 0 0,0-1-1 0 0,0 0 1 0 0,0-1-1 0 0,-1 0 1 0 0,0 0-1 0 0,7-6-188 0 0,81-89-4406 0 0,-82 78-2964 0 0,-12 15-909 0 0</inkml:trace>
  <inkml:trace contextRef="#ctx0" brushRef="#br0" timeOffset="805.339">1319 0 10546 0 0,'0'0'802'0'0,"0"0"-234"0"0,0 0 207 0 0,0 0 382 0 0,0 0 100 0 0,0 0-167 0 0,0 0-228 0 0,0 0-206 0 0,0 0-161 0 0,0 34-126 0 0,1 106-109 0 0,-13-12 82 0 0,-3-23-417 0 0,-1 7-1048 0 0,12-36-4470 0 0,6-74-50 0 0,3-2 1738 0 0,-4 0 3180 0 0,4 0-1390 0 0</inkml:trace>
  <inkml:trace contextRef="#ctx0" brushRef="#br0" timeOffset="1270.385">1533 460 0 0 0,'0'0'1360'0'0,"0"0"-373"0"0,0 0-17 0 0,0 0 175 0 0,0 0 110 0 0,0 0-75 0 0,0 0-251 0 0,0 0-281 0 0,0 0-229 0 0,0 0-137 0 0,0 0-58 0 0,0 0 28 0 0,-11 23 86 0 0,-33 69 69 0 0,44-92-394 0 0,-1 1 1 0 0,0-1 0 0 0,1 0-1 0 0,-1 1 1 0 0,0-1 0 0 0,1 0-1 0 0,-1 1 1 0 0,1-1 0 0 0,-1 1 0 0 0,1-1-1 0 0,-1 1 1 0 0,0-1 0 0 0,1 1-1 0 0,0-1 1 0 0,-1 1 0 0 0,1 0 0 0 0,-1-1-1 0 0,1 1 1 0 0,0-1 0 0 0,-1 1-1 0 0,1 0 1 0 0,0 0 0 0 0,0-1-1 0 0,0 1 1 0 0,0 0 0 0 0,-1-1 0 0 0,1 1-1 0 0,0 0 1 0 0,0 0 0 0 0,0-1-1 0 0,0 1 1 0 0,1 0 0 0 0,-1 0-1 0 0,0-1 1 0 0,0 1 0 0 0,0 0 0 0 0,0-1-1 0 0,1 1 1 0 0,-1 0 0 0 0,0-1-1 0 0,1 1 1 0 0,-1 0 0 0 0,1-1-1 0 0,-1 1 1 0 0,1-1 0 0 0,-1 1 0 0 0,1-1-1 0 0,-1 1 1 0 0,1-1 0 0 0,-1 1-1 0 0,1-1 1 0 0,-1 1 0 0 0,1-1 0 0 0,0 0-1 0 0,-1 1 1 0 0,1-1 0 0 0,0 0-14 0 0,2 1 163 0 0,8 0 161 0 0,-1-1 1 0 0,1 0-1 0 0,0 0 1 0 0,-1-1-1 0 0,1-1 1 0 0,0 1-1 0 0,-1-2 1 0 0,0 1-1 0 0,1-2 1 0 0,-1 1-1 0 0,0-1 0 0 0,-1-1 1 0 0,1 0-1 0 0,-1 0 1 0 0,0-1-1 0 0,0 0 1 0 0,-1 0-1 0 0,0-1 1 0 0,0 0-1 0 0,0-1 1 0 0,-1 0-1 0 0,0 0 1 0 0,1-2-325 0 0,3-3 260 0 0,15-12-117 0 0,-2-2-1 0 0,-1 0 1 0 0,-2-2-1 0 0,0 0 1 0 0,-2-1-1 0 0,-1-1 1 0 0,-2-1-1 0 0,-1-1 1 0 0,7-22-143 0 0,-17-53-532 0 0,-5 104 490 0 0,-1 1-1 0 0,1 0 1 0 0,-1 0-1 0 0,0 0 0 0 0,0-1 1 0 0,0 1-1 0 0,0 0 1 0 0,-1 0-1 0 0,0 1 1 0 0,1-1-1 0 0,-1 0 0 0 0,0 1 1 0 0,0-1-1 0 0,0 1 1 0 0,-1-1-1 0 0,1 1 1 0 0,0 0-1 0 0,-1 0 0 0 0,0 0 1 0 0,1 0-1 0 0,-1 0 1 0 0,0 1-1 0 0,0-1 1 0 0,0 1-1 0 0,0 0 0 0 0,0 0 1 0 0,0 0-1 0 0,0 0 1 0 0,-1 1-1 0 0,1-1 1 0 0,0 1 42 0 0,-11 2-40 0 0,1 1 0 0 0,-1 0 0 0 0,1 1 1 0 0,0 1-1 0 0,0 0 0 0 0,1 0 0 0 0,0 1 1 0 0,-1 1-1 0 0,2 0 0 0 0,-1 1 0 0 0,1 0 1 0 0,1 1-1 0 0,-1 0 0 0 0,2 1 0 0 0,-1 0 1 0 0,1 0-1 0 0,1 1 0 0 0,-1 0 0 0 0,2 1 1 0 0,0-1-1 0 0,-2 6 40 0 0,1-1 35 0 0,1 0 0 0 0,0 0 0 0 0,2 1-1 0 0,0 0 1 0 0,0 0 0 0 0,2 0 0 0 0,0 0 0 0 0,1 1 0 0 0,0-1 0 0 0,2 1 0 0 0,0 5-35 0 0,0-16-41 0 0,0 1 1 0 0,1-1-1 0 0,0 0 0 0 0,0 0 1 0 0,1 0-1 0 0,0 0 0 0 0,0 0 1 0 0,0 0-1 0 0,1 0 0 0 0,0-1 1 0 0,0 1-1 0 0,1-1 0 0 0,0 0 1 0 0,0 0-1 0 0,0 0 0 0 0,1 0 1 0 0,0-1-1 0 0,0 0 0 0 0,0 0 1 0 0,1 0-1 0 0,0-1 0 0 0,0 0 1 0 0,0 0-1 0 0,0 0 0 0 0,0-1 1 0 0,1 0-1 0 0,0 0 0 0 0,0 0 41 0 0,16 5-415 0 0,1-1-1 0 0,0-2 1 0 0,0 0-1 0 0,0-1 0 0 0,0-2 1 0 0,1 0-1 0 0,17-2 416 0 0,-9 0-5195 0 0,-10 0-3606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0,'0'0'787'0'0,"0"0"172"0"0,0 0 65 0 0,0 0 71 0 0,0 0-16 0 0,0 0-184 0 0,0 0-289 0 0,0 0-296 0 0,0 0-214 0 0,0 0-47 0 0,0 0 102 0 0,0 0 189 0 0,0 3 208 0 0,40 145 4800 0 0,-29-128-5093 0 0,-10-16-149 0 0,1 1 0 0 0,0-1 0 0 0,0 1 0 0 0,0-1-1 0 0,0 0 1 0 0,1 0 0 0 0,0 0 0 0 0,0 0-1 0 0,0 0 1 0 0,0-1 0 0 0,0 1 0 0 0,1-1 0 0 0,0 0-1 0 0,0 0 1 0 0,-1 0 0 0 0,2-1 0 0 0,-1 1 0 0 0,0-1-1 0 0,0 0 1 0 0,1 0 0 0 0,-1 0 0 0 0,1-1-1 0 0,0 0 1 0 0,-1 0 0 0 0,1 0 0 0 0,3 0-106 0 0,-3-1 117 0 0,0-1-1 0 0,1 0 1 0 0,-1-1 0 0 0,0 1 0 0 0,0-1 0 0 0,0 0 0 0 0,0 0 0 0 0,0 0-1 0 0,0-1 1 0 0,-1 0 0 0 0,1 0 0 0 0,-1 0 0 0 0,1 0 0 0 0,-1-1-1 0 0,1 0-116 0 0,25-19 219 0 0,-14 11-166 0 0,0-2 0 0 0,-1 0 1 0 0,0 0-1 0 0,-1-1 0 0 0,-1-1 1 0 0,0-1-1 0 0,5-9-53 0 0,18-22 59 0 0,-17 19-124 0 0,-17 76-2169 0 0,-2-39 2258 0 0,0 0 1 0 0,1 0-1 0 0,0 0 1 0 0,0 0-1 0 0,1 0 1 0 0,0 0-1 0 0,0 0 1 0 0,1 0-1 0 0,0-1 1 0 0,0 1-1 0 0,1-1 1 0 0,0 0 0 0 0,0 0-1 0 0,1-1 1 0 0,0 1-1 0 0,0-1 1 0 0,1 0-1 0 0,-1 0 1 0 0,1-1-1 0 0,0 1 1 0 0,6 2-25 0 0,-9-6 66 0 0,0-1 0 0 0,0 0 0 0 0,0 0 0 0 0,0 0 1 0 0,0 0-1 0 0,0-1 0 0 0,1 1 0 0 0,-1-1 0 0 0,0 0 0 0 0,0 0 1 0 0,1 0-1 0 0,-1 0 0 0 0,0 0 0 0 0,0-1 0 0 0,1 0 1 0 0,-1 1-1 0 0,0-1 0 0 0,0 0 0 0 0,0-1 0 0 0,0 1 0 0 0,0 0 1 0 0,0-1-1 0 0,0 0 0 0 0,2-1-66 0 0,56-45 479 0 0,116-99-178 0 0,-87 121-448 0 0,-87 27 134 0 0,0 0 0 0 0,0 1 0 0 0,0-1 0 0 0,0 1 0 0 0,0 0 0 0 0,0-1 0 0 0,-1 1-1 0 0,1 1 1 0 0,-1-1 0 0 0,1 0 0 0 0,-1 1 0 0 0,0-1 0 0 0,0 1 0 0 0,0-1 0 0 0,0 1-1 0 0,0 0 1 0 0,-1 0 0 0 0,1 0 0 0 0,-1 0 0 0 0,0 0 0 0 0,0 0 0 0 0,0 0 0 0 0,0 1-1 0 0,-1-1 1 0 0,1 1 13 0 0,1 2 11 0 0,-1 0-1 0 0,0 1 1 0 0,0-1 0 0 0,0 0-1 0 0,-1 1 1 0 0,0-1-1 0 0,0 1 1 0 0,-1-1-1 0 0,0 1 1 0 0,0-1-1 0 0,0 0 1 0 0,-1 1 0 0 0,0-1-1 0 0,0 0 1 0 0,0 0-1 0 0,-1 0 1 0 0,0-1-1 0 0,0 1 1 0 0,-1-1-1 0 0,1 1 1 0 0,-1-1 0 0 0,0 0-1 0 0,-2 1-10 0 0,-84 57-588 0 0,40-52-747 0 0,50-11 1079 0 0,0 0-40 0 0,0 0-100 0 0,0 0-176 0 0,24-7-1333 0 0,92 3 2371 0 0,35 11 2181 0 0,-124-11-2265 0 0,0 0-1 0 0,-1-2 1 0 0,1-2 0 0 0,-1 0 0 0 0,-1-1-1 0 0,0-2 1 0 0,0-1 0 0 0,16-10-382 0 0,-28 16 104 0 0,-1-1-1 0 0,0-1 1 0 0,0 0 0 0 0,-1-1 0 0 0,0 0-1 0 0,0 0 1 0 0,-1-1 0 0 0,0-1 0 0 0,-1 0-1 0 0,0 0 1 0 0,-1-1 0 0 0,0 0-1 0 0,-1 0 1 0 0,1-3-104 0 0,-6 12-6 0 0,-1 1-1 0 0,0-1 1 0 0,0 0-1 0 0,-1 1 1 0 0,1-1-1 0 0,-1 0 1 0 0,1 1-1 0 0,-1-1 1 0 0,0 0-1 0 0,0 0 1 0 0,0 1-1 0 0,0-1 1 0 0,-1 0-1 0 0,1 0 1 0 0,-1 1-1 0 0,1-1 1 0 0,-1 0-1 0 0,0 1 1 0 0,0-1-1 0 0,0 1 1 0 0,0-1-1 0 0,-1 1 1 0 0,1-1-1 0 0,-1 1 1 0 0,0 0-1 0 0,1 0 1 0 0,-1 0-1 0 0,0 0 1 0 0,0 0-1 0 0,0 0 1 0 0,0 0-1 0 0,-1 1 1 0 0,1-1 6 0 0,-4-1-138 0 0,-1 0 1 0 0,1 1-1 0 0,-1 0 1 0 0,0 0-1 0 0,0 0 0 0 0,1 1 1 0 0,-1 0-1 0 0,0 0 0 0 0,0 0 1 0 0,0 1-1 0 0,0 0 1 0 0,-4 1 137 0 0,1 1-71 0 0,1 0 1 0 0,-1 0 0 0 0,1 0 0 0 0,0 1 0 0 0,-1 1 0 0 0,1 0 0 0 0,1 0 0 0 0,-1 0 0 0 0,1 1 0 0 0,0 1 0 0 0,0-1-1 0 0,0 1 1 0 0,1 1 0 0 0,0-1 0 0 0,0 1 0 0 0,0 1 0 0 0,1-1 0 0 0,0 1 0 0 0,1 0 0 0 0,0 0 0 0 0,0 1 0 0 0,1-1 0 0 0,0 1-1 0 0,0 0 1 0 0,1 0 0 0 0,0 1 0 0 0,1-1 0 0 0,0 1 0 0 0,-1 4 70 0 0,3-7 25 0 0,0-1-1 0 0,0 0 0 0 0,0 0 1 0 0,1 0-1 0 0,0 0 1 0 0,0 0-1 0 0,1 0 1 0 0,0 0-1 0 0,0-1 1 0 0,0 1-1 0 0,0-1 1 0 0,1 1-1 0 0,0-1 1 0 0,0 0-1 0 0,1 0 1 0 0,-1 0-1 0 0,1 0 0 0 0,0 0 1 0 0,1-1-1 0 0,-1 0 1 0 0,1 0-1 0 0,-1 0 1 0 0,1-1-1 0 0,0 1 1 0 0,1-1-1 0 0,0 0-24 0 0,15 9 85 0 0,0-2 0 0 0,0 0-1 0 0,1-2 1 0 0,0 0 0 0 0,1-1 0 0 0,0-1-1 0 0,0-2 1 0 0,0 0 0 0 0,0-1 0 0 0,1-2-1 0 0,20 0-84 0 0,8-5-3293 0 0,-18-3-5870 0 0,-25 3 2630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5 533 0 0 0,'0'0'305'0'0,"0"0"468"0"0,0 0 308 0 0,0 0 133 0 0,0 0-33 0 0,0 0-207 0 0,0 0-283 0 0,0 0-278 0 0,0 0-234 0 0,-2-1 66 0 0,2 24 440 0 0,-1-7-465 0 0,0 1 1 0 0,0-1 0 0 0,2 1-1 0 0,0-1 1 0 0,1 1-1 0 0,0-1 1 0 0,2 0-1 0 0,0 0 1 0 0,0 0 0 0 0,2-1-1 0 0,0 1 1 0 0,1-1-1 0 0,0-1 1 0 0,6 10-221 0 0,-11-22 74 0 0,0 0 0 0 0,0 0 0 0 0,0 0 0 0 0,0 0 0 0 0,0 0 0 0 0,0 0 0 0 0,0-1 0 0 0,0 1 0 0 0,1-1 0 0 0,-1 0 1 0 0,1 0-1 0 0,-1 1 0 0 0,1-2 0 0 0,0 1 0 0 0,-1 0 0 0 0,1 0 0 0 0,0-1 0 0 0,-1 1 0 0 0,1-1 0 0 0,0 0 0 0 0,0 0 0 0 0,-1 0 0 0 0,1 0 0 0 0,0-1 0 0 0,0 1 0 0 0,-1-1 0 0 0,1 1 0 0 0,0-1 0 0 0,-1 0 0 0 0,1 0 1 0 0,-1 0-1 0 0,1-1 0 0 0,-1 1 0 0 0,0-1 0 0 0,1 1 0 0 0,-1-1 0 0 0,0 1 0 0 0,0-1 0 0 0,0 0 0 0 0,1-1-74 0 0,74-118 656 0 0,-77 121-722 0 0,0 1 1 0 0,0-1-1 0 0,0 1 0 0 0,0-1 0 0 0,0 1 1 0 0,0-1-1 0 0,1 1 0 0 0,-1-1 0 0 0,0 1 1 0 0,0-1-1 0 0,1 1 0 0 0,-1-1 0 0 0,0 1 1 0 0,1-1-1 0 0,-1 0 0 0 0,0 1 1 0 0,1-1-1 0 0,-1 1 0 0 0,0-1 0 0 0,1 0 1 0 0,-1 0-1 0 0,1 1 0 0 0,-1-1 0 0 0,1 0 1 0 0,-1 0-1 0 0,1 1 0 0 0,-1-1 0 0 0,1 0 1 0 0,-1 0-1 0 0,1 0 0 0 0,-1 0 0 0 0,1 0 1 0 0,-1 0-1 0 0,1 0 0 0 0,-1 0 0 0 0,1 0 1 0 0,-1 0-1 0 0,1 0 0 0 0,0 0 0 0 0,-1 0 1 0 0,1 0-1 0 0,-1 0 0 0 0,1 0 1 0 0,-1-1-1 0 0,1 1 0 0 0,-1 0 0 0 0,0 0 1 0 0,1-1-1 0 0,-1 1 0 0 0,1 0 0 0 0,-1-1 1 0 0,1 1-1 0 0,-1 0 0 0 0,0-1 0 0 0,1 1 1 0 0,-1-1-1 0 0,0 1 0 0 0,1-1 0 0 0,-1 1 1 0 0,0-1 65 0 0,6 14 534 0 0,19 41-133 0 0,-18-36-233 0 0,0 0-1 0 0,2-1 1 0 0,0 0-1 0 0,1 0 1 0 0,0-1 0 0 0,1-1-1 0 0,1 0 1 0 0,5 4-168 0 0,-15-17 137 0 0,1 0 0 0 0,0 0 0 0 0,0-1 0 0 0,-1 1 0 0 0,1-1 0 0 0,0 0-1 0 0,0 1 1 0 0,0-1 0 0 0,0-1 0 0 0,1 1 0 0 0,-1 0 0 0 0,0-1 0 0 0,0 0 0 0 0,0 1 0 0 0,1-1 0 0 0,-1-1 0 0 0,0 1 0 0 0,0 0 0 0 0,1-1 0 0 0,-1 1 0 0 0,0-1 0 0 0,0 0 0 0 0,0 0 0 0 0,0-1 0 0 0,0 1 0 0 0,0 0 0 0 0,0-1 0 0 0,-1 0 0 0 0,1 1 0 0 0,-1-1 0 0 0,1 0 0 0 0,-1-1-1 0 0,1 1 1 0 0,-1 0 0 0 0,0-1 0 0 0,0 1 0 0 0,0-1 0 0 0,0 0 0 0 0,-1 1 0 0 0,2-3-137 0 0,6-11 292 0 0,-1-1 0 0 0,0 1 0 0 0,-1-1 0 0 0,-1-1 0 0 0,-1 1 0 0 0,0-1 1 0 0,2-15-293 0 0,1-74-3973 0 0,-8 105 1687 0 0,0 2-2527 0 0,-1 0 2843 0 0,1 0 314 0 0,0 0-3948 0 0</inkml:trace>
  <inkml:trace contextRef="#ctx0" brushRef="#br0" timeOffset="847.954">1077 563 2425 0 0,'0'0'888'0'0,"0"0"-11"0"0,0 0 273 0 0,0 0 390 0 0,0 0 209 0 0,0 0-90 0 0,0 0-246 0 0,0 0-306 0 0,0 0-295 0 0,0 0-240 0 0,0 0-193 0 0,0 0-113 0 0,0 0-89 0 0,-17 2-65 0 0,-54 10-11 0 0,12 20 71 0 0,49-22-129 0 0,-4 2-13 0 0,0 0 0 0 0,1 1 1 0 0,1 1-1 0 0,0 0 0 0 0,1 1 0 0 0,0 0 0 0 0,1 1 0 0 0,1 0 1 0 0,1 0-1 0 0,0 1 0 0 0,-1 6-30 0 0,7-20 15 0 0,1 0 0 0 0,1 0 0 0 0,-1 0 0 0 0,0 0 0 0 0,1 1-1 0 0,0-1 1 0 0,0 0 0 0 0,0 0 0 0 0,0 0 0 0 0,0 1 0 0 0,1-1 0 0 0,-1 0 0 0 0,1 0 0 0 0,0 0 0 0 0,0 0 0 0 0,0 0-1 0 0,0 0 1 0 0,0 0 0 0 0,1 0 0 0 0,-1 0 0 0 0,1-1 0 0 0,0 1 0 0 0,0-1 0 0 0,0 1 0 0 0,0-1 0 0 0,0 0 0 0 0,1 1-1 0 0,-1-1 1 0 0,1 0 0 0 0,-1-1 0 0 0,1 1 0 0 0,0 0 0 0 0,0-1 0 0 0,0 1 0 0 0,0-1 0 0 0,0 0 0 0 0,0 0-1 0 0,0 0 1 0 0,0-1 0 0 0,0 1 0 0 0,0-1 0 0 0,1 1 0 0 0,-1-1 0 0 0,0 0 0 0 0,3-1-15 0 0,4-1 151 0 0,0-1 0 0 0,-1 0 0 0 0,1-1 0 0 0,-1 0 0 0 0,0-1 0 0 0,0 0 0 0 0,0 0 0 0 0,-1-1 0 0 0,0 0 0 0 0,0 0 0 0 0,0-1 0 0 0,-1 0 0 0 0,0 0 0 0 0,0-1 0 0 0,-1 0 0 0 0,4-5-151 0 0,10-14 98 0 0,0 0-1 0 0,-2-1 0 0 0,0-1 1 0 0,-2-1-1 0 0,11-31-97 0 0,-18 51-500 0 0,-7 30-652 0 0,-1-4 1224 0 0,4 18-62 0 0,-6-24-2 0 0,2 1 0 0 0,0-1 0 0 0,0 1 0 0 0,0-1 0 0 0,2 0 0 0 0,-1 0 0 0 0,1 1 0 0 0,1-2 0 0 0,0 1 0 0 0,0 0 0 0 0,1-1 0 0 0,0 0 0 0 0,0 0 0 0 0,1 0-1 0 0,1-1 1 0 0,-1 0 0 0 0,1 0 0 0 0,0 0 0 0 0,1-1 0 0 0,4 3-8 0 0,-8-9 25 0 0,0 0 0 0 0,-1-1 0 0 0,1 0 1 0 0,0 0-1 0 0,-1 0 0 0 0,1 0 0 0 0,0 0 0 0 0,0-1 0 0 0,-1 1 0 0 0,1-1 0 0 0,0 0 0 0 0,-1 0 0 0 0,1-1 0 0 0,-1 1 1 0 0,0-1-1 0 0,1 1 0 0 0,-1-1 0 0 0,0 0 0 0 0,0 0 0 0 0,0-1 0 0 0,0 1 0 0 0,0-1 0 0 0,-1 1 0 0 0,1-1 0 0 0,-1 0 1 0 0,1 0-1 0 0,-1 0 0 0 0,0 0 0 0 0,0 0 0 0 0,-1-1 0 0 0,1 1 0 0 0,-1-1 0 0 0,1 1 0 0 0,-1-1 0 0 0,0-2-25 0 0,21-27 136 0 0,-2 7-142 0 0,-7 8-12 0 0,-1 1 1 0 0,2 0-1 0 0,0 1 0 0 0,2 1 0 0 0,-1 0 1 0 0,2 1-1 0 0,-1 1 0 0 0,2 1 0 0 0,14-9 18 0 0,-30 21-10 0 0,-1-1 1 0 0,0 1-1 0 0,0 0 0 0 0,1 0 0 0 0,-1 0 0 0 0,0 0 0 0 0,0 0 0 0 0,1 0 1 0 0,-1 0-1 0 0,0 0 0 0 0,0 0 0 0 0,1 0 0 0 0,-1 1 0 0 0,0-1 0 0 0,0 0 1 0 0,0 1-1 0 0,0-1 0 0 0,1 1 0 0 0,-1 0 0 0 0,0-1 0 0 0,0 1 0 0 0,0 0 0 0 0,0-1 1 0 0,0 1-1 0 0,0 0 0 0 0,-1 0 0 0 0,1 0 0 0 0,0 0 0 0 0,0 0 0 0 0,0 0 1 0 0,-1 0-1 0 0,1 0 0 0 0,-1 0 0 0 0,1 1 0 0 0,-1-1 0 0 0,1 0 0 0 0,-1 0 0 0 0,0 0 1 0 0,0 1-1 0 0,1-1 0 0 0,-1 0 0 0 0,0 0 0 0 0,0 1 0 0 0,0-1 0 0 0,0 0 1 0 0,0 0-1 0 0,-1 1 0 0 0,1-1 0 0 0,0 0 0 0 0,-1 0 0 0 0,1 1 0 0 0,0-1 1 0 0,-1 0-1 0 0,1 0 0 0 0,-1 0 0 0 0,0 0 0 0 0,1 0 0 0 0,-2 1 10 0 0,2 11 51 0 0,0 134 288 0 0,1-146-327 0 0,-1 1 1 0 0,1 0 0 0 0,0-1-1 0 0,0 1 1 0 0,0 0-1 0 0,0-1 1 0 0,1 0 0 0 0,-1 1-1 0 0,0-1 1 0 0,0 0 0 0 0,1 1-1 0 0,-1-1 1 0 0,1 0 0 0 0,-1 0-1 0 0,1 0 1 0 0,0 0-1 0 0,-1 0 1 0 0,1-1 0 0 0,0 1-1 0 0,-1-1 1 0 0,1 1 0 0 0,0-1-1 0 0,0 1 1 0 0,0-1 0 0 0,0 0-1 0 0,-1 0 1 0 0,1 0 0 0 0,0 0-1 0 0,0 0 1 0 0,0 0-1 0 0,0 0 1 0 0,-1-1 0 0 0,1 1-1 0 0,0-1 1 0 0,0 1 0 0 0,-1-1-1 0 0,1 0 1 0 0,0 0 0 0 0,-1 0-1 0 0,1 0 1 0 0,0 0-1 0 0,0 0-12 0 0,207-150 706 0 0,-178 140-901 0 0,-29 41-121 0 0,-3 105-1107 0 0,23-115-2334 0 0,-3-17-5614 0 0,-15-3 4594 0 0</inkml:trace>
  <inkml:trace contextRef="#ctx0" brushRef="#br0" timeOffset="1248.059">2227 231 9842 0 0,'0'0'1256'0'0,"0"0"-215"0"0,0 0-3 0 0,0 0 92 0 0,0 0-46 0 0,0 0-174 0 0,0 0-153 0 0,0 0-141 0 0,0 0-106 0 0,0 0-79 0 0,0 0-70 0 0,0 0-36 0 0,1 33-36 0 0,3 104-45 0 0,11 47 228 0 0,2 14-3146 0 0,-17-193 2540 0 0,0 4-3380 0 0,-5 3-6857 0 0,3-12 6758 0 0</inkml:trace>
  <inkml:trace contextRef="#ctx0" brushRef="#br0" timeOffset="1513.988">1993 522 6257 0 0,'0'0'483'0'0,"0"0"-191"0"0,0 0 250 0 0,0 0 434 0 0,0 0 120 0 0,0 0-93 0 0,0 0-135 0 0,0 0-110 0 0,0 0-150 0 0,0 0-64 0 0,0 0-19 0 0,37 7-31 0 0,114 20 25 0 0,-51-24 398 0 0,123-40-279 0 0,-199 33-1276 0 0,34-4-1601 0 0,-39 6-2268 0 0,1 1-3591 0 0,-18 1 7060 0 0</inkml:trace>
  <inkml:trace contextRef="#ctx0" brushRef="#br0" timeOffset="1864.822">2546 588 0 0 0,'0'0'344'0'0,"0"0"655"0"0,0 0 251 0 0,0 0 163 0 0,0 0 117 0 0,0 0 17 0 0,20 10-7 0 0,65 29-64 0 0,-83-38-1344 0 0,0 0-1 0 0,0 0 0 0 0,0 0 1 0 0,0 0-1 0 0,0 0 0 0 0,1-1 1 0 0,-1 1-1 0 0,0-1 0 0 0,1 1 1 0 0,-1-1-1 0 0,0 0 0 0 0,0 0 0 0 0,1 0 1 0 0,-1 0-1 0 0,0 0 0 0 0,1-1 1 0 0,-1 1-1 0 0,0-1 0 0 0,0 1 1 0 0,1-1-1 0 0,-1 0 0 0 0,0 0 1 0 0,0 0-1 0 0,0 0 0 0 0,0 0 0 0 0,0 0 1 0 0,0-1-1 0 0,0 1 0 0 0,-1-1 1 0 0,1 1-1 0 0,0-1 0 0 0,0-1-131 0 0,4-3 427 0 0,7-5 455 0 0,-5 6-707 0 0,-1 0 1 0 0,-1 0-1 0 0,1 0 0 0 0,-1-1 1 0 0,0 0-1 0 0,0 0 1 0 0,0-1-1 0 0,-1 0 1 0 0,0 0-1 0 0,-1 0 0 0 0,1 0 1 0 0,-1-1-1 0 0,-1 1 1 0 0,1-1-1 0 0,-1 0 0 0 0,-1 0 1 0 0,0-1-1 0 0,0 1 1 0 0,0-1-176 0 0,-3 7-7 0 0,1 0-1 0 0,-1 0 1 0 0,1 0 0 0 0,-1 1 0 0 0,0-1-1 0 0,0 0 1 0 0,1 0 0 0 0,-1 1 0 0 0,-1-1 0 0 0,1 0-1 0 0,0 1 1 0 0,0-1 0 0 0,-1 1 0 0 0,1 0 0 0 0,0-1-1 0 0,-1 1 1 0 0,1 0 0 0 0,-1 0 0 0 0,0 0 0 0 0,1 0-1 0 0,-1 0 1 0 0,0 0 0 0 0,0 1 0 0 0,0-1 0 0 0,1 0-1 0 0,-1 1 1 0 0,0 0 0 0 0,0-1 0 0 0,0 1-1 0 0,0 0 1 0 0,0 0 0 0 0,0 0 0 0 0,-1 0 7 0 0,-70 9-964 0 0,61-3 812 0 0,1 1 0 0 0,-1 0 0 0 0,1 1 0 0 0,0 0 0 0 0,1 1 0 0 0,0 0 0 0 0,1 1-1 0 0,-1 0 1 0 0,2 0 0 0 0,-1 1 0 0 0,2 0 0 0 0,-1 0 0 0 0,2 1 0 0 0,-1 0 0 0 0,2 0 0 0 0,-1 1 0 0 0,2-1 0 0 0,0 1-1 0 0,0 0 1 0 0,1 0 0 0 0,1 1 0 0 0,0-1 0 0 0,1 1 0 0 0,0-1 0 0 0,2 8 152 0 0,0-16-79 0 0,1-1-1 0 0,0 0 1 0 0,0 1-1 0 0,0-1 1 0 0,1 0 0 0 0,0 0-1 0 0,-1-1 1 0 0,1 1 0 0 0,1 0-1 0 0,-1-1 1 0 0,0 0-1 0 0,1 0 1 0 0,0 0 0 0 0,0 0-1 0 0,-1-1 1 0 0,2 1 0 0 0,-1-1-1 0 0,0 0 1 0 0,0 0-1 0 0,1 0 1 0 0,-1-1 0 0 0,1 0-1 0 0,-1 0 1 0 0,1 0 0 0 0,0 0-1 0 0,-1-1 1 0 0,4 1 79 0 0,79-3-3275 0 0,-2-18-4352 0 0,-67 13 6733 0 0</inkml:trace>
  <inkml:trace contextRef="#ctx0" brushRef="#br0" timeOffset="2397.918">3183 415 1824 0 0,'0'0'1193'0'0,"0"0"-158"0"0,0 0 114 0 0,0 0 115 0 0,0 0-90 0 0,0 0-269 0 0,0 0-283 0 0,0 0-221 0 0,0 0-161 0 0,0 0-110 0 0,0 0-58 0 0,0 0-20 0 0,-24 27-26 0 0,-73 84-16 0 0,57-47-32 0 0,28 29-244 0 0,14-90 282 0 0,1 0 1 0 0,-1 0-1 0 0,1 0 1 0 0,-1 0 0 0 0,1 0-1 0 0,0-1 1 0 0,0 1-1 0 0,0-1 1 0 0,0 0-1 0 0,0 0 1 0 0,1 0-1 0 0,-1 0 1 0 0,1-1 0 0 0,-1 1-1 0 0,1-1 1 0 0,0 0-1 0 0,-1 0 1 0 0,1 0-1 0 0,0-1 1 0 0,0 1 0 0 0,0-1-1 0 0,0 0 1 0 0,-1 0-1 0 0,1 0 1 0 0,0-1-1 0 0,0 1 1 0 0,0-1-1 0 0,-1 0 1 0 0,2 0-17 0 0,9 1 333 0 0,1-3 143 0 0,0-1-1 0 0,0-1 1 0 0,-1 0-1 0 0,1 0 1 0 0,-1-2-1 0 0,0 0 1 0 0,-1 0-1 0 0,0-1 1 0 0,0-1-1 0 0,-1 0 1 0 0,0-1-1 0 0,0 0 1 0 0,-1-1-1 0 0,0 0 1 0 0,-1-1-1 0 0,-1 0 1 0 0,1-1-1 0 0,4-9-475 0 0,144-205 1177 0 0,-148 216-1248 0 0,-1-2 0 0 0,0 1-1 0 0,-1-1 1 0 0,0 0 0 0 0,-1-1 0 0 0,-1 0 0 0 0,0 0 0 0 0,-1 0 0 0 0,0-1 0 0 0,-1 0 0 0 0,-1 1 0 0 0,0-1 0 0 0,-1-1 0 0 0,-1 1 0 0 0,0 0 0 0 0,-1 0-1 0 0,-1-9 72 0 0,-2 19-72 0 0,1-1 0 0 0,-1 1 0 0 0,0 0-1 0 0,0 0 1 0 0,0 0 0 0 0,0 0 0 0 0,-1 1-1 0 0,0-1 1 0 0,0 1 0 0 0,0 0-1 0 0,-1 0 1 0 0,1 1 0 0 0,-1-1 0 0 0,0 1-1 0 0,0 0 1 0 0,0 0 0 0 0,-1 1 0 0 0,1-1-1 0 0,0 1 1 0 0,-1 0 0 0 0,0 1 0 0 0,1-1-1 0 0,-1 1 1 0 0,0 0 0 0 0,0 1-1 0 0,0-1 1 0 0,1 1 0 0 0,-1 1 0 0 0,0-1-1 0 0,0 1 1 0 0,0 0 0 0 0,0 0 0 0 0,1 0-1 0 0,-1 1 1 0 0,1 0 0 0 0,-1 0-1 0 0,1 0 1 0 0,-1 1 0 0 0,1 0 0 0 0,0 0-1 0 0,0 0 1 0 0,0 1 72 0 0,-12 7 3 0 0,1 0-1 0 0,1 2 0 0 0,-1-1 1 0 0,2 2-1 0 0,0 0 0 0 0,1 1 1 0 0,0 0-1 0 0,1 1 1 0 0,1 0-1 0 0,0 1 0 0 0,2 0 1 0 0,0 0-1 0 0,0 1 1 0 0,2 1-1 0 0,0-1 0 0 0,1 1 1 0 0,1 0-1 0 0,1 1 1 0 0,1-1-1 0 0,0 1 0 0 0,2 0 1 0 0,0-1-1 0 0,1 1 0 0 0,2 7-2 0 0,-1-19 29 0 0,1 1 0 0 0,0 0 0 0 0,1 0 0 0 0,0-1 0 0 0,0 1 0 0 0,1-1 0 0 0,0 0-1 0 0,0 0 1 0 0,1-1 0 0 0,0 1 0 0 0,1-1 0 0 0,-1 0 0 0 0,1 0 0 0 0,1-1 0 0 0,-1 0-1 0 0,1 0 1 0 0,0 0 0 0 0,1-1 0 0 0,0 1-29 0 0,11 5 70 0 0,0 0 0 0 0,0-1 0 0 0,1-1-1 0 0,0 0 1 0 0,1-2 0 0 0,0 0 0 0 0,8 0-70 0 0,154 16-2 0 0,-121-21-2723 0 0,-2-1-4073 0 0,-38-1-886 0 0</inkml:trace>
  <inkml:trace contextRef="#ctx0" brushRef="#br0" timeOffset="5962.24">5434 353 136 0 0,'0'0'1076'0'0,"0"0"-372"0"0,0 0 86 0 0,0 0 370 0 0,0 0 270 0 0,0 0 18 0 0,0 0-132 0 0,0 0-159 0 0,0 0-101 0 0,0 0-21 0 0,0 0 5 0 0,35-1 6 0 0,112-3-32 0 0,-59-17 573 0 0,-76 16-1255 0 0,-5 2-198 0 0,1 1 0 0 0,-1-1 1 0 0,0-1-1 0 0,0 1 0 0 0,0-1 0 0 0,0 0 1 0 0,-1-1-1 0 0,1 0 0 0 0,-1 0 1 0 0,0 0-1 0 0,-1 0 0 0 0,1-1 0 0 0,-1 0 1 0 0,4-6-135 0 0,-9 10-1 0 0,1 1 0 0 0,-1 0 1 0 0,1 0-1 0 0,-1 0 1 0 0,0-1-1 0 0,0 1 1 0 0,0 0-1 0 0,0 0 1 0 0,0-1-1 0 0,0 1 1 0 0,0 0-1 0 0,0 0 0 0 0,0 0 1 0 0,-1-1-1 0 0,1 1 1 0 0,0 0-1 0 0,-1 0 1 0 0,1 0-1 0 0,-1-1 1 0 0,1 1-1 0 0,-1 0 1 0 0,0 0-1 0 0,1 0 0 0 0,-1 0 1 0 0,0 0-1 0 0,0 0 1 0 0,0 1-1 0 0,0-1 1 0 0,0 0-1 0 0,0 0 1 0 0,0 0-1 0 0,0 1 1 0 0,0-1-1 0 0,0 1 0 0 0,0-1 1 0 0,0 1-1 0 0,0-1 1 0 0,-1 1-1 0 0,1 0 1 0 0,0-1-1 0 0,0 1 1 0 0,0 0-1 0 0,-1 0 1 0 0,1 0-1 0 0,0 0 0 0 0,-1 0 1 0 0,-60 7-1469 0 0,55-2 1388 0 0,-1 0 0 0 0,1 0 0 0 0,1 1 0 0 0,-1-1 0 0 0,1 2 0 0 0,0-1 0 0 0,0 1 0 0 0,0 0 0 0 0,1 0 0 0 0,0 0 1 0 0,1 1-1 0 0,0 0 0 0 0,0 0 0 0 0,1 0 0 0 0,-1 0 0 0 0,2 0 0 0 0,-1 1 0 0 0,1-1 0 0 0,0 3 81 0 0,-12 170-786 0 0,20-38 214 0 0,-5 110 84 0 0,-4-231 484 0 0,-1 0 1 0 0,0 0-1 0 0,-2-1 0 0 0,0 0 0 0 0,-2 0 1 0 0,0 0-1 0 0,-1-1 0 0 0,-1-1 0 0 0,-1 1 1 0 0,-1-2-1 0 0,-1 0 0 0 0,0 0 0 0 0,-1-1 0 0 0,-1-1 1 0 0,0 0-1 0 0,-1-1 0 0 0,-11 8 4 0 0,21-19 133 0 0,0-1 0 0 0,0 1 0 0 0,0-1 0 0 0,-1 0 0 0 0,1-1-1 0 0,-1 1 1 0 0,0-1 0 0 0,1 0 0 0 0,-1-1 0 0 0,0 0 0 0 0,0 0 0 0 0,0 0 0 0 0,0-1 0 0 0,-4 0-133 0 0,8-2 95 0 0,0-1 0 0 0,0 1 1 0 0,0-1-1 0 0,0 1 0 0 0,0-1 1 0 0,0 0-1 0 0,1 0 0 0 0,-1 0 1 0 0,1 0-1 0 0,0-1 0 0 0,0 1 1 0 0,0-1-1 0 0,1 1 0 0 0,-1-1 1 0 0,1 0-1 0 0,0 1 0 0 0,0-1 1 0 0,0 0-1 0 0,0 0 0 0 0,1 0 1 0 0,0 0-1 0 0,-1 0 0 0 0,1 1 1 0 0,1-1-1 0 0,-1 0 0 0 0,1 0 1 0 0,-1 0-1 0 0,2-3-95 0 0,-2-2 110 0 0,3-8 46 0 0,0 0 0 0 0,1 0 0 0 0,1 1-1 0 0,0-1 1 0 0,2 1 0 0 0,0 0 0 0 0,0 1 0 0 0,2 0 0 0 0,-1 0 0 0 0,2 0 0 0 0,7-7-156 0 0,1-2 146 0 0,1 2 0 0 0,1 0 1 0 0,1 0-1 0 0,1 2 0 0 0,1 1 1 0 0,1 1-1 0 0,0 1 0 0 0,2 1 1 0 0,-1 1-1 0 0,10-3-146 0 0,-18 11-185 0 0,0 0-1 0 0,1 2 1 0 0,-1 0 0 0 0,1 1 0 0 0,0 0-1 0 0,0 2 1 0 0,0 0 0 0 0,1 1 0 0 0,2 1 185 0 0,27-2-3305 0 0,-22 1-591 0 0,-1 0-3786 0 0,-14 1 3150 0 0</inkml:trace>
  <inkml:trace contextRef="#ctx0" brushRef="#br0" timeOffset="6143.019">6069 691 3401 0 0,'0'0'2491'0'0,"0"0"-1551"0"0,0 0-306 0 0,0 0 263 0 0,0 0 171 0 0,0 0-91 0 0,0 0-271 0 0,0 0-291 0 0,0 0-280 0 0,0 0-210 0 0,0 0-144 0 0,0 0-141 0 0,-3 30-149 0 0,-8 88-186 0 0,9-83-1779 0 0,2-33 240 0 0,0-2-510 0 0,0 0 390 0 0</inkml:trace>
  <inkml:trace contextRef="#ctx0" brushRef="#br0" timeOffset="6293.328">5962 393 5993 0 0,'0'0'1081'0'0,"0"0"-361"0"0,0 0-168 0 0,0 0-192 0 0,0 0-312 0 0,0 0-408 0 0,0 0-224 0 0,0 0-249 0 0,0 0-191 0 0,0 0-472 0 0,0 0-993 0 0,0 0 521 0 0</inkml:trace>
  <inkml:trace contextRef="#ctx0" brushRef="#br0" timeOffset="6720.956">6242 853 4681 0 0,'0'0'1844'0'0,"0"0"-638"0"0,0 0-40 0 0,0 0 261 0 0,0 0 116 0 0,0 0-185 0 0,0 0-284 0 0,0 0-287 0 0,0 0-255 0 0,0 0-152 0 0,0 0-45 0 0,0 0 1 0 0,0 0 0 0 0,6-28-35 0 0,20-87-59 0 0,-7 60-2 0 0,19 14-1103 0 0,-29 71-1235 0 0,-9-29 2055 0 0,0 4 39 0 0,-1 1-1 0 0,1-1 1 0 0,0 0 0 0 0,1 0 0 0 0,-1 0 0 0 0,1 1-1 0 0,0-1 1 0 0,1 0 0 0 0,-1 0 0 0 0,1 0 0 0 0,0 0-1 0 0,0 0 1 0 0,0-1 0 0 0,1 1 0 0 0,-1-1 0 0 0,1 1 0 0 0,1-1-1 0 0,-1 0 1 0 0,0 0 0 0 0,1 0 0 0 0,0-1 0 0 0,0 1-1 0 0,0-1 1 0 0,3 2 4 0 0,-3-5 170 0 0,1 0 0 0 0,0 0 0 0 0,-1 0-1 0 0,1-1 1 0 0,-1 1 0 0 0,1-1 0 0 0,-1 0 0 0 0,1 0-1 0 0,-1-1 1 0 0,1 1 0 0 0,-1-1 0 0 0,0 0 0 0 0,0 0 0 0 0,0-1-1 0 0,0 1 1 0 0,0-1 0 0 0,-1 0 0 0 0,1 0 0 0 0,-1 0-1 0 0,0 0 1 0 0,0-1 0 0 0,0 1 0 0 0,0-1 0 0 0,0 0-1 0 0,-1 0 1 0 0,0 0 0 0 0,0 0 0 0 0,0 0 0 0 0,0 0 0 0 0,0-1-1 0 0,-1 1 1 0 0,0-1 0 0 0,0 1 0 0 0,0-1 0 0 0,-1 1-1 0 0,1-1 1 0 0,-1 0 0 0 0,0 1 0 0 0,-1-4-170 0 0,9-18-574 0 0,-1 1-3653 0 0,2 17-7782 0 0,-7 8 7513 0 0</inkml:trace>
  <inkml:trace contextRef="#ctx0" brushRef="#br0" timeOffset="7148.769">6763 603 2489 0 0,'0'0'1951'0'0,"0"0"-715"0"0,0 0-184 0 0,0 0 58 0 0,0 0-2 0 0,0 0-171 0 0,0 0-252 0 0,0 0-221 0 0,0 0-194 0 0,0 0-123 0 0,0 0-59 0 0,0 0-19 0 0,-24 24-19 0 0,-74 74-14 0 0,69-57 22 0 0,31-35-43 0 0,-2-3 20 0 0,0 0-1 0 0,0 0 0 0 0,0-1 1 0 0,0 1-1 0 0,1 0 1 0 0,-1-1-1 0 0,1 1 1 0 0,0-1-1 0 0,0 1 1 0 0,0 0-1 0 0,0-1 0 0 0,0 0 1 0 0,0 1-1 0 0,1-1 1 0 0,-1 0-1 0 0,1 0 1 0 0,0 1-1 0 0,-1-1 0 0 0,1 0 1 0 0,0-1-1 0 0,0 1 1 0 0,0 0-1 0 0,1-1 1 0 0,-1 1-1 0 0,0-1 0 0 0,0 1 1 0 0,1-1-1 0 0,-1 0 1 0 0,1 0-1 0 0,-1 0 1 0 0,1-1-1 0 0,0 1 0 0 0,0 0-34 0 0,4 1 246 0 0,-1-1 0 0 0,1 1-1 0 0,0-1 1 0 0,0-1 0 0 0,0 1-1 0 0,0-1 1 0 0,0 0 0 0 0,0-1-1 0 0,0 0 1 0 0,0 0 0 0 0,0 0-1 0 0,0-1 1 0 0,0 0 0 0 0,-1 0-1 0 0,1-1 1 0 0,-1 0 0 0 0,1 0-1 0 0,-1 0 1 0 0,0-1-1 0 0,-1 0 1 0 0,1 0 0 0 0,0-1-1 0 0,-1 1 1 0 0,0-1 0 0 0,2-3-246 0 0,24-29 543 0 0,-1-1 0 0 0,-2-1 1 0 0,-2-1-1 0 0,-1-2 0 0 0,12-31-543 0 0,-31 61-115 0 0,0 0 0 0 0,0 0 0 0 0,-1-1 0 0 0,-1 0 0 0 0,0 0 0 0 0,-1-1 0 0 0,0 1 0 0 0,-1-1 0 0 0,-1 0 0 0 0,0 1 0 0 0,0-1 0 0 0,-2 0 0 0 0,0 1 0 0 0,0-1 0 0 0,-1 0 0 0 0,-1 1 0 0 0,0 0 0 0 0,-1-1 0 0 0,0 1 0 0 0,-1 1 0 0 0,-1-1 0 0 0,-3-5 115 0 0,6 16-40 0 0,0-1-1 0 0,-1 0 1 0 0,1 1-1 0 0,-1 0 0 0 0,0 0 1 0 0,1 0-1 0 0,-1 0 1 0 0,0 1-1 0 0,0-1 0 0 0,0 1 1 0 0,0 0-1 0 0,0 0 0 0 0,0 1 1 0 0,-1-1-1 0 0,1 1 1 0 0,0 0-1 0 0,0 0 0 0 0,0 0 1 0 0,-1 0-1 0 0,1 1 1 0 0,0 0-1 0 0,0 0 0 0 0,0 0 1 0 0,0 0-1 0 0,0 1 0 0 0,0-1 1 0 0,0 1-1 0 0,1 0 1 0 0,-1 0-1 0 0,0 1 0 0 0,1-1 1 0 0,0 1-1 0 0,0 0 1 0 0,-1-1-1 0 0,2 1 0 0 0,-1 1 1 0 0,0-1-1 0 0,1 0 0 0 0,-1 1 1 0 0,1-1-1 0 0,0 1 1 0 0,0 0-1 0 0,0 0 0 0 0,0 3 41 0 0,-6 6 76 0 0,1 0 0 0 0,0 1 0 0 0,1-1 0 0 0,1 1 0 0 0,0 1 0 0 0,1-1 1 0 0,0 1-1 0 0,1 0 0 0 0,1 0 0 0 0,0 0 0 0 0,1 0 0 0 0,1 0 0 0 0,1 0 0 0 0,0 0 0 0 0,0 0 0 0 0,2 0 0 0 0,0 0 0 0 0,0-1 0 0 0,2 1 0 0 0,-1-1 0 0 0,2 0 0 0 0,1 1-76 0 0,2 2 45 0 0,1 0 1 0 0,1 0 0 0 0,1-1-1 0 0,0-1 1 0 0,1 0 0 0 0,0-1-1 0 0,2 0 1 0 0,-1-1-1 0 0,2-1 1 0 0,-1 0 0 0 0,2-1-1 0 0,-1-1 1 0 0,2 0 0 0 0,12 5-46 0 0,149 56-1020 0 0,-101-47-6389 0 0,-62-20 2153 0 0,-7 0-813 0 0</inkml:trace>
  <inkml:trace contextRef="#ctx0" brushRef="#br0" timeOffset="4743.862">4525 191 0 0 0,'0'0'771'0'0,"0"0"34"0"0,0 0 20 0 0,0 0 193 0 0,0 0 249 0 0,0 0 190 0 0,0 0-17 0 0,0 0-236 0 0,0 0-358 0 0,0 0-357 0 0,0 0-199 0 0,-2 11 276 0 0,-20 206 2877 0 0,12 109-2894 0 0,10-323-531 0 0,-1-1 0 0 0,0 0-1 0 0,1 0 1 0 0,-1 0 0 0 0,1 1 0 0 0,0-1 0 0 0,0 0-1 0 0,0 0 1 0 0,0 1 0 0 0,0-1 0 0 0,0 0 0 0 0,0 0 0 0 0,1 1-1 0 0,-1-1 1 0 0,1 0 0 0 0,0 0 0 0 0,0 0 0 0 0,0 0 0 0 0,0 0-1 0 0,0 0 1 0 0,0 0 0 0 0,0 0 0 0 0,0 0 0 0 0,1 0 0 0 0,-1-1-1 0 0,1 1 1 0 0,0 0 0 0 0,-1-1 0 0 0,1 0 0 0 0,0 1-1 0 0,0-1 1 0 0,0 0 0 0 0,0 0 0 0 0,0 0 0 0 0,0 0 0 0 0,0 0-1 0 0,0 0 1 0 0,0-1 0 0 0,1 1 0 0 0,-1-1 0 0 0,0 1 0 0 0,0-1-1 0 0,0 0 1 0 0,1 0 0 0 0,-1 0 0 0 0,0 0 0 0 0,1 0 0 0 0,-1-1-1 0 0,2 0-17 0 0,113-108 1145 0 0,-39 23-1095 0 0,-64 80-300 0 0,-20 34-148 0 0,4-20 573 0 0,-2 125 354 0 0,5-128-473 0 0,0 0 0 0 0,0 0 0 0 0,0 0-1 0 0,1-1 1 0 0,0 1 0 0 0,0 0-1 0 0,0-1 1 0 0,0 0 0 0 0,1 1 0 0 0,-1-1-1 0 0,1 0 1 0 0,1-1 0 0 0,-1 1 0 0 0,0 0-1 0 0,1-1 1 0 0,0 0 0 0 0,-1 1-1 0 0,1-2 1 0 0,0 1 0 0 0,1 0 0 0 0,-1-1-1 0 0,1 0 1 0 0,-1 0 0 0 0,1 0 0 0 0,-1 0-1 0 0,1-1 1 0 0,0 0 0 0 0,0 0-1 0 0,0 0 1 0 0,0-1 0 0 0,0 1 0 0 0,-1-1-1 0 0,1 0 1 0 0,0-1 0 0 0,0 1 0 0 0,0-1-1 0 0,0 0 1 0 0,0 0 0 0 0,0-1-1 0 0,-1 1 1 0 0,1-1 0 0 0,-1 0 0 0 0,1 0-1 0 0,-1-1 1 0 0,0 1 0 0 0,0-1 0 0 0,3-2-56 0 0,-3 0 55 0 0,0-1 0 0 0,0 0 1 0 0,-1 0-1 0 0,1 0 0 0 0,-1-1 1 0 0,-1 1-1 0 0,1-1 1 0 0,-1 0-1 0 0,0 1 0 0 0,-1-1 1 0 0,1 0-1 0 0,-1 0 0 0 0,-1 0 1 0 0,1 0-1 0 0,-1 0 1 0 0,-1 0-1 0 0,1 0 0 0 0,-1 0 1 0 0,-2-7-56 0 0,1 9-229 0 0,0 0 0 0 0,0 0 0 0 0,-1 0 0 0 0,1 0-1 0 0,-1 0 1 0 0,0 0 0 0 0,-1 1 0 0 0,1-1 0 0 0,-1 1 0 0 0,0 0 0 0 0,0 0 0 0 0,0 1 0 0 0,-1-1 0 0 0,1 1 0 0 0,-5-3 229 0 0,-45-21-9246 0 0,35 19 1162 0 0</inkml:trace>
  <inkml:trace contextRef="#ctx0" brushRef="#br0" timeOffset="5045.37">4125 507 1640 0 0,'0'0'1902'0'0,"0"0"-167"0"0,0 0-20 0 0,0 0 7 0 0,0 0-162 0 0,0 0-366 0 0,0 0-306 0 0,0 0-111 0 0,0 0 13 0 0,0 0 66 0 0,0 0-6 0 0,0 0-114 0 0,20 0-127 0 0,67-1-86 0 0,52-28 591 0 0,78-25-1096 0 0,-70 35-6472 0 0,-117 16 1319 0 0,-9 3-1905 0 0</inkml:trace>
  <inkml:trace contextRef="#ctx0" brushRef="#br0" timeOffset="10031.903">7860 920 0 0 0,'0'0'1026'0'0,"0"0"-49"0"0,0 0-107 0 0,0 0-104 0 0,0 0-93 0 0,0 0-56 0 0,0 0-11 0 0,0 0-8 0 0,10 0 21 0 0,-8 0-637 0 0,5 0 275 0 0,-1 0-1 0 0,1 0 1 0 0,-1-1-1 0 0,0 0 1 0 0,1 0-1 0 0,-1 0 1 0 0,0-1-1 0 0,0 0 1 0 0,0 0-1 0 0,0-1 1 0 0,0 0-1 0 0,0 0 1 0 0,1-1-257 0 0,58-46 1088 0 0,-3-3-1 0 0,-2-2 1 0 0,4-11-1088 0 0,-54 57 34 0 0,0 0 0 0 0,0-1-1 0 0,-1 0 1 0 0,0-1 0 0 0,-1 0-1 0 0,0 0 1 0 0,-1-1 0 0 0,0 0-1 0 0,-1 0 1 0 0,0 0 0 0 0,-1-1-1 0 0,-1 0 1 0 0,0 0 0 0 0,0 0-1 0 0,-1-1 1 0 0,0-10-34 0 0,-4 23-62 0 0,0 0 0 0 0,0 0 1 0 0,-1 0-1 0 0,1 0 0 0 0,0 1 0 0 0,-1-1 1 0 0,1 1-1 0 0,-1-1 0 0 0,1 1 1 0 0,-1-1-1 0 0,1 1 0 0 0,-1 0 0 0 0,1 0 1 0 0,-1-1-1 0 0,1 1 0 0 0,-1 0 0 0 0,1 1 1 0 0,-1-1-1 0 0,1 0 0 0 0,-1 0 0 0 0,1 1 1 0 0,-1-1-1 0 0,1 0 0 0 0,-1 1 0 0 0,1 0 1 0 0,0-1-1 0 0,-1 1 0 0 0,1 0 0 0 0,0 0 1 0 0,-1 0 61 0 0,-6 4-30 0 0,0 0 1 0 0,0 0 0 0 0,0 0 0 0 0,1 1 0 0 0,0 0 0 0 0,0 1 0 0 0,1 0 0 0 0,0 0 0 0 0,0 0 0 0 0,1 1 0 0 0,-1-1-1 0 0,2 1 1 0 0,-1 1 0 0 0,1-1 0 0 0,0 1 0 0 0,1-1 0 0 0,0 1 0 0 0,1 0 0 0 0,-1 0 0 0 0,2 0 0 0 0,-1 1-1 0 0,1 4 30 0 0,1-9 51 0 0,-1 0 1 0 0,2 0-1 0 0,-1 1 0 0 0,0-1 0 0 0,1 0 0 0 0,0 0 0 0 0,0 0 0 0 0,1 0 0 0 0,-1 0 0 0 0,1 0 0 0 0,0-1 0 0 0,1 1 0 0 0,-1 0 0 0 0,1-1 0 0 0,0 0 0 0 0,0 1 0 0 0,0-1 0 0 0,0 0 0 0 0,1-1 0 0 0,0 1 1 0 0,0-1-1 0 0,0 1 0 0 0,0-1 0 0 0,0 0 0 0 0,3 1-51 0 0,7 4 185 0 0,0 0-1 0 0,1-1 1 0 0,0-1 0 0 0,0 0 0 0 0,0-1 0 0 0,1-1 0 0 0,0 0 0 0 0,0-1 0 0 0,0-1 0 0 0,0 0 0 0 0,0-1-1 0 0,0-1 1 0 0,0-1 0 0 0,7 0-185 0 0,-10-2 122 0 0,1-1 0 0 0,-1 0 1 0 0,0 0-1 0 0,0-2 0 0 0,-1 1 0 0 0,1-2 0 0 0,-1 1 0 0 0,0-2 0 0 0,-1 0 0 0 0,0 0 1 0 0,0-1-1 0 0,-1 0 0 0 0,0-1 0 0 0,8-9-122 0 0,-9 7-31 0 0,0 0 1 0 0,0-1-1 0 0,-1 0 0 0 0,-1 0 1 0 0,0-1-1 0 0,-1 0 0 0 0,0 0 1 0 0,-1-1-1 0 0,-1 1 0 0 0,0-1 1 0 0,-1 0-1 0 0,0 0 0 0 0,-2-1 1 0 0,0 1-1 0 0,0-3 31 0 0,-2 17-69 0 0,0 0 0 0 0,0 0 0 0 0,0 1 1 0 0,0-1-1 0 0,1 0 0 0 0,-1 0 0 0 0,0 1 0 0 0,-1-1 1 0 0,1 1-1 0 0,0-1 0 0 0,0 1 0 0 0,0-1 0 0 0,0 1 1 0 0,0-1-1 0 0,0 1 0 0 0,-1 0 0 0 0,1 0 1 0 0,0 0-1 0 0,0 0 0 0 0,0 0 0 0 0,-1 0 0 0 0,1 0 1 0 0,0 0-1 0 0,0 0 0 0 0,0 0 0 0 0,-1 1 0 0 0,1-1 1 0 0,0 0-1 0 0,0 1 0 0 0,0-1 0 0 0,0 1 0 0 0,0-1 1 0 0,0 1-1 0 0,0 0 0 0 0,0 0 0 0 0,0-1 0 0 0,0 1 1 0 0,0 0-1 0 0,0 0 0 0 0,0 0 0 0 0,1 0 0 0 0,-1 0 1 0 0,0 0-1 0 0,1 0 0 0 0,-1 0 0 0 0,0 0 69 0 0,-5 7-36 0 0,0 0-1 0 0,0 0 1 0 0,1 0-1 0 0,0 1 1 0 0,1 0 0 0 0,0 0-1 0 0,0 0 1 0 0,1 1-1 0 0,0-1 1 0 0,0 1-1 0 0,1-1 1 0 0,0 1 0 0 0,1 0-1 0 0,0 0 1 0 0,1 0-1 0 0,0 0 1 0 0,0 0-1 0 0,1 0 1 0 0,2 6 36 0 0,0-10 114 0 0,1 0 0 0 0,0 0 0 0 0,0-1 0 0 0,0 1 0 0 0,0-1 0 0 0,1 0 0 0 0,0-1 0 0 0,0 1 0 0 0,1-1 0 0 0,-1 0 0 0 0,1 0 0 0 0,0-1 0 0 0,0 0-1 0 0,0 0 1 0 0,0 0 0 0 0,0 0 0 0 0,1-1 0 0 0,-1 0 0 0 0,1-1 0 0 0,0 1 0 0 0,-1-1 0 0 0,1-1 0 0 0,0 1 0 0 0,0-1 0 0 0,0 0 0 0 0,-1-1 0 0 0,1 0 0 0 0,0 0 0 0 0,0 0 0 0 0,-1-1 0 0 0,1 0-114 0 0,10-2 145 0 0,-1-1 1 0 0,0-1-1 0 0,0-1 1 0 0,0 0-1 0 0,-1-1 1 0 0,0-1-1 0 0,-1 0 1 0 0,1-1-1 0 0,2-4-145 0 0,-8 8 13 0 0,-1-1 0 0 0,0 0 0 0 0,0 0-1 0 0,0-1 1 0 0,-1 0 0 0 0,0 0 0 0 0,0-1-1 0 0,-1 0 1 0 0,-1 0 0 0 0,1 0-1 0 0,-1-1 1 0 0,-1 0 0 0 0,0 0 0 0 0,0 0-1 0 0,-1 0 1 0 0,0-1 0 0 0,-1 1 0 0 0,0-1-1 0 0,-1 1 1 0 0,0-1 0 0 0,-1 0-1 0 0,0-5-12 0 0,-1 13-68 0 0,1 1-1 0 0,-1-1 1 0 0,0 0-1 0 0,0 1 0 0 0,-1-1 1 0 0,1 1-1 0 0,0-1 1 0 0,-1 1-1 0 0,0-1 1 0 0,1 1-1 0 0,-1 0 0 0 0,0 0 1 0 0,0 0-1 0 0,0 0 1 0 0,-1 0-1 0 0,1 1 0 0 0,0-1 1 0 0,-1 0-1 0 0,1 1 1 0 0,-1 0-1 0 0,1 0 0 0 0,-1 0 1 0 0,1 0-1 0 0,-1 0 1 0 0,0 0-1 0 0,0 1 0 0 0,0-1 1 0 0,1 1-1 0 0,-1 0 1 0 0,0-1-1 0 0,0 1 0 0 0,0 1 1 0 0,1-1-1 0 0,-1 0 1 0 0,0 1-1 0 0,0-1 0 0 0,0 1 1 0 0,1 0-1 0 0,-1 0 1 0 0,0 0-1 0 0,1 0 1 0 0,-1 1-1 0 0,1-1 0 0 0,0 1 1 0 0,-1-1-1 0 0,1 1 69 0 0,-5 6-27 0 0,0 0-1 0 0,1 1 1 0 0,0-1-1 0 0,1 1 1 0 0,-1 0 0 0 0,2 1-1 0 0,-1-1 1 0 0,1 1-1 0 0,1 0 1 0 0,0 0-1 0 0,0 0 1 0 0,1 1-1 0 0,0-1 1 0 0,1 0 0 0 0,0 1-1 0 0,1-1 1 0 0,0 1-1 0 0,1 0 1 0 0,0-1-1 0 0,0 0 1 0 0,2 5 27 0 0,2-2-174 0 0,1-1 1 0 0,0 0-1 0 0,0-1 1 0 0,1 1-1 0 0,1-1 1 0 0,0-1-1 0 0,0 1 0 0 0,1-2 1 0 0,1 1-1 0 0,-1-1 1 0 0,1 0-1 0 0,1-1 1 0 0,11 7 173 0 0,17 4-8576 0 0,-32-15 5381 0 0</inkml:trace>
  <inkml:trace contextRef="#ctx0" brushRef="#br0" timeOffset="10533.261">9232 702 2577 0 0,'0'0'1296'0'0,"0"0"-620"0"0,0 0-4 0 0,0 0 371 0 0,0 0 273 0 0,0 0 66 0 0,0 0-114 0 0,0 0-160 0 0,0 0-142 0 0,0 0-127 0 0,0 0-159 0 0,0 0-159 0 0,0 0-127 0 0,30-8-134 0 0,91-27-87 0 0,-66 23 41 0 0,-67 34 348 0 0,-9-1-249 0 0,0 0 0 0 0,2 2 0 0 0,1 0 0 0 0,0 1 0 0 0,2 1 0 0 0,-4 8-313 0 0,18-28 58 0 0,0 1 1 0 0,0 0-1 0 0,0 0 0 0 0,1 0 1 0 0,0 0-1 0 0,0 0 0 0 0,1 0 1 0 0,-1 1-1 0 0,1-1 0 0 0,1 0 1 0 0,-1 0-1 0 0,1 0 0 0 0,0 0 1 0 0,1 0-1 0 0,0 2-58 0 0,0-5 60 0 0,1 0 1 0 0,1 0-1 0 0,-1-1 1 0 0,0 1-1 0 0,1-1 1 0 0,-1 1-1 0 0,1-1 1 0 0,0 0-1 0 0,0-1 1 0 0,-1 1-1 0 0,1-1 1 0 0,0 1-1 0 0,1-1 1 0 0,-1-1-1 0 0,0 1 1 0 0,0 0-1 0 0,0-1 1 0 0,0 0-1 0 0,1 0 1 0 0,-1 0-1 0 0,0-1 1 0 0,2 1-61 0 0,-5 0 1 0 0,8-1-56 0 0,0 0 0 0 0,0 0-1 0 0,0-1 1 0 0,0 0-1 0 0,0 0 1 0 0,-1-1 0 0 0,1 0-1 0 0,-1-1 1 0 0,1 0 0 0 0,4-3 55 0 0,27-17-7921 0 0,-25 16 2039 0 0,-6 3 206 0 0</inkml:trace>
  <inkml:trace contextRef="#ctx0" brushRef="#br0" timeOffset="54060.831">2131 1516 0 0 0,'0'0'1171'0'0,"0"0"75"0"0,0 0 30 0 0,0 0 69 0 0,0 0 105 0 0,0 0 34 0 0,0 0-73 0 0,0 0-142 0 0,0 0-141 0 0,0 0-139 0 0,0 0-139 0 0,-2-5-114 0 0,-7-11 297 0 0,9 37 580 0 0,9 53-1232 0 0,-4 1 0 0 0,-3-1 0 0 0,-5 22-381 0 0,1 12 93 0 0,2-74-1505 0 0,0 46 4340 0 0,-1-23-5523 0 0,1-28-3186 0 0,0 0-4380 0 0,0-29 8945 0 0</inkml:trace>
  <inkml:trace contextRef="#ctx0" brushRef="#br0" timeOffset="54347.98">1679 1582 4185 0 0,'0'0'68'0'0,"0"0"-197"0"0,0 0 218 0 0,0 0 574 0 0,0 0 528 0 0,0 0 190 0 0,0 0-38 0 0,0 0-123 0 0,0 0-55 0 0,0 0-28 0 0,34 2-38 0 0,109 4-27 0 0,-27-18 735 0 0,315-106-9 0 0,-381 103-2601 0 0,36-10-2711 0 0,-29 15-5368 0 0,-45 9 3992 0 0</inkml:trace>
  <inkml:trace contextRef="#ctx0" brushRef="#br0" timeOffset="55315.044">2362 2098 376 0 0,'0'0'1820'0'0,"0"0"-367"0"0,0 0-62 0 0,0 0 148 0 0,0 0 124 0 0,0 0-38 0 0,0 0-175 0 0,0 0-270 0 0,0 0-321 0 0,0 0-285 0 0,0 0-242 0 0,0 0-171 0 0,0 0-72 0 0,2-3 21 0 0,7-2-51 0 0,0-1 0 0 0,0 1 0 0 0,0 1 0 0 0,0 0 0 0 0,1 0 0 0 0,-1 0 0 0 0,1 1 0 0 0,0 1 0 0 0,0 0 0 0 0,0 0 0 0 0,0 1 0 0 0,1 0 0 0 0,-1 1 0 0 0,0 0 0 0 0,0 1 0 0 0,3 0-59 0 0,-11 0-12 0 0,-1-1 1 0 0,0 1-1 0 0,1-1 0 0 0,-1 1 1 0 0,0-1-1 0 0,0 1 0 0 0,0 0 1 0 0,1-1-1 0 0,-1 1 0 0 0,0 0 1 0 0,0 0-1 0 0,0 0 0 0 0,0 0 1 0 0,-1 0-1 0 0,1 0 0 0 0,0 0 1 0 0,0 1-1 0 0,-1-1 0 0 0,1 0 1 0 0,0 0-1 0 0,-1 0 0 0 0,1 1 1 0 0,-1-1-1 0 0,0 0 0 0 0,1 1 1 0 0,-1-1-1 0 0,0 0 0 0 0,0 1 0 0 0,0-1 1 0 0,0 0-1 0 0,0 1 0 0 0,0-1 1 0 0,0 1-1 0 0,0-1 0 0 0,-1 0 1 0 0,1 1-1 0 0,0-1 0 0 0,-1 0 1 0 0,1 0-1 0 0,-1 1 0 0 0,0-1 1 0 0,1 0-1 0 0,-1 0 0 0 0,0 0 1 0 0,0 0-1 0 0,0 1 12 0 0,-37 57 1026 0 0,-76 76-12 0 0,113-134-1005 0 0,1-1 1 0 0,-1 1 0 0 0,1-1-1 0 0,-1 0 1 0 0,1 1-1 0 0,-1-1 1 0 0,1 1-1 0 0,-1-1 1 0 0,1 1-1 0 0,-1 0 1 0 0,1-1-1 0 0,0 1 1 0 0,-1-1-1 0 0,1 1 1 0 0,0 0-1 0 0,0-1 1 0 0,0 1-1 0 0,-1 0 1 0 0,1-1-1 0 0,0 1 1 0 0,0 0-1 0 0,0-1 1 0 0,0 1-1 0 0,0 0 1 0 0,0 0-1 0 0,0-1 1 0 0,0 1-1 0 0,0 0 1 0 0,1-1 0 0 0,-1 1-1 0 0,0 0 1 0 0,0-1-1 0 0,1 1 1 0 0,-1-1-1 0 0,0 1 1 0 0,1 0-1 0 0,-1-1 1 0 0,0 1-1 0 0,1-1 1 0 0,-1 1-1 0 0,1-1 1 0 0,-1 1-1 0 0,1-1 1 0 0,-1 1-1 0 0,1-1 1 0 0,-1 1-1 0 0,1-1 1 0 0,0 0-1 0 0,-1 1 1 0 0,1-1-1 0 0,0 0-9 0 0,40 2 307 0 0,-25-3-133 0 0,112-13-756 0 0,-87 1-3494 0 0,-3-4-5189 0 0,-30 13 5153 0 0</inkml:trace>
  <inkml:trace contextRef="#ctx0" brushRef="#br0" timeOffset="55577.557">3028 1987 5257 0 0,'0'0'1303'0'0,"0"0"-737"0"0,0 0-92 0 0,0 0 410 0 0,0 0 474 0 0,0 0 189 0 0,0 0-137 0 0,0 0-286 0 0,0 0-276 0 0,0 0-202 0 0,0 0-156 0 0,32-4-88 0 0,103-15-17 0 0,-4-6 518 0 0,74-11-1971 0 0,-176 31-30 0 0,2 0-2392 0 0,-9 4-6223 0 0,-20 1 7485 0 0</inkml:trace>
  <inkml:trace contextRef="#ctx0" brushRef="#br0" timeOffset="55832.926">3046 2241 4713 0 0,'0'0'904'0'0,"0"0"64"0"0,0 0 433 0 0,0 0-1 0 0,0 0-72 0 0,0 0-327 0 0,0 0-305 0 0,0 0-216 0 0,208 12-200 0 0,-174-20-120 0 0,1 1-72 0 0,3-1-80 0 0,3 1-160 0 0,-5 0-424 0 0,7-1-945 0 0,-10 5-1847 0 0,-15-5-3858 0 0</inkml:trace>
  <inkml:trace contextRef="#ctx0" brushRef="#br0" timeOffset="63432.041">4099 1450 12227 0 0,'0'0'1244'0'0,"0"0"-412"0"0,0 0-116 0 0,0 0 144 0 0,0 0 137 0 0,0 0-45 0 0,0 0-217 0 0,0 0-261 0 0,0 0-144 0 0,0 0-41 0 0,0 0 19 0 0,6 8 34 0 0,70 161 1229 0 0,-41 31-1789 0 0,-32-113-4061 0 0,1-80 1790 0 0,-3-7-1587 0 0,0 0-3818 0 0,-1 0 4973 0 0</inkml:trace>
  <inkml:trace contextRef="#ctx0" brushRef="#br0" timeOffset="63679.68">3906 1877 1608 0 0,'0'0'1995'0'0,"0"0"-472"0"0,0 0-78 0 0,0 0 218 0 0,0 0 129 0 0,0 0-75 0 0,0 0-224 0 0,0 0-337 0 0,0 0-302 0 0,0 0-226 0 0,37 2-156 0 0,115 7-109 0 0,-45-13 166 0 0,-20-1-346 0 0,84-2-249 0 0,-57 5-8364 0 0,-87 2 328 0 0,-22 3 7279 0 0</inkml:trace>
  <inkml:trace contextRef="#ctx0" brushRef="#br0" timeOffset="64023.27">4004 2142 3609 0 0,'0'0'1304'0'0,"0"0"-132"0"0,0 0 126 0 0,0 0 261 0 0,0 0 101 0 0,0 0-149 0 0,0 0-240 0 0,0 0-248 0 0,0 0-193 0 0,0 0-69 0 0,0 0-30 0 0,0 0-18 0 0,0 0-15 0 0,24 3-42 0 0,76 9-49 0 0,39-23 1399 0 0,-122 10-1835 0 0,53 10 327 0 0,-69-6-484 0 0,-1 1-1 0 0,1 0 1 0 0,-1 0-1 0 0,0-1 1 0 0,-1 1-1 0 0,1 0 1 0 0,-1-1-1 0 0,1 1 1 0 0,-1 0-1 0 0,0-1 1 0 0,0 1-1 0 0,-1-1 1 0 0,1 1-1 0 0,-1-1 1 0 0,0 0-1 0 0,0 0 1 0 0,0 0-1 0 0,0 0 1 0 0,0 0-1 0 0,-1 0 1 0 0,1 0-1 0 0,-1-1 1 0 0,0 1-1 0 0,-3 1-13 0 0,-151 141 608 0 0,157-145-603 0 0,-1 0-1 0 0,0 0 0 0 0,0 1 0 0 0,1-1 1 0 0,-1 0-1 0 0,0 1 0 0 0,1-1 1 0 0,-1 1-1 0 0,0-1 0 0 0,1 1 1 0 0,-1-1-1 0 0,1 1 0 0 0,-1-1 1 0 0,1 1-1 0 0,-1 0 0 0 0,1-1 0 0 0,-1 1 1 0 0,1 0-1 0 0,-1-1 0 0 0,1 1 1 0 0,0 0-1 0 0,0 0 0 0 0,-1-1 1 0 0,1 1-1 0 0,0 0 0 0 0,0 0 0 0 0,0-1 1 0 0,0 1-1 0 0,0 0 0 0 0,0 0 1 0 0,0 0-1 0 0,0-1 0 0 0,0 1 1 0 0,0 0-1 0 0,0 0 0 0 0,1-1 1 0 0,-1 1-1 0 0,0 0 0 0 0,0 0 0 0 0,1-1 1 0 0,-1 1-1 0 0,1 0 0 0 0,-1-1 1 0 0,0 1-1 0 0,1 0 0 0 0,-1-1 1 0 0,1 1-1 0 0,0-1 0 0 0,-1 1 0 0 0,1-1 1 0 0,-1 1-1 0 0,1-1 0 0 0,0 1 1 0 0,-1-1-1 0 0,1 0 0 0 0,0 1 1 0 0,0-1-1 0 0,-1 0 0 0 0,1 1 1 0 0,0-1-1 0 0,0 0 0 0 0,-1 0 0 0 0,1 0 1 0 0,0 0-1 0 0,0 0 0 0 0,0 0-4 0 0,146-15-250 0 0,-44-17-2022 0 0,-39 7-7487 0 0,-49 20-1086 0 0</inkml:trace>
  <inkml:trace contextRef="#ctx0" brushRef="#br0" timeOffset="64366.86">5088 1616 3713 0 0,'0'0'1487'0'0,"0"0"-87"0"0,0 0 239 0 0,0 0 418 0 0,0 0 158 0 0,0 0-212 0 0,0 0-388 0 0,0 0-439 0 0,0 0-280 0 0,0 0-170 0 0,0 0-118 0 0,0 0-59 0 0,3 27-82 0 0,9 88-78 0 0,6 113 1005 0 0,-13-186-1634 0 0,9 73-14 0 0,-11-39-4577 0 0,-3-76 3633 0 0,0 0-53 0 0,0 0-104 0 0,-5-9-6306 0 0,-5-2 3756 0 0,1 2 2289 0 0,4 2 1593 0 0</inkml:trace>
  <inkml:trace contextRef="#ctx0" brushRef="#br0" timeOffset="64615.898">4712 1663 8338 0 0,'0'0'1304'0'0,"0"0"-304"0"0,0 0 58 0 0,0 0 329 0 0,0 0 101 0 0,0 0-232 0 0,0 0-271 0 0,0 0-231 0 0,0 0-85 0 0,33 2-39 0 0,105 6-34 0 0,-99-7-90 0 0,-1-2 0 0 0,0-1-1 0 0,1-2 1 0 0,32-8-506 0 0,23-2 545 0 0,157-26-1503 0 0,-221 32-2764 0 0,-29 8 1423 0 0,-2 2-3535 0 0,-2 4 349 0 0,-2-2 1750 0 0</inkml:trace>
  <inkml:trace contextRef="#ctx0" brushRef="#br0" timeOffset="64849.154">4757 2322 10498 0 0,'0'0'1539'0'0,"0"0"-224"0"0,0 0 47 0 0,0 0 103 0 0,0 0-32 0 0,0 0-142 0 0,0 0-218 0 0,33-2-242 0 0,108-10-191 0 0,-26-15 243 0 0,78-31-60 0 0,-83 31-954 0 0,-24 6-3530 0 0,-29 6-4780 0 0,-45 11 3214 0 0,-1-3-466 0 0</inkml:trace>
  <inkml:trace contextRef="#ctx0" brushRef="#br0" timeOffset="65453.291">5646 2039 2008 0 0,'0'0'4241'0'0,"0"0"-2219"0"0,0 0-695 0 0,0 0 39 0 0,0 0-18 0 0,0 0-216 0 0,0 0-261 0 0,0 0-193 0 0,0 0-113 0 0,0 0-49 0 0,0 0-62 0 0,0 0-101 0 0,-26 35-80 0 0,-78 110-93 0 0,19-2-5 0 0,39-65-530 0 0,65-96 1031 0 0,26-44 684 0 0,123-142-452 0 0,-144 179-915 0 0,-12 13-53 0 0,0 0 0 0 0,1 0 0 0 0,0 1 1 0 0,0 1-1 0 0,1 0 0 0 0,0 1 0 0 0,14-6 60 0 0,-28 14-26 0 0,1 0-1 0 0,0 1 0 0 0,-1-1 1 0 0,1 1-1 0 0,0-1 1 0 0,0 1-1 0 0,-1-1 0 0 0,1 1 1 0 0,0-1-1 0 0,0 1 1 0 0,-1 0-1 0 0,1 0 1 0 0,0-1-1 0 0,0 1 0 0 0,0 0 1 0 0,0 0-1 0 0,0 0 1 0 0,-1 0-1 0 0,1 0 0 0 0,0 0 1 0 0,0 0-1 0 0,0 0 1 0 0,0 0-1 0 0,0 0 0 0 0,-1 1 1 0 0,1-1-1 0 0,0 0 1 0 0,0 0-1 0 0,0 1 1 0 0,-1-1-1 0 0,1 1 0 0 0,0-1 1 0 0,0 1-1 0 0,-1-1 1 0 0,1 1-1 0 0,0-1 0 0 0,-1 1 1 0 0,1 0-1 0 0,-1-1 1 0 0,1 1-1 0 0,-1 0 0 0 0,1-1 1 0 0,-1 1-1 0 0,1 0 1 0 0,-1 0-1 0 0,0 0 1 0 0,1-1-1 0 0,-1 1 0 0 0,0 0 1 0 0,0 0-1 0 0,1 0 1 0 0,-1 0-1 0 0,0-1 0 0 0,0 1 1 0 0,0 0-1 0 0,0 0 1 0 0,0 0-1 0 0,0 0 0 0 0,-1 0 1 0 0,1 0-1 0 0,0-1 1 0 0,0 1-1 0 0,-1 0 1 0 0,1 0 26 0 0,-2 52-410 0 0,0-41 232 0 0,1 1-1 0 0,0-1 0 0 0,1 1 0 0 0,1 0 1 0 0,0-1-1 0 0,1 1 0 0 0,0-1 0 0 0,1 1 1 0 0,3 9 178 0 0,31 47 469 0 0,-50-77 4541 0 0,-17-3-3832 0 0,-6-3-1275 0 0,16 4 9 0 0,0 1 1 0 0,0 1 0 0 0,-1 1-1 0 0,0 0 1 0 0,-1 2-1 0 0,1 1 1 0 0,-1 0 0 0 0,-20 0 87 0 0,-104 0-6156 0 0,97 11-2915 0 0,35-3 2484 0 0</inkml:trace>
  <inkml:trace contextRef="#ctx0" brushRef="#br0" timeOffset="66506.954">6067 2282 0 0 0,'0'0'811'0'0,"0"0"352"0"0,0 0 470 0 0,0 0 343 0 0,0 0 40 0 0,0 0-213 0 0,0 0-264 0 0,0 0-184 0 0,0 0-119 0 0,32-7-98 0 0,102-22-126 0 0,-51-6 575 0 0,-54 17-1077 0 0,-1-1 1 0 0,-1-2-1 0 0,0-1 0 0 0,-2-1 1 0 0,-1-1-1 0 0,16-20-510 0 0,-36 38 77 0 0,1 0 0 0 0,-1 0 1 0 0,0 0-1 0 0,-1-1 0 0 0,0 1 0 0 0,0-1 1 0 0,0 0-1 0 0,-1 0 0 0 0,1 0 0 0 0,-2 0 1 0 0,1 0-1 0 0,-1 0 0 0 0,0-1 0 0 0,0-5-77 0 0,-1 10-24 0 0,0 0 0 0 0,-1 0 0 0 0,1 0 0 0 0,0 0 0 0 0,-1-1-1 0 0,0 1 1 0 0,0 1 0 0 0,0-1 0 0 0,0 0 0 0 0,0 0 0 0 0,0 0 0 0 0,-1 0-1 0 0,0 1 1 0 0,1-1 0 0 0,-1 1 0 0 0,0-1 0 0 0,0 1 0 0 0,0 0-1 0 0,0 0 1 0 0,-1 0 0 0 0,1 0 0 0 0,-1 0 0 0 0,1 0 0 0 0,-1 1 0 0 0,0-1-1 0 0,1 1 1 0 0,-1-1 0 0 0,0 1 0 0 0,0 0 0 0 0,0 1 0 0 0,0-1 0 0 0,0 0-1 0 0,0 1 1 0 0,0-1 0 0 0,-1 1 24 0 0,-4 2-181 0 0,0-1-1 0 0,1 2 1 0 0,0-1 0 0 0,-1 1 0 0 0,1 0-1 0 0,0 0 1 0 0,0 1 0 0 0,0 0-1 0 0,1 0 1 0 0,0 1 0 0 0,0 0-1 0 0,0 0 1 0 0,0 0 0 0 0,1 1-1 0 0,-1 0 1 0 0,1 0 0 0 0,1 0-1 0 0,-1 1 1 0 0,1-1 0 0 0,1 1 0 0 0,-4 6 181 0 0,2-6-94 0 0,0-1 0 0 0,0 1 0 0 0,0 0 0 0 0,1 0 0 0 0,0 0 0 0 0,1 0 0 0 0,-1 1 1 0 0,1 0-1 0 0,1 0 0 0 0,0 0 0 0 0,0 0 0 0 0,0 0 0 0 0,1 0 0 0 0,0 0 0 0 0,1 0 1 0 0,0 1-1 0 0,0-1 0 0 0,0 0 0 0 0,1 0 0 0 0,1 0 0 0 0,-1 0 0 0 0,1 0 0 0 0,1 0 1 0 0,-1 0-1 0 0,2 0 0 0 0,-1-1 0 0 0,1 1 0 0 0,1 2 94 0 0,2-4 158 0 0,0-1-1 0 0,0 1 1 0 0,1-1-1 0 0,-1 0 1 0 0,1-1-1 0 0,0 1 1 0 0,1-2-1 0 0,-1 1 1 0 0,0-1-1 0 0,1 0 1 0 0,0-1 0 0 0,0 0-1 0 0,0-1 1 0 0,0 0-1 0 0,0 0 1 0 0,0-1-1 0 0,0 0 1 0 0,0 0-1 0 0,0-1 1 0 0,0 0-1 0 0,0-1 1 0 0,0 0-1 0 0,5-2-157 0 0,6-2 389 0 0,0-1 0 0 0,-1 0 0 0 0,0-2 0 0 0,-1 0 0 0 0,1-2-1 0 0,-2 0 1 0 0,0 0 0 0 0,0-2 0 0 0,14-13-389 0 0,-14 12 40 0 0,-1-1 0 0 0,-1 0 1 0 0,-1-1-1 0 0,0 0 0 0 0,-1-1 0 0 0,0-1 0 0 0,-2 0 1 0 0,0-1-1 0 0,-1 0 0 0 0,-1 0 0 0 0,-1-1 1 0 0,6-20-41 0 0,-13 39-47 0 0,-1 0 1 0 0,1 0-1 0 0,-1 0 1 0 0,1-1-1 0 0,-1 1 1 0 0,1 0-1 0 0,-1 0 1 0 0,0-1-1 0 0,0 1 0 0 0,1 0 1 0 0,-1-1-1 0 0,0 1 1 0 0,0 0-1 0 0,0-1 1 0 0,-1 1-1 0 0,1 0 1 0 0,0-1-1 0 0,0 1 1 0 0,-1 0-1 0 0,1 0 1 0 0,-1-1-1 0 0,1 1 1 0 0,-1 0-1 0 0,1 0 1 0 0,-1 0-1 0 0,0 0 1 0 0,0-1-1 0 0,1 1 1 0 0,-1 0-1 0 0,0 0 1 0 0,0 1-1 0 0,0-1 1 0 0,0 0-1 0 0,0 0 1 0 0,0 0-1 0 0,0 1 0 0 0,-1-1 1 0 0,1 0-1 0 0,0 1 1 0 0,0-1-1 0 0,-1 1 1 0 0,1 0-1 0 0,0-1 1 0 0,0 1-1 0 0,-1 0 1 0 0,1 0-1 0 0,0 0 1 0 0,-1 0-1 0 0,1 0 1 0 0,0 0-1 0 0,-1 0 1 0 0,1 0-1 0 0,0 0 1 0 0,-1 1-1 0 0,1-1 1 0 0,0 0-1 0 0,0 1 1 0 0,-1-1-1 0 0,1 1 47 0 0,-9 5-369 0 0,1 1 1 0 0,1 0-1 0 0,-1 0 1 0 0,1 1-1 0 0,1 0 0 0 0,-1 0 1 0 0,1 1-1 0 0,1 0 1 0 0,-1 0-1 0 0,2 0 0 0 0,-1 1 1 0 0,1 0-1 0 0,1 0 0 0 0,0 0 1 0 0,-1 5 368 0 0,3-12 8 0 0,0 0 0 0 0,1 0 0 0 0,0 1 1 0 0,0-1-1 0 0,0 0 0 0 0,0 1 0 0 0,0-1 0 0 0,1 1 1 0 0,-1-1-1 0 0,1 1 0 0 0,0-1 0 0 0,0 1 0 0 0,0-1 1 0 0,1 0-1 0 0,-1 1 0 0 0,1-1 0 0 0,0 1 0 0 0,0-1 0 0 0,0 0 1 0 0,0 1-1 0 0,1-1 0 0 0,-1 0 0 0 0,1 0 0 0 0,0 0 1 0 0,0 0-1 0 0,0 0 0 0 0,0-1 0 0 0,0 1 0 0 0,1 0 0 0 0,-1-1 1 0 0,1 0-1 0 0,-1 0 0 0 0,1 1 0 0 0,0-2 0 0 0,0 1 1 0 0,1 0-9 0 0,11 4 341 0 0,1 0 0 0 0,-1-1 1 0 0,1-1-1 0 0,1 0 1 0 0,-1-2-1 0 0,1 1 0 0 0,-1-2 1 0 0,1-1-1 0 0,-1 0 1 0 0,1 0-1 0 0,-1-2 0 0 0,1 0 1 0 0,-1-1-1 0 0,0-1 1 0 0,0 0-1 0 0,0-1 1 0 0,0-1-1 0 0,-1 0 0 0 0,0-2 1 0 0,0 1-1 0 0,-1-2 1 0 0,0 0-1 0 0,0 0 0 0 0,1-4-341 0 0,2 0 58 0 0,-1-1 0 0 0,-1-1-1 0 0,-1-1 1 0 0,0 0 0 0 0,-1 0 0 0 0,0-2-1 0 0,-2 1 1 0 0,0-1 0 0 0,-1-1-1 0 0,-1 0 1 0 0,2-5-58 0 0,-4-57-359 0 0,-7 79 335 0 0,-1 0-1 0 0,1 0 0 0 0,-1 0 0 0 0,1 0 0 0 0,-1 0 1 0 0,0 0-1 0 0,0 1 0 0 0,0-1 0 0 0,0 0 0 0 0,0 0 0 0 0,0 1 1 0 0,0-1-1 0 0,-1 0 0 0 0,1 1 0 0 0,-1-1 0 0 0,1 1 1 0 0,-1 0-1 0 0,1-1 0 0 0,-1 1 0 0 0,0 0 0 0 0,0 0 0 0 0,1 0 1 0 0,-1 0-1 0 0,0 0 0 0 0,0 1 0 0 0,0-1 0 0 0,0 1 0 0 0,0-1 1 0 0,0 1-1 0 0,0 0 0 0 0,0-1 0 0 0,0 1 0 0 0,0 0 1 0 0,0 0-1 0 0,0 1 0 0 0,-2-1 25 0 0,-4 4-53 0 0,0 0 1 0 0,0 1 0 0 0,1-1-1 0 0,-1 1 1 0 0,1 1-1 0 0,1 0 1 0 0,-1 0-1 0 0,1 0 1 0 0,0 0 0 0 0,0 1-1 0 0,1 0 1 0 0,0 1-1 0 0,0-1 1 0 0,0 1-1 0 0,1 0 1 0 0,1 0 0 0 0,-1 0-1 0 0,1 0 1 0 0,-1 7 52 0 0,0-7-38 0 0,0-1 0 0 0,1 1 0 0 0,0-1 0 0 0,1 1 0 0 0,0 0 0 0 0,0 0 0 0 0,0 0 1 0 0,1 0-1 0 0,1 0 0 0 0,-1 0 0 0 0,1 0 0 0 0,0 1 0 0 0,1-1 0 0 0,0 0 0 0 0,1 0 1 0 0,-1 0-1 0 0,1 0 0 0 0,1 0 0 0 0,-1-1 0 0 0,2 1 0 0 0,-1-1 0 0 0,1 1 0 0 0,0-1 0 0 0,0 0 1 0 0,1-1-1 0 0,0 1 0 0 0,2 1 38 0 0,4 3-102 0 0,0-2 0 0 0,1 0-1 0 0,0 0 1 0 0,1-1 0 0 0,-1-1 0 0 0,1 0 0 0 0,1 0 0 0 0,0-2 0 0 0,-1 1 0 0 0,2-2-1 0 0,-1 0 1 0 0,3 0 102 0 0,66-2-7888 0 0,-70-5 3083 0 0,-7 0-591 0 0</inkml:trace>
  <inkml:trace contextRef="#ctx0" brushRef="#br0" timeOffset="68303.364">7549 2054 0 0 0,'0'0'585'0'0,"0"0"949"0"0,0 0 323 0 0,0 0 142 0 0,0 0 22 0 0,0 0-158 0 0,0 0-254 0 0,0 0-232 0 0,0 0-184 0 0,0 0-162 0 0,0 0-107 0 0,0 0-113 0 0,0 0-134 0 0,27-8 1047 0 0,42-7-1434 0 0,-33 13-392 0 0,-3 1-511 0 0,-33 30 13 0 0,-80 70 1196 0 0,67-82-377 0 0,11-14-157 0 0,-1 0 1 0 0,1 0-1 0 0,0-1 0 0 0,0 1 0 0 0,0 1 0 0 0,0-1 0 0 0,1 0 0 0 0,-1 0 0 0 0,1 1 0 0 0,0-1 0 0 0,0 1 1 0 0,0-1-1 0 0,0 1 0 0 0,1-1 0 0 0,-1 1 0 0 0,1 0 0 0 0,0 2-62 0 0,0-4 12 0 0,1 0 0 0 0,-1 0 0 0 0,1 0 0 0 0,-1 0 0 0 0,1 0-1 0 0,0-1 1 0 0,-1 1 0 0 0,1 0 0 0 0,0 0 0 0 0,0 0 0 0 0,1-1 0 0 0,-1 1 0 0 0,0-1 0 0 0,1 1 0 0 0,-1-1 0 0 0,0 1 0 0 0,1-1 0 0 0,0 0-1 0 0,-1 0 1 0 0,1 1 0 0 0,0-1 0 0 0,-1 0 0 0 0,1-1 0 0 0,0 1 0 0 0,0 0 0 0 0,0 0 0 0 0,0-1 0 0 0,0 1 0 0 0,0-1 0 0 0,0 0-1 0 0,0 0 1 0 0,0 0 0 0 0,0 0 0 0 0,0 0 0 0 0,0 0 0 0 0,2 0-12 0 0,76-16 36 0 0,-59 5-344 0 0,30-22-5110 0 0,-34 14-3256 0 0,-13 12 2558 0 0</inkml:trace>
  <inkml:trace contextRef="#ctx0" brushRef="#br0" timeOffset="68768.774">7413 1292 3881 0 0,'0'0'2116'0'0,"0"0"-359"0"0,0 0-38 0 0,0 0 90 0 0,0 0-64 0 0,0 0-290 0 0,0 0-338 0 0,0 0-288 0 0,0 0-155 0 0,0 0-54 0 0,0 0-50 0 0,0 0-49 0 0,20-4-45 0 0,128-18 614 0 0,-2 22-263 0 0,-144 0-828 0 0,-1 0 1 0 0,1 0-1 0 0,0 0 1 0 0,-1 0-1 0 0,1 0 1 0 0,0 1-1 0 0,-1-1 1 0 0,1 0-1 0 0,0 1 1 0 0,-1-1-1 0 0,1 1 1 0 0,-1 0-1 0 0,1-1 1 0 0,-1 1-1 0 0,1 0 1 0 0,-1 0-1 0 0,1 0 1 0 0,-1 0-1 0 0,0 0 1 0 0,0 0-1 0 0,1 1 1 0 0,-1-1-1 0 0,0 0 1 0 0,0 1-1 0 0,0-1 1 0 0,0 0-1 0 0,0 1 1 0 0,-1-1-1 0 0,1 1 1 0 0,0 0-1 0 0,-1-1 1 0 0,1 1-1 0 0,-1-1 1 0 0,0 1-1 0 0,1 0 1 0 0,-1-1-1 0 0,0 1 1 0 0,0 0-1 0 0,0 0 1 0 0,0-1-1 0 0,0 1 1 0 0,-1 0-1 0 0,1-1 1 0 0,0 1-1 0 0,-1 0 1 0 0,1-1-1 0 0,-1 1 1 0 0,0-1-1 0 0,1 1 1 0 0,-1-1-1 0 0,0 1 1 0 0,0-1-1 0 0,0 1 1 0 0,0-1-1 0 0,0 0 1 0 0,-1 1 0 0 0,-114 130 171 0 0,115-130-164 0 0,-1 0 0 0 0,1 0 0 0 0,-1-1 0 0 0,1 1 1 0 0,0 0-1 0 0,0 1 0 0 0,-1-1 0 0 0,2 0 1 0 0,-1 0-1 0 0,0 0 0 0 0,0 1 0 0 0,1-1 0 0 0,-1 0 1 0 0,1 1-1 0 0,0-1 0 0 0,-1 0 0 0 0,1 1 0 0 0,0-1 1 0 0,1 0-1 0 0,-1 1 0 0 0,0-1 0 0 0,1 1 1 0 0,-1-1-1 0 0,1 0 0 0 0,0 0 0 0 0,-1 1 0 0 0,1-1 1 0 0,0 0-1 0 0,1 0 0 0 0,-1 0 0 0 0,0 0 1 0 0,1 0-1 0 0,-1 0 0 0 0,1 0 0 0 0,-1-1 0 0 0,1 1 1 0 0,0 0-1 0 0,0-1 0 0 0,-1 0 0 0 0,1 1 1 0 0,0-1-1 0 0,1 0 0 0 0,-1 0 0 0 0,0 0 0 0 0,0 0 1 0 0,1 0-8 0 0,22 4 38 0 0,0-1 0 0 0,0-1 1 0 0,0-1-1 0 0,0-1 0 0 0,0-1 1 0 0,0-1-1 0 0,0-2 0 0 0,2-1-38 0 0,-9 1-921 0 0,-5 1-1237 0 0,-2 1-4207 0 0,-8 1-4522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2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0 9322 0 0,'0'0'1284'0'0,"0"0"-187"0"0,0 0-53 0 0,0 0 169 0 0,0 0 108 0 0,0 0-98 0 0,0 0-245 0 0,0 0-284 0 0,0 0-254 0 0,0 0-168 0 0,0 0-81 0 0,0 0-38 0 0,0 0-24 0 0,-10 23-18 0 0,-35 74-24 0 0,-140 298 144 0 0,180-387-219 0 0,1-2 14 0 0,1-1 1 0 0,0 0-1 0 0,0 1 0 0 0,0 0 0 0 0,1 0 0 0 0,-1-1 1 0 0,1 1-1 0 0,1 1 0 0 0,-1-1 0 0 0,1 0 1 0 0,0 0-1 0 0,1 1 0 0 0,-1-1 0 0 0,1 0 0 0 0,0 1 1 0 0,1 0-27 0 0,2-3 56 0 0,1-1 1 0 0,-1 1-1 0 0,1-1 1 0 0,0 0 0 0 0,0 0-1 0 0,0-1 1 0 0,0 1-1 0 0,0-1 1 0 0,1 0-1 0 0,-1 0 1 0 0,1 0 0 0 0,0-1-1 0 0,-1 1 1 0 0,1-1-1 0 0,4 0-56 0 0,-4 1 72 0 0,142 6 1518 0 0,-94-29-2503 0 0,-27-7-3120 0 0,9-7-8456 0 0,-29 31 7192 0 0</inkml:trace>
  <inkml:trace contextRef="#ctx0" brushRef="#br0" timeOffset="282.074">659 401 6889 0 0,'0'0'1075'0'0,"0"0"-313"0"0,0 0-50 0 0,0 0 198 0 0,0 0 134 0 0,0 0-39 0 0,0 0-127 0 0,0 0-182 0 0,0 0-183 0 0,-17 31-140 0 0,-51 95-113 0 0,48-59 44 0 0,20-64-262 0 0,0-1 0 0 0,-1 1-1 0 0,1-1 1 0 0,0 1 0 0 0,0-1 0 0 0,1 1 0 0 0,-1-1 0 0 0,0 0 0 0 0,1 1 0 0 0,0-1 0 0 0,-1 0 0 0 0,1 1 0 0 0,0-1 0 0 0,0 0 0 0 0,0 0 0 0 0,0 1 0 0 0,1-1 0 0 0,-1 0 0 0 0,1 0 0 0 0,-1 0-1 0 0,1-1 1 0 0,0 1 0 0 0,-1 0 0 0 0,1-1 0 0 0,0 1 0 0 0,0-1 0 0 0,0 1 0 0 0,0-1 0 0 0,1 0 0 0 0,-1 0 0 0 0,0 0 0 0 0,0 0 0 0 0,1-1 0 0 0,-1 1 0 0 0,0 0 0 0 0,1-1 0 0 0,-1 0 0 0 0,1 1 0 0 0,-1-1-1 0 0,1 0 1 0 0,-1 0 0 0 0,2-1-42 0 0,9-2 215 0 0,-1 0-1 0 0,1-1 1 0 0,-1-1-1 0 0,0 0 0 0 0,0-1 1 0 0,0 0-1 0 0,-1 0 1 0 0,0-2-1 0 0,0 1 0 0 0,-1-1 1 0 0,0-1-1 0 0,0 0 1 0 0,-1 0-1 0 0,0-1 1 0 0,-1 0-1 0 0,0 0 0 0 0,-1-1 1 0 0,6-11-215 0 0,-9 19 5 0 0,-1-1 1 0 0,0 0 0 0 0,0 0-1 0 0,0 0 1 0 0,-1 0 0 0 0,1-1-1 0 0,-1 1 1 0 0,0-1-1 0 0,0 1 1 0 0,-1-1 0 0 0,1 0-1 0 0,-1 1 1 0 0,0-1 0 0 0,-1 0-1 0 0,1 0 1 0 0,-1 0-1 0 0,0 0 1 0 0,0 0 0 0 0,0 0-1 0 0,-1 0 1 0 0,1 0 0 0 0,-1 0-1 0 0,-1 0 1 0 0,1 1 0 0 0,-1-1-1 0 0,1 0 1 0 0,-1 1-1 0 0,-1-1 1 0 0,1 1 0 0 0,0 0-1 0 0,-1 0 1 0 0,0 0 0 0 0,0 0-1 0 0,-1 0 1 0 0,1 1-1 0 0,-1-1 1 0 0,1 1 0 0 0,-1 0-1 0 0,0 0 1 0 0,0 0 0 0 0,-2 0-6 0 0,-70-11-2716 0 0,50 16-767 0 0,4 5-3441 0 0,10 1-1226 0 0</inkml:trace>
  <inkml:trace contextRef="#ctx0" brushRef="#br0" timeOffset="578.564">1129 276 11402 0 0,'0'0'1162'0'0,"0"0"-331"0"0,0 0 14 0 0,0 0 182 0 0,0 0 82 0 0,0 0-97 0 0,0 0-171 0 0,0 0-135 0 0,0 0-85 0 0,32-4-69 0 0,105-13-125 0 0,81 5-1035 0 0,-177 12-1749 0 0,-40 0 2178 0 0,7 2-2524 0 0,-6 3-3681 0 0,-2-1-248 0 0</inkml:trace>
  <inkml:trace contextRef="#ctx0" brushRef="#br0" timeOffset="834.609">1123 534 232 0 0,'0'0'624'0'0,"0"0"40"0"0,0 0 96 0 0,0 0 89 0 0,0 0-81 0 0,0 0-200 0 0,0 0-184 0 0,0 0-176 0 0,199 0-136 0 0,-164-7-96 0 0,3-4-184 0 0,3 0-344 0 0,1-4-680 0 0,-9 4-849 0 0,-10 3 1049 0 0</inkml:trace>
  <inkml:trace contextRef="#ctx0" brushRef="#br0" timeOffset="3465.787">1537 538 0 0 0,'0'0'871'0'0,"0"0"110"0"0,0 0-34 0 0,0 0-95 0 0,0 0-79 0 0,0 0-57 0 0,0 0-24 0 0,0 0 21 0 0,-7-7 5901 0 0,1 3-5394 0 0,-115 7 2365 0 0,98 2-2934 0 0,0-1-1 0 0,0-1 1 0 0,0-2 0 0 0,0 0 0 0 0,0-1-1 0 0,-5-2-650 0 0,-21 1 1408 0 0,48 1-1382 0 0,1 0 5 0 0,0 0-2 0 0,0 0-9 0 0,0 0 0 0 0,0 0-9 0 0,0 0-3 0 0,-21 0 76 0 0,16 0-7344 0 0,16 0-1421 0 0,-7 0 1117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3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1 301 11418 0 0,'0'0'1538'0'0,"0"0"-435"0"0,0 0-49 0 0,0 0 116 0 0,0 0-39 0 0,0 0-201 0 0,0 0-253 0 0,0 0-211 0 0,0 0-99 0 0,0 0-45 0 0,0 0-28 0 0,0 0-33 0 0,0 0-13 0 0,21-5-10 0 0,70-18-22 0 0,-86 22-227 0 0,1-1 1 0 0,-1 1-1 0 0,1 0 1 0 0,-1 0 0 0 0,1 0-1 0 0,-1 1 1 0 0,1-1 0 0 0,-1 2-1 0 0,1-1 1 0 0,0 0-1 0 0,-1 1 1 0 0,1 0 0 0 0,-1 1-1 0 0,0-1 1 0 0,1 1 0 0 0,-1 0-1 0 0,0 0 1 0 0,0 0-1 0 0,0 1 1 0 0,0 0 0 0 0,-1 0-1 0 0,1 0 1 0 0,-1 1-1 0 0,0-1 1 0 0,1 1 0 0 0,-2 0-1 0 0,1 0 1 0 0,0 1 0 0 0,-1-1-1 0 0,0 1 1 0 0,0 0-1 0 0,0-1 1 0 0,-1 1 0 0 0,1 1-1 0 0,-1-1 1 0 0,-1 0 0 0 0,1 0-1 0 0,-1 1 1 0 0,1-1-1 0 0,-2 1 1 0 0,1-1 0 0 0,-1 1-1 0 0,1-1 1 0 0,-1 1 0 0 0,-1 0-1 0 0,1-1 1 0 0,-1 1-1 0 0,0-1 1 0 0,0 0 0 0 0,-1 1-1 0 0,0-1 1 0 0,0 0 0 0 0,0 0-1 0 0,0 1 1 0 0,-3 1 10 0 0,-8 17-54 0 0,-1-1-1 0 0,-1-1 1 0 0,-2-1 0 0 0,0 0 0 0 0,-15 14 54 0 0,17-20 32 0 0,0 0 0 0 0,1 1 0 0 0,1 1 0 0 0,1 0 1 0 0,1 1-1 0 0,0 0 0 0 0,1 0 0 0 0,1 1 0 0 0,-6 17-32 0 0,15-32-3 0 0,-1 1 0 0 0,0-1 0 0 0,1 1 0 0 0,0 0 0 0 0,0-1 0 0 0,1 1 0 0 0,-1-1 0 0 0,1 1 0 0 0,0-1 0 0 0,0 1 0 0 0,0-1 0 0 0,1 0 0 0 0,0 0 0 0 0,0 1-1 0 0,0-1 1 0 0,0 0 0 0 0,0 0 0 0 0,1-1 0 0 0,0 1 0 0 0,0-1 0 0 0,0 1 0 0 0,0-1 0 0 0,0 0 0 0 0,1 0 0 0 0,-1 0 0 0 0,1 0 0 0 0,0-1 0 0 0,0 0-1 0 0,0 1 1 0 0,0-1 0 0 0,0-1 0 0 0,0 1 0 0 0,1-1 0 0 0,-1 1 0 0 0,1-1 0 0 0,-1-1 0 0 0,1 1 0 0 0,-1-1 0 0 0,1 1 0 0 0,1-1 3 0 0,11 2-379 0 0,1 0 1 0 0,-1-1-1 0 0,0-1 1 0 0,0 0-1 0 0,1-2 1 0 0,-1 0-1 0 0,0 0 1 0 0,5-3 378 0 0,29-10-4430 0 0,-1-5-3541 0 0,-34 13 2642 0 0</inkml:trace>
  <inkml:trace contextRef="#ctx0" brushRef="#br0" timeOffset="586.722">671 301 0 0 0,'0'0'261'0'0,"0"0"650"0"0,0 0 398 0 0,0 0 247 0 0,0 0 210 0 0,0 0 139 0 0,0 0 26 0 0,32-2-72 0 0,103-11-180 0 0,-54-14 950 0 0,-55 11-2177 0 0,-2-1 0 0 0,1-2 0 0 0,-2-1-1 0 0,-1 0 1 0 0,0-2 0 0 0,-1 0 0 0 0,-2-2 0 0 0,0 0 0 0 0,-2-1-1 0 0,8-14-451 0 0,-19 29 404 0 0,-8 17-304 0 0,-1 4-385 0 0,-70 256 102 0 0,-15 130-1057 0 0,83-358 1246 0 0,-3 0 0 0 0,-1-1 0 0 0,-1 0-1 0 0,-2 0 1 0 0,-2-2 0 0 0,-2 1 0 0 0,0-2 0 0 0,-12 15-6 0 0,21-40-68 0 0,0-1 1 0 0,-1-1-1 0 0,0 1 0 0 0,0-1 1 0 0,-1 0-1 0 0,0-1 1 0 0,0 0-1 0 0,-1-1 1 0 0,0 0-1 0 0,0 0 0 0 0,0-1 1 0 0,-1 0-1 0 0,0-1 1 0 0,0 0-1 0 0,0-1 1 0 0,0 0-1 0 0,0-1 1 0 0,-1 0-1 0 0,1-1 0 0 0,-1 0 1 0 0,-8-1 67 0 0,17 0 0 0 0,-1-1 0 0 0,1 0 0 0 0,0 0 0 0 0,0 0 0 0 0,0 0 0 0 0,0 0-1 0 0,0-1 1 0 0,0 1 0 0 0,1-1 0 0 0,-1 0 0 0 0,0 0 0 0 0,1 0 0 0 0,-1 0 0 0 0,1 0 0 0 0,0 0 0 0 0,0-1 0 0 0,0 1 0 0 0,0-1 0 0 0,0 0 0 0 0,0 1 0 0 0,1-1 0 0 0,0 0 0 0 0,-1 0 0 0 0,1 0 0 0 0,0 0 0 0 0,0 0 0 0 0,0 0 0 0 0,1-1 0 0 0,-1 1 0 0 0,1 0-1 0 0,0 0 1 0 0,0 0 0 0 0,0-1 0 0 0,18-106 538 0 0,3 72-496 0 0,2 1-1 0 0,2 1 1 0 0,1 1 0 0 0,2 1-1 0 0,1 1 1 0 0,1 2 0 0 0,2 1-1 0 0,1 2 1 0 0,2 1 0 0 0,9-5-42 0 0,-26 18-158 0 0,38-26-3343 0 0,-16 18-6213 0 0,-29 17 4386 0 0</inkml:trace>
  <inkml:trace contextRef="#ctx0" brushRef="#br0" timeOffset="898.358">1700 65 3825 0 0,'0'0'3333'0'0,"0"0"-656"0"0,0 0-156 0 0,0 0-52 0 0,0 0-316 0 0,0 0-486 0 0,0 0-568 0 0,0 0-449 0 0,0 0-268 0 0,0 0-120 0 0,0 0-11 0 0,0 0 19 0 0,0 0 10 0 0,-22 29-24 0 0,-70 90-34 0 0,0 24 198 0 0,71-105-585 0 0,1 1 0 0 0,2 0 1 0 0,2 2-1 0 0,1 0 0 0 0,2 0 0 0 0,2 1 1 0 0,2 1-1 0 0,2 0 0 0 0,2 0 0 0 0,1 0 0 0 0,3 5 165 0 0,1-46-22 0 0,0 1 0 0 0,0-1 0 0 0,1 1 0 0 0,-1-1 0 0 0,1 0 0 0 0,-1 1 0 0 0,1-1 0 0 0,0 0 0 0 0,0 0 0 0 0,0 0 0 0 0,0 1 0 0 0,1-1 0 0 0,-1 0 0 0 0,1 0 0 0 0,-1-1 0 0 0,1 1 0 0 0,-1 0 0 0 0,1 0 0 0 0,0-1 0 0 0,0 1 0 0 0,0-1 0 0 0,0 0 0 0 0,0 0 0 0 0,0 1 0 0 0,0-1 0 0 0,0 0 0 0 0,1-1 0 0 0,-1 1 0 0 0,0 0 0 0 0,1-1 0 0 0,-1 1 0 0 0,0-1 0 0 0,1 0 0 0 0,1 0 22 0 0,84-10-1587 0 0,-25-24-2909 0 0,-27 1-6332 0 0,-30 23 7563 0 0</inkml:trace>
  <inkml:trace contextRef="#ctx0" brushRef="#br0" timeOffset="1135.688">1260 515 2977 0 0,'0'0'2104'0'0,"0"0"-712"0"0,0 0-103 0 0,0 0-185 0 0,0 0-352 0 0,0 0-304 0 0,0 0-248 0 0,189-22-176 0 0,-157 22-296 0 0,1 0-456 0 0,2-4-864 0 0,0 4-1289 0 0,-11 0-488 0 0,-4 0 1921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1 184 9530 0 0,'0'0'2422'0'0,"0"0"-1031"0"0,0 0-352 0 0,0 0 9 0 0,0 0-36 0 0,0 0-144 0 0,0 0-207 0 0,0 0-188 0 0,0 0-102 0 0,0 0-46 0 0,0 0-37 0 0,0 0-2 0 0,0 0 23 0 0,23-9 26 0 0,74-28 34 0 0,-30 26 302 0 0,-48 13-472 0 0,-15-2-191 0 0,-1 0 1 0 0,1 0-1 0 0,0 0 1 0 0,-1 1-1 0 0,1 0 1 0 0,-1-1-1 0 0,1 1 1 0 0,-1 1-1 0 0,1-1 1 0 0,-1 0-1 0 0,0 1 1 0 0,1 0-1 0 0,-1 0 1 0 0,0 0-1 0 0,0 0 1 0 0,0 0-1 0 0,-1 1 1 0 0,1-1-1 0 0,0 1 1 0 0,-1-1-1 0 0,0 1 1 0 0,0 0 0 0 0,0 0-1 0 0,0 0 1 0 0,0 1-1 0 0,0-1 1 0 0,-1 0-1 0 0,1 1 1 0 0,-1-1-1 0 0,0 1 1 0 0,0-1-1 0 0,-1 1 1 0 0,1-1-1 0 0,-1 1 1 0 0,1 0-1 0 0,-1-1 1 0 0,0 1-1 0 0,-1 0 1 0 0,1-1-1 0 0,-1 1 1 0 0,1-1-1 0 0,-1 1 1 0 0,0 0-1 0 0,-2 2-8 0 0,-7 22 75 0 0,-1-1-1 0 0,-2-1 1 0 0,-1 0-1 0 0,0 0 1 0 0,-2-1-1 0 0,-12 12-74 0 0,16-20 61 0 0,4-6 17 0 0,-1 1-1 0 0,2 0 1 0 0,0 0-1 0 0,0 0 1 0 0,1 1-1 0 0,0 0 1 0 0,2 0-1 0 0,-1 0 1 0 0,1 1-1 0 0,1-1 1 0 0,1 1-1 0 0,-1 11-77 0 0,5-21 17 0 0,0 0-1 0 0,1 1 1 0 0,-1-2 0 0 0,1 1 0 0 0,0 0-1 0 0,1-1 1 0 0,-1 1 0 0 0,0-1 0 0 0,1 0-1 0 0,0 0 1 0 0,0 0 0 0 0,0-1 0 0 0,0 1-1 0 0,0-1 1 0 0,0 0 0 0 0,1 0 0 0 0,-1 0-1 0 0,1-1 1 0 0,-1 0 0 0 0,1 0 0 0 0,0 0-1 0 0,-1 0 1 0 0,1-1 0 0 0,0 0-1 0 0,0 0 1 0 0,0 0 0 0 0,-1 0 0 0 0,1-1-1 0 0,2 0-16 0 0,111-32-3120 0 0,-74 16-5638 0 0,-31 12-2338 0 0</inkml:trace>
  <inkml:trace contextRef="#ctx0" brushRef="#br0" timeOffset="825.045">491 729 0 0 0,'0'0'1271'0'0,"0"0"97"0"0,0 0 73 0 0,0 0 94 0 0,0 0 5 0 0,33-20-29 0 0,105-64-19 0 0,5-23 3357 0 0,36-92-1719 0 0,-151 166-2938 0 0,-2-1 0 0 0,-1-1-1 0 0,-1-2 1 0 0,15-33-192 0 0,-2-40 1243 0 0,-58 115-1246 0 0,2 10-71 0 0,1 1 0 0 0,0 1-1 0 0,2 1 1 0 0,0 1-1 0 0,0 0 1 0 0,0 4 74 0 0,1-4-8 0 0,-1 1-8 0 0,0 0 0 0 0,2 2 0 0 0,0 0 1 0 0,1 0-1 0 0,1 1 0 0 0,2 1 1 0 0,0 0-1 0 0,1 0 0 0 0,2 1 1 0 0,0 0-1 0 0,2 1 0 0 0,1-1 1 0 0,-1 15 14 0 0,6-34 1 0 0,-1-1 0 0 0,1 0 0 0 0,0 0 0 0 0,1 0 0 0 0,-1 0-1 0 0,1 0 1 0 0,0 0 0 0 0,0 0 0 0 0,1 0 0 0 0,0 0-1 0 0,-1-1 1 0 0,1 0 0 0 0,1 1 0 0 0,-1-1 0 0 0,1 0-1 0 0,-1-1 1 0 0,1 1 0 0 0,0-1 0 0 0,1 1 0 0 0,-1-1-1 0 0,1 0 1 0 0,-1-1 0 0 0,1 1 0 0 0,0-1 0 0 0,0 0-1 0 0,0 0 1 0 0,0-1 0 0 0,0 1 0 0 0,0-1 0 0 0,0 0-1 0 0,1 0 1 0 0,-1-1 0 0 0,0 0 0 0 0,2 0 0 0 0,5 1 64 0 0,0-2 1 0 0,0 0-1 0 0,1 0 0 0 0,-1-1 1 0 0,-1 0-1 0 0,1-1 0 0 0,0-1 1 0 0,-1 0-1 0 0,1 0 0 0 0,-1-1 1 0 0,0 0-1 0 0,-1-1 0 0 0,1-1 1 0 0,-1 0-1 0 0,0 0 0 0 0,8-8-64 0 0,54-49 144 0 0,-3-3 0 0 0,-3-2 0 0 0,8-18-144 0 0,-55 63-12 0 0,-5 8-36 0 0,-1 0 1 0 0,-1 0-1 0 0,0-1 1 0 0,-1-1-1 0 0,-1 0 1 0 0,-1 0-1 0 0,5-16 48 0 0,-15 34-12 0 0,1-1-1 0 0,-1 1 1 0 0,0-1 0 0 0,1 0 0 0 0,-1 1-1 0 0,0-1 1 0 0,0 1 0 0 0,1 0-1 0 0,-1-1 1 0 0,0 1 0 0 0,0-1-1 0 0,0 1 1 0 0,1 0 0 0 0,-1 0 0 0 0,0 0-1 0 0,0-1 1 0 0,0 1 0 0 0,0 0-1 0 0,0 0 1 0 0,1 0 0 0 0,-1 0 0 0 0,0 1-1 0 0,0-1 1 0 0,0 0 0 0 0,0 0-1 0 0,0 0 1 0 0,1 1 0 0 0,-1-1-1 0 0,0 0 1 0 0,0 1 0 0 0,0-1 0 0 0,1 1-1 0 0,-1-1 1 0 0,0 1 0 0 0,0-1-1 0 0,1 1 1 0 0,-1-1 0 0 0,1 1-1 0 0,-1 0 1 0 0,0-1 0 0 0,1 1 0 0 0,-1 0-1 0 0,1 0 1 0 0,0-1 0 0 0,-1 1 12 0 0,-27 24-69 0 0,1 0 1 0 0,0 1-1 0 0,3 2 1 0 0,0 1 0 0 0,1 1-1 0 0,2 0 1 0 0,2 2-1 0 0,0 0 1 0 0,2 1-1 0 0,-1 9 69 0 0,12-28-26 0 0,1-1 0 0 0,1 1-1 0 0,1 0 1 0 0,0 0-1 0 0,0 1 1 0 0,2-1-1 0 0,-1 0 1 0 0,2 1 0 0 0,0-1-1 0 0,1 1 1 0 0,1 4 26 0 0,-1-14 28 0 0,1 0 0 0 0,0 0 0 0 0,-1 0 0 0 0,2 0 1 0 0,-1 0-1 0 0,1-1 0 0 0,-1 1 0 0 0,1-1 0 0 0,1 0 1 0 0,-1 1-1 0 0,1-1 0 0 0,-1-1 0 0 0,1 1 0 0 0,0 0 1 0 0,0-1-1 0 0,1 0 0 0 0,-1 0 0 0 0,1 0 0 0 0,0-1 0 0 0,-1 1 1 0 0,1-1-1 0 0,0 0 0 0 0,0-1 0 0 0,0 1 0 0 0,1-1 1 0 0,-1 0-1 0 0,5 0-28 0 0,2 1 156 0 0,0 0 0 0 0,1-1 0 0 0,-1-1 1 0 0,0 0-1 0 0,1-1 0 0 0,-1 0 0 0 0,0-1 0 0 0,0 0 1 0 0,0-1-1 0 0,0 0 0 0 0,8-4-156 0 0,-12 4 92 0 0,1-1 1 0 0,-1 0-1 0 0,0 0 0 0 0,0-1 1 0 0,0 0-1 0 0,-1 0 1 0 0,1-1-1 0 0,-1 0 0 0 0,-1-1 1 0 0,1 1-1 0 0,-1-1 0 0 0,0 0 1 0 0,0-1-1 0 0,-1 1 1 0 0,0-1-1 0 0,-1 0 0 0 0,0 0 1 0 0,0-1-1 0 0,0 1 0 0 0,-1-1 1 0 0,-1 0-1 0 0,1 0 1 0 0,-1 0-1 0 0,-1 0 0 0 0,0 0 1 0 0,0 0-1 0 0,-1-1 0 0 0,0 1 1 0 0,0 0-1 0 0,-2-6-92 0 0,-1 8-71 0 0,0 2-1 0 0,-1-1 1 0 0,1 0 0 0 0,-1 0-1 0 0,0 1 1 0 0,-1 0 0 0 0,1 0-1 0 0,-1 0 1 0 0,0 1-1 0 0,0-1 1 0 0,-1 1 0 0 0,1 0-1 0 0,-1 1 1 0 0,0-1 0 0 0,0 1-1 0 0,0 0 1 0 0,0 1-1 0 0,-1 0 1 0 0,1 0 0 0 0,-1 0-1 0 0,-5-1 72 0 0,-90-1-7709 0 0,81 10 1514 0 0,6 2-2719 0 0</inkml:trace>
  <inkml:trace contextRef="#ctx0" brushRef="#br0" timeOffset="1123.845">2026 530 8506 0 0,'0'0'3390'0'0,"0"0"-2155"0"0,0 0-335 0 0,0 0 407 0 0,0 0 217 0 0,0 0-103 0 0,0 0-315 0 0,0 0-353 0 0,-15 34-279 0 0,-46 108-180 0 0,18-68-77 0 0,-13-6-1267 0 0,27-45-8377 0 0,25-22-1223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09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7258 0 0,'0'0'3363'0'0,"0"0"-1845"0"0,0 0-596 0 0,0 0-60 0 0,0 0 100 0 0,0 0 84 0 0,0 0-29 0 0,0 0-109 0 0,0 0-196 0 0,0 0-200 0 0,0 0-129 0 0,0 5-72 0 0,14 303 2595 0 0,-6-238-2662 0 0,-8-50-187 0 0,1 0 1 0 0,1 0 0 0 0,1-1-1 0 0,1 1 1 0 0,0-1-1 0 0,2 1 1 0 0,0-1-1 0 0,1-1 1 0 0,1 1-1 0 0,1-2 1 0 0,10 18-58 0 0,-17-33 11 0 0,0 1 0 0 0,0-1 0 0 0,1 0 0 0 0,-1 1-1 0 0,1-1 1 0 0,-1 0 0 0 0,1 0 0 0 0,0-1 0 0 0,0 1 0 0 0,0-1 0 0 0,0 1 0 0 0,0-1 0 0 0,0 0-1 0 0,0 0 1 0 0,0 0 0 0 0,0 0 0 0 0,1-1 0 0 0,-1 0 0 0 0,0 1 0 0 0,0-1 0 0 0,1 0-1 0 0,-1 0 1 0 0,0-1 0 0 0,1 1 0 0 0,-1-1 0 0 0,0 0 0 0 0,0 1 0 0 0,0-1 0 0 0,0-1 0 0 0,0 1-1 0 0,1-1-10 0 0,83-59 527 0 0,-54 26-475 0 0,-1-1 1 0 0,-2-1-1 0 0,-2-2 0 0 0,-1-1 1 0 0,8-19-53 0 0,11-19-58 0 0,-43 126-751 0 0,-1-24 826 0 0,0 1 1 0 0,2 0-1 0 0,1-1 1 0 0,1 0 0 0 0,1 0-1 0 0,6 13-17 0 0,-10-31 28 0 0,0-1 0 0 0,0 0-1 0 0,1 0 1 0 0,-1 0 0 0 0,1 0 0 0 0,0 0-1 0 0,1-1 1 0 0,-1 0 0 0 0,1 0 0 0 0,0 0-1 0 0,0 0 1 0 0,0-1 0 0 0,0 0 0 0 0,1 0-1 0 0,0 0 1 0 0,-1-1 0 0 0,1 0 0 0 0,0 0-1 0 0,0 0 1 0 0,0-1 0 0 0,0 0 0 0 0,0 0-1 0 0,0 0 1 0 0,1-1 0 0 0,-1 0-1 0 0,0 0 1 0 0,0-1 0 0 0,0 1 0 0 0,0-2-1 0 0,0 1 1 0 0,0 0 0 0 0,0-1 0 0 0,0 0-1 0 0,0-1 1 0 0,-1 1 0 0 0,1-1 0 0 0,-1 0-1 0 0,1 0 1 0 0,-1-1 0 0 0,0 0 0 0 0,1-1-28 0 0,15-16 144 0 0,-1 0 1 0 0,-1-1-1 0 0,-1-1 0 0 0,0-1 1 0 0,-2-1-1 0 0,-2 0 1 0 0,0-1-1 0 0,-1 0 1 0 0,-2-1-1 0 0,4-12-144 0 0,-12 28-482 0 0,16-40-1500 0 0,-8 37-3389 0 0,3 2-4973 0 0,-10 8 2020 0 0</inkml:trace>
  <inkml:trace contextRef="#ctx0" brushRef="#br0" timeOffset="263.507">1309 207 15355 0 0,'0'0'1462'0'0,"0"0"-646"0"0,0 0-217 0 0,0 0 178 0 0,0 0 160 0 0,0 0-4 0 0,0 0-119 0 0,0 0-176 0 0,0 0-148 0 0,0 0-109 0 0,0 0-106 0 0,32-5-94 0 0,98-15-65 0 0,-25 5-46 0 0,-34 14-3563 0 0,-55 1-1505 0 0,0 0-3818 0 0,-14 0 2279 0 0</inkml:trace>
  <inkml:trace contextRef="#ctx0" brushRef="#br0" timeOffset="497.275">1280 498 8626 0 0,'0'0'480'0'0,"0"0"-184"0"0,0 0 264 0 0,0 0 272 0 0,0 0 153 0 0,0 0-1 0 0,0 0-144 0 0,0 0-216 0 0,0 0-192 0 0,0 0-208 0 0,0 0-168 0 0,0 0-248 0 0,213-11-464 0 0,-178-4-864 0 0,0 0-1553 0 0,-9 8-1464 0 0,-8 0-424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18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0 0 0,'0'0'986'0'0,"0"0"-182"0"0,0 0-128 0 0,0 0 71 0 0,0 0 150 0 0,0 0 115 0 0,0 0 2 0 0,0 0-118 0 0,0 0-118 0 0,0 0-132 0 0,0 0-95 0 0,0 3-23 0 0,-48 131 5743 0 0,-45 48-4423 0 0,93-181-2176 0 0,0-1-334 0 0,0 0-521 0 0,10-10-7903 0 0,-6 5 2691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0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9090 0 0,'0'0'1298'0'0,"0"0"-232"0"0,0 0-212 0 0,0 0 3 0 0,0 0 46 0 0,0 0-44 0 0,0 0-147 0 0,0 0-149 0 0,0 0-61 0 0,0 0 15 0 0,0 0 42 0 0,0 22 1 0 0,2 127 436 0 0,-2-72-198 0 0,3-6-439 0 0,-3 0 0 0 0,-4 0 0 0 0,-2 0 0 0 0,-4 0 0 0 0,-2-1-1 0 0,-9 18-358 0 0,-30 42-385 0 0,46-141-9765 0 0,5-26 700 0 0,3 26 7148 0 0</inkml:trace>
  <inkml:trace contextRef="#ctx0" brushRef="#br0" timeOffset="321.337">328 255 4033 0 0,'0'0'769'0'0,"0"0"42"0"0,0 0 207 0 0,0 0 314 0 0,0 0 200 0 0,0 0 31 0 0,-35 29-130 0 0,-105 93-206 0 0,73-60 768 0 0,65-61-1921 0 0,1 0 0 0 0,-1 0 0 0 0,1 0 0 0 0,-1 0 0 0 0,1 0 0 0 0,0 1 0 0 0,-1-1 0 0 0,1 0 0 0 0,0 1 0 0 0,0-1 0 0 0,0 1 0 0 0,0-1 0 0 0,0 1 0 0 0,0-1 0 0 0,0 1 0 0 0,1 0 0 0 0,-1-1 0 0 0,1 1 0 0 0,-1 0 0 0 0,1 0 0 0 0,0 0 0 0 0,-1-1 0 0 0,1 1 0 0 0,0 0 0 0 0,0 0 0 0 0,0 0 0 0 0,1-1 0 0 0,-1 1 0 0 0,0 0 0 0 0,1 0 0 0 0,-1-1 0 0 0,1 1 0 0 0,-1 0 0 0 0,1 0 0 0 0,0-1 0 0 0,0 1 0 0 0,0-1 0 0 0,0 1 0 0 0,0-1 0 0 0,0 1 0 0 0,0-1 0 0 0,0 0-74 0 0,21 10 478 0 0,-1-1-1 0 0,2 0 1 0 0,-1-2-1 0 0,1-1 0 0 0,0-1 1 0 0,12 1-478 0 0,85 27 1118 0 0,-114-30-1049 0 0,-1-1 1 0 0,0 1 0 0 0,-1 1-1 0 0,1-1 1 0 0,-1 1 0 0 0,0-1-1 0 0,0 1 1 0 0,0 0 0 0 0,-1 1-1 0 0,0-1 1 0 0,0 1 0 0 0,0-1-1 0 0,0 1 1 0 0,-1 2-70 0 0,3 1 57 0 0,-1-1-246 0 0,15 19-46 0 0,5-26-5909 0 0,-14-13-5887 0 0,-10 10 6794 0 0</inkml:trace>
  <inkml:trace contextRef="#ctx0" brushRef="#br0" timeOffset="567.274">635 424 9290 0 0,'0'0'1290'0'0,"0"0"-364"0"0,0 0 35 0 0,0 0 299 0 0,0 0 166 0 0,0 0-58 0 0,0 0-213 0 0,0 0-195 0 0,0 0-153 0 0,0 0-150 0 0,35-1-147 0 0,110-5-157 0 0,69-13-1486 0 0,-187 17-820 0 0,-14 1-1451 0 0,0 1-5168 0 0,-11 0 2671 0 0</inkml:trace>
  <inkml:trace contextRef="#ctx0" brushRef="#br0" timeOffset="804.096">707 685 4065 0 0,'0'0'1424'0'0,"0"0"153"0"0,0 0 23 0 0,0 0-48 0 0,0 0-416 0 0,0 0-407 0 0,0 0-233 0 0,0 0-224 0 0,210-7-120 0 0,-177 0-128 0 0,2-1-256 0 0,-2 1-520 0 0,0 0-985 0 0,0 3-1383 0 0,-7 0-793 0 0,-9 1 640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21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181 586 4993 0 0,'0'0'3575'0'0,"0"0"-1653"0"0,0 0-613 0 0,0 0-148 0 0,0 0-130 0 0,0 0-203 0 0,0 0-226 0 0,0 0-193 0 0,0 0-165 0 0,-30 35-103 0 0,-88 108-43 0 0,116-141-95 0 0,-1 0 0 0 0,1 0 0 0 0,-1 0 0 0 0,1 1 0 0 0,0-1 0 0 0,0 0 0 0 0,0 1 0 0 0,0-1 1 0 0,0 1-1 0 0,0 0 0 0 0,1 0 0 0 0,0 0 0 0 0,-1 0 0 0 0,1 0 0 0 0,0 0 0 0 0,0 0 0 0 0,1 0 0 0 0,-1 0 0 0 0,1 0 0 0 0,0 0 1 0 0,-1 1-1 0 0,1 2-3 0 0,2 4 14 0 0,-2-5 17 0 0,0 0-1 0 0,0 0 1 0 0,1 0-1 0 0,-1 0 0 0 0,1 0 1 0 0,1 0-1 0 0,-1 0 0 0 0,0 0 1 0 0,1 0-1 0 0,0-1 1 0 0,0 1-1 0 0,1 0 0 0 0,-1-1 1 0 0,1 0-1 0 0,0 0 0 0 0,0 1 1 0 0,1-2-1 0 0,-1 1 1 0 0,1 0-1 0 0,-1-1 0 0 0,1 0 1 0 0,0 0-1 0 0,1 0 0 0 0,-1 0 1 0 0,0 0-1 0 0,1-1 1 0 0,0 0-1 0 0,-1 0 0 0 0,1 0 1 0 0,0-1-1 0 0,0 1-30 0 0,10-1 252 0 0,-1-1-1 0 0,0 0 1 0 0,1-1 0 0 0,-1 0 0 0 0,0-1-1 0 0,0-1 1 0 0,0 0 0 0 0,0-1-1 0 0,0-1 1 0 0,-1 0 0 0 0,0-1-1 0 0,0 0 1 0 0,0-1 0 0 0,-1 0-1 0 0,0-1 1 0 0,0 0 0 0 0,-1-1 0 0 0,0-1-1 0 0,0 0 1 0 0,-1 0 0 0 0,-1-1-1 0 0,0 0 1 0 0,0 0 0 0 0,-1-1-1 0 0,-1 0 1 0 0,4-7-252 0 0,-4 7 28 0 0,0-1 0 0 0,0 0 0 0 0,-1 0-1 0 0,-1 0 1 0 0,0-1 0 0 0,-1 0 0 0 0,0 0 0 0 0,-1 0-1 0 0,-1 0 1 0 0,0 0 0 0 0,-1-1 0 0 0,-1 1 0 0 0,0-4-28 0 0,0 15-56 0 0,-1-1 0 0 0,1 1 1 0 0,-1-1-1 0 0,0 0 1 0 0,0 1-1 0 0,0 0 1 0 0,0-1-1 0 0,-1 1 0 0 0,0 0 1 0 0,1 0-1 0 0,-1-1 1 0 0,0 1-1 0 0,0 1 0 0 0,-1-1 1 0 0,1 0-1 0 0,-1 0 1 0 0,1 1-1 0 0,-1 0 1 0 0,0-1-1 0 0,0 1 0 0 0,0 0 1 0 0,0 0-1 0 0,0 1 1 0 0,0-1-1 0 0,-1 1 1 0 0,1-1-1 0 0,-1 1 0 0 0,1 0 1 0 0,-1 0-1 0 0,1 1 1 0 0,-1-1-1 0 0,1 1 56 0 0,-37 0-3452 0 0,2 11-3771 0 0,25-3-3654 0 0</inkml:trace>
  <inkml:trace contextRef="#ctx0" brushRef="#br0" timeOffset="233.391">694 792 17988 0 0,'0'0'1024'0'0,"0"0"-560"0"0,0 0-128 0 0,0 0 40 0 0,0 0-56 0 0,0 0-96 0 0,0 0-72 0 0,0 0-104 0 0,0 0-48 0 0,0 0-72 0 0,0 0-168 0 0,0 0-288 0 0,0 0-448 0 0,0 0-688 0 0,-73 114-1041 0 0,73-114-1616 0 0,0 0-6105 0 0</inkml:trace>
  <inkml:trace contextRef="#ctx0" brushRef="#br0" timeOffset="641.123">783 490 10914 0 0,'0'0'2470'0'0,"0"0"-691"0"0,0 0-452 0 0,0 0-148 0 0,0 0-203 0 0,0 0-240 0 0,0 0-261 0 0,0 0-200 0 0,0 0-75 0 0,0 0-13 0 0,0 0-2 0 0,0 0-25 0 0,0 0-29 0 0,15-1-23 0 0,116-5 177 0 0,-18 6-311 0 0,-111 1 24 0 0,-1 0 1 0 0,0 1 0 0 0,1-1 0 0 0,-1 1 0 0 0,0-1 0 0 0,0 1 0 0 0,0 0 0 0 0,0-1 0 0 0,0 1 0 0 0,0 0-1 0 0,0 0 1 0 0,0 0 0 0 0,-1 0 0 0 0,1 0 0 0 0,-1 0 0 0 0,1 0 0 0 0,-1 0 0 0 0,0 0 0 0 0,0 0 0 0 0,0 0 0 0 0,0 0-1 0 0,0 0 1 0 0,-1 0 0 0 0,1 0 0 0 0,0-1 0 0 0,-1 1 0 0 0,1 0 0 0 0,-1 1 1 0 0,0 7 76 0 0,-28 162 647 0 0,26 27-698 0 0,29-133-2616 0 0,-22-69-11369 0 0,-4 3 14232 0 0,0-4-6147 0 0</inkml:trace>
  <inkml:trace contextRef="#ctx0" brushRef="#br0" timeOffset="821.129">829 755 5449 0 0,'0'0'3308'0'0,"0"0"-1360"0"0,0 0-441 0 0,0 0-89 0 0,0 0-199 0 0,0 0-246 0 0,0 0-225 0 0,0 0-198 0 0,0 0-164 0 0,0 0-112 0 0,32-4-99 0 0,100-10-105 0 0,-19 9-1861 0 0,-78 6-3327 0 0,-21-1 307 0 0,-5 0-1494 0 0</inkml:trace>
  <inkml:trace contextRef="#ctx0" brushRef="#br0" timeOffset="1369.071">1427 449 5457 0 0,'0'0'3416'0'0,"0"0"-1176"0"0,0 0-506 0 0,0 0-218 0 0,0 0-305 0 0,0 0-311 0 0,0 0-244 0 0,0 0-160 0 0,0 0-99 0 0,0 0-52 0 0,0 0-64 0 0,0 0-59 0 0,0 0-38 0 0,-16 10-31 0 0,-51 31-26 0 0,66-40-122 0 0,-1 0 1 0 0,0 1-1 0 0,0-1 1 0 0,0 0 0 0 0,1 0-1 0 0,-1 1 1 0 0,0-1-1 0 0,1 1 1 0 0,-1-1-1 0 0,1 1 1 0 0,0 0 0 0 0,0 0-1 0 0,-1 0 1 0 0,1-1-1 0 0,0 1 1 0 0,1 0-1 0 0,-1 0 1 0 0,0 0-1 0 0,0 1 1 0 0,1-1 0 0 0,0 0-1 0 0,-1 0 1 0 0,1 0-1 0 0,0 0 1 0 0,0 0-1 0 0,0 1 1 0 0,0-1 0 0 0,0 0-1 0 0,0 0 1 0 0,1 0-1 0 0,0 1-5 0 0,0 5-8 0 0,1-1 9 0 0,1-1 0 0 0,0 0 0 0 0,1 0 0 0 0,-1-1 0 0 0,1 1 0 0 0,1-1 0 0 0,-1 0 0 0 0,0 0 0 0 0,1 0 0 0 0,0 0 0 0 0,1-1 1 0 0,-1 0-1 0 0,0 0 0 0 0,6 3-1 0 0,-3-2 16 0 0,6 5-25 0 0,-2-2 138 0 0,-1 0 0 0 0,0 1 0 0 0,0 0 0 0 0,-1 1-1 0 0,0 0 1 0 0,-1 0 0 0 0,0 1 0 0 0,0 0 0 0 0,-1 1 0 0 0,0 1-129 0 0,-6-9 56 0 0,0 0 0 0 0,0-1 0 0 0,0 1 0 0 0,-1 0 0 0 0,1 0 0 0 0,-1 0 0 0 0,0 0 0 0 0,0 0 0 0 0,-1 0 0 0 0,1 0 0 0 0,-1 0 0 0 0,0 0 0 0 0,0 1 0 0 0,0-1 0 0 0,0 0 0 0 0,-1 0 0 0 0,0 0 0 0 0,0 0 0 0 0,0 0 0 0 0,0 0 0 0 0,0 0 0 0 0,-1 0 0 0 0,0-1 0 0 0,0 1 0 0 0,0 0 0 0 0,0-1 0 0 0,-2 3-56 0 0,-51 27-2058 0 0,34-28-2910 0 0,-2-4-5274 0 0,19-1 5188 0 0</inkml:trace>
  <inkml:trace contextRef="#ctx0" brushRef="#br0" timeOffset="1579.788">1245 571 8690 0 0,'0'0'1744'0'0,"0"0"-231"0"0,0 0 103 0 0,0 0-176 0 0,0 0-280 0 0,0 0-231 0 0,0 0-257 0 0,0 0-152 0 0,0 0-104 0 0,199-66-160 0 0,-164 58-96 0 0,1 1-104 0 0,10 0-184 0 0,-1-1-352 0 0,-3 1-600 0 0,2 0-1001 0 0,-14 3-1784 0 0,-10 0-6697 0 0</inkml:trace>
  <inkml:trace contextRef="#ctx0" brushRef="#br0" timeOffset="5931.256">1930 619 0 0 0,'0'0'351'0'0,"0"0"441"0"0,0 0 228 0 0,0 0 18 0 0,0 0-126 0 0,0 0-177 0 0,0 0-141 0 0,0 0-49 0 0,0 0 15 0 0,0 0 89 0 0,12-10 5316 0 0,14-13-3800 0 0,141-168 717 0 0,-128 148-2739 0 0,-22 26-102 0 0,-1 1 0 0 0,-1-2-1 0 0,0 0 1 0 0,-2-1 0 0 0,0 0-1 0 0,-1-1 1 0 0,-1-1 0 0 0,-1 0-1 0 0,4-12-40 0 0,20-116 223 0 0,-47 150-186 0 0,-67 91-295 0 0,73-82 260 0 0,-10 14 35 0 0,1 2-1 0 0,0-1 0 0 0,2 2 0 0 0,1 0 0 0 0,2 1 1 0 0,0 0-1 0 0,2 0 0 0 0,1 1 0 0 0,1 0 1 0 0,2 1-1 0 0,0 0 0 0 0,1 21-36 0 0,3-45-1 0 0,0 1 0 0 0,1-1 0 0 0,0 0 0 0 0,0 0 0 0 0,0 1 0 0 0,0-1 0 0 0,1 0 0 0 0,0 0 0 0 0,1 0 0 0 0,-1 0-1 0 0,1 0 1 0 0,0 0 0 0 0,1 0 0 0 0,-1-1 0 0 0,1 1 0 0 0,0-1 0 0 0,1 1 0 0 0,-1-1 0 0 0,1 0 0 0 0,0-1 0 0 0,0 1 0 0 0,1-1 0 0 0,-1 1 0 0 0,2-1 1 0 0,3 0 44 0 0,0-1 1 0 0,0 0-1 0 0,0 0 1 0 0,0-1-1 0 0,1-1 1 0 0,-1 1-1 0 0,1-1 1 0 0,-1-1-1 0 0,1 0 1 0 0,-1 0-1 0 0,1-1 0 0 0,-1 0 1 0 0,1-1-1 0 0,-1 0 1 0 0,0 0-1 0 0,0-1 1 0 0,0-1-1 0 0,0 1 1 0 0,0-1-1 0 0,-1-1 1 0 0,1 1-1 0 0,-1-1 1 0 0,0-1-1 0 0,-1 0 1 0 0,0 0-1 0 0,1 0 1 0 0,-2-1-1 0 0,1 0 1 0 0,-1 0-1 0 0,0-1 1 0 0,-1 1-1 0 0,0-2 1 0 0,0 1-1 0 0,0 0 0 0 0,-1-1 1 0 0,-1 0-1 0 0,3-6-44 0 0,-5 13-5 0 0,0 0 0 0 0,0 1-1 0 0,0-1 1 0 0,0 1-1 0 0,-1-1 1 0 0,1 0 0 0 0,0 0-1 0 0,-1 0 1 0 0,1 1-1 0 0,-1-1 1 0 0,0 0 0 0 0,0 0-1 0 0,0 0 1 0 0,0 0-1 0 0,0 0 1 0 0,0 1 0 0 0,0-1-1 0 0,0 0 1 0 0,-1 0-1 0 0,1 0 1 0 0,-1 0 0 0 0,1 1-1 0 0,-1-1 1 0 0,0 0-1 0 0,0 1 1 0 0,0-1 0 0 0,0 0-1 0 0,0 1 1 0 0,0-1-1 0 0,0 1 1 0 0,0-1 0 0 0,-1 1-1 0 0,1 0 1 0 0,0 0 0 0 0,-1-1-1 0 0,1 1 1 0 0,-1 0-1 0 0,0 0 1 0 0,1 1 0 0 0,-1-1-1 0 0,0 0 1 0 0,0 0 5 0 0,-116 6-5343 0 0,79 0 333 0 0,-5-8-3252 0 0,32-23 6327 0 0,12 19 1935 0 0</inkml:trace>
  <inkml:trace contextRef="#ctx0" brushRef="#br0" timeOffset="7071.021">1733 634 0 0 0,'0'0'759'0'0,"0"0"201"0"0,0 0 6 0 0,0 0 84 0 0,0 0 123 0 0,0 0 67 0 0,0 0 8 0 0,0 0-69 0 0,0 0-113 0 0,0 0-153 0 0,0 0-175 0 0,0 0-138 0 0,0 0-87 0 0,20-35-43 0 0,65-105-49 0 0,-36 68 221 0 0,-38 55-463 0 0,2 1-103 0 0,0-1 0 0 0,-2 0 0 0 0,0 0 0 0 0,-1-2 0 0 0,0 1 0 0 0,-2-1 0 0 0,0 0 0 0 0,-2-1 0 0 0,0 0 0 0 0,-1 0 0 0 0,0 0 0 0 0,-2-1 0 0 0,0-13-76 0 0,-3 32-28 0 0,0 0 1 0 0,-1-1-1 0 0,1 1 0 0 0,-1 0 1 0 0,1 0-1 0 0,-1 0 1 0 0,0 0-1 0 0,0 0 1 0 0,0 0-1 0 0,0 0 1 0 0,0 1-1 0 0,-1-1 1 0 0,1 0-1 0 0,0 0 1 0 0,-1 1-1 0 0,1-1 1 0 0,-1 1-1 0 0,0 0 1 0 0,0-1-1 0 0,1 1 1 0 0,-1 0-1 0 0,0 0 1 0 0,0 0-1 0 0,0 0 0 0 0,0 0 1 0 0,0 0-1 0 0,0 1 1 0 0,0-1-1 0 0,0 1 1 0 0,-1-1-1 0 0,1 1 1 0 0,0 0-1 0 0,0 0 1 0 0,-2 0 27 0 0,-73 16-1797 0 0,66-11 1747 0 0,1 1 0 0 0,-1-1-1 0 0,1 1 1 0 0,1 1 0 0 0,0 0 0 0 0,0 0-1 0 0,0 1 1 0 0,1 0 0 0 0,0 1 0 0 0,0 0-1 0 0,1 0 1 0 0,0 0 0 0 0,1 1 0 0 0,0 0-1 0 0,0 0 1 0 0,1 1 0 0 0,1 0 0 0 0,-1 0 0 0 0,2 0-1 0 0,0 0 1 0 0,0 0 0 0 0,1 1 0 0 0,0-1-1 0 0,1 3 51 0 0,3 4-1 0 0,1 1 0 0 0,1 0 0 0 0,0-1 0 0 0,2 0 0 0 0,0 0 0 0 0,1 0 0 0 0,0-1-1 0 0,2 0 1 0 0,0 0 0 0 0,1-1 0 0 0,0 0 0 0 0,6 4 1 0 0,45 44-2556 0 0,-23-28-3308 0 0,-28-24 3131 0 0</inkml:trace>
  <inkml:trace contextRef="#ctx0" brushRef="#br0" timeOffset="7686.863">2620 287 0 0 0,'0'0'473'0'0,"0"0"868"0"0,0 0 344 0 0,0 0 109 0 0,0 0 20 0 0,0 0-76 0 0,0 0-131 0 0,0 0-170 0 0,0 0-162 0 0,0 0-176 0 0,-26 33-171 0 0,-81 102-168 0 0,-43 47 1147 0 0,11-34-1587 0 0,10-11-2057 0 0,51-39-4785 0 0,60-65-1455 0 0,15-29 6035 0 0</inkml:trace>
  <inkml:trace contextRef="#ctx0" brushRef="#br0" timeOffset="8535.755">2454 718 4417 0 0,'0'0'1399'0'0,"0"0"-642"0"0,0 0-347 0 0,0 0 146 0 0,0 0 299 0 0,0 0 188 0 0,0 0 5 0 0,0 0-187 0 0,0 0-215 0 0,0 0-133 0 0,0 0-93 0 0,0 0-42 0 0,27-16-26 0 0,82-53-27 0 0,-8-11 487 0 0,-18-41 351 0 0,-82 120-880 0 0,-1 1 25 0 0,0 0-29 0 0,-60 104-268 0 0,44-73 61 0 0,2 1 0 0 0,1 0 0 0 0,1 1 0 0 0,2 0 0 0 0,1 1 0 0 0,2 0 0 0 0,2 0 0 0 0,-2 34-72 0 0,4-31 49 0 0,0 1 0 0 0,-3-1 0 0 0,-1 1 0 0 0,-2-2 0 0 0,-1 1 0 0 0,-14 30-49 0 0,-19-27-265 0 0,38-39-35 0 0,-1 1 1 0 0,1-1-1 0 0,-1 0 0 0 0,1 0 1 0 0,-1-1-1 0 0,0 1 1 0 0,0-1-1 0 0,1 0 1 0 0,-1-1-1 0 0,0 0 1 0 0,1 1-1 0 0,-1-2 1 0 0,0 1-1 0 0,1-1 1 0 0,0 0-1 0 0,-1 0 1 0 0,1 0-1 0 0,0-1 1 0 0,0 0-1 0 0,0 0 1 0 0,0 0-1 0 0,1 0 1 0 0,-4-5 299 0 0,3 3-20 0 0,1-1 1 0 0,1 1 0 0 0,-1-1-1 0 0,1 0 1 0 0,0 0 0 0 0,0-1 0 0 0,1 1-1 0 0,0-1 1 0 0,0 1 0 0 0,0-1 0 0 0,1 0-1 0 0,0 0 1 0 0,0 1 0 0 0,1-1-1 0 0,0-4 20 0 0,0 4 236 0 0,0 1-1 0 0,1-1 1 0 0,-1 1-1 0 0,1-1 1 0 0,1 1-1 0 0,-1 0 1 0 0,1-1-1 0 0,0 1 0 0 0,1 0 1 0 0,0 0-1 0 0,-1 1 1 0 0,2-1-1 0 0,-1 0 1 0 0,1 1-1 0 0,0 0 1 0 0,1-2-236 0 0,13-7 274 0 0,0 1 0 0 0,0 0 0 0 0,2 1 0 0 0,-1 1 0 0 0,2 1 0 0 0,-1 1 0 0 0,1 1 0 0 0,1 1 0 0 0,-1 0 0 0 0,1 2 0 0 0,7-1-274 0 0,-13 3-536 0 0,23-6-2807 0 0,-15-1-4489 0 0,-19 7 2499 0 0</inkml:trace>
  <inkml:trace contextRef="#ctx0" brushRef="#br0" timeOffset="8835.965">3030 527 6377 0 0,'0'0'2449'0'0,"0"0"-650"0"0,0 0-332 0 0,0 0-123 0 0,0 0-149 0 0,0 0-244 0 0,0 0-254 0 0,0 0-162 0 0,0 0-53 0 0,0 0-30 0 0,0 0-47 0 0,0 0-63 0 0,0 0-77 0 0,-22 31-68 0 0,-68 97-47 0 0,53-60 6 0 0,35-61-152 0 0,1 1 1 0 0,0-1-1 0 0,0 0 0 0 0,1 0 1 0 0,0 0-1 0 0,0 0 1 0 0,1 0-1 0 0,0 1 0 0 0,0-1 1 0 0,1 0-1 0 0,0 0 1 0 0,0-1-1 0 0,0 1 0 0 0,1 0 1 0 0,0-1-1 0 0,0 1 1 0 0,1-1-1 0 0,0 0 0 0 0,0 0 1 0 0,0 0-1 0 0,1-1 1 0 0,0 0-1 0 0,0 0 0 0 0,0 0 1 0 0,0 0-1 0 0,1-1 1 0 0,0 0-1 0 0,0 0 0 0 0,0 0 1 0 0,1-1-1 0 0,-1 0 1 0 0,1 0-1 0 0,-1-1 0 0 0,1 1 1 0 0,0-2-1 0 0,0 1 1 0 0,0-1-1 0 0,0 0 0 0 0,1 0 1 0 0,-1-1-5 0 0,-3 1-294 0 0,81-5 68 0 0,-65-11-4519 0 0,-12-12-6563 0 0,-8 24 8442 0 0</inkml:trace>
  <inkml:trace contextRef="#ctx0" brushRef="#br0" timeOffset="9086.92">2773 762 3521 0 0,'0'0'1696'0'0,"0"0"-920"0"0,0 0 144 0 0,0 0 121 0 0,0 0-105 0 0,0 0-176 0 0,0 0-256 0 0,0 0-296 0 0,213-33-296 0 0,-174 30-440 0 0,-2-1-904 0 0,-6 0-1433 0 0,-9 1-2584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0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8 2593 0 0,'0'0'1788'0'0,"0"0"-85"0"0,0 0-19 0 0,0 0 99 0 0,0 0 63 0 0,0 0-79 0 0,0 0-223 0 0,0 0-302 0 0,0 0-268 0 0,0 0-204 0 0,0 0-163 0 0,-5-3 1692 0 0,3 437-1249 0 0,-3-388-2235 0 0,-1-32-1610 0 0,-4-4-3321 0 0,2-10-1767 0 0,4 0 4212 0 0</inkml:trace>
  <inkml:trace contextRef="#ctx0" brushRef="#br0" timeOffset="278.025">0 30 6273 0 0,'0'0'1259'0'0,"0"0"3"0"0,0 0-26 0 0,0 0 3 0 0,0 0-32 0 0,0 0-80 0 0,0 0-88 0 0,0 0-66 0 0,0 0-80 0 0,0 0-132 0 0,0 0-134 0 0,0 0-114 0 0,34-1-57 0 0,108-7 8 0 0,97-8 1161 0 0,-121 11-717 0 0,-67 6-3306 0 0,2-1-7903 0 0,-49 0 1138 0 0</inkml:trace>
  <inkml:trace contextRef="#ctx0" brushRef="#br0" timeOffset="614.386">668 421 9498 0 0,'0'0'1500'0'0,"0"0"-229"0"0,0 0-117 0 0,0 0 51 0 0,0 0-40 0 0,0 0-189 0 0,0 0-235 0 0,0 0-162 0 0,0 0-37 0 0,0 0 7 0 0,0 0 1 0 0,0 0-36 0 0,2 14-108 0 0,6 115 506 0 0,-8-46-1164 0 0,0-66-4275 0 0,0 1-4516 0 0,0-14 1303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0,'0'0'76'0'0,"0"0"175"0"0,0 0 77 0 0,0 0 193 0 0,0 0 218 0 0,0 0 119 0 0,0 0 36 0 0,0 0 19 0 0,0 0 22 0 0,0 0 46 0 0,0 0 29 0 0,0 0-32 0 0,0 0-35 0 0,19 0-29 0 0,63-3-3 0 0,94-28 2485 0 0,-54 10-5071 0 0,-122 21-24 0 0,0 0-778 0 0,0 0-740 0 0,0 0-65 0 0,0 0 984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3801 0 0,'0'0'845'0'0,"0"0"-275"0"0,0 0-31 0 0,0 0 365 0 0,0 0 433 0 0,0 0 208 0 0,0 0-62 0 0,0 0-234 0 0,0 0-283 0 0,0 0-259 0 0,0 0-201 0 0,0 32-136 0 0,4 100-86 0 0,1 190-132 0 0,-5-320-206 0 0,7 49-1473 0 0,19-34-3810 0 0,-6-17-9 0 0,-11 0 2352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9002 0 0,'0'0'1382'0'0,"0"0"-632"0"0,0 0-294 0 0,0 0 113 0 0,0 0 223 0 0,0 0 107 0 0,0 0-71 0 0,0 0-124 0 0,0 0-131 0 0,0 31-128 0 0,-1 100-89 0 0,22 11 326 0 0,-9-97-554 0 0,31 169-17 0 0,-26-155-152 0 0,-13-51-94 0 0,-4-8 155 0 0,0-1 1 0 0,1 1 0 0 0,-1 0 0 0 0,0-1-1 0 0,0 1 1 0 0,0 0 0 0 0,0-1-1 0 0,1 1 1 0 0,-1 0 0 0 0,0-1 0 0 0,0 1-1 0 0,1 0 1 0 0,-1-1 0 0 0,0 1-1 0 0,1 0 1 0 0,-1 0 0 0 0,0 0 0 0 0,1-1-1 0 0,-1 1 1 0 0,0 0 0 0 0,1 0-1 0 0,-1 0 1 0 0,0 0 0 0 0,1 0 0 0 0,-1-1-1 0 0,1 1 1 0 0,-1 0 0 0 0,0 0-1 0 0,1 0 1 0 0,-1 0 0 0 0,1 0 0 0 0,-1 0-1 0 0,0 0 1 0 0,1 0 0 0 0,-1 1-1 0 0,0-1 1 0 0,1 0 0 0 0,-1 0 0 0 0,1 0-1 0 0,-1 0 1 0 0,0 0 0 0 0,1 1-1 0 0,-1-1 1 0 0,0 0 0 0 0,1 0-1 0 0,-1 1 1 0 0,0-1 0 0 0,0 0 0 0 0,1 0-1 0 0,-1 1 1 0 0,0-1 0 0 0,0 0-1 0 0,1 1 1 0 0,-1-1 0 0 0,0 0 0 0 0,0 1-1 0 0,0-1-20 0 0,121-258 1903 0 0,-3-47-1897 0 0,-117 302 607 0 0,2-6-3660 0 0,-4 14-7471 0 0,0 2 2880 0 0</inkml:trace>
  <inkml:trace contextRef="#ctx0" brushRef="#br0" timeOffset="2931.866">465 523 0 0 0,'0'0'581'0'0,"0"0"594"0"0,0 0 403 0 0,0 0 162 0 0,0 0-63 0 0,0 0-201 0 0,0 0-253 0 0,0 0-196 0 0,0 0-139 0 0,0 0-106 0 0,1 3-29 0 0,-7 143 3049 0 0,-2-66-3751 0 0,7-64-382 0 0,-2 21-217 0 0,7-17-6145 0 0,-2-17 2388 0 0,0-2-571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0,'0'0'696'0'0,"0"0"379"0"0,0 0 64 0 0,0 0-49 0 0,0 0-18 0 0,0 0-5 0 0,0 0 6 0 0,0 0 13 0 0,11 7 7354 0 0,126-11-3925 0 0,48-17-3439 0 0,-78 13-860 0 0,-84 8-5970 0 0,0 0-6092 0 0,-23 0 6901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7722 0 0,'0'0'3216'0'0,"0"0"-2139"0"0,0 0-723 0 0,0 0 164 0 0,0 0 355 0 0,0 0 266 0 0,0 0 84 0 0,0 0-123 0 0,0 0-205 0 0,0 0-181 0 0,0 0-134 0 0,0 0-107 0 0,32 0-95 0 0,103-1-86 0 0,-2-20 105 0 0,-58 9-617 0 0,-7 0-2989 0 0,-22 6-5825 0 0,-33 3 546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49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0 571 0 0 0,'0'0'784'0'0,"0"0"380"0"0,0 0 86 0 0,0 0 10 0 0,0 0-33 0 0,0 0-64 0 0,0 0-65 0 0,16-1-82 0 0,107-13 1762 0 0,5-12 575 0 0,-75 19-2856 0 0,61-8 435 0 0,-38 11-3523 0 0,-74 10-3277 0 0,-2-4 1408 0 0,0-2 857 0 0</inkml:trace>
  <inkml:trace contextRef="#ctx0" brushRef="#br0" timeOffset="298.835">216 306 5089 0 0,'0'0'316'0'0,"0"0"-8"0"0,0 0 239 0 0,0 0 457 0 0,0 0 321 0 0,0 0 76 0 0,0 0-107 0 0,0 0-215 0 0,0 0-235 0 0,0 31-217 0 0,0 99-195 0 0,0 107 520 0 0,0-97-6111 0 0,5-108-3360 0 0,-3-28 6979 0 0</inkml:trace>
  <inkml:trace contextRef="#ctx0" brushRef="#br0" timeOffset="821.18">812 328 10242 0 0,'0'0'344'0'0,"0"0"-214"0"0,0 0 54 0 0,0 0 352 0 0,0 0 285 0 0,0 0 97 0 0,0 0-73 0 0,-10 32-189 0 0,-35 104-158 0 0,35-105-307 0 0,-2 5-65 0 0,0 0 0 0 0,3 1 0 0 0,1 0 0 0 0,2 1 0 0 0,1 1-126 0 0,4-31 19 0 0,3 92-242 0 0,-1-97 227 0 0,-1 0 1 0 0,1 0 0 0 0,0 0 0 0 0,0 0 0 0 0,1-1-1 0 0,-1 1 1 0 0,1 0 0 0 0,-1 0 0 0 0,1-1 0 0 0,0 1-1 0 0,0-1 1 0 0,0 1 0 0 0,0-1 0 0 0,1 0 0 0 0,-1 0 0 0 0,0 0-1 0 0,1 0 1 0 0,0-1 0 0 0,-1 1 0 0 0,1 0 0 0 0,0-1-1 0 0,0 0 1 0 0,0 0 0 0 0,0 0 0 0 0,0 0 0 0 0,0 0-1 0 0,0-1 1 0 0,0 1 0 0 0,2-1-5 0 0,6 1 90 0 0,1-1 0 0 0,0 0 0 0 0,-1-1 1 0 0,1-1-1 0 0,-1 0 0 0 0,1 0 0 0 0,-1-1 0 0 0,0 0 0 0 0,0-1 0 0 0,0 0 1 0 0,-1-1-1 0 0,1-1 0 0 0,-1 1 0 0 0,0-1 0 0 0,-1-1 0 0 0,0 0 0 0 0,8-7-90 0 0,133-150 738 0 0,-143 155-721 0 0,19-20-33 0 0,-2-1-1 0 0,-1-1 1 0 0,-1-1 0 0 0,-2-1-1 0 0,-1-1 1 0 0,-2-1-1 0 0,-1 0 1 0 0,-2-1 0 0 0,-1-1-1 0 0,1-11 17 0 0,-12 4 126 0 0,-16 42-326 0 0,-27 43-246 0 0,21-13 563 0 0,2-1 0 0 0,1 2 0 0 0,1 0 0 0 0,1 2 0 0 0,2-1 0 0 0,1 1 0 0 0,2 1 0 0 0,1 0 0 0 0,1 1 0 0 0,2-1 0 0 0,1 1 0 0 0,2 1 0 0 0,1-1 0 0 0,2 6-117 0 0,1-27-15 0 0,1 1 1 0 0,0-1 0 0 0,1 0-1 0 0,1 0 1 0 0,0-1-1 0 0,1 1 1 0 0,0-1-1 0 0,0 0 1 0 0,1 0 0 0 0,1 0-1 0 0,0-1 1 0 0,0 0-1 0 0,1 0 1 0 0,0-1-1 0 0,1 0 1 0 0,5 4 14 0 0,3-1-2406 0 0,-5-9-6374 0 0,-10-3 1026 0 0</inkml:trace>
  <inkml:trace contextRef="#ctx0" brushRef="#br0" timeOffset="1169.826">1423 777 10338 0 0,'0'0'1675'0'0,"0"0"-417"0"0,0 0-266 0 0,0 0-36 0 0,0 0-54 0 0,0 0-145 0 0,0 0-173 0 0,0 0-166 0 0,0 0-123 0 0,0 0-87 0 0,0 0-74 0 0,0 0-43 0 0,0 0-24 0 0,-2 23-13 0 0,-11 117-23 0 0,9-107-21 0 0,1-5-2971 0 0,2-9-7526 0 0,1-15 5165 0 0</inkml:trace>
  <inkml:trace contextRef="#ctx0" brushRef="#br0" timeOffset="1856.022">1591 928 7082 0 0,'0'0'862'0'0,"0"0"-406"0"0,0 0-126 0 0,0 0 170 0 0,0 0 160 0 0,0 0 56 0 0,0 0-13 0 0,0 0-36 0 0,0 0-63 0 0,0 0-88 0 0,0 0-106 0 0,0 0-100 0 0,0 0-64 0 0,27-6-40 0 0,85-19-39 0 0,3 19 136 0 0,-27 2-278 0 0,-92-13 1626 0 0,-7 8-1795 0 0,0 2 0 0 0,0-1-1 0 0,0 1 1 0 0,-1 1 0 0 0,0 0-1 0 0,-1 1 1 0 0,1 0 0 0 0,-1 1-1 0 0,-11-2 145 0 0,-20 2-1129 0 0,38 37-562 0 0,21 155 2100 0 0,-16-186-377 0 0,1 0-1 0 0,0 0 0 0 0,-1 0 1 0 0,1 0-1 0 0,0 0 1 0 0,0 0-1 0 0,0 0 1 0 0,0 0-1 0 0,0 0 1 0 0,1 0-1 0 0,-1 0 1 0 0,1 0-1 0 0,-1 0 1 0 0,1 0-1 0 0,0 0 1 0 0,-1 0-1 0 0,1 0 1 0 0,0-1-1 0 0,0 1 1 0 0,1 0-1 0 0,-1-1 0 0 0,0 1 1 0 0,0-1-1 0 0,1 1 1 0 0,-1-1-1 0 0,1 1 1 0 0,-1-1-1 0 0,1 0 1 0 0,0 0-1 0 0,-1 0 1 0 0,1 0-1 0 0,0 0 1 0 0,0 0-1 0 0,0 0 1 0 0,0-1-32 0 0,8-2 169 0 0,-1-1 0 0 0,0-1 0 0 0,0 1 0 0 0,0-2 1 0 0,0 1-1 0 0,0-1 0 0 0,-1-1 0 0 0,0 1 0 0 0,0-1 1 0 0,-1-1-1 0 0,0 1 0 0 0,0-1 0 0 0,0-1 0 0 0,-1 1 1 0 0,0-1-1 0 0,0 0 0 0 0,1-5-169 0 0,11-8 28 0 0,3-11-466 0 0,-12 8-3694 0 0,-3 13-4032 0 0,-6 8 4188 0 0</inkml:trace>
  <inkml:trace contextRef="#ctx0" brushRef="#br0" timeOffset="2288.081">2176 851 8714 0 0,'0'0'1914'0'0,"0"0"-579"0"0,0 0-278 0 0,0 0 13 0 0,0 0-82 0 0,0 0-169 0 0,0 0-203 0 0,0 0-193 0 0,0 0-119 0 0,0 0-46 0 0,0 0-42 0 0,0 0-10 0 0,0 0 9 0 0,17-7-14 0 0,78-31 214 0 0,-58 35-110 0 0,-36 3-396 0 0,-7 22-85 0 0,-55 58 539 0 0,59-78-362 0 0,0-1 0 0 0,-1 1 0 0 0,1 0 1 0 0,0 0-1 0 0,0 0 0 0 0,0 0 0 0 0,0 1 0 0 0,1-1 0 0 0,-1 0 0 0 0,1 1 0 0 0,-1-1 1 0 0,1 1-1 0 0,0 0 0 0 0,0-1 0 0 0,0 1 0 0 0,0 0 0 0 0,0 0 0 0 0,1-1 0 0 0,-1 1 1 0 0,1 0-1 0 0,0 0 0 0 0,0 0 0 0 0,0 0 0 0 0,0 0 0 0 0,0-1 0 0 0,1 1 0 0 0,-1 0 0 0 0,1 0 1 0 0,0 0-1 0 0,0-1 0 0 0,0 1 0 0 0,0 0 0 0 0,0-1 0 0 0,1 1 0 0 0,-1-1 0 0 0,1 1 1 0 0,0-1-1 0 0,-1 0 0 0 0,1 0 0 0 0,0 0 0 0 0,0 0 0 0 0,1 0 0 0 0,-1 0 0 0 0,2 1-1 0 0,82 17-163 0 0,-57-19-2863 0 0,-1-4-4328 0 0,-20 0-1304 0 0</inkml:trace>
  <inkml:trace contextRef="#ctx0" brushRef="#br0" timeOffset="3355.961">1666 96 0 0 0,'0'0'1055'0'0,"0"0"16"0"0,0 0-22 0 0,0 0 57 0 0,0 0 21 0 0,0 0-124 0 0,0 0-176 0 0,0 0-163 0 0,0 0-114 0 0,0 0-47 0 0,0 0-41 0 0,0 0-61 0 0,0 0-82 0 0,-6 15-68 0 0,-52 106 211 0 0,12-48 153 0 0,46-77 2241 0 0,4-18-2511 0 0,3 6-392 0 0,1 0 0 0 0,1 1-1 0 0,1 0 1 0 0,0 0 0 0 0,0 1 0 0 0,2 0 0 0 0,-1 1 0 0 0,14-11 47 0 0,-15 13-31 0 0,81-70-455 0 0,-92 100 6 0 0,-2-14 574 0 0,0 1-1 0 0,1 0 1 0 0,-1-1 0 0 0,1 1-1 0 0,0 0 1 0 0,1 0 0 0 0,0 0-1 0 0,0 0 1 0 0,0 1-1 0 0,0-1 1 0 0,1 0 0 0 0,0 0-1 0 0,1 0 1 0 0,-1 1 0 0 0,1-1-1 0 0,0 0 1 0 0,1 0 0 0 0,-1 0-1 0 0,1 0 1 0 0,1 0-1 0 0,-1-1 1 0 0,1 1 0 0 0,0-1-1 0 0,3 6-93 0 0,-1-9 167 0 0,1 0-1 0 0,0 0 1 0 0,-1-1 0 0 0,1 0-1 0 0,0 0 1 0 0,-1 0-1 0 0,1 0 1 0 0,0-1-1 0 0,0 0 1 0 0,0 0-1 0 0,0-1 1 0 0,-1 1 0 0 0,1-1-1 0 0,0-1 1 0 0,-1 1-1 0 0,1-1 1 0 0,-1 0-1 0 0,1 0 1 0 0,-1-1-1 0 0,0 1 1 0 0,0-1 0 0 0,0 0-1 0 0,0-1 1 0 0,0 1-1 0 0,-1-1 1 0 0,0 0-1 0 0,4-3-166 0 0,59-75-572 0 0,-60 61-3654 0 0,-4-1-3936 0 0,-3 18 1086 0 0</inkml:trace>
  <inkml:trace contextRef="#ctx0" brushRef="#br0" timeOffset="3634.062">2237 0 5817 0 0,'0'0'1116'0'0,"0"0"-219"0"0,0 0 62 0 0,0 0 209 0 0,0 0 105 0 0,0 0-47 0 0,0 0-128 0 0,0 0-217 0 0,0 0-195 0 0,0 0-168 0 0,0 0-155 0 0,0 0-112 0 0,0 0-86 0 0,-24 31-58 0 0,-75 93-40 0 0,75-83-27 0 0,24-38-28 0 0,1 0 0 0 0,0 0 0 0 0,0 0 0 0 0,0-1 0 0 0,0 1 0 0 0,0 0 0 0 0,0 0 0 0 0,1-1 0 0 0,-1 1 0 0 0,1 0 0 0 0,0-1 0 0 0,0 0 0 0 0,0 1 0 0 0,0-1 0 0 0,0 0 0 0 0,0 0 0 0 0,1 0 0 0 0,-1 0 0 0 0,1-1 0 0 0,-1 1 0 0 0,1-1 0 0 0,0 1 0 0 0,-1-1 0 0 0,1 0 0 0 0,0 0 0 0 0,0 0 0 0 0,0-1 0 0 0,1 1-12 0 0,89 13 246 0 0,-63-14-540 0 0,22 1-1784 0 0,-18-6-5137 0 0,-19 1-412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1:55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59 6833 0 0,'0'0'1546'0'0,"0"0"-499"0"0,0 0-327 0 0,0 0 15 0 0,0 0 188 0 0,0 0 148 0 0,0 0 48 0 0,0 0-59 0 0,0 0-161 0 0,0 0-194 0 0,0 0-157 0 0,0 0-125 0 0,0 0-88 0 0,-1 36-56 0 0,-4 111-51 0 0,4 83 406 0 0,4-187-341 0 0,0-20-1745 0 0,-2 0-5489 0 0,-8-19-2214 0 0,5-1 7305 0 0</inkml:trace>
  <inkml:trace contextRef="#ctx0" brushRef="#br0" timeOffset="232.517">0 56 8610 0 0,'0'0'1575'0'0,"0"0"-759"0"0,0 0-371 0 0,0 0 6 0 0,0 0 191 0 0,0 0 185 0 0,0 0 107 0 0,0 0 7 0 0,0 0-92 0 0,0 0-115 0 0,0 0-150 0 0,0 0-124 0 0,32-3-95 0 0,101-7-57 0 0,111-14 827 0 0,-75 6-4960 0 0,-134 17-1856 0 0,-23 2 692 0 0,-7-1-192 0 0</inkml:trace>
  <inkml:trace contextRef="#ctx0" brushRef="#br0" timeOffset="714.363">481 409 8402 0 0,'0'0'1155'0'0,"0"0"-426"0"0,0 0-154 0 0,0 0 100 0 0,0 0 76 0 0,0 0-7 0 0,0 0-29 0 0,0 0-49 0 0,0 0-43 0 0,0 0-57 0 0,0 0-104 0 0,0 0-108 0 0,0 0-70 0 0,15 2-47 0 0,50 6-47 0 0,14 12 366 0 0,-77-17-523 0 0,-1-1 1 0 0,1 1-1 0 0,-1-1 0 0 0,0 1 1 0 0,0-1-1 0 0,0 1 1 0 0,0 0-1 0 0,-1-1 1 0 0,1 1-1 0 0,-1 0 0 0 0,0 0 1 0 0,1-1-1 0 0,-1 1 1 0 0,0 0-1 0 0,-1 0 0 0 0,1-1 1 0 0,0 1-1 0 0,-1 0 1 0 0,0 0-1 0 0,1-1 1 0 0,-1 1-1 0 0,0 0 0 0 0,-1-1 1 0 0,1 1-1 0 0,0-1 1 0 0,-1 0-1 0 0,1 1 1 0 0,-1-1-1 0 0,0 0 0 0 0,1 0 1 0 0,-1 0-1 0 0,0 0 1 0 0,0 0-1 0 0,-1 0-33 0 0,-60 83 1030 0 0,49-42-562 0 0,44-32-40 0 0,79-7-352 0 0,-65-20-3898 0 0,-20 0-6886 0 0,-21 12 4416 0 0</inkml:trace>
  <inkml:trace contextRef="#ctx0" brushRef="#br0" timeOffset="1000.991">908 453 10394 0 0,'0'0'840'0'0,"0"0"-405"0"0,0 0-15 0 0,0 0 224 0 0,0 0 150 0 0,0 0-21 0 0,0 0-152 0 0,0 0-160 0 0,0 0-122 0 0,0 0-71 0 0,0 0-52 0 0,34-3-68 0 0,107-10-29 0 0,13-7-175 0 0,-150 19-214 0 0,48-9-1158 0 0,-20 2-7654 0 0,-28 5 3446 0 0</inkml:trace>
  <inkml:trace contextRef="#ctx0" brushRef="#br0" timeOffset="1248.079">1107 255 5073 0 0,'0'0'804'0'0,"0"0"-145"0"0,0 0 132 0 0,0 0 274 0 0,0 0 184 0 0,0 0 23 0 0,0 0-177 0 0,-2 31-274 0 0,-6 98-234 0 0,11 52 180 0 0,24-85-4312 0 0,-24-88 2380 0 0,8 17-7607 0 0,-10-24 8071 0 0</inkml:trace>
  <inkml:trace contextRef="#ctx0" brushRef="#br0" timeOffset="1670.635">1504 107 9498 0 0,'0'0'1276'0'0,"0"0"-641"0"0,0 0-475 0 0,0 0-84 0 0,0 0 164 0 0,0 0 200 0 0,0 0 136 0 0,0 0-22 0 0,0 0-142 0 0,0 0-149 0 0,0 0-122 0 0,0 0-14 0 0,0 33-17 0 0,-1 105 1 0 0,0-71 31 0 0,12 82 10 0 0,28-7-208 0 0,-39-142 125 0 0,0 0 1 0 0,0-1 0 0 0,1 1 0 0 0,-1-1 0 0 0,0 1 0 0 0,0 0 0 0 0,1-1 0 0 0,-1 1 0 0 0,0 0 0 0 0,1 0-1 0 0,-1-1 1 0 0,0 1 0 0 0,1 0 0 0 0,-1 0 0 0 0,0-1 0 0 0,1 1 0 0 0,-1 0 0 0 0,0 0 0 0 0,1 0 0 0 0,-1 0 0 0 0,1 0-1 0 0,-1 0 1 0 0,1-1 0 0 0,-1 1 0 0 0,0 0 0 0 0,1 0 0 0 0,-1 0 0 0 0,1 0 0 0 0,-1 0 0 0 0,1 1 0 0 0,-1-1 0 0 0,0 0-1 0 0,1 0 1 0 0,-1 0 0 0 0,1 0 0 0 0,-1 0 0 0 0,0 1 0 0 0,1-1 0 0 0,-1 0 0 0 0,0 0 0 0 0,1 0 0 0 0,-1 1 0 0 0,0-1-1 0 0,1 0 1 0 0,-1 1 0 0 0,0-1 0 0 0,0 0 0 0 0,1 1 0 0 0,-1-1 0 0 0,0 0-70 0 0,4-9 63 0 0,79-175 2090 0 0,20-117-3901 0 0,-84 264-1385 0 0,-12 26-387 0 0,1 0-3391 0 0,-6 7 1655 0 0</inkml:trace>
  <inkml:trace contextRef="#ctx0" brushRef="#br0" timeOffset="2104.985">1839 505 12475 0 0,'0'0'901'0'0,"0"0"-718"0"0,0 0-294 0 0,0 0 87 0 0,0 0 188 0 0,0 0 102 0 0,0 0-10 0 0,0 0-35 0 0,0 0-40 0 0,0 0-23 0 0,0 0-26 0 0,0 0-7 0 0,0 0 15 0 0,25-6 11 0 0,76-19 24 0 0,-38 19 273 0 0,-62 8-423 0 0,0 0 1 0 0,1 0 0 0 0,-1-1 0 0 0,0 1-1 0 0,0 0 1 0 0,0 0 0 0 0,0 0 0 0 0,0 1-1 0 0,-1-1 1 0 0,1 0 0 0 0,-1 0 0 0 0,1 0-1 0 0,-1 1 1 0 0,0-1 0 0 0,0 0-1 0 0,0 0 1 0 0,0 1 0 0 0,0-1 0 0 0,0 0-1 0 0,-1 0 1 0 0,1 0 0 0 0,-1 1 0 0 0,1-1-1 0 0,-1 0 1 0 0,0 0 0 0 0,0 0 0 0 0,0 0-26 0 0,-4 8 110 0 0,1 0 0 0 0,0 0 0 0 0,0 0 0 0 0,2 1 1 0 0,-1-1-1 0 0,1 1 0 0 0,0-1 0 0 0,1 1 0 0 0,1 0 1 0 0,-1 0-1 0 0,2 7-110 0 0,1-15-1 0 0,0-1 1 0 0,1 1 0 0 0,-1 0-1 0 0,1-1 1 0 0,0 1 0 0 0,-1-1-1 0 0,1 0 1 0 0,0 0 0 0 0,0 0-1 0 0,0 0 1 0 0,1-1 0 0 0,-1 1-1 0 0,0-1 1 0 0,1 0-1 0 0,-1 0 1 0 0,1 0 0 0 0,-1 0-1 0 0,1 0 1 0 0,-1-1 0 0 0,1 0-1 0 0,-1 0 1 0 0,1 0 0 0 0,0 0-1 0 0,-1 0 1 0 0,1-1 0 0 0,-1 1-1 0 0,1-1 1 0 0,-1 0-1 0 0,1 0 1 0 0,0-1 0 0 0,37-12-1898 0 0,-14 3-2661 0 0,-15 6 715 0 0,-1-2-3592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10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0 0 0,'0'0'359'0'0,"0"0"552"0"0,0 0 332 0 0,0 0 149 0 0,0 0 35 0 0,0 0-110 0 0,0 0-186 0 0,0 0-202 0 0,0 0-127 0 0,0 0-39 0 0,4-19-27 0 0,13-63 29 0 0,20-2 1702 0 0,-21 59-1826 0 0,201-301 2282 0 0,-101 163-2445 0 0,-85 117-396 0 0,10-13 11 0 0,-2-1 0 0 0,-3-2 0 0 0,4-16-93 0 0,-18 8 694 0 0,-22 69-701 0 0,24-35 54 0 0,-24 36-18 0 0,0 0-9 0 0,0 0 0 0 0,0 0 15 0 0,0 0-2 0 0,0 0 1 0 0,0 0 6 0 0,0 0 1 0 0,0 0-18 0 0,0 0-3 0 0,0 0-10 0 0,0 0-4 0 0,0 0-13 0 0,0 0-10 0 0,0 0-13 0 0,0 0 1 0 0,0 0 12 0 0,0 0 10 0 0,0 0 12 0 0,0 0 3 0 0,0 0-5 0 0,0 0-14 0 0,0 0 25 0 0,0 0-4 0 0,0 0-2 0 0,0 0 0 0 0,0 0-5 0 0,0 0-19 0 0,0 0 4 0 0,0 0-4 0 0,0 0-4 0 0,0 0 12 0 0,0 0 15 0 0,0 0 9 0 0,0 0 9 0 0,0 0 15 0 0,0 0 12 0 0,0 0-1 0 0,0 0 6 0 0,0 0 7 0 0,0 0-15 0 0,0 0 10 0 0,0 0-3 0 0,0 0-3 0 0,0 0 17 0 0,0 0 11 0 0,4-23 320 0 0,0 10-390 0 0,-3 8-18 0 0,1-1-1 0 0,-1 1 1 0 0,1-1-1 0 0,0 1 1 0 0,1 0-1 0 0,-1 0 1 0 0,1 0-1 0 0,0 0 1 0 0,0 0-1 0 0,1 1 1 0 0,-1 0-1 0 0,1-1 1 0 0,3-1 7 0 0,19-34 26 0 0,-22 33 115 0 0,-4 7-126 0 0,-10 6-107 0 0,-233 112 96 0 0,154-91 459 0 0,128 13-377 0 0,-24-34 10 0 0,-1-1 1 0 0,1 0-1 0 0,0-1 1 0 0,0-1-1 0 0,0 0 1 0 0,1-1-1 0 0,-1-1 1 0 0,1 0 0 0 0,-1-1-1 0 0,1-1 1 0 0,9-2-97 0 0,24 2 111 0 0,-16 0-73 0 0,82 13 32 0 0,-100-3 618 0 0,-18-7 1438 0 0,-31-28-1854 0 0,-73-74-123 0 0,90 89-335 0 0,-38-24-272 0 0,18 16-3369 0 0,28 19-470 0 0,2 3-6519 0 0,5-3 4687 0 0</inkml:trace>
  <inkml:trace contextRef="#ctx0" brushRef="#br0" timeOffset="463.051">1227 39 9914 0 0,'0'0'931'0'0,"0"0"99"0"0,0 0 143 0 0,0 0 134 0 0,0 0-29 0 0,0 0-155 0 0,0 0-221 0 0,0 0-192 0 0,0 0-137 0 0,0 0-129 0 0,0 0-106 0 0,0 0-61 0 0,0 0-25 0 0,-34 3-1 0 0,-103 14 6 0 0,81 0 76 0 0,49-10-259 0 0,-1 0-58 0 0,1 0 0 0 0,0 1 0 0 0,0 0 0 0 0,0 1 0 0 0,1-1 0 0 0,1 1-1 0 0,-1 0 1 0 0,1 1 0 0 0,1-1 0 0 0,0 1 0 0 0,0 0 0 0 0,1 0 0 0 0,0 0 0 0 0,1 0 0 0 0,0 1-1 0 0,1-1 1 0 0,0 1 0 0 0,0-1 0 0 0,1 1 0 0 0,0-1 0 0 0,1 1 0 0 0,1-1 0 0 0,0 4-16 0 0,-1-7 32 0 0,1 0 0 0 0,0-1 0 0 0,0 1 0 0 0,1 0 1 0 0,0-1-1 0 0,0 0 0 0 0,0 1 0 0 0,1-1 0 0 0,0-1 1 0 0,0 1-1 0 0,1 0 0 0 0,-1-1 0 0 0,1 0 1 0 0,0 0-1 0 0,1 0 0 0 0,-1-1 0 0 0,1 0 0 0 0,0 0 1 0 0,0 0-1 0 0,0-1 0 0 0,1 0 0 0 0,-1 0 0 0 0,1-1 1 0 0,-1 1-1 0 0,1-1 0 0 0,0-1 0 0 0,0 1 0 0 0,0-1 1 0 0,0-1-1 0 0,0 1 0 0 0,0-1 0 0 0,0 0 0 0 0,1-1-32 0 0,18-3 213 0 0,-1-1 0 0 0,1-1 0 0 0,-1-1 0 0 0,0-2 0 0 0,-1 0 0 0 0,0-2 0 0 0,0 0 0 0 0,-1-2 0 0 0,-1 0 0 0 0,0-2 0 0 0,-1 0 0 0 0,0-2 0 0 0,-1 0 0 0 0,-1-1 0 0 0,-1-1 0 0 0,3-6-213 0 0,-12 18 32 0 0,0-1 1 0 0,-1 0-1 0 0,0 0 0 0 0,0-1 1 0 0,-1 0-1 0 0,0 0 1 0 0,-1-1-1 0 0,0 0 0 0 0,-1 0 1 0 0,0 0-1 0 0,0-1 1 0 0,-1 0-1 0 0,-1 0 0 0 0,1 0 1 0 0,-2 0-1 0 0,0 0 1 0 0,1-5-33 0 0,-6 12-231 0 0,1 1 0 0 0,-1-1 1 0 0,0 1-1 0 0,1-1 1 0 0,-2 1-1 0 0,1 0 0 0 0,0 0 1 0 0,-1 0-1 0 0,1 0 0 0 0,-1 1 1 0 0,0-1-1 0 0,0 1 1 0 0,0 0-1 0 0,0 0 0 0 0,0 0 1 0 0,0 1-1 0 0,0 0 1 0 0,-1 0-1 0 0,1 0 0 0 0,0 0 1 0 0,-1 0-1 0 0,1 1 0 0 0,-1 0 1 0 0,1 0-1 0 0,-1 0 1 0 0,1 1-1 0 0,-2-1 231 0 0,-70 11-10520 0 0,66-8 7891 0 0,-10 1-4549 0 0</inkml:trace>
  <inkml:trace contextRef="#ctx0" brushRef="#br0" timeOffset="780.875">684 204 12923 0 0,'0'0'1204'0'0,"0"0"-285"0"0,0 0-76 0 0,0 0 188 0 0,0 0 134 0 0,0 0 41 0 0,0 0-87 0 0,0 0-140 0 0,0 0-113 0 0,0 0-115 0 0,0 0-91 0 0,0 0-63 0 0,0 0-45 0 0,35 4-38 0 0,111 11-27 0 0,63-12 953 0 0,-97-8-902 0 0,-1-5-1 0 0,55-15-537 0 0,11-1 203 0 0,242-29 70 0 0,-384 55-397 0 0,-35 0 44 0 0,0 0-54 0 0,0 0-69 0 0,-15 4-5801 0 0,3 3-4705 0 0,9-3-844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23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1970 0 0 0,'0'0'966'0'0,"0"0"215"0"0,0 0 50 0 0,0 0-81 0 0,0 0-134 0 0,0 0-112 0 0,1-3-88 0 0,40-93 4734 0 0,47-42-2576 0 0,-29 50-1681 0 0,59-84 1537 0 0,79-85-2830 0 0,-144 191 172 0 0,250-316 695 0 0,-234 248-163 0 0,-50 53-20 0 0,14 30-608 0 0,16-16 150 0 0,-13 9-176 0 0,-24 38 710 0 0,-59 35-845 0 0,-164 55 149 0 0,-72 1 771 0 0,284-71-848 0 0,-1 0-1 0 0,0 0 1 0 0,1 1 0 0 0,-1-1-1 0 0,0 0 1 0 0,1 0 0 0 0,-1 1 0 0 0,0-1-1 0 0,1 0 1 0 0,-1 0 0 0 0,0 1-1 0 0,0-1 1 0 0,1 0 0 0 0,-1 1 0 0 0,0-1-1 0 0,0 0 1 0 0,1 1 0 0 0,-1-1 0 0 0,0 1-1 0 0,0-1 1 0 0,0 0 0 0 0,0 1-1 0 0,0-1 1 0 0,0 1 0 0 0,0-1 0 0 0,0 0-1 0 0,0 1 1 0 0,0-1 0 0 0,0 1-1 0 0,0-1 1 0 0,0 0 0 0 0,0 1 0 0 0,0-1-1 0 0,0 1 1 0 0,0-1 0 0 0,0 0-1 0 0,0 1 1 0 0,-1-1 0 0 0,1 1 0 0 0,0-1-1 0 0,0 0 1 0 0,-1 1 0 0 0,1-1-1 0 0,0 0 1 0 0,0 0 0 0 0,-1 1 0 0 0,1-1-1 0 0,0 0 1 0 0,-1 1 0 0 0,1-1 0 0 0,0 0-1 0 0,-1 0 1 0 0,1 0 0 0 0,-1 1 13 0 0,7 2 89 0 0,40 20-69 0 0,-20-10 2 0 0,0-2 1 0 0,1 0-1 0 0,0-1 1 0 0,0-2-1 0 0,1-1 0 0 0,14 2-22 0 0,132 17 108 0 0,-99-15-69 0 0,-69-19 2882 0 0,-8-3-2874 0 0,-1-1 1 0 0,0 0-1 0 0,0 1 0 0 0,-2 0 1 0 0,1-1-1 0 0,-1 2 1 0 0,-1-1-1 0 0,0 1 0 0 0,-1 0 1 0 0,0 0-1 0 0,0 0 1 0 0,-1 1-1 0 0,0 0 0 0 0,0 1 1 0 0,-8-6-48 0 0,7 5 2 0 0,-78-76-1671 0 0,87 83 1036 0 0,-1 0 1 0 0,1 0-1 0 0,-1 0 1 0 0,1 0-1 0 0,0 0 1 0 0,0-1-1 0 0,0 1 1 0 0,0 0-1 0 0,0 0 1 0 0,1 0-1 0 0,-1 0 1 0 0,0 0-1 0 0,1 0 1 0 0,0 0-1 0 0,-1 0 1 0 0,1 0-1 0 0,0 0 1 0 0,0 0-1 0 0,0 1 1 0 0,0-1-1 0 0,1 0 1 0 0,-1 0-1 0 0,0 1 1 0 0,1-1-1 0 0,-1 1 1 0 0,1-1-1 0 0,-1 1 1 0 0,1 0-1 0 0,1-1 633 0 0,0-1-1663 0 0,3-4-4233 0 0</inkml:trace>
  <inkml:trace contextRef="#ctx0" brushRef="#br0" timeOffset="396.222">1484 8 9458 0 0,'0'0'1415'0'0,"0"0"-648"0"0,0 0-106 0 0,0 0 312 0 0,0 0 289 0 0,0 0 181 0 0,0 0-74 0 0,0 0-234 0 0,0 0-198 0 0,0 0-247 0 0,0 0-190 0 0,0 0-128 0 0,-12-2-107 0 0,-43-3-13 0 0,52 5-221 0 0,0 0 0 0 0,0 0-1 0 0,0 1 1 0 0,0 0 0 0 0,0-1 0 0 0,0 1-1 0 0,0 0 1 0 0,0 1 0 0 0,0-1 0 0 0,0 0-1 0 0,0 1 1 0 0,1 0 0 0 0,-1 0-1 0 0,1-1 1 0 0,-1 1 0 0 0,1 1 0 0 0,0-1-1 0 0,-1 0 1 0 0,1 1 0 0 0,0 0-31 0 0,-5 4 83 0 0,-8 7-22 0 0,0 0 0 0 0,0 2 0 0 0,2-1 1 0 0,0 2-1 0 0,1 0 0 0 0,1 0 0 0 0,0 1 1 0 0,1 0-1 0 0,1 1 0 0 0,1 0 0 0 0,0 1 1 0 0,2-1-1 0 0,0 1 0 0 0,-1 16-61 0 0,4-28 15 0 0,2 0 1 0 0,-1-1-1 0 0,1 1 0 0 0,1 0 0 0 0,-1 0 0 0 0,1 0 1 0 0,0 0-1 0 0,1 0 0 0 0,0 0 0 0 0,1 0 0 0 0,-1 0 1 0 0,1-1-1 0 0,1 1 0 0 0,-1-1 0 0 0,1 1 0 0 0,1-1 0 0 0,-1 0 1 0 0,1 0-1 0 0,1 0 0 0 0,-1-1 0 0 0,1 1 0 0 0,0-1 1 0 0,0 0-1 0 0,1-1 0 0 0,0 1 0 0 0,0-1 0 0 0,0 0 0 0 0,1-1 1 0 0,-1 0-1 0 0,1 0 0 0 0,5 2-15 0 0,5-1 123 0 0,-1-2 0 0 0,1 0-1 0 0,0-1 1 0 0,0-1 0 0 0,1 0 0 0 0,-1-2 0 0 0,0 0 0 0 0,0-1-1 0 0,0 0 1 0 0,0-1 0 0 0,-1-1 0 0 0,1-1 0 0 0,-1 0-1 0 0,0-1 1 0 0,0-1 0 0 0,-1-1 0 0 0,0 0 0 0 0,0-1 0 0 0,-1 0-1 0 0,0-1 1 0 0,-1-1 0 0 0,10-9-123 0 0,-8 11 53 0 0,-1-1 0 0 0,-1 0 0 0 0,0-1 0 0 0,0-1 1 0 0,-1 0-1 0 0,-1 0 0 0 0,0-2 0 0 0,0 1 0 0 0,-2-1 0 0 0,1-1 0 0 0,-2 1 1 0 0,0-1-1 0 0,-1-1 0 0 0,0 0 0 0 0,-1 0 0 0 0,-1 0 0 0 0,-1-1 0 0 0,0 1 1 0 0,0-13-55 0 0,-4 23-102 0 0,0 1-1 0 0,-1-1 1 0 0,0 1-1 0 0,0-1 0 0 0,0 1 1 0 0,-1 0-1 0 0,0 0 1 0 0,0-1-1 0 0,0 1 0 0 0,-1 1 1 0 0,0-1-1 0 0,0 0 1 0 0,0 0-1 0 0,0 1 0 0 0,-1 0 1 0 0,1 0-1 0 0,-1 0 1 0 0,0 0-1 0 0,-1 0 0 0 0,1 1 1 0 0,0 0-1 0 0,-1 0 1 0 0,0 0-1 0 0,0 0 0 0 0,0 1 1 0 0,-3-1 103 0 0,-67-20-4395 0 0,2 16-4576 0 0,47 7-2142 0 0</inkml:trace>
  <inkml:trace contextRef="#ctx0" brushRef="#br0" timeOffset="696.909">601 325 13275 0 0,'0'0'440'0'0,"0"0"-149"0"0,0 0 202 0 0,0 0 409 0 0,0 0 279 0 0,0 0 102 0 0,32-7-73 0 0,103-18-106 0 0,414-50 4951 0 0,69-25-4435 0 0,-217 46-1368 0 0,-274 49-664 0 0,-136 28-3518 0 0,5-18 2627 0 0,-4 5-2149 0 0,4-4-2103 0 0,-2-2-5699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31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0 250 0 0 0,'0'0'896'0'0,"0"0"-54"0"0,0 0 67 0 0,0 0 241 0 0,0 0 243 0 0,0 0 122 0 0,0 0-29 0 0,0 0-111 0 0,0 0-153 0 0,0 0-133 0 0,0 0-91 0 0,10-1-81 0 0,284-43 5901 0 0,-79 37-5997 0 0,-215 7-914 0 0,0 0-58 0 0,0 0-66 0 0,0 0-107 0 0,0 0-134 0 0,0 0-150 0 0,-48 15-14954 0 0,41-11 11544 0 0</inkml:trace>
  <inkml:trace contextRef="#ctx0" brushRef="#br0" timeOffset="316.489">65 427 5905 0 0,'0'0'1367'0'0,"0"0"-295"0"0,0 0-45 0 0,0 0 154 0 0,0 0 96 0 0,0 0-111 0 0,0 0-263 0 0,0 0-281 0 0,0 0-200 0 0,0 0-86 0 0,0 0 9 0 0,0 0 66 0 0,0 0 81 0 0,5 2 59 0 0,109 14 2944 0 0,28-23-1948 0 0,-56 3-1336 0 0,-67 4-5789 0 0,0 0-5890 0 0,-18 0 6184 0 0</inkml:trace>
  <inkml:trace contextRef="#ctx0" brushRef="#br0" timeOffset="853.493">295 3 3097 0 0,'0'0'1956'0'0,"0"0"-554"0"0,0 0-93 0 0,0 0 148 0 0,0 0 160 0 0,0 0-35 0 0,0 0-288 0 0,0 0-369 0 0,0 0-307 0 0,0 0-213 0 0,0 0-130 0 0,0 0-69 0 0,0 0-24 0 0,-3-1 9 0 0,-10-1 861 0 0,27 15 190 0 0,32 17 570 0 0,112 63-152 0 0,-29-2-1348 0 0,-128-90-295 0 0,1 1-1 0 0,-1-1 1 0 0,0 0-1 0 0,1 1 1 0 0,-1-1-1 0 0,0 1 0 0 0,0-1 1 0 0,0 1-1 0 0,0-1 1 0 0,0 1-1 0 0,0 0 1 0 0,-1-1-1 0 0,1 1 1 0 0,-1 0-1 0 0,1 0 1 0 0,-1 0-1 0 0,1 0 1 0 0,-1-1-1 0 0,0 1 1 0 0,0 0-1 0 0,0 0 1 0 0,0 0-1 0 0,0 0 1 0 0,0 0-1 0 0,-1 0 1 0 0,1-1-1 0 0,-1 1 0 0 0,1 0 1 0 0,-1 0-1 0 0,0 0 1 0 0,1-1-1 0 0,-1 1 1 0 0,0 0-1 0 0,-1 0-16 0 0,-42 56 630 0 0,36-50-664 0 0,1 0 59 0 0,-40 42 34 0 0,3 3 1 0 0,2 1 0 0 0,2 1-1 0 0,0 8-59 0 0,30-45-894 0 0,-13 28 1753 0 0,19-29-5087 0 0,2 3-5000 0 0,2-17-1286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4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9674 0 0,'0'0'1516'0'0,"0"0"-453"0"0,0 0-285 0 0,0 0 83 0 0,0 0 124 0 0,0 0-24 0 0,0 0-115 0 0,0 0-141 0 0,0 0-123 0 0,0 0-69 0 0,0 0-50 0 0,0 0-43 0 0,19-2 0 0 0,118-18 680 0 0,27 2-781 0 0,-104 14-2570 0 0,-40 4-2167 0 0,-1 0-5021 0 0,-17 0 4341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5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3401 0 0,'0'0'2152'0'0,"0"0"-1120"0"0,0 0-458 0 0,0 0 253 0 0,0 0 396 0 0,0 0 280 0 0,0 0 96 0 0,0 0-160 0 0,0 0-235 0 0,0 0-280 0 0,0 0-264 0 0,0 0-196 0 0,0 0-122 0 0,23 2-109 0 0,73 1-65 0 0,59-30-1626 0 0,-111 20-1882 0 0,-15 1-2676 0 0,-14 5-915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3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292 133 2745 0 0,'0'0'1144'0'0,"0"0"-53"0"0,0 0 70 0 0,0 0 214 0 0,0 0 154 0 0,0 0 6 0 0,0 0-171 0 0,0 0-283 0 0,0 0-284 0 0,0 0-229 0 0,0 0-175 0 0,0-7 343 0 0,9 133 2296 0 0,-9-69-2609 0 0,1 25-154 0 0,-3-1 0 0 0,-4 1 1 0 0,-6 13-270 0 0,-1 0 21 0 0,12-54-4918 0 0,3-47-1570 0 0,8-14 71 0 0,-6 13 4353 0 0</inkml:trace>
  <inkml:trace contextRef="#ctx0" brushRef="#br0" timeOffset="284.148">1 126 5705 0 0,'0'0'2730'0'0,"0"0"-1598"0"0,0 0-517 0 0,0 0 65 0 0,0 0 249 0 0,0 0 160 0 0,0 0-10 0 0,0 0-139 0 0,0 0-132 0 0,0 0-53 0 0,0 0-3 0 0,0 0-29 0 0,0 0-53 0 0,21-4-41 0 0,121-26 514 0 0,192-54 445 0 0,-286 78-1944 0 0,-16 5-2819 0 0,-26 15-7490 0 0,-6-10 2894 0 0</inkml:trace>
  <inkml:trace contextRef="#ctx0" brushRef="#br0" timeOffset="769.655">505 616 9178 0 0,'0'0'1163'0'0,"0"0"-450"0"0,0 0-222 0 0,0 0 223 0 0,0 0 260 0 0,0 0 91 0 0,0 0-93 0 0,0 0-199 0 0,0 0-179 0 0,0 0-101 0 0,0 0-65 0 0,0 0-76 0 0,0 0-79 0 0,29-4-84 0 0,87-11-78 0 0,-113 14-100 0 0,-1 0 0 0 0,1-1 0 0 0,0 1 0 0 0,-1 0 1 0 0,1 1-1 0 0,0-1 0 0 0,0 1 0 0 0,0-1 0 0 0,0 1 1 0 0,-1 0-1 0 0,1 0 0 0 0,0 0 0 0 0,0 0 0 0 0,0 0 1 0 0,0 1-1 0 0,0-1 0 0 0,-1 1 0 0 0,1 0 0 0 0,0 0 0 0 0,0 0 1 0 0,-1 0-1 0 0,1 0 0 0 0,-1 1 0 0 0,1-1 0 0 0,-1 1 1 0 0,2 1-12 0 0,-3-2-1 0 0,0 2 47 0 0,0 1 1 0 0,1 0-1 0 0,-1 0 0 0 0,0 0 0 0 0,-1 1 0 0 0,1-1 0 0 0,-1 0 0 0 0,0 0 0 0 0,0 0 0 0 0,0 0 0 0 0,-1 1 0 0 0,1-1 1 0 0,-1 0-1 0 0,0 0 0 0 0,0 0 0 0 0,0 0-46 0 0,-85 132 1135 0 0,72-115-986 0 0,11-18-116 0 0,0 0 1 0 0,0 1-1 0 0,0-1 0 0 0,1 1 0 0 0,-1-1 0 0 0,1 1 0 0 0,0 0 0 0 0,0 0 1 0 0,1 0-1 0 0,-1 0 0 0 0,1 0 0 0 0,0 0 0 0 0,0 0 0 0 0,0 1 1 0 0,0-1-1 0 0,1 0 0 0 0,0 1 0 0 0,0-1 0 0 0,0 0 0 0 0,0 1 0 0 0,1-1 1 0 0,0 3-34 0 0,2-5 34 0 0,0 1 0 0 0,0-1 0 0 0,0 1 0 0 0,1-1 0 0 0,-1 0 0 0 0,1 0 0 0 0,-1-1 1 0 0,1 1-1 0 0,0-1 0 0 0,-1 0 0 0 0,1 0 0 0 0,0 0 0 0 0,0 0 0 0 0,0-1 0 0 0,0 1 0 0 0,0-1 1 0 0,0 0-1 0 0,-1 0 0 0 0,1-1 0 0 0,0 1 0 0 0,4-2-34 0 0,5 2-155 0 0,45-16-4281 0 0,-23-2-4971 0 0,-31 16 7429 0 0,5-3-4287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49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0 0 0,'0'0'1622'0'0,"0"0"-699"0"0,0 0-218 0 0,0 0 98 0 0,0 0 225 0 0,0 0 182 0 0,0 0 39 0 0,0 0-154 0 0,0 0-259 0 0,0 0-256 0 0,0 0-223 0 0,0 0-160 0 0,0 0-77 0 0,17 15 1728 0 0,56 78 1346 0 0,-57-56-2965 0 0,-2 0-1 0 0,-1 1 1 0 0,-2 1-1 0 0,-1 0 1 0 0,-3 0-1 0 0,-1 1 1 0 0,-1 14-229 0 0,3 5 75 0 0,18-1 0 0 0,-26-57-87 0 0,6-13 2719 0 0,13-113-1780 0 0,76-271-529 0 0,-77 311-1707 0 0,-18 84 128 0 0,0 10-2979 0 0,-9 44-7014 0 0,3-37 7461 0 0</inkml:trace>
  <inkml:trace contextRef="#ctx0" brushRef="#br0" timeOffset="325.944">546 594 10954 0 0,'0'0'3656'0'0,"0"0"-2405"0"0,0 0-865 0 0,0 0-155 0 0,0 0 56 0 0,0 0 54 0 0,0 0-5 0 0,0 0-57 0 0,0 0-90 0 0,0 0-35 0 0,0 0 18 0 0,0 0 35 0 0,0 0 2 0 0,-1 12-4 0 0,-2 98 391 0 0,12-20-796 0 0,14-91-14655 0 0,-18 0 10457 0 0</inkml:trace>
  <inkml:trace contextRef="#ctx0" brushRef="#br0" timeOffset="570.875">746 417 7418 0 0,'0'0'777'0'0,"0"0"-354"0"0,0 0 80 0 0,0 0 405 0 0,0 0 373 0 0,0 0 158 0 0,0 0-97 0 0,0 0-224 0 0,0 0-246 0 0,0 0-212 0 0,0 0-181 0 0,0 0-145 0 0,0 0-110 0 0,32 1-90 0 0,99 0-47 0 0,-47-7-364 0 0,-67 4-253 0 0,16-2-3343 0 0,-12 0-4082 0 0,-16 3 2591 0 0</inkml:trace>
  <inkml:trace contextRef="#ctx0" brushRef="#br0" timeOffset="1054.502">1168 30 10074 0 0,'0'0'964'0'0,"0"0"-349"0"0,0 0-252 0 0,0 0-8 0 0,0 0 90 0 0,0 0 121 0 0,0 0 96 0 0,0 0 24 0 0,0 0-19 0 0,0 0-82 0 0,0 0-115 0 0,0 0-96 0 0,0 0-59 0 0,1 31-42 0 0,1 97-41 0 0,19 56 202 0 0,-14-145-421 0 0,1 1-1 0 0,2-2 1 0 0,1 1 0 0 0,14 29-13 0 0,19-8-4 0 0,-39-56-242 0 0,7-10 3543 0 0,124-420-1170 0 0,-72 213-3478 0 0,-63 211 818 0 0,2-9-965 0 0,0 10-2277 0 0,1 0-3827 0 0,-2 1-944 0 0</inkml:trace>
  <inkml:trace contextRef="#ctx0" brushRef="#br0" timeOffset="1636.365">1595 494 1664 0 0,'0'0'1539'0'0,"0"0"-705"0"0,0 0-285 0 0,0 0 253 0 0,0 0 363 0 0,0 0 218 0 0,0 0-38 0 0,0 0-210 0 0,0 0-193 0 0,0 0-77 0 0,0 0-5 0 0,0 0-37 0 0,0 0-59 0 0,8 0-79 0 0,101-17 2580 0 0,-50 16-2342 0 0,-59 24-782 0 0,-51 86 431 0 0,49-106-557 0 0,1 0 0 0 0,-1 1 0 0 0,1-1 1 0 0,0 1-1 0 0,0 0 0 0 0,0-1 0 0 0,0 1 0 0 0,1 0 0 0 0,-1-1 0 0 0,1 1 0 0 0,0 0 0 0 0,0-1 0 0 0,1 1 0 0 0,-1 0 0 0 0,1 0 0 0 0,-1-1 0 0 0,1 1 0 0 0,0-1 0 0 0,1 1 0 0 0,-1-1 0 0 0,1 1 0 0 0,-1-1 0 0 0,1 0 0 0 0,0 1 0 0 0,0-1 0 0 0,0 0 1 0 0,1 0-1 0 0,-1-1 0 0 0,1 1 0 0 0,0 0 0 0 0,-1-1 0 0 0,3 2-15 0 0,6-1 115 0 0,0 1 0 0 0,1-1 0 0 0,-1-1 1 0 0,1 0-1 0 0,-1-1 0 0 0,1 0 0 0 0,0-1 1 0 0,-1 0-1 0 0,1 0 0 0 0,10-3-115 0 0,55-13-2747 0 0,-30 0-7087 0 0,-36 12 525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2:57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0 3433 0 0,'0'0'1235'0'0,"0"0"-200"0"0,0 0 69 0 0,0 0 347 0 0,0 0 298 0 0,0 0 36 0 0,0 0-235 0 0,0 0-374 0 0,0 0-311 0 0,0 0-187 0 0,0 0-125 0 0,5 5 944 0 0,-6 7-1254 0 0,-2-1 0 0 0,0 1 1 0 0,0-1-1 0 0,-1 1 0 0 0,0-1 1 0 0,-1 0-1 0 0,0-1 0 0 0,0 1 1 0 0,-7 7-244 0 0,1 1 127 0 0,-47 63-486 0 0,29-49-6780 0 0,20-22 2189 0 0,3-4-3030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04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0 0 0,'0'0'679'0'0,"0"0"133"0"0,0 0 74 0 0,0 0 7 0 0,0 0-21 0 0,0-6-64 0 0,1-2-1729 0 0,0-7 5140 0 0,0 34-965 0 0,5 215-2152 0 0,-5-229-1030 0 0,0 0-1 0 0,1 0 1 0 0,0 0-1 0 0,0 0 1 0 0,0-1 0 0 0,0 1-1 0 0,1-1 1 0 0,0 1-1 0 0,0-1 1 0 0,0 0-1 0 0,0 0 1 0 0,0 0 0 0 0,1-1-1 0 0,0 1 1 0 0,0-1-1 0 0,0 0 1 0 0,0 0-1 0 0,1 0 1 0 0,-1 0 0 0 0,1-1-1 0 0,-1 0 1 0 0,1 0-1 0 0,0 0 1 0 0,0-1 0 0 0,0 1-1 0 0,0-1 1 0 0,0 0-1 0 0,0-1 1 0 0,0 1-1 0 0,0-1 1 0 0,0 0 0 0 0,1 0-1 0 0,-1-1 1 0 0,0 1-1 0 0,0-1 1 0 0,0-1 0 0 0,0 1-1 0 0,0 0 1 0 0,0-1-1 0 0,2-1-71 0 0,12-10 140 0 0,-1 0 0 0 0,0-1 0 0 0,-1-1 0 0 0,-1-1 0 0 0,0 0 0 0 0,-1-2 0 0 0,-1 1 0 0 0,0-2 0 0 0,-1 1-1 0 0,-2-2 1 0 0,0 0 0 0 0,6-14-140 0 0,-13 24 222 0 0,2 0-625 0 0,-8 26-491 0 0,0-2 913 0 0,0 1 0 0 0,1 0-1 0 0,0-1 1 0 0,1 1 0 0 0,1 0-1 0 0,0 0 1 0 0,1-1 0 0 0,1 3-19 0 0,1-11 55 0 0,0 0 1 0 0,0 0 0 0 0,0 0 0 0 0,1 0-1 0 0,0-1 1 0 0,0 0 0 0 0,0 0-1 0 0,1 0 1 0 0,0 0 0 0 0,0-1 0 0 0,0 0-1 0 0,0-1 1 0 0,0 1 0 0 0,1-1-1 0 0,0 0 1 0 0,0-1 0 0 0,0 1-1 0 0,0-1 1 0 0,0-1 0 0 0,0 1 0 0 0,0-1-1 0 0,0-1 1 0 0,1 1 0 0 0,-1-1-1 0 0,0-1 1 0 0,1 1 0 0 0,-1-1-1 0 0,0 0 1 0 0,0-1 0 0 0,3 0-56 0 0,0-1 132 0 0,1 0 0 0 0,-1 0 0 0 0,1-1 0 0 0,-1 0 0 0 0,0-1 0 0 0,-1 0 0 0 0,1 0 1 0 0,-1-1-1 0 0,0 0 0 0 0,-1-1 0 0 0,1 0 0 0 0,-1 0 0 0 0,-1-1 0 0 0,1 0 0 0 0,-1-1 0 0 0,-1 1 0 0 0,0-1 1 0 0,0-1-1 0 0,0 1 0 0 0,0-4-132 0 0,3-62-194 0 0,-13 50-2982 0 0,-3 4-4429 0 0,5 17-1954 0 0</inkml:trace>
  <inkml:trace contextRef="#ctx0" brushRef="#br0" timeOffset="745.913">884 0 4641 0 0,'0'0'838'0'0,"0"0"-169"0"0,0 0 0 0 0,0 0 154 0 0,0 0 127 0 0,0 0 26 0 0,0 0-64 0 0,0 0-106 0 0,0 0-85 0 0,0 0-49 0 0,0 0-69 0 0,0 0-59 0 0,0 0-22 0 0,3 14-1 0 0,17 112 1572 0 0,-11 370-668 0 0,-10-478-1429 0 0,11 50-234 0 0,-9-68 251 0 0,1 1 0 0 0,-1 0 1 0 0,0-1-1 0 0,1 1 1 0 0,-1-1-1 0 0,0 0 1 0 0,1 0-1 0 0,-1 1 0 0 0,1-1 1 0 0,-1 0-1 0 0,0 0 1 0 0,1 0-1 0 0,-1 0 1 0 0,1 0-1 0 0,-1-1 1 0 0,1 1-1 0 0,-1 0 0 0 0,0-1 1 0 0,1 1-1 0 0,-1-1 1 0 0,0 1-1 0 0,0-1 1 0 0,1 0-1 0 0,-1 1 0 0 0,0-1 1 0 0,0 0-1 0 0,0 0 1 0 0,0 0-1 0 0,0 0 1 0 0,0 0-1 0 0,0 0 1 0 0,0 0-1 0 0,1-1-13 0 0,2-2 26 0 0,188-194-102 0 0,-141 164-707 0 0,-42 82 108 0 0,-35 191 1185 0 0,27-236-551 0 0,-1-1 0 0 0,1 1 1 0 0,-1-1-1 0 0,1 0 0 0 0,0 1 1 0 0,0-1-1 0 0,0 0 1 0 0,0 0-1 0 0,0 1 0 0 0,1-1 1 0 0,-1 0-1 0 0,0 0 0 0 0,1 0 1 0 0,0-1-1 0 0,-1 1 0 0 0,1 0 1 0 0,0-1-1 0 0,0 1 0 0 0,0-1 1 0 0,0 1-1 0 0,0-1 0 0 0,1 0 1 0 0,-1 0-1 0 0,0 0 0 0 0,0 0 1 0 0,1 0-1 0 0,-1-1 0 0 0,1 1 41 0 0,28-7-8226 0 0,-25 3 755 0 0</inkml:trace>
  <inkml:trace contextRef="#ctx0" brushRef="#br0" timeOffset="2092.977">1422 648 0 0 0,'0'0'521'0'0,"0"0"220"0"0,0 0 320 0 0,0 0 354 0 0,0 0 188 0 0,0 0-39 0 0,0 0-139 0 0,0 0-169 0 0,0 0-113 0 0,0 0-101 0 0,0 0-92 0 0,0 0-73 0 0,0 0-113 0 0,25-10-103 0 0,76-31-87 0 0,-54 6 364 0 0,-43 26-800 0 0,0 4-72 0 0,0 0-1 0 0,-1-1 1 0 0,0 1-1 0 0,0-1 1 0 0,-1 0 0 0 0,1 1-1 0 0,-1-1 1 0 0,0-1 0 0 0,-1 1-1 0 0,0 0 1 0 0,0 0-1 0 0,0 0 1 0 0,0-1 0 0 0,-1 1-66 0 0,-2 4-163 0 0,1-1 0 0 0,-1 2 1 0 0,0-1-1 0 0,0 0 0 0 0,0 0 1 0 0,0 0-1 0 0,0 1 0 0 0,0-1 0 0 0,0 1 1 0 0,0 0-1 0 0,-1 0 0 0 0,1-1 1 0 0,0 2-1 0 0,-1-1 0 0 0,1 0 1 0 0,-1 0-1 0 0,1 1 0 0 0,-1-1 0 0 0,0 1 1 0 0,1 0-1 0 0,-1 0 0 0 0,1 0 1 0 0,-1 0-1 0 0,0 0 0 0 0,1 1 1 0 0,-1-1-1 0 0,1 1 0 0 0,-1-1 0 0 0,0 2 163 0 0,-9 1-390 0 0,0 2-1 0 0,1 0 0 0 0,0 0 0 0 0,0 1 0 0 0,1 1 0 0 0,-1-1 0 0 0,1 2 1 0 0,1-1-1 0 0,-1 2 0 0 0,1-1 0 0 0,1 1 0 0 0,0 0 0 0 0,-6 8 391 0 0,13-15-16 0 0,-6 4 73 0 0,1 0 0 0 0,0 0 0 0 0,0 0 0 0 0,1 1 0 0 0,-1 0-1 0 0,2 0 1 0 0,-1 1 0 0 0,1-1 0 0 0,0 1 0 0 0,0 0 0 0 0,1 0 0 0 0,0 0 0 0 0,1 0-1 0 0,0 0 1 0 0,0 1 0 0 0,1-1 0 0 0,0 1 0 0 0,0-1 0 0 0,1 1 0 0 0,0 0-1 0 0,0-1 1 0 0,2 7-57 0 0,2-10 177 0 0,1 0 0 0 0,-1-1 0 0 0,1 1-1 0 0,-1-1 1 0 0,2 0 0 0 0,-1 0 0 0 0,0-1 0 0 0,1 0-1 0 0,-1 0 1 0 0,1 0 0 0 0,0 0 0 0 0,0-1 0 0 0,0 0-1 0 0,0 0 1 0 0,0-1 0 0 0,1 0 0 0 0,-1 0 0 0 0,0 0-1 0 0,1-1 1 0 0,-1 0 0 0 0,0 0 0 0 0,1 0 0 0 0,-1-1-1 0 0,0 0 1 0 0,1-1-177 0 0,9 2 484 0 0,13 0-93 0 0,0-2 0 0 0,0-1 0 0 0,0-2 0 0 0,-1-1 0 0 0,0-1 0 0 0,0-1 0 0 0,0-1 0 0 0,-1-2 0 0 0,6-4-391 0 0,-19 9 30 0 0,0-2 1 0 0,0 0-1 0 0,0 0 1 0 0,-1-1-1 0 0,-1-1 1 0 0,0 0-1 0 0,0-1 1 0 0,-1 0-1 0 0,0-1 1 0 0,-1 0-1 0 0,0-1 0 0 0,-1 0 1 0 0,-1 0-1 0 0,0-1 1 0 0,0 0-1 0 0,-2 0 1 0 0,4-9-31 0 0,5-96-786 0 0,-15 116 707 0 0,0 0 0 0 0,-1 1-1 0 0,0-1 1 0 0,1 1-1 0 0,-1-1 1 0 0,0 0 0 0 0,0 1-1 0 0,0 0 1 0 0,-1-1-1 0 0,1 1 1 0 0,0 0 0 0 0,-1-1-1 0 0,0 1 1 0 0,1 0-1 0 0,-1 0 1 0 0,0 0 0 0 0,0 1-1 0 0,0-1 1 0 0,0 0-1 0 0,-1 1 1 0 0,1-1 0 0 0,0 1-1 0 0,-1 0 1 0 0,1 0-1 0 0,-1 0 1 0 0,1 0 0 0 0,-1 0-1 0 0,1 0 1 0 0,-1 1-1 0 0,0-1 1 0 0,1 1 0 0 0,-1 0-1 0 0,0 0 1 0 0,1 0-1 0 0,-1 0 1 0 0,0 0 0 0 0,0 0-1 0 0,1 1 1 0 0,-1-1-1 0 0,1 1 1 0 0,-2 0 79 0 0,0 3 54 0 0,0-1 0 0 0,0 1 0 0 0,0 0 0 0 0,0-1 0 0 0,1 2 0 0 0,-1-1 0 0 0,1 0 0 0 0,0 1 0 0 0,1-1 0 0 0,-1 1 0 0 0,1 0 0 0 0,0 0 0 0 0,0 0 0 0 0,0 0 0 0 0,1 0 0 0 0,0 1 0 0 0,0-1 0 0 0,0 0 0 0 0,1 1 0 0 0,0-1 0 0 0,-1 0 0 0 0,2 1 0 0 0,-1-1 0 0 0,1 3-54 0 0,3-4 56 0 0,0 1 0 0 0,-1-1 0 0 0,2 0-1 0 0,-1 0 1 0 0,0 0 0 0 0,1 0 0 0 0,0-1-1 0 0,0 0 1 0 0,0 0 0 0 0,0 0 0 0 0,0-1-1 0 0,1 1 1 0 0,-1-1 0 0 0,1 0 0 0 0,-1-1-1 0 0,1 0 1 0 0,0 0 0 0 0,4 1-56 0 0,-9-2 11 0 0,22 5 165 0 0,-20-5-176 0 0,0-1 1 0 0,0 1-1 0 0,0 1 0 0 0,0-1 1 0 0,0 0-1 0 0,0 1 0 0 0,1 0 1 0 0,-1-1-1 0 0,-1 1 0 0 0,1 0 1 0 0,0 1-1 0 0,0-1 0 0 0,0 0 0 0 0,0 1 1 0 0,-1 0-1 0 0,1 0 0 0 0,-1-1 1 0 0,1 1-1 0 0,-1 1 0 0 0,0-1 1 0 0,0 0-1 0 0,0 1 0 0 0,0-1 0 0 0,0 1 1 0 0,-1-1-1 0 0,1 1 0 0 0,-1 0 1 0 0,1 0-1 0 0,-1-1 0 0 0,0 1 1 0 0,0 0-1 0 0,0 0 0 0 0,-1 0 1 0 0,1 0-1 0 0,-1 3 0 0 0,-8 48 261 0 0,7-51-304 0 0,1-1 0 0 0,0 1 0 0 0,1 0 0 0 0,-1-1 0 0 0,0 1 0 0 0,1 0 0 0 0,-1-1-1 0 0,1 1 1 0 0,0-1 0 0 0,0 1 0 0 0,0-1 0 0 0,0 1 0 0 0,0-1 0 0 0,1 1 0 0 0,-1-1 0 0 0,1 0 0 0 0,-1 0-1 0 0,1 0 1 0 0,0 0 0 0 0,0 0 0 0 0,0 0 0 0 0,0-1 0 0 0,0 1 0 0 0,0 0 0 0 0,1-1 0 0 0,-1 0 0 0 0,0 0-1 0 0,1 1 1 0 0,-1-1 0 0 0,1-1 0 0 0,-1 1 0 0 0,1 0 0 0 0,0-1 0 0 0,-1 1 0 0 0,1-1 0 0 0,0 0 0 0 0,-1 0-1 0 0,1 0 1 0 0,0 0 0 0 0,-1 0 0 0 0,2-1 43 0 0,56 16-1732 0 0,-47-15 1753 0 0,-5 1 12 0 0,-1-1 0 0 0,0 0 1 0 0,1 0-1 0 0,-1-1 0 0 0,0 0 1 0 0,0 0-1 0 0,1-1 1 0 0,-1 0-1 0 0,0 0 0 0 0,-1-1 1 0 0,1 1-1 0 0,5-4-33 0 0,6-7 354 0 0,0 0-1 0 0,-1-1 0 0 0,0-1 0 0 0,-1-1 1 0 0,-1-1-1 0 0,0 0 0 0 0,-1 0 1 0 0,-1-2-1 0 0,-1 1 0 0 0,-1-2 1 0 0,0 0-1 0 0,-2 0 0 0 0,3-7-353 0 0,-10 20 79 0 0,1 0 1 0 0,-1 0-1 0 0,0 0 0 0 0,0 0 0 0 0,-1 0 0 0 0,0 0 0 0 0,0 0 1 0 0,-1-1-1 0 0,0 1 0 0 0,0 0 0 0 0,-1 0 0 0 0,0-1 0 0 0,0 1 0 0 0,-1-2-79 0 0,0 6-36 0 0,-1 1 0 0 0,1 0-1 0 0,0 0 1 0 0,-1 0 0 0 0,0 0-1 0 0,1 1 1 0 0,-1-1-1 0 0,0 1 1 0 0,0-1 0 0 0,0 1-1 0 0,0 0 1 0 0,0 0-1 0 0,0 0 1 0 0,0 1 0 0 0,0-1-1 0 0,0 1 1 0 0,0-1-1 0 0,0 1 1 0 0,-1 0 0 0 0,1 0-1 0 0,0 1 1 0 0,0-1 0 0 0,0 1-1 0 0,0-1 1 0 0,0 1-1 0 0,0 0 1 0 0,0 0 0 0 0,0 1-1 0 0,0-1 1 0 0,0 0-1 0 0,0 1 1 0 0,1 0 0 0 0,-1 0-1 0 0,1-1 1 0 0,-3 3 36 0 0,-6 3 7 0 0,0 0 1 0 0,1 1-1 0 0,0 0 1 0 0,0 1-1 0 0,1-1 1 0 0,0 2-1 0 0,1-1 1 0 0,0 2-1 0 0,0-1 1 0 0,1 1-1 0 0,0 0 0 0 0,1 0 1 0 0,1 1-1 0 0,-1-1 1 0 0,2 1-1 0 0,0 1 1 0 0,0-1-1 0 0,1 0 1 0 0,1 1-1 0 0,0 0 1 0 0,0 0-1 0 0,1-1 1 0 0,1 1-1 0 0,1 0 1 0 0,0 9-8 0 0,3-14 36 0 0,0 0 0 0 0,0-1 0 0 0,1 1 0 0 0,0-1 0 0 0,0 0 0 0 0,0 0 0 0 0,1-1 0 0 0,0 1 0 0 0,1-1 0 0 0,-1-1 0 0 0,1 1 0 0 0,0-1 0 0 0,1 0 0 0 0,-1-1 0 0 0,1 1 0 0 0,0-2 0 0 0,8 4-36 0 0,15 6 98 0 0,2-2 0 0 0,-1-1 1 0 0,2-1-1 0 0,-1-2 0 0 0,1-1 1 0 0,0-2-1 0 0,6-1-98 0 0,80-5-3462 0 0,-87-5-7107 0 0,-23 4 5077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60 776 0 0,'0'0'1119'0'0,"0"0"-447"0"0,0 0-197 0 0,0 0 50 0 0,0 0 201 0 0,0 0 194 0 0,0 0 86 0 0,0 0-15 0 0,0 0-161 0 0,0 0-191 0 0,0 0-168 0 0,0-3-150 0 0,5-4 883 0 0,5 24-512 0 0,11 39-26 0 0,-17-45-476 0 0,54 220 631 0 0,13 24-1129 0 0,-70-250 372 0 0,-1-4-34 0 0,0 1 0 0 0,0 0-1 0 0,1-1 1 0 0,-1 1 0 0 0,1-1-1 0 0,-1 1 1 0 0,1 0 0 0 0,-1-1 0 0 0,1 0-1 0 0,0 1 1 0 0,-1-1 0 0 0,1 1-1 0 0,0-1 1 0 0,0 0 0 0 0,0 1-1 0 0,0-1 1 0 0,1 0 0 0 0,-1 0-1 0 0,0 0 1 0 0,0 0 0 0 0,1 0-1 0 0,-1 0 1 0 0,0 0 0 0 0,1-1-1 0 0,-1 1 1 0 0,1 0 0 0 0,1 0-30 0 0,9-35 1876 0 0,26-120-558 0 0,-28 113-1203 0 0,17-62-323 0 0,-5-1-1 0 0,2-56 209 0 0,-22 122-1142 0 0,-1 14-2704 0 0,-1 23 977 0 0,0 1-1006 0 0,0 0-887 0 0</inkml:trace>
  <inkml:trace contextRef="#ctx0" brushRef="#br0" timeOffset="336.139">442 509 10450 0 0,'0'0'587'0'0,"0"0"-362"0"0,0 0-247 0 0,0 0 152 0 0,0 0 291 0 0,0 0 176 0 0,0 0 44 0 0,0 0-96 0 0,0 0-133 0 0,0 0-143 0 0,0 0-113 0 0,0 0-61 0 0,0 0-46 0 0,0 30-10 0 0,0 134 9 0 0,0-158-194 0 0,-1 20 101 0 0,-4-9-2962 0 0,4-15 2424 0 0,1-1-2323 0 0,0 0-2759 0 0,0 2 3375 0 0</inkml:trace>
  <inkml:trace contextRef="#ctx0" brushRef="#br0" timeOffset="638.358">739 336 3793 0 0,'0'0'672'0'0,"0"0"-44"0"0,0 0 263 0 0,0 0 401 0 0,0 0 209 0 0,0 0-34 0 0,0 0-161 0 0,0 0-167 0 0,0 0-156 0 0,0 0-153 0 0,0 0-134 0 0,32 0-131 0 0,103 2-134 0 0,16-22 237 0 0,-128 17-1098 0 0,6-1-2275 0 0,-9 3-9564 0 0,-20 1 10811 0 0</inkml:trace>
  <inkml:trace contextRef="#ctx0" brushRef="#br0" timeOffset="855.744">790 571 8698 0 0,'0'0'817'0'0,"0"0"-486"0"0,0 0-94 0 0,0 0 338 0 0,0 0 323 0 0,0 0 155 0 0,0 0 1 0 0,0 0-109 0 0,0 0-160 0 0,0 0-197 0 0,0 0-182 0 0,0 0-145 0 0,35-1-120 0 0,106-7-90 0 0,-35-8-1161 0 0,-102 16 882 0 0,27-3-2566 0 0,-2-2-3595 0 0,-18 2 70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15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0 0 0,'0'0'367'0'0,"0"0"258"0"0,0 0 121 0 0,0 0 118 0 0,0 0 63 0 0,0 0-16 0 0,0 0-134 0 0,0 0-185 0 0,0 0-178 0 0,0 0-106 0 0,0 0 0 0 0,0 0 84 0 0,1 3 144 0 0,17 75 3023 0 0,-16 55-2350 0 0,-3-82-1099 0 0,0-18-248 0 0,-1 13-792 0 0,6-19-3273 0 0,3-15-2608 0 0,-4-9 6248 0 0</inkml:trace>
  <inkml:trace contextRef="#ctx0" brushRef="#br0" timeOffset="277.977">0 487 1904 0 0,'0'0'773'0'0,"0"0"-65"0"0,0 0 232 0 0,0 0 344 0 0,0 0 153 0 0,0 0-72 0 0,0 0-237 0 0,0 0-223 0 0,0 0-161 0 0,34-4-165 0 0,104-11-134 0 0,104 0-1312 0 0,-220 20-3066 0 0,-12 2-2551 0 0,-8-4 5556 0 0</inkml:trace>
  <inkml:trace contextRef="#ctx0" brushRef="#br0" timeOffset="706.548">109 645 1936 0 0,'0'0'1690'0'0,"0"0"-880"0"0,0 0-532 0 0,0 0 14 0 0,0 0 301 0 0,0 0 263 0 0,0 0 129 0 0,0 0-21 0 0,0 0-181 0 0,0 0-179 0 0,0 0-126 0 0,0 0-111 0 0,0 0-47 0 0,19-1 5 0 0,99-5 413 0 0,-48 9 175 0 0,-69-1-865 0 0,0 0 0 0 0,0 0 0 0 0,0 0 0 0 0,0 0 0 0 0,-1 0 0 0 0,1 0 0 0 0,-1 1-1 0 0,0-1 1 0 0,1 0 0 0 0,-1 0 0 0 0,0 0 0 0 0,0 0 0 0 0,0 1 0 0 0,-1-1 0 0 0,1 0 0 0 0,0 0 0 0 0,-1 0 0 0 0,1 0-1 0 0,-1 0 1 0 0,0 0 0 0 0,0 0 0 0 0,0 0 0 0 0,0 0 0 0 0,0 0 0 0 0,0 0 0 0 0,0 0 0 0 0,-1-1 0 0 0,0 1-48 0 0,-133 123 741 0 0,130-121-727 0 0,2-1 14 0 0,-1-1-1 0 0,0 1 1 0 0,1 0 0 0 0,0 0 0 0 0,-1 0 0 0 0,1 1 0 0 0,1-1 0 0 0,-1 1 0 0 0,0-1 0 0 0,1 1 0 0 0,0 0 0 0 0,0 0 0 0 0,0 0 0 0 0,0 0 0 0 0,1 1 0 0 0,-1-1 0 0 0,1 0 0 0 0,0 1 0 0 0,1-1 0 0 0,-1 0-1 0 0,1 1 1 0 0,-1-1 0 0 0,1 1-28 0 0,3-2 56 0 0,0 0-1 0 0,1 0 0 0 0,-1-1 1 0 0,0 0-1 0 0,1 0 0 0 0,-1 0 1 0 0,1 0-1 0 0,0 0 0 0 0,-1-1 1 0 0,1 1-1 0 0,0-1 0 0 0,0 0 1 0 0,0 0-1 0 0,0-1 0 0 0,0 1 1 0 0,0-1-1 0 0,0 0 1 0 0,0 0-1 0 0,0 0 0 0 0,0 0 1 0 0,2-1-56 0 0,-6 1 0 0 0,96-16-2067 0 0,-39-16-8754 0 0,-47 25 6875 0 0</inkml:trace>
  <inkml:trace contextRef="#ctx0" brushRef="#br0" timeOffset="1073.438">643 155 6553 0 0,'0'0'1150'0'0,"0"0"-191"0"0,0 0-78 0 0,0 0 208 0 0,0 0 235 0 0,0 0 66 0 0,0 0-118 0 0,0 0-307 0 0,0 0-339 0 0,0 0-261 0 0,0 0-170 0 0,0 0-62 0 0,0 0 47 0 0,0 5 82 0 0,3 329 2196 0 0,-28-65-3072 0 0,23-243 191 0 0,0 28-3688 0 0,2-53 2501 0 0,0-1-357 0 0,0 0-252 0 0,0 0-64 0 0,0 0 22 0 0,0-1-678 0 0,3-2 1893 0 0,-1-1 717 0 0</inkml:trace>
  <inkml:trace contextRef="#ctx0" brushRef="#br0" timeOffset="1456.379">825 343 2264 0 0,'0'0'1585'0'0,"0"0"-650"0"0,0 0-164 0 0,0 0 155 0 0,0 0 177 0 0,0 0 78 0 0,0 0-72 0 0,0 0-182 0 0,0 0-222 0 0,0 0-163 0 0,0 0-143 0 0,0 0-70 0 0,0 0 4 0 0,-31 31-10 0 0,-92 95 12 0 0,91-91-24 0 0,32-32-247 0 0,0 0 0 0 0,1 0 0 0 0,-1 0 0 0 0,0 0 0 0 0,1 0 0 0 0,0-1 0 0 0,0 1 0 0 0,0 0 0 0 0,0 0 0 0 0,0-1 0 0 0,0 1 0 0 0,1 0 0 0 0,-1-1 0 0 0,1 1 0 0 0,0-1 0 0 0,-1 0 0 0 0,1 0 1 0 0,0 0-1 0 0,1 0 0 0 0,-1 0 0 0 0,0 0 0 0 0,1 0 0 0 0,-1 0 0 0 0,0-1 0 0 0,1 0 0 0 0,0 1 0 0 0,-1-1 0 0 0,1 0 0 0 0,0 0 0 0 0,0 0 0 0 0,0-1 0 0 0,0 1-64 0 0,41 26 821 0 0,83 38 1662 0 0,-110-40-3676 0 0,-15-13-9453 0 0,-2-12 6677 0 0,0 0 346 0 0</inkml:trace>
  <inkml:trace contextRef="#ctx0" brushRef="#br0" timeOffset="1801.168">1259 409 6609 0 0,'0'0'1503'0'0,"0"0"-330"0"0,0 0-64 0 0,0 0 167 0 0,0 0 77 0 0,0 0-70 0 0,0 0-188 0 0,0 0-230 0 0,0 0-166 0 0,0 0-142 0 0,0 0-135 0 0,0 0-94 0 0,0 0-96 0 0,-6 24-40 0 0,-28 107 116 0 0,16 5-393 0 0,17-133 101 0 0,-23 65-4963 0 0,-11-36-8805 0 0,30-32 13516 0 0</inkml:trace>
  <inkml:trace contextRef="#ctx0" brushRef="#br0" timeOffset="2114.468">1068 402 8034 0 0,'0'0'963'0'0,"0"0"-403"0"0,0 0-194 0 0,0 0 83 0 0,0 0 216 0 0,0 0 202 0 0,0 0 109 0 0,0 0-52 0 0,0 0-157 0 0,0 0-152 0 0,0 0-128 0 0,0 0-41 0 0,0 0-21 0 0,9 24-25 0 0,27 74-28 0 0,0-44 220 0 0,96 64 245 0 0,-68-67-1281 0 0,-35-31-4674 0 0,-27-17 3374 0 0,0 0-1638 0 0,-1-2-4011 0 0,1-1 6729 0 0</inkml:trace>
  <inkml:trace contextRef="#ctx0" brushRef="#br0" timeOffset="2525.459">1364 170 6553 0 0,'0'0'1462'0'0,"0"0"-280"0"0,0 0-94 0 0,0 0 95 0 0,0 0 8 0 0,0 0-136 0 0,0 0-231 0 0,0 0-220 0 0,0 0-104 0 0,0 0-59 0 0,0 0-39 0 0,0 0-7 0 0,0 0-19 0 0,20-8-19 0 0,94-36 266 0 0,-112 43-627 0 0,-1 0-1 0 0,1 0 1 0 0,0 1 0 0 0,-1-1 0 0 0,1 0-1 0 0,0 0 1 0 0,0 1 0 0 0,-1-1 0 0 0,1 1-1 0 0,0 0 1 0 0,0-1 0 0 0,0 1 0 0 0,0 0-1 0 0,0 0 1 0 0,-1 0 0 0 0,1 0 0 0 0,0 0-1 0 0,0 1 1 0 0,0-1 0 0 0,0 1 0 0 0,-1-1-1 0 0,1 1 1 0 0,0-1 0 0 0,0 1 0 0 0,-1 0-1 0 0,1 0 1 0 0,-1 0 0 0 0,1 0 0 0 0,0 0-1 0 0,-1 0 1 0 0,0 1 0 0 0,1-1 0 0 0,-1 0-1 0 0,0 1 1 0 0,0-1 0 0 0,0 1 0 0 0,0-1-1 0 0,0 1 1 0 0,0 0 0 0 0,0-1 0 0 0,0 1-1 0 0,-1 0 1 0 0,1 0 4 0 0,-2 6 26 0 0,0 0-1 0 0,-1 0 1 0 0,0 1-1 0 0,0-1 0 0 0,-1 0 1 0 0,0-1-1 0 0,0 1 1 0 0,-1 0-1 0 0,0-1 1 0 0,0 0-1 0 0,-1 0 1 0 0,-2 3-26 0 0,2-3 34 0 0,0 1 0 0 0,0 0 0 0 0,0 0 0 0 0,1 1 0 0 0,0-1 0 0 0,1 1 1 0 0,0 0-1 0 0,0 0 0 0 0,1 0 0 0 0,-1 7-34 0 0,3-13 10 0 0,0 0 1 0 0,0 1-1 0 0,0-1 0 0 0,1 0 1 0 0,-1 1-1 0 0,1-1 0 0 0,0 0 0 0 0,0 0 1 0 0,0 1-1 0 0,0-1 0 0 0,0 0 1 0 0,1 0-1 0 0,0 0 0 0 0,-1 0 1 0 0,1-1-1 0 0,0 1 0 0 0,0 0 1 0 0,0-1-1 0 0,1 1 0 0 0,-1-1 0 0 0,1 0 1 0 0,-1 0-1 0 0,1 0 0 0 0,0 0 1 0 0,0 0-1 0 0,0-1 0 0 0,0 1 1 0 0,0-1-1 0 0,0 1 0 0 0,0-1 1 0 0,0 0-1 0 0,0-1 0 0 0,1 1 0 0 0,-1-1 1 0 0,0 1-1 0 0,1-1 0 0 0,0 0-10 0 0,61 3-987 0 0,-44-5-2976 0 0,-2-1-4983 0 0,-12 2 3761 0 0</inkml:trace>
  <inkml:trace contextRef="#ctx0" brushRef="#br0" timeOffset="5006.068">1561 785 0 0 0,'0'0'329'0'0,"0"0"677"0"0,0 0 289 0 0,0 0 32 0 0,0 0-98 0 0,0 0-136 0 0,0 0-152 0 0,0 0-127 0 0,0 0-94 0 0,0 0-55 0 0,11 7 2333 0 0,7 41 172 0 0,-7 34-2779 0 0,-10-65-3999 0 0,-1 2-3641 0 0,0-15 2128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6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12195 0 0,'0'0'1659'0'0,"0"0"-490"0"0,0 0-201 0 0,0 0-55 0 0,0 0-117 0 0,0 0-180 0 0,0 0-179 0 0,0 0-117 0 0,0 0-64 0 0,0 0-25 0 0,0 0-32 0 0,0 0-60 0 0,0 0-31 0 0,1 15-38 0 0,5 107-801 0 0,-6-94-2751 0 0,0-9-5565 0 0,0-15 2231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5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16 1568 0 0,'0'0'1975'0'0,"0"0"-728"0"0,0 0-246 0 0,0 0 15 0 0,0 0 56 0 0,0 0-32 0 0,0 0-166 0 0,0 0-146 0 0,0 0-76 0 0,0 0-69 0 0,0 0-47 0 0,0 0-33 0 0,0 0-3 0 0,-13 3 19 0 0,-43 10 18 0 0,0 15 1139 0 0,51-25-1649 0 0,0 0 0 0 0,0 0 0 0 0,0 1-1 0 0,0-1 1 0 0,1 1 0 0 0,-1 0 0 0 0,1 0-1 0 0,0 1 1 0 0,0-1 0 0 0,1 1-1 0 0,-1 0 1 0 0,1 0 0 0 0,0 0 0 0 0,1 0-1 0 0,-1 1 1 0 0,1-1 0 0 0,0 1 0 0 0,0 0-1 0 0,0-1 1 0 0,1 1 0 0 0,0 0-1 0 0,0 0 1 0 0,1 0 0 0 0,0 5-27 0 0,-1-7 32 0 0,0-1 0 0 0,0 1 0 0 0,1 0 0 0 0,0 0 0 0 0,-1 0 1 0 0,1 0-1 0 0,1-1 0 0 0,-1 1 0 0 0,1 0 0 0 0,-1 0 0 0 0,1-1 0 0 0,0 1 0 0 0,0 0 0 0 0,1-1 1 0 0,-1 1-1 0 0,1-1 0 0 0,0 1 0 0 0,0-1 0 0 0,0 0 0 0 0,0 0 0 0 0,0 0 0 0 0,1 0 0 0 0,0 0 1 0 0,-1 0-1 0 0,1-1 0 0 0,0 1 0 0 0,0-1 0 0 0,0 0 0 0 0,1 0 0 0 0,-1 0 0 0 0,0 0 0 0 0,1-1 1 0 0,-1 1-1 0 0,1-1 0 0 0,0 0 0 0 0,-1 0 0 0 0,1 0 0 0 0,0-1-32 0 0,0 0 102 0 0,1 0-1 0 0,-1 0 0 0 0,0-1 1 0 0,0 0-1 0 0,0 0 1 0 0,1 0-1 0 0,-1 0 1 0 0,0-1-1 0 0,0 0 0 0 0,-1 1 1 0 0,1-1-1 0 0,0-1 1 0 0,0 1-1 0 0,-1-1 1 0 0,0 1-1 0 0,1-1 0 0 0,-1 0 1 0 0,0 0-1 0 0,1-2-101 0 0,21-21 211 0 0,-1-1 0 0 0,-2-1 0 0 0,0-1 0 0 0,-2-1 0 0 0,0-3-211 0 0,-2 0 147 0 0,-6 66-1538 0 0,39 196 331 0 0,-41-6 517 0 0,-11-210 540 0 0,-1 0 1 0 0,0 0-1 0 0,-1 0 1 0 0,-1 0-1 0 0,0 0 1 0 0,0 0-1 0 0,-2-1 1 0 0,1 0-1 0 0,-1 0 1 0 0,-1-1-1 0 0,0 0 1 0 0,-1 0-1 0 0,0 0 1 0 0,-1-1-1 0 0,0 0 1 0 0,-10 8 2 0 0,17-16 33 0 0,1 0 1 0 0,-1 0 0 0 0,0-1-1 0 0,0 1 1 0 0,0-1 0 0 0,0 1-1 0 0,-1-1 1 0 0,1 0 0 0 0,0 0-1 0 0,-1 0 1 0 0,1 0-1 0 0,0 0 1 0 0,-1 0 0 0 0,1-1-1 0 0,-1 1 1 0 0,1-1 0 0 0,-1 0-1 0 0,1 0 1 0 0,-1 0 0 0 0,1 0-1 0 0,-1 0 1 0 0,0 0-1 0 0,1-1 1 0 0,-1 1 0 0 0,1-1-1 0 0,0 0 1 0 0,-1 1 0 0 0,1-1-1 0 0,0 0 1 0 0,-1-1-1 0 0,1 1 1 0 0,0 0 0 0 0,0-1-1 0 0,0 1 1 0 0,0-1 0 0 0,0 1-1 0 0,0-1 1 0 0,0 0 0 0 0,1 0-1 0 0,-1 0 1 0 0,0-1-34 0 0,-3-9-128 0 0,1-1 0 0 0,1 1 0 0 0,0-1 0 0 0,0 0 0 0 0,1 0 1 0 0,1 0-1 0 0,0 0 0 0 0,1 0 0 0 0,1 0 0 0 0,0 0 0 0 0,0 0 0 0 0,1 1 1 0 0,1-1-1 0 0,0 0 0 0 0,1 1 0 0 0,3-9 128 0 0,26-46-3843 0 0,-8 25-2205 0 0,-18 31 3408 0 0,0-1-2146 0 0</inkml:trace>
  <inkml:trace contextRef="#ctx0" brushRef="#br0" timeOffset="987.814">565 45 0 0 0,'0'0'716'0'0,"0"0"115"0"0,0 0 37 0 0,0 0-4 0 0,0 0-9 0 0,0 0-12 0 0,0 0-8 0 0,3-7-26 0 0,10-31 780 0 0,-16 47 5934 0 0,-1 13-5608 0 0,-5 14-2602 0 0,3-10 577 0 0,1-1 0 0 0,2 1 0 0 0,0 0 0 0 0,1 0 0 0 0,2 0 0 0 0,1 1 110 0 0,-1-25-12 0 0,0 0 14 0 0,1 1 0 0 0,0 0 1 0 0,0-1-1 0 0,0 1 0 0 0,0-1 0 0 0,1 1 0 0 0,-1-1 1 0 0,1 0-1 0 0,-1 1 0 0 0,1-1 0 0 0,0 0 1 0 0,0 0-1 0 0,0 0 0 0 0,0 0 0 0 0,0-1 1 0 0,0 1-1 0 0,1 0 0 0 0,-1-1 0 0 0,1 0 1 0 0,-1 1-1 0 0,1-1 0 0 0,-1 0 0 0 0,1 0 1 0 0,-1-1-1 0 0,1 1 0 0 0,0-1 0 0 0,0 1 1 0 0,-1-1-1 0 0,1 0 0 0 0,0 0 0 0 0,0 0 0 0 0,-1 0 1 0 0,1 0-1 0 0,0-1 0 0 0,0 1 0 0 0,-1-1 1 0 0,1 0-1 0 0,0 1 0 0 0,-1-1 0 0 0,1-1 1 0 0,-1 1-1 0 0,1 0 0 0 0,-1-1 0 0 0,0 1 1 0 0,1-1-1 0 0,-1 0 0 0 0,0 1 0 0 0,0-1 1 0 0,0 0-1 0 0,0 0 0 0 0,-1-1 0 0 0,1 1 1 0 0,0-1-3 0 0,21-22 191 0 0,-2-1 0 0 0,-1 0 1 0 0,-1-2-1 0 0,-1 0 0 0 0,-2-1 1 0 0,4-11-192 0 0,1-19 1029 0 0,-21 58-906 0 0,0 1-20 0 0,0 0-54 0 0,0 0-88 0 0,0 0-89 0 0,0 30-1328 0 0,15 157 1011 0 0,-4-124-745 0 0,-2 0 1 0 0,-2 1 0 0 0,-4-1 0 0 0,-3 29 1189 0 0,-2-69-57 0 0,-1 0 0 0 0,-1 0 0 0 0,-1-1 0 0 0,-1 1 1 0 0,0-1-1 0 0,-2-1 0 0 0,-1 1 0 0 0,-1-1 0 0 0,-1-1 1 0 0,0 0-1 0 0,-1 0 0 0 0,-3 1 57 0 0,12-17 151 0 0,0 1 1 0 0,0-1-1 0 0,0 0 1 0 0,-1 0-1 0 0,1 0 0 0 0,-1-1 1 0 0,0 1-1 0 0,0-1 0 0 0,0 0 1 0 0,-1 0-1 0 0,1 0 0 0 0,-1-1 1 0 0,0 1-1 0 0,1-1 1 0 0,-1 0-1 0 0,0-1 0 0 0,0 1 1 0 0,0-1-1 0 0,0 0 0 0 0,-5 0-151 0 0,7-1 51 0 0,1-1-1 0 0,0 1 0 0 0,-1-1 0 0 0,1 0 1 0 0,0 0-1 0 0,-1 0 0 0 0,1 0 0 0 0,0 0 0 0 0,0-1 1 0 0,0 1-1 0 0,0-1 0 0 0,0 1 0 0 0,0-1 1 0 0,1 0-1 0 0,-1 1 0 0 0,0-1 0 0 0,1 0 1 0 0,-1 0-1 0 0,1 0 0 0 0,0-1 0 0 0,0 1 0 0 0,0 0 1 0 0,0 0-1 0 0,0-1 0 0 0,0 1 0 0 0,1 0 1 0 0,-1-1-1 0 0,1 1 0 0 0,-1-1 0 0 0,1 1 1 0 0,0-1-1 0 0,0 0-50 0 0,7-87 1389 0 0,5 66-2066 0 0,1 0 0 0 0,1 0 1 0 0,1 2-1 0 0,1-1 0 0 0,0 2 0 0 0,17-16 677 0 0,-9 8-7756 0 0,-15 21 2196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2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2489 0 0,'0'0'1245'0'0,"0"0"-479"0"0,0 0-300 0 0,0 0 67 0 0,0 0 180 0 0,0 0 150 0 0,0 0 54 0 0,0 0-46 0 0,0 0-107 0 0,0 0-122 0 0,0 0-91 0 0,0 0-71 0 0,0 0-1 0 0,23 1 35 0 0,111-1 612 0 0,90-29 333 0 0,-199 20-3701 0 0,-13-1-6711 0 0,-12 10 6200 0 0,2 0 1823 0 0</inkml:trace>
  <inkml:trace contextRef="#ctx0" brushRef="#br0" timeOffset="270.03">223 0 3953 0 0,'0'0'1536'0'0,"0"0"-384"0"0,0 0-329 0 0,0 0-27 0 0,0 0 46 0 0,0 0-9 0 0,0 0-20 0 0,0 0-43 0 0,0 0-64 0 0,0 0-66 0 0,0 0-65 0 0,0 0-70 0 0,0 0-61 0 0,-5 33-53 0 0,-13 101-84 0 0,22-53 72 0 0,16 104-388 0 0,-11-76-4075 0 0,-8-82-538 0 0,-1-18 642 0 0,0-1 1210 0 0</inkml:trace>
  <inkml:trace contextRef="#ctx0" brushRef="#br0" timeOffset="3178.424">596 428 0 0 0,'0'0'324'0'0,"0"0"871"0"0,0 0 291 0 0,0 0-50 0 0,0 0-134 0 0,0 0-152 0 0,0 0-124 0 0,0 0-106 0 0,8-23 2164 0 0,0 3-2120 0 0,2-10-504 0 0,1 1 1 0 0,2 0 0 0 0,0 1 0 0 0,2 1-1 0 0,1 0 1 0 0,2 1 0 0 0,0 1-1 0 0,2 0 1 0 0,8-6-461 0 0,39-24 3 0 0,-65 55-24 0 0,0 1 0 0 0,0-1 0 0 0,0 1 0 0 0,0 0 0 0 0,0 0 0 0 0,-1 0 0 0 0,1 0 0 0 0,0 0 0 0 0,0 0 0 0 0,-1 0 0 0 0,1 1 0 0 0,-1-1 0 0 0,1 1 0 0 0,-1-1 0 0 0,1 1 0 0 0,-1-1 0 0 0,0 1 0 0 0,0 0 0 0 0,0 0 0 0 0,0 0 1 0 0,0-1-1 0 0,0 1 0 0 0,0 0 0 0 0,-1 0 0 0 0,1 0 0 0 0,-1 0 0 0 0,1 0 0 0 0,-1 1 0 0 0,0-1 0 0 0,0 0 0 0 0,0 0 0 0 0,0 0 0 0 0,0 0 0 0 0,-1 0 0 0 0,1 0 0 0 0,0 0 0 0 0,-1 0 0 0 0,0 0 21 0 0,2 1-16 0 0,15 105 135 0 0,-15-104-139 0 0,-1 1-1 0 0,1 0 1 0 0,1 0-1 0 0,-1-1 1 0 0,1 1-1 0 0,-1-1 1 0 0,1 1-1 0 0,1-1 0 0 0,-1 1 1 0 0,0-1-1 0 0,1 0 1 0 0,0 0-1 0 0,0-1 1 0 0,0 1-1 0 0,1-1 1 0 0,-1 1-1 0 0,1-1 1 0 0,2 1 20 0 0,-2-4 36 0 0,1-1 1 0 0,0 0-1 0 0,0 0 1 0 0,-1-1-1 0 0,1 1 1 0 0,-1-1 0 0 0,1 0-1 0 0,-1-1 1 0 0,0 1-1 0 0,1-1 1 0 0,-1 1-1 0 0,0-1 1 0 0,-1-1-1 0 0,1 1 1 0 0,-1 0 0 0 0,1-1-1 0 0,-1 0 1 0 0,0 1-1 0 0,0-1 1 0 0,0-2-37 0 0,-2 5 0 0 0,169-199 12 0 0,-130 151 18 0 0,-39 50-25 0 0,1 0 0 0 0,-1 1 0 0 0,1-1 0 0 0,-1 0 0 0 0,0 1 0 0 0,1-1 0 0 0,-1 1 0 0 0,0-1 0 0 0,0 1 0 0 0,0 0 0 0 0,0-1 0 0 0,0 1 0 0 0,-1 0 0 0 0,1 0 0 0 0,0 0 0 0 0,-1-1 0 0 0,0 1 0 0 0,1 0 0 0 0,-1 0 0 0 0,0 0 0 0 0,0 0 0 0 0,0 0 0 0 0,0 0 0 0 0,0 0 0 0 0,0 0 0 0 0,-1 0 0 0 0,0 1-5 0 0,2-1 13 0 0,7 204 701 0 0,13-155-2244 0 0,-4-50-10568 0 0,-15-1 8118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34.1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307 380 0 0 0,'0'0'164'0'0,"0"0"127"0"0,0 0-46 0 0,0 0-70 0 0,0 0-30 0 0,2-3 26 0 0,6-7 80 0 0,-7 8 103 0 0,1-3 11849 0 0,-2 3-11979 0 0,-7-1-87 0 0,0 0-1 0 0,0 0 0 0 0,1 1 1 0 0,-2 0-1 0 0,1 1 1 0 0,0-1-1 0 0,0 2 1 0 0,0-1-1 0 0,-1 1 1 0 0,1 0-1 0 0,0 0 1 0 0,0 1-1 0 0,-1 0 1 0 0,1 0-1 0 0,0 0 1 0 0,0 1-1 0 0,0 1 1 0 0,-3 0-137 0 0,-89 42 582 0 0,99-44-591 0 0,1 0-1 0 0,-1 0 0 0 0,0 0 0 0 0,1 1 1 0 0,-1-1-1 0 0,1 0 0 0 0,-1 0 0 0 0,1 0 1 0 0,0 0-1 0 0,-1 0 0 0 0,1 0 0 0 0,0 0 1 0 0,0 0-1 0 0,0 0 0 0 0,0 0 0 0 0,0 0 1 0 0,0 0-1 0 0,0-1 0 0 0,0 1 0 0 0,0 0 1 0 0,0-1-1 0 0,0 1 0 0 0,0-1 0 0 0,0 1 1 0 0,1-1-1 0 0,-1 1 0 0 0,0-1 0 0 0,0 0 1 0 0,1 0-1 0 0,-1 0 0 0 0,0 0 0 0 0,0 0 1 0 0,1 0-1 0 0,-1 0 0 0 0,1 0 10 0 0,4 2-11 0 0,93 27 275 0 0,-98-28-237 0 0,-1 0-1 0 0,0 0 0 0 0,1 0 0 0 0,-1 0 0 0 0,0 0 0 0 0,1 0 1 0 0,-1 0-1 0 0,0 0 0 0 0,0 0 0 0 0,0 0 0 0 0,0 0 1 0 0,0 0-1 0 0,0 0 0 0 0,0 0 0 0 0,0 0 0 0 0,-1 0 1 0 0,1 0-1 0 0,0 0 0 0 0,-1 0 0 0 0,1 0 0 0 0,-1 0 0 0 0,1 0 1 0 0,-1 0-1 0 0,1 0 0 0 0,-1 0 0 0 0,1 0 0 0 0,-1-1 1 0 0,0 1-1 0 0,0 0 0 0 0,1 0 0 0 0,-1-1 0 0 0,0 1 1 0 0,0 0-1 0 0,0-1 0 0 0,0 1 0 0 0,0-1 0 0 0,0 1 0 0 0,-1-1-26 0 0,-1 4 59 0 0,-138 115 541 0 0,124-104-591 0 0,14-12-7 0 0,-1-1-1 0 0,1 0 1 0 0,0 1 0 0 0,0 0-1 0 0,0 0 1 0 0,0 0 0 0 0,0 0 0 0 0,0 0-1 0 0,1 1 1 0 0,0-1 0 0 0,0 1-1 0 0,0 0 1 0 0,0-1 0 0 0,0 1-1 0 0,1 0 1 0 0,-1 0 0 0 0,1 0 0 0 0,0 0-1 0 0,0 0 1 0 0,1 0 0 0 0,-1 1-1 0 0,1-1 1 0 0,0 2-2 0 0,3-2 21 0 0,-1-1 1 0 0,1 1-1 0 0,-1-1 1 0 0,1 0-1 0 0,0 0 0 0 0,0 0 1 0 0,1 0-1 0 0,-1 0 1 0 0,1-1-1 0 0,-1 0 0 0 0,1 1 1 0 0,0-1-1 0 0,0-1 1 0 0,-1 1-1 0 0,2 0 0 0 0,-1-1 1 0 0,0 0-1 0 0,0 0 1 0 0,0 0-1 0 0,0-1 0 0 0,1 1 1 0 0,-1-1-1 0 0,1 0-21 0 0,145-1 97 0 0,-121-19-4051 0 0,-17 0-6041 0 0,-8 13 4479 0 0</inkml:trace>
  <inkml:trace contextRef="#ctx0" brushRef="#br0" timeOffset="370.462">212 0 960 0 0,'0'0'543'0'0,"0"0"-147"0"0,0 0 88 0 0,0 0 274 0 0,0 0 210 0 0,0 0 79 0 0,0 0-34 0 0,0 0-115 0 0,0 0-93 0 0,0 0-59 0 0,0 0-39 0 0,0 0 10 0 0,0 0 42 0 0,-7 15 46 0 0,-19 46 58 0 0,20 15 2213 0 0,10 60-906 0 0,-8 144-1336 0 0,-59 147-910 0 0,28-325-212 0 0,-4-43-3109 0 0,28-44-4241 0 0,6-11 488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3:42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24 204 0 0 0,'0'0'415'0'0,"0"0"472"0"0,0 0 233 0 0,0 0 37 0 0,0 0-82 0 0,0 0-193 0 0,0 0-233 0 0,0 0-191 0 0,0 0-134 0 0,-4 3-61 0 0,2 0-146 0 0,0-1 0 0 0,1 0 0 0 0,-1 1 0 0 0,0 0 0 0 0,1-1 0 0 0,-1 1 0 0 0,1 0 1 0 0,0 0-1 0 0,0 0 0 0 0,0 0 0 0 0,0 0 0 0 0,0 0 0 0 0,1 0 0 0 0,-1 0 0 0 0,1 0 1 0 0,0 0-1 0 0,0 0 0 0 0,0 0 0 0 0,0 0 0 0 0,1 0 0 0 0,-1 1 0 0 0,1-1 0 0 0,0 1-117 0 0,45 114 2212 0 0,-11 11-1602 0 0,-5 1 0 0 0,-4 8-610 0 0,0-42 403 0 0,-24-92-965 0 0,-2-5 658 0 0,0 1 0 0 0,0 0 0 0 0,1 0 0 0 0,-1 0 0 0 0,0 0-1 0 0,1 0 1 0 0,-1 0 0 0 0,0 0 0 0 0,1 0 0 0 0,-1 0 0 0 0,0 0-1 0 0,0 0 1 0 0,1 0 0 0 0,-1 0 0 0 0,0 0 0 0 0,1 0-1 0 0,-1 0 1 0 0,0 0 0 0 0,1 0 0 0 0,-1 0 0 0 0,0 0 0 0 0,0 1-1 0 0,1-1 1 0 0,-1 0 0 0 0,0 0 0 0 0,0 0 0 0 0,1 0 0 0 0,-1 1-1 0 0,0-1 1 0 0,0 0 0 0 0,1 0 0 0 0,-1 1 0 0 0,0-1-1 0 0,0 0 1 0 0,0 0 0 0 0,0 1 0 0 0,1-1 0 0 0,-1 0 0 0 0,0 0-1 0 0,0 1 1 0 0,0-1 0 0 0,0 0 0 0 0,0 1 0 0 0,0-1 0 0 0,0 0-1 0 0,0 1 1 0 0,0-1 0 0 0,0 0 0 0 0,0 1-96 0 0,17-197 1104 0 0,23-126-1040 0 0,-25 226-964 0 0,-14 89-883 0 0,-1 11-9897 0 0,0 2 10173 0 0,0 1-1683 0 0</inkml:trace>
  <inkml:trace contextRef="#ctx0" brushRef="#br0" timeOffset="464.207">394 738 736 0 0,'0'0'4476'0'0,"0"0"-2775"0"0,0 0-936 0 0,0 0-35 0 0,0 0 205 0 0,0 0 127 0 0,0 0-21 0 0,0 0-126 0 0,0 0-211 0 0,0 0-157 0 0,0 0-96 0 0,0 0-74 0 0,0 0-47 0 0,14-4 21 0 0,113-18 1398 0 0,-126 22-1733 0 0,0 0-1 0 0,0-1 0 0 0,-1 1 0 0 0,1 0 1 0 0,0-1-1 0 0,0 1 0 0 0,0 0 0 0 0,0 0 1 0 0,0 0-1 0 0,-1 0 0 0 0,1 0 0 0 0,0 0 1 0 0,0 0-1 0 0,0 0 0 0 0,0 0 0 0 0,0 0 1 0 0,-1 0-1 0 0,1 1 0 0 0,0-1 0 0 0,0 0 1 0 0,0 1-1 0 0,-1-1 0 0 0,1 0 0 0 0,0 1 1 0 0,0-1-1 0 0,-1 1 0 0 0,1-1 0 0 0,0 1 1 0 0,-1 0-1 0 0,1-1 0 0 0,-1 1 1 0 0,1 0-1 0 0,0-1 0 0 0,-1 1 0 0 0,0 0 1 0 0,1 0-1 0 0,-1-1 0 0 0,1 1 0 0 0,-1 0 1 0 0,0 0-1 0 0,0 0 0 0 0,1-1 0 0 0,-1 1 1 0 0,0 0-1 0 0,0 0 0 0 0,0 0 0 0 0,0 0 1 0 0,0 0-1 0 0,0-1 0 0 0,0 1 0 0 0,0 0 1 0 0,0 0-1 0 0,-1 0 0 0 0,1 0 0 0 0,0-1 1 0 0,-1 1-1 0 0,1 0 0 0 0,0 0 0 0 0,-1 0 1 0 0,1-1-1 0 0,-1 1 0 0 0,1 0 0 0 0,-1-1 1 0 0,1 1-1 0 0,-1 0 0 0 0,1-1 1 0 0,-1 1-1 0 0,0-1-15 0 0,-108 143 1670 0 0,109-140-1646 0 0,-1-1 0 0 0,0 0 0 0 0,0 0 0 0 0,1 0 0 0 0,-1 1 0 0 0,1-1 0 0 0,-1 0 1 0 0,1 0-1 0 0,0 1 0 0 0,0-1 0 0 0,0 0 0 0 0,0 1 0 0 0,1-1 0 0 0,-1 0 1 0 0,1 0-1 0 0,-1 1 0 0 0,1-1 0 0 0,0 0 0 0 0,0 0 0 0 0,0 0 0 0 0,0 0 1 0 0,0 0-1 0 0,0 0 0 0 0,0 0 0 0 0,1 0 0 0 0,-1 0 0 0 0,1-1 0 0 0,-1 1 0 0 0,1 0 1 0 0,0-1-1 0 0,0 0 0 0 0,0 1 0 0 0,0-1 0 0 0,0 0 0 0 0,0 0 0 0 0,0 0 1 0 0,0 0-1 0 0,0 0 0 0 0,0-1 0 0 0,0 1 0 0 0,1 0 0 0 0,-1-1 0 0 0,0 0 1 0 0,0 0-1 0 0,1 1 0 0 0,-1-1 0 0 0,0-1 0 0 0,1 1 0 0 0,-1 0 0 0 0,0 0 0 0 0,2-1-24 0 0,73-4 331 0 0,-54-1-3793 0 0,2-4-5309 0 0,-19 9-135 0 0</inkml:trace>
  <inkml:trace contextRef="#ctx0" brushRef="#br0" timeOffset="850.388">744 469 4217 0 0,'0'0'1847'0'0,"0"0"-492"0"0,0 0-259 0 0,0 0 12 0 0,0 0 50 0 0,0 0-82 0 0,0 0-216 0 0,0 0-210 0 0,0 0-118 0 0,0 0-12 0 0,0 0 26 0 0,0 0-25 0 0,0 0-36 0 0,8 2-39 0 0,61 4 1054 0 0,90-3-1393 0 0,-139-8-1220 0 0,4 1-1980 0 0,-8 2-7792 0 0,-16 2 7952 0 0</inkml:trace>
  <inkml:trace contextRef="#ctx0" brushRef="#br0" timeOffset="1091.589">801 679 1872 0 0,'0'0'1874'0'0,"0"0"-778"0"0,0 0-325 0 0,0 0 201 0 0,0 0 377 0 0,0 0 236 0 0,0 0-32 0 0,0 0-197 0 0,0 0-262 0 0,0 0-238 0 0,0 0-164 0 0,0 0-125 0 0,0 0-89 0 0,19 5-55 0 0,61 12-57 0 0,29-15 801 0 0,-73-10-3315 0 0,3-1-5823 0 0,-29 6 19 0 0</inkml:trace>
  <inkml:trace contextRef="#ctx0" brushRef="#br0" timeOffset="1792.591">1307 109 80 0 0,'0'0'1148'0'0,"0"0"65"0"0,0 0 88 0 0,0 0 66 0 0,0 0-29 0 0,0 0-149 0 0,0 0-215 0 0,0 0-237 0 0,0 0-217 0 0,0 0-133 0 0,0 0-25 0 0,0 0 75 0 0,0 0 140 0 0,0 4 109 0 0,-3 227 3128 0 0,25-113-4933 0 0,-2-100-3280 0 0,-2-14-3464 0 0,-14-4 5114 0 0</inkml:trace>
  <inkml:trace contextRef="#ctx0" brushRef="#br0" timeOffset="2039.687">1178 499 3161 0 0,'0'0'2173'0'0,"0"0"-1155"0"0,0 0-454 0 0,0 0 215 0 0,0 0 335 0 0,0 0 78 0 0,0 0-96 0 0,0 0-184 0 0,0 0-196 0 0,0 0-170 0 0,0 0-131 0 0,0 0-125 0 0,34 0-107 0 0,107-1-75 0 0,-37-6-320 0 0,-79 5-470 0 0,19-2-2969 0 0,-14 3-4537 0 0,-23 1 6654 0 0</inkml:trace>
  <inkml:trace contextRef="#ctx0" brushRef="#br0" timeOffset="2514.567">1289 698 2441 0 0,'0'0'806'0'0,"0"0"-208"0"0,0 0 71 0 0,0 0 223 0 0,0 0 69 0 0,0 0-28 0 0,0 0-114 0 0,0 0-135 0 0,0 0-69 0 0,0 0-90 0 0,0 0-102 0 0,0 0-63 0 0,0 0 7 0 0,12-1 18 0 0,104-2 1856 0 0,-115 4-2195 0 0,-1 0 0 0 0,1 0 0 0 0,0 1 1 0 0,0-1-1 0 0,-1 0 0 0 0,1 1 0 0 0,-1-1 0 0 0,1 0 0 0 0,-1 1 1 0 0,0-1-1 0 0,1 1 0 0 0,-1-1 0 0 0,0 1 0 0 0,0-1 0 0 0,0 0 1 0 0,0 1-1 0 0,0-1 0 0 0,-1 1 0 0 0,1-1 0 0 0,0 0 1 0 0,0 1-1 0 0,-1-1 0 0 0,1 1 0 0 0,-1-1 0 0 0,0 0 0 0 0,1 1 1 0 0,-1-1-1 0 0,0 0 0 0 0,0 0-46 0 0,-73 80 748 0 0,67-76-668 0 0,1 1 0 0 0,0-1 0 0 0,0 1 0 0 0,1 0 0 0 0,0 0 0 0 0,0 1-1 0 0,0-1 1 0 0,1 1 0 0 0,0 0 0 0 0,0 0 0 0 0,1 1 0 0 0,0-1 0 0 0,-1 2-80 0 0,4-7 4 0 0,0-1 1 0 0,0 0-1 0 0,-1 0 0 0 0,1 1 1 0 0,0-1-1 0 0,0 0 0 0 0,0 1 1 0 0,1-1-1 0 0,-1 0 0 0 0,0 0 0 0 0,0 1 1 0 0,1-1-1 0 0,-1 0 0 0 0,1 0 1 0 0,-1 0-1 0 0,1 1 0 0 0,-1-1 1 0 0,1 0-1 0 0,0 0 0 0 0,-1 0 1 0 0,1 0-1 0 0,0 0 0 0 0,0 0 1 0 0,0 0-1 0 0,0-1 0 0 0,0 1 1 0 0,0 0-1 0 0,0 0 0 0 0,0-1 1 0 0,0 1-1 0 0,0-1 0 0 0,0 1 1 0 0,1-1-1 0 0,-1 1 0 0 0,0-1 1 0 0,0 0-1 0 0,0 1 0 0 0,1-1 0 0 0,-1 0 1 0 0,1 0-5 0 0,58 4-845 0 0,-50-4 102 0 0,15-6-3130 0 0,-3-5-4233 0 0,-18 10 4655 0 0</inkml:trace>
  <inkml:trace contextRef="#ctx0" brushRef="#br0" timeOffset="2809.167">1604 204 4361 0 0,'0'0'2683'0'0,"0"0"-1329"0"0,0 0-562 0 0,0 0-47 0 0,0 0 134 0 0,0 0 111 0 0,0 0 6 0 0,0 0-105 0 0,0 0-179 0 0,0 0-169 0 0,0 0-80 0 0,0 0-50 0 0,0 0-1 0 0,0 26-13 0 0,2 81-51 0 0,9 66 501 0 0,-10 110-3373 0 0,-4-257 131 0 0,0-15-594 0 0,2 0-4104 0 0,1-7 4256 0 0</inkml:trace>
  <inkml:trace contextRef="#ctx0" brushRef="#br0" timeOffset="3173.661">1758 462 1664 0 0,'0'0'1142'0'0,"0"0"-59"0"0,0 0 46 0 0,0 0 2 0 0,0 0-106 0 0,0 0-161 0 0,0 0-133 0 0,0 0 17 0 0,0 0 89 0 0,0 0 51 0 0,0 0-21 0 0,0 0-153 0 0,0 0-198 0 0,-29 24-156 0 0,-87 72-132 0 0,86-65 48 0 0,75-2 908 0 0,-31-25-983 0 0,-1 0-1 0 0,0 1 0 0 0,0 1 0 0 0,0 0 1 0 0,0 1-1 0 0,-1 0 0 0 0,0 0 1 0 0,-1 2-1 0 0,1-1 0 0 0,-2 1 0 0 0,10 11-200 0 0,-13-13-1230 0 0,24 25 3437 0 0,-19-25-6822 0 0,-1-5-6856 0 0,-11-2 8990 0 0</inkml:trace>
  <inkml:trace contextRef="#ctx0" brushRef="#br0" timeOffset="3543.593">2182 425 2417 0 0,'0'0'1931'0'0,"0"0"-614"0"0,0 0-179 0 0,0 0 137 0 0,0 0 102 0 0,0 0-55 0 0,0 0-180 0 0,0 0-194 0 0,0 0-101 0 0,0 0-27 0 0,0 0-37 0 0,0 0-79 0 0,-2 11 1710 0 0,-88 214-1680 0 0,7-82-5044 0 0,67-120 1603 0 0,-9 9-7271 0 0,20-28 7804 0 0</inkml:trace>
  <inkml:trace contextRef="#ctx0" brushRef="#br0" timeOffset="3826.833">1941 462 6497 0 0,'0'0'935'0'0,"0"0"-376"0"0,0 0-123 0 0,0 0 195 0 0,0 0 264 0 0,0 0 168 0 0,0 0-4 0 0,0 0-130 0 0,0 0-158 0 0,0 0-90 0 0,0 0-62 0 0,0 0-52 0 0,0 0-64 0 0,9 22-95 0 0,32 69-75 0 0,29 9 317 0 0,-10-19-2600 0 0,-42-60-1986 0 0,-3-5-5015 0 0,-13-12 6252 0 0</inkml:trace>
  <inkml:trace contextRef="#ctx0" brushRef="#br0" timeOffset="4280.6">2231 727 4953 0 0,'0'0'1367'0'0,"0"0"-463"0"0,0 0-134 0 0,0 0 55 0 0,0 0 7 0 0,0 0-81 0 0,0 0-109 0 0,0 0-13 0 0,0 0 31 0 0,0 0 3 0 0,0 0-68 0 0,0 0-72 0 0,0 0-54 0 0,12 2-29 0 0,90 11 1014 0 0,-100-12-1397 0 0,-1 1 0 0 0,1-1 0 0 0,-1 1-1 0 0,0-1 1 0 0,0 1 0 0 0,0 0 0 0 0,0 0 0 0 0,0 0 0 0 0,0-1 0 0 0,0 1 0 0 0,-1 0-1 0 0,1 0 1 0 0,0 0 0 0 0,-1 0 0 0 0,0 0 0 0 0,1 0 0 0 0,-1 0 0 0 0,0 0 0 0 0,0 0 0 0 0,0 1-1 0 0,-1-1 1 0 0,1 0 0 0 0,0 0 0 0 0,-1 0 0 0 0,1 0 0 0 0,-1 0 0 0 0,0-1 0 0 0,1 1 0 0 0,-1 0-1 0 0,0 0 1 0 0,0 0 0 0 0,-2 1-57 0 0,-48 88 958 0 0,49-90-965 0 0,2 0 1 0 0,-1 1-1 0 0,0-1 0 0 0,0 0 1 0 0,0 1-1 0 0,0-1 0 0 0,1 0 1 0 0,-1 1-1 0 0,1-1 1 0 0,-1 1-1 0 0,1-1 0 0 0,0 1 1 0 0,-1-1-1 0 0,1 1 0 0 0,0 0 1 0 0,0-1-1 0 0,0 1 1 0 0,0-1-1 0 0,0 1 0 0 0,1-1 1 0 0,-1 1-1 0 0,0-1 1 0 0,1 1-1 0 0,-1-1 0 0 0,1 1 1 0 0,0-1-1 0 0,-1 1 0 0 0,1-1 1 0 0,0 0-1 0 0,0 1 1 0 0,0-1-1 0 0,0 0 0 0 0,0 0 1 0 0,0 1-1 0 0,0-1 0 0 0,0 0 1 0 0,0 0-1 0 0,1 0 1 0 0,-1-1-1 0 0,0 1 0 0 0,1 0 1 0 0,-1 0-1 0 0,0-1 0 0 0,1 1 1 0 0,-1-1-1 0 0,1 1 1 0 0,-1-1-1 0 0,1 0 0 0 0,0 1 1 0 0,-1-1-1 0 0,1 0 0 0 0,-1 0 1 0 0,1 0-1 0 0,-1 0 1 0 0,1 0-1 0 0,-1-1 0 0 0,2 1 7 0 0,50-34-3440 0 0,-37 19-716 0 0,-2-1-3439 0 0,-9 11 3909 0 0</inkml:trace>
  <inkml:trace contextRef="#ctx0" brushRef="#br0" timeOffset="4890.82">2349 64 0 0 0,'0'0'967'0'0,"0"0"365"0"0,0 0 319 0 0,0 0 215 0 0,0 0 78 0 0,0 0-93 0 0,0 0-216 0 0,0 0-258 0 0,0 0-261 0 0,0 0-239 0 0,0 0-195 0 0,0 0-122 0 0,-3-4-107 0 0,-7-14-111 0 0,53-11 306 0 0,-40 28-641 0 0,-1-1-19 0 0,1 1-1 0 0,0-1 1 0 0,-1 1-1 0 0,1 0 1 0 0,0 0-1 0 0,0 0 1 0 0,0 0-1 0 0,0 1 1 0 0,0-1 0 0 0,-1 1-1 0 0,1-1 1 0 0,0 1-1 0 0,0 0 1 0 0,0 0-1 0 0,0 1 1 0 0,0-1-1 0 0,0 1 1 0 0,0-1-1 0 0,0 1 1 0 0,0 0-1 0 0,0 0 1 0 0,0 0 0 0 0,-1 0-1 0 0,1 1 1 0 0,0-1-1 0 0,-1 1 1 0 0,3 1 12 0 0,-6 47 124 0 0,-22-2 126 0 0,-4 29 226 0 0,27-74-450 0 0,0-1-1 0 0,0 0 0 0 0,0 1 0 0 0,0-1 0 0 0,0 1 0 0 0,1-1 0 0 0,-1 0 0 0 0,1 1 1 0 0,0-1-1 0 0,-1 0 0 0 0,1 1 0 0 0,0-1 0 0 0,1 0 0 0 0,-1 0 0 0 0,0 0 0 0 0,0 0 0 0 0,1 0 1 0 0,0 0-1 0 0,-1 0 0 0 0,1-1 0 0 0,0 1 0 0 0,0-1 0 0 0,-1 1 0 0 0,1-1 0 0 0,1 1 1 0 0,-1-1-1 0 0,0 0 0 0 0,0 0 0 0 0,0 0 0 0 0,1 0 0 0 0,-1-1 0 0 0,0 1 0 0 0,1 0 0 0 0,-1-1 1 0 0,0 0-1 0 0,3 1-25 0 0,59 3 1457 0 0,-35-4-4930 0 0,-7 0-5982 0 0,-16 0 2199 0 0</inkml:trace>
  <inkml:trace contextRef="#ctx0" brushRef="#br0" timeOffset="5677.713">2618 521 4585 0 0,'0'0'1411'0'0,"0"0"-416"0"0,0 0-99 0 0,0 0 199 0 0,0 0 159 0 0,0 0-1 0 0,0 0-162 0 0,0 0-184 0 0,0 0-162 0 0,0 0-112 0 0,0 0-84 0 0,0 0-97 0 0,0 0-32 0 0,19-1-30 0 0,130-5 747 0 0,-106 6-986 0 0,72-3-84 0 0,-45-17-4236 0 0,-52 13 763 0 0,-1 1-3052 0 0,-10 5 2460 0 0</inkml:trace>
  <inkml:trace contextRef="#ctx0" brushRef="#br0" timeOffset="5892.732">2852 326 4729 0 0,'0'0'1968'0'0,"0"0"-1511"0"0,0 0-65 0 0,0 0 272 0 0,0 0 208 0 0,0 0 80 0 0,0 0-160 0 0,0 0-288 0 0,0 0-280 0 0,-4 199-216 0 0,11-177-208 0 0,3 3-336 0 0,-3-2-504 0 0,2-1-752 0 0,-1 0-817 0 0,1-4-560 0 0,-6-7 953 0 0</inkml:trace>
  <inkml:trace contextRef="#ctx0" brushRef="#br0" timeOffset="6567.357">2999 793 3793 0 0,'0'0'564'0'0,"0"0"-329"0"0,0 0 138 0 0,0 0 395 0 0,0 0 303 0 0,0 0 115 0 0,0 0-50 0 0,0 0-112 0 0,0 0-108 0 0,0 0-59 0 0,0 0-47 0 0,0 0-19 0 0,0 0 32 0 0,8-11 3 0 0,47-73 1198 0 0,17-56 1101 0 0,33-3-2266 0 0,-78 120-1544 0 0,-23 60-75 0 0,-4 128 485 0 0,0-164 273 0 0,0 1 0 0 0,1-1 0 0 0,-1 0 0 0 0,1 1 0 0 0,0-1 0 0 0,-1 0 0 0 0,1 0 0 0 0,0 1 0 0 0,0-1 0 0 0,-1 0 0 0 0,1 0 0 0 0,0 0 0 0 0,0 0 0 0 0,1 0 0 0 0,-1 0 0 0 0,0 0 0 0 0,0-1 0 0 0,0 1 0 0 0,0 0 0 0 0,1 0 0 0 0,-1-1 0 0 0,0 1 0 0 0,1-1 0 0 0,-1 0 0 0 0,0 1 0 0 0,1-1 0 0 0,-1 0 0 0 0,1 0 0 0 0,-1 1 0 0 0,0-1 0 0 0,1 0 0 0 0,-1-1 0 0 0,1 1 0 0 0,-1 0 0 0 0,1 0 0 0 0,-1 0 0 0 0,0-1 0 0 0,1 1 0 0 0,-1-1 0 0 0,0 1 0 0 0,1-1 0 0 0,-1 0 0 0 0,0 1 0 0 0,0-1 0 0 0,0 0 0 0 0,0 0 0 0 0,1 0 0 0 0,-1 0 0 0 0,0 0 0 0 0,0 0 0 0 0,-1 0 0 0 0,1 0 0 0 0,0 0 0 0 0,0-1 0 0 0,-1 1 0 0 0,1 0 0 0 0,0 0 0 0 0,-1-1 0 0 0,1 1 0 0 0,-1-1 0 0 0,0 1 2 0 0,22-28 17 0 0,-18 22-59 0 0,0 0 0 0 0,1 0 1 0 0,0 1-1 0 0,0-1 0 0 0,0 1 1 0 0,1 0-1 0 0,0 1 0 0 0,0-1 1 0 0,1 1-1 0 0,0 1 0 0 0,0-1 1 0 0,0 1-1 0 0,0 0 0 0 0,0 0 1 0 0,6-1 41 0 0,-11 5-38 0 0,0 1 1 0 0,0-1 0 0 0,0 0-1 0 0,1 1 1 0 0,-1-1 0 0 0,0 1 0 0 0,0 0-1 0 0,0-1 1 0 0,0 1 0 0 0,0 0-1 0 0,0 0 1 0 0,-1 0 0 0 0,1 1-1 0 0,0-1 1 0 0,0 0 0 0 0,-1 1-1 0 0,1-1 1 0 0,-1 1 0 0 0,1-1 0 0 0,-1 1-1 0 0,0 0 1 0 0,0 0 0 0 0,0 0-1 0 0,0-1 1 0 0,0 1 0 0 0,0 0-1 0 0,0 0 1 0 0,0 0 0 0 0,-1 1-1 0 0,1-1 1 0 0,-1 0 0 0 0,0 0 0 0 0,1 0-1 0 0,-1 0 1 0 0,0 0 0 0 0,0 1-1 0 0,0-1 1 0 0,-1 0 0 0 0,1 0-1 0 0,-1 1 38 0 0,1 31-148 0 0,0 11-2759 0 0,9-20-6935 0 0,-6-18 5501 0 0</inkml:trace>
  <inkml:trace contextRef="#ctx0" brushRef="#br0" timeOffset="7091.919">3794 447 4985 0 0,'0'0'1600'0'0,"0"0"-210"0"0,0 0 25 0 0,0 0 104 0 0,0 0-109 0 0,0 0-283 0 0,0 0-313 0 0,0 0-262 0 0,0 0-155 0 0,0 0-121 0 0,0 0-123 0 0,0 0-90 0 0,-31 14-79 0 0,-95 45-44 0 0,73-23-110 0 0,48-28 100 0 0,0-1-4 0 0,3-4-6 0 0,-1 0 1 0 0,1-1-1 0 0,0 1 0 0 0,-1 0 0 0 0,1 0 0 0 0,1 0 0 0 0,-1 1 0 0 0,0-1 0 0 0,1 0 0 0 0,0 1 1 0 0,-1-1-1 0 0,1 1 0 0 0,1-1 0 0 0,-1 1 0 0 0,1-1 0 0 0,-1 1 0 0 0,1 0 0 0 0,0-1 0 0 0,0 1 1 0 0,1 1 79 0 0,1-2 20 0 0,1-1 0 0 0,1-1 0 0 0,-1 1 0 0 0,0 0 0 0 0,0-1 0 0 0,1 1 0 0 0,-1-1 0 0 0,1 0 0 0 0,-1 0 0 0 0,1-1 0 0 0,-1 1 0 0 0,1-1 0 0 0,-1 1 0 0 0,1-1 0 0 0,0 0 0 0 0,-1-1 0 0 0,1 1 0 0 0,0-1 0 0 0,-1 1 0 0 0,2-1-20 0 0,9-3 242 0 0,0 0 0 0 0,0-1 1 0 0,0 0-1 0 0,0-1 1 0 0,-1-1-1 0 0,0 0 0 0 0,0 0 1 0 0,7-7-243 0 0,16-8 765 0 0,-16 9-375 0 0,-17 10-298 0 0,1 0 0 0 0,-1 0 0 0 0,1 0 0 0 0,0 0 0 0 0,0 1 0 0 0,0 0 0 0 0,0 0 1 0 0,0 0-1 0 0,0 0 0 0 0,1 1 0 0 0,-1 0 0 0 0,0 0 0 0 0,1 0 0 0 0,-1 0 0 0 0,1 1 0 0 0,-1-1 0 0 0,1 1 0 0 0,4 1-92 0 0,27 64 219 0 0,-31-45-195 0 0,-1 1 0 0 0,-1-1 1 0 0,0 1-1 0 0,-2 0 0 0 0,0 0 0 0 0,-2 0 0 0 0,-2 18-24 0 0,-2 7-72 0 0,-3 0 0 0 0,-2-1 0 0 0,-1 0-1 0 0,-14 31 73 0 0,15-43-4 0 0,5-18 18 0 0,0 0 0 0 0,0-1 0 0 0,-2 1-1 0 0,1-1 1 0 0,-2-1 0 0 0,0 0 0 0 0,-1 0 0 0 0,0 0 0 0 0,-1-1 0 0 0,0 0-1 0 0,-1-1 1 0 0,0 0 0 0 0,-9 6-14 0 0,19-16 6 0 0,0-1 0 0 0,0 1 0 0 0,0-1 0 0 0,0 0 0 0 0,0 1 0 0 0,1-1 0 0 0,-1 1 0 0 0,0-1 0 0 0,0 0 0 0 0,0 0 0 0 0,0 0 0 0 0,0 0 0 0 0,-1 0 0 0 0,1 0 0 0 0,0 0 0 0 0,0 0 0 0 0,0 0-1 0 0,0 0 1 0 0,0 0 0 0 0,0 0 0 0 0,0-1 0 0 0,0 1 0 0 0,1-1 0 0 0,-1 1 0 0 0,0 0 0 0 0,0-1 0 0 0,0 1 0 0 0,0-1 0 0 0,0 0 0 0 0,1 1 0 0 0,-1-1 0 0 0,0 0 0 0 0,0 0 0 0 0,1 1 0 0 0,-1-1 0 0 0,0 0 0 0 0,1 0 0 0 0,-1 0 0 0 0,1 0 0 0 0,0 0 0 0 0,-1 1 0 0 0,1-1 0 0 0,-1 0 0 0 0,1 0 0 0 0,0 0 0 0 0,0-1-6 0 0,-10-48-466 0 0,13-44-2281 0 0,6 35-1895 0 0,-5 36 141 0 0,-2 7-2558 0 0</inkml:trace>
  <inkml:trace contextRef="#ctx0" brushRef="#br0" timeOffset="7763.643">4080 444 3409 0 0,'0'0'1093'0'0,"0"0"-317"0"0,0 0-2 0 0,0 0 110 0 0,0 0-48 0 0,0 0-212 0 0,0 0-285 0 0,0 0-204 0 0,0 0-91 0 0,0 0-51 0 0,0 0-39 0 0,0 0-36 0 0,-10 31-35 0 0,-26 100-26 0 0,26-69-200 0 0,10-59 323 0 0,0-1 0 0 0,1 1 0 0 0,-1 0 0 0 0,0-1 0 0 0,1 1 0 0 0,-1-1 0 0 0,1 1 0 0 0,0-1 0 0 0,0 1 0 0 0,0-1 0 0 0,0 1 0 0 0,1-1 0 0 0,-1 0 0 0 0,0 0 0 0 0,1 1 0 0 0,0-1 0 0 0,-1 0 0 0 0,1 0 0 0 0,0-1 0 0 0,0 1 0 0 0,0 0 0 0 0,0-1 0 0 0,0 1 0 0 0,1-1 0 0 0,-1 0 0 0 0,0 1 0 0 0,3-1 20 0 0,-2 0 139 0 0,0 0 1 0 0,0 0 0 0 0,0 0 0 0 0,1-1-1 0 0,-1 1 1 0 0,0-1 0 0 0,0 0-1 0 0,1 0 1 0 0,-1-1 0 0 0,0 1-1 0 0,0 0 1 0 0,1-1 0 0 0,-1 0-1 0 0,0 0 1 0 0,0 0 0 0 0,0 0 0 0 0,0 0-1 0 0,0-1 1 0 0,0 1 0 0 0,0-1-1 0 0,-1 0 1 0 0,2-1-140 0 0,15-15 910 0 0,-2 0 1 0 0,0-2-1 0 0,-2 0 0 0 0,0 0 0 0 0,-1-1 1 0 0,-1-1-1 0 0,6-15-910 0 0,16-50 3298 0 0,-34 86-3054 0 0,-1 1-63 0 0,0 0-57 0 0,0 0-69 0 0,0 0-79 0 0,0 0-84 0 0,-2 25-697 0 0,2 116 309 0 0,62 150 333 0 0,-61-265 12 0 0,-1 0 1 0 0,-1 0-1 0 0,-1-1 1 0 0,-1 1-1 0 0,-2 0 1 0 0,0-1-1 0 0,-9 22 151 0 0,13-38-55 0 0,-1 0 0 0 0,-1 0 0 0 0,0 0 0 0 0,0 0 0 0 0,0-1 0 0 0,-1 1 0 0 0,-1-1 0 0 0,0 0 0 0 0,0 0 0 0 0,0-1 0 0 0,-1 1 0 0 0,0-1 0 0 0,0 0 0 0 0,-1-1 0 0 0,0 0 0 0 0,0 0 0 0 0,0 0 0 0 0,-1-1 0 0 0,0 0 0 0 0,0 0 0 0 0,0-1 0 0 0,-1 0 0 0 0,1-1 0 0 0,-1 0 0 0 0,0 0 0 0 0,0 0 0 0 0,0-2 0 0 0,-3 1 55 0 0,10-1 23 0 0,0-1 0 0 0,0 0 0 0 0,0 0 1 0 0,0 0-1 0 0,0 0 0 0 0,0 0 0 0 0,1 0 0 0 0,-1-1 0 0 0,0 1 1 0 0,0-1-1 0 0,0 1 0 0 0,0-1 0 0 0,1 0 0 0 0,-1 0 0 0 0,0 1 1 0 0,1-1-1 0 0,-1 0 0 0 0,1-1 0 0 0,-1 1 0 0 0,1 0 0 0 0,-1 0 1 0 0,1-1-1 0 0,0 1 0 0 0,0-1 0 0 0,-1 1 0 0 0,1-1 0 0 0,0 1 0 0 0,0-1 1 0 0,1 0-1 0 0,-1 1 0 0 0,0-1 0 0 0,0 0 0 0 0,1 0 0 0 0,-1 1 1 0 0,1-1-1 0 0,0 0 0 0 0,0 0 0 0 0,-1-1-23 0 0,-1-10-97 0 0,1 0 1 0 0,0 0-1 0 0,1 0 0 0 0,1-1 0 0 0,0 1 1 0 0,0 0-1 0 0,1 0 0 0 0,1 0 1 0 0,0 0-1 0 0,1 1 0 0 0,1-1 0 0 0,0 1 1 0 0,0 0-1 0 0,1 0 0 0 0,3-4 97 0 0,37-64-10038 0 0,-43 76 9162 0 0,6-9-4432 0 0</inkml:trace>
  <inkml:trace contextRef="#ctx0" brushRef="#br0" timeOffset="8263.138">4499 639 4153 0 0,'0'0'1832'0'0,"0"0"-95"0"0,0 0 114 0 0,0 0 66 0 0,0 0-199 0 0,0 0-331 0 0,0 0-324 0 0,0 0-245 0 0,0 0-156 0 0,0 0-106 0 0,0 0-85 0 0,0 0-80 0 0,0 0-55 0 0,18-5-45 0 0,53-12-37 0 0,-22 13 340 0 0,-34 44-907 0 0,-16-30 344 0 0,0-1 1 0 0,0 0-1 0 0,-2 0 1 0 0,1 0 0 0 0,-1 0-1 0 0,0-1 1 0 0,0 1 0 0 0,-1-1-1 0 0,-1 1 1 0 0,1-1-1 0 0,-1-1 1 0 0,-5 7-32 0 0,0 1 82 0 0,9-14-72 0 0,1-1 0 0 0,-1 1 0 0 0,0 0 0 0 0,1-1 0 0 0,-1 1 0 0 0,0 0 1 0 0,1 0-1 0 0,-1-1 0 0 0,1 1 0 0 0,-1 0 0 0 0,1 0 0 0 0,-1 0 0 0 0,1 0 0 0 0,0 0 0 0 0,-1 0 0 0 0,1 0 0 0 0,0 0 0 0 0,0 0 0 0 0,0 0 0 0 0,0 0 1 0 0,0 0-1 0 0,0 0 0 0 0,0 0 0 0 0,0 0 0 0 0,0 0 0 0 0,0 0 0 0 0,1 0 0 0 0,-1 0 0 0 0,0 0 0 0 0,1 0 0 0 0,-1-1 0 0 0,0 1 0 0 0,1 0 1 0 0,-1 0-1 0 0,1 0 0 0 0,0 0 0 0 0,-1-1 0 0 0,1 1 0 0 0,0 0 0 0 0,-1 0 0 0 0,1-1 0 0 0,0 1 0 0 0,0-1 0 0 0,-1 1 0 0 0,1 0 0 0 0,0-1 1 0 0,0 0-1 0 0,0 1 0 0 0,0-1 0 0 0,0 0 0 0 0,0 1 0 0 0,0-1 0 0 0,0 0 0 0 0,0 0 0 0 0,0 0 0 0 0,0 0 0 0 0,0 0 0 0 0,0 0 0 0 0,0 0 1 0 0,0 0-1 0 0,0 0 0 0 0,0 0 0 0 0,0-1-10 0 0,84 3 1829 0 0,-42 0-3852 0 0,-21-2-2631 0 0,0 0-3542 0 0,-15 0 426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0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30 189 0 0 0,'0'0'299'0'0,"0"0"582"0"0,0 0 296 0 0,0 0 221 0 0,0 0 112 0 0,0 0-36 0 0,0 0-143 0 0,0 0-227 0 0,0 0-180 0 0,0 0-142 0 0,5-3-101 0 0,18-4 299 0 0,0 1 0 0 0,1 1 0 0 0,-1 2 0 0 0,1 0 0 0 0,0 1 0 0 0,13 1-980 0 0,14-2 704 0 0,213-24 742 0 0,-224 14-2424 0 0,-38 12 88 0 0,-2 1-12346 0 0,-4 0 11650 0 0,2 0-1315 0 0</inkml:trace>
  <inkml:trace contextRef="#ctx0" brushRef="#br0" timeOffset="311.058">0 358 2857 0 0,'0'0'1200'0'0,"0"0"-372"0"0,0 0-265 0 0,0 0 68 0 0,0 0 163 0 0,0 0 157 0 0,0 0 144 0 0,0 0 25 0 0,0 0 10 0 0,0 0-52 0 0,0 0-105 0 0,0 0-89 0 0,0 0-55 0 0,14 4-12 0 0,43 10-23 0 0,52-10 2142 0 0,70-30-1133 0 0,-87 12-1354 0 0,-28 2 1495 0 0,-21 7-4521 0 0,-8 3-3934 0 0,0 2-5420 0 0,-35 0 9274 0 0</inkml:trace>
  <inkml:trace contextRef="#ctx0" brushRef="#br0" timeOffset="857.274">190 1 360 0 0,'0'0'1400'0'0,"0"0"86"0"0,0 0 109 0 0,0 0 64 0 0,0 0 24 0 0,0 0-139 0 0,0 0-237 0 0,0 0-250 0 0,0 0-277 0 0,0 0-249 0 0,0 0-149 0 0,0 0-20 0 0,0 0 79 0 0,2 1 131 0 0,219 102 4975 0 0,-8-16-4916 0 0,-211-86-625 0 0,0 0 1 0 0,0 0 0 0 0,0 0 0 0 0,0 0 0 0 0,0 0 0 0 0,0 0 0 0 0,-1 1 0 0 0,1-1 0 0 0,0 1 0 0 0,-1-1 0 0 0,1 1 0 0 0,-1 0 0 0 0,1 0 0 0 0,-1 0 0 0 0,0 0 0 0 0,0 0-1 0 0,0 0 1 0 0,0 0 0 0 0,0 0 0 0 0,-1 0 0 0 0,1 0 0 0 0,0 0 0 0 0,-1 1 0 0 0,0-1 0 0 0,1 0 0 0 0,-1 0 0 0 0,0 1 0 0 0,0-1 0 0 0,0 0 0 0 0,-1 0 0 0 0,1 1-1 0 0,0-1 1 0 0,-1 0 0 0 0,0 0 0 0 0,1 0 0 0 0,-1 0 0 0 0,0 0 0 0 0,0 0 0 0 0,0 0 0 0 0,0 0 0 0 0,-1 0 0 0 0,1 0 0 0 0,0 0 0 0 0,-1 0 0 0 0,0 0-7 0 0,-137 127 556 0 0,-33 39-388 0 0,151-112-2006 0 0,23-55 232 0 0,7 9-2408 0 0,-4-7-6085 0 0,-1-3 5283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5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75 0 0 0,'0'0'235'0'0,"0"0"392"0"0,0 0 259 0 0,0 0 275 0 0,0 0 204 0 0,0 0 56 0 0,0 0-96 0 0,0 0-170 0 0,0 0-188 0 0,0 0-120 0 0,6-9 485 0 0,-5 7 4048 0 0,16 79-4037 0 0,10 290 539 0 0,-25-183-1748 0 0,-16-158-1203 0 0,-15-40-12229 0 0,26 7 9753 0 0,0 3 1397 0 0</inkml:trace>
  <inkml:trace contextRef="#ctx0" brushRef="#br0" timeOffset="386.251">0 104 2745 0 0,'0'0'1066'0'0,"0"0"-123"0"0,0 0-5 0 0,0 0 246 0 0,0 0 272 0 0,0 0 105 0 0,0 0-105 0 0,0 0-205 0 0,0 0-196 0 0,0 0-122 0 0,0 0-64 0 0,0 0-91 0 0,24-5-53 0 0,76-19-36 0 0,95-10 1945 0 0,66 1-1510 0 0,-198 27-1185 0 0,-36 5-5566 0 0,-23 8-5212 0 0,-2-3 5959 0 0</inkml:trace>
  <inkml:trace contextRef="#ctx0" brushRef="#br0" timeOffset="1112.989">560 579 2513 0 0,'0'0'1336'0'0,"0"0"-188"0"0,0 0 7 0 0,0 0 181 0 0,0 0 122 0 0,0 0-44 0 0,0 0-206 0 0,0 0-323 0 0,0 0-305 0 0,0 0-199 0 0,0 0-79 0 0,0 0 34 0 0,0 0 63 0 0,5 0 76 0 0,162-26 2654 0 0,-160 26-3055 0 0,-6 0-68 0 0,0 0-1 0 0,0-1 1 0 0,0 1-1 0 0,0 0 1 0 0,0 0-1 0 0,0 0 1 0 0,0-1-1 0 0,0 1 1 0 0,0 0-1 0 0,-1 1 1 0 0,1-1-1 0 0,0 0 1 0 0,0 0-1 0 0,0 0 1 0 0,0 0-1 0 0,0 1 1 0 0,0-1-1 0 0,0 0 1 0 0,-1 1-1 0 0,1-1 1 0 0,0 1-1 0 0,0-1 1 0 0,0 1-1 0 0,-1-1 1 0 0,1 1-1 0 0,0 0 1 0 0,-1-1-1 0 0,1 1 0 0 0,0 0 1 0 0,-1-1-1 0 0,1 1 1 0 0,-1 0-1 0 0,1 0 1 0 0,-1 0-1 0 0,0-1 1 0 0,1 1-1 0 0,-1 0 1 0 0,0 0-1 0 0,1 0 1 0 0,-1 0-1 0 0,0 0 1 0 0,0 0-1 0 0,0 0 1 0 0,0 0-1 0 0,0-1 1 0 0,0 1-1 0 0,0 0 1 0 0,0 0-1 0 0,0 0 1 0 0,0 0-1 0 0,-1 1-5 0 0,0 4 43 0 0,0 0-1 0 0,0 0 1 0 0,-1 0 0 0 0,0 0-1 0 0,0 0 1 0 0,-1-1-1 0 0,1 1 1 0 0,-1 0-1 0 0,-1-1 1 0 0,1 0 0 0 0,-1 0-1 0 0,1 0 1 0 0,-2 0-1 0 0,0 0-42 0 0,-25 40 142 0 0,26-38-120 0 0,2-3-11 0 0,-1 1-1 0 0,1-1 1 0 0,0 1-1 0 0,0 0 1 0 0,0 0-1 0 0,0-1 1 0 0,1 1-1 0 0,0 0 1 0 0,0 0-1 0 0,0 1 1 0 0,1-1-1 0 0,0 0 1 0 0,0 0-1 0 0,0 4-10 0 0,2-7 31 0 0,-1 0 0 0 0,1 0 0 0 0,0 0 0 0 0,0-1 0 0 0,-1 1 0 0 0,1 0 0 0 0,0-1 0 0 0,0 1 0 0 0,0-1 0 0 0,1 0 0 0 0,-1 0 0 0 0,0 0 0 0 0,0 0 0 0 0,1 0-1 0 0,-1 0 1 0 0,1-1 0 0 0,-1 1 0 0 0,0-1 0 0 0,1 1 0 0 0,-1-1 0 0 0,1 0 0 0 0,-1 0 0 0 0,1 0 0 0 0,-1 0 0 0 0,1-1 0 0 0,-1 1 0 0 0,3-1-31 0 0,2 1 131 0 0,59-5-47 0 0,-23-5-4300 0 0,-32 7 1478 0 0,-3 2-2145 0 0,-1-2-3647 0 0</inkml:trace>
  <inkml:trace contextRef="#ctx0" brushRef="#br0" timeOffset="1882.289">1134 296 0 0 0,'0'0'1152'0'0,"0"0"333"0"0,0 0 106 0 0,0 0-108 0 0,0 0-187 0 0,0 0-151 0 0,0 0-70 0 0,0 0-33 0 0,0 0 9 0 0,4 7 2972 0 0,75-10 1977 0 0,100-34-4354 0 0,-83 22-967 0 0,-54 15-6599 0 0,-38 0 5024 0 0,-3 7-9443 0 0,-1-3 3826 0 0</inkml:trace>
  <inkml:trace contextRef="#ctx0" brushRef="#br0" timeOffset="2181.319">1215 594 8282 0 0,'0'0'951'0'0,"0"0"-434"0"0,0 0-79 0 0,0 0 347 0 0,0 0 377 0 0,0 0 223 0 0,0 0 57 0 0,0 0-157 0 0,0 0-198 0 0,0 0-150 0 0,0 0-153 0 0,0 0-89 0 0,0 0-49 0 0,19-2-48 0 0,115-15 783 0 0,1-19-218 0 0,-99 34-2659 0 0,-25 4-3384 0 0,-5 1-5575 0 0,-4 1 3748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 4465 0 0,'0'0'612'0'0,"0"0"-180"0"0,0 0 128 0 0,0 0 342 0 0,0 0 250 0 0,0 0 98 0 0,0 0-62 0 0,0 0-137 0 0,0 0-139 0 0,0 0-141 0 0,0 0-162 0 0,0 0-146 0 0,28-1-96 0 0,86-4-103 0 0,-73 11 151 0 0,-40-4-342 0 0,1 0 1 0 0,-1 1-1 0 0,0-1 1 0 0,-1 0 0 0 0,1 1-1 0 0,0-1 1 0 0,-1 1-1 0 0,1-1 1 0 0,-1 1-1 0 0,0-1 1 0 0,0 1 0 0 0,0-1-1 0 0,0 1 1 0 0,0-1-1 0 0,-1 1 1 0 0,1-1-1 0 0,-1 1 1 0 0,1-1 0 0 0,-1 0-1 0 0,0 1 1 0 0,0-1-1 0 0,0 0 1 0 0,0 1 0 0 0,-1-1-1 0 0,1 0 1 0 0,0 0-1 0 0,-1 0 1 0 0,0 0-1 0 0,1 0 1 0 0,-1-1 0 0 0,0 1-1 0 0,0 0-73 0 0,0 0 7 0 0,-35 42 415 0 0,32-40-379 0 0,0 1 0 0 0,0-1 0 0 0,1 1 0 0 0,0 0 0 0 0,0 0 0 0 0,0 1 0 0 0,0-1 0 0 0,1 1 0 0 0,0 0 0 0 0,0 0 0 0 0,1 0 0 0 0,-1 0 0 0 0,1 1 0 0 0,1-1 0 0 0,-1 0 0 0 0,1 1 0 0 0,0 5-43 0 0,1-9 23 0 0,1 0 1 0 0,-1 0 0 0 0,1-1 0 0 0,0 1-1 0 0,0 0 1 0 0,0-1 0 0 0,1 1 0 0 0,-1 0 0 0 0,1-1-1 0 0,-1 0 1 0 0,1 1 0 0 0,0-1 0 0 0,0 0-1 0 0,0 0 1 0 0,0 0 0 0 0,0 0 0 0 0,0 0-1 0 0,1 0 1 0 0,-1-1 0 0 0,1 1 0 0 0,-1-1-1 0 0,1 0 1 0 0,0 1 0 0 0,-1-1 0 0 0,1 0-1 0 0,0-1 1 0 0,0 1 0 0 0,0 0-24 0 0,85 12 387 0 0,-25-24-3806 0 0,-6-19-10212 0 0,-46 23 10702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0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 9978 0 0,'0'0'648'0'0,"0"0"-108"0"0,0 0-28 0 0,0 0 202 0 0,0 0 230 0 0,0 0 183 0 0,0 0-19 0 0,0 0-193 0 0,0 0-200 0 0,0 0-222 0 0,0 0-132 0 0,-7 37-56 0 0,-22 115-54 0 0,23-51 203 0 0,46 172 381 0 0,-29-15-2219 0 0,-22-231-3184 0 0,-8-21-8476 0 0,18-6 12140 0 0</inkml:trace>
  <inkml:trace contextRef="#ctx0" brushRef="#br0" timeOffset="366.113">242 281 3257 0 0,'0'0'739'0'0,"0"0"-63"0"0,0 0 121 0 0,0 0 265 0 0,0 0 209 0 0,0 0 128 0 0,0 0-11 0 0,0 0-156 0 0,-31 20-214 0 0,-98 65-218 0 0,118-77-679 0 0,-24 19 773 0 0,31-17-515 0 0,4-5-310 0 0,0-1 0 0 0,0 1 0 0 0,0-1 0 0 0,1 1 1 0 0,0-1-1 0 0,0 1 0 0 0,0-1 0 0 0,0 0 0 0 0,0 0 1 0 0,1 0-1 0 0,0 1 0 0 0,0-1 0 0 0,0-1 0 0 0,0 1 1 0 0,1 0-1 0 0,-1 0 0 0 0,1-1 0 0 0,0 0 0 0 0,0 1 1 0 0,1-1-1 0 0,-1 0 0 0 0,0-1 0 0 0,1 1 1 0 0,0-1-1 0 0,0 1 0 0 0,-1-1 0 0 0,1 0 0 0 0,1 0 1 0 0,-1-1-1 0 0,0 1 0 0 0,1-1-69 0 0,11 9 359 0 0,146 100 2492 0 0,-120-75-3860 0 0,-36-32-516 0 0,5 2-3713 0 0,2-3-3304 0 0,-8-2 4468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0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1 0 0 0,'0'0'511'0'0,"0"0"281"0"0,0 0 95 0 0,0 0 148 0 0,0 0 182 0 0,0 0 128 0 0,0 0-41 0 0,0 0-212 0 0,0 0-289 0 0,0 0-274 0 0,0 0-167 0 0,0 0 3 0 0,0 0 122 0 0,0 7 126 0 0,8 243 4014 0 0,23-116-4967 0 0,-20-118-3487 0 0,-1-11-7235 0 0,-9-5 10322 0 0</inkml:trace>
  <inkml:trace contextRef="#ctx0" brushRef="#br0" timeOffset="258.012">1 480 4705 0 0,'0'0'808'0'0,"0"0"35"0"0,0 0 191 0 0,0 0 255 0 0,0 0 81 0 0,0 0-110 0 0,0 0-142 0 0,31-1-171 0 0,98-2-142 0 0,-9-5 718 0 0,-70 4-1293 0 0,30-2-332 0 0,-29 10-3004 0 0,-41-1 449 0 0,-3 4-3760 0 0,-6-3 2767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11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86 4241 0 0,'0'0'1699'0'0,"0"0"-108"0"0,0 0-69 0 0,0 0 141 0 0,0 0-2 0 0,0 0-104 0 0,0 0-192 0 0,0 0-286 0 0,0 0-224 0 0,0 0-202 0 0,0 0-166 0 0,0 0-103 0 0,-6 2-80 0 0,-1 2-192 0 0,0 0 0 0 0,1 0 0 0 0,-1 1 0 0 0,1 0-1 0 0,0 0 1 0 0,0 0 0 0 0,1 1 0 0 0,0 0 0 0 0,0 0-1 0 0,0 0 1 0 0,0 0 0 0 0,-2 7-112 0 0,-9 19 99 0 0,1 1 1 0 0,2 0-1 0 0,1 1 1 0 0,1 0-1 0 0,3 1 1 0 0,0 0-1 0 0,0 20-99 0 0,5 85 28 0 0,4-124-22 0 0,1 1 0 0 0,1-1 0 0 0,0 0 0 0 0,1 1 0 0 0,0-2 0 0 0,2 1 0 0 0,0 0 0 0 0,0-1 0 0 0,2 0 0 0 0,0-1 0 0 0,0 0 0 0 0,1 0 0 0 0,1 0 0 0 0,1-2 0 0 0,-1 1 0 0 0,2-1 0 0 0,0-1 0 0 0,0 0 0 0 0,13 9-6 0 0,102 32 328 0 0,-95-48-1701 0 0,-26-5-2996 0 0,-3-2-3847 0 0,-3-1 605 0 0</inkml:trace>
  <inkml:trace contextRef="#ctx0" brushRef="#br0" timeOffset="2609.438">825 200 1352 0 0,'0'0'1066'0'0,"0"0"-359"0"0,0 0-227 0 0,0 0 111 0 0,0 0 238 0 0,0 0 225 0 0,0 0 106 0 0,0 0-96 0 0,0 0-241 0 0,0 0-294 0 0,0 0-251 0 0,0 0-158 0 0,0 0-4 0 0,-2 3 72 0 0,-65 159 1415 0 0,-130 202-2473 0 0,186-346 705 0 0,-5 10 0 0 0,13-8-3157 0 0,3-19 1683 0 0,0-1-294 0 0,0 0-185 0 0,0 0 643 0 0,1 0 1202 0 0</inkml:trace>
  <inkml:trace contextRef="#ctx0" brushRef="#br0" timeOffset="2932.769">505 295 3361 0 0,'0'0'1277'0'0,"0"0"-259"0"0,0 0-125 0 0,0 0 166 0 0,0 0 235 0 0,0 0 76 0 0,0 0-101 0 0,0 0-210 0 0,0 0-243 0 0,0 0-202 0 0,0 0-128 0 0,0 0-59 0 0,0 0-51 0 0,4 27 4 0 0,17 81-1 0 0,6-55 148 0 0,-18-45-402 0 0,134 124 661 0 0,-135-124-935 0 0,0 0 0 0 0,0 1 0 0 0,-1 0 0 0 0,0 0 0 0 0,-1 0 0 0 0,0 1 0 0 0,0 0 0 0 0,-1 1 0 0 0,2 3 149 0 0,1 11-4627 0 0,-3 1-4114 0 0,-3-19 5934 0 0</inkml:trace>
  <inkml:trace contextRef="#ctx0" brushRef="#br0" timeOffset="3177.915">974 601 4809 0 0,'0'0'1590'0'0,"0"0"-731"0"0,0 0-322 0 0,0 0 170 0 0,0 0 277 0 0,0 0 159 0 0,0 0-31 0 0,0 0-190 0 0,0 0-217 0 0,0 0-197 0 0,0 0-141 0 0,0 0-102 0 0,0 0-81 0 0,0 28-54 0 0,0 84-59 0 0,17-40-349 0 0,-13-63-480 0 0,-2-7-2085 0 0,0 0-4585 0 0,-1 1 3842 0 0</inkml:trace>
  <inkml:trace contextRef="#ctx0" brushRef="#br0" timeOffset="3648.157">1011 41 704 0 0,'0'0'1356'0'0,"0"0"-571"0"0,0 0-132 0 0,0 0 289 0 0,0 0 389 0 0,0 0 273 0 0,0 0 35 0 0,0 0-193 0 0,0 0-300 0 0,0 0-255 0 0,0 0-163 0 0,0 0-86 0 0,0 0 21 0 0,4-2 30 0 0,16-6-232 0 0,-1 1-1 0 0,1 1 0 0 0,0 1 0 0 0,0 1 0 0 0,0 1 1 0 0,1 0-1 0 0,-1 1 0 0 0,1 2 0 0 0,2 0-460 0 0,-22 0 1 0 0,0 0 0 0 0,0 0 0 0 0,0 0 0 0 0,0 1-1 0 0,0-1 1 0 0,0 0 0 0 0,0 1 0 0 0,0-1 0 0 0,-1 0-1 0 0,1 1 1 0 0,0-1 0 0 0,0 1 0 0 0,0 0-1 0 0,0-1 1 0 0,0 1 0 0 0,-1 0 0 0 0,1-1 0 0 0,0 1-1 0 0,-1 0 1 0 0,1 0 0 0 0,0 0 0 0 0,-1 0 0 0 0,1-1-1 0 0,-1 1 1 0 0,1 0 0 0 0,-1 0 0 0 0,0 0-1 0 0,1 0 1 0 0,-1 0 0 0 0,0 0 0 0 0,0 0 0 0 0,0 0-1 0 0,0 0 1 0 0,0 0 0 0 0,0 0 0 0 0,0 0 0 0 0,0 0-1 0 0,0 0 1 0 0,0 0 0 0 0,0 0 0 0 0,-1 0-1 0 0,1 0 1 0 0,0 0 0 0 0,-1 0 0 0 0,1 0 0 0 0,-1 0-1 0 0,1 0 1 0 0,-1 0-1 0 0,-21 50 235 0 0,-3-15-93 0 0,20-31-132 0 0,0 0 1 0 0,1 1-1 0 0,0 0 0 0 0,0-1 1 0 0,0 1-1 0 0,1 1 0 0 0,-1-1 1 0 0,1 0-1 0 0,1 1 0 0 0,0 0 1 0 0,0-1-1 0 0,0 1 0 0 0,0 0 1 0 0,1 0-1 0 0,0 0 0 0 0,1 0 1 0 0,0 0-1 0 0,0 0 0 0 0,0 2-10 0 0,3-5 4 0 0,0 0 0 0 0,0 0 0 0 0,1 0 0 0 0,-1 0 0 0 0,1-1 0 0 0,0 0 0 0 0,0 1 0 0 0,0-1 0 0 0,0-1 0 0 0,0 1-1 0 0,1-1 1 0 0,-1 1 0 0 0,1-1 0 0 0,-1-1 0 0 0,1 1 0 0 0,0-1 0 0 0,0 1 0 0 0,0-1 0 0 0,0-1 0 0 0,0 1 0 0 0,0-1 0 0 0,0 0 0 0 0,0 0-1 0 0,0 0 1 0 0,0-1 0 0 0,0 1 0 0 0,0-1 0 0 0,3-2-4 0 0,13 3-314 0 0,19-6-2071 0 0,-14-3-5645 0 0,-18 5-1327 0 0</inkml:trace>
  <inkml:trace contextRef="#ctx0" brushRef="#br0" timeOffset="4018.059">1528 461 6625 0 0,'0'0'1382'0'0,"0"0"-588"0"0,0 0-216 0 0,0 0 253 0 0,0 0 305 0 0,0 0 146 0 0,0 0-40 0 0,0 0-207 0 0,0 0-267 0 0,0 0-182 0 0,0 0-143 0 0,0 0-113 0 0,17 1-48 0 0,125 2 429 0 0,-50-12-1207 0 0,-62 3-2319 0 0,0-1-3620 0 0,-19 3-1844 0 0</inkml:trace>
  <inkml:trace contextRef="#ctx0" brushRef="#br0" timeOffset="8247.632">2371 115 0 0 0,'0'0'862'0'0,"0"0"218"0"0,0 0 55 0 0,0 0-110 0 0,0 0-198 0 0,0 0-224 0 0,0 0-163 0 0,1 12 1258 0 0,-39 94 2279 0 0,-43 45-3059 0 0,50-100-858 0 0,-2-2 0 0 0,-2-1 0 0 0,-2-2 0 0 0,-27 24-60 0 0,-16 18-312 0 0,79-87 83 0 0,1-1-116 0 0,0 0-109 0 0,0 0-63 0 0,0 0-38 0 0,0 0-16 0 0,25-17-6557 0 0,-23 12 4434 0 0</inkml:trace>
  <inkml:trace contextRef="#ctx0" brushRef="#br0" timeOffset="8645.545">1988 167 0 0 0,'0'0'735'0'0,"0"0"190"0"0,0 0 185 0 0,0 0 25 0 0,0 0-80 0 0,0 0-104 0 0,0 0-99 0 0,0 0-55 0 0,0 0-58 0 0,0 0-89 0 0,0 0-112 0 0,15 9-66 0 0,44 31-17 0 0,-57-38-385 0 0,1 0 0 0 0,0 0 0 0 0,-1 1 0 0 0,1-1 0 0 0,-1 1 0 0 0,0-1 0 0 0,0 1-1 0 0,0 0 1 0 0,0 0 0 0 0,0 0 0 0 0,0 0 0 0 0,-1 0 0 0 0,0 0 0 0 0,0 1 0 0 0,0-1 0 0 0,0 0 0 0 0,0 1 0 0 0,0 0-70 0 0,3 13 399 0 0,25 81 1506 0 0,-22-69-1620 0 0,1-1 0 0 0,1 0 1 0 0,2 0-1 0 0,0-1 0 0 0,2 0 0 0 0,1-1 0 0 0,11 14-285 0 0,-7-16 27 0 0,-13-15-82 0 0,1 0 1 0 0,0-1-1 0 0,0 0 0 0 0,1 0 0 0 0,0-1 1 0 0,1 0-1 0 0,-1 0 0 0 0,1 0 0 0 0,1-1 1 0 0,2 1 54 0 0,2-6-3657 0 0,-8-2-4469 0 0,-4 1 4456 0 0</inkml:trace>
  <inkml:trace contextRef="#ctx0" brushRef="#br0" timeOffset="20565.602">2485 649 0 0 0,'0'0'407'0'0,"0"0"16"0"0,0 0-43 0 0,0 0-30 0 0,3-15 4331 0 0,40 0-1415 0 0,51 12-1541 0 0,-71 17-1805 0 0,-23-10 129 0 0,-1 1 1 0 0,1-1 0 0 0,-1 1-1 0 0,1-1 1 0 0,-1 0 0 0 0,-1 1 0 0 0,1-1-1 0 0,-1 0 1 0 0,1 0 0 0 0,-1 0-1 0 0,0 0 1 0 0,-1 0 0 0 0,1 0-1 0 0,-1-1 1 0 0,1 1 0 0 0,-1-1-1 0 0,0 1 1 0 0,0-1 0 0 0,-1 0-1 0 0,1 0-49 0 0,-9 11 44 0 0,4-3-49 0 0,3-6-3 0 0,1 0 1 0 0,-1 0 0 0 0,1 1 0 0 0,1 0 0 0 0,-1 0 0 0 0,1 0-1 0 0,0 0 1 0 0,0 1 0 0 0,1-1 0 0 0,0 1 0 0 0,0-1-1 0 0,0 1 1 0 0,1 0 0 0 0,0 0 0 0 0,0 4 7 0 0,3-9 24 0 0,-1 0-1 0 0,0 1 1 0 0,1-1 0 0 0,0 0-1 0 0,-1 0 1 0 0,1 0 0 0 0,0 0 0 0 0,0 0-1 0 0,0-1 1 0 0,1 1 0 0 0,-1 0-1 0 0,0-1 1 0 0,0 0 0 0 0,1 1-1 0 0,-1-1 1 0 0,1 0 0 0 0,-1 0 0 0 0,1-1-1 0 0,0 1 1 0 0,1 0-24 0 0,-2 0 39 0 0,101 2 970 0 0,-58-9-4346 0 0,-18-3-3778 0 0,-18 6 3969 0 0</inkml:trace>
  <inkml:trace contextRef="#ctx0" brushRef="#br0" timeOffset="24086.713">2541 52 0 0 0,'0'0'644'0'0,"0"0"140"0"0,0 0 23 0 0,0 0 16 0 0,-1 0-158 0 0,1 0 6364 0 0,96-18-4550 0 0,-66 18-2414 0 0,-28 34 367 0 0,-17 32 78 0 0,-16 36 175 0 0,32-100-603 0 0,1 0 1 0 0,0 0-1 0 0,-1 0 0 0 0,1-1 0 0 0,0 1 0 0 0,0 0 1 0 0,1-1-1 0 0,-1 1 0 0 0,0-1 0 0 0,0 0 0 0 0,1 0 1 0 0,-1 0-1 0 0,1 0 0 0 0,-1 0 0 0 0,1-1 0 0 0,-1 1 1 0 0,1-1-1 0 0,-1 1 0 0 0,1-1 0 0 0,0 0 0 0 0,-1 0 1 0 0,1 0-1 0 0,-1 0 0 0 0,1-1 0 0 0,0 1-82 0 0,7 0 114 0 0,0 0 0 0 0,1-1 0 0 0,-1 0 0 0 0,0 0 0 0 0,0-1 0 0 0,0-1 0 0 0,0 0 0 0 0,-1 0 1 0 0,1-1-1 0 0,8-4-114 0 0,-4 2-900 0 0,-9 5-2552 0 0,0 1-4586 0 0,-5 0 2309 0 0</inkml:trace>
  <inkml:trace contextRef="#ctx0" brushRef="#br0" timeOffset="24452.566">2995 30 6993 0 0,'0'0'1297'0'0,"0"0"-436"0"0,0 0-269 0 0,0 0 99 0 0,0 0 160 0 0,0 0 19 0 0,0 0-121 0 0,0 0-153 0 0,0 0-126 0 0,0 0-62 0 0,0 0-24 0 0,0 0-39 0 0,0 0-2 0 0,21 18 25 0 0,64 55 0 0 0,-44-10 190 0 0,-37-50-450 0 0,7 29 38 0 0,-1 0 0 0 0,-3 0 1 0 0,-1 1-1 0 0,-3 1 0 0 0,-1-1 1 0 0,-2 0-1 0 0,-3 14-146 0 0,1-29-47 0 0,-2 0 1 0 0,-1 0 0 0 0,-1-1-1 0 0,-2 1 1 0 0,0-1-1 0 0,-2-1 1 0 0,-1 0-1 0 0,-1 0 1 0 0,-1-2 0 0 0,-1 1-1 0 0,-1-1 1 0 0,-2-1-1 0 0,0-1 1 0 0,-1-1-1 0 0,-1 0 1 0 0,-12 9 46 0 0,-7 1-2816 0 0,23-24-1372 0 0,2-4-4573 0 0,10-3 7393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36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0 0 0,'0'0'1016'0'0,"0"0"-117"0"0,0 0 44 0 0,0 0 179 0 0,0 0 187 0 0,0 0 81 0 0,0 0-89 0 0,0 0-163 0 0,0 0-167 0 0,0 0-143 0 0,0 0-79 0 0,0 0-10 0 0,0 0 17 0 0,16-4 37 0 0,104-22 1419 0 0,36 5-170 0 0,-97 13-3176 0 0,-50-4-3861 0 0,-4 2-3391 0 0,-4 6 4693 0 0</inkml:trace>
  <inkml:trace contextRef="#ctx0" brushRef="#br0" timeOffset="234.956">251 1 0 0 0,'0'0'2949'0'0,"0"0"-1624"0"0,0 0-669 0 0,0 0-3 0 0,0 0 293 0 0,0 0 280 0 0,0 0 122 0 0,0 0-129 0 0,0 0-263 0 0,0 0-258 0 0,0 0-197 0 0,0 0-106 0 0,-6 34-95 0 0,-18 108-52 0 0,6 49 266 0 0,17-177-964 0 0,-3 58-533 0 0,5-49-2411 0 0,3-2-3379 0 0,-4-18 4439 0 0</inkml:trace>
  <inkml:trace contextRef="#ctx0" brushRef="#br0" timeOffset="934.954">485 487 5729 0 0,'0'0'1514'0'0,"0"0"-369"0"0,0 0-122 0 0,0 0 222 0 0,0 0 226 0 0,0 0-10 0 0,0 0-204 0 0,0 0-268 0 0,0 0-229 0 0,0 0-124 0 0,0 0-86 0 0,0 0-79 0 0,19-24-26 0 0,62-76-24 0 0,101-111 1317 0 0,-100 134-1216 0 0,-78 106-1552 0 0,-11 81 1037 0 0,5-40-90 0 0,3-68 94 0 0,1 0 0 0 0,-1 0-1 0 0,1-1 1 0 0,-1 1 0 0 0,1 0 0 0 0,0-1-1 0 0,0 0 1 0 0,-1 1 0 0 0,1-1 0 0 0,0 0-1 0 0,0 0 1 0 0,0 0 0 0 0,0 0 0 0 0,1 0 0 0 0,-1 0-1 0 0,0-1 1 0 0,0 1 0 0 0,0-1 0 0 0,1 1-1 0 0,-1-1 1 0 0,0 0 0 0 0,0 0 0 0 0,1 0-1 0 0,-1 0 1 0 0,0-1 0 0 0,1 1 0 0 0,-1 0 0 0 0,0-1-1 0 0,0 0 1 0 0,0 1 0 0 0,0-1 0 0 0,0 0-1 0 0,0 0 1 0 0,0 0 0 0 0,0-1 0 0 0,0 1-1 0 0,0 0 1 0 0,0-1 0 0 0,0 1 0 0 0,0-1-11 0 0,116-84 186 0 0,16-24-188 0 0,-132 108 50 0 0,-2 2-54 0 0,0-1 0 0 0,1 1-1 0 0,-1-1 1 0 0,0 1 0 0 0,0-1 0 0 0,1 1 0 0 0,-1 0-1 0 0,0-1 1 0 0,1 1 0 0 0,-1 0 0 0 0,0-1 0 0 0,1 1 0 0 0,-1 0-1 0 0,0-1 1 0 0,1 1 0 0 0,-1 0 0 0 0,1 0 0 0 0,-1-1-1 0 0,0 1 1 0 0,1 0 0 0 0,-1 0 0 0 0,1 0 0 0 0,-1 0-1 0 0,1 0 1 0 0,-1-1 0 0 0,1 1 0 0 0,-1 0 0 0 0,1 0-1 0 0,-1 0 1 0 0,1 0 0 0 0,-1 1 0 0 0,1-1 0 0 0,-1 0-1 0 0,0 0 1 0 0,1 0 0 0 0,-1 0 0 0 0,1 0 0 0 0,-1 0-1 0 0,1 1 1 0 0,-1-1 0 0 0,1 0 0 0 0,-1 0 0 0 0,0 1-1 0 0,1-1 1 0 0,-1 0 0 0 0,0 1 0 0 0,1-1 0 0 0,-1 0-1 0 0,0 1 1 0 0,1-1 0 0 0,-1 1 0 0 0,0-1 0 0 0,0 0 0 0 0,1 1-1 0 0,-1-1 1 0 0,0 1 0 0 0,0-1 0 0 0,0 1 0 0 0,0-1-1 0 0,0 1 1 0 0,0-1 0 0 0,0 1 0 0 0,0-1 0 0 0,0 1-1 0 0,0-1 1 0 0,0 0 0 0 0,0 1 0 0 0,0-1 0 0 0,0 1-1 0 0,0 0 7 0 0,25 252 186 0 0,-13-210-1023 0 0,-1-16-5785 0 0,-3-23-1841 0 0,-5-1 3699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29 0 0 0,'0'0'313'0'0,"0"0"753"0"0,0 0 214 0 0,0 0-65 0 0,0 0-119 0 0,0 0-95 0 0,0 0-107 0 0,0 0-132 0 0,0 0-7 0 0,0 0-44 0 0,1-5-18 0 0,0-15 29 0 0,-34 17 1038 0 0,22 10-1789 0 0,1 2 1 0 0,0-1-1 0 0,0 1 1 0 0,1 1-1 0 0,1 0 1 0 0,-1 0-1 0 0,1 1 1 0 0,1 0-1 0 0,0 0 1 0 0,1 0-1 0 0,0 1 1 0 0,0 0-1 0 0,2 1 1 0 0,-1-1-1 0 0,1 1 1 0 0,1 0-1 0 0,1 0 0 0 0,0 0 1 0 0,0 0-1 0 0,1 0 1 0 0,1 0-1 0 0,0 0 1 0 0,1 5 28 0 0,-1-16 16 0 0,0-1 0 0 0,0 1 1 0 0,0-1-1 0 0,0 1 0 0 0,0-1 1 0 0,1 1-1 0 0,-1-1 0 0 0,0 1 0 0 0,1-1 1 0 0,-1 1-1 0 0,1-1 0 0 0,0 0 1 0 0,-1 1-1 0 0,1-1 0 0 0,0 0 0 0 0,0 1 1 0 0,0-1-1 0 0,0 0 0 0 0,0 0 1 0 0,0 0-1 0 0,0 0 0 0 0,0 0 0 0 0,0 0 1 0 0,1 0-1 0 0,-1 0 0 0 0,0 0 1 0 0,0-1-1 0 0,1 1 0 0 0,-1 0 1 0 0,1-1-1 0 0,-1 1 0 0 0,1-1 0 0 0,-1 0 1 0 0,1 1-1 0 0,-1-1 0 0 0,1 0 1 0 0,-1 0-1 0 0,1 0 0 0 0,-1 0 0 0 0,1 0 1 0 0,-1 0-1 0 0,1-1 0 0 0,-1 1 1 0 0,1 0-1 0 0,1-1-16 0 0,66-28 1782 0 0,-46 10-1598 0 0,-1-1 0 0 0,-1-1 1 0 0,-1-1-1 0 0,-1-1 0 0 0,0 0 0 0 0,5-12-184 0 0,27-34 691 0 0,-30 43 464 0 0,-21 26-1045 0 0,0 0-80 0 0,0 0-71 0 0,0 0-95 0 0,0 18-272 0 0,52 361 903 0 0,-51-346-488 0 0,-2-1 0 0 0,-1 0 0 0 0,-1 0 1 0 0,-1 0-1 0 0,-2 0 0 0 0,-2-1 0 0 0,-9 25-7 0 0,16-49 64 0 0,-1 0 1 0 0,0-1-1 0 0,0 1 0 0 0,-1 0 0 0 0,0-1 0 0 0,0 1 0 0 0,-1-1 0 0 0,0 0 0 0 0,0 0 0 0 0,0 0 1 0 0,-1-1-1 0 0,1 1 0 0 0,-2-1 0 0 0,1 0 0 0 0,0-1 0 0 0,-1 1 0 0 0,0-1 0 0 0,0 0 0 0 0,0-1 1 0 0,0 1-1 0 0,-1-1 0 0 0,1 0 0 0 0,-1-1 0 0 0,0 0 0 0 0,0 0 0 0 0,0 0 0 0 0,0-1 0 0 0,-6 1-64 0 0,10-4 50 0 0,0 0 0 0 0,0 1 0 0 0,0-1 0 0 0,0-1 0 0 0,0 1 0 0 0,0 0-1 0 0,1-1 1 0 0,-1 1 0 0 0,1-1 0 0 0,0 0 0 0 0,0 0 0 0 0,0 0 0 0 0,0 0 0 0 0,0 0-1 0 0,1 0 1 0 0,-1 0 0 0 0,1-1 0 0 0,0 1 0 0 0,0-1 0 0 0,0 1 0 0 0,0-1-1 0 0,1 1 1 0 0,0-1 0 0 0,-1 1 0 0 0,1-1 0 0 0,0 1 0 0 0,1-1 0 0 0,-1 1-50 0 0,1-92-2472 0 0,2 63 57 0 0,2 0-1 0 0,0 0 0 0 0,2 1 1 0 0,2 0-1 0 0,10-25 2416 0 0,-15 41-5820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2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25 523 13339 0 0,'0'0'876'0'0,"0"0"-479"0"0,0 0-144 0 0,0 0 120 0 0,0 0 110 0 0,0 0 19 0 0,0 0-88 0 0,0 0-101 0 0,0 0-115 0 0,0 0-90 0 0,0 0-42 0 0,0 0-44 0 0,0 0-32 0 0,-4 29-32 0 0,-12 87-65 0 0,12-66-1781 0 0,11-39-7045 0 0,-7-11 2569 0 0</inkml:trace>
  <inkml:trace contextRef="#ctx0" brushRef="#br0" timeOffset="247.374">183 427 9626 0 0,'0'0'1018'0'0,"0"0"-565"0"0,0 0-196 0 0,0 0 157 0 0,0 0 127 0 0,0 0 17 0 0,0 0-90 0 0,0 0-144 0 0,0 0-101 0 0,0 0-67 0 0,0 0-66 0 0,31-2-28 0 0,100-9-34 0 0,-50 3-127 0 0,-41 4-2390 0 0,-10 3-3673 0 0,-23 1 694 0 0</inkml:trace>
  <inkml:trace contextRef="#ctx0" brushRef="#br0" timeOffset="1093.389">630 210 0 0 0,'0'0'320'0'0,"0"0"355"0"0,0 0 70 0 0,0 0-130 0 0,0 0-119 0 0,0 0-57 0 0,-5 32-71 0 0,-17 99-42 0 0,21-128-288 0 0,-1 1 1 0 0,1 0 0 0 0,0 0 0 0 0,1 0-1 0 0,-1 0 1 0 0,1-1 0 0 0,0 1 0 0 0,0 0 0 0 0,0 0-1 0 0,0 0 1 0 0,1 0 0 0 0,-1 0 0 0 0,1 0-1 0 0,0 0 1 0 0,0-1 0 0 0,1 1 0 0 0,-1 0 0 0 0,2 2-39 0 0,5 10 166 0 0,-7-13-47 0 0,0 1 0 0 0,0-1 1 0 0,1 0-1 0 0,-1 0 0 0 0,1 0 1 0 0,-1 0-1 0 0,1 0 0 0 0,0-1 1 0 0,0 1-1 0 0,0 0 0 0 0,1-1 0 0 0,-1 1 1 0 0,0-1-1 0 0,1 0 0 0 0,0 0 1 0 0,-1 0-1 0 0,1 0 0 0 0,0 0 1 0 0,0-1-1 0 0,0 1 0 0 0,0-1 1 0 0,0 0-1 0 0,1 0 0 0 0,-1 0 0 0 0,0 0 1 0 0,0-1-1 0 0,1 1 0 0 0,-1-1-119 0 0,44-9 5182 0 0,5-37-2199 0 0,78-149-820 0 0,-129 193-1982 0 0,-1 3-238 0 0,1-1 1 0 0,-1 0 0 0 0,0 1 0 0 0,0-1-1 0 0,1 0 1 0 0,-1 1 0 0 0,1-1-1 0 0,-1 0 1 0 0,0 0 0 0 0,1 1-1 0 0,-1-1 1 0 0,1 0 0 0 0,-1 0 0 0 0,0 0-1 0 0,1 0 1 0 0,-1 1 0 0 0,1-1-1 0 0,-1 0 1 0 0,1 0 0 0 0,-1 0-1 0 0,0 0 1 0 0,1 0 0 0 0,-1 0 0 0 0,1 0-1 0 0,-1 0 1 0 0,1 0 0 0 0,-1 0-1 0 0,1-1 1 0 0,-1 1 0 0 0,1 0-1 0 0,-1 0 1 0 0,0 0 0 0 0,1 0 0 0 0,-1-1-1 0 0,1 1 1 0 0,-1 0 0 0 0,0 0-1 0 0,1-1 1 0 0,-1 1 0 0 0,0 0-1 0 0,1-1 1 0 0,-1 1 0 0 0,0 0 0 0 0,0-1-1 0 0,1 1 1 0 0,-1-1 0 0 0,0 1-1 0 0,0 0 1 0 0,1-1 56 0 0,31 210-652 0 0,-7 61 731 0 0,-22-248-42 0 0,-1 1 1 0 0,-1-1 0 0 0,-1 1 0 0 0,-1-1 0 0 0,-1 0 0 0 0,-1 1-1 0 0,0-1 1 0 0,-2 0 0 0 0,-1-1 0 0 0,-1 1 0 0 0,-8 16-38 0 0,13-34 93 0 0,0-1 0 0 0,0 0 0 0 0,-1 0 0 0 0,1 0 0 0 0,-1 0 0 0 0,0 0 0 0 0,0-1 0 0 0,0 1 0 0 0,0-1 0 0 0,0 0 0 0 0,-1 0 1 0 0,1 0-1 0 0,-1 0 0 0 0,1 0 0 0 0,-1-1 0 0 0,0 0 0 0 0,0 0 0 0 0,1 0 0 0 0,-1 0 0 0 0,0 0 0 0 0,0-1 0 0 0,0 0 0 0 0,0 0 0 0 0,0 0 0 0 0,0 0 0 0 0,0 0 1 0 0,0-1-1 0 0,0 0 0 0 0,1 0 0 0 0,-1 0 0 0 0,0 0 0 0 0,0-1 0 0 0,1 1 0 0 0,-1-1 0 0 0,1 0 0 0 0,-1 0 0 0 0,1 0 0 0 0,0 0 0 0 0,0-1 0 0 0,0 1 0 0 0,0-1 1 0 0,0 0-94 0 0,-1-3-3 0 0,-1 1 0 0 0,1-1 0 0 0,0 0 0 0 0,0 0 0 0 0,0 0 0 0 0,1 0 0 0 0,0-1 0 0 0,1 0 0 0 0,-1 1 1 0 0,1-1-1 0 0,0 0 0 0 0,1 0 0 0 0,0 0 0 0 0,0 0 0 0 0,0 0 0 0 0,1-1 0 0 0,0-2 3 0 0,1-3-310 0 0,0-1 0 0 0,0 1 0 0 0,1 0 0 0 0,1 0 0 0 0,0 0-1 0 0,0 0 1 0 0,2 0 0 0 0,0 0 0 0 0,0 1 0 0 0,6-9 310 0 0,19-21-4425 0 0,7 7-4320 0 0,-29 30 5376 0 0</inkml:trace>
  <inkml:trace contextRef="#ctx0" brushRef="#br0" timeOffset="1513.859">1186 505 8642 0 0,'0'0'1674'0'0,"0"0"-528"0"0,0 0-161 0 0,0 0 160 0 0,0 0 47 0 0,0 0-101 0 0,0 0-185 0 0,0 0-209 0 0,0 0-146 0 0,0 0-131 0 0,0 0-117 0 0,0 0-107 0 0,0 0-63 0 0,30-8-61 0 0,90-24-52 0 0,-77 24-97 0 0,-43 30-350 0 0,-42 26 538 0 0,24-26-80 0 0,13-19-44 0 0,1 0 0 0 0,1 1-1 0 0,-1-1 1 0 0,0 1 0 0 0,1 0-1 0 0,0 0 1 0 0,0 1 0 0 0,0-1-1 0 0,0 1 1 0 0,1-1 0 0 0,0 1 0 0 0,0 0-1 0 0,0 0 1 0 0,0 0 0 0 0,1 0-1 0 0,0 0 1 0 0,0 0 0 0 0,0 0-1 0 0,0 0 1 0 0,1 0 0 0 0,0 1 0 0 0,0-1-1 0 0,1 1 14 0 0,1-3-71 0 0,1-1-1 0 0,0 1 0 0 0,0-1 0 0 0,0 0 1 0 0,0 0-1 0 0,0 0 0 0 0,0-1 0 0 0,0 1 1 0 0,0-1-1 0 0,1 1 0 0 0,-1-1 1 0 0,1 0-1 0 0,-1-1 0 0 0,1 1 0 0 0,-1 0 1 0 0,1-1-1 0 0,-1 0 0 0 0,1 0 0 0 0,-1 0 1 0 0,1 0-1 0 0,0-1 0 0 0,-1 1 0 0 0,1-1 1 0 0,0 0 71 0 0,12 0-2022 0 0,50-24-12276 0 0,-57 21 13834 0 0</inkml:trace>
  <inkml:trace contextRef="#ctx0" brushRef="#br0" timeOffset="1813.993">1659 0 10882 0 0,'0'0'1521'0'0,"0"0"-753"0"0,0 0-459 0 0,0 0 82 0 0,0 0 224 0 0,0 0 130 0 0,0 0 46 0 0,0 0-97 0 0,0 0-124 0 0,0 0-52 0 0,0 0-38 0 0,8 34-9 0 0,25 106 2 0 0,2-46 501 0 0,-23-65-719 0 0,0 1 0 0 0,-2 0 1 0 0,-1 0-1 0 0,-2 1 0 0 0,-1 0 0 0 0,-1 0 1 0 0,0 26-256 0 0,-4-42-141 0 0,-1 0 0 0 0,-1 0 0 0 0,0 0 0 0 0,-1 0 0 0 0,0 0 0 0 0,-1-1 0 0 0,-1 1 0 0 0,0-1 0 0 0,-1 0 0 0 0,-1 0 0 0 0,0 0 0 0 0,0-1 0 0 0,-2 0 0 0 0,0 0 0 0 0,0-1 1 0 0,-8 9 140 0 0,-41 33-4235 0 0,14-27-5245 0 0,31-19 3461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4:41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 4225 0 0,'0'0'1244'0'0,"0"0"-114"0"0,0 0 9 0 0,0 0 209 0 0,0 0 114 0 0,0 0-81 0 0,0 0-221 0 0,0 0-241 0 0,0 0-195 0 0,0 0-101 0 0,0 0-52 0 0,0 0-39 0 0,0 0-45 0 0,-19 19-24 0 0,-59 60-33 0 0,48-29 109 0 0,28-39-415 0 0,-5 30 48 0 0,1 0-1 0 0,3 0 0 0 0,1 1 0 0 0,2-1 0 0 0,4 28-171 0 0,-3-54 1 0 0,1-1-1 0 0,1 1 0 0 0,0-1 0 0 0,1 1 1 0 0,0-1-1 0 0,1 0 0 0 0,1-1 0 0 0,0 1 1 0 0,1-1-1 0 0,0 0 0 0 0,2 1 0 0 0,-5-8-41 0 0,0-1 1 0 0,1 0-1 0 0,-1-1 0 0 0,1 1 0 0 0,0-1 0 0 0,0 0 1 0 0,0 0-1 0 0,1 0 0 0 0,-1-1 0 0 0,1 1 0 0 0,0-2 1 0 0,0 1-1 0 0,0-1 0 0 0,1 1 0 0 0,-1-2 0 0 0,0 1 1 0 0,1-1 40 0 0,31-1-2678 0 0,0-13-3292 0 0,-14-1-1420 0 0,-16 6 4761 0 0</inkml:trace>
  <inkml:trace contextRef="#ctx0" brushRef="#br0" timeOffset="714.01">397 185 7274 0 0,'0'0'1556'0'0,"0"0"-319"0"0,0 0-236 0 0,0 0 31 0 0,0 0 36 0 0,0 0-112 0 0,0 0-265 0 0,0 0-327 0 0,0 0-238 0 0,0 0-120 0 0,0 0-23 0 0,0 0 38 0 0,0 0 14 0 0,-2 12 8 0 0,-9 149-49 0 0,10-140-26 0 0,11 50-104 0 0,-6-64 115 0 0,-3-5 43 0 0,0 0 0 0 0,0 0 0 0 0,0 0 0 0 0,0-1-1 0 0,0 1 1 0 0,0-1 0 0 0,0 1 0 0 0,1-1 0 0 0,-1 1 0 0 0,0-1 0 0 0,1 1 0 0 0,0-1 0 0 0,-1 0-1 0 0,1 0 1 0 0,0 0 0 0 0,-1 0 0 0 0,1 0 0 0 0,0 0 0 0 0,0-1 0 0 0,0 1 0 0 0,0-1 0 0 0,0 1 0 0 0,-1-1-1 0 0,1 1 1 0 0,0-1 0 0 0,0 0 0 0 0,0 0 0 0 0,0 0 0 0 0,0 0 0 0 0,0-1 0 0 0,1 1-22 0 0,2-2 103 0 0,1-1 0 0 0,-1 0 0 0 0,0 0 0 0 0,0 0 0 0 0,0 0 0 0 0,0-1 0 0 0,-1 0 0 0 0,0 0 0 0 0,1 0 1 0 0,-1 0-1 0 0,-1-1 0 0 0,1 0 0 0 0,2-3-103 0 0,8-10 265 0 0,93-165 898 0 0,-84 141-803 0 0,-26 138-1382 0 0,30 386 281 0 0,-29-465 687 0 0,0-1-1 0 0,-1 1 1 0 0,-1-1-1 0 0,-1 0 1 0 0,0-1-1 0 0,-1 1 1 0 0,-6 10 54 0 0,11-24 53 0 0,0 0 0 0 0,1 0-1 0 0,-1 0 1 0 0,0 0 0 0 0,-1 0 0 0 0,1 0 0 0 0,0-1 0 0 0,0 1 0 0 0,-1 0-1 0 0,1-1 1 0 0,-1 1 0 0 0,1-1 0 0 0,-1 0 0 0 0,0 1 0 0 0,1-1-1 0 0,-1 0 1 0 0,0 0 0 0 0,0 0 0 0 0,0 0 0 0 0,0 0 0 0 0,0-1 0 0 0,0 1-1 0 0,0-1 1 0 0,0 1 0 0 0,0-1 0 0 0,0 0 0 0 0,-1 1 0 0 0,1-1-1 0 0,0 0 1 0 0,0 0 0 0 0,0-1 0 0 0,0 1 0 0 0,0 0 0 0 0,0-1-1 0 0,-1 0 1 0 0,1 1 0 0 0,0-1 0 0 0,0 0 0 0 0,1 0 0 0 0,-1 0 0 0 0,0 0-1 0 0,0 0 1 0 0,0 0 0 0 0,1-1 0 0 0,-1 1 0 0 0,0 0 0 0 0,1-1-1 0 0,-1-1-52 0 0,-5-9-26 0 0,2 1 0 0 0,-1-1 0 0 0,2-1 0 0 0,0 1 0 0 0,0-1 0 0 0,1 0 0 0 0,1 0 1 0 0,0 0-1 0 0,0 0 0 0 0,2 0 0 0 0,0 0 0 0 0,0 0 0 0 0,1 0 0 0 0,1-2 26 0 0,-1-25-1061 0 0,6-3-2544 0 0,4 16-3207 0 0,-10 25 5888 0 0,2-7-5708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0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150 689 5217 0 0,'0'0'143'0'0,"0"0"-355"0"0,0 0 0 0 0,0 0 418 0 0,0 0 539 0 0,0 0 309 0 0,0 0-1 0 0,0 0-204 0 0,0 0-226 0 0,0 0-176 0 0,0 0-82 0 0,-9 26-49 0 0,-27 83 19 0 0,7-43 216 0 0,-12 8-339 0 0,9-29-6181 0 0,30-41 3173 0 0,2 0-131 0 0</inkml:trace>
  <inkml:trace contextRef="#ctx0" brushRef="#br0" timeOffset="611.484">551 1 7162 0 0,'0'0'874'0'0,"0"0"-135"0"0,0 0 73 0 0,0 0 294 0 0,0 0 260 0 0,0 0 14 0 0,0 0-201 0 0,0 0-318 0 0,0 0-290 0 0,0 0-176 0 0,0 0-127 0 0,0 0-63 0 0,0 0-9 0 0,-2 12 292 0 0,2 8-301 0 0,1 162 398 0 0,-9 1 1 0 0,-10 15-586 0 0,3-18-1 0 0,15-179 8 0 0,0-1 1 0 0,0 1-1 0 0,0 0 1 0 0,0-1-1 0 0,0 1 1 0 0,0 0-1 0 0,1-1 1 0 0,-1 1-1 0 0,0-1 1 0 0,0 1-1 0 0,1-1 1 0 0,-1 1-1 0 0,0-1 1 0 0,1 1-1 0 0,-1 0 1 0 0,1-1-1 0 0,-1 0 1 0 0,0 1-1 0 0,1-1 1 0 0,-1 1 0 0 0,1-1-1 0 0,-1 0 1 0 0,1 1-1 0 0,-1-1 1 0 0,1 0-1 0 0,0 1 1 0 0,-1-1-1 0 0,1 0 1 0 0,-1 0-1 0 0,1 0 1 0 0,0 1-1 0 0,-1-1 1 0 0,1 0-1 0 0,-1 0 1 0 0,1 0-1 0 0,0 0 1 0 0,-1 0-1 0 0,1 0 1 0 0,0 0-1 0 0,-1 0 1 0 0,1-1-1 0 0,-1 1 1 0 0,1 0-1 0 0,0 0 1 0 0,-1 0-1 0 0,1-1 1 0 0,-1 1-1 0 0,1 0 1 0 0,-1-1-1 0 0,1 1 1 0 0,-1 0-1 0 0,1-1 1 0 0,-1 1-1 0 0,1-1 1 0 0,-1 1-1 0 0,1 0 1 0 0,-1-1-8 0 0,32-21 544 0 0,178-173-97 0 0,-210 194-457 0 0,1 0 0 0 0,-1 0 1 0 0,1 0-1 0 0,0 0 0 0 0,-1 1 1 0 0,1-1-1 0 0,0 0 0 0 0,0 0 1 0 0,0 0-1 0 0,-1 1 0 0 0,1-1 0 0 0,0 1 1 0 0,0-1-1 0 0,0 0 0 0 0,0 1 1 0 0,0-1-1 0 0,0 1 0 0 0,0 0 1 0 0,0-1-1 0 0,0 1 0 0 0,1 0 1 0 0,-1 0-1 0 0,0 0 0 0 0,0 0 1 0 0,0 0-1 0 0,0 0 0 0 0,0 0 0 0 0,0 0 1 0 0,0 0-1 0 0,0 0 0 0 0,1 1 1 0 0,-1-1-1 0 0,0 0 0 0 0,0 1 1 0 0,0-1-1 0 0,0 1 0 0 0,0-1 1 0 0,0 1-1 0 0,-1-1 0 0 0,1 1 1 0 0,0 0-1 0 0,0-1 0 0 0,0 1 0 0 0,0 0 1 0 0,-1 0-1 0 0,1 0 0 0 0,0 0 1 0 0,-1 0-1 0 0,1-1 0 0 0,-1 1 1 0 0,1 0-1 0 0,-1 0 0 0 0,1 1 1 0 0,-1-1-1 0 0,0 0 0 0 0,1 0 1 0 0,-1 1 9 0 0,19 192 177 0 0,-3-160-78 0 0,-1-16-2024 0 0,-11-14-424 0 0,-3-4-1733 0 0,0-1-3440 0 0,-1 1 3298 0 0</inkml:trace>
  <inkml:trace contextRef="#ctx0" brushRef="#br0" timeOffset="5515.18">1070 674 0 0 0,'0'0'243'0'0,"0"0"608"0"0,0 0 106 0 0,22-1-46 0 0,67-4-71 0 0,-84 5-552 0 0,1 0-1 0 0,-1-1 0 0 0,1 1 1 0 0,-1-1-1 0 0,1 0 1 0 0,-1-1-1 0 0,1 1 1 0 0,-1-1-1 0 0,0 0 1 0 0,0 0-1 0 0,0-1 0 0 0,0 1 1 0 0,0-1-1 0 0,-1 0 1 0 0,3-2-288 0 0,2-2 645 0 0,-3 3-307 0 0,1-1-1 0 0,-1 1 1 0 0,0-1-1 0 0,0-1 1 0 0,0 1-1 0 0,-1-1 1 0 0,1 0-1 0 0,-2 0 0 0 0,1-1 1 0 0,-1 0-1 0 0,0 1 1 0 0,0-1-1 0 0,0-1 1 0 0,-1 1-1 0 0,-1 0 1 0 0,1-1-1 0 0,-1 0 1 0 0,0 1-1 0 0,-1-2-337 0 0,-2 6-116 0 0,-1 1 0 0 0,0 0 0 0 0,0-1-1 0 0,0 1 1 0 0,0 0 0 0 0,0 0 0 0 0,0 0 0 0 0,-1 0-1 0 0,1 1 1 0 0,-1-1 0 0 0,1 1 0 0 0,-1-1 0 0 0,1 1-1 0 0,-1 0 1 0 0,0 0 0 0 0,0 0 0 0 0,0 0 0 0 0,0 1-1 0 0,1-1 1 0 0,-1 1 0 0 0,0 0 0 0 0,0-1 0 0 0,0 1-1 0 0,0 1 1 0 0,0-1 0 0 0,0 0 0 0 0,0 1 0 0 0,0-1-1 0 0,0 1 1 0 0,0 0 116 0 0,-10 2-361 0 0,0 1 0 0 0,0 1 0 0 0,0 0-1 0 0,0 1 1 0 0,1 0 0 0 0,0 0 0 0 0,0 2 0 0 0,1-1-1 0 0,0 2 1 0 0,0-1 0 0 0,1 1 0 0 0,0 1-1 0 0,-8 10 362 0 0,10-13-86 0 0,1-1 0 0 0,0 1-1 0 0,1 0 1 0 0,-1 1-1 0 0,1-1 1 0 0,1 1-1 0 0,-1 1 1 0 0,2-1-1 0 0,-1 1 1 0 0,1 0-1 0 0,0 0 1 0 0,1 0-1 0 0,0 0 1 0 0,0 1-1 0 0,1-1 1 0 0,1 1-1 0 0,-1-1 1 0 0,1 1-1 0 0,1 0 1 0 0,0 8 86 0 0,1-14 38 0 0,0-1 0 0 0,0 0 0 0 0,1 1 0 0 0,-1-1 1 0 0,1 0-1 0 0,0 0 0 0 0,0 1 0 0 0,0-1 0 0 0,0-1 0 0 0,0 1 1 0 0,1 0-1 0 0,-1 0 0 0 0,1-1 0 0 0,0 0 0 0 0,0 1 0 0 0,-1-1 1 0 0,2 0-1 0 0,-1-1 0 0 0,0 1 0 0 0,0 0 0 0 0,0-1 0 0 0,1 0 1 0 0,-1 1-1 0 0,1-1 0 0 0,2 0-38 0 0,92 13 1848 0 0,-60-16-1460 0 0,0-1 0 0 0,0-1 0 0 0,0-3 0 0 0,-1-1 0 0 0,0-1 0 0 0,-1-3 0 0 0,0 0 0 0 0,0-3 0 0 0,-2-1 0 0 0,0-1 0 0 0,0-2 0 0 0,-2-1 0 0 0,-1-2 0 0 0,0-1 0 0 0,-2-1-388 0 0,-12 11-3 0 0,0-1 1 0 0,0 0-1 0 0,-2-1 0 0 0,0 0 1 0 0,-1-2-1 0 0,0 1 1 0 0,-2-2-1 0 0,0 0 1 0 0,0 0-1 0 0,-2-1 0 0 0,-1-1 1 0 0,0 1-1 0 0,0-5 3 0 0,-7 22-25 0 0,0-1 1 0 0,-1 0-1 0 0,0-1 0 0 0,1 1 0 0 0,-1 0 0 0 0,0 0 0 0 0,0-1 0 0 0,-1 1 1 0 0,1 0-1 0 0,-1-1 0 0 0,1 1 0 0 0,-1 0 0 0 0,0-1 0 0 0,0 1 1 0 0,-1-1-1 0 0,1 1 0 0 0,-1 0 0 0 0,0-1 0 0 0,1 1 0 0 0,-2 0 0 0 0,1-1 1 0 0,0 1-1 0 0,-1 0 0 0 0,1 0 0 0 0,-1 0 0 0 0,0 0 0 0 0,0 1 0 0 0,0-1 1 0 0,0 0-1 0 0,0 1 0 0 0,-1-1 0 0 0,1 1 0 0 0,-1 0 0 0 0,0 0 1 0 0,0 0-1 0 0,1 0 0 0 0,-1 0 0 0 0,0 1 0 0 0,-1-1 0 0 0,1 1 0 0 0,-1 0 25 0 0,-4 1-86 0 0,-1 1 0 0 0,1 1-1 0 0,-1-1 1 0 0,1 1-1 0 0,0 1 1 0 0,0 0 0 0 0,0 0-1 0 0,0 0 1 0 0,1 1-1 0 0,-1 0 1 0 0,1 0 0 0 0,0 1-1 0 0,0 0 1 0 0,1 1-1 0 0,-1-1 1 0 0,1 1 0 0 0,0 0-1 0 0,1 1 1 0 0,-1 1 86 0 0,3-7-29 0 0,0 1 1 0 0,1 0-1 0 0,-1 0 1 0 0,1 1-1 0 0,0-1 1 0 0,-1 0-1 0 0,1 1 1 0 0,0 0-1 0 0,1-1 1 0 0,-1 1-1 0 0,0 0 1 0 0,1 0-1 0 0,0 0 1 0 0,-1 0-1 0 0,1 0 1 0 0,0 0-1 0 0,1 0 1 0 0,-1 0-1 0 0,0 1 1 0 0,1-1-1 0 0,0 0 1 0 0,0 0-1 0 0,0 1 1 0 0,0-1-1 0 0,0 0 1 0 0,1 0-1 0 0,-1 1 1 0 0,1-1-1 0 0,0 0 1 0 0,0 0-1 0 0,0 0 1 0 0,1 0-1 0 0,-1 0 1 0 0,1 0-1 0 0,-1 0 1 0 0,1-1-1 0 0,0 1 0 0 0,0-1 1 0 0,0 1-1 0 0,2 1 29 0 0,17 3-8 0 0,1-1 0 0 0,0-1 0 0 0,0-1 0 0 0,0 0-1 0 0,1-2 1 0 0,-1-1 0 0 0,1 0 0 0 0,-1-2-1 0 0,7-1 9 0 0,26 1-40 0 0,-53 0 39 0 0,-1 1-1 0 0,0 0 1 0 0,0 0 0 0 0,0 0 0 0 0,1 0-1 0 0,-1 0 1 0 0,0 0 0 0 0,0 0-1 0 0,0 0 1 0 0,1 0 0 0 0,-1 1 0 0 0,0-1-1 0 0,0 1 1 0 0,0-1 0 0 0,0 1 0 0 0,0-1-1 0 0,0 1 1 0 0,1-1 0 0 0,-1 1 0 0 0,-1 0-1 0 0,1-1 1 0 0,0 1 0 0 0,0 0 0 0 0,0 0-1 0 0,0 0 1 0 0,0 0 0 0 0,-1 0 0 0 0,1 0-1 0 0,0 0 1 0 0,-1 0 0 0 0,1 0 0 0 0,-1 0-1 0 0,0 0 1 0 0,1 1 0 0 0,-1-1 0 0 0,0 0-1 0 0,1 0 1 0 0,-1 0 0 0 0,0 0 0 0 0,0 1-1 0 0,0-1 1 0 0,0 0 0 0 0,0 0 0 0 0,0 1-1 0 0,0-1 1 0 0,-1 0 0 0 0,1 0 0 0 0,0 0-1 0 0,-1 0 1 0 0,0 1 1 0 0,-29 61 586 0 0,25-55-494 0 0,-15 22 364 0 0,16-25-398 0 0,0 0-1 0 0,0 0 1 0 0,1 0 0 0 0,-1 1 0 0 0,1-1 0 0 0,1 1 0 0 0,-1 0-1 0 0,1 0 1 0 0,0 0 0 0 0,0 0 0 0 0,1 0 0 0 0,0 0-1 0 0,0 0 1 0 0,0 1-58 0 0,3-4 16 0 0,1-1-1 0 0,0 1 0 0 0,-1 0 1 0 0,1-1-1 0 0,0 0 0 0 0,0 0 1 0 0,1 0-1 0 0,-1 0 1 0 0,0 0-1 0 0,0-1 0 0 0,1 1 1 0 0,-1-1-1 0 0,1 0 0 0 0,0 0 1 0 0,-1 0-1 0 0,1 0 0 0 0,0-1 1 0 0,-1 0-1 0 0,1 0 1 0 0,0 0-1 0 0,0 0 0 0 0,-1 0 1 0 0,1-1-1 0 0,0 1 0 0 0,-1-1 1 0 0,1 0-1 0 0,0 0 0 0 0,0-1-15 0 0,2 1-6 0 0,94-28 433 0 0,-72 18-240 0 0,0 0 1 0 0,0-2-1 0 0,-1-1 1 0 0,-1-2-1 0 0,-1 0 0 0 0,0-1 1 0 0,-1-2-1 0 0,-1-1 0 0 0,0 0 1 0 0,-2-2-1 0 0,-1 0 1 0 0,8-12-188 0 0,-24 30 123 0 0,-1 0 0 0 0,1 0 0 0 0,-1-1 0 0 0,0 1 0 0 0,0-1 0 0 0,0 0 0 0 0,0 0 0 0 0,-1 0 1 0 0,0 0-1 0 0,0-1 0 0 0,-1 1 0 0 0,1-1 0 0 0,-1 1 0 0 0,0-1 0 0 0,-1 1 0 0 0,1-1 0 0 0,-1 1 1 0 0,0-1-1 0 0,-1-4-123 0 0,-1 8 20 0 0,1 0-1 0 0,-1 1 1 0 0,1-1 0 0 0,-1 0 0 0 0,0 0 0 0 0,0 1 0 0 0,0-1 0 0 0,0 1 0 0 0,0 0 0 0 0,0 0 0 0 0,-1 0-1 0 0,1 0 1 0 0,0 0 0 0 0,-1 0 0 0 0,1 0 0 0 0,0 1 0 0 0,-1-1 0 0 0,1 1 0 0 0,-1-1 0 0 0,1 1-1 0 0,-1 0 1 0 0,1 0 0 0 0,0 1 0 0 0,-2-1-20 0 0,-10 2-54 0 0,0 0-1 0 0,1 1 1 0 0,-1 1-1 0 0,1 0 1 0 0,0 0-1 0 0,0 2 1 0 0,1 0 0 0 0,0 0-1 0 0,0 1 1 0 0,0 0-1 0 0,1 1 1 0 0,0 1-1 0 0,0-1 1 0 0,1 2-1 0 0,0 0 1 0 0,1 0 0 0 0,0 0-1 0 0,0 1 1 0 0,1 1-1 0 0,1-1 1 0 0,0 1-1 0 0,1 0 1 0 0,-2 5 54 0 0,5-12-30 0 0,1 0 0 0 0,0 0 0 0 0,1 0 0 0 0,-1 0 0 0 0,1 1 0 0 0,0-1 0 0 0,0 0 0 0 0,0 0 1 0 0,1 1-1 0 0,0-1 0 0 0,0 1 0 0 0,0-1 0 0 0,1 0 0 0 0,0 0 0 0 0,0 1 0 0 0,0-1 0 0 0,1 0 0 0 0,-1 0 0 0 0,1 0 0 0 0,1 0 0 0 0,-1 0 1 0 0,1 0-1 0 0,-1-1 0 0 0,1 1 0 0 0,0-1 0 0 0,1 0 0 0 0,-1 0 0 0 0,1 0 0 0 0,0 0 0 0 0,0-1 0 0 0,0 0 0 0 0,1 1 30 0 0,21 12 67 0 0,1-1 0 0 0,0-1 0 0 0,1-2 0 0 0,1-1 0 0 0,0-1 0 0 0,0-1 0 0 0,1-1 0 0 0,0-2 0 0 0,0-1 0 0 0,0-2 0 0 0,1-1 0 0 0,4-1-67 0 0,138 2-6579 0 0,-147-3 4618 0 0,-2 0-5822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2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86 0 0 0,'0'0'232'0'0,"0"0"643"0"0,0 0 285 0 0,0 0-4 0 0,0 0-113 0 0,0 0-204 0 0,0 0-173 0 0,0-7-50 0 0,0-17 44 0 0,0 18 76 0 0,0 6 66 0 0,0 0-9 0 0,0 0-94 0 0,0 0-159 0 0,0 0-151 0 0,0 0-121 0 0,0 0-85 0 0,0 0-36 0 0,-3 12-389 0 0,-11 207 129 0 0,14-216 162 0 0,1 1 0 0 0,-1-1 0 0 0,0 0 0 0 0,1 0 0 0 0,0 1-1 0 0,-1-1 1 0 0,1 0 0 0 0,1 0 0 0 0,-1 0 0 0 0,0 0 0 0 0,1 0 0 0 0,-1 0 0 0 0,1 0 0 0 0,0-1-1 0 0,0 1 1 0 0,0-1 0 0 0,0 1 0 0 0,1-1 0 0 0,-1 0 0 0 0,1 0 0 0 0,-1 0 0 0 0,1 0 0 0 0,0 0-1 0 0,0 0 1 0 0,0-1 0 0 0,0 1 0 0 0,0-1 0 0 0,0 0 0 0 0,0 0 0 0 0,0 0 0 0 0,0 0 0 0 0,0-1-1 0 0,1 0 1 0 0,-1 1 0 0 0,0-1 0 0 0,1 0 0 0 0,-1 0 0 0 0,0-1 0 0 0,0 1 0 0 0,1-1 0 0 0,-1 1-1 0 0,0-1 1 0 0,0 0 0 0 0,0 0 0 0 0,0-1 0 0 0,0 1 0 0 0,1-1-49 0 0,11-10 97 0 0,-1-1 0 0 0,0-1 0 0 0,-1 0-1 0 0,-1-1 1 0 0,0 0 0 0 0,-1-1 0 0 0,-1 0 0 0 0,0 0 0 0 0,-1-1 0 0 0,-1-1 0 0 0,-1 1 0 0 0,0-1-1 0 0,-1-1 1 0 0,-1 1 0 0 0,-1-1 0 0 0,-1 0 0 0 0,1-6-97 0 0,7-19 129 0 0,-11 43-165 0 0,0 1-77 0 0,0 0-118 0 0,0 26-1393 0 0,12 220 2243 0 0,6-90-592 0 0,-7 0 0 0 0,-6 65-27 0 0,-4-212 56 0 0,-1 0-1 0 0,0 0 1 0 0,0 0-1 0 0,-1 0 1 0 0,0 0-1 0 0,0 0 0 0 0,-1-1 1 0 0,0 1-1 0 0,-1 0 1 0 0,0-1-1 0 0,0 0 1 0 0,0 1-1 0 0,-2-1 1 0 0,1 0-1 0 0,-1-1 0 0 0,0 1 1 0 0,0-1-1 0 0,-1 0 1 0 0,0 0-1 0 0,0-1 1 0 0,-4 4-56 0 0,8-10 55 0 0,1 1 0 0 0,0-1 0 0 0,-1 1 0 0 0,1-1 1 0 0,0 1-1 0 0,-1-1 0 0 0,1 0 0 0 0,0 0 0 0 0,-1 0 1 0 0,1 0-1 0 0,-1 0 0 0 0,1 0 0 0 0,-1 0 0 0 0,1 0 1 0 0,0 0-1 0 0,-1-1 0 0 0,1 1 0 0 0,0-1 0 0 0,-1 1 1 0 0,1-1-1 0 0,0 1 0 0 0,-1-1 0 0 0,1 0 0 0 0,0 0 1 0 0,0 1-1 0 0,0-1 0 0 0,0 0 0 0 0,0 0 0 0 0,0 0 1 0 0,0 0-1 0 0,0 0 0 0 0,0 0 0 0 0,0-1 0 0 0,1 1 1 0 0,-1 0-1 0 0,0 0 0 0 0,1-1 0 0 0,-1 1 0 0 0,1 0 1 0 0,-1-1-1 0 0,1 1 0 0 0,0 0 0 0 0,-1-1 0 0 0,1-1-55 0 0,-9-66 315 0 0,11 43-419 0 0,1 0 0 0 0,1 0 0 0 0,1 0 0 0 0,2 0 0 0 0,0 1 0 0 0,7-14 104 0 0,10-34-2637 0 0,-17 58 778 0 0,-1 4-1272 0 0,-4 3-2454 0 0,-2 4 1321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0 0 0,'0'0'577'0'0,"0"0"525"0"0,0 0 286 0 0,0 0 71 0 0,0 0-58 0 0,0 0-146 0 0,0 0-157 0 0,0 0-109 0 0,0 0-78 0 0,0 0-39 0 0,0 0-9 0 0,2-2-37 0 0,6-2 1197 0 0,-8 25 312 0 0,-1-6-2408 0 0,14 128 648 0 0,-11-110-4130 0 0,1-32-1321 0 0,-2-1-816 0 0,-1 0 2214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4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5041 0 0,'0'0'1820'0'0,"0"0"-569"0"0,0 0-116 0 0,0 0 264 0 0,0 0 147 0 0,0 0-123 0 0,0 0-246 0 0,0 0-248 0 0,0 0-212 0 0,0 0-170 0 0,0 0-130 0 0,0 0-130 0 0,0 0-79 0 0,18-4-60 0 0,54-13-37 0 0,-71 16-104 0 0,0 1 1 0 0,0-1-1 0 0,0 1 1 0 0,0 0-1 0 0,1 0 1 0 0,-1-1-1 0 0,0 1 0 0 0,0 0 1 0 0,0 0-1 0 0,0 0 1 0 0,0 0-1 0 0,1 0 1 0 0,-1 1-1 0 0,0-1 1 0 0,0 0-1 0 0,0 1 0 0 0,0-1 1 0 0,0 0-1 0 0,0 1 1 0 0,0-1-1 0 0,0 1 1 0 0,0-1-1 0 0,0 1 0 0 0,0 0 1 0 0,0-1-1 0 0,0 1 1 0 0,0 0-1 0 0,-1 0 1 0 0,1 0-1 0 0,0 0 1 0 0,-1 0-1 0 0,1 0 0 0 0,0-1 1 0 0,-1 2-1 0 0,1-1 1 0 0,-1 0-1 0 0,1 0 1 0 0,-1 0-1 0 0,0 0 1 0 0,1 0-1 0 0,-1 0 0 0 0,0 0 1 0 0,0 0-1 0 0,0 0 1 0 0,0 1-1 0 0,0-1 1 0 0,0 0-1 0 0,0 0 1 0 0,0 0-1 0 0,-1 0 0 0 0,1 0 1 0 0,0 0-1 0 0,-1 1 1 0 0,1-1-1 0 0,0 0 1 0 0,-1 0-1 0 0,0 0 0 0 0,1 0 1 0 0,-1 0-1 0 0,1-1 1 0 0,-2 2-8 0 0,2 1 11 0 0,-53 84 91 0 0,11-28-45 0 0,41-58-55 0 0,0 0 0 0 0,1 0-1 0 0,-1 0 1 0 0,0 0 0 0 0,1 0 0 0 0,-1 0 0 0 0,1 1-1 0 0,-1-1 1 0 0,1 0 0 0 0,-1 0 0 0 0,1 1 0 0 0,0-1-1 0 0,0 0 1 0 0,-1 0 0 0 0,1 1 0 0 0,0-1 0 0 0,0 0-1 0 0,0 1 1 0 0,1-1 0 0 0,-1 0 0 0 0,0 0 0 0 0,0 1-1 0 0,1-1 1 0 0,-1 0 0 0 0,1 0 0 0 0,-1 1 0 0 0,1-1-1 0 0,-1 0 1 0 0,1 0 0 0 0,0 0 0 0 0,0 0-1 0 0,-1 0 1 0 0,1 0 0 0 0,0 0 0 0 0,0 0 0 0 0,0 0-1 0 0,0-1 1 0 0,0 1 0 0 0,0 0 0 0 0,0 0 0 0 0,1-1-1 0 0,-1 1 1 0 0,0-1 0 0 0,0 1 0 0 0,0-1 0 0 0,1 1-1 0 0,-1-1 1 0 0,1 0-2 0 0,69 4 487 0 0,-54-5-359 0 0,49-3-450 0 0,-58 1-2590 0 0,0-5-3457 0 0,-5 5 1519 0 0,-2 3-178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5073 0 0,'0'0'1399'0'0,"0"0"-595"0"0,0 0-150 0 0,0 0 223 0 0,0 0 257 0 0,0 0 147 0 0,0 0-7 0 0,0 0-99 0 0,0 0-122 0 0,0 0-130 0 0,0 0-106 0 0,0 0-47 0 0,0 0-52 0 0,21 1-62 0 0,69 2-48 0 0,104-10 1274 0 0,-164 7-1917 0 0,34 0-2427 0 0,-64 0 1089 0 0,0 0-505 0 0,-1 3-3779 0 0,-5 0 2563 0 0,5-2 1357 0 0,-2 3-3125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4457 0 0,'0'0'1123'0'0,"0"0"-3"0"0,0 0 224 0 0,0 0 190 0 0,0 0-8 0 0,0 0-199 0 0,0 0-192 0 0,0 0-218 0 0,0 0-229 0 0,0 0-210 0 0,34 0-230 0 0,107-1-171 0 0,-76-5-437 0 0,-63 6 254 0 0,34-5-2698 0 0,-14-2-3909 0 0,-15 4 722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1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7154 0 0,'0'0'726'0'0,"0"0"-486"0"0,0 0-57 0 0,0 0 344 0 0,0 0 377 0 0,0 0 211 0 0,0 0 4 0 0,0 0-138 0 0,0 0-164 0 0,0 0-133 0 0,0 0-96 0 0,0 0-35 0 0,26 0 5 0 0,81-2-33 0 0,47-19 614 0 0,-136 19-1642 0 0,11-2-2700 0 0,-10 3-7815 0 0,-17 1 7929 0 0</inkml:trace>
  <inkml:trace contextRef="#ctx0" brushRef="#br0" timeOffset="743.71">404 74 0 0 0,'0'0'776'0'0,"0"0"-10"0"0,0 0-9 0 0,0 0 171 0 0,0 0 211 0 0,0 0 48 0 0,0 0-92 0 0,0 0-172 0 0,0 0-136 0 0,0 0-79 0 0,0 0-48 0 0,0 0-40 0 0,0 0-68 0 0,-3 15-26 0 0,-12 114 878 0 0,25-18-1295 0 0,-9-107-100 0 0,0 0-1 0 0,0-1 0 0 0,0 1 0 0 0,0 0 0 0 0,1 0 0 0 0,-1-1 0 0 0,1 1 0 0 0,0-1 0 0 0,0 1 1 0 0,0-1-1 0 0,1 0 0 0 0,-1 0 0 0 0,1 0 0 0 0,0 0 0 0 0,-1 0 0 0 0,1-1 0 0 0,0 1 0 0 0,1-1 0 0 0,-1 0 1 0 0,0 0-1 0 0,1 0 0 0 0,-1 0 0 0 0,1-1 0 0 0,0 1 0 0 0,0-1 0 0 0,2 1-8 0 0,-1-2 120 0 0,0 0 1 0 0,0 0-1 0 0,0-1 0 0 0,0 0 0 0 0,0 0 1 0 0,0 0-1 0 0,0 0 0 0 0,0-1 1 0 0,0 0-1 0 0,-1 0 0 0 0,1 0 0 0 0,-1 0 1 0 0,0-1-1 0 0,1 0 0 0 0,-1 1 0 0 0,0-2 1 0 0,-1 1-1 0 0,1 0 0 0 0,0-1 1 0 0,-1 0-1 0 0,0 0 0 0 0,3-3-120 0 0,58-99 903 0 0,-42 63-755 0 0,49-127 256 0 0,-69 137 568 0 0,-2 33-834 0 0,-22 38-1353 0 0,15-19 1174 0 0,1 1 0 0 0,1 1 1 0 0,1-1-1 0 0,0 1 1 0 0,2 0-1 0 0,0 0 0 0 0,2-1 1 0 0,0 1-1 0 0,3 18 41 0 0,35 96-189 0 0,-10-52-137 0 0,-20-54 133 0 0,-1 1-1 0 0,-1-1 0 0 0,-1 1 0 0 0,-2 1 0 0 0,-1-1 1 0 0,-3 28 193 0 0,1-52-28 0 0,-1 0 0 0 0,0 0 0 0 0,0 0 0 0 0,0-1 0 0 0,-1 1 0 0 0,0 0 0 0 0,0-1 0 0 0,-1 1 0 0 0,1-1 0 0 0,-1 0 0 0 0,0 0 0 0 0,-1 0 0 0 0,1 0 0 0 0,-1-1 0 0 0,0 1 0 0 0,0-1 0 0 0,0 0 0 0 0,-1 0 0 0 0,0-1 0 0 0,1 1 0 0 0,-1-1 1 0 0,0 0-1 0 0,-1 0 0 0 0,1-1 0 0 0,0 1 0 0 0,-1-1 0 0 0,-3 1 28 0 0,8-3 37 0 0,-1 1 1 0 0,0-1 0 0 0,1 0-1 0 0,-1 1 1 0 0,0-1-1 0 0,1 0 1 0 0,-1 0 0 0 0,0 0-1 0 0,1 0 1 0 0,-1 0-1 0 0,0 0 1 0 0,0-1 0 0 0,1 1-1 0 0,-1-1 1 0 0,1 1-1 0 0,-1-1 1 0 0,0 1 0 0 0,1-1-1 0 0,-1 0 1 0 0,1 0 0 0 0,-1 0-1 0 0,1 0 1 0 0,0 0-1 0 0,-1 0 1 0 0,1 0 0 0 0,0 0-1 0 0,0-1 1 0 0,0 1-1 0 0,0 0 1 0 0,0-1 0 0 0,0 1-1 0 0,0-1 1 0 0,0 1-1 0 0,1-1 1 0 0,-1 1 0 0 0,0-1-1 0 0,1 1 1 0 0,0-1-1 0 0,-1 0 1 0 0,1 1 0 0 0,0-1-1 0 0,0 0 1 0 0,0 1-1 0 0,0-1 1 0 0,0-1-38 0 0,-1-10 0 0 0,1 1-1 0 0,0-1 1 0 0,1 1-1 0 0,1-1 1 0 0,0 1-1 0 0,1 0 1 0 0,0 0-1 0 0,0 0 1 0 0,1 0 0 0 0,1 0-1 0 0,0 1 1 0 0,3-5 0 0 0,49-78-6310 0 0,-38 70-1937 0 0,-13 16 6771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0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0 548 0 0 0,'0'0'260'0'0,"0"0"488"0"0,0 0 90 0 0,16-1-6 0 0,50-6 59 0 0,-14-26 1288 0 0,-43 22-1628 0 0,135-169 3378 0 0,-135 164-3828 0 0,0 0 0 0 0,0-1 1 0 0,-2 0-1 0 0,0 0 0 0 0,-1-1 1 0 0,0 0-1 0 0,-2 0 0 0 0,0-1 1 0 0,-1 1-1 0 0,-1-1 0 0 0,-1 1 1 0 0,0-1-1 0 0,-2 0 0 0 0,0-1-101 0 0,1 18-60 0 0,0 1 0 0 0,0-1 0 0 0,0 0 0 0 0,0 0 0 0 0,-1 0-1 0 0,1 0 1 0 0,-1 0 0 0 0,1 0 0 0 0,-1 0 0 0 0,0 0 0 0 0,0 1-1 0 0,0-1 1 0 0,0 0 0 0 0,0 1 0 0 0,0-1 0 0 0,0 1-1 0 0,-1-1 1 0 0,1 1 0 0 0,0-1 0 0 0,-1 1 0 0 0,1 0 0 0 0,-1 0-1 0 0,0-1 1 0 0,1 1 0 0 0,-1 0 0 0 0,0 1 0 0 0,1-1-1 0 0,-1 0 1 0 0,0 0 0 0 0,0 1 0 0 0,0-1 0 0 0,0 1 0 0 0,0 0-1 0 0,0 0 1 0 0,0-1 0 0 0,0 1 0 0 0,0 0 0 0 0,0 1-1 0 0,0-1 1 0 0,0 0 0 0 0,1 0 0 0 0,-1 1 0 0 0,0-1 0 0 0,0 1-1 0 0,0 0 1 0 0,0 0 0 0 0,1-1 0 0 0,-2 2 60 0 0,-7 7 37 0 0,0 1 1 0 0,0 1-1 0 0,2-1 0 0 0,-1 1 1 0 0,1 1-1 0 0,1 0 0 0 0,0 0 1 0 0,1 0-1 0 0,0 1 0 0 0,1-1 1 0 0,0 2-1 0 0,1-1 0 0 0,0 0 1 0 0,1 1-1 0 0,1 0 0 0 0,0-1 1 0 0,1 1-1 0 0,1 0 0 0 0,0 0 1 0 0,1 4-38 0 0,0-8 117 0 0,1 1 0 0 0,0-1 1 0 0,0 0-1 0 0,1 0 0 0 0,1 0 1 0 0,0 0-1 0 0,0-1 1 0 0,1 0-1 0 0,0 1 0 0 0,1-2 1 0 0,0 1-1 0 0,0-1 0 0 0,1 0 1 0 0,0 0-1 0 0,0 0 0 0 0,1-1 1 0 0,0 0-1 0 0,0-1 1 0 0,0 0-1 0 0,1 0 0 0 0,0-1 1 0 0,0 0-1 0 0,4 1-117 0 0,-2-2 74 0 0,0 0 1 0 0,1-1-1 0 0,-1 0 0 0 0,1-1 1 0 0,0 0-1 0 0,-1-1 0 0 0,1-1 0 0 0,0 1 1 0 0,0-2-1 0 0,0 0 0 0 0,0 0-74 0 0,57-28-2744 0 0,-34-4-5854 0 0,-32 26 6919 0 0</inkml:trace>
  <inkml:trace contextRef="#ctx0" brushRef="#br0" timeOffset="307.45">825 58 0 0 0,'0'0'200'0'0,"0"0"-8"0"0,0 0 15 0 0,0 0 256 0 0,0 0 411 0 0,0 0 328 0 0,0 0 153 0 0,0 0-19 0 0,0 0-146 0 0,0 0-173 0 0,0 0-132 0 0,0 0-101 0 0,-11 14-55 0 0,-65 87 1268 0 0,-95 219-290 0 0,105-151-3214 0 0,61-143-714 0 0,6-17-1052 0 0,2-4-3305 0 0,0-4 6019 0 0</inkml:trace>
  <inkml:trace contextRef="#ctx0" brushRef="#br0" timeOffset="746.375">711 519 3305 0 0,'0'0'941'0'0,"0"0"-401"0"0,0 0-57 0 0,0 0 325 0 0,0 0 341 0 0,0 0 169 0 0,0 0-80 0 0,0 0-234 0 0,0 0-230 0 0,0 0-165 0 0,0 0-97 0 0,0 0-21 0 0,0 0 12 0 0,27-13 34 0 0,87-37 3 0 0,-19 14 849 0 0,-43 28-1221 0 0,-47 34 333 0 0,-59 56 513 0 0,16-35-818 0 0,22-22-142 0 0,8-15-35 0 0,1-1-1 0 0,1 1 1 0 0,0 1 0 0 0,0-1-1 0 0,1 1 1 0 0,0 0-1 0 0,1 0 1 0 0,0 1 0 0 0,1-1-1 0 0,0 1 1 0 0,1 0-1 0 0,0 0 1 0 0,1 1-19 0 0,3-11 31 0 0,0 0-1 0 0,0 0 1 0 0,0 0 0 0 0,1 0 0 0 0,-1-1-1 0 0,1 1 1 0 0,-1-1 0 0 0,1 1 0 0 0,-1-1 0 0 0,1 0-1 0 0,0 0 1 0 0,0 0 0 0 0,-1-1 0 0 0,1 1-1 0 0,0-1 1 0 0,0 1 0 0 0,0-1 0 0 0,0 0-1 0 0,0 0 1 0 0,0 0 0 0 0,0-1 0 0 0,-1 1-1 0 0,1-1 1 0 0,0 1 0 0 0,0-1 0 0 0,0 0-1 0 0,-1 0 1 0 0,1 0 0 0 0,0 0 0 0 0,-1-1-1 0 0,1 1-30 0 0,79-37-2212 0 0,-56 23-1912 0 0,-2-2-3505 0 0,-16 12 2325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2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5577 0 0,'0'0'3257'0'0,"0"0"-1789"0"0,0 0-796 0 0,0 0-89 0 0,0 0 79 0 0,0 0 56 0 0,0 0 21 0 0,0 0-53 0 0,0 0-25 0 0,0 0-31 0 0,0 0-81 0 0,0 0-99 0 0,0 0-80 0 0,19 1-3 0 0,93 2 392 0 0,64-7 404 0 0,-124-1-2578 0 0,-35 1-1597 0 0,-2-2-3283 0 0,-10 3-495 0 0,-2 3 4991 0 0</inkml:trace>
  <inkml:trace contextRef="#ctx0" brushRef="#br0" timeOffset="216.536">82 811 4345 0 0,'0'0'2238'0'0,"0"0"-998"0"0,0 0-426 0 0,0 0 143 0 0,0 0 166 0 0,0 0-8 0 0,0 0-115 0 0,0 0-177 0 0,0 0-123 0 0,0 0-66 0 0,0 0-74 0 0,0 0-55 0 0,0 0-69 0 0,14 6-60 0 0,44 21-53 0 0,-55-25-299 0 0,0-1 1 0 0,0 0-1 0 0,0 0 1 0 0,0-1-1 0 0,0 1 1 0 0,0 0-1 0 0,0-1 1 0 0,0 0-1 0 0,0 0 1 0 0,0 0-1 0 0,0 0 1 0 0,0 0-1 0 0,1-1 1 0 0,-1 1-1 0 0,0-1 1 0 0,0 0-1 0 0,0 0 1 0 0,-1 0-1 0 0,1 0 1 0 0,0-1-1 0 0,0 1-24 0 0,11-5 73 0 0,87-35-680 0 0,-52 21-2677 0 0,-2 1-5329 0 0,-35 15 3341 0 0</inkml:trace>
  <inkml:trace contextRef="#ctx0" brushRef="#br0" timeOffset="4036.621">717 170 0 0 0,'0'0'393'0'0,"0"0"364"0"0,0 0 109 0 0,0 0 7 0 0,0 0-9 0 0,0 0-40 0 0,0 0-47 0 0,0-7-38 0 0,3-23-33 0 0,28 1 3104 0 0,9 7-2665 0 0,2 1 0 0 0,0 2 0 0 0,1 2 0 0 0,4 1-1145 0 0,30 8-164 0 0,-74 34-201 0 0,-55 43 452 0 0,-93 76-211 0 0,144-145 114 0 0,0 1 1 0 0,1 0-1 0 0,-1-1 0 0 0,0 1 1 0 0,1 0-1 0 0,-1 0 0 0 0,1 0 0 0 0,-1 0 1 0 0,1 0-1 0 0,0 0 0 0 0,-1-1 1 0 0,1 1-1 0 0,0 0 0 0 0,0 0 0 0 0,-1 0 1 0 0,1 0-1 0 0,0 0 0 0 0,0 0 1 0 0,0 0-1 0 0,0 0 0 0 0,0 0 0 0 0,0 0 1 0 0,1 0-1 0 0,-1 0 0 0 0,0 0 1 0 0,0 0-1 0 0,1 0 0 0 0,-1 0 0 0 0,1 0 1 0 0,-1 0-1 0 0,0 0 0 0 0,1 0 1 0 0,0-1-1 0 0,-1 1 0 0 0,1 0 0 0 0,0 0 1 0 0,-1-1-1 0 0,1 1 0 0 0,0 0 1 0 0,0-1-1 0 0,-1 1 0 0 0,1-1 0 0 0,0 1 1 0 0,0-1-1 0 0,0 1 0 0 0,1-1 10 0 0,52 14 22 0 0,-39-12 39 0 0,8 2 8 0 0,-17-4-69 0 0,-1-1 0 0 0,0 1 0 0 0,1 0 0 0 0,-1 1-1 0 0,1-1 1 0 0,-1 1 0 0 0,1 0 0 0 0,-1 1 0 0 0,0-1 0 0 0,0 1-1 0 0,0 0 1 0 0,0 0 0 0 0,0 0 0 0 0,0 1 0 0 0,0 0 0 0 0,-1 0 0 0 0,0 0-1 0 0,1 1 1 0 0,-1-1 0 0 0,0 1 0 0 0,0 0 0 0 0,-1 0 0 0 0,0 0-1 0 0,1 1 1 0 0,-1-1 0 0 0,0 1 0 0 0,-1 0 0 0 0,1 0 0 0 0,-1 0-1 0 0,0 0 1 0 0,-1 0 0 0 0,1 1 0 0 0,-4 2 50 0 0,0 1-1 0 0,0-1 0 0 0,-1 0 1 0 0,0 0-1 0 0,0 0 1 0 0,-1 0-1 0 0,0 0 1 0 0,-1-1-1 0 0,1 1 1 0 0,-2-1-1 0 0,1 0 1 0 0,-1-1-1 0 0,0 1 0 0 0,0-1 1 0 0,0-1-1 0 0,-1 1 1 0 0,0-1-1 0 0,0 0 1 0 0,-1 0-1 0 0,1-1 1 0 0,-1 0-1 0 0,-1 0-49 0 0,-37 27-717 0 0,16-9-2530 0 0,10-10-4180 0 0,15-8 3407 0 0</inkml:trace>
  <inkml:trace contextRef="#ctx0" brushRef="#br0" timeOffset="4357.549">612 752 0 0 0,'0'0'1079'0'0,"0"0"357"0"0,0 0 258 0 0,0 0 61 0 0,0 0-87 0 0,0 0-222 0 0,0 0-255 0 0,0 0-215 0 0,35 3-138 0 0,112 8-104 0 0,-10-19 846 0 0,-91-1-1197 0 0,33-4-427 0 0,59-7 263 0 0,-47 15-8309 0 0,-78 8 2416 0 0,-11-2 4483 0 0</inkml:trace>
  <inkml:trace contextRef="#ctx0" brushRef="#br0" timeOffset="4873.491">779 973 1616 0 0,'0'0'1634'0'0,"0"0"-986"0"0,0 0-461 0 0,0 0 69 0 0,0 0 267 0 0,0 0 210 0 0,0 0 38 0 0,0 0-93 0 0,0 0-141 0 0,0 0-84 0 0,0 0-61 0 0,0 0 5 0 0,16-5 23 0 0,103-27 1273 0 0,-28 28-929 0 0,-90 5-729 0 0,0 0 0 0 0,0 0 0 0 0,-1 0 0 0 0,1 1 0 0 0,0-1 0 0 0,-1 0 0 0 0,1 0 0 0 0,-1 0-1 0 0,1 1 1 0 0,-1-1 0 0 0,1 0 0 0 0,-1 1 0 0 0,0-1 0 0 0,0 0 0 0 0,0 1 0 0 0,1-1 0 0 0,-1 0-1 0 0,-1 1 1 0 0,1-1 0 0 0,0 0 0 0 0,0 1 0 0 0,0-1 0 0 0,-1 0 0 0 0,1 1 0 0 0,-1-1-1 0 0,1 0 1 0 0,-1 0 0 0 0,1 1 0 0 0,-1-1 0 0 0,0 0 0 0 0,0 0 0 0 0,0 0-35 0 0,-107 113 1113 0 0,50-44-578 0 0,57-69-519 0 0,0 0 0 0 0,-1 0 0 0 0,1 0 0 0 0,0 1 1 0 0,0-1-1 0 0,0 0 0 0 0,0 1 0 0 0,0-1 0 0 0,0 1 0 0 0,1-1 0 0 0,-1 1 0 0 0,0-1 0 0 0,1 1 0 0 0,-1-1 1 0 0,1 1-1 0 0,0 0 0 0 0,-1-1 0 0 0,1 1 0 0 0,0 0 0 0 0,0-1 0 0 0,0 1 0 0 0,0 0 0 0 0,0-1 0 0 0,1 1 1 0 0,-1 0-1 0 0,0-1 0 0 0,1 1 0 0 0,-1 0 0 0 0,1-1 0 0 0,0 1 0 0 0,-1-1 0 0 0,1 1 0 0 0,0-1 0 0 0,0 1 1 0 0,0-1-1 0 0,0 0 0 0 0,0 1 0 0 0,0-1 0 0 0,1 0 0 0 0,-1 0 0 0 0,0 0 0 0 0,1 0 0 0 0,-1 0 0 0 0,0 0 1 0 0,1 0-1 0 0,-1-1 0 0 0,1 1 0 0 0,-1 0 0 0 0,1-1 0 0 0,0 1 0 0 0,-1-1 0 0 0,1 1 0 0 0,0-1 0 0 0,-1 0 1 0 0,1 0-1 0 0,0 0-16 0 0,8 1-107 0 0,-1 0 1 0 0,1 0-1 0 0,-1-1 1 0 0,1-1 0 0 0,-1 1-1 0 0,1-2 1 0 0,-1 1-1 0 0,0-1 1 0 0,0-1 0 0 0,0 1-1 0 0,8-5 107 0 0,53-29-10669 0 0,-61 29 7140 0 0</inkml:trace>
  <inkml:trace contextRef="#ctx0" brushRef="#br0" timeOffset="5630.601">1416 365 1160 0 0,'0'0'1655'0'0,"0"0"-908"0"0,0 0-462 0 0,0 0 108 0 0,0 0 288 0 0,0 0 233 0 0,0 0 92 0 0,0 0-65 0 0,0 0-108 0 0,0 0-83 0 0,0 0-112 0 0,0 0-85 0 0,0 0-53 0 0,27-5-51 0 0,84-16-15 0 0,-51-4 324 0 0,-50 17-679 0 0,1 0-1 0 0,-1 0 1 0 0,0-1-1 0 0,-1 0 1 0 0,0 0-1 0 0,-1-1 0 0 0,1-1 1 0 0,-2 1-1 0 0,0-1 1 0 0,0-1-1 0 0,-1 1 1 0 0,0-1-1 0 0,-1 0 0 0 0,-1 0 1 0 0,0-1-1 0 0,2-6-78 0 0,-63 259-1039 0 0,55-231 1040 0 0,-22 96-228 0 0,6 1 0 0 0,4 1 0 0 0,0 80 227 0 0,27 38 18 0 0,-16-221-297 0 0,1 0 1 0 0,-1 1 0 0 0,0-2 0 0 0,-1 1-1 0 0,1 0 1 0 0,-1-1 0 0 0,1 1 0 0 0,-1-1-1 0 0,0 0 1 0 0,0 0 0 0 0,-1 0-1 0 0,1-1 1 0 0,0 0 0 0 0,-1 0 0 0 0,0 0-1 0 0,1 0 1 0 0,-1-1 0 0 0,0 1 0 0 0,0-1-1 0 0,0 0 1 0 0,0-1 0 0 0,0 1 0 0 0,0-1-1 0 0,-1 0 279 0 0,6 0-15 0 0,-11 2-330 0 0,1-1 1 0 0,-1 0-1 0 0,0 0 0 0 0,0-1 0 0 0,0-1 0 0 0,0 1 0 0 0,1-2 1 0 0,-1 0-1 0 0,-9-2 345 0 0,16 2 98 0 0,1 0 0 0 0,0-1 0 0 0,0 1 1 0 0,0 0-1 0 0,0-1 0 0 0,0 0 0 0 0,0 0 0 0 0,1 0 1 0 0,-1 0-1 0 0,1 0 0 0 0,0 0 0 0 0,0 0 0 0 0,0-1 1 0 0,0 1-1 0 0,1-1 0 0 0,-1 0 0 0 0,1 1 0 0 0,0-1 1 0 0,0 0-1 0 0,0 0 0 0 0,1 0 0 0 0,-1 1 0 0 0,1-1 0 0 0,0 0 1 0 0,0 0-1 0 0,0 0 0 0 0,1 0 0 0 0,0 0 0 0 0,-1 0 1 0 0,1 1-1 0 0,0-1 0 0 0,1 0 0 0 0,-1 0 0 0 0,1 1 1 0 0,0-1-99 0 0,19-27 774 0 0,1 2 0 0 0,2 0 0 0 0,1 1 1 0 0,1 1-1 0 0,17-12-774 0 0,132-75-53 0 0,-138 85-7198 0 0,-33 24 4793 0 0</inkml:trace>
  <inkml:trace contextRef="#ctx0" brushRef="#br0" timeOffset="6026.067">2144 269 7001 0 0,'0'0'1042'0'0,"0"0"-452"0"0,0 0-226 0 0,0 0 173 0 0,0 0 234 0 0,0 0 96 0 0,0 0-32 0 0,0 0-107 0 0,0 0-117 0 0,0 0-101 0 0,0 0-79 0 0,-15 35-107 0 0,-43 107-92 0 0,13-20 114 0 0,43-117-342 0 0,-14 47-127 0 0,2 1-1 0 0,3 0 1 0 0,-5 52 123 0 0,18-39-221 0 0,0-64 223 0 0,0-1-1 0 0,0 1 1 0 0,0-1 0 0 0,0 0 0 0 0,1 1 0 0 0,-1-1-1 0 0,0 0 1 0 0,1-1 0 0 0,-1 1 0 0 0,1 0 0 0 0,-1-1-1 0 0,1 1 1 0 0,-1-1 0 0 0,1 0 0 0 0,0 0 0 0 0,-1 0-1 0 0,1 0 1 0 0,-1 0 0 0 0,1 0 0 0 0,-1-1 0 0 0,2 0-2 0 0,9 1 75 0 0,14-2-171 0 0,-1 0-1 0 0,1-2 1 0 0,-1 0 0 0 0,0-2-1 0 0,0-1 1 0 0,0-2-1 0 0,3-1 97 0 0,-1-5-3729 0 0,-13 0-3927 0 0,-13 11 5438 0 0,-2 1 1781 0 0</inkml:trace>
  <inkml:trace contextRef="#ctx0" brushRef="#br0" timeOffset="6268.572">1836 568 4577 0 0,'0'0'665'0'0,"0"0"-60"0"0,0 0 117 0 0,0 0 120 0 0,0 0-30 0 0,0 0-144 0 0,0 0-166 0 0,0 0-110 0 0,35-1-72 0 0,110-2-81 0 0,146-23-1598 0 0,-213 15-4688 0 0,-54 7 3109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0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248 211 0 0 0,'0'0'256'0'0,"0"0"-3"0"0,-22 4 2576 0 0,-43 35 1072 0 0,-13 6-3097 0 0,14 2-463 0 0,62-45-352 0 0,0 0-1 0 0,1 0 1 0 0,-1-1-1 0 0,1 1 1 0 0,-1 0-1 0 0,1 0 1 0 0,0 0-1 0 0,0 1 1 0 0,0-1 0 0 0,0 0-1 0 0,0 0 1 0 0,0 1-1 0 0,1-1 1 0 0,-1 0-1 0 0,1 1 1 0 0,-1-1-1 0 0,1 1 1 0 0,0-1-1 0 0,0 0 1 0 0,0 1-1 0 0,0-1 1 0 0,1 1-1 0 0,-1-1 1 0 0,1 0-1 0 0,-1 1 1 0 0,1-1-1 0 0,0 0 1 0 0,0 1-1 0 0,0-1 1 0 0,0 0-1 0 0,0 0 1 0 0,0 0-1 0 0,1 0 1 0 0,-1 0-1 0 0,1 0 1 0 0,0 0-1 0 0,-1-1 1 0 0,1 1-1 0 0,0-1 1 0 0,0 1-1 0 0,0-1 1 0 0,0 1-1 0 0,0-1 1 0 0,0 0-1 0 0,0 0 1 0 0,1 0-1 0 0,-1 0 1 0 0,0-1-1 0 0,0 1 1 0 0,1 0 11 0 0,20 3 137 0 0,-1 0 0 0 0,1-1 0 0 0,0-1 0 0 0,0-1 0 0 0,0-1 0 0 0,6-2-137 0 0,20 1 173 0 0,-61 27 1040 0 0,-192 139-398 0 0,202-163-824 0 0,0-1 1 0 0,0 1 0 0 0,-1 0-1 0 0,2 0 1 0 0,-1 0-1 0 0,0 0 1 0 0,0 0-1 0 0,1 0 1 0 0,-1 0-1 0 0,1 1 1 0 0,-1-1-1 0 0,1 0 1 0 0,0 1-1 0 0,0-1 1 0 0,0 1-1 0 0,0 0 1 0 0,1-1-1 0 0,-1 1 1 0 0,1 0-1 0 0,-1-1 1 0 0,1 1-1 0 0,0 0 1 0 0,0-1-1 0 0,0 1 1 0 0,1 0-1 0 0,-1-1 1 0 0,1 1-1 0 0,-1 0 1 0 0,1-1-1 0 0,0 1 1 0 0,0-1 0 0 0,0 1-1 0 0,0-1 1 0 0,0 1-1 0 0,1-1 1 0 0,0 1 8 0 0,3 1-132 0 0,1-1 0 0 0,-1 0 1 0 0,1 0-1 0 0,0 0 1 0 0,-1-1-1 0 0,1 0 0 0 0,0 0 1 0 0,1 0-1 0 0,-1-1 1 0 0,0 0-1 0 0,0 0 0 0 0,1-1 1 0 0,-1 0-1 0 0,5 0 132 0 0,50-27-8602 0 0,-54 23 8519 0 0</inkml:trace>
  <inkml:trace contextRef="#ctx0" brushRef="#br0" timeOffset="437.287">103 1 0 0 0,'0'0'160'0'0,"0"0"643"0"0,0 0 306 0 0,0 0 100 0 0,0 0 2 0 0,0 0-75 0 0,1 34-131 0 0,6 106-162 0 0,14-27 1115 0 0,-7-70-1253 0 0,-3 1 0 0 0,-1 0 1 0 0,-3 0-1 0 0,-1 1 0 0 0,-2 11-705 0 0,-1 253 219 0 0,-16-107-645 0 0,13-201 186 0 0,0-1-146 0 0,0 0-209 0 0,0 0-243 0 0,0 0-286 0 0,0 0-244 0 0,0 0-201 0 0,6 0-4277 0 0,-6 0 5059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2112 0 0,'0'0'1651'0'0,"0"0"-325"0"0,0 0-108 0 0,0 0 135 0 0,0 0 94 0 0,0 0-84 0 0,0 0-252 0 0,0 0-343 0 0,0 0-312 0 0,0 0-226 0 0,0 0-138 0 0,0 0-42 0 0,0 0 5 0 0,0 4 61 0 0,-9 59 468 0 0,-3-1 0 0 0,-3 0-1 0 0,-2-1 1 0 0,-6 9-584 0 0,-34 123 96 0 0,46-152-96 0 0,-6 70 10 0 0,19-108 64 0 0,1-1 1 0 0,-1 1 0 0 0,1-1 0 0 0,0 1-1 0 0,0-1 1 0 0,0 0 0 0 0,1 0 0 0 0,-1 0-1 0 0,0 0 1 0 0,1-1 0 0 0,-1 0 0 0 0,1 1-1 0 0,0-1 1 0 0,-1 0 0 0 0,1-1-1 0 0,0 1 1 0 0,-1-1 0 0 0,1 1 0 0 0,0-1-1 0 0,0 0 1 0 0,-1-1 0 0 0,1 1 0 0 0,0-1-1 0 0,0 1 1 0 0,-1-1 0 0 0,1 0 0 0 0,0-1-75 0 0,-3 2 23 0 0,154-47 1310 0 0,-20 14-1229 0 0,-134 33-202 0 0,-1 0-58 0 0,0 0-84 0 0,0 0-112 0 0,0-1-1331 0 0,0-1 2956 0 0,0 1-5472 0 0,0 1-5832 0 0,2 0 6250 0 0</inkml:trace>
  <inkml:trace contextRef="#ctx0" brushRef="#br0" timeOffset="276.03">624 497 5897 0 0,'0'0'3073'0'0,"0"0"-1599"0"0,0 0-753 0 0,0 0-50 0 0,0 0 150 0 0,0 0 92 0 0,0 0-20 0 0,0 0-147 0 0,0 0-197 0 0,0 0-165 0 0,0 0-98 0 0,0 0-89 0 0,-9 34-61 0 0,-31 101-29 0 0,25-61 62 0 0,9-15-2407 0 0,26-59-9007 0 0,-14 0 7691 0 0</inkml:trace>
  <inkml:trace contextRef="#ctx0" brushRef="#br0" timeOffset="576.464">860 302 6353 0 0,'0'0'1114'0'0,"0"0"-317"0"0,0 0-51 0 0,0 0 150 0 0,0 0 120 0 0,0 0-38 0 0,0 0-161 0 0,0 0-168 0 0,0 0-129 0 0,0 0-86 0 0,0 0-63 0 0,0 0-45 0 0,0 0-13 0 0,21-3 30 0 0,102-19 365 0 0,14 15-448 0 0,-107 6-5282 0 0,-1 1-4946 0 0,-28 0 8317 0 0</inkml:trace>
  <inkml:trace contextRef="#ctx0" brushRef="#br0" timeOffset="798.006">854 542 1448 0 0,'0'0'1349'0'0,"0"0"-315"0"0,0 0-72 0 0,0 0 180 0 0,0 0 157 0 0,0 0 3 0 0,0 0-123 0 0,0 0-133 0 0,0 0-119 0 0,0 0-148 0 0,0 0-150 0 0,0 0-159 0 0,0 0-150 0 0,16 6-66 0 0,52 21-74 0 0,-63-25-186 0 0,0-1-1 0 0,0 1 0 0 0,0-1 1 0 0,0-1-1 0 0,1 1 0 0 0,-1-1 0 0 0,0 0 1 0 0,0 0-1 0 0,0 0 0 0 0,1-1 1 0 0,-1 0-1 0 0,0 0 0 0 0,0 0 0 0 0,0-1 1 0 0,0 1-1 0 0,4-3 7 0 0,11-3-426 0 0,27-8-2193 0 0,-18 5-2364 0 0,-14 5-1202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8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1 262 912 0 0,'0'0'1108'0'0,"0"0"-278"0"0,0 0-51 0 0,0 0 205 0 0,0 0 188 0 0,0 0 4 0 0,0 0-158 0 0,0 0-154 0 0,0 0-9 0 0,0 0 92 0 0,0 0 128 0 0,0 0 32 0 0,0 0-72 0 0,10 3-89 0 0,85 13 1266 0 0,85-34 157 0 0,-103 10-2323 0 0,-35 1-3352 0 0,-24-5-9812 0 0,-17 9 10107 0 0</inkml:trace>
  <inkml:trace contextRef="#ctx0" brushRef="#br0" timeOffset="262.782">199 89 3129 0 0,'0'0'1040'0'0,"0"0"-289"0"0,0 0-24 0 0,0 0 265 0 0,0 0 276 0 0,0 0 63 0 0,0 0-143 0 0,0 0-234 0 0,0 0-258 0 0,0 0-192 0 0,-4 32-141 0 0,-15 99-115 0 0,15-43 125 0 0,16 48-1254 0 0,-10-127-1167 0 0,7 0-7159 0 0,-9-9 9178 0 0,2 0-1370 0 0</inkml:trace>
  <inkml:trace contextRef="#ctx0" brushRef="#br0" timeOffset="580.085">932 1 4361 0 0,'0'0'3014'0'0,"0"0"-1466"0"0,0 0-501 0 0,0 0 144 0 0,0 0 171 0 0,0 0 33 0 0,0 0-170 0 0,0 0-302 0 0,0 0-223 0 0,0 0-178 0 0,-24 32-148 0 0,-75 102-69 0 0,54-64 28 0 0,-42 114-792 0 0,56-131-2312 0 0,18-38-1215 0 0,-3-2-3877 0 0,11-10 4642 0 0</inkml:trace>
  <inkml:trace contextRef="#ctx0" brushRef="#br0" timeOffset="896.651">599 71 3513 0 0,'0'0'2496'0'0,"0"0"-1025"0"0,0 0-479 0 0,0 0 50 0 0,0 0 117 0 0,0 0-19 0 0,0 0-201 0 0,0 0-277 0 0,0 0-205 0 0,0 0-45 0 0,0 0 36 0 0,0 0 46 0 0,0 0 31 0 0,4 10 19 0 0,4 5-187 0 0,0 0 1 0 0,1-1-1 0 0,1 0 0 0 0,0 0 0 0 0,1-1 1 0 0,0 0-1 0 0,1-1 0 0 0,6 5-357 0 0,48 27 481 0 0,48 47-739 0 0,-103-78-556 0 0,10 15-1352 0 0,-12-6-7988 0 0,-9-18 3913 0 0</inkml:trace>
  <inkml:trace contextRef="#ctx0" brushRef="#br0" timeOffset="1194.068">1072 284 12339 0 0,'0'0'1301'0'0,"0"0"-521"0"0,0 0-222 0 0,0 0 79 0 0,0 0 105 0 0,0 0 3 0 0,0 0-106 0 0,0 0-139 0 0,0 0-140 0 0,0 0-81 0 0,0 0-74 0 0,0 0-70 0 0,0 18-24 0 0,0 126 78 0 0,0-107-1670 0 0,0-21-7788 0 0,0-13 499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37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0 840 0 0,'0'0'736'0'0,"0"0"-325"0"0,0 0-204 0 0,0 0 65 0 0,0 0 175 0 0,0 0 131 0 0,0 0 5 0 0,0 0-152 0 0,0 0-179 0 0,0 0-115 0 0,0 0-9 0 0,0 0 114 0 0,0 0 167 0 0,1 3 146 0 0,1 8-114 0 0,0 0-1 0 0,-2 0 1 0 0,1 1-1 0 0,-1-1 1 0 0,-1 0-1 0 0,0 0 1 0 0,-1 1-1 0 0,0-1 1 0 0,0 0-1 0 0,-1-1 1 0 0,-1 1 0 0 0,0 1-441 0 0,-6 21 365 0 0,-25 95 154 0 0,19-80-489 0 0,2 2-1 0 0,3 0 0 0 0,1 1 0 0 0,3-1 0 0 0,0 36-29 0 0,7-85 19 0 0,-1 0-1 0 0,1 1 0 0 0,-1-1 1 0 0,1 0-1 0 0,0 0 1 0 0,0 1-1 0 0,0-1 0 0 0,0 0 1 0 0,0 0-1 0 0,0 1 1 0 0,0-1-1 0 0,0 0 0 0 0,0 0 1 0 0,0 1-1 0 0,1-1 0 0 0,-1 0 1 0 0,0 0-1 0 0,1 0 1 0 0,-1 1-1 0 0,1-1 0 0 0,0 0 1 0 0,-1 0-1 0 0,1 0 0 0 0,0 0 1 0 0,0 0-1 0 0,-1 0 1 0 0,1 0-1 0 0,0 0 0 0 0,0-1 1 0 0,0 1-1 0 0,0 0 0 0 0,0 0 1 0 0,0-1-1 0 0,0 1 1 0 0,1-1-1 0 0,-1 1 0 0 0,0-1 1 0 0,0 1-1 0 0,0-1 1 0 0,1 0-1 0 0,-1 0 0 0 0,0 1 1 0 0,0-1-1 0 0,1 0 0 0 0,-1 0 1 0 0,0 0-1 0 0,0 0 1 0 0,1 0-1 0 0,-1-1 0 0 0,0 1 1 0 0,0 0-1 0 0,0-1 0 0 0,1 1 1 0 0,-1-1-1 0 0,1 1-18 0 0,76-30 886 0 0,24-6-536 0 0,-18 21-747 0 0,-84 15 181 0 0,23-8-11823 0 0,-19 5 9899 0 0</inkml:trace>
  <inkml:trace contextRef="#ctx0" brushRef="#br0" timeOffset="438.629">546 486 0 0 0,'0'0'301'0'0,"0"0"240"0"0,0 0 53 0 0,0 0 88 0 0,0 0 65 0 0,0 0-50 0 0,0 0-161 0 0,0 0-174 0 0,0 0-134 0 0,0 0-95 0 0,0 0-33 0 0,0 0-5 0 0,0 0 5 0 0,-13 30 50 0 0,-38 89 57 0 0,42-73 312 0 0,11-44-311 0 0,1 1 0 0 0,0-1 0 0 0,0 0 0 0 0,0 0 0 0 0,0 0 0 0 0,1 0 0 0 0,-1 0 0 0 0,0-1 0 0 0,1 0 0 0 0,-1 0 0 0 0,1 0 0 0 0,-1 0 0 0 0,1 0 0 0 0,0-1 0 0 0,-1 1 0 0 0,1-1 0 0 0,0 0 0 0 0,0 0 0 0 0,-1 0 0 0 0,1-1 0 0 0,0 1 0 0 0,-1-1 0 0 0,1 0 0 0 0,-1 0 0 0 0,1 0 0 0 0,-1-1 0 0 0,1 1 0 0 0,-1-1 0 0 0,0 0 0 0 0,0 0 0 0 0,0 0-1 0 0,0 0 1 0 0,0-1 0 0 0,2-1-208 0 0,-1 2 17 0 0,3-2 106 0 0,0-1 0 0 0,0 0 0 0 0,-1 0 0 0 0,1 0 0 0 0,-1-1 0 0 0,0 0 0 0 0,-1 0-1 0 0,1 0 1 0 0,-1-1 0 0 0,-1 0 0 0 0,1 0 0 0 0,-1 0 0 0 0,0-1 0 0 0,-1 1 0 0 0,0-1 0 0 0,0 0 0 0 0,0 0 0 0 0,-1 0 0 0 0,0 0-1 0 0,-1 0 1 0 0,0 0 0 0 0,0-1 0 0 0,-1 1 0 0 0,-1-9-123 0 0,-24-14-2769 0 0,-18 22-7239 0 0,32 9 6755 0 0</inkml:trace>
  <inkml:trace contextRef="#ctx0" brushRef="#br0" timeOffset="3634.988">664 464 0 0 0,'0'0'263'0'0,"-3"-17"9481"0"0,2 12-9773 0 0,-21-2 660 0 0,16 7-585 0 0,0-1 1 0 0,0 1 0 0 0,0 1-1 0 0,1 0 1 0 0,-1-1-1 0 0,0 2 1 0 0,0-1-1 0 0,1 1 1 0 0,-1-1-1 0 0,1 2 1 0 0,-1-1-1 0 0,1 1 1 0 0,0-1-1 0 0,0 1 1 0 0,0 1-1 0 0,0-1 1 0 0,1 1-1 0 0,-4 2-46 0 0,-11 22 583 0 0,19-27-521 0 0,0-1-32 0 0,1 9-283 0 0,0-7-7667 0 0,1-2 3972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5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300 218 0 0 0,'0'0'492'0'0,"0"0"443"0"0,0 0-1 0 0,0 0-181 0 0,0 0-176 0 0,0 0-120 0 0,0 0-51 0 0,-1-8 1227 0 0,-65 22 14 0 0,-58 46-1422 0 0,17-13 1842 0 0,107-46-2051 0 0,-1 0 0 0 0,1-1-1 0 0,0 1 1 0 0,0 0 0 0 0,0 0 0 0 0,0-1-1 0 0,0 1 1 0 0,0 0 0 0 0,0 0 0 0 0,0-1 0 0 0,0 1-1 0 0,0 0 1 0 0,0 0 0 0 0,0-1 0 0 0,0 1-1 0 0,1 0 1 0 0,-1-1 0 0 0,0 1 0 0 0,0 0-1 0 0,1-1 1 0 0,-1 1 0 0 0,1 0 0 0 0,-1-1-1 0 0,1 1 1 0 0,-1-1 0 0 0,1 1 0 0 0,-1 0-1 0 0,1-1 1 0 0,-1 0 0 0 0,1 1 0 0 0,-1-1-1 0 0,1 1 1 0 0,0-1 0 0 0,-1 0 0 0 0,1 1-1 0 0,0-1 1 0 0,0 0 0 0 0,-1 0 0 0 0,1 1-1 0 0,0-1 1 0 0,0 0 0 0 0,-1 0 0 0 0,1 0 0 0 0,0 0-1 0 0,0 0 1 0 0,-1 0 0 0 0,1 0 0 0 0,0 0-1 0 0,0 0-15 0 0,137 25 1346 0 0,-133-24-1337 0 0,0-1-1 0 0,0 1 1 0 0,0 0-1 0 0,0 0 1 0 0,0 1-1 0 0,0 0 1 0 0,0-1-1 0 0,-1 2 1 0 0,1-1-1 0 0,-1 0 1 0 0,1 1 0 0 0,-1 0-1 0 0,0 0 1 0 0,0 0-1 0 0,0 1 1 0 0,0-1-1 0 0,0 2-8 0 0,-5 0 33 0 0,0 0 1 0 0,0-1-1 0 0,-1 1 0 0 0,0-1 0 0 0,0 1 0 0 0,0-1 0 0 0,-1 0 0 0 0,1 1 0 0 0,-1-1 0 0 0,0-1 1 0 0,0 1-1 0 0,-1 0 0 0 0,1-1 0 0 0,-1 0 0 0 0,0 1 0 0 0,1-1 0 0 0,-1-1 0 0 0,-1 1 0 0 0,1-1 0 0 0,0 1 1 0 0,-1-1-1 0 0,1 0 0 0 0,-3 0-33 0 0,-9 6 16 0 0,1 2 1 0 0,0-1-1 0 0,0 2 1 0 0,1 0-1 0 0,0 1 1 0 0,1 0-1 0 0,0 1 1 0 0,-5 8-17 0 0,18-21-3 0 0,-1 1 1 0 0,0 0-1 0 0,0 0 1 0 0,0 0-1 0 0,1 0 0 0 0,-1 0 1 0 0,1 0-1 0 0,-1 0 1 0 0,1 0-1 0 0,-1 0 0 0 0,1 0 1 0 0,-1 0-1 0 0,1 0 1 0 0,0 0-1 0 0,0 0 1 0 0,-1 1-1 0 0,1-1 0 0 0,0 0 1 0 0,0 0-1 0 0,0 0 1 0 0,0 0-1 0 0,0 0 0 0 0,1 1 1 0 0,-1-1-1 0 0,0 0 1 0 0,0 0-1 0 0,1 0 1 0 0,-1 0-1 0 0,1 0 0 0 0,-1 0 1 0 0,1 0-1 0 0,-1 0 1 0 0,1 0-1 0 0,0 0 1 0 0,0 0-1 0 0,-1 0 0 0 0,1 0 1 0 0,0-1-1 0 0,0 1 1 0 0,0 0-1 0 0,0 0 0 0 0,0-1 1 0 0,0 1-1 0 0,0-1 1 0 0,0 1-1 0 0,0-1 1 0 0,0 1-1 0 0,0-1 0 0 0,0 0 1 0 0,0 1-1 0 0,0-1 1 0 0,1 0 2 0 0,60 9 211 0 0,62-9-2302 0 0,-100-6-5467 0 0,-21 5 5415 0 0,3 1 575 0 0</inkml:trace>
  <inkml:trace contextRef="#ctx0" brushRef="#br0" timeOffset="390.984">143 0 0 0 0,'0'0'453'0'0,"0"0"-19"0"0,0 0 7 0 0,0 0 233 0 0,0 0 270 0 0,0 0 155 0 0,0 0 28 0 0,0 0-67 0 0,0 0-98 0 0,0 0-108 0 0,0 0-132 0 0,0 0-95 0 0,0 0-43 0 0,1 35-15 0 0,4 107 46 0 0,8 377 2658 0 0,-32-257-3549 0 0,16-234 26 0 0,0-5-2842 0 0,2-9-4773 0 0,1-13 4910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5425 0 0,'0'0'1412'0'0,"0"0"-545"0"0,0 0-19 0 0,0 0 319 0 0,0 0 290 0 0,0 0 82 0 0,0 0-124 0 0,0 0-227 0 0,0 0-224 0 0,0 0-196 0 0,0 0-150 0 0,0 0-99 0 0,0 0-53 0 0,25 3-2 0 0,76 10 1 0 0,52-10 745 0 0,-46-11-2577 0 0,-100 8 1062 0 0,-7-3-13718 0 0,-3 3 8926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6185 0 0,'0'0'1265'0'0,"0"0"-73"0"0,0 0 344 0 0,0 0 281 0 0,0 0-97 0 0,0 0-352 0 0,0 0-424 0 0,0 0-375 0 0,0 0-241 0 0,206 29-168 0 0,-176-33-112 0 0,1-3-96 0 0,-1 3-136 0 0,1 1-425 0 0,-2-1-975 0 0,-7 0-2001 0 0,-5 1-7537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1 538 5033 0 0,'0'0'863'0'0,"0"0"8"0"0,0 0 221 0 0,0 0 260 0 0,0 0 99 0 0,0 0-90 0 0,0 0-164 0 0,0 0-179 0 0,0 0-173 0 0,32-1-147 0 0,103-7-133 0 0,92-26 786 0 0,-195 33-2110 0 0,-20 1-3266 0 0,-16 16-7310 0 0,0-10 9757 0 0</inkml:trace>
  <inkml:trace contextRef="#ctx0" brushRef="#br0" timeOffset="252.112">54 715 3393 0 0,'0'0'1261'0'0,"0"0"-350"0"0,0 0-5 0 0,0 0 185 0 0,0 0 136 0 0,0 0 17 0 0,0 0-81 0 0,0 0-103 0 0,0 0-151 0 0,0 0-171 0 0,0 0-167 0 0,0 0-155 0 0,34 5-152 0 0,107 15-153 0 0,-15-23-3950 0 0,-109 3-580 0 0,-5-3-2588 0 0</inkml:trace>
  <inkml:trace contextRef="#ctx0" brushRef="#br0" timeOffset="1167.11">842 358 0 0 0,'0'0'372'0'0,"0"0"835"0"0,0 0 275 0 0,0 0-21 0 0,0 0-119 0 0,0 0-152 0 0,0 0-162 0 0,0 0-136 0 0,0 0-83 0 0,0 0-63 0 0,1-5-57 0 0,-1 4-691 0 0,0 0 93 0 0,0-1 0 0 0,0 0 0 0 0,0 0 0 0 0,0 0 0 0 0,1 0 0 0 0,-1 1 0 0 0,1-1 0 0 0,-1 0 0 0 0,1 1 0 0 0,0-1 0 0 0,0 0 0 0 0,0 1 0 0 0,0-1 0 0 0,0 1 0 0 0,0-1 0 0 0,0 1 0 0 0,0-1 0 0 0,0 1 0 0 0,1 0 0 0 0,-1 0 0 0 0,1-1 0 0 0,-1 1 0 0 0,1 0 0 0 0,-1 0 0 0 0,1 1 0 0 0,-1-1 0 0 0,1 0 0 0 0,0 0 0 0 0,0 1 0 0 0,0-1-91 0 0,39-13 422 0 0,-19 5 35 0 0,0 2-1 0 0,1 0 0 0 0,-1 2 0 0 0,1 0 0 0 0,0 1 0 0 0,0 2 0 0 0,2 0-456 0 0,-23 2 0 0 0,-1 0-1 0 0,1 0 1 0 0,0 0 0 0 0,-1 0-1 0 0,1 0 1 0 0,-1 0 0 0 0,1 0-1 0 0,-1 1 1 0 0,1-1-1 0 0,-1 1 1 0 0,1-1 0 0 0,-1 1-1 0 0,0 0 1 0 0,1-1 0 0 0,-1 1-1 0 0,0 0 1 0 0,1 0-1 0 0,-1 0 1 0 0,0 0 0 0 0,0 0-1 0 0,0 0 1 0 0,0 0 0 0 0,0 0-1 0 0,0 1 1 0 0,0-1-1 0 0,0 0 1 0 0,0 0 0 0 0,-1 1-1 0 0,1-1 1 0 0,-1 1 0 0 0,1-1-1 0 0,-1 1 1 0 0,1-1 0 0 0,-1 1-1 0 0,0-1 1 0 0,1 1-1 0 0,-1-1 1 0 0,0 1 0 0 0,0-1-1 0 0,0 1 1 0 0,-1-1 0 0 0,1 1-1 0 0,0-1 1 0 0,0 1-1 0 0,-1-1 1 0 0,1 1 0 0 0,-1 1 0 0 0,-1 6 26 0 0,0 0 0 0 0,0 0 0 0 0,-1 1 0 0 0,0-2 0 0 0,-1 1 0 0 0,0 0 0 0 0,0-1 0 0 0,-1 0 0 0 0,0 0-1 0 0,0 0 1 0 0,-1 0 0 0 0,0-1 0 0 0,0 0 0 0 0,-4 3-26 0 0,-40 59 106 0 0,49-68-113 0 0,0 0-1 0 0,0 0 1 0 0,0 1 0 0 0,0-1-1 0 0,0 0 1 0 0,1 0 0 0 0,-1 1-1 0 0,0-1 1 0 0,0 0 0 0 0,1 1-1 0 0,-1-1 1 0 0,1 1-1 0 0,0-1 1 0 0,-1 1 0 0 0,1-1-1 0 0,0 1 1 0 0,0-1 0 0 0,0 1-1 0 0,0-1 1 0 0,0 1 0 0 0,0-1-1 0 0,0 1 1 0 0,0-1-1 0 0,1 1 1 0 0,-1-1 0 0 0,1 1-1 0 0,-1-1 1 0 0,1 1 0 0 0,-1-1-1 0 0,1 0 1 0 0,0 1 0 0 0,0-1-1 0 0,0 0 1 0 0,0 0-1 0 0,0 1 1 0 0,0-1 0 0 0,0 0-1 0 0,0 0 1 0 0,0 0 0 0 0,0 0-1 0 0,1-1 1 0 0,-1 1 0 0 0,0 0-1 0 0,1 0 1 0 0,-1-1-1 0 0,0 1 1 0 0,1-1 0 0 0,1 1 7 0 0,81 40 136 0 0,-78-39-121 0 0,0 0 0 0 0,0 1 1 0 0,-1 0-1 0 0,1 0 0 0 0,-1 0 0 0 0,0 1 1 0 0,0 0-1 0 0,0 0 0 0 0,0 0 0 0 0,-1 1 1 0 0,1-1-1 0 0,-1 1 0 0 0,-1 0 0 0 0,1 0 1 0 0,-1 1-1 0 0,1-1 0 0 0,-2 1 0 0 0,1-1 1 0 0,0 1-1 0 0,-1 0 0 0 0,0 0 0 0 0,-1 0 1 0 0,1 0-1 0 0,-1 1 0 0 0,0-1-15 0 0,-2 0 44 0 0,1 0-1 0 0,0 0 1 0 0,-1 0-1 0 0,0 0 1 0 0,-1 0 0 0 0,1-1-1 0 0,-1 1 1 0 0,0-1-1 0 0,-1 1 1 0 0,1-1-1 0 0,-1 1 1 0 0,0-1 0 0 0,0 0-1 0 0,-1-1 1 0 0,0 1-1 0 0,1 0 1 0 0,-2-1-1 0 0,-1 2-43 0 0,0 1-94 0 0,-1 0-1 0 0,0-1 1 0 0,0 0-1 0 0,0-1 1 0 0,0 1-1 0 0,-1-2 1 0 0,0 1-1 0 0,0-1 0 0 0,0 0 1 0 0,-1 0-1 0 0,-6 1 95 0 0,-35 2-7056 0 0,46-8 2574 0 0,0-2-1901 0 0</inkml:trace>
  <inkml:trace contextRef="#ctx0" brushRef="#br0" timeOffset="1669.255">1282 284 1760 0 0,'0'0'1782'0'0,"0"0"-687"0"0,0 0-139 0 0,0 0 259 0 0,0 0 364 0 0,0 0 184 0 0,0 0-109 0 0,0 0-346 0 0,0 0-405 0 0,0 0-271 0 0,0 0-122 0 0,0 0-14 0 0,0 0-2 0 0,9-3-36 0 0,156-30 1276 0 0,-164 32-1743 0 0,1 1 1 0 0,-1 0 0 0 0,0 0 0 0 0,1 0 0 0 0,-1 1-1 0 0,1-1 1 0 0,-1 0 0 0 0,0 0 0 0 0,1 1 0 0 0,-1-1 0 0 0,1 1-1 0 0,-1-1 1 0 0,0 1 0 0 0,0 0 0 0 0,1 0 0 0 0,-1-1-1 0 0,0 1 1 0 0,0 0 0 0 0,0 0 0 0 0,0 0 0 0 0,0 0-1 0 0,0 0 1 0 0,0 0 0 0 0,0 0 0 0 0,0 1 0 0 0,0-1-1 0 0,-1 0 1 0 0,1 0 0 0 0,-1 1 0 0 0,1-1 0 0 0,-1 0 0 0 0,1 1-1 0 0,-1-1 1 0 0,0 1 0 0 0,1-1 0 0 0,-1 1 0 0 0,0-1-1 0 0,0 0 1 0 0,0 1 0 0 0,0-1 0 0 0,0 1 0 0 0,-1-1-1 0 0,1 1 1 0 0,0-1 0 0 0,-1 0 0 0 0,1 1 0 0 0,-1 0 8 0 0,-28 71 237 0 0,26-67-200 0 0,-8 14 24 0 0,8-16-59 0 0,0 1 0 0 0,0 0-1 0 0,0 0 1 0 0,0 0-1 0 0,1 0 1 0 0,0 1 0 0 0,0-1-1 0 0,1 1 1 0 0,-1-1-1 0 0,1 1 1 0 0,0 0-1 0 0,1-1 1 0 0,-1 1 0 0 0,1 0-1 0 0,0 1-1 0 0,47 9 420 0 0,-36-15-268 0 0,102-10 356 0 0,-95 5-861 0 0,24-2-3529 0 0,-15 4-6743 0 0,-20 2 6092 0 0</inkml:trace>
  <inkml:trace contextRef="#ctx0" brushRef="#br0" timeOffset="1984.11">1726 667 8466 0 0,'0'0'800'0'0,"0"0"-381"0"0,0 0-11 0 0,0 0 367 0 0,0 0 354 0 0,0 0 123 0 0,0 0-91 0 0,0 0-225 0 0,0 0-231 0 0,0 0-150 0 0,0 0-84 0 0,0 0-42 0 0,0 0-11 0 0,24-3 2 0 0,114-22 411 0 0,99-20 626 0 0,-208 43-1807 0 0,-14 1-1223 0 0,-1 0-3381 0 0,-13 1 2088 0 0,-1 0-1508 0 0,0 0-2141 0 0</inkml:trace>
  <inkml:trace contextRef="#ctx0" brushRef="#br0" timeOffset="2268.821">1853 498 16 0 0,'0'0'890'0'0,"0"0"-194"0"0,0 0 127 0 0,0 0 415 0 0,0 0 399 0 0,0 0 202 0 0,0 0-33 0 0,0 0-219 0 0,0 0-278 0 0,0 0-279 0 0,0 0-221 0 0,0 0-165 0 0,-2 32-139 0 0,-6 99-125 0 0,14-66 142 0 0,-1-25-434 0 0,5 31-80 0 0,2-27-3194 0 0,-7-35-1085 0 0,-2-4-958 0 0,-3-4 2088 0 0</inkml:trace>
  <inkml:trace contextRef="#ctx0" brushRef="#br0" timeOffset="3097.112">2350 303 288 0 0,'0'0'1639'0'0,"0"0"-759"0"0,0 0-337 0 0,0 0 179 0 0,0 0 398 0 0,0 0 276 0 0,0 0 59 0 0,0 0-171 0 0,0 0-302 0 0,0 0-238 0 0,0 0-172 0 0,0 0-106 0 0,0 0-60 0 0,0 18-46 0 0,0 123 757 0 0,0-127-996 0 0,-2-10-103 0 0,1 0 0 0 0,0-1-1 0 0,0 1 1 0 0,0 0-1 0 0,1 0 1 0 0,0 0 0 0 0,-1 0-1 0 0,1 0 1 0 0,1 0-1 0 0,-1 0 1 0 0,1 0 0 0 0,-1 0-1 0 0,1-1 1 0 0,0 1-1 0 0,0 0 1 0 0,1 0 0 0 0,-1-1-1 0 0,1 1 1 0 0,0-1 0 0 0,0 1-1 0 0,0-1 1 0 0,0 0-1 0 0,0 0 1 0 0,1 0 0 0 0,0 0-1 0 0,-1 0 1 0 0,1 0-1 0 0,0-1 1 0 0,0 1 0 0 0,1-1-1 0 0,-1 0 1 0 0,0 0-1 0 0,1 0 1 0 0,-1 0 0 0 0,1-1-1 0 0,0 0 1 0 0,0 1-1 0 0,3-1-17 0 0,2-1-69 0 0,1 0 0 0 0,0-1 0 0 0,0 0 0 0 0,-1 0 0 0 0,1-1-1 0 0,-1-1 1 0 0,0 0 0 0 0,1 0 0 0 0,-1-1 0 0 0,0 0 0 0 0,0-1 69 0 0,22-19-4255 0 0,-8-9-5021 0 0,-23 29 8803 0 0</inkml:trace>
  <inkml:trace contextRef="#ctx0" brushRef="#br0" timeOffset="3351.705">2567 303 960 0 0,'0'0'1910'0'0,"0"0"-532"0"0,0 0-278 0 0,0 0 31 0 0,0 0 136 0 0,0 0 60 0 0,0 0-3 0 0,0 0-41 0 0,0 0-98 0 0,0 0-111 0 0,0 0-147 0 0,0 0-174 0 0,-3 18-110 0 0,-27 125 900 0 0,-32 196-425 0 0,61-247-1720 0 0,1-51-2778 0 0,9-36-2360 0 0,-1-7-2074 0 0,-3-1 6427 0 0</inkml:trace>
  <inkml:trace contextRef="#ctx0" brushRef="#br0" timeOffset="3813.847">2769 259 3417 0 0,'0'0'2668'0'0,"0"0"-1001"0"0,0 0-321 0 0,0 0 93 0 0,0 0 97 0 0,0 0-98 0 0,0 0-289 0 0,0 0-359 0 0,0 0-318 0 0,0 0-169 0 0,0 0-62 0 0,0 0 25 0 0,0 0 39 0 0,8-11 22 0 0,23-31 30 0 0,-29 39-294 0 0,0 1 0 0 0,0 0 0 0 0,1 0 0 0 0,-1-1 0 0 0,0 1 0 0 0,1 1 0 0 0,-1-1 0 0 0,1 0 0 0 0,0 1 0 0 0,0-1-1 0 0,0 1 1 0 0,-1 0 0 0 0,1 0 0 0 0,0 0 0 0 0,1 0 0 0 0,-1 0 0 0 0,0 1 0 0 0,0-1 0 0 0,0 1 0 0 0,0 0 0 0 0,0 0 0 0 0,3 1-63 0 0,-1-1 57 0 0,-4 0-64 0 0,0-1 0 0 0,0 1 1 0 0,1 0-1 0 0,-1 1 0 0 0,0-1 0 0 0,0 0 1 0 0,0 0-1 0 0,1 0 0 0 0,-1 1 0 0 0,0-1 0 0 0,0 1 1 0 0,0-1-1 0 0,0 1 0 0 0,1-1 0 0 0,-1 1 1 0 0,0 0-1 0 0,0-1 0 0 0,0 1 0 0 0,-1 0 1 0 0,1 0-1 0 0,0 0 0 0 0,0 0 0 0 0,0 0 1 0 0,0 0-1 0 0,-1 0 0 0 0,1 0 0 0 0,-1 0 1 0 0,1 0-1 0 0,0 0 0 0 0,-1 0 0 0 0,0 0 1 0 0,1 1-1 0 0,-1-1 0 0 0,0 0 0 0 0,0 0 1 0 0,1 0-1 0 0,-1 1 0 0 0,0-1 0 0 0,0 0 1 0 0,0 0-1 0 0,-1 1 0 0 0,1-1 0 0 0,0 0 1 0 0,0 0-1 0 0,-1 0 0 0 0,1 1 0 0 0,-1-1 1 0 0,0 1 6 0 0,-30 82 165 0 0,-2 4-36 0 0,34-84-120 0 0,1 0 0 0 0,0-1 0 0 0,0 1 0 0 0,0-1-1 0 0,0 1 1 0 0,0-1 0 0 0,1 0 0 0 0,-1 0 0 0 0,1 0-1 0 0,0 0 1 0 0,0-1 0 0 0,0 1 0 0 0,0-1 0 0 0,1 0-1 0 0,-1 1 1 0 0,0-2 0 0 0,1 1 0 0 0,0 0 0 0 0,-1-1-1 0 0,1 1 1 0 0,0-1 0 0 0,0 0 0 0 0,0 0-1 0 0,0-1 1 0 0,0 1 0 0 0,0-1 0 0 0,0 0 0 0 0,0 0-1 0 0,0 0 1 0 0,0-1 0 0 0,0 1 0 0 0,-1-1 0 0 0,1 0-1 0 0,0 0 1 0 0,0 0 0 0 0,0-1 0 0 0,2 0-9 0 0,29-15-1214 0 0,-20 9-2322 0 0,-1 0-4644 0 0,-10 4 1651 0 0</inkml:trace>
  <inkml:trace contextRef="#ctx0" brushRef="#br0" timeOffset="5288.906">501 82 1128 0 0,'0'0'1128'0'0,"0"0"-25"0"0,0 0 59 0 0,0 0 194 0 0,0 0 155 0 0,0 0 15 0 0,0 0-143 0 0,0 0-283 0 0,0 0-340 0 0,0 0-266 0 0,0 0-150 0 0,0 0-56 0 0,3-4-8 0 0,7-14-9 0 0,-9 18-253 0 0,0 0 1 0 0,0-1 0 0 0,0 1-1 0 0,0 0 1 0 0,0 0 0 0 0,0-1 0 0 0,0 1-1 0 0,1 0 1 0 0,-1 0 0 0 0,0 0-1 0 0,0 0 1 0 0,0 0 0 0 0,0 1-1 0 0,0-1 1 0 0,0 0 0 0 0,0 0 0 0 0,0 1-1 0 0,0-1 1 0 0,0 0 0 0 0,0 1-1 0 0,0-1 1 0 0,0 1 0 0 0,0 0-1 0 0,-1-1 1 0 0,1 1 0 0 0,0-1 0 0 0,0 1-1 0 0,0 0 1 0 0,-1 0 0 0 0,1 0-1 0 0,0-1 1 0 0,-1 1 0 0 0,1 0-1 0 0,-1 0 1 0 0,1 0 0 0 0,-1 0 0 0 0,1 0-1 0 0,-1 0 1 0 0,0 0 0 0 0,0 0-1 0 0,1 0 1 0 0,-1 0 0 0 0,0 0-1 0 0,0 0 1 0 0,0 1-19 0 0,14 57 217 0 0,-3 1 0 0 0,-2 0 0 0 0,-4 0 0 0 0,-1 1-1 0 0,-4 14-216 0 0,1-28-9 0 0,10 538-364 0 0,-10-533 487 0 0,-15-56-100 0 0,8-6-31 0 0,1 0-1 0 0,0 0 1 0 0,1-1 0 0 0,0 0 0 0 0,1 1 0 0 0,0-1 0 0 0,0 0-1 0 0,1-1 1 0 0,1 1 0 0 0,0 0 0 0 0,0-1 0 0 0,1 1 0 0 0,1-1 0 0 0,0 0 17 0 0,0-75-477 0 0,5 1 1 0 0,3 0-1 0 0,4 0 1 0 0,3 1-1 0 0,5 1 1 0 0,3 1-1 0 0,33-79 477 0 0,-54 152 17 0 0,1 0-1 0 0,0-1 1 0 0,0 1-1 0 0,1 1 1 0 0,0-1-1 0 0,1 1 1 0 0,0-1 0 0 0,0 2-1 0 0,1-1 1 0 0,0 1-1 0 0,1 0 1 0 0,0 0-1 0 0,0 1 1 0 0,0 0-1 0 0,1 1 1 0 0,0 0-1 0 0,1 0 1 0 0,-1 1-1 0 0,1 0 1 0 0,0 0-1 0 0,0 1 1 0 0,0 1 0 0 0,1 0-1 0 0,-1 0 1 0 0,10-1-17 0 0,239 44-226 0 0,-139-39 213 0 0,0-5 1 0 0,31-9 12 0 0,-41 4-88 0 0,381-24-1359 0 0,-148 66 1336 0 0,-121-45-280 0 0,-67-16-850 0 0,-99 25 1084 0 0,2 2 1298 0 0,-62 3-959 0 0,1-1-1 0 0,-1 1 1 0 0,1 0 0 0 0,-1 0-1 0 0,1 1 1 0 0,0-1 0 0 0,0 1-1 0 0,0-1 1 0 0,0 1 0 0 0,1 0-1 0 0,-1 0 1 0 0,1 0 0 0 0,-1 1-1 0 0,1-1 1 0 0,0 1 0 0 0,0-1-1 0 0,1 1 1 0 0,-2 2-182 0 0,-31 122-483 0 0,31-72-7366 0 0,3-48 3113 0 0</inkml:trace>
  <inkml:trace contextRef="#ctx0" brushRef="#br0" timeOffset="7019.583">3246 318 0 0 0,'0'0'1282'0'0,"0"0"70"0"0,0 0-112 0 0,0 0-88 0 0,0 0-2 0 0,0 0 37 0 0,0 0 48 0 0,5 0 13 0 0,0 0-1404 0 0,39-7 6991 0 0,-5 3-3377 0 0,-33-1-1186 0 0,-18 5-2203 0 0,-15-2-419 0 0,-37 1-227 0 0,10 12 199 0 0,53-11 330 0 0,1 0-11 0 0,0 0-18 0 0,0 0-12 0 0,1 27-211 0 0,28 9 538 0 0,35-29 1369 0 0,3-36-834 0 0,14-12-592 0 0,-70 34-163 0 0,-7 5-9 0 0,0 0 1 0 0,0-1-1 0 0,0 1 0 0 0,-1-1 0 0 0,1 0 0 0 0,-1 0 1 0 0,0 0-1 0 0,1 0 0 0 0,-1-1 0 0 0,-1 1 0 0 0,1-1 1 0 0,-1 0-1 0 0,1 1 0 0 0,-1-1 0 0 0,0 0 0 0 0,1-4-9 0 0,-2 5-33 0 0,0 0 0 0 0,0 1-1 0 0,0-1 1 0 0,0 0 0 0 0,0 1-1 0 0,-1-1 1 0 0,1 0 0 0 0,-1 0-1 0 0,0 0 1 0 0,0 1 0 0 0,0-1-1 0 0,0 0 1 0 0,-1 0 0 0 0,1 0-1 0 0,-1 1 1 0 0,1-1 0 0 0,-1 0-1 0 0,0 1 1 0 0,0-1 0 0 0,-1 0-1 0 0,1 1 1 0 0,0-1-1 0 0,-1 1 1 0 0,1 0 0 0 0,-1-1-1 0 0,0 1 1 0 0,0 0 0 0 0,0 0-1 0 0,0 0 1 0 0,0 0 0 0 0,0 1-1 0 0,0-1 1 0 0,-1 1 0 0 0,0-1 33 0 0,-3-1-101 0 0,0 0 0 0 0,0 0 0 0 0,0 1 0 0 0,0 0 0 0 0,0 0 0 0 0,-1 0 0 0 0,1 1 0 0 0,0 0 0 0 0,-1 0 0 0 0,1 1 0 0 0,-1 0 0 0 0,0 0 0 0 0,1 1 0 0 0,-1-1 0 0 0,1 1 101 0 0,1 3-15 0 0,1-1 0 0 0,-1 1 0 0 0,1 0 1 0 0,0 0-1 0 0,1 0 0 0 0,-1 1 0 0 0,1-1 1 0 0,0 1-1 0 0,0 0 0 0 0,0 0 0 0 0,1 0 1 0 0,-1 0-1 0 0,1 0 0 0 0,0 0 0 0 0,1 1 1 0 0,-1-1-1 0 0,1 1 0 0 0,0-1 0 0 0,1 1 1 0 0,-1 0-1 0 0,1-1 0 0 0,0 1 0 0 0,1-1 0 0 0,-1 1 1 0 0,1 0-1 0 0,0-1 0 0 0,1 2 15 0 0,-2 10 19 0 0,18 204 211 0 0,-10-175-204 0 0,23 199 51 0 0,-31-223-91 0 0,-2 0 1 0 0,0-1-1 0 0,-1 1 0 0 0,-2 0 0 0 0,0-1 1 0 0,-1 0-1 0 0,-1 0 0 0 0,-1-1 0 0 0,-1 0 1 0 0,-1 0-1 0 0,-1-1 0 0 0,0-1 0 0 0,-6 7 14 0 0,-11-5-1892 0 0,21-18-2877 0 0,0-1-4002 0 0,4-1 3667 0 0</inkml:trace>
  <inkml:trace contextRef="#ctx0" brushRef="#br0" timeOffset="7449.529">2948 781 5369 0 0,'0'0'2797'0'0,"0"0"-1602"0"0,0 0-403 0 0,0 0 285 0 0,0 0 276 0 0,0 0 50 0 0,0 0-94 0 0,0 0-166 0 0,0 0-200 0 0,34-9-153 0 0,107-32-138 0 0,109-12 2228 0 0,-15 9-1595 0 0,-172 34-1225 0 0,-54 6 66 0 0,-30 81-749 0 0,17-21-199 0 0,4-31-7858 0 0,0-18 4246 0 0,0-3-4181 0 0</inkml:trace>
  <inkml:trace contextRef="#ctx0" brushRef="#br0" timeOffset="7935.485">3929 200 3129 0 0,'0'0'1372'0'0,"0"0"-394"0"0,0 0-32 0 0,0 0 225 0 0,0 0 146 0 0,0 0-34 0 0,0 0-125 0 0,0 0-132 0 0,0 0-82 0 0,0 0-26 0 0,0 0-83 0 0,0 0-85 0 0,0 0-65 0 0,-1 19-96 0 0,-4 60-64 0 0,-28 22 568 0 0,21-66-1056 0 0,2 1-1 0 0,2 0 1 0 0,1 1 0 0 0,2-1 0 0 0,2 1 0 0 0,1 29-37 0 0,1-63-4 0 0,0 0 1 0 0,1 0-1 0 0,0 0 0 0 0,0 1 1 0 0,0-1-1 0 0,0 0 0 0 0,0 0 0 0 0,1 0 1 0 0,-1 0-1 0 0,1 0 0 0 0,0 0 1 0 0,0 0-1 0 0,0 0 0 0 0,0 0 1 0 0,0 0-1 0 0,1 0 0 0 0,-1-1 0 0 0,1 1 1 0 0,0-1-1 0 0,0 1 0 0 0,0-1 1 0 0,0 1-1 0 0,0-1 0 0 0,0 0 1 0 0,1 0-1 0 0,-1 0 0 0 0,1 0 0 0 0,-1-1 1 0 0,1 1-1 0 0,0-1 0 0 0,0 0 1 0 0,0 1-1 0 0,0-1 0 0 0,0 0 1 0 0,0-1-1 0 0,0 1 0 0 0,0 0 0 0 0,0-1 1 0 0,0 0-1 0 0,1 0 4 0 0,9-1 61 0 0,-1-1-1 0 0,1 0 1 0 0,-1-1-1 0 0,0-1 1 0 0,0 0-1 0 0,0 0 1 0 0,-1-2-1 0 0,0 1 1 0 0,4-3-61 0 0,-11 6-28 0 0,15-18-1937 0 0,-18 11-2281 0 0,0-2-4070 0 0,-1 8 3534 0 0</inkml:trace>
  <inkml:trace contextRef="#ctx0" brushRef="#br0" timeOffset="8186.082">3609 509 5841 0 0,'0'0'1867'0'0,"0"0"-620"0"0,0 0-216 0 0,0 0 79 0 0,0 0 21 0 0,0 0-113 0 0,0 0-136 0 0,0 0-171 0 0,0 0-206 0 0,31-2-173 0 0,100-6-141 0 0,-9 1 91 0 0,-52 3-1934 0 0,-20 0-3630 0 0,-33 3-3932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4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 0 0 0,'0'0'392'0'0,"0"0"302"0"0,0 0 152 0 0,0 0 148 0 0,0 0 116 0 0,0 0 14 0 0,0 0-96 0 0,0 0-165 0 0,0 0-172 0 0,0 0-123 0 0,0 2 5913 0 0,0-1-6427 0 0,0 0 79 0 0,-2 26 89 0 0,-1 1 1 0 0,-2 0-1 0 0,-1-1 0 0 0,-1 0 1 0 0,-8 19-223 0 0,-5 22 73 0 0,4-10-36 0 0,-27 148-27 0 0,42-122 71 0 0,63-76 1538 0 0,70-26-225 0 0,-50-3-714 0 0,-47 20-504 0 0,-34 1-146 0 0,-1 0 8 0 0,0 0 6 0 0,0 0 20 0 0,0 0 26 0 0,0 0 24 0 0,0 0 10 0 0,0 0 10 0 0,0 0-29 0 0,0 0-29 0 0,0 0-17 0 0,0 0-28 0 0,-10 1-14134 0 0,7 1 10702 0 0,3 2-164 0 0</inkml:trace>
  <inkml:trace contextRef="#ctx0" brushRef="#br0" timeOffset="659.901">505 513 1256 0 0,'0'0'1493'0'0,"0"0"-836"0"0,0 0-372 0 0,0 0 120 0 0,0 0 332 0 0,0 0 314 0 0,0 0 157 0 0,0 0-29 0 0,0 0-187 0 0,0 0-237 0 0,0 0-196 0 0,0 0-148 0 0,0 0-91 0 0,-3 29-47 0 0,-8 90-29 0 0,12-18 232 0 0,-3-80-4022 0 0,0-1-4722 0 0,2-19 7781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5:59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258 106 0 0 0,'0'0'1386'0'0,"0"0"77"0"0,0 0-92 0 0,0 0-167 0 0,0 0-292 0 0,0 0-240 0 0,0 0-118 0 0,0 0-52 0 0,-14 4-15 0 0,-48 13-17 0 0,-20 39 1081 0 0,6 26 665 0 0,53-39-860 0 0,58-31-483 0 0,56 3 203 0 0,-73-13-1030 0 0,0 0 0 0 0,0 2 0 0 0,-1-1 1 0 0,1 2-1 0 0,-1 1 0 0 0,0 0 0 0 0,0 1 1 0 0,-1 0-1 0 0,1 2-46 0 0,-14-7 20 0 0,0 0 0 0 0,1 0-1 0 0,-1 1 1 0 0,0 0 0 0 0,0-1 0 0 0,-1 1 0 0 0,1 0-1 0 0,-1 0 1 0 0,1 0 0 0 0,-1 1 0 0 0,0-1 0 0 0,0 1 0 0 0,0-1-1 0 0,-1 1 1 0 0,1 0 0 0 0,-1-1 0 0 0,0 1 0 0 0,0 0 0 0 0,0 0-1 0 0,0 0 1 0 0,-1 0 0 0 0,0 0 0 0 0,1 0 0 0 0,-2 0-1 0 0,1 0 1 0 0,0 0 0 0 0,-1 0 0 0 0,0-1 0 0 0,0 1 0 0 0,-1 3-20 0 0,-1 2 33 0 0,0 0 0 0 0,-1 0 1 0 0,0 0-1 0 0,-1-1 1 0 0,0 1-1 0 0,0-1 1 0 0,-1 0-1 0 0,0-1 1 0 0,-1 1-1 0 0,1-1 1 0 0,-1-1-1 0 0,-1 1-33 0 0,-135 85-5137 0 0,66-70-6623 0 0,69-22 11152 0 0</inkml:trace>
  <inkml:trace contextRef="#ctx0" brushRef="#br0" timeOffset="253.086">56 128 2577 0 0,'0'0'2179'0'0,"0"0"-926"0"0,0 0-102 0 0,0 0 203 0 0,0 0 115 0 0,0 0-95 0 0,0 0-235 0 0,0 0-219 0 0,0 0-201 0 0,34-3-170 0 0,110-9-138 0 0,61 4-637 0 0,-128-1-4536 0 0,-27-3-3850 0 0,-39 8 7117 0 0</inkml:trace>
  <inkml:trace contextRef="#ctx0" brushRef="#br0" timeOffset="649.034">803 47 0 0 0,'0'0'704'0'0,"0"0"191"0"0,0 0 193 0 0,0 0 170 0 0,0 0 101 0 0,0 0 42 0 0,0 0 6 0 0,0 0-9 0 0,0 0-27 0 0,0 0-61 0 0,0 0-111 0 0,0 0-134 0 0,0 0-165 0 0,27 2-173 0 0,85 4-132 0 0,-56-18 234 0 0,-47 5-623 0 0,31-25 913 0 0,-69 28-91 0 0,23 9-1062 0 0,0-1 0 0 0,0 1 0 0 0,1 0 0 0 0,0 0 0 0 0,0 0 0 0 0,0 1-1 0 0,0 0 1 0 0,1 0 0 0 0,0 0 0 0 0,0 0 0 0 0,1 1 0 0 0,0-1 0 0 0,-2 6 34 0 0,-6 19-11 0 0,1 0 0 0 0,2 0-1 0 0,1 1 1 0 0,1 0 0 0 0,2 1 0 0 0,0 28 11 0 0,-2 12 15 0 0,-3 35-35 0 0,9-78 3 0 0,-1 1 0 0 0,-2-1 0 0 0,-1 1 0 0 0,-1-1-1 0 0,-2 0 1 0 0,-1-1 0 0 0,-1 0 0 0 0,-2 0-1 0 0,-13 25 18 0 0,18-43-471 0 0,-1 0 0 0 0,0 0-1 0 0,-1-1 1 0 0,0 0 0 0 0,0-1-1 0 0,-1 0 1 0 0,-1 0 0 0 0,1-1-1 0 0,-12 7 472 0 0,-69 11-12657 0 0,76-26 10715 0 0,4 0 1594 0 0</inkml:trace>
  <inkml:trace contextRef="#ctx0" brushRef="#br0" timeOffset="820.623">520 765 0 0 0,'0'0'1188'0'0,"0"0"522"0"0,0 0 105 0 0,0 0-19 0 0,0 0-65 0 0,0 0-118 0 0,24-34-214 0 0,80-103-263 0 0,-47 83 151 0 0,-44 47-939 0 0,8-5 17 0 0,2 1 1 0 0,-1 1-1 0 0,1 1 0 0 0,1 0 0 0 0,0 2 1 0 0,1 1-366 0 0,89-7-4059 0 0,-71 6-5155 0 0,-36 6 6272 0 0</inkml:trace>
  <inkml:trace contextRef="#ctx0" brushRef="#br0" timeOffset="1154.831">1446 99 1552 0 0,'0'0'4525'0'0,"0"0"-2154"0"0,0 0-758 0 0,0 0-84 0 0,0 0-71 0 0,0 0-264 0 0,0 0-321 0 0,0 0-247 0 0,0 0-169 0 0,0 0-54 0 0,0 0-20 0 0,0 0-33 0 0,0 0-68 0 0,-19 25-68 0 0,-60 80-41 0 0,64-87-125 0 0,1 0 1 0 0,2 1 0 0 0,-1 1 0 0 0,2 0 0 0 0,1 0 0 0 0,-3 11-49 0 0,7-18-28 0 0,1 1 0 0 0,1 0 1 0 0,1 0-1 0 0,0 0 0 0 0,0 1 0 0 0,2-1 1 0 0,-1 1-1 0 0,2-1 0 0 0,0 1 1 0 0,1 2 27 0 0,0-13-6 0 0,-1 1 1 0 0,1-1 0 0 0,0 1 0 0 0,1-1 0 0 0,-1 0 0 0 0,1 1 0 0 0,0-1 0 0 0,0 0-1 0 0,0 0 1 0 0,0 0 0 0 0,1-1 0 0 0,-1 1 0 0 0,1 0 0 0 0,0-1 0 0 0,0 0 0 0 0,1 1-1 0 0,-1-1 1 0 0,0-1 0 0 0,1 1 0 0 0,0 0 0 0 0,0-1 0 0 0,0 0 0 0 0,0 0 0 0 0,0 0-1 0 0,0 0 1 0 0,1-1 0 0 0,0 1 5 0 0,122 16 16 0 0,-19-45-420 0 0,-46-10-2724 0 0,-40 15-679 0 0,-13 4-3303 0 0,-8 11 3663 0 0</inkml:trace>
  <inkml:trace contextRef="#ctx0" brushRef="#br0" timeOffset="1331.648">1157 331 4609 0 0,'0'0'1312'0'0,"0"0"-232"0"0,0 0-31 0 0,0 0-41 0 0,0 0-208 0 0,0 0-264 0 0,0 0-160 0 0,0 0-144 0 0,219-15-120 0 0,-183 15-104 0 0,7-4-120 0 0,-3 0-168 0 0,6-3-416 0 0,0 3-656 0 0,2-3-993 0 0,-13 3-1079 0 0,-13 1 511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07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0 0 0,'0'0'435'0'0,"0"0"453"0"0,0 0 255 0 0,0 0 221 0 0,0 0 150 0 0,0 0-37 0 0,0 0-154 0 0,0 0-182 0 0,0 0-141 0 0,0 0-131 0 0,32 0-136 0 0,97 0-125 0 0,52-11 1882 0 0,1-4-2313 0 0,-145 4-1652 0 0,-25 4-2262 0 0,-5-1-4766 0 0,-5 5 7056 0 0</inkml:trace>
  <inkml:trace contextRef="#ctx0" brushRef="#br0" timeOffset="316.059">63 401 1968 0 0,'0'0'2028'0'0,"0"0"-582"0"0,0 0-321 0 0,0 0-48 0 0,0 0-2 0 0,0 0-204 0 0,0 0-232 0 0,0 0-102 0 0,0 0-5 0 0,0 0 111 0 0,0 0 99 0 0,0 0 14 0 0,0 0-23 0 0,11 2-34 0 0,156-4 2759 0 0,-98-8-3134 0 0,58-12-298 0 0,-45 3-7584 0 0,-64 12 2 0 0,-13 7 3991 0 0</inkml:trace>
  <inkml:trace contextRef="#ctx0" brushRef="#br0" timeOffset="874.803">273 0 2601 0 0,'0'0'1860'0'0,"0"0"-610"0"0,0 0-193 0 0,0 0 146 0 0,0 0 196 0 0,0 0 0 0 0,0 0-228 0 0,0 0-350 0 0,0 0-326 0 0,0 0-215 0 0,0 0-105 0 0,0 0 10 0 0,0 0 75 0 0,-2 3 95 0 0,1-2-268 0 0,0 1 0 0 0,0 0 0 0 0,1 0 1 0 0,-1 0-1 0 0,0-1 0 0 0,1 1 0 0 0,0 0 0 0 0,-1 0 0 0 0,1 0 0 0 0,0 0 0 0 0,0 0 1 0 0,0 0-1 0 0,0 0 0 0 0,0 0 0 0 0,1 0 0 0 0,-1 0 0 0 0,1 0 0 0 0,-1 0 0 0 0,1-1 0 0 0,-1 1 1 0 0,1 0-1 0 0,0 0 0 0 0,0 0 0 0 0,0-1 0 0 0,0 1 0 0 0,0-1 0 0 0,1 1 0 0 0,-1-1 1 0 0,0 1-1 0 0,1-1 0 0 0,-1 0 0 0 0,1 1 0 0 0,0 0-87 0 0,62 38 1845 0 0,106 19-592 0 0,-158-55-1239 0 0,-1 1 0 0 0,1 0-1 0 0,0 1 1 0 0,-1 0-1 0 0,0 1 1 0 0,-1 0 0 0 0,0 1-1 0 0,0 0 1 0 0,0 1-1 0 0,3 3-13 0 0,-12-9 19 0 0,-1-1 0 0 0,1 1 0 0 0,-1-1-1 0 0,0 1 1 0 0,0-1 0 0 0,0 0 0 0 0,0 1-1 0 0,0-1 1 0 0,0 1 0 0 0,-1-1-1 0 0,1 1 1 0 0,-1-1 0 0 0,0 0 0 0 0,0 1-1 0 0,0-1 1 0 0,0 0 0 0 0,0 0 0 0 0,0 1-1 0 0,0-1 1 0 0,-1 0 0 0 0,1 0-1 0 0,-1-1 1 0 0,1 1 0 0 0,-1 0 0 0 0,0 0-1 0 0,0-1 1 0 0,0 1 0 0 0,0-1 0 0 0,0 1-1 0 0,0-1 1 0 0,0 0 0 0 0,-2 1-19 0 0,-6 7 46 0 0,-137 112 45 0 0,112-91-119 0 0,22-20-22 0 0,0 1 0 0 0,1 0 0 0 0,0 1 0 0 0,1 1 0 0 0,0-1 0 0 0,1 2 0 0 0,1-1-1 0 0,-1 2 51 0 0,7-1-1944 0 0,17-2-14083 0 0,-12-9 13070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0,'0'0'348'0'0,"0"0"191"0"0,0 0 397 0 0,0 0 330 0 0,0 0 181 0 0,0 0 1 0 0,0 0-121 0 0,0 0-122 0 0,0 0-120 0 0,0 0-97 0 0,0 0-37 0 0,0 0-8 0 0,34 2-44 0 0,106 6-90 0 0,-14-18 727 0 0,-2-16-1634 0 0,-100 21-230 0 0,-7 1-3241 0 0,-5 3-5757 0 0,-12 1 6920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0 0 0,'0'0'2198'0'0,"0"0"-1294"0"0,0 0-157 0 0,0 0 294 0 0,0 0 222 0 0,0 0 8 0 0,0 0-180 0 0,0 0-261 0 0,0 0-241 0 0,31 0-177 0 0,98 0-148 0 0,-4-2-788 0 0,-64-4-5504 0 0,-48 2 1970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0 608 0 0,'0'0'1323'0'0,"0"0"-53"0"0,0 0 139 0 0,0 0 148 0 0,0 0-90 0 0,0 0-267 0 0,0 0-297 0 0,0 0-151 0 0,0 0 25 0 0,0 0 120 0 0,0 0 73 0 0,0 0-53 0 0,0 0-108 0 0,7 6-122 0 0,23 20-72 0 0,37-6 1702 0 0,-49-20-1891 0 0,250 4 538 0 0,-218-10-2527 0 0,-27 2-2069 0 0,0 2-7044 0 0,-23 2 6679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6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5673 0 0,'0'0'2243'0'0,"0"0"-1128"0"0,0 0-427 0 0,0 0 169 0 0,0 0 217 0 0,0 0 127 0 0,0 0-40 0 0,0 0-147 0 0,0 0-123 0 0,0 0-130 0 0,0 0-123 0 0,0 0-100 0 0,0 0-77 0 0,20 8-59 0 0,65 21-48 0 0,-77-26-289 0 0,1-1 0 0 0,-1 0 0 0 0,1-1 0 0 0,0 1-1 0 0,0-2 1 0 0,-1 1 0 0 0,1-1 0 0 0,0-1 0 0 0,-1 1 0 0 0,1-1 0 0 0,2-1-65 0 0,7-1 49 0 0,87-13-618 0 0,-71 11-2051 0 0,1-1-3596 0 0,-22 4 2719 0 0,-2 1-3435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 8418 0 0,'0'0'1135'0'0,"0"0"-637"0"0,0 0-352 0 0,0 0 31 0 0,0 0 213 0 0,0 0 159 0 0,0 0 97 0 0,0 0 52 0 0,0 0-28 0 0,0 0-33 0 0,0 0-41 0 0,0 0-55 0 0,0 0-40 0 0,0 12-14 0 0,1 86 958 0 0,-59 27-435 0 0,48-106-953 0 0,3-6-56 0 0,-1 0 0 0 0,2 1 0 0 0,-1 0 0 0 0,2 0 0 0 0,0 0 0 0 0,1 0-1 0 0,0 1 1 0 0,1 0 0 0 0,1-1 0 0 0,0 1 0 0 0,1 0 0 0 0,1 9-1 0 0,27 18-109 0 0,41-47 685 0 0,27-36-2009 0 0,-64 24-2196 0 0,-3 0-3655 0 0,-18 12 3154 0 0,-1 1 1527 0 0</inkml:trace>
  <inkml:trace contextRef="#ctx0" brushRef="#br0" timeOffset="313.07">411 295 168 0 0,'0'0'924'0'0,"0"0"-56"0"0,0 0 113 0 0,0 0 176 0 0,0 0 49 0 0,0 0-126 0 0,0 0-201 0 0,0 0-235 0 0,0 0-173 0 0,0 0-72 0 0,0 0-42 0 0,0 0 16 0 0,0 0 50 0 0,-14 30 40 0 0,-43 93 1 0 0,56-123-446 0 0,-1 1 0 0 0,1-1 0 0 0,0 1 0 0 0,1 0 0 0 0,-1 0 0 0 0,0 0 0 0 0,0-1 0 0 0,0 1 0 0 0,0 0 0 0 0,1 0 0 0 0,-1 0 0 0 0,0 0 0 0 0,1 0 0 0 0,-1 1 1 0 0,1-1-1 0 0,-1 0 0 0 0,1 0 0 0 0,0 0 0 0 0,-1 0 0 0 0,1 0 0 0 0,0 1 0 0 0,0-1 0 0 0,0 0 0 0 0,0 0 0 0 0,0 0 0 0 0,0 1 0 0 0,0-1 0 0 0,0 0 0 0 0,0 0 0 0 0,1 0 0 0 0,-1 1 0 0 0,0-1 0 0 0,1 0 0 0 0,-1 0 0 0 0,1 0 0 0 0,-1 0 0 0 0,1 0 0 0 0,0 0 0 0 0,-1 0 0 0 0,1 0 0 0 0,0 0 0 0 0,0 0-18 0 0,3 1 183 0 0,2 1 80 0 0,0 0 0 0 0,1-1 1 0 0,-1 0-1 0 0,0 0 0 0 0,1-1 0 0 0,0 0 0 0 0,-1 0 0 0 0,1 0 0 0 0,0-1 0 0 0,-1 0 1 0 0,1 0-1 0 0,0-1 0 0 0,-1 0 0 0 0,1 0 0 0 0,-1 0 0 0 0,1-1 0 0 0,-1 0 1 0 0,0 0-1 0 0,1-1 0 0 0,-1 1 0 0 0,0-2 0 0 0,-1 1 0 0 0,4-2-263 0 0,2-1 226 0 0,-1 0 1 0 0,0 0-1 0 0,0-1 0 0 0,0-1 1 0 0,-1 1-1 0 0,0-1 0 0 0,0-1 0 0 0,-1 0 1 0 0,0 0-1 0 0,-1-1 0 0 0,0 1 0 0 0,3-7-226 0 0,-9 13 9 0 0,1-1 0 0 0,-1 1 0 0 0,1 0 0 0 0,-1-1 0 0 0,0 1 0 0 0,0-1 0 0 0,-1 1 0 0 0,1-1 0 0 0,-1 1 0 0 0,0-1 0 0 0,0 0 0 0 0,0 1 0 0 0,0-1-1 0 0,0 1 1 0 0,-1-1 0 0 0,0 1 0 0 0,0-1 0 0 0,0 1 0 0 0,0-1 0 0 0,0 1 0 0 0,-1 0 0 0 0,0-2-9 0 0,-44-24-2702 0 0,8 28-2489 0 0,25 1 715 0 0,2 0-3916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4537 0 0,'0'0'823'0'0,"0"0"-279"0"0,0 0 39 0 0,0 0 265 0 0,0 0 217 0 0,0 0 81 0 0,0 0-88 0 0,0 0-201 0 0,0 0-179 0 0,0 0-138 0 0,0 0-79 0 0,0 0-37 0 0,0 0 0 0 0,-6 23-1 0 0,-20 67-35 0 0,-1 55 1119 0 0,-64 139-985 0 0,89-281-523 0 0,0 1 0 0 0,0-1 0 0 0,1 1 0 0 0,-1 0 0 0 0,1 0 1 0 0,0-1-1 0 0,0 1 0 0 0,0 0 0 0 0,1 0 0 0 0,-1 0 1 0 0,1 0-1 0 0,0 0 0 0 0,0 0 0 0 0,1 0 0 0 0,-1 0 0 0 0,1 0 1 0 0,0 0-1 0 0,0 0 0 0 0,0 0 0 0 0,0-1 0 0 0,1 1 1 0 0,64-1 702 0 0,116-72 9 0 0,-169 65-1148 0 0,9-1-1081 0 0,-7 3-9864 0 0,-15 2 6496 0 0</inkml:trace>
  <inkml:trace contextRef="#ctx0" brushRef="#br0" timeOffset="258.077">444 490 7970 0 0,'0'0'727'0'0,"0"0"-258"0"0,0 0 18 0 0,0 0 317 0 0,0 0 261 0 0,0 0 53 0 0,0 0-155 0 0,0 0-299 0 0,0 0-276 0 0,0 0-178 0 0,0 0-113 0 0,0 0-58 0 0,0 0-29 0 0,-7 31-38 0 0,-20 93-33 0 0,19-80-340 0 0,9-37-3259 0 0,1-7-2330 0 0,3 0 3150 0 0,-2 0 809 0 0</inkml:trace>
  <inkml:trace contextRef="#ctx0" brushRef="#br0" timeOffset="506.954">589 420 384 0 0,'0'0'1987'0'0,"0"0"-1232"0"0,0 0-331 0 0,0 0 367 0 0,0 0 436 0 0,0 0 158 0 0,0 0-88 0 0,0 0-249 0 0,0 0-239 0 0,0 0-186 0 0,0 0-147 0 0,0 0-116 0 0,0 0-78 0 0,34-1-70 0 0,102-4-77 0 0,-36-3-465 0 0,-49 4-2102 0 0,-17 0-3592 0 0,-22 0 2615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12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 4601 0 0,'0'0'955'0'0,"0"0"-290"0"0,0 0-85 0 0,0 0 154 0 0,0 0 214 0 0,0 0 179 0 0,0 0 40 0 0,0 0-133 0 0,0 0-238 0 0,0 0-290 0 0,0 0-236 0 0,-4 6-126 0 0,-121 282 1432 0 0,112-262-1541 0 0,-5 13-156 0 0,-1-1 1 0 0,-3-2 0 0 0,0 0 0 0 0,-2-1-1 0 0,-20 20 121 0 0,34-43-826 0 0,-19 16 18 0 0,18-22-3038 0 0,-1-4-3656 0 0,11-2 5948 0 0</inkml:trace>
  <inkml:trace contextRef="#ctx0" brushRef="#br0" timeOffset="283.113">1 74 1192 0 0,'0'0'1582'0'0,"0"0"-861"0"0,0 0-414 0 0,0 0-59 0 0,0 0 246 0 0,0 0 352 0 0,0 0 300 0 0,0 0 120 0 0,0 0-110 0 0,0 0-207 0 0,0 0-210 0 0,0 0-132 0 0,0 0-76 0 0,11 26-19 0 0,38 80 17 0 0,26 14 1588 0 0,-41-74-1688 0 0,-24-28-469 0 0,1-2-1 0 0,0 1 1 0 0,1-2-1 0 0,1 1 1 0 0,1-2-1 0 0,0 0 1 0 0,0 0-1 0 0,2-2 1 0 0,-1 0-1 0 0,2 0 1 0 0,3 1 40 0 0,13-6-2553 0 0,-11-6-6434 0 0,-19-1 5601 0 0</inkml:trace>
  <inkml:trace contextRef="#ctx0" brushRef="#br0" timeOffset="514.725">511 372 1504 0 0,'0'0'1091'0'0,"0"0"-489"0"0,0 0 96 0 0,0 0 311 0 0,0 0 254 0 0,0 0 85 0 0,0 0-70 0 0,0 0-160 0 0,0 0-235 0 0,0 0-235 0 0,0 0-194 0 0,0 0-154 0 0,0 0-96 0 0,4 32-63 0 0,16 97-37 0 0,-14-71-38 0 0,-7-45-4582 0 0,1-13 1765 0 0,0 0-303 0 0,0 0 664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0 199 4649 0 0,'0'0'1763'0'0,"0"0"-36"0"0,0 0 88 0 0,0 0 143 0 0,0 0-24 0 0,0 0-242 0 0,0 0-329 0 0,0 0-321 0 0,0 0-268 0 0,0 0-191 0 0,0 0-141 0 0,0 0-89 0 0,0 0-40 0 0,5-8-21 0 0,18-25-4 0 0,47 0 738 0 0,-29 21-864 0 0,0 2 0 0 0,1 2 0 0 0,0 2 0 0 0,1 1 0 0 0,-1 2 0 0 0,21 3-162 0 0,-62 0-32 0 0,-8 16-16 0 0,-48 38 154 0 0,47-48-118 0 0,0 0 0 0 0,1 0-1 0 0,0 0 1 0 0,0 1 0 0 0,1 0 0 0 0,0 1 0 0 0,0-1 0 0 0,1 1 0 0 0,0 0 0 0 0,0 1-1 0 0,1-1 1 0 0,0 1 0 0 0,-1 3 12 0 0,5-6-17 0 0,0 1 0 0 0,0-1 0 0 0,0 1 0 0 0,1-1 0 0 0,0 1 0 0 0,1-1 0 0 0,-1 0 0 0 0,1 1 0 0 0,0-1-1 0 0,1 0 1 0 0,-1 0 0 0 0,1 0 0 0 0,1-1 0 0 0,-1 1 0 0 0,1-1 0 0 0,0 1 0 0 0,0-1 0 0 0,0 0 0 0 0,1-1 0 0 0,2 3 17 0 0,28 41 8 0 0,-32-44 8 0 0,0 0 0 0 0,0 1 0 0 0,-1-1 0 0 0,1 1 0 0 0,-1 0 0 0 0,0-1 0 0 0,-1 1 1 0 0,1 0-1 0 0,-1 0 0 0 0,0 0 0 0 0,0 0 0 0 0,-1 1 0 0 0,1-1 0 0 0,-1 0 0 0 0,0 0 0 0 0,-1 0 0 0 0,1 0 1 0 0,-1 1-1 0 0,0-1 0 0 0,0 0 0 0 0,-1 0 0 0 0,1 0 0 0 0,-1-1 0 0 0,0 1 0 0 0,0 0 0 0 0,-1-1 0 0 0,0 1 1 0 0,1-1-17 0 0,-130 110-306 0 0,91-101-1865 0 0,12-12-6420 0 0,23-1 3336 0 0,4-3-1394 0 0</inkml:trace>
  <inkml:trace contextRef="#ctx0" brushRef="#br0" timeOffset="498.198">506 191 2849 0 0,'0'0'2092'0'0,"0"0"13"0"0,0 0-32 0 0,0 0-135 0 0,0 0-303 0 0,0 0-323 0 0,35-2-279 0 0,107-9-229 0 0,-58-4 303 0 0,-73 13-1007 0 0,-1 0 0 0 0,0 0 1 0 0,0-1-1 0 0,0 0 1 0 0,0 0-1 0 0,0-1 0 0 0,-1-1 1 0 0,1 1-1 0 0,-1-2 1 0 0,-1 1-1 0 0,1-1 0 0 0,-1-1 1 0 0,0 1-1 0 0,0-1 0 0 0,0-1 1 0 0,-1 0-1 0 0,-1 0 1 0 0,6-7-101 0 0,-2-29 261 0 0,-9 30-634 0 0,-8 29-1738 0 0,-36 94 2048 0 0,-13 208 259 0 0,47-250-212 0 0,0 34-54 0 0,-21 98-906 0 0,-6-149-1889 0 0,-46-17-9430 0 0,71-30 11852 0 0</inkml:trace>
  <inkml:trace contextRef="#ctx0" brushRef="#br0" timeOffset="744.102">460 707 0 0 0,'0'0'1230'0'0,"0"0"302"0"0,0 0 62 0 0,0 0 21 0 0,0 0-70 0 0,0 0-123 0 0,0 0-155 0 0,0 0-194 0 0,0 0-146 0 0,0 0-159 0 0,34-25-137 0 0,106-74-133 0 0,-72 61 130 0 0,11 11-426 0 0,23-8-1280 0 0,-39 2-8934 0 0,-55 28 6170 0 0</inkml:trace>
  <inkml:trace contextRef="#ctx0" brushRef="#br0" timeOffset="1045.31">1311 77 7490 0 0,'0'0'2121'0'0,"0"0"-1123"0"0,0 0-251 0 0,0 0 289 0 0,0 0 203 0 0,0 0-66 0 0,0 0-276 0 0,0 0-269 0 0,0 0-163 0 0,0 0-78 0 0,0 0-80 0 0,0 0-78 0 0,-14 34-81 0 0,-42 106-60 0 0,-24 29-176 0 0,75-161-1 0 0,0 1-1 0 0,1 1 1 0 0,0-1-1 0 0,0 1 1 0 0,1-1-1 0 0,0 1 1 0 0,1 0 0 0 0,0 0-1 0 0,1 0 1 0 0,0 0-1 0 0,1 1 1 0 0,0-1-1 0 0,0 0 1 0 0,1 1 89 0 0,2-6-32 0 0,1-1 0 0 0,0 1 0 0 0,0-1 0 0 0,0 0 0 0 0,0 0 0 0 0,1 0 0 0 0,0-1-1 0 0,-1 1 1 0 0,1-1 0 0 0,0 0 0 0 0,1 0 0 0 0,-1-1 0 0 0,0 0 0 0 0,1 0 0 0 0,0 0 0 0 0,-1-1 0 0 0,1 1 0 0 0,0-1 0 0 0,0-1 0 0 0,-1 1 0 0 0,1-1 0 0 0,0 0 0 0 0,0 0 0 0 0,0-1 0 0 0,0 0-1 0 0,5-1 33 0 0,0 2 87 0 0,5-2 18 0 0,1 0-1 0 0,-1-1 0 0 0,0-1 1 0 0,0-1-1 0 0,-1 0 1 0 0,0-1-1 0 0,0-1 1 0 0,2-1-105 0 0,5-2-106 0 0,18-22-2875 0 0,-28 3-8047 0 0,-11 24 8441 0 0</inkml:trace>
  <inkml:trace contextRef="#ctx0" brushRef="#br0" timeOffset="1248.371">967 401 5281 0 0,'0'0'1448'0'0,"0"0"-199"0"0,0 0 39 0 0,0 0-24 0 0,0 0-168 0 0,0 0-231 0 0,222-29-193 0 0,-187 21-208 0 0,6 5-208 0 0,-4-5-224 0 0,-2 1-272 0 0,0 3-496 0 0,-4 1-1105 0 0,-5-1-1999 0 0,-12 0-3418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2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236 198 0 0 0,'0'0'363'0'0,"0"0"640"0"0,0 0 101 0 0,0 0-112 0 0,0 0-136 0 0,0 0-90 0 0,0 0-105 0 0,-6 0-62 0 0,-66 8 2666 0 0,56 0-2834 0 0,0 0 1 0 0,0 0 0 0 0,1 2-1 0 0,0 0 1 0 0,1 1 0 0 0,0 0-1 0 0,1 1 1 0 0,0 0 0 0 0,-5 8-432 0 0,17-17 17 0 0,0-1 1 0 0,0 1-1 0 0,0-1 1 0 0,0 1 0 0 0,0 0-1 0 0,0-1 1 0 0,1 1 0 0 0,0 0-1 0 0,-1 0 1 0 0,1-1 0 0 0,0 1-1 0 0,0 0 1 0 0,1 0-1 0 0,-1-1 1 0 0,0 1 0 0 0,1 0-1 0 0,0 0 1 0 0,0-1 0 0 0,-1 1-1 0 0,2-1 1 0 0,-1 1 0 0 0,0-1-1 0 0,0 1 1 0 0,1-1 0 0 0,0 1-1 0 0,-1-1 1 0 0,1 0-1 0 0,0 0 1 0 0,0 0 0 0 0,0 0-1 0 0,1 0-17 0 0,132 68 694 0 0,-118-65-654 0 0,-1 2 0 0 0,1 0 0 0 0,-1 1 0 0 0,0 1 0 0 0,-1 0 0 0 0,0 1 0 0 0,0 0 0 0 0,-1 2 0 0 0,7 6-40 0 0,-19-17 39 0 0,-1 0 0 0 0,1 0 1 0 0,0 1-1 0 0,-1-1 0 0 0,1 0 0 0 0,-1 1 1 0 0,0-1-1 0 0,1 1 0 0 0,-1 0 0 0 0,0-1 1 0 0,0 1-1 0 0,0 0 0 0 0,0-1 0 0 0,0 1 1 0 0,0 0-1 0 0,0 0 0 0 0,-1 0 0 0 0,1 0 1 0 0,-1 0-1 0 0,0 0 0 0 0,1 0 0 0 0,-1 0 1 0 0,0 0-1 0 0,0 0 0 0 0,0 0 0 0 0,0 0 1 0 0,-1 0-1 0 0,1 0 0 0 0,-1 0 0 0 0,1 0 1 0 0,-1 0-1 0 0,1 0 0 0 0,-1 0 0 0 0,0 0 1 0 0,0 0-1 0 0,0-1 0 0 0,0 1 0 0 0,0 0 1 0 0,-1-1-1 0 0,1 1 0 0 0,0-1 0 0 0,-1 1 1 0 0,1-1-1 0 0,-2 1-39 0 0,-91 35-1973 0 0,27-27-5201 0 0,51-9 3416 0 0,4-1-158 0 0</inkml:trace>
  <inkml:trace contextRef="#ctx0" brushRef="#br0" timeOffset="240.969">39 239 2609 0 0,'0'0'717'0'0,"0"0"-111"0"0,0 0 138 0 0,0 0 323 0 0,0 0 185 0 0,0 0 11 0 0,0 0-128 0 0,0 0-171 0 0,0 0-92 0 0,0 0-44 0 0,0 0-49 0 0,0 0-40 0 0,0 0-36 0 0,31-2-71 0 0,99-5-84 0 0,-34-7 436 0 0,-8-10-857 0 0,-4 1-2908 0 0,-28 12-5160 0 0,-44 11 4576 0 0,-5 0 883 0 0</inkml:trace>
  <inkml:trace contextRef="#ctx0" brushRef="#br0" timeOffset="1170.889">626 261 0 0 0,'0'0'379'0'0,"0"0"837"0"0,0 0 291 0 0,0 0-83 0 0,0 0-189 0 0,0 0-191 0 0,0 0-161 0 0,0 0-117 0 0,0 0-118 0 0,0 0-107 0 0,0 0-53 0 0,23-13-33 0 0,72-40-4 0 0,-45 15 712 0 0,-10-9 284 0 0,-34 76-1022 0 0,-9 71 306 0 0,-5-1 0 0 0,-3 0 0 0 0,-18 64-731 0 0,20-118 101 0 0,4-13-124 0 0,-1-1 1 0 0,-1 0-1 0 0,-2 0 1 0 0,-1 0-1 0 0,-1-1 1 0 0,-2-1 0 0 0,-1 0-1 0 0,-6 9 23 0 0,18-36-161 0 0,-1 1-1 0 0,1-1 1 0 0,0 0-1 0 0,0 0 1 0 0,-1 0 0 0 0,0 0-1 0 0,1 0 1 0 0,-1 0-1 0 0,0-1 1 0 0,0 1-1 0 0,0-1 1 0 0,0 0 0 0 0,0 0-1 0 0,0 0 1 0 0,0 0-1 0 0,0 0 1 0 0,0-1-1 0 0,0 1 1 0 0,-1-1 0 0 0,1 0-1 0 0,0 0 1 0 0,0 0-1 0 0,0-1 1 0 0,-1 1 0 0 0,1-1-1 0 0,0 1 1 0 0,0-1-1 0 0,0 0 1 0 0,0 0-1 0 0,0-1 1 0 0,0 1 0 0 0,0-1-1 0 0,0 1 1 0 0,1-1-1 0 0,-1 0 1 0 0,0 0-1 0 0,1 0 1 0 0,0 0 0 0 0,-1-1-1 0 0,1 1 1 0 0,0 0-1 0 0,0-1 1 0 0,1 0-1 0 0,-1 1 1 0 0,0-1 0 0 0,1 0-1 0 0,-1-2 162 0 0,-3-5-148 0 0,1 0 0 0 0,0 0 0 0 0,1-1 0 0 0,0 1 0 0 0,1-1 1 0 0,0 0-1 0 0,1 1 0 0 0,0-1 0 0 0,0 0 0 0 0,2-10 148 0 0,-1 14 216 0 0,0 1-1 0 0,1-1 1 0 0,0 0 0 0 0,0 0 0 0 0,1 1-1 0 0,0-1 1 0 0,0 1 0 0 0,0 0 0 0 0,1-1-1 0 0,0 1 1 0 0,0 0 0 0 0,1 0 0 0 0,0 1 0 0 0,0-1-1 0 0,0 1 1 0 0,1 0 0 0 0,-1 0 0 0 0,1 0-1 0 0,0 1 1 0 0,1-1 0 0 0,-1 1 0 0 0,1 1-1 0 0,0-1 1 0 0,0 1 0 0 0,0 0 0 0 0,0 0-1 0 0,1 0-215 0 0,50-14 1447 0 0,50-18-418 0 0,-47-4-4327 0 0,-30 14-6203 0 0,-24 20 6879 0 0</inkml:trace>
  <inkml:trace contextRef="#ctx0" brushRef="#br0" timeOffset="1519.881">1108 250 1728 0 0,'0'0'806'0'0,"0"0"89"0"0,0 0 345 0 0,0 0 368 0 0,0 0 161 0 0,0 0-106 0 0,0 0-294 0 0,0 0-342 0 0,0 0-288 0 0,-8 34-192 0 0,-24 104-131 0 0,4-19 672 0 0,-16 13-368 0 0,44-130-702 0 0,0 0-1 0 0,0-1 1 0 0,0 1-1 0 0,0 0 1 0 0,1 0-1 0 0,-1-1 1 0 0,0 1-1 0 0,1 0 1 0 0,-1 0-1 0 0,1-1 1 0 0,0 1-1 0 0,-1-1 1 0 0,1 1-1 0 0,0 0 1 0 0,0-1-1 0 0,0 0 1 0 0,0 1-1 0 0,0-1 1 0 0,0 0-1 0 0,1 1 1 0 0,-1-1-1 0 0,0 0 1 0 0,1 0-1 0 0,-1 0 1 0 0,1 0-1 0 0,-1 0 1 0 0,1 0-1 0 0,-1-1 1 0 0,1 1-1 0 0,0 0 1 0 0,-1-1-1 0 0,1 1 1 0 0,0-1-1 0 0,0 0 1 0 0,-1 1-1 0 0,1-1 1 0 0,0 0-1 0 0,0 0-17 0 0,74-1 989 0 0,37-43-1554 0 0,-88 24-3444 0 0,-9 4-4546 0 0,-16 15 7894 0 0,4-2-2818 0 0</inkml:trace>
  <inkml:trace contextRef="#ctx0" brushRef="#br0" timeOffset="1756.982">869 482 96 0 0,'0'0'2060'0'0,"0"0"-885"0"0,0 0-200 0 0,0 0 186 0 0,0 0 115 0 0,0 0-105 0 0,0 0-154 0 0,0 0-167 0 0,0 0-127 0 0,0 0-85 0 0,32-5-106 0 0,101-13-99 0 0,134-33-1708 0 0,-192 41-7582 0 0,-63 9 6882 0 0</inkml:trace>
  <inkml:trace contextRef="#ctx0" brushRef="#br0" timeOffset="2040.803">1454 474 2825 0 0,'0'0'1273'0'0,"0"0"-93"0"0,0 0 110 0 0,0 0 97 0 0,0 0-101 0 0,0 0-191 0 0,0 0-209 0 0,0 0-211 0 0,0 0-197 0 0,0 0-176 0 0,34-2-167 0 0,101-9-148 0 0,-54 2-1188 0 0,-61 7-1735 0 0,6 1-3300 0 0,-18 1 3810 0 0</inkml:trace>
  <inkml:trace contextRef="#ctx0" brushRef="#br0" timeOffset="2726.373">1824 191 1920 0 0,'0'0'1385'0'0,"0"0"-437"0"0,0 0-168 0 0,0 0 55 0 0,0 0 33 0 0,0 0-125 0 0,0 0-199 0 0,0 0-188 0 0,0 0-96 0 0,0 0-26 0 0,0 0 2 0 0,0 0 54 0 0,0 0 76 0 0,22-11 67 0 0,69-34 65 0 0,-29 29 861 0 0,-47 18-987 0 0,-13-3-344 0 0,-1 1 0 0 0,1-1 1 0 0,0 1-1 0 0,-1 0 0 0 0,1-1 0 0 0,0 1 1 0 0,0 0-1 0 0,-1 0 0 0 0,1 0 1 0 0,0 0-1 0 0,-1 1 0 0 0,1-1 0 0 0,0 0 1 0 0,-1 1-1 0 0,1-1 0 0 0,0 1 1 0 0,-1 0-1 0 0,1-1 0 0 0,-1 1 0 0 0,1 0 1 0 0,-1 0-1 0 0,1 0 0 0 0,-1 0 1 0 0,1 0-1 0 0,-1 0 0 0 0,0 0 0 0 0,0 1 1 0 0,0-1-1 0 0,0 0 0 0 0,0 1 1 0 0,0-1-1 0 0,0 1 0 0 0,0-1 0 0 0,0 1 1 0 0,-1 0-1 0 0,1-1 0 0 0,-1 1 1 0 0,1-1-1 0 0,-1 1 0 0 0,1 0 1 0 0,-1 0-1 0 0,0-1 0 0 0,0 1 0 0 0,0 0 1 0 0,0-1-1 0 0,0 1 0 0 0,-1 1-28 0 0,0 8 77 0 0,-1-1 0 0 0,-1 0 0 0 0,0 0 0 0 0,0 0 1 0 0,-1 0-1 0 0,0 0 0 0 0,-1-1 0 0 0,0 1 0 0 0,0-1 0 0 0,-1 0 0 0 0,0-1 0 0 0,-6 6-77 0 0,-10 18 58 0 0,-85 134 246 0 0,103-159-294 0 0,0 1 0 0 0,1 0 0 0 0,-1-1 0 0 0,2 1 0 0 0,-1 1 0 0 0,1-1 0 0 0,1 0 0 0 0,0 0 0 0 0,0 1 0 0 0,0-1 0 0 0,1 1 0 0 0,0-1 0 0 0,1 8-10 0 0,2-13 3 0 0,-1 0 0 0 0,0 0 1 0 0,1 0-1 0 0,-1 0 1 0 0,1 0-1 0 0,0-1 1 0 0,0 1-1 0 0,0-1 1 0 0,0 0-1 0 0,0 0 0 0 0,0 0 1 0 0,1 0-1 0 0,-1-1 1 0 0,1 1-1 0 0,-1-1 1 0 0,1 0-1 0 0,0 0 0 0 0,-1 0 1 0 0,1 0-1 0 0,0-1 1 0 0,0 1-1 0 0,0-1 1 0 0,-1 0-1 0 0,1 0 0 0 0,0-1 1 0 0,0 1-4 0 0,100-22-3030 0 0,-11-29-8842 0 0,-83 46 11512 0 0</inkml:trace>
  <inkml:trace contextRef="#ctx0" brushRef="#br0" timeOffset="3213.39">2242 176 0 0 0,'0'0'699'0'0,"0"0"-38"0"0,0 0-81 0 0,0 0-70 0 0,0 0-34 0 0,0 0 20 0 0,0 0 48 0 0,0 0 116 0 0,23 2 150 0 0,71 5 154 0 0,-28-18 1660 0 0,-54 5-1982 0 0,13-4-83 0 0,-1-2 0 0 0,0-1 0 0 0,-1 0 0 0 0,0-2 0 0 0,-1-1 0 0 0,-1 0 0 0 0,-1-2 0 0 0,1-1-559 0 0,-5-17 1860 0 0,-35 37-1739 0 0,-27 67-611 0 0,27-25 490 0 0,2 2 0 0 0,2 0 0 0 0,2 0 0 0 0,2 1 0 0 0,1 1 0 0 0,3 0 0 0 0,2 0 0 0 0,2 1 0 0 0,3 28 0 0 0,-20 134 17 0 0,19-205-421 0 0,0 0 0 0 0,0 1 0 0 0,0-1 0 0 0,-1-1 0 0 0,1 1-1 0 0,-1 0 1 0 0,0 0 0 0 0,0-1 0 0 0,-1 1 0 0 0,0-1 0 0 0,0 1 0 0 0,0-1 0 0 0,0 0 0 0 0,0 0 0 0 0,-1-1 0 0 0,0 1 0 0 0,1-1-1 0 0,-1 1 1 0 0,-1-1 0 0 0,1-1 0 0 0,0 1 0 0 0,-1 0 0 0 0,0-1 0 0 0,1 0 0 0 0,-1 0 0 0 0,0-1 0 0 0,0 1 0 0 0,0-1 0 0 0,0 0-1 0 0,0 0 1 0 0,0-1 0 0 0,-5 1 404 0 0,-1-1-2280 0 0,1 0 1845 0 0</inkml:trace>
  <inkml:trace contextRef="#ctx0" brushRef="#br0" timeOffset="3458.81">2211 666 0 0 0,'0'0'1322'0'0,"0"0"537"0"0,0 0 206 0 0,0 0-20 0 0,0 0-167 0 0,0 0-239 0 0,0 0-256 0 0,0 0-247 0 0,0 0-181 0 0,0 0-151 0 0,0 0-123 0 0,0 0-85 0 0,32-24-85 0 0,98-72-67 0 0,-78 67 90 0 0,-43 30-391 0 0,47-5 360 0 0,78-17-2564 0 0,-133 20 1656 0 0,16-7-4305 0 0,-8 2-2795 0 0,-7 2 3688 0 0</inkml:trace>
  <inkml:trace contextRef="#ctx0" brushRef="#br0" timeOffset="3825.793">2896 95 4153 0 0,'0'0'2622'0'0,"0"0"-1183"0"0,0 0-470 0 0,0 0 58 0 0,0 0 133 0 0,0 0 69 0 0,0 0-101 0 0,0 0-192 0 0,0 0-174 0 0,0 0-145 0 0,0 0-81 0 0,0 0-89 0 0,-6 22-74 0 0,-36 137 245 0 0,10 72-555 0 0,18-109-49 0 0,49-119 678 0 0,106-62-666 0 0,-101 25-2453 0 0,-32 19-2121 0 0,-1-1-4574 0 0,-4 12 6408 0 0</inkml:trace>
  <inkml:trace contextRef="#ctx0" brushRef="#br0" timeOffset="4079.161">2656 382 5833 0 0,'0'0'1607'0'0,"0"0"-244"0"0,0 0 42 0 0,0 0 151 0 0,0 0-79 0 0,0 0-298 0 0,0 0-318 0 0,0 0-252 0 0,0 0-165 0 0,0 0-128 0 0,0 0-101 0 0,36-7-70 0 0,110-24-53 0 0,24 0-369 0 0,-114 24-4870 0 0,-24 3-571 0 0,-19 3-242 0 0</inkml:trace>
  <inkml:trace contextRef="#ctx0" brushRef="#br0" timeOffset="4324.612">3288 305 7186 0 0,'0'0'1889'0'0,"0"0"-507"0"0,0 0-119 0 0,0 0 33 0 0,0 0-98 0 0,0 0-206 0 0,0 0-212 0 0,0 0-157 0 0,0 0-116 0 0,0 0-91 0 0,0 0-63 0 0,0 0-73 0 0,34-2-45 0 0,104-5-28 0 0,-83 4-859 0 0,0 1 1860 0 0,-39 1-5899 0 0,4 1-5189 0 0,-21 0 5288 0 0</inkml:trace>
  <inkml:trace contextRef="#ctx0" brushRef="#br0" timeOffset="4578.022">3317 482 1736 0 0,'0'0'2123'0'0,"0"0"-289"0"0,0 0-100 0 0,0 0 53 0 0,0 0-44 0 0,0 0-219 0 0,0 0-225 0 0,0 0-263 0 0,0 0-243 0 0,0 0-184 0 0,0 0-178 0 0,0 0-124 0 0,32 5-95 0 0,98 17-79 0 0,-62-27-182 0 0,-28-7-1697 0 0,-16 3-4865 0 0,-18 8-2284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33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385 421 0 0 0,'0'0'804'0'0,"0"0"284"0"0,0 0 157 0 0,0 0 204 0 0,0 0 185 0 0,0 0 64 0 0,0 0-75 0 0,0 0-203 0 0,0 0-242 0 0,0 0-238 0 0,0 0-205 0 0,-10-5-129 0 0,-33-12-45 0 0,38 15-387 0 0,-1 1 0 0 0,1 0 1 0 0,-1 0-1 0 0,1 0 1 0 0,-1 1-1 0 0,1 0 1 0 0,-1 0-1 0 0,1 0 1 0 0,-1 0-1 0 0,1 1 1 0 0,-1 0-1 0 0,1 0 1 0 0,0 1-1 0 0,-1-1 1 0 0,1 1-1 0 0,-3 2-174 0 0,-7 1 196 0 0,-163 80 1442 0 0,139-43-1466 0 0,39-41-175 0 0,-1 0 0 0 0,0 0-1 0 0,1 0 1 0 0,0 0 0 0 0,-1 0 0 0 0,1 0 0 0 0,-1 1 0 0 0,1-1 0 0 0,0 0 0 0 0,0 0 0 0 0,0 0 0 0 0,0 0 0 0 0,0 1 0 0 0,0-1-1 0 0,0 0 1 0 0,0 0 0 0 0,0 0 0 0 0,1 0 0 0 0,-1 1 0 0 0,0-1 0 0 0,1 0 0 0 0,-1 0 0 0 0,1 0 0 0 0,-1 0 0 0 0,1 0-1 0 0,-1 0 1 0 0,1 0 0 0 0,0 0 0 0 0,0 0 0 0 0,-1 0 0 0 0,1 0 0 0 0,0-1 0 0 0,0 1 0 0 0,0 0 0 0 0,0-1 0 0 0,0 1 0 0 0,0 0-1 0 0,0-1 1 0 0,0 1 0 0 0,0-1 0 0 0,0 1 0 0 0,0-1 0 0 0,1 0 0 0 0,-1 1 0 0 0,1-1 3 0 0,154 30 444 0 0,-155-30-437 0 0,0-1-1 0 0,1 1 1 0 0,-1 0 0 0 0,1 0 0 0 0,-1 0-1 0 0,1 0 1 0 0,-1 0 0 0 0,0 0 0 0 0,1 0-1 0 0,-1 0 1 0 0,1 1 0 0 0,-1-1 0 0 0,1 1-1 0 0,-1-1 1 0 0,0 1 0 0 0,1-1 0 0 0,-1 1-1 0 0,0 0 1 0 0,0-1 0 0 0,0 1 0 0 0,1 0-1 0 0,-1 0 1 0 0,0 0 0 0 0,0 0 0 0 0,0 0-1 0 0,0 0 1 0 0,0 0 0 0 0,-1 1 0 0 0,1-1-1 0 0,0 0 1 0 0,0 0 0 0 0,-1 1 0 0 0,1-1-1 0 0,-1 0 1 0 0,1 1 0 0 0,-1-1 0 0 0,0 1-1 0 0,0-1 1 0 0,1 1 0 0 0,-1-1 0 0 0,0 0-1 0 0,0 1 1 0 0,0-1 0 0 0,0 1 0 0 0,-1-1-1 0 0,1 1 1 0 0,0-1 0 0 0,-1 0 0 0 0,1 1-7 0 0,-63 75 454 0 0,-66 31-269 0 0,129-107-188 0 0,-1 0 0 0 0,1 0 0 0 0,-1 0 1 0 0,1 0-1 0 0,-1 0 0 0 0,1 1 0 0 0,0-1 1 0 0,-1 0-1 0 0,1 0 0 0 0,0 1 0 0 0,0-1 1 0 0,0 0-1 0 0,0 0 0 0 0,0 1 0 0 0,0-1 1 0 0,1 0-1 0 0,-1 0 0 0 0,0 1 0 0 0,1-1 1 0 0,-1 0-1 0 0,1 0 0 0 0,-1 0 1 0 0,1 0-1 0 0,-1 0 0 0 0,1 1 0 0 0,0-1 1 0 0,0 0-1 0 0,-1 0 0 0 0,1-1 0 0 0,0 1 1 0 0,0 0-1 0 0,0 0 0 0 0,0 0 0 0 0,0-1 1 0 0,0 1-1 0 0,0 0 0 0 0,0-1 0 0 0,0 1 1 0 0,1-1-1 0 0,-1 1 0 0 0,0-1 0 0 0,0 0 1 0 0,0 1-1 0 0,1-1 3 0 0,56 15 131 0 0,96-8-274 0 0,-121-30-2665 0 0,-19-15-6413 0 0,-10 23 3936 0 0,-3 7 1679 0 0</inkml:trace>
  <inkml:trace contextRef="#ctx0" brushRef="#br0" timeOffset="294.9">247 1 7778 0 0,'0'0'497'0'0,"0"0"-77"0"0,0 0 78 0 0,0 0 247 0 0,0 0 271 0 0,0 0 175 0 0,0 0-5 0 0,0 0-162 0 0,0 0-181 0 0,0 0-136 0 0,0 0-106 0 0,-7 35-63 0 0,-21 112-57 0 0,25-127-330 0 0,0 0 0 0 0,1 1 0 0 0,1-1 1 0 0,1 0-1 0 0,1 1 0 0 0,1-1 0 0 0,0 1-151 0 0,4 28 172 0 0,1 348 18 0 0,-74 86-3030 0 0,66-469 1995 0 0,0 29-3089 0 0,4-16-4322 0 0,-1-19 5186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3385 0 0,'0'0'1144'0'0,"0"0"-417"0"0,0 0-200 0 0,0 0 131 0 0,0 0 251 0 0,0 0 156 0 0,0 0-21 0 0,0 0-201 0 0,0 0-245 0 0,0 0-177 0 0,0 0-54 0 0,0 0 57 0 0,0 0 80 0 0,8 2 75 0 0,82 14 1919 0 0,75-14 372 0 0,1 0-3569 0 0,-151-8-1598 0 0,-13 5-2938 0 0,-1 0-4584 0 0,-4 1 9306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1448 0 0,'0'0'1261'0'0,"0"0"-511"0"0,0 0 33 0 0,0 0 448 0 0,0 0 408 0 0,0 0 190 0 0,0 0-21 0 0,0 0-166 0 0,0 0-251 0 0,0 0-262 0 0,32 3-223 0 0,99 9-198 0 0,19-19 930 0 0,-48-2-1820 0 0,-38 1-4252 0 0,-30 3-4115 0 0,-22 4 3551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6:58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37 0 0 0,'0'0'773'0'0,"0"0"233"0"0,0 0 132 0 0,0 0 34 0 0,0 0-16 0 0,0 0-108 0 0,0 0-163 0 0,0 0-183 0 0,8-6-148 0 0,21-19-91 0 0,-21 19-23 0 0,-8 6-16 0 0,0 0-54 0 0,0 0-89 0 0,-35 146 929 0 0,24-115-1103 0 0,-5 13-34 0 0,10-29-54 0 0,0-1 1 0 0,0 1-1 0 0,2 0 1 0 0,0 1-1 0 0,0-1 1 0 0,2 1 0 0 0,0-1-1 0 0,1 1 1 0 0,0 0-1 0 0,1 7-19 0 0,2-19 49 0 0,-1-1 0 0 0,1 0 0 0 0,0 0 0 0 0,0 0-1 0 0,0 0 1 0 0,0 0 0 0 0,1 0 0 0 0,-1-1 0 0 0,1 1 0 0 0,0-1-1 0 0,-1 1 1 0 0,1-1 0 0 0,0 0 0 0 0,0 0 0 0 0,1-1 0 0 0,-1 1 0 0 0,0-1-1 0 0,1 1 1 0 0,2 0-49 0 0,9 5 247 0 0,77-3 1502 0 0,0-26-1300 0 0,-69 15-1779 0 0,-7 6-6279 0 0,-11 1 2278 0 0,-3 0 4231 0 0</inkml:trace>
  <inkml:trace contextRef="#ctx0" brushRef="#br0" timeOffset="501.455">421 295 40 0 0,'0'0'1154'0'0,"0"0"-293"0"0,0 0-238 0 0,0 0-63 0 0,0 0 93 0 0,0 0 118 0 0,0 0 100 0 0,0 0-17 0 0,0 0-123 0 0,0 0-163 0 0,0 0-158 0 0,0 0-110 0 0,0 0-74 0 0,7-4-35 0 0,24-14-27 0 0,34 18 604 0 0,-62 1-743 0 0,0 0 0 0 0,0 0 0 0 0,0 0 1 0 0,0 1-1 0 0,0-1 0 0 0,-1 1 0 0 0,1 0 0 0 0,0 0 1 0 0,-1 0-1 0 0,1 0 0 0 0,-1 0 0 0 0,0 0 1 0 0,0 1-1 0 0,0-1 0 0 0,0 1 0 0 0,0-1 0 0 0,0 1 1 0 0,-1 0-1 0 0,0 0 0 0 0,1 0 0 0 0,-1 0 1 0 0,0 0-1 0 0,0 0 0 0 0,0 0 0 0 0,-1 0 0 0 0,1 0 1 0 0,-1 1-1 0 0,0-1 0 0 0,0 0 0 0 0,0 0 1 0 0,0 1-1 0 0,0-1 0 0 0,-1 0 0 0 0,0 0 0 0 0,1 0 1 0 0,-1 0-1 0 0,0 0 0 0 0,0 0 0 0 0,-1 0 0 0 0,1 0 1 0 0,-1 0-1 0 0,1 0 0 0 0,-1-1 0 0 0,-2 3-25 0 0,-58 72 1230 0 0,61-76-1199 0 0,0 0 0 0 0,1 0-1 0 0,-1-1 1 0 0,1 1 0 0 0,-1 0 0 0 0,1 0 0 0 0,0 0-1 0 0,-1 1 1 0 0,1-1 0 0 0,0 0 0 0 0,-1 0 0 0 0,1 0-1 0 0,0 0 1 0 0,0 0 0 0 0,0 0 0 0 0,0 0-1 0 0,0 0 1 0 0,0 0 0 0 0,1 0 0 0 0,-1 0 0 0 0,0 1-1 0 0,0-1 1 0 0,1 0 0 0 0,-1 0 0 0 0,1 0 0 0 0,-1 0-1 0 0,1 0 1 0 0,-1-1 0 0 0,1 1 0 0 0,0 0 0 0 0,-1 0-1 0 0,1 0 1 0 0,0 0 0 0 0,0-1 0 0 0,-1 1 0 0 0,1 0-1 0 0,0-1 1 0 0,0 1 0 0 0,0 0 0 0 0,0-1 0 0 0,0 1-1 0 0,0-1 1 0 0,0 0 0 0 0,0 1 0 0 0,0-1 0 0 0,0 0-1 0 0,0 0 1 0 0,0 1 0 0 0,0-1 0 0 0,1 0-31 0 0,58 10 1190 0 0,49-17-724 0 0,-74 0-3483 0 0,0-4-4225 0 0,-25 7 2221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1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52 0 0 0,'0'0'665'0'0,"0"0"218"0"0,0 0-1 0 0,0 0-45 0 0,-3-8 34 0 0,-15-36 943 0 0,14 56 6993 0 0,-10 48-8696 0 0,0 35 132 0 0,4 1 0 0 0,5 0 0 0 0,4 0 0 0 0,4 5-243 0 0,-1 36 223 0 0,3-71-70 0 0,-3-66-95 0 0,-1 1 0 0 0,1-1 0 0 0,0 0 0 0 0,-1 1 1 0 0,1-1-1 0 0,0 0 0 0 0,0 0 0 0 0,-1 0 0 0 0,1 0 0 0 0,0-1 0 0 0,-1 1 0 0 0,1 0 0 0 0,0-1 0 0 0,-1 1 0 0 0,1-1 0 0 0,0 1 0 0 0,-1-1 1 0 0,1 0-1 0 0,-1 0 0 0 0,1 0 0 0 0,-1 0 0 0 0,0 0 0 0 0,1 0 0 0 0,-1 0 0 0 0,0 0 0 0 0,0 0 0 0 0,0-1 0 0 0,0 1 0 0 0,0 0 0 0 0,0-1 1 0 0,0 1-1 0 0,1-2-58 0 0,-1 2 7 0 0,227-226 344 0 0,-152 189-439 0 0,-62 68 270 0 0,5 40 493 0 0,14 22-353 0 0,-23-22-1149 0 0,-9-27-6848 0 0,19-31-2785 0 0,-16-12 9896 0 0</inkml:trace>
  <inkml:trace contextRef="#ctx0" brushRef="#br0" timeOffset="284.682">630 579 1552 0 0,'0'0'1902'0'0,"0"0"-882"0"0,0 0-186 0 0,0 0 295 0 0,0 0 362 0 0,0 0 167 0 0,0 0-99 0 0,0 0-197 0 0,0 0-230 0 0,0 0-203 0 0,0 0-134 0 0,32-6-136 0 0,103-16-129 0 0,51-2 130 0 0,-172 24-1296 0 0,20 0-2440 0 0,-12 0-5002 0 0,-18 0 2656 0 0</inkml:trace>
  <inkml:trace contextRef="#ctx0" brushRef="#br0" timeOffset="1126.7">1066 855 944 0 0,'0'0'1634'0'0,"0"0"-1173"0"0,0 0-486 0 0,0 0 110 0 0,0 0 426 0 0,0 0 415 0 0,0 0 238 0 0,0 0 51 0 0,0 0-140 0 0,0 0-155 0 0,0 0-81 0 0,0 0-24 0 0,0 0 45 0 0,8-1 67 0 0,68-21 3005 0 0,136-145-331 0 0,-177 135-3481 0 0,-1-2 0 0 0,-1-1-1 0 0,-2-1 1 0 0,-2-2 0 0 0,-1-1 0 0 0,-2-1 0 0 0,11-24-120 0 0,-31 51-29 0 0,1 0 1 0 0,-2-1-1 0 0,0 1 0 0 0,-1-1 0 0 0,0 0 1 0 0,-1 0-1 0 0,-1-1 0 0 0,0 1 1 0 0,-1-1-1 0 0,0 1 0 0 0,-1-1 0 0 0,-1 1 1 0 0,0-2 28 0 0,0 12-33 0 0,0 1 0 0 0,0 0 0 0 0,0 0 1 0 0,-1 0-1 0 0,1 0 0 0 0,0 0 0 0 0,-1 0 1 0 0,0 0-1 0 0,0 0 0 0 0,0 0 0 0 0,0 1 0 0 0,0-1 1 0 0,-1 1-1 0 0,1 0 0 0 0,-1 0 0 0 0,0-1 1 0 0,1 2-1 0 0,-1-1 0 0 0,0 0 0 0 0,0 0 1 0 0,0 1-1 0 0,0 0 0 0 0,0 0 0 0 0,-1 0 0 0 0,1 0 1 0 0,0 0-1 0 0,-1 0 0 0 0,1 1 0 0 0,0 0 1 0 0,-1 0-1 0 0,1 0 0 0 0,0 0 0 0 0,-1 0 1 0 0,1 0-1 0 0,0 1 0 0 0,-1 0 0 0 0,1 0 0 0 0,0 0 1 0 0,0 0-1 0 0,-1 0 0 0 0,1 1 0 0 0,-1 0 33 0 0,-11 8-1 0 0,-1 2 0 0 0,1 0 0 0 0,1 1 0 0 0,0 0 0 0 0,1 1 0 0 0,0 0 0 0 0,1 1 0 0 0,1 1 0 0 0,1 0 0 0 0,0 0 0 0 0,1 1 0 0 0,0 0 0 0 0,2 1 0 0 0,0 0 0 0 0,1 0 0 0 0,0 0 0 0 0,2 1 0 0 0,0 0 0 0 0,2 0 0 0 0,0 0 0 0 0,0 9 1 0 0,1-17 40 0 0,1 0 0 0 0,1 0 0 0 0,-1 0 1 0 0,2 0-1 0 0,-1 0 0 0 0,1 0 0 0 0,1 0 0 0 0,0-1 0 0 0,1 1 0 0 0,0-1 1 0 0,0 0-1 0 0,1 0 0 0 0,1 0 0 0 0,-1-1 0 0 0,1 0 0 0 0,1 0 0 0 0,0 0 1 0 0,0-1-1 0 0,1 0 0 0 0,4 3-40 0 0,6 2 105 0 0,0-1 1 0 0,0 0-1 0 0,1-2 1 0 0,0 0 0 0 0,1-1-1 0 0,0-1 1 0 0,0-1-1 0 0,1-1 1 0 0,11 2-106 0 0,12 5-31 0 0,-6-9-1224 0 0,-21-3-2051 0 0,-1 2-4284 0 0,-12 0-933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37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22 564 0 0 0,'-20'-22'0'0'0,"18"18"7580"0"0,7 1-4084 0 0,24 2-3242 0 0,-23 1 765 0 0,13 0-525 0 0,13 1-348 0 0,0-1 0 0 0,0-2 0 0 0,0-2-1 0 0,0 0 1 0 0,12-5-146 0 0,23-1-3505 0 0,-22 9-5692 0 0,-41 4 8327 0 0,-4 1 870 0 0</inkml:trace>
  <inkml:trace contextRef="#ctx0" brushRef="#br0" timeOffset="253.787">2 740 0 0 0,'0'0'511'0'0,"0"0"-58"0"0,0 0 90 0 0,0 0 296 0 0,0 0 276 0 0,0 0 102 0 0,0 0-132 0 0,0 0-257 0 0,0 0-256 0 0,0 0-213 0 0,0 0-114 0 0,0 0-68 0 0,25-4-42 0 0,118-25 102 0 0,-61 12-159 0 0,-32 6-1716 0 0,0 2-4411 0 0,-39 6 5342 0 0</inkml:trace>
  <inkml:trace contextRef="#ctx0" brushRef="#br0" timeOffset="667.9">720 288 4913 0 0,'0'0'892'0'0,"0"0"-238"0"0,0 0-156 0 0,0 0 95 0 0,0 0 217 0 0,0 0 131 0 0,0 0-44 0 0,0 0-238 0 0,0 0-314 0 0,0 0-234 0 0,0 0-106 0 0,0 0 9 0 0,-1 4 55 0 0,-28 150 773 0 0,29-151-829 0 0,-1 0 0 0 0,1-1 1 0 0,0 1-1 0 0,0 0 1 0 0,0 0-1 0 0,0 0 1 0 0,0 0-1 0 0,1 0 0 0 0,-1 0 1 0 0,1-1-1 0 0,0 1 1 0 0,0 0-1 0 0,0 0 0 0 0,0-1 1 0 0,0 1-1 0 0,1-1 1 0 0,-1 1-1 0 0,1-1 1 0 0,0 0-1 0 0,-1 1 0 0 0,1-1 1 0 0,0 0-1 0 0,1 0 1 0 0,-1 0-1 0 0,0 0 0 0 0,0-1 1 0 0,1 1-1 0 0,-1-1 1 0 0,1 1-1 0 0,-1-1 1 0 0,1 0-1 0 0,0 0 0 0 0,0 0-13 0 0,11 3 238 0 0,0-1-1 0 0,0 0 1 0 0,0-1 0 0 0,1-1-1 0 0,-1 0 1 0 0,1-1-1 0 0,-1 0 1 0 0,1-1-1 0 0,1-1-237 0 0,15-13-1009 0 0,-10-9-4135 0 0,1-2-3189 0 0,-16 21 7996 0 0</inkml:trace>
  <inkml:trace contextRef="#ctx0" brushRef="#br0" timeOffset="905.434">1128 214 0 0 0,'0'0'870'0'0,"0"0"75"0"0,0 0-133 0 0,0 0-10 0 0,0 0 117 0 0,0 0 182 0 0,0 0 135 0 0,0 0 21 0 0,0 0-101 0 0,0 0-149 0 0,0 0-182 0 0,0 0-146 0 0,0 0-104 0 0,-20 36-71 0 0,-64 116-67 0 0,17-8 373 0 0,52-105-834 0 0,6-21-121 0 0,1 1 1 0 0,1 0 0 0 0,0 0 0 0 0,2 0 0 0 0,0 0 0 0 0,1 1 0 0 0,1 0 0 0 0,1 0-1 0 0,1 0 1 0 0,1 19 144 0 0,34-31-12369 0 0,-29-12 12269 0 0</inkml:trace>
  <inkml:trace contextRef="#ctx0" brushRef="#br0" timeOffset="1167.157">1130 604 3273 0 0,'0'0'1355'0'0,"0"0"-102"0"0,0 0 74 0 0,0 0 176 0 0,0 0 30 0 0,0 0-159 0 0,0 0-228 0 0,0 0-230 0 0,0 0-200 0 0,0 0-138 0 0,32-9-101 0 0,98-28-119 0 0,60-1-109 0 0,-156 34-2496 0 0,-10 4-2812 0 0,-10 0-542 0 0,-7 0 2450 0 0</inkml:trace>
  <inkml:trace contextRef="#ctx0" brushRef="#br0" timeOffset="1856.764">1677 280 4889 0 0,'0'0'1243'0'0,"0"0"-127"0"0,0 0-44 0 0,0 0 98 0 0,0 0 73 0 0,0 0-75 0 0,0 0-214 0 0,0 0-287 0 0,0 0-243 0 0,0 0-156 0 0,0 0-78 0 0,0 0-6 0 0,8-8 6 0 0,26-24 1 0 0,-30 29-126 0 0,0 0 1 0 0,0 1 0 0 0,0-1-1 0 0,1 1 1 0 0,-1 0 0 0 0,1 0 0 0 0,0 1-1 0 0,-1-1 1 0 0,1 1 0 0 0,0 0-1 0 0,0 1 1 0 0,-1-1 0 0 0,1 1 0 0 0,0 0-1 0 0,0 0 1 0 0,4 0-66 0 0,2 1 175 0 0,-10-2-148 0 0,1 1 0 0 0,-1-1 0 0 0,1 1 0 0 0,0 0 0 0 0,-1 0 0 0 0,1 0 0 0 0,0 0 0 0 0,-1 0 0 0 0,1 0 0 0 0,-1 1 0 0 0,1-1 0 0 0,0 0 0 0 0,-1 1-1 0 0,1-1 1 0 0,-1 1 0 0 0,1 0 0 0 0,-1-1 0 0 0,1 1 0 0 0,-1 0 0 0 0,0 0 0 0 0,1 0 0 0 0,-1 0 0 0 0,0 0 0 0 0,0 0 0 0 0,0 0 0 0 0,1 0-1 0 0,-1 1 1 0 0,0-1 0 0 0,-1 0 0 0 0,1 1 0 0 0,0-1 0 0 0,0 1 0 0 0,-1-1 0 0 0,1 1 0 0 0,0-1 0 0 0,-1 1 0 0 0,0-1 0 0 0,1 1 0 0 0,-1 0 0 0 0,0-1-1 0 0,0 1 1 0 0,0 0 0 0 0,0-1 0 0 0,0 1 0 0 0,0-1 0 0 0,0 1 0 0 0,-1 0-27 0 0,1 4 41 0 0,-1 0 0 0 0,-1-1 0 0 0,1 1 0 0 0,-1 0-1 0 0,0-1 1 0 0,0 1 0 0 0,0-1 0 0 0,-1 1 0 0 0,0-1 0 0 0,0 0 0 0 0,0 0 0 0 0,-1 0-1 0 0,1-1 1 0 0,-2 2-41 0 0,-30 59 112 0 0,35-61-140 0 0,1-1 0 0 0,0 0-1 0 0,0 0 1 0 0,1 0 0 0 0,-1 1-1 0 0,1-1 1 0 0,-1-1 0 0 0,1 1-1 0 0,0 0 1 0 0,0 0 0 0 0,0-1 0 0 0,0 1-1 0 0,1-1 1 0 0,-1 0 0 0 0,1 1-1 0 0,-1-1 1 0 0,1 0 0 0 0,0-1-1 0 0,0 1 1 0 0,0 0 0 0 0,0-1 0 0 0,0 0-1 0 0,0 1 1 0 0,0-1 0 0 0,0 0-1 0 0,1-1 1 0 0,1 1 28 0 0,29 16-5 0 0,-27-11 30 0 0,0 1 0 0 0,0 0 1 0 0,-1 0-1 0 0,1 0 0 0 0,-2 1 1 0 0,1 0-1 0 0,-1 0 0 0 0,0 0 1 0 0,-1 1-1 0 0,0 0 0 0 0,0 0 1 0 0,-1 0-1 0 0,0 0 0 0 0,-1 0 1 0 0,0 1-1 0 0,0-1 0 0 0,-1 1 1 0 0,0-1-1 0 0,-1 1 1 0 0,0-1-1 0 0,-1 1 0 0 0,0 5-25 0 0,-2-7 40 0 0,0 1 0 0 0,-1-1 1 0 0,1 0-1 0 0,-1 0 0 0 0,-1-1 0 0 0,0 1 0 0 0,0-1 0 0 0,0 0 0 0 0,-1 0 0 0 0,0 0 0 0 0,-1-1 1 0 0,1 0-1 0 0,-1-1 0 0 0,0 1 0 0 0,0-1 0 0 0,-1 0 0 0 0,0-1 0 0 0,-2 1-40 0 0,7-3-40 0 0,-32 14-1533 0 0,12-13-4727 0 0,18-6-1487 0 0,3 2 4832 0 0</inkml:trace>
  <inkml:trace contextRef="#ctx0" brushRef="#br0" timeOffset="2139.163">2089 173 1272 0 0,'0'0'1770'0'0,"0"0"-38"0"0,0 0-55 0 0,0 0-58 0 0,0 0-131 0 0,0 0-233 0 0,0 0-216 0 0,0 0-159 0 0,0 0-166 0 0,0 0-136 0 0,0 0-108 0 0,0 0-71 0 0,26 20-10 0 0,82 63-4 0 0,-49-16 307 0 0,-50-56-632 0 0,-2 0 0 0 0,0 1 0 0 0,0 0 0 0 0,-1 0 0 0 0,0 1 0 0 0,-1 0 0 0 0,-1-1 0 0 0,0 2 0 0 0,0-1 0 0 0,-2 0 0 0 0,0 1 0 0 0,0 0 0 0 0,-1-1 0 0 0,-1 1 0 0 0,0 0 0 0 0,-1-1-1 0 0,0 1 1 0 0,-1 0-60 0 0,-3 0-85 0 0,-1-1 0 0 0,0-1-1 0 0,-1 1 1 0 0,0-1 0 0 0,-1-1-1 0 0,0 1 1 0 0,-1-1 0 0 0,0-1-1 0 0,-1 0 1 0 0,0 0 0 0 0,-1-1-1 0 0,-7 5 86 0 0,-100 67-4399 0 0,38-32-4152 0 0,69-42 6737 0 0,-5 4 164 0 0</inkml:trace>
  <inkml:trace contextRef="#ctx0" brushRef="#br0" timeOffset="2720.846">670 0 0 0 0,'0'0'539'0'0,"0"0"486"0"0,0 0 81 0 0,0 0-130 0 0,0 0-100 0 0,0 0-13 0 0,-6 3 23 0 0,1-1-613 0 0,1 1 0 0 0,-1-1 1 0 0,0 1-1 0 0,1 0 0 0 0,0 0 0 0 0,0 1 1 0 0,0-1-1 0 0,0 1 0 0 0,0 0 1 0 0,1 0-1 0 0,0 0 0 0 0,0 0 1 0 0,0 1-1 0 0,0 0 0 0 0,0 0-273 0 0,-13 28 953 0 0,1 1 1 0 0,1 1-1 0 0,2 0 0 0 0,1 1 0 0 0,-2 19-953 0 0,0 21 296 0 0,3 0-1 0 0,4 0 0 0 0,3 62-295 0 0,3-112-264 0 0,1-1-1 0 0,2 0 0 0 0,0 0 1 0 0,2 0-1 0 0,0 0 1 0 0,10 23 264 0 0,14 11-3674 0 0,14-12-3780 0 0,-31-38 4147 0 0</inkml:trace>
  <inkml:trace contextRef="#ctx0" brushRef="#br0" timeOffset="4051.477">2688 251 1568 0 0,'0'0'786'0'0,"0"0"-437"0"0,0 0-151 0 0,0 0 243 0 0,0 0 327 0 0,0 0 180 0 0,0 0 18 0 0,0 0-85 0 0,0 0-90 0 0,0 0-49 0 0,0 0 11 0 0,0 0 26 0 0,23-6 11 0 0,74-21 15 0 0,1-22 1797 0 0,-90 43-2481 0 0,-1 1 0 0 0,1-1 0 0 0,-1 0 1 0 0,-1 0-1 0 0,0-1 0 0 0,1 0 0 0 0,-2 0 0 0 0,1 0 0 0 0,-1-1 1 0 0,0 1-1 0 0,-1-1 0 0 0,0-1 0 0 0,3-7-121 0 0,-4-2 220 0 0,-6 21-1232 0 0,-38 299 336 0 0,39-287 664 0 0,1 20 16 0 0,-2-1-1 0 0,-2 1 1 0 0,-1-1 0 0 0,-1 0 0 0 0,-2 0-1 0 0,-1-1 1 0 0,-2 0 0 0 0,-1-1 0 0 0,-2-1 0 0 0,-1 0-1 0 0,-1-1 1 0 0,-8 10-4 0 0,-18 2-236 0 0,34-33-326 0 0,-1-1 0 0 0,0 0 0 0 0,-1-1-1 0 0,1 0 1 0 0,-1-1 0 0 0,-1 0-1 0 0,1-1 1 0 0,-1 0 0 0 0,0-1 0 0 0,0 0-1 0 0,0 0 1 0 0,-1-2 0 0 0,1 0-1 0 0,-1 0 1 0 0,0-1 0 0 0,1 0-1 0 0,-1-1 1 0 0,-8-2 562 0 0,17 1 176 0 0,1-1-1 0 0,-1 0 1 0 0,0-1-1 0 0,1 1 1 0 0,-1-1-1 0 0,1 1 0 0 0,0-1 1 0 0,0 0-1 0 0,0 0 1 0 0,0 0-1 0 0,0-1 1 0 0,1 1-1 0 0,0-1 1 0 0,-1 1-1 0 0,1-1 1 0 0,1 0-1 0 0,-1 0 1 0 0,0 0-1 0 0,1 0 0 0 0,0 0 1 0 0,0 0-1 0 0,0 0 1 0 0,0-1-1 0 0,1 1 1 0 0,0 0-1 0 0,0 0 1 0 0,0-1-1 0 0,0 1 1 0 0,1 0-1 0 0,-1 0 1 0 0,1 0-1 0 0,0-1 1 0 0,0 1-1 0 0,1 0 0 0 0,-1 0 1 0 0,1 1-1 0 0,0-1 1 0 0,0 0-1 0 0,0 0 1 0 0,1 1-1 0 0,-1-1 1 0 0,2 0-176 0 0,6-9 559 0 0,2 0 1 0 0,0 1 0 0 0,0 0-1 0 0,1 0 1 0 0,0 2-1 0 0,1 0 1 0 0,0 0 0 0 0,11-5-560 0 0,19-13 868 0 0,132-48 1430 0 0,-162 71-2246 0 0,80-18-661 0 0,-4 2-3582 0 0,59-36-5313 0 0,-57 2 6685 0 0,8-47 4134 0 0,-88 82-308 0 0,-1 1 1517 0 0,-6 14 2625 0 0,-4 5-4144 0 0,-1 0-235 0 0,0 26 2112 0 0,-78 154-1552 0 0,67-153-1304 0 0,4-12-28 0 0,2-1-1 0 0,-1 1 0 0 0,2 0 1 0 0,0 0-1 0 0,0 1 0 0 0,2-1 0 0 0,0 1 1 0 0,1 0-1 0 0,0 8 3 0 0,2-20-2 0 0,1 0 0 0 0,-1-1 0 0 0,1 1 0 0 0,0 0 0 0 0,0-1 0 0 0,0 1 0 0 0,1-1 0 0 0,-1 0 0 0 0,1 1 0 0 0,0-1 0 0 0,0 0 0 0 0,0-1 1 0 0,0 1-1 0 0,0-1 0 0 0,1 1 0 0 0,-1-1 0 0 0,1 0 0 0 0,0 0 0 0 0,-1 0 0 0 0,1-1 0 0 0,0 1 0 0 0,0-1 0 0 0,0 0 0 0 0,2 0 2 0 0,4-1-180 0 0,0-1-1 0 0,1 0 1 0 0,-1 0 0 0 0,0-1-1 0 0,0-1 1 0 0,0 1-1 0 0,0-2 1 0 0,0 1 0 0 0,8-6 180 0 0,45-35-7887 0 0,-42 26 1424 0 0,-15 14 4607 0 0</inkml:trace>
  <inkml:trace contextRef="#ctx0" brushRef="#br0" timeOffset="4301.674">3034 497 6753 0 0,'0'0'1297'0'0,"0"0"-57"0"0,0 0 56 0 0,0 0 113 0 0,0 0-169 0 0,0 0-320 0 0,217-22-200 0 0,-175 19-240 0 0,6-1-144 0 0,6-3-104 0 0,-1 3-112 0 0,-2-3-72 0 0,3 3-112 0 0,-1 0-224 0 0,-10 1-560 0 0,3-1-1304 0 0,-19 4-2505 0 0,-8 0-3425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0,'0'0'140'0'0,"1"5"2717"0"0,2-3 5667 0 0,79 0-3264 0 0,118-7-2569 0 0,-107 1-2064 0 0,-88 4-2040 0 0,3-2 4264 0 0,-4 1-2866 0 0,0 1-3858 0 0,-1-1-1916 0 0,0 1-3308 0 0,-4 0 6334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44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0,'0'0'1579'0'0,"0"0"-520"0"0,0 0-291 0 0,0 0 123 0 0,0 0 291 0 0,0 0 207 0 0,0 0 23 0 0,0 0-130 0 0,0 0-179 0 0,0 0-151 0 0,0 0-105 0 0,0 0-72 0 0,0 0-63 0 0,12 1-33 0 0,97-6 2155 0 0,-42-5-1582 0 0,4 2-731 0 0,3-7-1661 0 0,-48 13-3026 0 0,-2 0-4923 0 0,-17 2 4247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7:51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 2921 0 0,'0'0'1608'0'0,"0"0"-172"0"0,0 0-71 0 0,0 0 64 0 0,0 0 65 0 0,0 0-47 0 0,0 0-208 0 0,0 0-283 0 0,0 0-299 0 0,0 0-240 0 0,0 0-115 0 0,2 5 18 0 0,2 7-113 0 0,-1 1 1 0 0,-1-1-1 0 0,0 1 0 0 0,-1 0 0 0 0,0 0 0 0 0,-1 0 1 0 0,0 0-1 0 0,-1 0 0 0 0,-1 0 0 0 0,0-1 0 0 0,-3 11-207 0 0,-2 29 281 0 0,-37 357 209 0 0,43-397-876 0 0,-3 40 374 0 0,3-16-6979 0 0,9-33-2569 0 0,-3-3 7868 0 0</inkml:trace>
  <inkml:trace contextRef="#ctx0" brushRef="#br0" timeOffset="981.231">394 215 0 0 0,'0'0'970'0'0,"0"0"44"0"0,0 0-53 0 0,0 0 119 0 0,0 0 244 0 0,0 0 156 0 0,0 0-17 0 0,0 0-156 0 0,0 0-197 0 0,0 0-173 0 0,0 0-123 0 0,0 0-94 0 0,0 0-72 0 0,19-7-22 0 0,58-22-54 0 0,30-31 1748 0 0,-98 52-2140 0 0,0-1-1 0 0,-1 1 1 0 0,0-2-1 0 0,0 1 1 0 0,-1-1-1 0 0,0-1 1 0 0,0 1-1 0 0,-1-1 1 0 0,-1 0-1 0 0,1-2-179 0 0,-6 5 102 0 0,-7 20-870 0 0,-9 45 586 0 0,3 0 0 0 0,3 1 1 0 0,2 0-1 0 0,0 35 182 0 0,4-12-150 0 0,-3-1 0 0 0,-3 0 0 0 0,-4 0 1 0 0,-4-2-1 0 0,-2 0 0 0 0,-7 5 150 0 0,-20-16-2695 0 0,44-64 2247 0 0,-1-1 1 0 0,1 0 0 0 0,0 0 0 0 0,-1 0 0 0 0,1 0 0 0 0,-1-1-1 0 0,0 1 1 0 0,0-1 0 0 0,1 0 0 0 0,-1 0 0 0 0,0 0 0 0 0,0-1-1 0 0,0 1 1 0 0,0-1 0 0 0,0 0 0 0 0,0 0 0 0 0,0-1-1 0 0,0 1 1 0 0,0-1 0 0 0,0 1 0 0 0,0-1 0 0 0,1-1 0 0 0,-1 1-1 0 0,0 0 1 0 0,1-1 0 0 0,-1 0 0 0 0,1 0 0 0 0,-1 0 0 0 0,-1-2 447 0 0,-3-1-61 0 0,1-1 0 0 0,-1 0 0 0 0,1 0 0 0 0,0-1 0 0 0,1 0 0 0 0,-1 0 0 0 0,2-1 1 0 0,-1 1-1 0 0,1-1 0 0 0,0-1 0 0 0,0 1 0 0 0,1-1 0 0 0,1 0 0 0 0,-1 0 0 0 0,0-2 61 0 0,-2-94 5173 0 0,11 94-4599 0 0,-1 0 0 0 0,1 0 0 0 0,1 1 0 0 0,0-1 0 0 0,1 1 0 0 0,-1 0 0 0 0,2 1 0 0 0,0 0 0 0 0,0 0 0 0 0,0 1 0 0 0,1-1 0 0 0,0 2 0 0 0,1 0 0 0 0,0 0 0 0 0,9-5-574 0 0,11-8 676 0 0,1 2-1 0 0,0 1 1 0 0,1 2-1 0 0,1 1 1 0 0,1 2-1 0 0,-1 0 1 0 0,5 2-676 0 0,130-45 379 0 0,-167 56-369 0 0,0-1-1 0 0,-1 0 1 0 0,1 0 0 0 0,0 0 0 0 0,0 1-1 0 0,-1-1 1 0 0,1 1 0 0 0,0-1 0 0 0,-1 0 0 0 0,1 1-1 0 0,0-1 1 0 0,-1 1 0 0 0,1-1 0 0 0,0 1-1 0 0,-1 0 1 0 0,1-1 0 0 0,-1 1 0 0 0,1-1-1 0 0,-1 1 1 0 0,0 0 0 0 0,1 0 0 0 0,-1-1 0 0 0,0 1-1 0 0,1 0 1 0 0,-1 0 0 0 0,0-1 0 0 0,0 1-1 0 0,0 0 1 0 0,0 0 0 0 0,1 0 0 0 0,-1-1 0 0 0,0 1-1 0 0,0 0 1 0 0,-1 0 0 0 0,1 0 0 0 0,0-1-1 0 0,0 1 1 0 0,0 0 0 0 0,0 0 0 0 0,-1 0 0 0 0,1-1-1 0 0,0 1 1 0 0,-1 0 0 0 0,1-1 0 0 0,-1 1-1 0 0,1 0 1 0 0,-1-1 0 0 0,1 1 0 0 0,-1 0 0 0 0,1-1-1 0 0,-1 1 1 0 0,1-1 0 0 0,-1 1 0 0 0,0-1-1 0 0,1 1 1 0 0,-1-1 0 0 0,0 0 0 0 0,0 1-10 0 0,-3 14 93 0 0,-23 192 32 0 0,26-149-2539 0 0,1-58 813 0 0,0 0-670 0 0,6 0-8914 0 0,-5 0 8708 0 0</inkml:trace>
  <inkml:trace contextRef="#ctx0" brushRef="#br0" timeOffset="1403.617">1232 75 8770 0 0,'0'0'2235'0'0,"0"0"-764"0"0,0 0-332 0 0,0 0-26 0 0,0 0-39 0 0,0 0-174 0 0,0 0-216 0 0,0 0-190 0 0,0 0-119 0 0,0 0-43 0 0,0 0-22 0 0,0 0-47 0 0,-10 21-36 0 0,-42 105 74 0 0,41-76-263 0 0,1 0-1 0 0,3 1 0 0 0,2 0 1 0 0,2 31-38 0 0,2 36-267 0 0,3-115 272 0 0,0 0-1 0 0,1 0 1 0 0,0-1 0 0 0,0 1-1 0 0,0 0 1 0 0,0-1 0 0 0,0 0 0 0 0,0 0-1 0 0,1 0 1 0 0,-1 0 0 0 0,1 0-1 0 0,-1-1 1 0 0,1 1 0 0 0,0-1 0 0 0,0 0-1 0 0,0 0 1 0 0,-1-1 0 0 0,1 1-1 0 0,0-1 1 0 0,0 0 0 0 0,0 0 0 0 0,0 0-1 0 0,0 0 1 0 0,0-1 0 0 0,0 1-1 0 0,3-2-4 0 0,3 2-13 0 0,75-31-1073 0 0,-45-12-7074 0 0,-35 22-594 0 0,-5 16 7074 0 0</inkml:trace>
  <inkml:trace contextRef="#ctx0" brushRef="#br0" timeOffset="1648.578">911 322 7186 0 0,'0'0'1836'0'0,"0"0"-578"0"0,0 0-156 0 0,0 0 257 0 0,0 0 178 0 0,0 0-100 0 0,0 0-267 0 0,0 0-306 0 0,0 0-233 0 0,0 0-150 0 0,0 0-94 0 0,0 0-67 0 0,33 1-34 0 0,104 4-40 0 0,82-19-712 0 0,-194 12-336 0 0,37-5-3435 0 0,-22 2-3406 0 0,-22 1 691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2096 0 0,'0'0'1741'0'0,"0"0"-362"0"0,0 0-11 0 0,0 0 246 0 0,0 0 111 0 0,0 0-108 0 0,0 0-222 0 0,0 0-235 0 0,0 0-140 0 0,0 0-105 0 0,0 0-121 0 0,0 0-116 0 0,0 0-81 0 0,34-4-71 0 0,110-8-92 0 0,37-10 329 0 0,-144 18-758 0 0,-13 1 713 0 0,-8 1-3146 0 0,-2 1-2720 0 0,-1 1-3820 0 0,-16 0 4967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1584 0 0,'0'0'2029'0'0,"0"0"-27"0"0,0 0 197 0 0,0 0 14 0 0,0 0-293 0 0,0 0-439 0 0,0 0-377 0 0,0 0-274 0 0,33 0-162 0 0,103-3-96 0 0,22-10 1380 0 0,-101 6-3969 0 0,6 5-7901 0 0,-52 2 3299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9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1 361 1568 0 0,'0'0'786'0'0,"0"0"-321"0"0,0 0 97 0 0,0 0 378 0 0,0 0 299 0 0,0 0 153 0 0,0 0-72 0 0,0 0-162 0 0,0 0-91 0 0,0 0-54 0 0,0 0-30 0 0,0 0-33 0 0,20 2-49 0 0,140 6 1176 0 0,6-29-1121 0 0,-54 3-4209 0 0,-109 18 1304 0 0,-1 0-4502 0 0,-2 0 1192 0 0,-1 0 4794 0 0</inkml:trace>
  <inkml:trace contextRef="#ctx0" brushRef="#br0" timeOffset="245.701">163 519 0 0 0,'0'0'759'0'0,"0"0"-50"0"0,0 0 129 0 0,0 0 319 0 0,0 0 230 0 0,0 0 66 0 0,0 0-81 0 0,0 0-237 0 0,0 0-246 0 0,0 0-228 0 0,0 0-209 0 0,0 0-180 0 0,0 0-135 0 0,32-2-96 0 0,106-9-118 0 0,-1-17-1449 0 0,-35 4-5312 0 0,-83 23 4017 0 0</inkml:trace>
  <inkml:trace contextRef="#ctx0" brushRef="#br0" timeOffset="1211.528">917 26 368 0 0,'0'0'1210'0'0,"0"0"-114"0"0,0 0 29 0 0,0 0 109 0 0,0 0 44 0 0,0 0-75 0 0,0 0-222 0 0,0 0-286 0 0,0 0-262 0 0,0 0-189 0 0,0 0-54 0 0,0 0 42 0 0,5 18 1228 0 0,-4-2-1175 0 0,-1 1 0 0 0,0-1-1 0 0,-1 0 1 0 0,-1 0 0 0 0,-1 0 0 0 0,0-1-1 0 0,-1 1 1 0 0,0 0 0 0 0,-1-1-1 0 0,-1 0 1 0 0,-1 0 0 0 0,-6 10-285 0 0,10-17 47 0 0,-110 226 237 0 0,113-232-264 0 0,0 0 0 0 0,0-1 0 0 0,0 1 0 0 0,0 0 1 0 0,1-1-1 0 0,-1 1 0 0 0,0 0 0 0 0,1-1 1 0 0,-1 1-1 0 0,1-1 0 0 0,0 1 0 0 0,0 0 0 0 0,-1-1 1 0 0,1 0-1 0 0,0 1 0 0 0,0-1 0 0 0,0 0 0 0 0,0 1 1 0 0,0-1-1 0 0,1 0 0 0 0,-1 0 0 0 0,0 0 0 0 0,1 0 1 0 0,-1 0-1 0 0,0 0 0 0 0,1 0 0 0 0,-1 0 1 0 0,1-1-1 0 0,0 1 0 0 0,-1-1 0 0 0,1 1 0 0 0,-1-1 1 0 0,1 1-1 0 0,0-1 0 0 0,-1 0 0 0 0,1 0 0 0 0,0 0 1 0 0,-1 0-1 0 0,1 0 0 0 0,0 0 0 0 0,-1 0 0 0 0,1-1 1 0 0,0 1-1 0 0,-1-1 0 0 0,1 1 0 0 0,0-1 1 0 0,-1 1-1 0 0,1-1 0 0 0,-1 0 0 0 0,0 0 0 0 0,1 0-20 0 0,17 0 147 0 0,134-33 579 0 0,-57 1-1867 0 0,-61 16-8663 0 0,-31 16 6152 0 0,-4 1 849 0 0</inkml:trace>
  <inkml:trace contextRef="#ctx0" brushRef="#br0" timeOffset="1631.891">1107 435 4785 0 0,'0'0'1467'0'0,"0"0"-577"0"0,0 0-284 0 0,0 0 98 0 0,0 0 178 0 0,0 0 57 0 0,0 0-126 0 0,0 0-200 0 0,0 0-180 0 0,0 0-94 0 0,0 0-39 0 0,0 0-35 0 0,20-2-1 0 0,98-7 287 0 0,-47 12 373 0 0,-69 23-580 0 0,-116 84 504 0 0,113-109-823 0 0,-1 0 0 0 0,1 0 0 0 0,-1 0 0 0 0,1 0 0 0 0,0 1 0 0 0,-1-1 0 0 0,1 0 0 0 0,0 1 0 0 0,0-1 0 0 0,0 1 0 0 0,0 0 0 0 0,0-1 0 0 0,1 1 0 0 0,-1-1 0 0 0,0 1 0 0 0,1 0 0 0 0,-1 0-1 0 0,1-1 1 0 0,-1 1 0 0 0,1 0 0 0 0,0 0 0 0 0,0 0 0 0 0,0 0 0 0 0,0-1 0 0 0,0 1 0 0 0,0 0 0 0 0,1 0 0 0 0,-1 0 0 0 0,1-1 0 0 0,-1 1 0 0 0,1 0 0 0 0,-1-1 0 0 0,1 1 0 0 0,0 0 0 0 0,0-1 0 0 0,0 1 0 0 0,0-1-1 0 0,0 1 1 0 0,0-1 0 0 0,0 1 0 0 0,2 0-25 0 0,2 1 26 0 0,0-1 0 0 0,0 0-1 0 0,1 0 1 0 0,-1 0-1 0 0,1-1 1 0 0,-1 1 0 0 0,1-1-1 0 0,0 0 1 0 0,0-1 0 0 0,-1 0-1 0 0,1 0 1 0 0,0 0 0 0 0,0 0-1 0 0,-1-1 1 0 0,5-1-26 0 0,51-15-5322 0 0,-39 3-2157 0 0,-13 10 2905 0 0</inkml:trace>
  <inkml:trace contextRef="#ctx0" brushRef="#br0" timeOffset="1879.902">1586 365 3769 0 0,'0'0'1073'0'0,"0"0"-447"0"0,0 0-73 0 0,0 0 277 0 0,0 0 238 0 0,0 0 68 0 0,0 0-137 0 0,0 0-231 0 0,0 0-177 0 0,0 0-121 0 0,0 0-58 0 0,0 0-24 0 0,24-2-7 0 0,118-7 275 0 0,-26-9-1334 0 0,-40 0-8291 0 0,-63 17 4896 0 0</inkml:trace>
  <inkml:trace contextRef="#ctx0" brushRef="#br0" timeOffset="2350.913">2200 0 6657 0 0,'0'0'1733'0'0,"0"0"-230"0"0,0 0-123 0 0,0 0 24 0 0,0 0-85 0 0,0 0-257 0 0,0 0-329 0 0,0 0-303 0 0,0 0-227 0 0,0 0-122 0 0,0 0-36 0 0,0 0-17 0 0,0 0 27 0 0,-2 8 29 0 0,-12 117 289 0 0,9-82-412 0 0,-2-1-1 0 0,-2 1 0 0 0,-2-2 0 0 0,-1 1 0 0 0,-5 6 40 0 0,16-45-2 0 0,-33 121-103 0 0,68-113 575 0 0,65-32 513 0 0,-4-13-744 0 0,-80 29-678 0 0,9-3-84 0 0,-16 7-3369 0 0,0 0-3470 0 0,-6 1 1102 0 0</inkml:trace>
  <inkml:trace contextRef="#ctx0" brushRef="#br0" timeOffset="2700.797">2574 346 1624 0 0,'0'0'910'0'0,"0"0"-129"0"0,0 0 33 0 0,0 0 113 0 0,0 0 30 0 0,0 0-107 0 0,0 0-185 0 0,0 0-158 0 0,0 0-138 0 0,0 0-122 0 0,0 0-96 0 0,0 0-82 0 0,-19 24-31 0 0,-55 74-24 0 0,55-54 18 0 0,21-41 91 0 0,0 0-1 0 0,1 0 1 0 0,-1 0 0 0 0,1 0-1 0 0,-1 0 1 0 0,1 0-1 0 0,0-1 1 0 0,0 1 0 0 0,0-1-1 0 0,0 0 1 0 0,1 0-1 0 0,-1 0 1 0 0,0-1 0 0 0,1 1-1 0 0,-1-1 1 0 0,1 0-1 0 0,0 0 1 0 0,0 0 0 0 0,-1 0-1 0 0,1-1 1 0 0,0 1-1 0 0,0-1 1 0 0,0 0 0 0 0,-1 0-1 0 0,1 0 1 0 0,0-1-1 0 0,0 1 1 0 0,1-2-123 0 0,1 2 242 0 0,0 0 0 0 0,-1-1 0 0 0,1 0 0 0 0,0 0 1 0 0,-1 0-1 0 0,1-1 0 0 0,-1 1 0 0 0,0-2 0 0 0,1 1 0 0 0,-1 0 0 0 0,0-1 0 0 0,0 0 0 0 0,-1 0 1 0 0,1-1-1 0 0,0 1 0 0 0,-1-1 0 0 0,0 0 0 0 0,0 0 0 0 0,0-1 0 0 0,-1 1 0 0 0,1-1 0 0 0,-1 1 1 0 0,0-1-1 0 0,0 0 0 0 0,-1-1 0 0 0,0 1 0 0 0,1 0 0 0 0,-2-1 0 0 0,1 1 0 0 0,-1-1 0 0 0,0 1 1 0 0,0-1-1 0 0,0-2-242 0 0,-1 6-117 0 0,1-1 0 0 0,-1 0 1 0 0,0 0-1 0 0,-1 0 0 0 0,1 0 1 0 0,-1 0-1 0 0,1 0 0 0 0,-1 1 0 0 0,0-1 1 0 0,0 0-1 0 0,0 0 0 0 0,0 1 1 0 0,0-1-1 0 0,-1 1 0 0 0,1-1 1 0 0,-1 1-1 0 0,1-1 0 0 0,-1 1 1 0 0,0 0-1 0 0,0 0 0 0 0,0 0 0 0 0,-1 0 1 0 0,1 0-1 0 0,0 1 0 0 0,-1-1 1 0 0,1 1-1 0 0,-1-1 0 0 0,1 1 1 0 0,-1 0-1 0 0,0 0 0 0 0,1 0 1 0 0,-1 0 116 0 0,-24-3-7854 0 0,20 4-936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22 2240 0 0,'0'0'1313'0'0,"0"0"-40"0"0,0 0 133 0 0,0 0 234 0 0,0 0 131 0 0,0 0-49 0 0,0 0-255 0 0,0 0-367 0 0,0 0-324 0 0,0 0-237 0 0,0 0-168 0 0,0 0-104 0 0,3-5 175 0 0,-41 105 889 0 0,18-51-1572 0 0,-3-1-1 0 0,-1-1 1 0 0,-3-1-1 0 0,-1-1 0 0 0,-2-2 1 0 0,-31 33 241 0 0,56-70-658 0 0,-24 23-2479 0 0,8-12-6563 0 0,19-14 6986 0 0</inkml:trace>
  <inkml:trace contextRef="#ctx0" brushRef="#br0" timeOffset="320.353">4 18 984 0 0,'0'0'1635'0'0,"0"0"-82"0"0,0 0 18 0 0,0 0 148 0 0,0 0 137 0 0,0 0-26 0 0,0 0-233 0 0,0 0-390 0 0,0 0-357 0 0,0 0-290 0 0,0 0-204 0 0,0 0-135 0 0,0 0-87 0 0,-1-4-17 0 0,-1-10 107 0 0,7 31 268 0 0,9 28 238 0 0,-3-19-501 0 0,1-1 0 0 0,1-1 0 0 0,1 0 0 0 0,1-1 1 0 0,1 0-1 0 0,19 19-229 0 0,141 183-380 0 0,-174-221 627 0 0,-1-2-119 0 0,-1-1-2802 0 0,2 0-10400 0 0,-2-1 9816 0 0</inkml:trace>
  <inkml:trace contextRef="#ctx0" brushRef="#br0" timeOffset="749.113">486 331 2216 0 0,'0'0'1097'0'0,"0"0"16"0"0,0 0 253 0 0,0 0 322 0 0,0 0 118 0 0,0 0-176 0 0,0 0-305 0 0,0 0-287 0 0,0 0-231 0 0,0 0-215 0 0,0 0-180 0 0,32-10-151 0 0,99-33-114 0 0,-47 28-22 0 0,-62 17-382 0 0,-28 16 416 0 0,-17 5 67 0 0,-71 91 133 0 0,92-111-336 0 0,1-1 0 0 0,0 1 1 0 0,0 0-1 0 0,0 0 0 0 0,0 0 0 0 0,1 0 0 0 0,-1 0 0 0 0,1 0 0 0 0,-1 0 1 0 0,1 0-1 0 0,0 1 0 0 0,1-1 0 0 0,-1 0 0 0 0,0 0 0 0 0,1 0 0 0 0,0 0 1 0 0,-1 0-1 0 0,1 0 0 0 0,0 0 0 0 0,1-1 0 0 0,-1 1 0 0 0,0 0 1 0 0,1 0-1 0 0,0-1 0 0 0,-1 1 0 0 0,1-1 0 0 0,0 0 0 0 0,2 2-23 0 0,0-2 25 0 0,0 0-1 0 0,0-1 1 0 0,0 1 0 0 0,0-1-1 0 0,1 0 1 0 0,-1 0 0 0 0,0 0-1 0 0,1-1 1 0 0,-1 1-1 0 0,1-1 1 0 0,-1 0 0 0 0,1-1-1 0 0,-1 1 1 0 0,0-1-1 0 0,1 0 1 0 0,-1 0 0 0 0,0 0-1 0 0,1 0 1 0 0,-1-1 0 0 0,0 0-1 0 0,0 0 1 0 0,0 0-1 0 0,0 0 1 0 0,0-1-25 0 0,31-18-4711 0 0,-12 10-3455 0 0,-15 9 3694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06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0 281 0 0 0,'0'0'1202'0'0,"0"0"19"0"0,0 0-91 0 0,0 0-178 0 0,0 0-183 0 0,0 0-136 0 0,0 0-81 0 0,9-2 2 0 0,168-30 4047 0 0,215-38-3240 0 0,-356 64-2900 0 0,-29 5-1598 0 0,-11 5-3704 0 0,-2-1 5608 0 0,-1 1 1008 0 0</inkml:trace>
  <inkml:trace contextRef="#ctx0" brushRef="#br0" timeOffset="275.865">18 373 0 0 0,'0'0'860'0'0,"0"0"-109"0"0,0 0-260 0 0,0 0-19 0 0,0 0 275 0 0,0 0 348 0 0,0 0 213 0 0,0 0-19 0 0,0 0-187 0 0,0 0-218 0 0,0 0-161 0 0,0 0-105 0 0,23 0-84 0 0,142 3 777 0 0,35-13-839 0 0,-172 7-1224 0 0,17-1-2913 0 0,-1-4-4287 0 0,-37 7 7664 0 0</inkml:trace>
  <inkml:trace contextRef="#ctx0" brushRef="#br0" timeOffset="636.646">291 1 856 0 0,'0'0'1303'0'0,"0"0"-23"0"0,0 0 54 0 0,0 0 14 0 0,0 0-103 0 0,0 0-259 0 0,0 0-357 0 0,0 0-319 0 0,0 0-219 0 0,0 0-87 0 0,0 0-4 0 0,0 0 52 0 0,0 0 92 0 0,2 3 36 0 0,20 23-27 0 0,2 0 0 0 0,0-2 0 0 0,2 0 0 0 0,1-2 0 0 0,0-1 0 0 0,5 1-153 0 0,72 64 197 0 0,-103-83-105 0 0,-1 0 0 0 0,1 0 0 0 0,-1 0 0 0 0,0 0 0 0 0,0 0 0 0 0,0-1 0 0 0,-1 1 0 0 0,1 0 0 0 0,-1 0 0 0 0,1 0 0 0 0,-1 0-1 0 0,0 0 1 0 0,0 0 0 0 0,0-1 0 0 0,-1 1 0 0 0,1 0 0 0 0,-1-1 0 0 0,1 1 0 0 0,-1-1 0 0 0,0 0 0 0 0,0 1 0 0 0,0-1 0 0 0,0 0 0 0 0,0 0 0 0 0,-1 0 0 0 0,1-1 0 0 0,-1 1 0 0 0,1 0 0 0 0,-1-1 0 0 0,1 0 0 0 0,-1 1 0 0 0,0-1 0 0 0,-2 0-92 0 0,-1 3-50 0 0,-48 33 324 0 0,30-23-356 0 0,0 1-1 0 0,1 2 0 0 0,1 0 0 0 0,1 1 0 0 0,1 2 0 0 0,0 0 0 0 0,-3 6 83 0 0,15-6-2741 0 0,7-7-1822 0 0,1-5-1689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10306 0 0,'0'0'1044'0'0,"0"0"-315"0"0,0 0 156 0 0,0 0 234 0 0,0 0 71 0 0,0 0-178 0 0,0 0-279 0 0,0 0-167 0 0,0 0-89 0 0,0 0-77 0 0,0 0-52 0 0,0 0-61 0 0,33 1-68 0 0,99 4-61 0 0,19-7-2358 0 0,-149 2 1172 0 0,1 0 1446 0 0,-2 0-4357 0 0,-1 0-4203 0 0,0 0 3560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0 0 0,'0'0'496'0'0,"0"0"1320"0"0,0 0 257 0 0,0 0-81 0 0,0 0-311 0 0,0 0-377 0 0,0 0-424 0 0,0 0-304 0 0,0 0-248 0 0,0 0-184 0 0,0 0-176 0 0,211-15-120 0 0,-183 7-160 0 0,-6 1-328 0 0,4 0-664 0 0,-2-1-1033 0 0,-8 5-1079 0 0,-3-1 319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20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1 446 3201 0 0,'0'0'2720'0'0,"0"0"-1529"0"0,0 0-543 0 0,0 0 227 0 0,0 0 333 0 0,0 0 95 0 0,0 0-204 0 0,0 0-324 0 0,0 0-236 0 0,0 0-124 0 0,0 0-45 0 0,0 0-19 0 0,0 0-24 0 0,31 0-36 0 0,98 2-63 0 0,0-12-418 0 0,-90 3-1974 0 0,-14 1-5734 0 0,-23 5 6754 0 0,6 1-3001 0 0</inkml:trace>
  <inkml:trace contextRef="#ctx0" brushRef="#br0" timeOffset="318.743">483 48 5337 0 0,'0'0'2025'0'0,"0"0"-316"0"0,0 0-179 0 0,0 0-54 0 0,0 0-150 0 0,0 0-334 0 0,0 0-316 0 0,0 0-168 0 0,0 0-12 0 0,0 0 70 0 0,0 0 25 0 0,0 0-59 0 0,0 0-89 0 0,-2 21-82 0 0,-9 139 291 0 0,9 256-2667 0 0,-6-353-2052 0 0,-6-25-5822 0 0,9-33 6640 0 0</inkml:trace>
  <inkml:trace contextRef="#ctx0" brushRef="#br0" timeOffset="872.384">717 162 0 0 0,'0'0'868'0'0,"0"0"336"0"0,0 0 237 0 0,0 0 155 0 0,0 0-13 0 0,0 0-155 0 0,0 0-202 0 0,0 0-220 0 0,0 0-172 0 0,0 0-137 0 0,0 0-101 0 0,0 0-79 0 0,0 0-82 0 0,31-12-78 0 0,97-39-75 0 0,-72 19 159 0 0,12-23 1422 0 0,-68 54-1580 0 0,0 1-55 0 0,0 0-8 0 0,0 0-21 0 0,0 0-71 0 0,-34 48-1674 0 0,25-25 1516 0 0,1-1-1 0 0,2 1 1 0 0,0 1-1 0 0,1 0 1 0 0,1-1-1 0 0,1 1 1 0 0,1 0-1 0 0,1 1 1 0 0,2-1-1 0 0,2 20 31 0 0,-2 15-76 0 0,-1 57-949 0 0,-6 0 1 0 0,-16 94 1024 0 0,18-181-139 0 0,5-22 54 0 0,-1 0 1 0 0,0-1-1 0 0,-1 1 1 0 0,0 0-1 0 0,0-1 1 0 0,0 1-1 0 0,-1-1 1 0 0,1 1-1 0 0,-2-1 1 0 0,1 0-1 0 0,-1 0 1 0 0,0 0-1 0 0,0 0 1 0 0,0 0-1 0 0,-1-1 1 0 0,0 0-1 0 0,0 1 1 0 0,-1-1-1 0 0,1-1 1 0 0,-1 1-1 0 0,-3 2 85 0 0,-61-7-11542 0 0,61 0 11542 0 0</inkml:trace>
  <inkml:trace contextRef="#ctx0" brushRef="#br0" timeOffset="1124.188">649 877 0 0 0,'0'0'1259'0'0,"0"0"845"0"0,0 0 162 0 0,0 0-291 0 0,0 0-314 0 0,0-32-260 0 0,2-98-218 0 0,-2 127-1118 0 0,0 1 0 0 0,-1-1 0 0 0,1 1 0 0 0,0-1-1 0 0,0 1 1 0 0,0-1 0 0 0,1 1 0 0 0,-1 0 0 0 0,1-1 0 0 0,-1 1 0 0 0,1-1-1 0 0,0 1 1 0 0,0 0 0 0 0,0 0 0 0 0,0-1 0 0 0,0 1 0 0 0,0 0 0 0 0,1 0-1 0 0,-1 0 1 0 0,1 0 0 0 0,-1 1 0 0 0,1-1 0 0 0,0 0 0 0 0,0 1 0 0 0,0-1-65 0 0,6-4 347 0 0,24-24 488 0 0,2 1 1 0 0,1 2 0 0 0,2 2 0 0 0,28-16-836 0 0,28-18-88 0 0,-53 33-2664 0 0,5-5-7807 0 0,-38 26 6797 0 0</inkml:trace>
  <inkml:trace contextRef="#ctx0" brushRef="#br0" timeOffset="1405.747">1231 0 5929 0 0,'0'0'1122'0'0,"0"0"14"0"0,0 0 312 0 0,0 0 193 0 0,0 0-65 0 0,0 0-221 0 0,0 0-287 0 0,0 0-240 0 0,-3 33-174 0 0,-7 101-145 0 0,-30 152 536 0 0,25-213-1036 0 0,4 34-310 0 0,13-105 294 0 0,0 1 1 0 0,0-1-1 0 0,0 1 1 0 0,0-1-1 0 0,0 0 1 0 0,0 0 0 0 0,1 0-1 0 0,-1 0 1 0 0,1-1-1 0 0,-1 1 1 0 0,1-1-1 0 0,0 1 1 0 0,0-1 0 0 0,0 0-1 0 0,0 0 1 0 0,0 0-1 0 0,0 0 1 0 0,0-1-1 0 0,0 1 1 0 0,0-1 0 0 0,0 0-1 0 0,0 0 1 0 0,0 0-1 0 0,0 0 1 0 0,0 0 0 0 0,0-1-1 0 0,2 0 7 0 0,-1 1 9 0 0,105-23-317 0 0,-46-17-4245 0 0,-46-9-7888 0 0,-17 47 11889 0 0</inkml:trace>
  <inkml:trace contextRef="#ctx0" brushRef="#br0" timeOffset="1650.916">958 372 4545 0 0,'0'0'2810'0'0,"0"0"-1043"0"0,0 0-171 0 0,0 0 241 0 0,0 0-49 0 0,0 0-389 0 0,0 0-443 0 0,0 0-345 0 0,38-2-236 0 0,117-9-155 0 0,114-21-2375 0 0,-199 23-5732 0 0,-50 8 25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1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469 89 0 0 0,'0'0'508'0'0,"0"0"383"0"0,0 0 133 0 0,0 0-94 0 0,0 0-221 0 0,0 0-243 0 0,0 0-186 0 0,0 0-56 0 0,0 2 72 0 0,1 65 3334 0 0,-5 111-764 0 0,0-143-2663 0 0,-38 206 410 0 0,29-168-552 0 0,13-73-122 0 0,0 0-58 0 0,0 0-61 0 0,0 0-81 0 0,0 0-114 0 0,0 0-160 0 0,0 0-247 0 0,0 0-373 0 0,0 0-471 0 0,1-4-5522 0 0,0 1 6689 0 0</inkml:trace>
  <inkml:trace contextRef="#ctx0" brushRef="#br0" timeOffset="387.385">652 420 272 0 0,'0'0'3698'0'0,"0"0"-2550"0"0,0 0-797 0 0,0 0 267 0 0,0 0 442 0 0,0 0 256 0 0,0 0 20 0 0,0 0-201 0 0,0 0-210 0 0,0 0-157 0 0,0 0-140 0 0,0 0-125 0 0,0 0-126 0 0,30 0-114 0 0,97-4-86 0 0,-28-3-112 0 0,-14-3-2115 0 0,-29 1-7250 0 0,-45 6 6010 0 0</inkml:trace>
  <inkml:trace contextRef="#ctx0" brushRef="#br0" timeOffset="953.265">1195 192 0 0 0,'0'0'699'0'0,"0"0"209"0"0,0 0 219 0 0,0 0 120 0 0,0 0-12 0 0,0 0-107 0 0,0 0-162 0 0,0 0-82 0 0,0 0-12 0 0,0 0 5 0 0,0 0 22 0 0,0 0 6 0 0,7-2-7 0 0,40-8 639 0 0,-1 3-1 0 0,1 1 0 0 0,1 3 1 0 0,12 1-1537 0 0,-59 2 2 0 0,0 0 1 0 0,1 0 0 0 0,-1-1-1 0 0,0 1 1 0 0,0 0 0 0 0,1 0-1 0 0,-1 0 1 0 0,0 0 0 0 0,0 0-1 0 0,1 1 1 0 0,-1-1 0 0 0,0 0-1 0 0,0 1 1 0 0,1-1 0 0 0,-1 0-1 0 0,0 1 1 0 0,0-1 0 0 0,0 1 0 0 0,0 0-1 0 0,0-1 1 0 0,0 1 0 0 0,0 0-1 0 0,0 0 1 0 0,0 0 0 0 0,0 0-1 0 0,0 0 1 0 0,-1 0 0 0 0,1 0-1 0 0,0 0 1 0 0,0 0 0 0 0,-1 0-1 0 0,1 0 1 0 0,-1 0 0 0 0,1 0-1 0 0,-1 0 1 0 0,0 1 0 0 0,1-1-1 0 0,-1 0 1 0 0,0 0 0 0 0,0 1-1 0 0,0-1 1 0 0,0 0 0 0 0,0 0-1 0 0,0 1 1 0 0,0-1 0 0 0,0 1-3 0 0,-31 53 250 0 0,-35 8-167 0 0,47-47-75 0 0,1 0-1 0 0,1 1 0 0 0,1 1 0 0 0,0 1 1 0 0,1 1-1 0 0,-5 10-7 0 0,18-28 6 0 0,1 1 0 0 0,0 0 0 0 0,-1 0 1 0 0,1 0-1 0 0,1 0 0 0 0,-1 0 0 0 0,0 0 1 0 0,1 0-1 0 0,-1 0 0 0 0,1 0 0 0 0,0 1 0 0 0,0-1 1 0 0,0 0-1 0 0,1 0 0 0 0,-1 0 0 0 0,1 0 0 0 0,0 0 1 0 0,-1 0-1 0 0,1 0 0 0 0,1 0 0 0 0,-1 0 1 0 0,0 0-1 0 0,1-1 0 0 0,-1 1 0 0 0,1 0 0 0 0,0-1 1 0 0,0 1-1 0 0,0-1 0 0 0,0 0 0 0 0,1 0 0 0 0,-1 1 1 0 0,0-2-1 0 0,1 1 0 0 0,-1 0 0 0 0,1 0 1 0 0,0-1-1 0 0,0 1 0 0 0,0-1 0 0 0,-1 0 0 0 0,1 0 1 0 0,0 0-1 0 0,1 0 0 0 0,-1-1 0 0 0,0 1 0 0 0,0-1 1 0 0,0 0-1 0 0,0 0 0 0 0,0 0 0 0 0,0 0 1 0 0,2-1-7 0 0,23 2 91 0 0,-16 0-378 0 0,1-1 0 0 0,-1 0-1 0 0,0-1 1 0 0,1 0 0 0 0,-1-1 0 0 0,0 0-1 0 0,0-1 1 0 0,0 0 0 0 0,9-4 287 0 0,2-5-3113 0 0,23-9-7240 0 0,-35 20 6711 0 0</inkml:trace>
  <inkml:trace contextRef="#ctx0" brushRef="#br0" timeOffset="1320.474">1683 0 4161 0 0,'0'0'795'0'0,"0"0"-390"0"0,0 0-239 0 0,0 0 155 0 0,0 0 299 0 0,0 0 228 0 0,0 0 26 0 0,0 0-134 0 0,0 0-136 0 0,0 0-81 0 0,0 0-51 0 0,0 0-11 0 0,15 36 13 0 0,49 111-11 0 0,7-1 831 0 0,-64-136-1316 0 0,-2 1 0 0 0,1 0 0 0 0,-1 1 0 0 0,-1-1 0 0 0,0 1 0 0 0,0 0 0 0 0,-2 0 0 0 0,1 0 0 0 0,-1 0 0 0 0,-1 0 0 0 0,0 1 0 0 0,-1-1 0 0 0,0 0 0 0 0,-1 1 0 0 0,-1-1-1 0 0,0 0 1 0 0,0 0 0 0 0,-1 0 0 0 0,-1 0 0 0 0,0 0 0 0 0,0-1 0 0 0,-3 4 22 0 0,-54 49-3559 0 0,-13-18-4124 0 0,56-38 6189 0 0</inkml:trace>
  <inkml:trace contextRef="#ctx0" brushRef="#br0" timeOffset="1786.276">153 81 0 0 0,'0'0'1246'0'0,"0"0"47"0"0,0 0-174 0 0,0 0-259 0 0,0 0-194 0 0,0 0-77 0 0,-24 34-18 0 0,-72 103 36 0 0,69-79 69 0 0,24-40-432 0 0,2-1-1 0 0,0 1 1 0 0,1 0 0 0 0,0 0 0 0 0,2-1 0 0 0,0 1-1 0 0,1-1 1 0 0,1 0 0 0 0,0 1 0 0 0,1-2-1 0 0,1 1 1 0 0,1-1 0 0 0,1 1 0 0 0,0-2-244 0 0,3 3-249 0 0,0-1 1 0 0,2-1 0 0 0,0 0 0 0 0,1 0-1 0 0,1-2 1 0 0,0 0 0 0 0,0 0-1 0 0,2-2 1 0 0,0 0 0 0 0,0 0 0 0 0,1-2-1 0 0,15 7 249 0 0,42 12-5383 0 0,-50-21 2706 0 0</inkml:trace>
  <inkml:trace contextRef="#ctx0" brushRef="#br0" timeOffset="2423.798">2084 173 2913 0 0,'0'0'658'0'0,"0"0"-216"0"0,0 0 105 0 0,0 0 271 0 0,0 0 151 0 0,0 0-18 0 0,0 0-89 0 0,0 0-97 0 0,0 0-71 0 0,0 0-15 0 0,31-1-41 0 0,100-7-53 0 0,88-2 2662 0 0,-218 10-3163 0 0,0-1 0 0 0,0 0 0 0 0,1 1 0 0 0,-1-1 0 0 0,0 0 0 0 0,0 0 0 0 0,0 0 0 0 0,0 0 0 0 0,0 0 0 0 0,-1 0 0 0 0,1 0 0 0 0,0 0 0 0 0,0 0 0 0 0,-1-1 0 0 0,1 1 0 0 0,-1 0 0 0 0,1 0 0 0 0,-1-1 0 0 0,1 1 0 0 0,-1 0 0 0 0,0-1 0 0 0,0 1 0 0 0,0 0 0 0 0,1-1 0 0 0,-1 1 0 0 0,-1-1 0 0 0,1 1 0 0 0,0 0 0 0 0,0-1 0 0 0,0 1 0 0 0,-1 0 0 0 0,1-1 0 0 0,-1 1 0 0 0,1 0 0 0 0,-1-1-84 0 0,0 0-16 0 0,-1 0 1 0 0,1 1-1 0 0,0-1 0 0 0,-1 1 1 0 0,1 0-1 0 0,-1-1 1 0 0,1 1-1 0 0,-1 0 1 0 0,0 0-1 0 0,1 0 0 0 0,-1 0 1 0 0,0 0-1 0 0,0 1 1 0 0,0-1-1 0 0,0 0 1 0 0,0 1-1 0 0,1-1 0 0 0,-1 1 1 0 0,0 0-1 0 0,0 0 1 0 0,0 0-1 0 0,0 0 1 0 0,0 0-1 0 0,0 0 0 0 0,-1 0 16 0 0,-15 31-876 0 0,9 4 830 0 0,1 0 1 0 0,1 1-1 0 0,3 0 0 0 0,0 0 1 0 0,3 0-1 0 0,2 20 46 0 0,-10 107-241 0 0,9-159 224 0 0,-2 24-149 0 0,-2 1 0 0 0,-1-1 1 0 0,0 0-1 0 0,-3 0 0 0 0,0-1 1 0 0,-1 0-1 0 0,-2-1 0 0 0,-14 26 166 0 0,-16-10-2959 0 0,-13-18-6716 0 0,42-21 8004 0 0,7 1 1392 0 0</inkml:trace>
  <inkml:trace contextRef="#ctx0" brushRef="#br0" timeOffset="2663.217">2119 777 0 0 0,'0'0'420'0'0,"0"0"879"0"0,0 0 185 0 0,0 0-138 0 0,0 0-120 0 0,15-31-73 0 0,47-97-53 0 0,-12 66 917 0 0,81-33 2388 0 0,-79 69-4115 0 0,-39 22-695 0 0,32-10-992 0 0,-22-1-7511 0 0,-20 11 4878 0 0</inkml:trace>
  <inkml:trace contextRef="#ctx0" brushRef="#br0" timeOffset="2916.302">2769 118 5145 0 0,'0'0'486'0'0,"0"0"-49"0"0,0 0 266 0 0,0 0 309 0 0,0 0 123 0 0,0 0-107 0 0,0 0-250 0 0,0 0-229 0 0,0 0-152 0 0,-18 35-76 0 0,-55 107-36 0 0,41-57 187 0 0,28-73-407 0 0,1 1 0 0 0,1 0 0 0 0,-1 0-1 0 0,2 0 1 0 0,0 1 0 0 0,0-1 0 0 0,2 0 0 0 0,-1 0 0 0 0,2 0-1 0 0,0 1 1 0 0,0-1 0 0 0,1-1 0 0 0,1 1 0 0 0,0 0-1 0 0,1-1 1 0 0,0 0 0 0 0,1 0 0 0 0,6 11-65 0 0,-6-20 112 0 0,1 0-1 0 0,-1 0 1 0 0,0-1 0 0 0,1 0-1 0 0,-1 0 1 0 0,1-1 0 0 0,0 1 0 0 0,0-1-1 0 0,-1-1 1 0 0,1 1 0 0 0,0-1-1 0 0,0-1 1 0 0,0 1 0 0 0,0-1-1 0 0,-1 0 1 0 0,1-1 0 0 0,0 1-1 0 0,-1-1 1 0 0,1-1 0 0 0,-1 1-1 0 0,0-1 1 0 0,0 0 0 0 0,0-1 0 0 0,1 0-112 0 0,-1 2-358 0 0,44-29-786 0 0,-39 16-2539 0 0,-7-3-4078 0 0,-4 17 4111 0 0</inkml:trace>
  <inkml:trace contextRef="#ctx0" brushRef="#br0" timeOffset="3172.276">2432 365 2385 0 0,'0'0'1641'0'0,"0"0"-34"0"0,0 0 87 0 0,0 0 16 0 0,0 0-165 0 0,0 0-287 0 0,0 0-302 0 0,35-1-273 0 0,112-4-215 0 0,28 1 203 0 0,-62 0-1732 0 0,-38 3-6913 0 0,-61 1 2391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0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0 660 5033 0 0,'0'0'438'0'0,"0"0"-344"0"0,0 0-203 0 0,0 0 210 0 0,0 0 391 0 0,0 0 404 0 0,0 0 265 0 0,0 0 32 0 0,0 0-80 0 0,0 0-127 0 0,0 0-115 0 0,28 8-76 0 0,91 25-27 0 0,1-22 1443 0 0,-104-12-2033 0 0,-1-1 0 0 0,0 0-1 0 0,1-1 1 0 0,-1-1-1 0 0,0 0 1 0 0,0-1-1 0 0,-1 0 1 0 0,1-2-1 0 0,-1 0 1 0 0,-1 0-1 0 0,1-1 1 0 0,-1-1-1 0 0,-1 0 1 0 0,1 0 0 0 0,-2-2-1 0 0,7-6-177 0 0,20-22 242 0 0,-3-2 0 0 0,-1-1 0 0 0,-2-2 0 0 0,3-9-242 0 0,34-57 128 0 0,-42 62-95 0 0,3 1-1 0 0,2 2 1 0 0,2 1 0 0 0,22-21-33 0 0,-55 63-18 0 0,0 1 0 0 0,0-1 1 0 0,1 1-1 0 0,-1-1 0 0 0,0 1 0 0 0,0-1 1 0 0,1 1-1 0 0,-1 0 0 0 0,1-1 0 0 0,-1 1 1 0 0,1 0-1 0 0,0 0 0 0 0,-1 0 0 0 0,1 1 1 0 0,0-1-1 0 0,0 0 0 0 0,-1 1 0 0 0,1-1 1 0 0,0 1-1 0 0,0-1 0 0 0,0 1 0 0 0,0 0 1 0 0,0 0-1 0 0,0 0 0 0 0,0 0 0 0 0,-1 0 1 0 0,1 0-1 0 0,0 0 0 0 0,0 1 0 0 0,0-1 0 0 0,0 1 1 0 0,0-1-1 0 0,-1 1 0 0 0,1 0 0 0 0,0 0 1 0 0,0 0-1 0 0,-1 0 0 0 0,2 0 18 0 0,4 16-2 0 0,0 0 1 0 0,-1 0-1 0 0,-1 0 0 0 0,0 1 1 0 0,-1-1-1 0 0,-1 1 0 0 0,-1 0 0 0 0,-1 0 1 0 0,0 1-1 0 0,-1-1 0 0 0,-3 17 2 0 0,2 4 20 0 0,0 1 7 0 0,-1 0 0 0 0,-3-1 0 0 0,-1 1 0 0 0,-2-1 0 0 0,-1-1 0 0 0,-2 1 0 0 0,-2-2 0 0 0,-2 0 0 0 0,-8 16-27 0 0,16-42-143 0 0,-1 0 0 0 0,0 0 0 0 0,0-1 0 0 0,-1 0 0 0 0,0 0 0 0 0,-1-1 0 0 0,0 0 0 0 0,0-1 0 0 0,-1 0 0 0 0,0-1 0 0 0,-1 0 0 0 0,1-1 0 0 0,-1 0 0 0 0,0 0 0 0 0,-1-2 0 0 0,1 1 0 0 0,-1-2 0 0 0,0 0 0 0 0,0 0 0 0 0,0-1 0 0 0,-1-1 0 0 0,1 0 0 0 0,0-1 0 0 0,-1 0 0 0 0,1-1 0 0 0,0 0 0 0 0,-1-2 143 0 0,8 3-309 0 0,0-1 1 0 0,0 0-1 0 0,0 0 0 0 0,0-1 0 0 0,0 0 0 0 0,1 0 0 0 0,-1 0 0 0 0,0-1 0 0 0,1 1 0 0 0,0-1 0 0 0,0-1 0 0 0,0 1 0 0 0,0-1 1 0 0,-3-3 308 0 0,5 5-404 0 0,1-1 1 0 0,0 1 0 0 0,0-1 0 0 0,0 1 0 0 0,0-1 0 0 0,1 0 0 0 0,-1 0 0 0 0,1 1 0 0 0,-1-1 0 0 0,1 0 0 0 0,0-1-1 0 0,0 1 1 0 0,1 0 0 0 0,-1 0 0 0 0,0 0 0 0 0,1 0 0 0 0,0-1 0 0 0,0 1 0 0 0,0 0 0 0 0,0 0 0 0 0,0-1 0 0 0,1 1-1 0 0,0 0 1 0 0,-1 0 0 0 0,1 0 0 0 0,0 0 0 0 0,1 0 0 0 0,-1-1 403 0 0,4-7-208 0 0</inkml:trace>
  <inkml:trace contextRef="#ctx0" brushRef="#br0" timeOffset="320.945">1421 392 4553 0 0,'0'0'3955'0'0,"0"0"-2165"0"0,0 0-518 0 0,0 0 110 0 0,0 0 44 0 0,0 0-167 0 0,0 0-264 0 0,0 0-262 0 0,0 0-232 0 0,0 0-188 0 0,0 0-119 0 0,-28 33-84 0 0,-86 103-54 0 0,111-135-55 0 0,1 1 1 0 0,0 0-1 0 0,0-1 1 0 0,0 1-1 0 0,0 0 1 0 0,0 0-1 0 0,0 0 1 0 0,0 0-1 0 0,1 1 1 0 0,-1-1-1 0 0,1 0 1 0 0,0 1-1 0 0,-1-1 1 0 0,1 1-1 0 0,0-1 1 0 0,1 1-1 0 0,-1 0 1 0 0,0-1-1 0 0,1 1 1 0 0,-1 0-1 0 0,1 0 1 0 0,0-1-1 0 0,0 1 1 0 0,0 0-1 0 0,0 0 1 0 0,1-1-1 0 0,-1 1-1 0 0,3 4-2 0 0,0 0 11 0 0,1 0 1 0 0,0-1-1 0 0,0 1 0 0 0,1-1 0 0 0,0 0 0 0 0,0 0 1 0 0,0-1-1 0 0,1 0 0 0 0,0 0 0 0 0,0 0 0 0 0,0 0 1 0 0,0-1-1 0 0,1 0 0 0 0,0 0 0 0 0,0-1 0 0 0,0 0 0 0 0,0 0 1 0 0,5 0-10 0 0,-6 0 64 0 0,1 0 1 0 0,0-1-1 0 0,0 0 1 0 0,0-1-1 0 0,0 0 1 0 0,0 0-1 0 0,0 0 1 0 0,0-1-1 0 0,0 0 1 0 0,1 0 0 0 0,-1-1-1 0 0,0 0 1 0 0,0 0-1 0 0,0-1 1 0 0,0 0-1 0 0,-1 0 1 0 0,1 0-1 0 0,0-1 1 0 0,-1 0-1 0 0,1-1 1 0 0,-1 1-1 0 0,0-1 1 0 0,0 0-1 0 0,-1-1 1 0 0,1 1 0 0 0,-1-1-1 0 0,0 0 1 0 0,0 0-1 0 0,-1-1 1 0 0,1 0-1 0 0,-1 0 1 0 0,0 0-1 0 0,-1 0 1 0 0,0 0-1 0 0,0-1 1 0 0,0 1-1 0 0,-1-1 1 0 0,1 0-1 0 0,-2 0 1 0 0,1 0 0 0 0,0-5-65 0 0,-1 5-62 0 0,-1-1 0 0 0,1 0 0 0 0,-1 1 0 0 0,-1-1 0 0 0,1 0 0 0 0,-1 1 0 0 0,-1-1 0 0 0,0 1 0 0 0,0-1 0 0 0,0 1 0 0 0,-1 0 0 0 0,1 0 0 0 0,-2 0 0 0 0,1 0 0 0 0,-1 0 0 0 0,0 1 0 0 0,-1-1 0 0 0,-2-2 62 0 0,2 4-367 0 0,0 0 0 0 0,0 1 0 0 0,0-1 0 0 0,-1 1 0 0 0,1 0 0 0 0,-1 0 0 0 0,0 1 0 0 0,0 0 0 0 0,-1 0 0 0 0,1 0 0 0 0,-1 1 0 0 0,1 0 0 0 0,-6-1 367 0 0,-13-2-3168 0 0,6 3-2015 0 0,4 1-1968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4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7330 0 0,'0'0'1048'0'0,"0"0"-420"0"0,0 0 75 0 0,0 0 377 0 0,0 0 294 0 0,0 0 83 0 0,0 0-152 0 0,0 0-265 0 0,0 0-247 0 0,0 0-110 0 0,0 0-63 0 0,0 0-32 0 0,0 0 4 0 0,32-3-43 0 0,103-10-52 0 0,-28 2 304 0 0,6 0-450 0 0,-35 9-2867 0 0,-74 2 1180 0 0,6 0-1189 0 0,-8 1-1923 0 0,-1 2-3563 0 0,-1 0 5408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5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2160 0 0,'0'0'1318'0'0,"0"0"56"0"0,0 0 326 0 0,0 0 323 0 0,0 0 46 0 0,0 0-204 0 0,0 0-320 0 0,0 0-385 0 0,0 0-317 0 0,0 0-212 0 0,0 0-131 0 0,35 1-103 0 0,109 3-109 0 0,-61-12-37 0 0,14-15-1808 0 0,-34 5-7216 0 0,-47 14 979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3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350 162 2312 0 0,'0'0'1217'0'0,"0"0"-396"0"0,0 0-254 0 0,0 0-1 0 0,0 0 119 0 0,0 0 84 0 0,0 0 1 0 0,0 0-77 0 0,0 0-94 0 0,0 0-65 0 0,0 0-38 0 0,0 0-31 0 0,0 0-26 0 0,1 25-22 0 0,6 161 772 0 0,-6-138-1918 0 0,5 176 3349 0 0,-5-149-6585 0 0,0 0-6204 0 0,-1-78 9873 0 0</inkml:trace>
  <inkml:trace contextRef="#ctx0" brushRef="#br0" timeOffset="267.807">0 96 1848 0 0,'0'0'691'0'0,"0"0"-733"0"0,0 0-137 0 0,0 0 414 0 0,0 0 589 0 0,0 0 389 0 0,0 0 129 0 0,0 0-94 0 0,0 0-160 0 0,0 0-126 0 0,33 3-70 0 0,102 9-10 0 0,-100-9-353 0 0,1-2 0 0 0,-1-2 0 0 0,1-1 0 0 0,-1-2 0 0 0,0-1 1 0 0,0-1-1 0 0,0-3 0 0 0,12-4-529 0 0,-28 7 61 0 0,44-11-94 0 0,43-12-481 0 0,-35 13-2871 0 0,-45 10-3271 0 0,-18 5 1946 0 0</inkml:trace>
  <inkml:trace contextRef="#ctx0" brushRef="#br0" timeOffset="754.271">597 593 0 0 0,'0'0'2151'0'0,"0"0"-1224"0"0,0 0-258 0 0,0 0 296 0 0,0 0 332 0 0,0 0 146 0 0,0 0-53 0 0,0 0-138 0 0,0 0-164 0 0,0 0-165 0 0,0 0-149 0 0,0 0-129 0 0,26-9-126 0 0,81-25-103 0 0,-31 25 502 0 0,-75 11-880 0 0,0-1 1 0 0,1 1 0 0 0,-1 0-1 0 0,0 0 1 0 0,-1-1 0 0 0,1 1 0 0 0,0 0-1 0 0,0 0 1 0 0,-1 0 0 0 0,1 0 0 0 0,-1 0-1 0 0,0 0 1 0 0,0 0 0 0 0,0 0-1 0 0,1 0 1 0 0,-2 0 0 0 0,1 0 0 0 0,0 0-1 0 0,0 0 1 0 0,-1-1 0 0 0,1 1-1 0 0,-1 0 1 0 0,1 0 0 0 0,-1 0 0 0 0,0 0-1 0 0,0 0 1 0 0,0-1 0 0 0,0 1-1 0 0,0 0 1 0 0,-1 1-39 0 0,-128 125 1417 0 0,129-127-1405 0 0,0 0 0 0 0,0 0 0 0 0,0 0 0 0 0,0 0 0 0 0,0 0 0 0 0,0 0 0 0 0,0 0 0 0 0,1 0 0 0 0,-1 0 0 0 0,0 1 1 0 0,0-1-1 0 0,1 0 0 0 0,-1 1 0 0 0,1-1 0 0 0,0 0 0 0 0,-1 1 0 0 0,1-1 0 0 0,0 1 0 0 0,0-1 0 0 0,-1 0 0 0 0,1 1 1 0 0,1-1-1 0 0,-1 1 0 0 0,0-1 0 0 0,0 1 0 0 0,0-1 0 0 0,1 0 0 0 0,-1 1 0 0 0,1-1 0 0 0,-1 1 0 0 0,1-1 0 0 0,-1 0 1 0 0,1 0-1 0 0,0 1 0 0 0,0-1 0 0 0,-1 0 0 0 0,1 0 0 0 0,0 0 0 0 0,0 0 0 0 0,0 0 0 0 0,0 0 0 0 0,1 0 1 0 0,-1 0-1 0 0,0 0 0 0 0,0-1 0 0 0,0 1 0 0 0,1 0 0 0 0,-1-1 0 0 0,0 1 0 0 0,1-1 0 0 0,-1 1 0 0 0,1-1 0 0 0,-1 0 1 0 0,0 0-1 0 0,1 1 0 0 0,-1-1 0 0 0,1 0 0 0 0,-1 0 0 0 0,2-1-12 0 0,129 2 213 0 0,-64-19-5525 0 0,-30-5-5957 0 0,-31 16 8969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8:3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470 244 1488 0 0,'0'0'2169'0'0,"0"0"-1133"0"0,0 0-433 0 0,0 0 61 0 0,0 0 227 0 0,0 0 140 0 0,0 0-46 0 0,0 0-198 0 0,0 0-193 0 0,0 0-74 0 0,0 0 18 0 0,0 0 32 0 0,0 0-30 0 0,2 16-59 0 0,11 127 944 0 0,7-5-780 0 0,-11-101-691 0 0,-4-17-2927 0 0,-3-4-7712 0 0,-2-15 9422 0 0</inkml:trace>
  <inkml:trace contextRef="#ctx0" brushRef="#br0" timeOffset="253.28">267 704 2425 0 0,'0'0'1701'0'0,"0"0"-657"0"0,0 0-18 0 0,0 0 266 0 0,0 0 202 0 0,0 0-8 0 0,0 0-174 0 0,0 0-251 0 0,34-9-215 0 0,107-29-219 0 0,51-7-794 0 0,-165 41-1691 0 0,-8 4-6269 0 0,-19 0 8023 0 0,3 0-3954 0 0</inkml:trace>
  <inkml:trace contextRef="#ctx0" brushRef="#br0" timeOffset="614.665">315 884 1952 0 0,'0'0'1118'0'0,"0"0"-260"0"0,0 0 140 0 0,0 0 325 0 0,0 0 206 0 0,0 0-66 0 0,0 0-215 0 0,0 0-209 0 0,0 0-199 0 0,0 0-167 0 0,0 0-155 0 0,0 0-161 0 0,28-5-137 0 0,86-17-102 0 0,-58 17 60 0 0,-55 5-162 0 0,1 1-1 0 0,-1-1 1 0 0,0 1-1 0 0,1-1 0 0 0,-1 1 1 0 0,0 0-1 0 0,1 0 1 0 0,-1 0-1 0 0,0 0 0 0 0,0 0 1 0 0,0 0-1 0 0,0 0 1 0 0,0 0-1 0 0,0 0 0 0 0,0 0 1 0 0,0 1-1 0 0,0-1 0 0 0,-1 0 1 0 0,1 1-1 0 0,0-1 1 0 0,-1 0-1 0 0,1 1 0 0 0,-1-1 1 0 0,0 1-1 0 0,1-1 1 0 0,-1 1-1 0 0,0-1 0 0 0,0 1 1 0 0,0-1-1 0 0,0 1 1 0 0,0-1-1 0 0,0 1 0 0 0,0-1 1 0 0,-1 1-1 0 0,1-1 0 0 0,-1 1 1 0 0,1-1-1 0 0,-1 0 1 0 0,1 1-1 0 0,-1 0-15 0 0,-28 54 485 0 0,-4-16-258 0 0,23-29-178 0 0,0 1 0 0 0,1 0 0 0 0,0 0 0 0 0,1 0 0 0 0,0 1 0 0 0,1 1 0 0 0,1-1-1 0 0,-1 3-48 0 0,6-13 35 0 0,1 0 0 0 0,-1 0-1 0 0,1 0 1 0 0,-1 0 0 0 0,1 0-1 0 0,0 0 1 0 0,0 0 0 0 0,0 1 0 0 0,1-1-1 0 0,-1 0 1 0 0,1 0 0 0 0,-1 0-1 0 0,1 0 1 0 0,0 0 0 0 0,0-1-1 0 0,1 1 1 0 0,-1 0 0 0 0,0 0-1 0 0,1-1 1 0 0,0 1 0 0 0,0-1-1 0 0,-1 1 1 0 0,1-1 0 0 0,1 0-1 0 0,-1 0 1 0 0,0 0 0 0 0,1 0-1 0 0,-1 0 1 0 0,1 0 0 0 0,-1 0-1 0 0,1-1 1 0 0,0 0 0 0 0,0 1-1 0 0,-1-1 1 0 0,1 0 0 0 0,0 0-1 0 0,0-1 1 0 0,0 1 0 0 0,0-1-1 0 0,0 1 1 0 0,0-1 0 0 0,1 0-1 0 0,-1 0 1 0 0,2 0-35 0 0,71-26-1109 0 0,-33-8-7765 0 0,-40 31 7773 0 0,3-4-5492 0 0</inkml:trace>
  <inkml:trace contextRef="#ctx0" brushRef="#br0" timeOffset="1215.966">1004 303 0 0 0,'0'0'292'0'0,"0"0"707"0"0,0 0 239 0 0,0 0-34 0 0,0 0-105 0 0,0 0-111 0 0,0 0-112 0 0,0 0-66 0 0,0 0-38 0 0,0 0 5 0 0,0 0-7 0 0,-14 19-17 0 0,-40 61-47 0 0,17 15 918 0 0,32-67-1275 0 0,-8 40 120 0 0,4 0-1 0 0,2 1 1 0 0,4 0-1 0 0,3 12-468 0 0,1-67 92 0 0,0-1 0 0 0,2 1-1 0 0,0 0 1 0 0,0-1-1 0 0,1 0 1 0 0,0 0 0 0 0,2 0-1 0 0,-1 0 1 0 0,1-1 0 0 0,1 0-1 0 0,0 0 1 0 0,1-1 0 0 0,1 0-1 0 0,-1 0 1 0 0,1-1-1 0 0,1 0 1 0 0,0-1 0 0 0,1 0-1 0 0,-1 0 1 0 0,2-1 0 0 0,3 2-92 0 0,32 2-863 0 0,-19-23-4109 0 0,-12-1-2200 0 0,-12 5 3123 0 0</inkml:trace>
  <inkml:trace contextRef="#ctx0" brushRef="#br0" timeOffset="8374.324">1226 303 0 0 0,'0'0'360'0'0,"0"0"282"0"0,0 0 36 0 0,0 0-36 0 0,0 0-3 0 0,0 0 9 0 0,0 0 40 0 0,10-6 48 0 0,67-30 1585 0 0,-58 29-1759 0 0,0 0 1 0 0,0 0-1 0 0,1 2 1 0 0,0 1 0 0 0,0 0-1 0 0,0 1 1 0 0,17 0-563 0 0,-36 5-13 0 0,0-1 0 0 0,0 0 0 0 0,-1 0 0 0 0,1 0 0 0 0,0 0 0 0 0,-1 1 0 0 0,1-1 0 0 0,-1 0 0 0 0,0 0 0 0 0,1 1 0 0 0,-1-1 0 0 0,0 0 0 0 0,0 1 1 0 0,0-1-1 0 0,0 1 0 0 0,0-1 0 0 0,0 0 0 0 0,0 1 0 0 0,0-1 0 0 0,0 0 0 0 0,-1 1 0 0 0,1-1 0 0 0,0 0 0 0 0,-1 0 0 0 0,1 1 0 0 0,-1-1 0 0 0,0 0 0 0 0,1 0 0 0 0,-1 0 0 0 0,0 1 0 0 0,0-1 0 0 0,0 0 1 0 0,0 0-1 0 0,0 0 0 0 0,0-1 0 0 0,0 1 0 0 0,0 0 0 0 0,0 0 0 0 0,0 0 0 0 0,0-1 0 0 0,-1 1 13 0 0,-74 72 649 0 0,76-73-669 0 0,-1 1 0 0 0,1-1-1 0 0,-1 1 1 0 0,1-1 0 0 0,-1 1-1 0 0,1-1 1 0 0,-1 1-1 0 0,1 0 1 0 0,0-1 0 0 0,-1 1-1 0 0,1-1 1 0 0,0 1-1 0 0,-1 0 1 0 0,1-1 0 0 0,0 1-1 0 0,0 0 1 0 0,0-1 0 0 0,-1 1-1 0 0,1 0 1 0 0,0-1-1 0 0,0 1 1 0 0,0 0 0 0 0,0 0-1 0 0,0-1 1 0 0,1 1 0 0 0,-1 0-1 0 0,0-1 1 0 0,0 1-1 0 0,0 0 1 0 0,1-1 0 0 0,-1 1-1 0 0,0 0 1 0 0,0-1-1 0 0,1 1 1 0 0,-1-1 0 0 0,1 1-1 0 0,-1 0 1 0 0,0-1 0 0 0,1 1-1 0 0,-1-1 1 0 0,1 1-1 0 0,0-1 1 0 0,-1 0 0 0 0,1 1-1 0 0,-1-1 1 0 0,1 1-1 0 0,0-1 1 0 0,-1 0 0 0 0,1 0-1 0 0,0 1 21 0 0,45 12 243 0 0,-21-7-203 0 0,-20-4-11 0 0,-1 0-1 0 0,0 0 0 0 0,0 1 0 0 0,0-1 1 0 0,0 1-1 0 0,0-1 0 0 0,-1 1 0 0 0,1 1 0 0 0,-1-1 1 0 0,0 0-1 0 0,0 1 0 0 0,0-1 0 0 0,0 1 1 0 0,-1 0-1 0 0,1 0 0 0 0,-1 0 0 0 0,0 0 1 0 0,0 1-1 0 0,-1-1 0 0 0,1 1 0 0 0,-1-1 1 0 0,0 1-1 0 0,0-1 0 0 0,0 1 0 0 0,-1-1 1 0 0,0 1-1 0 0,0 0 0 0 0,0 3-28 0 0,0-4 75 0 0,-1-1 0 0 0,1 0 0 0 0,-1 0 1 0 0,0 0-1 0 0,1 0 0 0 0,-1 0 0 0 0,-1 0 0 0 0,1 0 0 0 0,0 0 0 0 0,-1 0 0 0 0,0 0 0 0 0,1-1 1 0 0,-1 1-1 0 0,0 0 0 0 0,0-1 0 0 0,-1 0 0 0 0,1 1 0 0 0,0-1 0 0 0,-1 0 0 0 0,1 0 0 0 0,-1-1 1 0 0,0 1-1 0 0,0 0 0 0 0,1-1 0 0 0,-1 0 0 0 0,0 1 0 0 0,0-1 0 0 0,0-1 0 0 0,-1 1 0 0 0,-1 0-75 0 0,-51 9-1084 0 0,5-9-4745 0 0,43-1 2426 0 0,4-3 1 0 0</inkml:trace>
  <inkml:trace contextRef="#ctx0" brushRef="#br0" timeOffset="8815.203">1865 361 0 0 0,'0'0'568'0'0,"0"0"447"0"0,0 0 255 0 0,0 0 149 0 0,0 0 22 0 0,0 0-155 0 0,0 0-205 0 0,0 0-188 0 0,0 0-127 0 0,0 0-55 0 0,0 0-51 0 0,0 0-70 0 0,-19 23 1226 0 0,-96 94-858 0 0,-124 97-958 0 0,53-46-799 0 0,175-149-1318 0 0,11-15-7241 0 0,3-4 7158 0 0</inkml:trace>
  <inkml:trace contextRef="#ctx0" brushRef="#br0" timeOffset="9203.242">1677 722 368 0 0,'0'0'2006'0'0,"0"0"-364"0"0,0 0-89 0 0,0 0 24 0 0,0 0-65 0 0,0 0-211 0 0,0 0-248 0 0,0 0-221 0 0,0 0-151 0 0,0 0-130 0 0,0 0-121 0 0,0 0-74 0 0,-8 6-75 0 0,-26 21-70 0 0,4 14 89 0 0,24-34-347 0 0,1 1 1 0 0,0-1-1 0 0,0 1 1 0 0,0-1-1 0 0,1 2 1 0 0,0-1-1 0 0,1 0 1 0 0,0 1-1 0 0,0-1 1 0 0,1 1-1 0 0,0 0 1 0 0,0 0-1 0 0,1 0 1 0 0,0 0-1 0 0,1 0 0 0 0,0 0 1 0 0,0 4 46 0 0,60-7-275 0 0,24-44-148 0 0,-34-1-3264 0 0,-12 10-3493 0 0,-29 22 4882 0 0</inkml:trace>
  <inkml:trace contextRef="#ctx0" brushRef="#br0" timeOffset="9505.793">1885 660 0 0 0,'0'0'616'0'0,"0"0"324"0"0,0 0 253 0 0,0 0 184 0 0,0 0 30 0 0,0 0-135 0 0,0 0-165 0 0,0 0-141 0 0,0 0-86 0 0,0 0-70 0 0,0 0-60 0 0,-11 20-37 0 0,-53 96 473 0 0,-34 130 743 0 0,34-87-3703 0 0,68-155-6048 0 0,8-5 2959 0 0,-8-2 4176 0 0</inkml:trace>
  <inkml:trace contextRef="#ctx0" brushRef="#br0" timeOffset="9905.225">2095 214 0 0 0,'0'0'860'0'0,"0"0"595"0"0,0 0 276 0 0,0 0-4 0 0,0 0-165 0 0,0 0-274 0 0,0 0-253 0 0,0 0-196 0 0,0 0-151 0 0,0 0-114 0 0,0 0-114 0 0,2-5-86 0 0,-1-1-322 0 0,-1 6-26 0 0,1 1 0 0 0,-1-1 0 0 0,0 1 0 0 0,0-1 0 0 0,0 1 0 0 0,1-1 0 0 0,-1 0 1 0 0,0 1-1 0 0,0-1 0 0 0,1 1 0 0 0,-1-1 0 0 0,1 0 0 0 0,-1 1 0 0 0,0-1 0 0 0,1 0 1 0 0,-1 0-1 0 0,1 1 0 0 0,-1-1 0 0 0,0 0 0 0 0,1 0 0 0 0,-1 1 0 0 0,1-1 0 0 0,-1 0 1 0 0,1 0-1 0 0,-1 0 0 0 0,1 0 0 0 0,-1 0 0 0 0,1 0 0 0 0,-1 0 0 0 0,1 0 0 0 0,-1 0 1 0 0,1 0-1 0 0,-1 0 0 0 0,1 0 0 0 0,-1 0 0 0 0,1 0 0 0 0,-1 0 0 0 0,1-1 0 0 0,-1 1 0 0 0,1 0 1 0 0,-1 0-1 0 0,0-1 0 0 0,1 1 0 0 0,-1 0 0 0 0,1 0 0 0 0,-1-1 0 0 0,0 1 0 0 0,1 0 1 0 0,-1-1-1 0 0,0 1 0 0 0,1-1 0 0 0,-1 1 0 0 0,0 0 0 0 0,0-1 0 0 0,1 1 0 0 0,-1-1 1 0 0,0 1-1 0 0,0-1 0 0 0,0 1 0 0 0,0-1 0 0 0,1 1 0 0 0,-1-1 0 0 0,0 1 0 0 0,0-1-26 0 0,17 19 566 0 0,-1 1 0 0 0,0 0 0 0 0,-1 1 0 0 0,-1 0 0 0 0,-1 2-1 0 0,-1-1 1 0 0,9 24-566 0 0,-9-10 16 0 0,-1 1 0 0 0,-1 0 0 0 0,-2 1 0 0 0,-2 0 0 0 0,-1 0 0 0 0,-2 0 0 0 0,-1 1 0 0 0,-3 15-16 0 0,-1-35-77 0 0,-1-1 0 0 0,0 0 0 0 0,-1 0 0 0 0,-1 0-1 0 0,-1-1 1 0 0,0 0 0 0 0,-1 0 0 0 0,-1 0 0 0 0,0-1 0 0 0,-1 0-1 0 0,-1 0 1 0 0,0-1 0 0 0,-1-1 0 0 0,0 1 0 0 0,-11 7 77 0 0,11-10-408 0 0,-83 74-2619 0 0,29-34-6846 0 0,55-43 5933 0 0</inkml:trace>
  <inkml:trace contextRef="#ctx0" brushRef="#br0" timeOffset="12874.564">2705 244 600 0 0,'0'0'828'0'0,"0"0"-137"0"0,0 0 27 0 0,0 0 184 0 0,0 0 189 0 0,0 0 75 0 0,0 0-74 0 0,0 0-164 0 0,0 0-119 0 0,0 0-89 0 0,0 0-20 0 0,-15 10 8 0 0,-42 35 1 0 0,21 10 926 0 0,31-40-1220 0 0,-15 38 169 0 0,3 1-1 0 0,1 1 1 0 0,3 0-1 0 0,3 1 1 0 0,2 0-1 0 0,2 1 0 0 0,3-1 1 0 0,3 39-584 0 0,1-85 33 0 0,0 1-1 0 0,1 0 1 0 0,0-1 0 0 0,1 1 0 0 0,0-1-1 0 0,0 0 1 0 0,1 0 0 0 0,1 0-1 0 0,-1 0 1 0 0,2-1 0 0 0,-1 0 0 0 0,1 0-1 0 0,1 0 1 0 0,0-1 0 0 0,2 3-33 0 0,-6-8-8 0 0,1-1 1 0 0,-1 0 0 0 0,0 1-1 0 0,1-1 1 0 0,-1 0 0 0 0,1-1-1 0 0,0 1 1 0 0,0-1 0 0 0,-1 0-1 0 0,1 0 1 0 0,0 0 0 0 0,0 0-1 0 0,0 0 1 0 0,0-1 0 0 0,0 0-1 0 0,0 0 1 0 0,0 0 0 0 0,0 0-1 0 0,0-1 1 0 0,3 0 7 0 0,42-27-6495 0 0,-31 10-1782 0 0,-11 10 4325 0 0</inkml:trace>
  <inkml:trace contextRef="#ctx0" brushRef="#br0" timeOffset="13435.335">3180 487 4961 0 0,'0'0'1516'0'0,"0"0"-235"0"0,0 0-26 0 0,0 0 92 0 0,0 0 49 0 0,0 0-113 0 0,0 0-211 0 0,0 0-245 0 0,0 0-198 0 0,0 0-135 0 0,0 0-118 0 0,0 0-60 0 0,0 0-57 0 0,-26 0-50 0 0,-80 4-48 0 0,55 14-21 0 0,44-11-117 0 0,-1 0-30 0 0,-1-1-1 0 0,1 2 0 0 0,1-1 1 0 0,0 1-1 0 0,0 0 1 0 0,0 1-1 0 0,1 0 1 0 0,0 0-1 0 0,1 0 1 0 0,0 0-1 0 0,0 1 1 0 0,1 0-1 0 0,0 0 1 0 0,1 0-1 0 0,0 1 1 0 0,1-1-1 0 0,0 1 0 0 0,1-1 1 0 0,0 1-1 0 0,0 9 8 0 0,1-17-4 0 0,1-1 0 0 0,0 1 0 0 0,-1 0-1 0 0,1-1 1 0 0,0 1 0 0 0,1 0-1 0 0,-1-1 1 0 0,0 1 0 0 0,1-1 0 0 0,-1 0-1 0 0,1 0 1 0 0,0 1 0 0 0,-1-1 0 0 0,1 0-1 0 0,0 0 1 0 0,1-1 0 0 0,-1 1-1 0 0,0 0 1 0 0,0-1 0 0 0,1 1 0 0 0,-1-1-1 0 0,1 0 1 0 0,-1 0 0 0 0,1 0 0 0 0,-1 0-1 0 0,1 0 1 0 0,0 0 0 0 0,0-1-1 0 0,-1 1 1 0 0,1-1 0 0 0,0 0 0 0 0,0 0-1 0 0,1 0 5 0 0,91-14 631 0 0,-71 0-491 0 0,0 0 0 0 0,-1-2 1 0 0,-1-1-1 0 0,0 0 0 0 0,-1-2 0 0 0,-1-1 1 0 0,-1 0-1 0 0,2-4-140 0 0,-3 5 106 0 0,13-36 696 0 0,-31 54-632 0 0,0 1-52 0 0,0 0-102 0 0,-3 27-592 0 0,-62 288 357 0 0,45-98-2712 0 0,24-205-1785 0 0,1-8-3391 0 0,-3-4 4438 0 0</inkml:trace>
  <inkml:trace contextRef="#ctx0" brushRef="#br0" timeOffset="13722.317">3445 825 6121 0 0,'0'0'1271'0'0,"0"0"-452"0"0,0 0 96 0 0,0 0 420 0 0,0 0 276 0 0,0 0-37 0 0,0 0-242 0 0,0 0-284 0 0,0 0-238 0 0,0 0-161 0 0,0 0-139 0 0,0 0-138 0 0,35-3-99 0 0,109-13-104 0 0,-48-2-30 0 0,-30 3-2803 0 0,-45 10-1913 0 0,0 0-4071 0 0,-14 5 5589 0 0</inkml:trace>
  <inkml:trace contextRef="#ctx0" brushRef="#br0" timeOffset="14108.067">3932 483 6017 0 0,'0'0'1969'0'0,"0"0"-546"0"0,0 0-114 0 0,0 0 129 0 0,0 0 66 0 0,0 0-162 0 0,0 0-326 0 0,0 0-362 0 0,0 0-266 0 0,0 0-140 0 0,0 0-14 0 0,0 0 49 0 0,0 0 36 0 0,0 10 17 0 0,-1 186 926 0 0,-3-115-1867 0 0,-4-1 0 0 0,-15 68 605 0 0,16-107-1142 0 0,6-22-2559 0 0,5-9-5758 0 0,-2-10 5229 0 0</inkml:trace>
  <inkml:trace contextRef="#ctx0" brushRef="#br0" timeOffset="14471.205">4093 387 5017 0 0,'0'0'1232'0'0,"0"0"-443"0"0,0 0-44 0 0,0 0 243 0 0,0 0 150 0 0,0 0-17 0 0,0 0-116 0 0,0 0-157 0 0,0 0-65 0 0,0 0-26 0 0,0 0-55 0 0,0 0-42 0 0,0 0-25 0 0,16 19-45 0 0,55 61-55 0 0,-62-69-409 0 0,0 1-1 0 0,0 0 0 0 0,-1 0 1 0 0,-1 1-1 0 0,0 0 1 0 0,-1 0-1 0 0,0 0 1 0 0,-1 1-1 0 0,0 0 1 0 0,-1 0-1 0 0,-1 0 0 0 0,0 1 1 0 0,-1 6-126 0 0,2-2 29 0 0,2 35-114 0 0,-2-1-1 0 0,-2 0 1 0 0,-4 42 85 0 0,1-81-28 0 0,1-1-103 0 0,-2 1 0 0 0,0-1 0 0 0,-1 1 0 0 0,0-1 0 0 0,-1 0 0 0 0,0 0 0 0 0,-1 0 0 0 0,0-1 0 0 0,-1 1 0 0 0,-2 0 131 0 0,-20 28-3143 0 0,-6-5-3453 0 0,22-25 2213 0 0,5 0 894 0 0</inkml:trace>
  <inkml:trace contextRef="#ctx0" brushRef="#br0" timeOffset="16288.072">4501 788 0 0 0,'0'0'492'0'0,"0"0"607"0"0,0 0 64 0 0,0 0-122 0 0,0 0-90 0 0,0 0-81 0 0,23-3-58 0 0,73-9-44 0 0,74-28 2486 0 0,-75 15-4026 0 0,-79 24-2067 0 0,-9 1-1953 0 0,-5 0 2745 0 0</inkml:trace>
  <inkml:trace contextRef="#ctx0" brushRef="#br0" timeOffset="20059.246">4628 571 0 0 0,'0'0'856'0'0,"0"0"360"0"0,0 0 103 0 0,0 0-98 0 0,0 0-205 0 0,0 0-220 0 0,0 0-194 0 0,0 0-144 0 0,0 0-83 0 0,0 0-31 0 0,2 19 1176 0 0,14 54 1168 0 0,-1 130-1373 0 0,-15-203-1317 0 0,1 4-124 0 0,-1 1-1 0 0,0 0 1 0 0,0-1 0 0 0,0 1-1 0 0,0-1 1 0 0,-1 1 0 0 0,0-1-1 0 0,0 1 1 0 0,0-1-1 0 0,0 1 1 0 0,-1-1 0 0 0,0 0-1 0 0,0 0 1 0 0,0 0 0 0 0,0 0-1 0 0,-1 0 1 0 0,-2 3 126 0 0,-14 15-7431 0 0,14-18 3286 0 0</inkml:trace>
  <inkml:trace contextRef="#ctx0" brushRef="#br0" timeOffset="21053.228">5136 520 0 0 0,'0'0'575'0'0,"0"0"470"0"0,0 0 248 0 0,0 0 100 0 0,0 0-106 0 0,0 0-211 0 0,0 0-175 0 0,0 0-143 0 0,0 0-95 0 0,0 0-31 0 0,-2-2-9 0 0,-9-5 12 0 0,8 5-14 0 0,3 2-64 0 0,0 0-96 0 0,23-8 1535 0 0,184-65 1977 0 0,-150 69-3849 0 0,-55 26-82 0 0,-5-4-22 0 0,0 0 1 0 0,-2 0 0 0 0,0-1 0 0 0,-1 0 0 0 0,0 0-1 0 0,-2 0 1 0 0,0-1 0 0 0,0 0 0 0 0,-2 0 0 0 0,-6 7-21 0 0,2 1 8 0 0,-16 23 10 0 0,19-31-5 0 0,0 0 0 0 0,2 0 0 0 0,-1 1 0 0 0,2 0 0 0 0,0 1 0 0 0,2 0 0 0 0,-4 12-13 0 0,9-27 13 0 0,-1 0 0 0 0,1 0 0 0 0,0-1 0 0 0,0 1 0 0 0,1 0 0 0 0,-1 0 0 0 0,1 0 0 0 0,-1 0 1 0 0,1 0-1 0 0,0 0 0 0 0,0 0 0 0 0,0 0 0 0 0,0-1 0 0 0,1 1 0 0 0,-1 0 0 0 0,1 0 0 0 0,0 0 0 0 0,-1 0 0 0 0,1 0 0 0 0,1-1 0 0 0,-1 1 0 0 0,0 0 0 0 0,1-1 0 0 0,-1 1 0 0 0,1-1 0 0 0,0 0 0 0 0,0 1 0 0 0,0-1 1 0 0,0 0-1 0 0,0 0 0 0 0,0 0 0 0 0,1 0 0 0 0,-1-1 0 0 0,1 1 0 0 0,-1-1 0 0 0,1 1 0 0 0,-1-1 0 0 0,1 0 0 0 0,0 0 0 0 0,0 0 0 0 0,0 0 0 0 0,2 0-13 0 0,10-1 175 0 0,0 0-1 0 0,0 0 0 0 0,-1-2 1 0 0,1 0-1 0 0,0 0 0 0 0,-1-2 1 0 0,0 0-1 0 0,1 0 0 0 0,-2-1 1 0 0,1-1-1 0 0,1-1-174 0 0,21-9 140 0 0,-28 9-1110 0 0,29 1-4018 0 0,-14-2-4720 0 0,-19 7 3788 0 0</inkml:trace>
  <inkml:trace contextRef="#ctx0" brushRef="#br0" timeOffset="31618.488">5707 343 0 0 0,'0'0'191'0'0,"0"0"689"0"0,0 0 108 0 0,0 0-158 0 0,0 0-177 0 0,0 0-114 0 0,0 0-47 0 0,0 0 20 0 0,14-15 3274 0 0,107-40 1007 0 0,-102 50-4568 0 0,71-4-155 0 0,-89 10-75 0 0,0 0 1 0 0,0 0-1 0 0,0 0 0 0 0,1 0 1 0 0,-1 0-1 0 0,0 0 1 0 0,-1 1-1 0 0,1-1 0 0 0,0 0 1 0 0,0 1-1 0 0,0-1 0 0 0,-1 0 1 0 0,1 1-1 0 0,-1-1 1 0 0,1 1-1 0 0,-1-1 0 0 0,0 1 1 0 0,1-1-1 0 0,-1 1 0 0 0,0-1 1 0 0,0 1-1 0 0,0-1 0 0 0,0 1 1 0 0,0 0-1 0 0,0-1 1 0 0,-1 1-1 0 0,1-1 0 0 0,-1 1 1 0 0,1-1-1 0 0,-1 1 0 0 0,1-1 1 0 0,-1 0-1 0 0,0 1 1 0 0,1-1-1 0 0,-1 0 0 0 0,0 1 5 0 0,-72 68-145 0 0,73-69 126 0 0,-1 0 1 0 0,1 0-1 0 0,0 0 0 0 0,0 0 1 0 0,-1 0-1 0 0,1 1 1 0 0,0-1-1 0 0,0 0 0 0 0,0 0 1 0 0,0 0-1 0 0,0 0 0 0 0,1 0 1 0 0,-1 0-1 0 0,0 1 1 0 0,0-1-1 0 0,1 0 0 0 0,-1 0 1 0 0,1 0-1 0 0,-1 0 1 0 0,1 0-1 0 0,-1 0 0 0 0,1 0 1 0 0,0 0-1 0 0,-1 0 0 0 0,1-1 1 0 0,0 1-1 0 0,0 0 1 0 0,-1 0-1 0 0,1 0 0 0 0,0-1 1 0 0,0 1-1 0 0,0-1 1 0 0,0 1-1 0 0,0 0 0 0 0,0-1 1 0 0,0 0-1 0 0,0 1 0 0 0,0-1 1 0 0,1 0-1 0 0,-1 1 1 0 0,0-1-1 0 0,0 0 0 0 0,0 0 1 0 0,0 0-1 0 0,0 0 0 0 0,0 0 1 0 0,1 0-1 0 0,-1 0 1 0 0,1-1 18 0 0,5 4 25 0 0,52 13 169 0 0,-51-16-186 0 0,0 1-1 0 0,0 1 1 0 0,0-1-1 0 0,0 1 1 0 0,0 1 0 0 0,-1-1-1 0 0,1 1 1 0 0,-1 1-1 0 0,0-1 1 0 0,0 1 0 0 0,0 1-1 0 0,0-1 1 0 0,-1 1-1 0 0,1 0 1 0 0,-1 0 0 0 0,-1 1-1 0 0,1 0 1 0 0,3 5-8 0 0,-9-9 13 0 0,1 1 0 0 0,-1 0 0 0 0,0 0 0 0 0,0 0 0 0 0,0-1 0 0 0,0 1 0 0 0,0 0 0 0 0,-1 0 0 0 0,1 0 0 0 0,-1-1 0 0 0,0 1 0 0 0,0 0 0 0 0,0-1 0 0 0,0 1 0 0 0,0-1 0 0 0,0 1 0 0 0,-1-1 0 0 0,1 1 0 0 0,-1-1 0 0 0,0 0 0 0 0,0 0 0 0 0,0 0 0 0 0,0 0 0 0 0,0 0 0 0 0,0 0 0 0 0,0 0 0 0 0,-1-1 0 0 0,1 1 0 0 0,0-1 0 0 0,-1 0 0 0 0,0 0 0 0 0,1 0 0 0 0,-1 0 0 0 0,0 0 0 0 0,1 0 0 0 0,-1-1 0 0 0,0 1 0 0 0,0-1 0 0 0,1 0 0 0 0,-1 0 0 0 0,0 0 0 0 0,0 0 0 0 0,0 0-13 0 0,-24 9-1446 0 0,-55 13-10395 0 0,75-22 11478 0 0</inkml:trace>
  <inkml:trace contextRef="#ctx0" brushRef="#br0" timeOffset="31895.374">5696 737 0 0 0,'0'0'456'0'0,"0"0"675"0"0,0 0 291 0 0,0 0-13 0 0,0 0-95 0 0,33-2-166 0 0,105-10-174 0 0,19-8 1321 0 0,-26 1-1138 0 0,26-3-1245 0 0,-50 16-5529 0 0,-88 6 491 0 0,-14 0 4651 0 0</inkml:trace>
  <inkml:trace contextRef="#ctx0" brushRef="#br0" timeOffset="32393.26">5862 884 616 0 0,'0'0'738'0'0,"0"0"-304"0"0,0 0 37 0 0,0 0 331 0 0,0 0 293 0 0,0 0 105 0 0,0 0-105 0 0,0 0-210 0 0,0 0-190 0 0,0 0-125 0 0,0 0-105 0 0,0 0-96 0 0,30-7-94 0 0,96-20-104 0 0,-45 21-57 0 0,-80 6-96 0 0,0 1 0 0 0,0 0 0 0 0,-1 0-1 0 0,1-1 1 0 0,0 1 0 0 0,-1 0-1 0 0,1 0 1 0 0,-1 0 0 0 0,1 0-1 0 0,-1 0 1 0 0,0 0 0 0 0,1 0 0 0 0,-1 0-1 0 0,0 0 1 0 0,0 0 0 0 0,0 0-1 0 0,0 0 1 0 0,1 0 0 0 0,-1 0-1 0 0,-1 0 1 0 0,1 0 0 0 0,0 0-1 0 0,0 0 1 0 0,0 0 0 0 0,0 0 0 0 0,-1 0-1 0 0,1 0 1 0 0,0 0 0 0 0,-1 0-1 0 0,1 0 1 0 0,-1 0 0 0 0,1-1-1 0 0,-1 1 1 0 0,0 0 0 0 0,1 0 0 0 0,-1 0-1 0 0,0-1 1 0 0,1 1 0 0 0,-1 0-1 0 0,0-1 1 0 0,0 1 0 0 0,0-1-1 0 0,0 1 1 0 0,0-1 0 0 0,1 1-1 0 0,-1-1 1 0 0,0 1 0 0 0,0-1 0 0 0,0 0-1 0 0,0 0 1 0 0,0 1 0 0 0,-1-1-18 0 0,-115 91 573 0 0,115-89-554 0 0,1-1-1 0 0,-1 1 1 0 0,0 0 0 0 0,1 0-1 0 0,-1-1 1 0 0,1 1 0 0 0,0 0-1 0 0,-1 0 1 0 0,1 1-1 0 0,0-1 1 0 0,0 0 0 0 0,1 0-1 0 0,-1 0 1 0 0,0 1 0 0 0,1-1-1 0 0,-1 0 1 0 0,1 1-1 0 0,0-1 1 0 0,0 0 0 0 0,0 1-1 0 0,0-1 1 0 0,0 1 0 0 0,0-1-1 0 0,1 0 1 0 0,-1 1-1 0 0,1-1 1 0 0,-1 0 0 0 0,1 0-1 0 0,0 1 1 0 0,0-1 0 0 0,0 0-1 0 0,0 0 1 0 0,1 0-1 0 0,-1 0 1 0 0,0 0 0 0 0,1 0-1 0 0,-1-1 1 0 0,1 1 0 0 0,0 0-1 0 0,0-1 1 0 0,0 1-1 0 0,0-1 1 0 0,0 0 0 0 0,0 0-1 0 0,0 1 1 0 0,0-1 0 0 0,0 0-1 0 0,0-1 1 0 0,1 1-1 0 0,-1 0 1 0 0,0-1 0 0 0,0 1-1 0 0,1-1 1 0 0,-1 0 0 0 0,1 0-1 0 0,-1 0 1 0 0,0 0-1 0 0,1 0 1 0 0,-1 0 0 0 0,2-1-19 0 0,87-14-1316 0 0,-36-14-8057 0 0,-45 21 7455 0 0</inkml:trace>
  <inkml:trace contextRef="#ctx0" brushRef="#br0" timeOffset="32707.222">6397 269 5473 0 0,'0'0'1789'0'0,"0"0"-796"0"0,0 0-354 0 0,0 0 10 0 0,0 0 168 0 0,0 0 77 0 0,0 0-83 0 0,0 0-249 0 0,0 0-221 0 0,0 0-78 0 0,0 0 20 0 0,0 0 61 0 0,0 0 9 0 0,9 15-5 0 0,63 109 512 0 0,-59-97-838 0 0,-2 0-1 0 0,-1 1 0 0 0,-1 0 1 0 0,-2 0-1 0 0,0 1 0 0 0,-2 0 1 0 0,-1 0-1 0 0,-2 1 0 0 0,0-1 1 0 0,-2 1-1 0 0,-4 22-21 0 0,4-35-302 0 0,-2 0 1 0 0,0 0-1 0 0,-1 0 1 0 0,-1-1-1 0 0,-1 1 1 0 0,0-1-1 0 0,-1 0 1 0 0,0 0-1 0 0,-2 0 1 0 0,-4 7 301 0 0,1-6-1554 0 0,0-1 1 0 0,-1 0-1 0 0,0-1 1 0 0,-1 0-1 0 0,-1-1 1 0 0,0 0-1 0 0,-1-2 1 0 0,-16 12 1553 0 0,15-13-211 0 0</inkml:trace>
  <inkml:trace contextRef="#ctx0" brushRef="#br0" timeOffset="33293.568">5676 181 0 0 0,'0'0'892'0'0,"0"0"42"0"0,0 0-18 0 0,0 0-21 0 0,0 0-31 0 0,-12 28-67 0 0,-38 87-79 0 0,22 7 1004 0 0,24-78-1185 0 0,-13 250 1166 0 0,18-271-1708 0 0,0 1 0 0 0,2 0 0 0 0,1 0 0 0 0,0-1 0 0 0,2 0 0 0 0,1 0 0 0 0,0 0 0 0 0,2-1 0 0 0,1 0 0 0 0,10 18 5 0 0,-13-28-474 0 0,1 0 1 0 0,0-1-1 0 0,1 0 0 0 0,-1-1 0 0 0,2 0 0 0 0,0 0 0 0 0,0-1 1 0 0,1 0-1 0 0,0-1 0 0 0,0 0 0 0 0,1-1 0 0 0,6 3 474 0 0,18 2-3907 0 0,-24-9 3572 0 0</inkml:trace>
  <inkml:trace contextRef="#ctx0" brushRef="#br0" timeOffset="38157.957">6628 48 0 0 0,'0'0'271'0'0,"0"0"669"0"0,0 0 32 0 0,0 0-141 0 0,0 0-64 0 0,0 0 9 0 0,0 0 21 0 0,30-4 2 0 0,97-17-45 0 0,64-1 2835 0 0,-190 23-3493 0 0,0 1 1 0 0,0 0 0 0 0,0-1-1 0 0,0 1 1 0 0,0 0 0 0 0,0 0-1 0 0,0 0 1 0 0,-1 0-1 0 0,1 0 1 0 0,-1 0 0 0 0,1 0-1 0 0,-1 0 1 0 0,0 0 0 0 0,0 0-1 0 0,0 0 1 0 0,0 0 0 0 0,0 0-1 0 0,0 0 1 0 0,-1 0 0 0 0,1 0-1 0 0,-1 0 1 0 0,1 0 0 0 0,-2 2-97 0 0,-11 51 331 0 0,1 1 1 0 0,4 0-1 0 0,1 0 1 0 0,4 1-1 0 0,1-1 1 0 0,3 1-1 0 0,4 9-331 0 0,35 221 97 0 0,-16-136-4 0 0,-11-77 629 0 0,-13-74-632 0 0,-5 7 4100 0 0,-57-29-3666 0 0,-64-11-2433 0 0,104 26-301 0 0,13 4-320 0 0,1-1-3696 0 0,2 4-1654 0 0</inkml:trace>
  <inkml:trace contextRef="#ctx0" brushRef="#br0" timeOffset="39475.451">256 74 0 0 0,'0'0'492'0'0,"0"0"167"0"0,0 0 313 0 0,0 0 348 0 0,0 0 163 0 0,0 0-54 0 0,0 0-218 0 0,0 0-281 0 0,0 0-205 0 0,0 0-127 0 0,-5-3-32 0 0,-17-12 59 0 0,-29 12 3206 0 0,-18 64-3555 0 0,65-56-286 0 0,-5 10 10 0 0,2 1 0 0 0,0 0 0 0 0,1 0-1 0 0,1 0 1 0 0,0 1 0 0 0,1 0 0 0 0,1 0-1 0 0,0 0 1 0 0,1 0 0 0 0,1 0 0 0 0,1 0 0 0 0,1 1-1 0 0,0-1 1 0 0,2 4 0 0 0,-3-18 2 0 0,24 236 119 0 0,-19-176-114 0 0,-4 1-1 0 0,-2-1 0 0 0,-2 1 1 0 0,-4-1-1 0 0,-6 25-6 0 0,-32 117 263 0 0,26-63 297 0 0,21-140-481 0 0,-1 0-1 0 0,1 0 0 0 0,0 0 1 0 0,0 0-1 0 0,0 0 1 0 0,0 0-1 0 0,0 0 0 0 0,0-1 1 0 0,1 1-1 0 0,-1-1 1 0 0,1 0-1 0 0,-1 1 1 0 0,1-1-1 0 0,-1 0 0 0 0,1-1 1 0 0,-1 1-1 0 0,1 0 1 0 0,0-1-1 0 0,-1 1 0 0 0,1-1 1 0 0,0 0-1 0 0,0 0 1 0 0,-1 0-1 0 0,1 0 1 0 0,0 0-1 0 0,0-1 0 0 0,-1 1 1 0 0,3-2-79 0 0,1 2 174 0 0,151-36 599 0 0,-144 33-956 0 0,48-8-3220 0 0,-23 1-5941 0 0,-28 4 3049 0 0</inkml:trace>
  <inkml:trace contextRef="#ctx0" brushRef="#br0" timeOffset="40888.282">6953 1009 0 0 0,'0'0'1152'0'0,"0"0"55"0"0,0 0-41 0 0,0 0-114 0 0,0 0-126 0 0,0 0-76 0 0,25-8-32 0 0,77-29 45 0 0,-42 0 1050 0 0,-24 3-560 0 0,-2-1-1 0 0,-1-2 0 0 0,-2-1 0 0 0,14-23-1352 0 0,-4 5 571 0 0,75-112 223 0 0,-86 123-743 0 0,-2 0 1 0 0,-2-2-1 0 0,-2 0 1 0 0,-2-2-1 0 0,7-27-51 0 0,-27 69 26 0 0,1 1 1 0 0,-2-1-1 0 0,1 0 0 0 0,-1 0 0 0 0,1 0 0 0 0,-2 0 0 0 0,1 0 0 0 0,-1 0 0 0 0,0 0 0 0 0,-1 0 1 0 0,0 0-1 0 0,0-3-26 0 0,-1 9-67 0 0,0 1 0 0 0,0-1 1 0 0,-1 0-1 0 0,1 1 1 0 0,0-1-1 0 0,0 1 0 0 0,0 0 1 0 0,-1 0-1 0 0,1 0 1 0 0,0 0-1 0 0,0 0 0 0 0,0 0 1 0 0,-1 0-1 0 0,1 1 1 0 0,0-1-1 0 0,0 1 0 0 0,0 0 1 0 0,0-1-1 0 0,0 1 1 0 0,0 0-1 0 0,0 0 0 0 0,0 0 1 0 0,0 1-1 0 0,0-1 1 0 0,1 0-1 0 0,-1 1 0 0 0,0-1 1 0 0,1 1-1 0 0,-1 0 1 0 0,1-1-1 0 0,0 1 0 0 0,-1 0 1 0 0,1 0-1 0 0,0 0 67 0 0,-22 27-106 0 0,0 1 0 0 0,2 1 0 0 0,2 1 0 0 0,1 0 0 0 0,1 2 0 0 0,2 0 0 0 0,1 0 0 0 0,0 9 106 0 0,-2 2-24 0 0,1 0-1 0 0,3 2 1 0 0,2-1 0 0 0,-2 35 24 0 0,11-70-12 0 0,-1 1-1 0 0,1-1 0 0 0,1 1 0 0 0,0-1 1 0 0,0 1-1 0 0,1-1 0 0 0,0 1 0 0 0,1-1 1 0 0,1 0-1 0 0,3 11 13 0 0,0-8-6 0 0,-3-8 32 0 0,-1 1 0 0 0,1-1 0 0 0,1 0 0 0 0,-1 0-1 0 0,1 0 1 0 0,0 0 0 0 0,0-1 0 0 0,1 1 0 0 0,0-1 0 0 0,0 0 0 0 0,0-1 0 0 0,0 1 0 0 0,2 0-26 0 0,0-4 85 0 0,0-1 0 0 0,0 1 0 0 0,0-1 0 0 0,0-1 0 0 0,0 1 0 0 0,0-1 0 0 0,0-1 0 0 0,0 1 0 0 0,0-1 0 0 0,0 0 0 0 0,-1-1 0 0 0,1 1 0 0 0,-1-1 0 0 0,0-1 0 0 0,0 1 0 0 0,0-1 0 0 0,0 0 0 0 0,-1-1 0 0 0,1 1 0 0 0,-1-1 0 0 0,0 0 0 0 0,0 0 0 0 0,-1-1 0 0 0,1 0-85 0 0,-1 2 13 0 0,40-36 179 0 0,-2-3 0 0 0,-1-1-1 0 0,24-36-191 0 0,80-147 104 0 0,-138 212-96 0 0,0-1-1 0 0,0 0 1 0 0,-1 1 0 0 0,-2-2-1 0 0,1 1 1 0 0,-2-1-1 0 0,0 1 1 0 0,-1-1-1 0 0,0-7-7 0 0,-2 23-18 0 0,0 1-1 0 0,0-1 0 0 0,0 0 0 0 0,-1 1 0 0 0,1-1 1 0 0,0 0-1 0 0,0 1 0 0 0,-1-1 0 0 0,1 1 0 0 0,0-1 1 0 0,-1 1-1 0 0,1-1 0 0 0,0 1 0 0 0,-1-1 0 0 0,1 1 1 0 0,-1-1-1 0 0,1 1 0 0 0,-1-1 0 0 0,1 1 0 0 0,-1 0 1 0 0,1-1-1 0 0,-1 1 0 0 0,1 0 0 0 0,-1-1 1 0 0,1 1-1 0 0,-1 0 0 0 0,0 0 0 0 0,1 0 0 0 0,-1-1 1 0 0,0 1-1 0 0,1 0 0 0 0,-1 0 0 0 0,0 0 0 0 0,1 0 1 0 0,-1 0-1 0 0,1 0 0 0 0,-1 0 0 0 0,0 0 0 0 0,1 1 1 0 0,-1-1-1 0 0,0 0 0 0 0,1 0 0 0 0,-1 0 0 0 0,1 1 1 0 0,-1-1-1 0 0,1 0 0 0 0,-1 1 0 0 0,0-1 0 0 0,1 0 1 0 0,-1 1-1 0 0,1-1 0 0 0,0 1 0 0 0,-1-1 1 0 0,1 1-1 0 0,-1-1 0 0 0,1 1 0 0 0,0-1 19 0 0,-34 25-965 0 0,9 4 830 0 0,2 2 1 0 0,1 0-1 0 0,1 1 1 0 0,2 1-1 0 0,1 0 1 0 0,2 2-1 0 0,-5 17 135 0 0,11-27 17 0 0,1 0-1 0 0,2 0 0 0 0,0 1 0 0 0,2 0 0 0 0,0 1 1 0 0,2-1-1 0 0,1 25-16 0 0,2-45 59 0 0,1 0 0 0 0,0 1 0 0 0,0-1 0 0 0,0 0 1 0 0,1 1-1 0 0,0-1 0 0 0,0 0 0 0 0,1 0 0 0 0,0 0 0 0 0,0-1 0 0 0,0 1 1 0 0,1-1-1 0 0,0 0 0 0 0,0 0 0 0 0,0 0 0 0 0,0 0 0 0 0,1 0 1 0 0,0-1-1 0 0,0 0 0 0 0,0 0 0 0 0,0-1 0 0 0,1 1 0 0 0,-1-1 1 0 0,1 0-1 0 0,0-1 0 0 0,0 1 0 0 0,0-1 0 0 0,0 0 0 0 0,1-1 0 0 0,-1 1 1 0 0,0-1-1 0 0,1-1 0 0 0,-1 1 0 0 0,1-1 0 0 0,-1 0 0 0 0,1 0 1 0 0,-1-1-1 0 0,0 0 0 0 0,1 0 0 0 0,-1-1 0 0 0,0 1 0 0 0,0-2 1 0 0,0 1-1 0 0,0 0 0 0 0,0-1 0 0 0,0 0 0 0 0,-1-1 0 0 0,1 1 1 0 0,-1-1-1 0 0,1 0-59 0 0,-1 1 41 0 0,0 0 0 0 0,0 0 0 0 0,0-1 1 0 0,-1 1-1 0 0,1-1 0 0 0,-1 0 0 0 0,0 0 0 0 0,0 0 1 0 0,0-1-1 0 0,-1 0 0 0 0,1 1 0 0 0,-1-1 1 0 0,0 0-1 0 0,0-1 0 0 0,-1 1 0 0 0,0 0 0 0 0,0-1 1 0 0,0 1-1 0 0,-1-1 0 0 0,1 0 0 0 0,-1 0 0 0 0,-1 1 1 0 0,1-1-1 0 0,-1 0 0 0 0,0 0 0 0 0,0 0 1 0 0,-1 0-1 0 0,1 1 0 0 0,-1-1 0 0 0,-1 0 0 0 0,1 1 1 0 0,-2-4-42 0 0,-1 3-272 0 0,0 0 1 0 0,0 1-1 0 0,-1-1 0 0 0,0 1 1 0 0,0 0-1 0 0,0 0 1 0 0,-1 0-1 0 0,1 1 1 0 0,-1 0-1 0 0,0 0 1 0 0,0 1-1 0 0,-1-1 1 0 0,1 1-1 0 0,-1 1 1 0 0,0-1-1 0 0,-3 0 272 0 0,-70-15-8729 0 0,61 14 3304 0 0</inkml:trace>
  <inkml:trace contextRef="#ctx0" brushRef="#br0" timeOffset="41259.04">8109 575 6633 0 0,'0'0'1569'0'0,"0"0"-921"0"0,0 0-280 0 0,0 0 96 0 0,0 0 64 0 0,0 0-112 0 0,0 0-144 0 0,0 0-216 0 0,0 0-136 0 0,0 0-56 0 0,0 0-120 0 0,0 0-128 0 0,0 0-176 0 0,0 0-248 0 0,2 26-408 0 0,-2-26-705 0 0,0 3-1015 0 0,2-3 279 0 0</inkml:trace>
  <inkml:trace contextRef="#ctx0" brushRef="#br0" timeOffset="41946.606">8332 295 0 0 0,'0'0'485'0'0,"0"0"409"0"0,0 0 129 0 0,0 0 84 0 0,0 0 77 0 0,0 0 75 0 0,0 0 71 0 0,0 0 21 0 0,28 0 14 0 0,88-5-66 0 0,-112 5-1156 0 0,1 0 0 0 0,0 0 1 0 0,0 0-1 0 0,-1-1 0 0 0,1 1 0 0 0,0-1 1 0 0,-1-1-1 0 0,1 1 0 0 0,-1-1 0 0 0,0 1 0 0 0,1-1 1 0 0,-1 0-1 0 0,0-1 0 0 0,0 1 0 0 0,0-1 0 0 0,0 0 1 0 0,0-1-144 0 0,7-4 336 0 0,-3 3-195 0 0,0 0-1 0 0,-1-1 1 0 0,1 1-1 0 0,-1-1 1 0 0,0-1-1 0 0,-1 1 1 0 0,1-1-1 0 0,-1 0 1 0 0,-1-1-1 0 0,1 0 1 0 0,-1 1 0 0 0,-1-2-1 0 0,1 1 1 0 0,-1 0-1 0 0,-1-1 1 0 0,0 0-1 0 0,0 0 1 0 0,-1 0-1 0 0,0 0 1 0 0,0 0-1 0 0,-1 0 1 0 0,0-4-141 0 0,-1 13-30 0 0,-1-1 1 0 0,1 0-1 0 0,-1 1 1 0 0,1-1-1 0 0,-1 1 1 0 0,1-1 0 0 0,-1 0-1 0 0,1 1 1 0 0,-1 0-1 0 0,1-1 1 0 0,-1 1-1 0 0,0-1 1 0 0,1 1-1 0 0,-1 0 1 0 0,0-1-1 0 0,0 1 1 0 0,1 0 0 0 0,-1 0-1 0 0,0-1 1 0 0,0 1-1 0 0,1 0 1 0 0,-1 0-1 0 0,0 0 1 0 0,0 0-1 0 0,1 0 1 0 0,-1 0-1 0 0,0 0 1 0 0,0 0 0 0 0,1 0-1 0 0,-1 1 1 0 0,0-1-1 0 0,0 0 1 0 0,1 0-1 0 0,-1 1 1 0 0,0-1-1 0 0,1 1 1 0 0,-1-1-1 0 0,0 0 1 0 0,1 1 0 0 0,-1-1-1 0 0,1 1 1 0 0,-1-1-1 0 0,0 1 1 0 0,1 0-1 0 0,-1-1 1 0 0,1 1-1 0 0,0-1 1 0 0,-1 1 0 0 0,1 0-1 0 0,0-1 1 0 0,-1 1-1 0 0,1 0 1 0 0,0 0-1 0 0,0-1 1 0 0,-1 1-1 0 0,1 0 1 0 0,0 0-1 0 0,0-1 1 0 0,0 1 29 0 0,-26 72-160 0 0,2 1 1 0 0,4 2-1 0 0,4-1 0 0 0,-7 76 160 0 0,-22 236 459 0 0,7-218-54 0 0,37-165-393 0 0,0 1-1 0 0,0-1 1 0 0,0 0-1 0 0,-1 0 1 0 0,0 0-1 0 0,0 0 1 0 0,0 0-1 0 0,0 0 1 0 0,-1 0 0 0 0,1-1-1 0 0,-1 1 1 0 0,0-1-1 0 0,0 0 1 0 0,-1 1-1 0 0,1-2 1 0 0,0 1-1 0 0,-1 0 1 0 0,0-1-1 0 0,0 1 1 0 0,0-1-1 0 0,0 0 1 0 0,0 0-1 0 0,0-1 1 0 0,0 1-1 0 0,0-1 1 0 0,-1 0-1 0 0,1 0 1 0 0,-1 0-1 0 0,1-1 1 0 0,0 0-1 0 0,-1 0 1 0 0,1 0-1 0 0,-2 0-11 0 0,0-5-46 0 0,0 1 0 0 0,0-2-1 0 0,1 1 1 0 0,0 0-1 0 0,0-1 1 0 0,0 0 0 0 0,0 0-1 0 0,1-1 1 0 0,0 1-1 0 0,1-1 1 0 0,-1 0 0 0 0,1 0-1 0 0,0 0 1 0 0,1 0-1 0 0,0 0 1 0 0,0-1 0 0 0,1 1-1 0 0,0-1 1 0 0,0 1-1 0 0,0-1 1 0 0,1 0 0 0 0,0 1-1 0 0,1-1 1 0 0,0-2 46 0 0,-1-4 71 0 0,0 0 1 0 0,1 0-1 0 0,1 0 1 0 0,0 0 0 0 0,1 0-1 0 0,1 0 1 0 0,0 1-1 0 0,1-1 1 0 0,0 1-1 0 0,1 0 1 0 0,0 1-1 0 0,1-1 1 0 0,1 1-1 0 0,0 0 1 0 0,0 1 0 0 0,1 0-1 0 0,6-5-71 0 0,-4 5 55 0 0,0 0 0 0 0,1 1 1 0 0,1 0-1 0 0,-1 1 0 0 0,2 0 0 0 0,-1 1 0 0 0,1 1 0 0 0,0 0 1 0 0,1 1-1 0 0,-1 1 0 0 0,5-1-55 0 0,-16 4-110 0 0,91-35-1114 0 0,-66 21-2226 0 0,-2-4-3806 0 0,-20 13 2559 0 0</inkml:trace>
  <inkml:trace contextRef="#ctx0" brushRef="#br0" timeOffset="42299.342">9052 163 6473 0 0,'0'0'842'0'0,"0"0"-249"0"0,0 0 153 0 0,0 0 409 0 0,0 0 228 0 0,0 0-40 0 0,0 0-196 0 0,0 0-242 0 0,0 0-226 0 0,-20 35-162 0 0,-64 113-125 0 0,15-14 246 0 0,56-109-643 0 0,2 0 0 0 0,0 0 0 0 0,2 2 0 0 0,1-1 0 0 0,1 1 1 0 0,1 0-1 0 0,1 0 0 0 0,2 1 0 0 0,0 6 5 0 0,5-30-4 0 0,-1 0 0 0 0,1 0 0 0 0,0 0 0 0 0,0-1 0 0 0,0 1 0 0 0,0-1 0 0 0,0 1 0 0 0,1-1 0 0 0,0 0-1 0 0,0 0 1 0 0,0 0 0 0 0,0 0 0 0 0,0 0 0 0 0,0-1 0 0 0,1 1 0 0 0,-1-1 0 0 0,1 0 0 0 0,0 0 0 0 0,-1 0 0 0 0,1-1 0 0 0,0 0 0 0 0,0 1 0 0 0,0-1 0 0 0,0 0 0 0 0,1-1 0 0 0,-1 1 0 0 0,0-1 0 0 0,0 0 0 0 0,0 0 0 0 0,0 0-1 0 0,1 0 1 0 0,-1-1 0 0 0,0 0 0 0 0,0 0 0 0 0,3-1 4 0 0,-1 2 59 0 0,6-2-139 0 0,0 0 0 0 0,-1-1 0 0 0,1 0 0 0 0,-1-1 0 0 0,0 0 0 0 0,0-1 0 0 0,0 0 0 0 0,0-1 0 0 0,-1 0 0 0 0,0-1 0 0 0,6-5 80 0 0,20-27-5004 0 0,-22 8-5066 0 0,-14 24 9338 0 0</inkml:trace>
  <inkml:trace contextRef="#ctx0" brushRef="#br0" timeOffset="42545.236">8660 487 0 0 0,'0'0'2000'0'0,"0"0"-247"0"0,0 0-73 0 0,0 0-87 0 0,0 0-273 0 0,0 0-376 0 0,191-15-272 0 0,-152 11-216 0 0,3 0-168 0 0,-1 4-120 0 0,1-3-72 0 0,-3 3-152 0 0,1-4-248 0 0,-5 4-600 0 0,-3 0-944 0 0,-10 0-1481 0 0,-6 0-1200 0 0</inkml:trace>
  <inkml:trace contextRef="#ctx0" brushRef="#br0" timeOffset="43795.458">8130 608 0 0 0,'0'0'854'0'0,"0"0"35"0"0,0 0-65 0 0,0 0-58 0 0,0 0-18 0 0,0 0 45 0 0,0 0 86 0 0,0 0 49 0 0,0 0 3 0 0,-4-1 3037 0 0,-9-2-2652 0 0,18-11-5 0 0,-4 8 2038 0 0,-1-12-3415 0 0,0 13 477 0 0,0 4-404 0 0,0 1 5 0 0,0 0 17 0 0,0 0 7 0 0,0 0-10 0 0,0 0-10 0 0,0 0-10 0 0,0 0-11 0 0,0 0-3 0 0,0 0 0 0 0,0 0-4 0 0,0 0-20 0 0,0 0-24 0 0,0 0-27 0 0,-9 18 557 0 0,34-35-38 0 0,-25 16-452 0 0,0 1-22 0 0,0 0-82 0 0,0 0-150 0 0,0 0-312 0 0,-5 0-2732 0 0,3 0-1634 0 0,0 0-3359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9:26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81 813 0 0 0,'0'0'445'0'0,"0"0"282"0"0,0 0 151 0 0,0 0 315 0 0,0 0 281 0 0,0 0 78 0 0,0 0-111 0 0,0 0-226 0 0,0 0-185 0 0,0 0-140 0 0,0 0-122 0 0,23-3-92 0 0,107-13 423 0 0,89-23 1578 0 0,-176 38-3170 0 0,-23 1-5648 0 0,-21 7-1284 0 0,0-3 5419 0 0</inkml:trace>
  <inkml:trace contextRef="#ctx0" brushRef="#br0" timeOffset="353.609">0 1060 0 0 0,'0'0'301'0'0,"0"0"605"0"0,0 0 308 0 0,0 0 80 0 0,0 0-23 0 0,0 0-73 0 0,0 0-59 0 0,0 0-44 0 0,0 0-46 0 0,0 0-36 0 0,0 0-21 0 0,22-5-27 0 0,102-23 714 0 0,161-8 1053 0 0,-189 28-4363 0 0,-73 7-821 0 0,4-2-5072 0 0,-20 3 2283 0 0</inkml:trace>
  <inkml:trace contextRef="#ctx0" brushRef="#br0" timeOffset="8204.364">1230 500 0 0 0,'0'0'291'0'0,"0"0"540"0"0,0 0 342 0 0,0 0 134 0 0,0 0-44 0 0,0 0-205 0 0,0 0-222 0 0,0 0-159 0 0,0 0-81 0 0,7-9-14 0 0,22-26 15 0 0,45-6 1573 0 0,66 16-1007 0 0,-139 25-1162 0 0,0 0 1 0 0,-1 0-1 0 0,1 0 1 0 0,0 0-1 0 0,-1 0 1 0 0,1 0-1 0 0,-1 0 0 0 0,1 0 1 0 0,0 1-1 0 0,-1-1 1 0 0,1 0-1 0 0,-1 0 1 0 0,1 1-1 0 0,0-1 0 0 0,-1 0 1 0 0,1 1-1 0 0,-1-1 1 0 0,1 1-1 0 0,-1-1 1 0 0,0 1-1 0 0,1-1 0 0 0,-1 1 1 0 0,1-1-1 0 0,-1 1 1 0 0,0-1-1 0 0,1 1 1 0 0,-1-1-1 0 0,0 1 0 0 0,0 0 1 0 0,0-1-1 0 0,1 1 1 0 0,-1-1-1 0 0,0 1 1 0 0,0 0-1 0 0,0-1 0 0 0,0 1 1 0 0,0 0-1 0 0,0-1 1 0 0,0 1-1 0 0,0 0 1 0 0,0-1-1 0 0,0 1 0 0 0,-1-1 1 0 0,1 1-1 0 0,0 0 1 0 0,0-1-1 0 0,0 1 0 0 0,-1-1 1 0 0,1 1-1 0 0,0-1 1 0 0,-1 1-1 0 0,1-1 1 0 0,-1 1-1 0 0,0 0-1 0 0,-19 33 434 0 0,-16 1-235 0 0,29-30-201 0 0,1 0 0 0 0,0 1 1 0 0,0-1-1 0 0,1 1 0 0 0,0 0 1 0 0,0 1-1 0 0,0-1 0 0 0,1 1 1 0 0,0 0-1 0 0,0 0 0 0 0,1 0 0 0 0,-3 8 2 0 0,6-12 2 0 0,1 0-1 0 0,0-1 0 0 0,0 1 0 0 0,0 0 0 0 0,1-1 0 0 0,-1 1 1 0 0,0-1-1 0 0,1 1 0 0 0,0-1 0 0 0,-1 0 0 0 0,1 0 0 0 0,0 0 1 0 0,0 0-1 0 0,1 0 0 0 0,-1 0 0 0 0,0 0 0 0 0,0 0 0 0 0,1-1 1 0 0,-1 0-1 0 0,1 1 0 0 0,0-1 0 0 0,-1 0 0 0 0,1 0 0 0 0,0 0 1 0 0,0-1-1 0 0,-1 1 0 0 0,1-1 0 0 0,0 1 0 0 0,0-1 0 0 0,0 0 1 0 0,0 0-1 0 0,0 0-1 0 0,15 5 43 0 0,22 5 27 0 0,-31-8-58 0 0,0 0 0 0 0,0 0 0 0 0,1 0 1 0 0,-1 1-1 0 0,-1 1 0 0 0,1 0 0 0 0,0 0 0 0 0,-1 0 0 0 0,0 1 0 0 0,0 0 0 0 0,0 1 0 0 0,-1 0 0 0 0,0 0 1 0 0,1 2-13 0 0,-7-7 41 0 0,-1 1 0 0 0,1 0 1 0 0,-1 0-1 0 0,0 0 1 0 0,0 0-1 0 0,1 0 1 0 0,-1-1-1 0 0,-1 1 1 0 0,1 0-1 0 0,0 0 0 0 0,0 0 1 0 0,-1 0-1 0 0,1 0 1 0 0,-1 0-1 0 0,1-1 1 0 0,-1 1-1 0 0,0 0 1 0 0,0 0-1 0 0,0-1 0 0 0,0 1 1 0 0,0-1-1 0 0,0 1 1 0 0,0-1-1 0 0,0 1 1 0 0,-1-1-1 0 0,0 1-41 0 0,-106 63-360 0 0,51-38-2699 0 0,21-4-7145 0 0,32-20 9196 0 0</inkml:trace>
  <inkml:trace contextRef="#ctx0" brushRef="#br0" timeOffset="8455.601">1052 971 0 0 0,'0'0'920'0'0,"0"0"366"0"0,0 0 293 0 0,0 0 163 0 0,0 0-59 0 0,32 0-252 0 0,103-3-279 0 0,118-16 2906 0 0,143-28-1706 0 0,-377 46-2580 0 0,17-2-289 0 0,-12 3-3321 0 0,-23 0 1375 0 0,-1 0-1839 0 0,0 3 2012 0 0,0 1-275 0 0</inkml:trace>
  <inkml:trace contextRef="#ctx0" brushRef="#br0" timeOffset="8917.401">1543 1045 0 0 0,'0'0'1168'0'0,"0"0"-164"0"0,0 0-22 0 0,0 0 142 0 0,0 0 85 0 0,0 0-15 0 0,0 0-95 0 0,0 0-148 0 0,0 0-103 0 0,0 0-87 0 0,0 0-89 0 0,0 0-91 0 0,-25 5-99 0 0,-78 16-94 0 0,55 0 211 0 0,41-12-408 0 0,4-5-152 0 0,-1 1-1 0 0,1 0 0 0 0,0 0 0 0 0,0 0 1 0 0,0 0-1 0 0,0 0 0 0 0,1 1 0 0 0,0-1 1 0 0,0 1-1 0 0,1-1 0 0 0,-1 1 0 0 0,1 0 0 0 0,0-1 1 0 0,1 1-1 0 0,0 0 0 0 0,0 0 0 0 0,0 0 1 0 0,0 0-1 0 0,1 0 0 0 0,0-1 0 0 0,0 2-38 0 0,3-3 82 0 0,0 0 0 0 0,1 1 0 0 0,-1-2 0 0 0,1 1 0 0 0,-1 0 0 0 0,1-1 0 0 0,0 0-1 0 0,1 0 1 0 0,-1 0 0 0 0,0-1 0 0 0,1 0 0 0 0,-1 0 0 0 0,1 0 0 0 0,0-1 0 0 0,-1 0 0 0 0,1 0-1 0 0,0 0 1 0 0,0-1 0 0 0,0 0 0 0 0,0 0 0 0 0,5-1-82 0 0,1 2 159 0 0,-4 1-43 0 0,0 0 0 0 0,1-1 0 0 0,-1 0 0 0 0,1-1 0 0 0,-1 1 0 0 0,0-2 0 0 0,1 1 0 0 0,-1-1 0 0 0,1 0-1 0 0,-1-1 1 0 0,0 0 0 0 0,0-1 0 0 0,0 1 0 0 0,0-1 0 0 0,0-1 0 0 0,-1 0 0 0 0,1 0 0 0 0,-1 0 0 0 0,0-1-1 0 0,0 0 1 0 0,-1 0 0 0 0,4-4-116 0 0,-7 5-103 0 0,-1-1 0 0 0,0 1 0 0 0,0-1 0 0 0,0 1-1 0 0,-1-1 1 0 0,1 1 0 0 0,-1-1 0 0 0,0 0 0 0 0,-1 0-1 0 0,1 1 1 0 0,-1-1 0 0 0,0 0 0 0 0,0 0 0 0 0,0 0-1 0 0,-1 0 1 0 0,1 1 0 0 0,-1-1 0 0 0,-1 0 0 0 0,1 0 0 0 0,-1 1-1 0 0,1-1 1 0 0,-1 1 0 0 0,-1 0 0 0 0,1-1 0 0 0,0 1-1 0 0,-1 0 1 0 0,0 0 0 0 0,0 1 0 0 0,0-1 0 0 0,-1 1-1 0 0,1-1 1 0 0,-3-1 103 0 0,-6-1-1510 0 0,1 1-1 0 0,-1 0 0 0 0,0 0 0 0 0,0 1 1 0 0,-1 1-1 0 0,1 0 0 0 0,-1 1 1 0 0,0 0-1 0 0,-10 0 1511 0 0,5 2-1587 0 0</inkml:trace>
  <inkml:trace contextRef="#ctx0" brushRef="#br0" timeOffset="9273.253">1495 1251 0 0 0,'0'0'1300'0'0,"0"0"562"0"0,0 0 241 0 0,0 0-118 0 0,0 0-305 0 0,0 0-328 0 0,0 0-289 0 0,-31 22-244 0 0,-96 70-196 0 0,84-44 10 0 0,42-40-531 0 0,0-5-67 0 0,-1 1 1 0 0,1 1-1 0 0,0-1 1 0 0,0 0 0 0 0,0 0-1 0 0,0 0 1 0 0,1 1-1 0 0,0-1 1 0 0,0 0 0 0 0,0 0-1 0 0,0 1 1 0 0,1-1-1 0 0,0 0 1 0 0,0 0 0 0 0,0 0-1 0 0,0 1 1 0 0,0-1-1 0 0,1-1 1 0 0,0 1 0 0 0,0 0-1 0 0,0 0 1 0 0,0-1-1 0 0,1 1 1 0 0,-1-1-1 0 0,1 1 1 0 0,2 1-36 0 0,1-1 122 0 0,-1-1-1 0 0,0 0 1 0 0,1-1 0 0 0,0 0-1 0 0,-1 1 1 0 0,1-2 0 0 0,0 1 0 0 0,0-1-1 0 0,0 0 1 0 0,0 0 0 0 0,0 0-1 0 0,0-1 1 0 0,1 0 0 0 0,-1 0-1 0 0,0-1 1 0 0,0 0 0 0 0,0 0-1 0 0,0 0 1 0 0,0-1 0 0 0,0 0-1 0 0,-1 0 1 0 0,1 0 0 0 0,0-1-1 0 0,-1 1 1 0 0,4-4-122 0 0,-3 2 73 0 0,2 1 19 0 0,-1 0-1 0 0,1-1 1 0 0,-1 0-1 0 0,0 0 1 0 0,0-1-1 0 0,0 0 1 0 0,-1 0 0 0 0,0-1-1 0 0,0 0 1 0 0,0 0-1 0 0,-1 0 1 0 0,0-1-1 0 0,0 0 1 0 0,0 1 0 0 0,-1-2-1 0 0,0 1 1 0 0,-1 0-1 0 0,0-1 1 0 0,0 0 0 0 0,0 0-1 0 0,-1 0 1 0 0,0 0-1 0 0,0-4-91 0 0,-1 8-99 0 0,-1-1 0 0 0,0 0 0 0 0,0 0 0 0 0,-1 1 0 0 0,1-1 0 0 0,-1 0 0 0 0,0 1 0 0 0,0-1 0 0 0,-1 0 0 0 0,1 1 0 0 0,-1 0 0 0 0,0-1 0 0 0,0 1 0 0 0,0 0-1 0 0,-1 0 1 0 0,0 0 0 0 0,-1-2 99 0 0,-48-22-7187 0 0,39 24 2307 0 0,1 1-1037 0 0</inkml:trace>
  <inkml:trace contextRef="#ctx0" brushRef="#br0" timeOffset="11416.496">2325 695 0 0 0,'0'0'492'0'0,"0"0"204"0"0,0 0-48 0 0,0 0 170 0 0,0 0 315 0 0,0 0 204 0 0,0 0 4 0 0,0 0-207 0 0,0 0-282 0 0,0 0-222 0 0,0 0-106 0 0,0 0 1 0 0,0 0 47 0 0,-3 9 56 0 0,-77 171 2252 0 0,-16-37-3798 0 0,47-100-3661 0 0,13-20-3627 0 0,26-20 7699 0 0</inkml:trace>
  <inkml:trace contextRef="#ctx0" brushRef="#br0" timeOffset="11682.616">1922 865 0 0 0,'0'0'280'0'0,"0"0"520"0"0,0 0 302 0 0,0 0 115 0 0,0 0-46 0 0,0 0-156 0 0,0 0-137 0 0,0 0-77 0 0,0 0-43 0 0,0 0 10 0 0,0 0 19 0 0,23-3 4 0 0,73-6 17 0 0,-29 19 799 0 0,-46-1-1032 0 0,273 76 1025 0 0,-276-75-1739 0 0,-13-7-3733 0 0,-2-2-6176 0 0,-3-1 9149 0 0</inkml:trace>
  <inkml:trace contextRef="#ctx0" brushRef="#br0" timeOffset="12109.364">2381 817 0 0 0,'0'0'287'0'0,"0"0"642"0"0,0 0 33 0 0,0 0-207 0 0,0 0-173 0 0,0 0-121 0 0,0 0-67 0 0,0 0-30 0 0,-35 16 11 0 0,-108 49-16 0 0,8-3 276 0 0,86-41-1385 0 0,17-9-3799 0 0,28-12 3745 0 0</inkml:trace>
  <inkml:trace contextRef="#ctx0" brushRef="#br0" timeOffset="12555.347">2110 647 0 0 0,'0'0'488'0'0,"0"0"436"0"0,0 0 174 0 0,0 0-42 0 0,0 0-92 0 0,0 0-42 0 0,0 0 10 0 0,0 0 22 0 0,0 0-26 0 0,2 8-15 0 0,15 73 1795 0 0,14 102-1531 0 0,-15-94-734 0 0,-3-28-3194 0 0,-9-20-6242 0 0,-4-40 7230 0 0</inkml:trace>
  <inkml:trace contextRef="#ctx0" brushRef="#br0" timeOffset="13125.293">2771 500 0 0 0,'0'0'794'0'0,"0"0"-73"0"0,0 0-61 0 0,0 0 39 0 0,0 0 109 0 0,0 0 15 0 0,0 0-88 0 0,0 0-155 0 0,0 0-195 0 0,0 0-131 0 0,0 0-89 0 0,0 0-54 0 0,-26 22-21 0 0,-78 67-3 0 0,102-88-82 0 0,0 1 0 0 0,0-1-1 0 0,-1 1 1 0 0,1 0 0 0 0,0-1 0 0 0,1 1 0 0 0,-1 0-1 0 0,0 0 1 0 0,0 0 0 0 0,1 0 0 0 0,-1 1-1 0 0,1-1 1 0 0,0 0 0 0 0,-1 1 0 0 0,1-1 0 0 0,0 1-1 0 0,1-1 1 0 0,-1 1 0 0 0,0-1 0 0 0,1 1-1 0 0,-1 0 1 0 0,1-1 0 0 0,0 1 0 0 0,0 0-5 0 0,0 7 20 0 0,-2-4 25 0 0,0 0 0 0 0,1 1 0 0 0,-1-1 0 0 0,1 0 0 0 0,1 1 0 0 0,-1-1 0 0 0,1 1 0 0 0,0-1 0 0 0,1 1 0 0 0,-1-1 0 0 0,1 0 0 0 0,0 1 0 0 0,1-1 0 0 0,0 0 0 0 0,0 0 0 0 0,0 0 0 0 0,1 0 0 0 0,-1 0 0 0 0,1 0-1 0 0,1-1 1 0 0,-1 1 0 0 0,1-1 0 0 0,0 0 0 0 0,0 0 0 0 0,1-1 0 0 0,-1 1 0 0 0,1-1 0 0 0,0 0 0 0 0,0 0 0 0 0,1 0 0 0 0,-1-1 0 0 0,1 0 0 0 0,0 0 0 0 0,0 0 0 0 0,0-1 0 0 0,0 0 0 0 0,5 1-45 0 0,-2-2 365 0 0,1 0 0 0 0,-1-1 0 0 0,1 0 0 0 0,-1-1 0 0 0,1 0 0 0 0,-1 0 0 0 0,1-1 0 0 0,-1 0 0 0 0,0-1 0 0 0,0 0 0 0 0,0 0 0 0 0,0-1 0 0 0,0 0 0 0 0,-1-1 0 0 0,0 0 1 0 0,0 0-1 0 0,6-6-365 0 0,-7 5 174 0 0,1-1 0 0 0,-1 0 0 0 0,0-1 0 0 0,0 0 0 0 0,-1 0 1 0 0,0 0-1 0 0,-1-1 0 0 0,0 0 0 0 0,0 0 0 0 0,-1 0 1 0 0,0-1-1 0 0,0 1 0 0 0,-1-1 0 0 0,-1 0 0 0 0,1 0 1 0 0,-2 0-1 0 0,1 0 0 0 0,-2-1 0 0 0,1-6-174 0 0,-1 10-198 0 0,-1 1-1 0 0,0 0 1 0 0,0 0-1 0 0,0 0 1 0 0,-1 0 0 0 0,0 0-1 0 0,0 0 1 0 0,-1 1-1 0 0,1-1 1 0 0,-1 1-1 0 0,0-1 1 0 0,-1 1-1 0 0,1 0 1 0 0,-1 0-1 0 0,0 0 1 0 0,0 1 0 0 0,-1 0-1 0 0,1-1 1 0 0,-1 1-1 0 0,0 1 1 0 0,0-1-1 0 0,-1 1 199 0 0,-2-2-1255 0 0,-1 1 1 0 0,1 1-1 0 0,-1-1 0 0 0,0 2 0 0 0,0-1 0 0 0,0 1 1 0 0,0 0-1 0 0,0 1 0 0 0,-1 0 0 0 0,-8 1 1255 0 0,1 0-1312 0 0</inkml:trace>
  <inkml:trace contextRef="#ctx0" brushRef="#br0" timeOffset="13486.59">2705 872 0 0 0,'0'0'786'0'0,"0"0"495"0"0,0 0 277 0 0,-33 11-53 0 0,-101 36-343 0 0,73-9-249 0 0,55-30-840 0 0,2-3-62 0 0,0 0 0 0 0,1 0 0 0 0,-1 1 0 0 0,1-1 0 0 0,1 1 0 0 0,-1 0 0 0 0,1 0 0 0 0,0 0 0 0 0,0 1 0 0 0,0-1 0 0 0,1 0 0 0 0,0 1 0 0 0,0-1 0 0 0,1 0 0 0 0,0 1 0 0 0,0-1 0 0 0,1 1 0 0 0,-1-1 0 0 0,1 1 0 0 0,1-1 0 0 0,-1 0 0 0 0,1 0 0 0 0,0 1 0 0 0,0-1 0 0 0,1-1 0 0 0,0 1 0 0 0,0 0 0 0 0,0-1 0 0 0,1 1 0 0 0,0-1 0 0 0,0 0 0 0 0,0 0 0 0 0,1-1 0 0 0,-1 1 0 0 0,6 3-11 0 0,1-4 443 0 0,1 0 0 0 0,-1 0 0 0 0,1-2 0 0 0,0 1 0 0 0,0-1 0 0 0,-1-1 0 0 0,1 0 0 0 0,0-1 0 0 0,1 0 0 0 0,-1-1 0 0 0,-1 0 0 0 0,1-1 0 0 0,0 0 0 0 0,0-1 0 0 0,-1 0 0 0 0,1-1 0 0 0,4-3-443 0 0,-9 4 201 0 0,0 0 1 0 0,0-1-1 0 0,0 0 1 0 0,0 0-1 0 0,-1-1 1 0 0,1 0-1 0 0,-1 0 1 0 0,0 0-1 0 0,-1-1 1 0 0,1 0-1 0 0,-1 0 1 0 0,0-1-1 0 0,-1 1 1 0 0,0-1-1 0 0,0 0 0 0 0,0 0 1 0 0,-1 0-1 0 0,0-1 1 0 0,0 1-1 0 0,-1-1 1 0 0,0 1-1 0 0,0-1 1 0 0,-1 0-1 0 0,0 0 1 0 0,0 0-1 0 0,-1-4-201 0 0,-17-73-876 0 0,-25 43-2751 0 0,-3 20-5413 0 0,29 17 2151 0 0</inkml:trace>
  <inkml:trace contextRef="#ctx0" brushRef="#br0" timeOffset="15758.349">3049 997 2417 0 0,'0'0'2191'0'0,"0"0"-834"0"0,0 0-252 0 0,0 0 267 0 0,0 0 293 0 0,0 0 60 0 0,0 0-189 0 0,0 0-304 0 0,0 0-217 0 0,0 0-132 0 0,0 0-96 0 0,0 0-49 0 0,27-4-41 0 0,133-24 485 0 0,43 6 670 0 0,-159 21-7176 0 0,0 1-5761 0 0,-44 0 5740 0 0</inkml:trace>
  <inkml:trace contextRef="#ctx0" brushRef="#br0" timeOffset="16025.75">3316 802 7970 0 0,'0'0'943'0'0,"0"0"-178"0"0,0 0 214 0 0,0 0 321 0 0,0 0 110 0 0,0 0-159 0 0,0 0-347 0 0,-9 32-337 0 0,-25 100-255 0 0,20-32-57 0 0,16-73-255 0 0,15 82-1510 0 0,4-68-7359 0 0,-17-37 4720 0 0,0-4 2021 0 0</inkml:trace>
  <inkml:trace contextRef="#ctx0" brushRef="#br0" timeOffset="17542.374">3599 563 944 0 0,'0'0'562'0'0,"0"0"-80"0"0,0 0 83 0 0,0 0 275 0 0,0 0 220 0 0,0 0 30 0 0,0 0-140 0 0,0 0-193 0 0,0 0-137 0 0,0 0-38 0 0,0 0 13 0 0,0 0 27 0 0,0 0 25 0 0,18-12 38 0 0,58-36-1 0 0,2 20 1246 0 0,132 9 1511 0 0,-208 19-3443 0 0,-1 0 0 0 0,0 0 0 0 0,1 0 0 0 0,-1 0 1 0 0,0 0-1 0 0,1 0 0 0 0,-1 0 0 0 0,0 1 0 0 0,1-1 1 0 0,-1 0-1 0 0,0 1 0 0 0,0-1 0 0 0,1 1 0 0 0,-1 0 0 0 0,0-1 1 0 0,0 1-1 0 0,0 0 0 0 0,0 0 0 0 0,0 0 0 0 0,0 0 1 0 0,0 0-1 0 0,0 0 0 0 0,0 0 0 0 0,0 0 0 0 0,-1 0 0 0 0,1 0 1 0 0,0 0-1 0 0,-1 0 0 0 0,1 1 0 0 0,-1-1 0 0 0,1 0 1 0 0,-1 0-1 0 0,0 1 0 0 0,1-1 0 0 0,-1 0 0 0 0,0 1 1 0 0,0-1-1 0 0,0 0 0 0 0,0 1 0 0 0,0-1 0 0 0,0 0 0 0 0,0 1 1 0 0,-1-1-1 0 0,1 1 2 0 0,-22 55 73 0 0,-75 57-29 0 0,96-108-60 0 0,1-1 1 0 0,0 1-1 0 0,1-1 0 0 0,-1 1 0 0 0,1-1 1 0 0,0 1-1 0 0,1-1 0 0 0,-1 0 0 0 0,1 0 1 0 0,0 1-1 0 0,0-1 0 0 0,1 0 0 0 0,-1-1 1 0 0,1 1-1 0 0,0 0 0 0 0,1-1 0 0 0,-1 0 1 0 0,1 0-1 0 0,0 0 0 0 0,0 0 0 0 0,0 0 1 0 0,0-1-1 0 0,5 3 16 0 0,5 9-11 0 0,-2-2 15 0 0,-1 0 0 0 0,-1 1 0 0 0,0 0 0 0 0,0 1 0 0 0,-2 0 0 0 0,0 1 0 0 0,0 0 0 0 0,-2 0 0 0 0,0 1 0 0 0,-1-1 0 0 0,0 1 0 0 0,-1 0 0 0 0,-1 1 0 0 0,-1-1 0 0 0,-1 1 0 0 0,0-1 0 0 0,-1 1 0 0 0,-3 16-4 0 0,3-30 37 0 0,-1 1 0 0 0,0 0 0 0 0,-1 0 0 0 0,1-1 0 0 0,-1 1 0 0 0,0 0 0 0 0,0-1 0 0 0,0 0 0 0 0,-1 1 0 0 0,1-1 0 0 0,-1 0 0 0 0,0 0 0 0 0,0-1 0 0 0,-1 1 0 0 0,1-1 0 0 0,-1 1 0 0 0,0-1 0 0 0,1 0 0 0 0,-2 0 1 0 0,1-1-1 0 0,0 1 0 0 0,0-1 0 0 0,-1 0 0 0 0,1 0 0 0 0,-1-1 0 0 0,0 1 0 0 0,1-1 0 0 0,-1 0 0 0 0,-2 0-37 0 0,-3 1-229 0 0,0-1 0 0 0,0 0 0 0 0,-1-1 0 0 0,1 0 0 0 0,0-1 0 0 0,0 0 0 0 0,0 0 0 0 0,0-1 0 0 0,0 0 0 0 0,0-1 0 0 0,1 0 0 0 0,-1-1 0 0 0,-7-3 229 0 0,9 2-921 0 0,-31-17-8186 0 0,29 15 4246 0 0</inkml:trace>
  <inkml:trace contextRef="#ctx0" brushRef="#br0" timeOffset="18189.443">4093 161 2104 0 0,'0'0'1832'0'0,"0"0"-914"0"0,0 0-362 0 0,0 0 106 0 0,0 0 233 0 0,0 0 132 0 0,0 0-15 0 0,0 0-173 0 0,0 0-160 0 0,0 0-57 0 0,0 0 3 0 0,0 0 41 0 0,0 0 57 0 0,26-6 32 0 0,83-19-7 0 0,-1 16 1221 0 0,-103 9-1947 0 0,0 1 1 0 0,1-1-1 0 0,-1 1 1 0 0,0 0-1 0 0,0 0 1 0 0,0 1 0 0 0,0-1-1 0 0,0 1 1 0 0,0 0-1 0 0,0 0 1 0 0,0 1-1 0 0,-1 0 1 0 0,1 0 0 0 0,-1 0-1 0 0,0 0 1 0 0,0 0-1 0 0,0 1 1 0 0,0 0-1 0 0,-1 0 1 0 0,1 0 0 0 0,-1 0-1 0 0,0 1 1 0 0,0-1-1 0 0,-1 1 1 0 0,1-1 0 0 0,-1 1-1 0 0,0 0 1 0 0,1 4-23 0 0,11 52 387 0 0,-3 1 1 0 0,-2 0-1 0 0,-3 1 1 0 0,-2 40-388 0 0,-3-67 66 0 0,5 91 94 0 0,-6 1 0 0 0,-7 32-160 0 0,-25 135 163 0 0,-3-272 1716 0 0,-61-5-1690 0 0,46-21-2410 0 0,17-1-5152 0 0,23 4-2464 0 0</inkml:trace>
  <inkml:trace contextRef="#ctx0" brushRef="#br0" timeOffset="19127.294">1042 150 0 0 0,'0'0'563'0'0,"0"0"382"0"0,0 0 36 0 0,0 0-88 0 0,0 0-63 0 0,0 0-29 0 0,0 0 15 0 0,-2-3 14 0 0,1 2-656 0 0,0-1 0 0 0,-1 1 1 0 0,1-1-1 0 0,0 1 1 0 0,-1 0-1 0 0,1 0 0 0 0,-1 0 1 0 0,1 0-1 0 0,-1 0 0 0 0,1 0 1 0 0,-1 0-1 0 0,0 0 0 0 0,1 0 1 0 0,-1 1-1 0 0,0-1 0 0 0,0 1 1 0 0,0-1-1 0 0,1 1 0 0 0,-1 0 1 0 0,0 0-1 0 0,0 0 0 0 0,0 0 1 0 0,0 0-1 0 0,0 0 1 0 0,1 0-1 0 0,-1 1 0 0 0,0-1 1 0 0,0 0-1 0 0,0 1 0 0 0,1 0 1 0 0,-1-1-1 0 0,0 1 0 0 0,1 0 1 0 0,-2 1-175 0 0,-7 6 86 0 0,0 2 1 0 0,0 0-1 0 0,1 0 0 0 0,1 0 1 0 0,0 1-1 0 0,0 1 1 0 0,1-1-1 0 0,0 1 0 0 0,1 0 1 0 0,0 1-1 0 0,1 0 1 0 0,1-1-1 0 0,0 2 1 0 0,0-1-1 0 0,0 11-86 0 0,-38 298 327 0 0,29-185-143 0 0,-24 224 122 0 0,17-11-11 0 0,3-235 425 0 0,19-113-643 0 0,0 1-1 0 0,0-1 0 0 0,1 0 1 0 0,-1 1-1 0 0,1-1 0 0 0,-1 0 0 0 0,1-1 1 0 0,-1 1-1 0 0,1 0 0 0 0,0-1 1 0 0,0 1-1 0 0,0-1 0 0 0,0 0 0 0 0,0 0 1 0 0,0 0-1 0 0,0 0 0 0 0,1-1 1 0 0,-1 1-1 0 0,0-1 0 0 0,0 0 1 0 0,0 0-1 0 0,1 0 0 0 0,-1 0 0 0 0,1-1-76 0 0,1 1-101 0 0,126-4 465 0 0,-87-1-3408 0 0,-2-4-4297 0 0,-30 5-83 0 0</inkml:trace>
  <inkml:trace contextRef="#ctx0" brushRef="#br0" timeOffset="20518.349">4494 1104 1152 0 0,'0'0'520'0'0,"0"0"-205"0"0,0 0 104 0 0,0 0 436 0 0,0 0 437 0 0,0 0 266 0 0,0 0 3 0 0,0 0-176 0 0,0 0-232 0 0,0 0-186 0 0,34-30-112 0 0,106-95-56 0 0,-27 10 1559 0 0,-11-3-691 0 0,-58 71-1483 0 0,-3-2-1 0 0,-1-1 1 0 0,-3-2-1 0 0,-2-2 1 0 0,-2-1-1 0 0,6-20-183 0 0,-26 43 77 0 0,-1-1 0 0 0,-2 0-1 0 0,-1-1 1 0 0,-2 0 0 0 0,-1 0-1 0 0,-2 0 1 0 0,-1-1 0 0 0,-2-18-77 0 0,-1 53-11 0 0,0 1 1 0 0,-1-1 0 0 0,1 1 0 0 0,-1 0-1 0 0,1-1 1 0 0,-1 1 0 0 0,1-1 0 0 0,-1 1-1 0 0,0-1 1 0 0,1 0 0 0 0,-1 1 0 0 0,1-1 0 0 0,-1 0-1 0 0,0 1 1 0 0,0-1 0 0 0,1 0 0 0 0,-1 0-1 0 0,0 1 1 0 0,1-1 0 0 0,-1 0 0 0 0,0 0-1 0 0,0 0 1 0 0,1 0 0 0 0,-1 0 0 0 0,0 0-1 0 0,0 0 1 0 0,1 0 0 0 0,-1-1 0 0 0,0 1-1 0 0,1 0 1 0 0,-1 0 0 0 0,0 0 0 0 0,1-1 0 0 0,-1 1-1 0 0,0 0 1 0 0,1-1 0 0 0,-1 1 0 0 0,0-1-1 0 0,1 1 1 0 0,-1-1 0 0 0,1 1 0 0 0,-1-1-1 0 0,1 1 1 0 0,-1-1 0 0 0,1 1 0 0 0,0-1-1 0 0,-1 0 1 0 0,1 1 0 0 0,-1-1 0 0 0,1 0-1 0 0,0 1 1 0 0,0-1 0 0 0,-1 0 0 0 0,1 0 0 0 0,0 1-1 0 0,0-1 1 0 0,0 0 0 0 0,0 1 0 0 0,0-1-1 0 0,0 0 1 0 0,0 0 0 0 0,0 1 10 0 0,-26 34-148 0 0,2 1 0 0 0,2 1 0 0 0,1 1-1 0 0,1 1 1 0 0,1 5 148 0 0,13-31-31 0 0,-32 73-53 0 0,3 0 1 0 0,-16 69 83 0 0,46-138-21 0 0,1 0-1 0 0,1 0 1 0 0,0 1 0 0 0,1-1-1 0 0,1 1 1 0 0,1-1 0 0 0,0 1-1 0 0,1 0 1 0 0,2 3 21 0 0,1-10 7 0 0,0-1 0 0 0,1 0-1 0 0,0-1 1 0 0,0 1 0 0 0,1-1 0 0 0,0 0 0 0 0,0 0-1 0 0,1-1 1 0 0,0 0 0 0 0,1 0 0 0 0,0-1 0 0 0,0 0-1 0 0,0 0 1 0 0,0 0 0 0 0,1-1 0 0 0,0-1 0 0 0,0 0-1 0 0,1 0 1 0 0,-1 0 0 0 0,8 1-7 0 0,-10-3 67 0 0,0-1-1 0 0,0 1 1 0 0,0-1 0 0 0,0 0-1 0 0,1-1 1 0 0,-1 0 0 0 0,0 0-1 0 0,0-1 1 0 0,0 1 0 0 0,1-1-1 0 0,-1-1 1 0 0,0 0 0 0 0,0 0-1 0 0,-1 0 1 0 0,5-2-67 0 0,9-13 159 0 0,-1-1 0 0 0,0 0 0 0 0,-1-1 0 0 0,-1-1 0 0 0,-1-1-1 0 0,-1 0 1 0 0,0-2 0 0 0,9-20-159 0 0,-9 16-19 0 0,0-1 0 0 0,-2-1 1 0 0,-1-1-1 0 0,-2 0 0 0 0,-1 0 0 0 0,-1-1 0 0 0,-1 0 1 0 0,-2 0-1 0 0,-1 0 0 0 0,-1-30 19 0 0,-3 61-20 0 0,0 1-1 0 0,0-1 1 0 0,0 0-1 0 0,-1 1 1 0 0,1-1-1 0 0,0 0 1 0 0,0 1-1 0 0,-1-1 1 0 0,1 0-1 0 0,0 0 1 0 0,0 1-1 0 0,-1-1 1 0 0,1 0-1 0 0,0 0 1 0 0,-1 1-1 0 0,1-1 1 0 0,-1 0-1 0 0,1 0 1 0 0,0 0-1 0 0,-1 0 1 0 0,1 0-1 0 0,-1 0 1 0 0,1 1-1 0 0,0-1 1 0 0,-1 0-1 0 0,1 0 1 0 0,-1 0-1 0 0,1 0 1 0 0,0 0-1 0 0,-1 0 1 0 0,1-1-1 0 0,-1 1 1 0 0,1 0-1 0 0,0 0 1 0 0,-1 0-1 0 0,1 0 1 0 0,0 0-1 0 0,-1-1 1 0 0,1 1-1 0 0,0 0 1 0 0,-1 0-1 0 0,1 0 1 0 0,0-1-1 0 0,-1 1 1 0 0,1 0-1 0 0,0-1 1 0 0,-1 1-1 0 0,1 0 1 0 0,0-1-1 0 0,0 1 1 0 0,0 0-1 0 0,-1-1 1 0 0,1 1-1 0 0,0 0 1 0 0,0-1-1 0 0,0 1 1 0 0,0-1-1 0 0,0 1 1 0 0,0 0-1 0 0,0-1 1 0 0,0 1-1 0 0,0-1 1 0 0,0 1-1 0 0,0 0 1 0 0,0-1-1 0 0,0 1 1 0 0,0-1-1 0 0,0 1 21 0 0,-22 24-1162 0 0,-1 7 1047 0 0,1 0 1 0 0,1 2 0 0 0,2 0-1 0 0,1 1 1 0 0,2 1 0 0 0,1 0-1 0 0,2 1 1 0 0,1 1 0 0 0,2 0-1 0 0,1 1 1 0 0,-1 28 114 0 0,8-56 29 0 0,1 1 0 0 0,1-1 0 0 0,0 0-1 0 0,0 1 1 0 0,1-1 0 0 0,0 1 0 0 0,1-1 0 0 0,0 0 0 0 0,1 0 0 0 0,0 0-1 0 0,0 0 1 0 0,1 0 0 0 0,0-1 0 0 0,1 1 0 0 0,0-1 0 0 0,1 0 0 0 0,0-1-1 0 0,0 1 1 0 0,1-1 0 0 0,0-1 0 0 0,0 1 0 0 0,1-1 0 0 0,0 0 0 0 0,0-1-1 0 0,0 0 1 0 0,1 0 0 0 0,0-1 0 0 0,9 4-29 0 0,-10-6 98 0 0,0 0 0 0 0,1-1 1 0 0,-1 0-1 0 0,1 0 0 0 0,-1-1 0 0 0,1-1 0 0 0,0 1 1 0 0,0-1-1 0 0,-1-1 0 0 0,1 1 0 0 0,0-1 0 0 0,-1-1 0 0 0,1 0 1 0 0,-1 0-1 0 0,1-1 0 0 0,-1 0 0 0 0,0 0 0 0 0,0-1 0 0 0,0 0 1 0 0,-1 0-1 0 0,1-1 0 0 0,-1 0 0 0 0,0 0 0 0 0,-1-1 1 0 0,1 0-1 0 0,-1 0 0 0 0,0 0 0 0 0,0-1 0 0 0,-1 0 0 0 0,0 0 1 0 0,0-1-1 0 0,-1 1 0 0 0,0-1 0 0 0,1-4-98 0 0,2-2 48 0 0,-2-1 0 0 0,0 1 0 0 0,-1-1 0 0 0,0-1 0 0 0,-1 1 0 0 0,-1 0 0 0 0,0-1 0 0 0,-1 0 0 0 0,-1 1 0 0 0,-1-15-48 0 0,0 24-144 0 0,1 0 0 0 0,-1 0-1 0 0,-1 1 1 0 0,1-1 0 0 0,-1 0-1 0 0,0 1 1 0 0,-1-1-1 0 0,1 1 1 0 0,-1 0 0 0 0,0 0-1 0 0,0 0 1 0 0,-1 0 0 0 0,1 0-1 0 0,-1 1 1 0 0,0-1 0 0 0,-1 1-1 0 0,1 0 1 0 0,0 1 0 0 0,-1-1-1 0 0,0 1 1 0 0,0 0 0 0 0,0 0-1 0 0,-1 0 1 0 0,1 1-1 0 0,0-1 1 0 0,-1 2 0 0 0,0-1-1 0 0,1 0 1 0 0,-5 0 144 0 0,-55-2-5557 0 0,24 11-1182 0 0,26-3 3385 0 0</inkml:trace>
  <inkml:trace contextRef="#ctx0" brushRef="#br0" timeOffset="20921.28">5891 570 7674 0 0,'0'0'1891'0'0,"0"0"-783"0"0,0 0-217 0 0,0 0 318 0 0,0 0 272 0 0,0 0-36 0 0,0 0-338 0 0,0 0-423 0 0,0 0-290 0 0,0 0-115 0 0,0 0-27 0 0,0 0-34 0 0,-2 9-58 0 0,-19 56-105 0 0,20-61 961 0 0,1-3-2981 0 0,0 0-2512 0 0,0 0-3474 0 0,0-1 2480 0 0</inkml:trace>
  <inkml:trace contextRef="#ctx0" brushRef="#br0" timeOffset="21675.303">6142 257 2272 0 0,'0'0'1869'0'0,"0"0"-905"0"0,0 0-274 0 0,0 0 171 0 0,0 0 158 0 0,0 0-29 0 0,0 0-180 0 0,0 0-212 0 0,0 0-157 0 0,0 0-89 0 0,0 0-32 0 0,0 0-68 0 0,0 0-30 0 0,22-33-5 0 0,67-101-17 0 0,-49 70 284 0 0,-32 50-201 0 0,-4 18-1941 0 0,-44 167 1508 0 0,32-99 338 0 0,3 0 0 0 0,3 0 0 0 0,8 69-188 0 0,10 190 92 0 0,-14-314-87 0 0,-1 1 0 0 0,0-1 0 0 0,-2 1 0 0 0,0-1 0 0 0,-1 1-1 0 0,0-1 1 0 0,-2 0 0 0 0,0 0 0 0 0,-1 0 0 0 0,0 0 0 0 0,-2-1 0 0 0,0 0 0 0 0,-1 0 0 0 0,0-1 0 0 0,-1 0 0 0 0,-1 0 0 0 0,-9 11-5 0 0,14-23-83 0 0,1 0 1 0 0,0-1 0 0 0,-1 1-1 0 0,1-1 1 0 0,-1 0-1 0 0,0 0 1 0 0,0 0 0 0 0,0-1-1 0 0,0 1 1 0 0,0-1-1 0 0,0-1 1 0 0,0 1-1 0 0,0-1 1 0 0,0 0 0 0 0,0 0-1 0 0,-1 0 1 0 0,1 0-1 0 0,0-1 1 0 0,0 0 0 0 0,0 0-1 0 0,0-1 1 0 0,0 1-1 0 0,0-1 1 0 0,1 0-1 0 0,-1-1 1 0 0,1 1 0 0 0,-1-1-1 0 0,1 0 1 0 0,0 0-1 0 0,0 0 1 0 0,0 0-1 0 0,0-1 1 0 0,0 1 0 0 0,1-1-1 0 0,-1-1 83 0 0,-2-5-17 0 0,0 0 0 0 0,0 0 0 0 0,1 0 1 0 0,0-1-1 0 0,1 0 0 0 0,0 0 0 0 0,0 0 0 0 0,2 0 0 0 0,-1-1 0 0 0,1 1 0 0 0,1-1 0 0 0,0-7 17 0 0,1 7 208 0 0,0 1 0 0 0,1 0 0 0 0,0-1 0 0 0,1 1-1 0 0,0 0 1 0 0,0 0 0 0 0,2 0 0 0 0,-1 0 0 0 0,1 0 0 0 0,1 1 0 0 0,0 0-1 0 0,0 0 1 0 0,1 0 0 0 0,1 0 0 0 0,-1 1 0 0 0,1 0 0 0 0,1 1 0 0 0,0 0-1 0 0,7-6-207 0 0,26-16 161 0 0,2 1-1 0 0,1 3 0 0 0,2 2 0 0 0,22-9-160 0 0,48-25-3419 0 0,-65 22-4504 0 0,-41 28 5987 0 0</inkml:trace>
  <inkml:trace contextRef="#ctx0" brushRef="#br0" timeOffset="22003.627">6777 80 16 0 0,'0'0'1047'0'0,"0"0"-79"0"0,0 0 90 0 0,0 0 138 0 0,0 0 106 0 0,0 0 14 0 0,0 0-68 0 0,0 0-148 0 0,-8 35-181 0 0,-27 112-179 0 0,-18-2 809 0 0,50-139-1492 0 0,-10 22 13 0 0,0 1 1 0 0,2 0-1 0 0,1 0 1 0 0,2 1-1 0 0,0 1 1 0 0,2-1 0 0 0,2 1-1 0 0,-1 22-70 0 0,5-21-106 0 0,13 105-259 0 0,-13-135 389 0 0,0 0 0 0 0,1 0-1 0 0,-1 0 1 0 0,1 0-1 0 0,-1-1 1 0 0,1 1 0 0 0,0 0-1 0 0,0 0 1 0 0,0-1 0 0 0,0 1-1 0 0,0 0 1 0 0,0-1-1 0 0,0 1 1 0 0,1-1 0 0 0,-1 1-1 0 0,0-1 1 0 0,1 0 0 0 0,-1 1-1 0 0,1-1 1 0 0,0 0-1 0 0,-1 0 1 0 0,1 0 0 0 0,0 0-1 0 0,0-1 1 0 0,-1 1 0 0 0,1 0-1 0 0,0-1 1 0 0,0 1-1 0 0,0-1 1 0 0,0 0 0 0 0,0 1-1 0 0,0-1 1 0 0,0 0 0 0 0,0 0-1 0 0,1-1-23 0 0,107-17 1200 0 0,-104 16-1291 0 0,56-35-564 0 0,-42-5-3750 0 0,-18 24-1566 0 0,-2 10 2457 0 0</inkml:trace>
  <inkml:trace contextRef="#ctx0" brushRef="#br0" timeOffset="22240.995">6372 529 1256 0 0,'0'0'888'0'0,"0"0"153"0"0,0 0 159 0 0,0 0 0 0 0,0 0-240 0 0,0 0-263 0 0,206 8-249 0 0,-166-8-152 0 0,6 0-112 0 0,-1 0-88 0 0,1 0-104 0 0,-4 0-232 0 0,4 0-552 0 0,0-4-1161 0 0,-15 4-1136 0 0,-10-4 905 0 0</inkml:trace>
  <inkml:trace contextRef="#ctx0" brushRef="#br0" timeOffset="29660.374">7064 482 0 0 0,'0'0'523'0'0,"0"0"305"0"0,0 0 228 0 0,0 0 46 0 0,0 0-102 0 0,0 0-147 0 0,0 0-86 0 0,0 0-15 0 0,0 0 13 0 0,0 0 49 0 0,20 0 19 0 0,126 3 1953 0 0,-31-9-345 0 0,-110 3-2580 0 0,5-1-2900 0 0,-3 3-7217 0 0,-6 1 9170 0 0</inkml:trace>
  <inkml:trace contextRef="#ctx0" brushRef="#br0" timeOffset="29907.681">7082 743 512 0 0,'0'0'1144'0'0,"0"0"-31"0"0,0 0 127 0 0,0 0 128 0 0,0 0-40 0 0,0 0-223 0 0,0 0-305 0 0,0 0-288 0 0,0 0-192 0 0,0 0-144 0 0,203-44-112 0 0,-179 40-96 0 0,-6 1-192 0 0,1-1-344 0 0,-5 0-704 0 0,1 4-1073 0 0,-8 0-832 0 0,1 0 1113 0 0</inkml:trace>
  <inkml:trace contextRef="#ctx0" brushRef="#br0" timeOffset="30343.474">7846 55 5897 0 0,'0'0'1342'0'0,"0"0"-567"0"0,0 0-151 0 0,0 0 167 0 0,0 0 174 0 0,0 0 13 0 0,0 0-135 0 0,0 0-237 0 0,0 0-206 0 0,-33 30-95 0 0,-103 96-44 0 0,71-41 114 0 0,58-68-281 0 0,-8 17 67 0 0,1 1-1 0 0,2 0 0 0 0,2 1 1 0 0,1 1-1 0 0,2-1 0 0 0,1 1 1 0 0,2 1-1 0 0,1-1 0 0 0,2 10-160 0 0,2-36 46 0 0,1 0 1 0 0,0 0-1 0 0,1 0 0 0 0,0 0 0 0 0,0-1 0 0 0,1 1 0 0 0,0-1 0 0 0,1 0 1 0 0,0 0-1 0 0,1 0 0 0 0,0-1 0 0 0,1 1 0 0 0,0-2 0 0 0,0 1 0 0 0,1-1 1 0 0,0 0-1 0 0,0 0 0 0 0,1-1 0 0 0,0-1 0 0 0,0 1 0 0 0,0-1 0 0 0,1-1 0 0 0,0 0 1 0 0,0 0-1 0 0,1-1 0 0 0,-1 0 0 0 0,1-1 0 0 0,0 0 0 0 0,0-1 0 0 0,0 0 1 0 0,0 0-1 0 0,7-1-46 0 0,-7 0 133 0 0,0 1 1 0 0,0-2 0 0 0,1 0-1 0 0,-1 0 1 0 0,0-1-1 0 0,1 0 1 0 0,-1-1 0 0 0,0 0-1 0 0,0-1 1 0 0,0 0 0 0 0,0-1-1 0 0,-1 0 1 0 0,0-1-1 0 0,1 0 1 0 0,-2-1 0 0 0,1 0-1 0 0,-1 0 1 0 0,0-1 0 0 0,0 0-1 0 0,0-1 1 0 0,-1 0 0 0 0,0 0-1 0 0,-1 0 1 0 0,0-1-1 0 0,0-1 1 0 0,-1 1 0 0 0,0-1-1 0 0,-1 0 1 0 0,0 0 0 0 0,2-6-134 0 0,-6 9-6 0 0,0 1 0 0 0,-1-1 0 0 0,1 1 1 0 0,-1-1-1 0 0,0 1 0 0 0,-1-1 0 0 0,0 1 1 0 0,0-1-1 0 0,0 1 0 0 0,-1 0 0 0 0,0 0 1 0 0,0-1-1 0 0,0 1 0 0 0,-1 0 0 0 0,0 1 1 0 0,0-1-1 0 0,-1 0 0 0 0,1 1 0 0 0,-1 0 1 0 0,0 0-1 0 0,-1 0 0 0 0,1 0 1 0 0,-1 1-1 0 0,0-1 0 0 0,-1 0 6 0 0,-7-4-185 0 0,1-1-1 0 0,-1 2 1 0 0,-1 0 0 0 0,1 0 0 0 0,-1 1-1 0 0,-1 1 1 0 0,1 1 0 0 0,-1 0-1 0 0,0 0 1 0 0,-4 1 185 0 0,-86 4-3827 0 0,39 20-4713 0 0,48-12 1719 0 0</inkml:trace>
  <inkml:trace contextRef="#ctx0" brushRef="#br0" timeOffset="32358.38">7911 1060 0 0 0,'0'0'603'0'0,"0"0"308"0"0,0 0 102 0 0,0 0-50 0 0,0 0-111 0 0,0 0-61 0 0,0 0 15 0 0,0 0 59 0 0,0 0 97 0 0,0 0 78 0 0,16-17 61 0 0,101-106 1953 0 0,73-98 665 0 0,-163 188-3642 0 0,-2-2 0 0 0,-2-1 1 0 0,-1-1-1 0 0,-2-1 1 0 0,-2-1-1 0 0,-1-1 1 0 0,-2 0-1 0 0,-2-1 1 0 0,-1 0-1 0 0,-3-1 1 0 0,-1 0-1 0 0,1-27-77 0 0,-14 13 164 0 0,3 56-242 0 0,0 0 0 0 0,0 0 1 0 0,0 0-1 0 0,1 0 0 0 0,-1 0 0 0 0,0 0 0 0 0,0 1 0 0 0,1-1 1 0 0,-1 1-1 0 0,0-1 0 0 0,0 1 0 0 0,1 0 0 0 0,-1-1 0 0 0,1 1 0 0 0,-1 0 1 0 0,1 0-1 0 0,-1 0 0 0 0,1 0 0 0 0,-1 0 0 0 0,1 1 0 0 0,0-1 1 0 0,-1 0-1 0 0,1 1 0 0 0,0-1 0 0 0,0 1 0 0 0,0-1 0 0 0,0 1 0 0 0,1-1 1 0 0,-1 1-1 0 0,0 0 0 0 0,0 1 78 0 0,-4 4-95 0 0,-18 31 91 0 0,0 1 0 0 0,3 2 0 0 0,2 0 0 0 0,1 1 0 0 0,2 0 0 0 0,-8 40 4 0 0,19-68 0 0 0,-16 54-20 0 0,4 1 1 0 0,3 1 0 0 0,3 0 0 0 0,2 1 0 0 0,3 54 19 0 0,5-121 4 0 0,-1-1 1 0 0,1 1-1 0 0,0-1 1 0 0,0 1 0 0 0,0-1-1 0 0,1 1 1 0 0,-1-1 0 0 0,1 1-1 0 0,0-1 1 0 0,0 0-1 0 0,0 1 1 0 0,0-1 0 0 0,1 0-1 0 0,-1 0 1 0 0,1 0 0 0 0,0 0-1 0 0,0 0 1 0 0,0 0-1 0 0,0 0 1 0 0,0 0 0 0 0,1-1-1 0 0,-1 0 1 0 0,1 1 0 0 0,0-1-1 0 0,0 0 1 0 0,0 0-1 0 0,0 0 1 0 0,0 0 0 0 0,0-1-1 0 0,3 2-4 0 0,2-6 83 0 0,-1 1-1 0 0,0-1 0 0 0,0 0 1 0 0,1-1-1 0 0,-2 0 0 0 0,1 0 1 0 0,0 0-1 0 0,-1-1 0 0 0,0 0 1 0 0,0 0-1 0 0,-1-1 0 0 0,1 1 1 0 0,-1-1-1 0 0,0 0 1 0 0,-1-1-1 0 0,1 0-82 0 0,53-69 230 0 0,-4-2 0 0 0,-3-3-1 0 0,23-52-229 0 0,-44 67-69 0 0,-3-1 1 0 0,-3-1-1 0 0,8-41 69 0 0,-22 20 440 0 0,-36 93-1310 0 0,4 17 681 0 0,0 0-1 0 0,2 2 1 0 0,1 0 0 0 0,0 1-1 0 0,2 1 1 0 0,-13 25 189 0 0,16-31-17 0 0,1 1 0 0 0,1 0 0 0 0,0 1 0 0 0,2 0 0 0 0,0 1-1 0 0,2-1 1 0 0,0 2 0 0 0,2-1 0 0 0,0 1 0 0 0,1 0 0 0 0,2 1 0 0 0,0-1 0 0 0,2 1 0 0 0,0-1 0 0 0,2 1-1 0 0,0-1 1 0 0,2 1 0 0 0,0-1 0 0 0,2 0 0 0 0,1 0 0 0 0,0-1 0 0 0,7 13 17 0 0,-11-28 21 0 0,0 0-1 0 0,1-1 1 0 0,0 1-1 0 0,1-1 1 0 0,0 0 0 0 0,0 0-1 0 0,0 0 1 0 0,0 0-1 0 0,1-1 1 0 0,0 0 0 0 0,0 0-1 0 0,1 0 1 0 0,-1 0 0 0 0,1-1-1 0 0,0 0 1 0 0,0 0-1 0 0,1-1 1 0 0,-1 0 0 0 0,1 0-1 0 0,-1 0 1 0 0,1-1-1 0 0,0 0 1 0 0,0 0 0 0 0,4 0-21 0 0,-6-2 52 0 0,0-1 0 0 0,-1 0 0 0 0,1 0 0 0 0,0 0 0 0 0,0 0 1 0 0,-1-1-1 0 0,1 0 0 0 0,-1 0 0 0 0,1 0 0 0 0,-1 0 0 0 0,0-1 0 0 0,0 1 1 0 0,0-1-1 0 0,0 0 0 0 0,0-1 0 0 0,-1 1 0 0 0,1-1 0 0 0,-1 1 1 0 0,0-1-1 0 0,0 0 0 0 0,-1 0 0 0 0,1 0 0 0 0,-1-1 0 0 0,0 1 0 0 0,0-1 1 0 0,0 1-1 0 0,0-1 0 0 0,0-1-52 0 0,3-11-97 0 0,-1 0 1 0 0,0 0 0 0 0,-1 0-1 0 0,0 0 1 0 0,-2-1 0 0 0,0 1-1 0 0,-1-10 97 0 0,-29-40-4307 0 0,-32 24-6057 0 0,46 35 8613 0 0</inkml:trace>
  <inkml:trace contextRef="#ctx0" brushRef="#br0" timeOffset="32824.104">8901 610 4241 0 0,'0'0'1464'0'0,"0"0"-372"0"0,0 0 6 0 0,0 0 242 0 0,0 0 91 0 0,0 0-166 0 0,0 0-308 0 0,0 0-289 0 0,0 0-180 0 0,0 0-69 0 0,0 0-59 0 0,0 0-33 0 0,-1 8-35 0 0,-7 32 104 0 0,7-37 921 0 0,0-5-15337 0 0,1 1 10885 0 0</inkml:trace>
  <inkml:trace contextRef="#ctx0" brushRef="#br0" timeOffset="33466.932">8986 371 2280 0 0,'0'0'975'0'0,"0"0"-82"0"0,0 0 212 0 0,0 0 221 0 0,0 0-30 0 0,0 0-237 0 0,0 0-248 0 0,0 0-159 0 0,0 0-83 0 0,0 0-34 0 0,0 0-27 0 0,0 0-5 0 0,0 0 17 0 0,30-18-16 0 0,94-55-58 0 0,-75 28 192 0 0,-6-21 604 0 0,-43 66-1098 0 0,0 0-28 0 0,0 0-59 0 0,0 0-94 0 0,0 0-126 0 0,0 0-131 0 0,0 18-510 0 0,-33 159 1709 0 0,18-122-813 0 0,-82 475 40 0 0,45-233-252 0 0,52-294 52 0 0,0 0-1 0 0,0-1 1 0 0,0 1 0 0 0,-1 0 0 0 0,1-1-1 0 0,-1 1 1 0 0,1-1 0 0 0,-1 1-1 0 0,0-1 1 0 0,0 1 0 0 0,0-1-1 0 0,-1 1 1 0 0,1-1 0 0 0,-1 0-1 0 0,1 0 1 0 0,-1 1 0 0 0,0-1 0 0 0,1 0-1 0 0,-1-1 1 0 0,0 1 0 0 0,0 0-1 0 0,-1-1 1 0 0,1 1 0 0 0,0-1-1 0 0,0 1 1 0 0,-1-1 0 0 0,1 0-1 0 0,-1 0 1 0 0,1 0 0 0 0,-1 0 0 0 0,1-1-1 0 0,-1 1 1 0 0,0-1 0 0 0,1 1-1 0 0,-1-1 1 0 0,0 0 0 0 0,1 0-1 0 0,-1 0 1 0 0,0-1 0 0 0,1 1-1 0 0,-1-1 69 0 0,-1-2-92 0 0,0-1 0 0 0,0 0-1 0 0,1 0 1 0 0,0-1-1 0 0,0 1 1 0 0,0-1-1 0 0,1 0 1 0 0,-1 1 0 0 0,1-1-1 0 0,0 0 1 0 0,0 0-1 0 0,1-1 1 0 0,0 1 0 0 0,-1-5 92 0 0,-3-8 45 0 0,-1-5 237 0 0,0-2 0 0 0,2 1 0 0 0,1 0 0 0 0,1-1-1 0 0,1 0 1 0 0,2-23-282 0 0,0 39 169 0 0,0 0 0 0 0,0 0-1 0 0,1 0 1 0 0,0 0-1 0 0,0 0 1 0 0,1 0 0 0 0,0 0-1 0 0,1 1 1 0 0,0-1 0 0 0,0 1-1 0 0,1 0 1 0 0,0 0 0 0 0,0 1-1 0 0,1 0 1 0 0,0 0 0 0 0,0 0-1 0 0,1 0 1 0 0,0 1-1 0 0,0 0 1 0 0,1 1 0 0 0,-1-1-1 0 0,3 0-168 0 0,92-43-1128 0 0,-69 30-2763 0 0,-3-1-4625 0 0,-22 12 4809 0 0</inkml:trace>
  <inkml:trace contextRef="#ctx0" brushRef="#br0" timeOffset="33789.355">9455 309 2769 0 0,'0'0'1156'0'0,"0"0"-24"0"0,0 0 251 0 0,0 0 236 0 0,0 0-15 0 0,0 0-199 0 0,-18 34-302 0 0,-59 108-285 0 0,-17 14 709 0 0,86-143-1523 0 0,0 1-1 0 0,2 1 0 0 0,0-1 0 0 0,0 1 1 0 0,2 0-1 0 0,-1 0 0 0 0,2 1 0 0 0,0-1 1 0 0,1 1-1 0 0,1 0 0 0 0,0-1 0 0 0,1 1 1 0 0,1 0-1 0 0,1 8-3 0 0,1-18 16 0 0,-1 0 1 0 0,1 0-1 0 0,1 0 1 0 0,-1 0-1 0 0,1 0 1 0 0,0-1-1 0 0,0 0 1 0 0,0 0-1 0 0,1 0 1 0 0,0 0-1 0 0,0-1 1 0 0,0 1-1 0 0,1-1 0 0 0,-1 0 1 0 0,1-1-1 0 0,0 0 1 0 0,0 0-1 0 0,0 0 1 0 0,1 0-1 0 0,-1-1 1 0 0,0 0-1 0 0,1-1 1 0 0,0 1-1 0 0,-1-1 1 0 0,1-1-1 0 0,0 1 1 0 0,0-1-1 0 0,-1 0 1 0 0,1 0-1 0 0,0-1 1 0 0,4-1-17 0 0,69-10-717 0 0,-61-2-2651 0 0,-8-8-6009 0 0,-11 15 7766 0 0</inkml:trace>
  <inkml:trace contextRef="#ctx0" brushRef="#br0" timeOffset="34028.913">9102 636 1224 0 0,'0'0'4177'0'0,"0"0"-2601"0"0,0 0-167 0 0,0 0-17 0 0,0 0-152 0 0,0 0-391 0 0,211 0-345 0 0,-166 0-240 0 0,2 0-144 0 0,-1 0-152 0 0,1 0-240 0 0,-1-3-601 0 0,0-1-1503 0 0,-13 4-1761 0 0,-15 0-928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08.4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41 2833 0 0,'0'0'1219'0'0,"0"0"-74"0"0,0 0-122 0 0,0 0-143 0 0,0 0-69 0 0,0 0-97 0 0,0 0-133 0 0,0 0-258 0 0,0 0-351 0 0,0 0-259 0 0,0 0-76 0 0,-9 1 99 0 0,-27 9 219 0 0,35-9 62 0 0,0 0 1 0 0,1 1 0 0 0,-1-1-1 0 0,1 0 1 0 0,-1 0 0 0 0,1 0-1 0 0,-1 1 1 0 0,1-1 0 0 0,0 0-1 0 0,0 0 1 0 0,-1 1-1 0 0,1-1 1 0 0,0 0 0 0 0,0 1-1 0 0,0-1 1 0 0,1 0 0 0 0,-1 0-1 0 0,0 1 1 0 0,0-1-1 0 0,1 0 1 0 0,-1 0 0 0 0,1 1-1 0 0,-1-1 1 0 0,1 0 0 0 0,-1 0-1 0 0,1 0 1 0 0,0 0 0 0 0,-1 0-1 0 0,1 0 1 0 0,1 1-18 0 0,1 5 158 0 0,133 223 2594 0 0,-124-188-2343 0 0,-1 1-1 0 0,-2 1 0 0 0,-2-1 1 0 0,-2 1-1 0 0,-2 0 1 0 0,-2 0-1 0 0,-2 0 1 0 0,-4 29-409 0 0,-4 11 730 0 0,-4 1 1 0 0,-24 82-731 0 0,14-70 234 0 0,-75 397 258 0 0,64-284-266 0 0,35-206 2906 0 0,0-4-3031 0 0,-1 0-26 0 0,0 0-21 0 0,0 0-20 0 0,21-4-608 0 0,133-3 570 0 0,-1-6-1 0 0,6-9 5 0 0,70-6 53 0 0,63 9 221 0 0,1 13-1 0 0,134 20-273 0 0,-340-12 174 0 0,0-4 0 0 0,0-3 0 0 0,33-8-174 0 0,47 2 153 0 0,-166 11-144 0 0,-1 0 10 0 0,0 0-4 0 0,0 0 14 0 0,0 0 12 0 0,0 0 14 0 0,0 0 13 0 0,0 0 24 0 0,0 0 11 0 0,0 0 2 0 0,0 0 4 0 0,0 0-5 0 0,0 0-8 0 0,0 0-6 0 0,0 0-9 0 0,0 0-27 0 0,0 0-12 0 0,0 0 4 0 0,0 0-6 0 0,0 0-7 0 0,0 0 2 0 0,0 0 6 0 0,0-23 1158 0 0,-33-235-951 0 0,3-322-187 0 0,16 69 37 0 0,13 267-146 0 0,-1 237 54 0 0,0 1 0 0 0,0 0 1 0 0,-1-1-1 0 0,0 1 0 0 0,-1 0 1 0 0,1 0-1 0 0,-1 1 0 0 0,0-1 1 0 0,0 1-1 0 0,-1 0 1 0 0,1 0-1 0 0,-3-1-6 0 0,-7-10-42 0 0,-23-17-242 0 0,-31 3-381 0 0,-116 26-129 0 0,-320 19 716 0 0,-256-19 271 0 0,608 9-269 0 0,1 7 0 0 0,-131 27 76 0 0,164-3-169 0 0,163 2-888 0 0,12 73 1164 0 0,-41-73-71 0 0,-2 1 0 0 0,-2 0 0 0 0,-2 1 0 0 0,4 32-36 0 0,-1 34 83 0 0,-4 1 1 0 0,-5 0-1 0 0,-5 4-83 0 0,1-92 7 0 0,-6 97 168 0 0,-5 0 0 0 0,-25 112-175 0 0,12-87 217 0 0,-21 106 149 0 0,31-111-176 0 0,14-135-191 0 0,7 2 840 0 0,49 1-1254 0 0,41 8 429 0 0,1-4-1 0 0,0-4 0 0 0,1-5 1 0 0,-1-4-1 0 0,0-4 1 0 0,-1-5-1 0 0,61-17-13 0 0,-67 15-3 0 0,708-105 67 0 0,-517 95-87 0 0,-39 26-56 0 0,-212 8 70 0 0,-31-8 29 0 0,0 0 40 0 0,0 0-19 0 0,0 0-5 0 0,0 0-16 0 0,0 0-18 0 0,0 0 36 0 0,0 0 18 0 0,0 0 10 0 0,0 0 4 0 0,0 0-21 0 0,0 0-4 0 0,0 0-1 0 0,0 0 7 0 0,0 0-7 0 0,0 0 2 0 0,0 0-3 0 0,0 0-12 0 0,0 0 29 0 0,0 0 0 0 0,0 0 6 0 0,0 0 12 0 0,0 0-22 0 0,0 0-6 0 0,0 0-15 0 0,0 0-12 0 0,0 0-11 0 0,0 0 1 0 0,0 0-6 0 0,0 0-14 0 0,0 0-9 0 0,0 0-5 0 0,0 0 5 0 0,0 0 6 0 0,0 0 1 0 0,0 0-6 0 0,0 0-2 0 0,0 0-3 0 0,0 0 8 0 0,0 0-4 0 0,0 0-4 0 0,0 0 8 0 0,0 0-3 0 0,0 0 3 0 0,0 0 12 0 0,0 0-8 0 0,0 0 10 0 0,0 0-9 0 0,0 0-10 0 0,0 0-13 0 0,0 0-12 0 0,0 0-56 0 0,0 0-74 0 0,0 0-104 0 0,0 0-153 0 0,0 0-169 0 0,0 0-223 0 0,0 0-234 0 0,37 0-8977 0 0,-24 0 5046 0 0,0 0-1190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2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348 299 0 0 0,'0'0'681'0'0,"0"0"37"0"0,0 0 57 0 0,0 0 270 0 0,0 0 332 0 0,0 0 232 0 0,0 0 17 0 0,0 0-219 0 0,0 0-304 0 0,0 0-306 0 0,0 0-249 0 0,3-5-202 0 0,-1 1-317 0 0,4-6 276 0 0,-4 30 473 0 0,-5 468-464 0 0,7-436-1448 0 0,10-24-3508 0 0,3-30-2901 0 0,-15-2 7404 0 0</inkml:trace>
  <inkml:trace contextRef="#ctx0" brushRef="#br0" timeOffset="10019.015">24 313 0 0 0,'0'0'304'0'0,"0"0"324"0"0,0 0 111 0 0,-6-5 709 0 0,5 3 6570 0 0,79-25-3896 0 0,242-72-1016 0 0,-206 81-3143 0 0,-129 36-2220 0 0,8-13 1103 0 0,-10 8-2539 0 0,7-4-1968 0 0,7-2 98 0 0</inkml:trace>
  <inkml:trace contextRef="#ctx0" brushRef="#br0" timeOffset="10384.949">1 844 0 0 0,'0'0'1148'0'0,"0"0"389"0"0,0 0 148 0 0,0 0-100 0 0,0 0-184 0 0,0 0-206 0 0,0 0-148 0 0,0 0-43 0 0,0 0-2 0 0,0 0-3 0 0,17-7-46 0 0,113-38 1426 0 0,197-39-194 0 0,-306 79-2666 0 0,46-13-2508 0 0,-25 5-5873 0 0,-33 12 3074 0 0</inkml:trace>
  <inkml:trace contextRef="#ctx0" brushRef="#br0" timeOffset="11338.956">626 251 0 0 0,'0'0'232'0'0,"0"0"827"0"0,0 0 172 0 0,0 0-80 0 0,0 0-108 0 0,0 0-178 0 0,0 0-242 0 0,0 0-214 0 0,0 0-101 0 0,0 0 75 0 0,0 0 175 0 0,0 0 206 0 0,9-1 169 0 0,80-28 3156 0 0,-64 15-3471 0 0,-1-2-1 0 0,-1-1 1 0 0,-1 0-1 0 0,0-2 1 0 0,-1-1-1 0 0,-1 0 1 0 0,6-10-618 0 0,17-37 1146 0 0,-43 66-1062 0 0,0 1-30 0 0,0 0-77 0 0,0 0-116 0 0,-10 23-1269 0 0,1 0 1221 0 0,1 0 0 0 0,1 1 1 0 0,2 1-1 0 0,0-1 0 0 0,1 1 0 0 0,2-1 0 0 0,0 14 187 0 0,-3 16-258 0 0,-9 106-820 0 0,10-79 626 0 0,-5 0-1 0 0,-3-1 1 0 0,-3-1 0 0 0,-7 14 452 0 0,19-82-446 0 0,0 0 0 0 0,0-1 0 0 0,-1 1 0 0 0,0-1 0 0 0,-1 0 0 0 0,0 0-1 0 0,-1 0 1 0 0,0-1 0 0 0,0 0 0 0 0,-1 0 0 0 0,-1 0 0 0 0,1-1 0 0 0,-1 0 0 0 0,-3 1 446 0 0,9-8-154 0 0,-1 1 0 0 0,1-1-1 0 0,-1-1 1 0 0,0 1 0 0 0,1 0 0 0 0,-1-1 0 0 0,0 1 0 0 0,1-1 0 0 0,-1 0-1 0 0,0 0 1 0 0,0 0 0 0 0,1 0 0 0 0,-1 0 0 0 0,0-1 0 0 0,1 1 0 0 0,-1-1-1 0 0,0 0 1 0 0,1 0 0 0 0,-1 0 0 0 0,1 0 0 0 0,-1 0 0 0 0,1 0 0 0 0,0-1-1 0 0,-1 1 1 0 0,1-1 0 0 0,0 0 0 0 0,0 1 0 0 0,0-1 0 0 0,0 0 0 0 0,0 0-1 0 0,1-1 1 0 0,-1 1 0 0 0,0 0 0 0 0,0-3 154 0 0,-41-85-36 0 0,39 77 609 0 0,1 0 0 0 0,0 0-1 0 0,0 0 1 0 0,2-1 0 0 0,-1 1 0 0 0,2-1 0 0 0,0 1 0 0 0,1-1 0 0 0,0 1 0 0 0,3-12-573 0 0,1 16 393 0 0,0 1 0 0 0,0 1 1 0 0,1-1-1 0 0,0 1 0 0 0,1 0 0 0 0,0 0 1 0 0,0 0-1 0 0,0 1 0 0 0,1 0 0 0 0,0 1 1 0 0,0 0-1 0 0,0 0 0 0 0,1 1 0 0 0,0 0 1 0 0,0 0-1 0 0,0 1 0 0 0,0 0 0 0 0,0 0 1 0 0,1 1-1 0 0,8 0-393 0 0,45-19 1625 0 0,-37 11-1293 0 0,-1-1 0 0 0,0-1 0 0 0,0-1-1 0 0,-2-2 1 0 0,0 0 0 0 0,4-4-332 0 0,24-25 476 0 0,-48 70-1019 0 0,-3-16 411 0 0,-1-2-20 0 0,0 0 1 0 0,0-1-1 0 0,1 1 1 0 0,1-1-1 0 0,-1 1 0 0 0,1 0 1 0 0,1-1-1 0 0,-1 1 1 0 0,1-1-1 0 0,1 0 1 0 0,-1 0-1 0 0,1 1 1 0 0,0-2-1 0 0,1 1 0 0 0,0 0 1 0 0,0-1-1 0 0,0 1 1 0 0,3 1 151 0 0,9 10-9004 0 0,-12-17 2015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2.7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 3649 0 0,'0'0'1935'0'0,"0"0"-895"0"0,0 0-178 0 0,0 0 124 0 0,0 0 195 0 0,0 0 95 0 0,0 0-100 0 0,0 0-280 0 0,0 0-357 0 0,0 0-271 0 0,0 0-121 0 0,0 0-2 0 0,0 0 86 0 0,0 5 93 0 0,-1 10-41 0 0,2 0 0 0 0,0-1 0 0 0,0 1 0 0 0,2 0-1 0 0,0-1 1 0 0,0 1 0 0 0,1-1 0 0 0,1 0 0 0 0,1 0 0 0 0,6 12-283 0 0,-10-20 91 0 0,1-1 0 0 0,-1 1-1 0 0,2-1 1 0 0,-1 1 0 0 0,0-1 0 0 0,1 0 0 0 0,0 0 0 0 0,0-1 0 0 0,1 1 0 0 0,-1-1-1 0 0,1 0 1 0 0,0 0 0 0 0,0 0 0 0 0,0-1 0 0 0,1 0 0 0 0,-1 0 0 0 0,1 0 0 0 0,0-1 0 0 0,0 0-1 0 0,-1 0 1 0 0,1 0 0 0 0,1-1 0 0 0,-1 0 0 0 0,0 0 0 0 0,0 0 0 0 0,0-1 0 0 0,2 0-91 0 0,33-45 1088 0 0,45-85-749 0 0,-83 126-271 0 0,-3 5-84 0 0,0-1 0 0 0,0 0 0 0 0,0 1 1 0 0,0-1-1 0 0,0 0 0 0 0,0 1 0 0 0,0-1 1 0 0,1 0-1 0 0,-1 0 0 0 0,0 1 0 0 0,0-1 1 0 0,0 0-1 0 0,1 0 0 0 0,-1 1 0 0 0,0-1 0 0 0,0 0 1 0 0,1 0-1 0 0,-1 0 0 0 0,0 1 0 0 0,1-1 1 0 0,-1 0-1 0 0,0 0 0 0 0,0 0 0 0 0,1 0 1 0 0,-1 0-1 0 0,0 0 0 0 0,1 0 0 0 0,-1 0 1 0 0,0 0-1 0 0,1 0 0 0 0,-1 0 0 0 0,0 0 1 0 0,1 0-1 0 0,-1 0 0 0 0,0 0 0 0 0,1 0 1 0 0,-1 0-1 0 0,0 0 0 0 0,1 0 0 0 0,-1 0 1 0 0,0 0-1 0 0,0 0 0 0 0,1-1 0 0 0,-1 1 1 0 0,0 0-1 0 0,0 0 0 0 0,1 0 0 0 0,-1-1 1 0 0,0 1-1 0 0,0 0 0 0 0,1 0 0 0 0,-1-1 0 0 0,0 1 1 0 0,0 0-1 0 0,0 0 0 0 0,1-1 0 0 0,-1 1 1 0 0,0 0-1 0 0,0-1 0 0 0,0 1 0 0 0,0 0 1 0 0,0 0-1 0 0,0-1 0 0 0,0 1 0 0 0,0-1 16 0 0,22 58-385 0 0,-19-48 400 0 0,0 1 1 0 0,0-1-1 0 0,0 0 1 0 0,2 0-1 0 0,-1 0 1 0 0,1 0-1 0 0,0-1 0 0 0,1 1 1 0 0,0-1-1 0 0,0-1 1 0 0,1 1-1 0 0,1 0-15 0 0,-7-7 49 0 0,0 0-1 0 0,0 0 0 0 0,1-1 1 0 0,-1 1-1 0 0,1 0 1 0 0,-1-1-1 0 0,1 1 0 0 0,-1-1 1 0 0,1 1-1 0 0,-1-1 0 0 0,1 0 1 0 0,-1 0-1 0 0,1 0 0 0 0,-1 0 1 0 0,1 0-1 0 0,-1 0 1 0 0,1 0-1 0 0,-1 0 0 0 0,1-1 1 0 0,-1 1-1 0 0,1 0 0 0 0,-1-1 1 0 0,1 1-1 0 0,-1-1 1 0 0,1 0-1 0 0,-1 1 0 0 0,0-1 1 0 0,1 0-1 0 0,-1 0 0 0 0,0 0 1 0 0,0 0-1 0 0,0 0 0 0 0,1 0 1 0 0,-1 0-1 0 0,0-1 1 0 0,-1 1-1 0 0,1 0 0 0 0,0-1 1 0 0,0 0-49 0 0,29-55 1459 0 0,7-60-875 0 0,-32 95-627 0 0,1-18-2839 0 0,-8 39-1749 0 0,-6 1-153 0 0,7 0 224 0 0,-1 0-2678 0 0</inkml:trace>
  <inkml:trace contextRef="#ctx0" brushRef="#br0" timeOffset="362.527">804 241 2665 0 0,'0'0'1576'0'0,"0"0"79"0"0,0 0 77 0 0,0 0-7 0 0,0 0-180 0 0,0 0-252 0 0,0 0-192 0 0,0 0-182 0 0,0 0-176 0 0,0 0-115 0 0,0 0-79 0 0,0 0-50 0 0,0 0-39 0 0,19-27-53 0 0,55-86-64 0 0,-55 62 120 0 0,-21 48-542 0 0,1 0 0 0 0,-1 0 0 0 0,1 0 0 0 0,-1 0 0 0 0,0 0 0 0 0,0 0 0 0 0,0 1 0 0 0,-1-1 0 0 0,1 1 0 0 0,-1 0 0 0 0,1 0 0 0 0,-1-1 0 0 0,0 2 0 0 0,0-1 0 0 0,0 0 0 0 0,0 0 0 0 0,0 1 0 0 0,0 0 0 0 0,0 0 0 0 0,0 0 0 0 0,-1 0 0 0 0,1 0 0 0 0,0 0 0 0 0,-1 1 0 0 0,1 0 0 0 0,0 0 0 0 0,-1 0 0 0 0,1 0 0 0 0,-1 0 0 0 0,1 1 0 0 0,0-1 0 0 0,-1 1 0 0 0,1 0 0 0 0,0 0 0 0 0,0 0 0 0 0,0 0 0 0 0,-1 1 0 0 0,1-1 0 0 0,-2 3 79 0 0,-6 3-75 0 0,1 0 0 0 0,0 2 0 0 0,1-1-1 0 0,-1 1 1 0 0,1 0 0 0 0,1 1 0 0 0,0 0 0 0 0,1 0 0 0 0,-1 1 0 0 0,2 0 0 0 0,0 0-1 0 0,0 1 1 0 0,1 0 0 0 0,0 0 0 0 0,1 0 0 0 0,1 0 0 0 0,0 1 0 0 0,0-1-1 0 0,1 1 1 0 0,1 0 0 0 0,0-1 0 0 0,1 1 0 0 0,0 0 0 0 0,2 8 75 0 0,-1-16 35 0 0,0-1 1 0 0,1 1-1 0 0,-1-1 1 0 0,1 1 0 0 0,0-1-1 0 0,1 0 1 0 0,-1 0-1 0 0,0 0 1 0 0,1 0-1 0 0,0 0 1 0 0,0-1-1 0 0,0 1 1 0 0,1-1-1 0 0,-1 0 1 0 0,1 0-1 0 0,0 0 1 0 0,0 0-1 0 0,0 0 1 0 0,0-1-1 0 0,0 0 1 0 0,0 0 0 0 0,1 0-1 0 0,-1-1 1 0 0,1 1-1 0 0,2 0-35 0 0,120 16 1410 0 0,-104-17-1393 0 0,1-1 1 0 0,-1 0 0 0 0,1-2 0 0 0,-1-1-1 0 0,0-1 1 0 0,0-1 0 0 0,10-4-18 0 0,45-27-9316 0 0,-69 28 2791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49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0,'0'0'467'0'0,"0"0"78"0"0,0 0 77 0 0,0 0 219 0 0,0 0 273 0 0,0 0 161 0 0,0 0-22 0 0,0 0-219 0 0,0 0-250 0 0,0 0-199 0 0,0 0-95 0 0,0 0 33 0 0,0-2 102 0 0,1-4 2163 0 0,1 22-1487 0 0,3 29-355 0 0,-5-31-748 0 0,0 2-90 0 0,0 1-1 0 0,2 0 1 0 0,0 0-1 0 0,0-1 1 0 0,2 1-1 0 0,0-1 1 0 0,1 0-1 0 0,4 9-107 0 0,-7-22 56 0 0,-1 0-1 0 0,1 0 0 0 0,0 0 0 0 0,0 0 0 0 0,0-1 0 0 0,0 1 0 0 0,1-1 0 0 0,-1 1 0 0 0,1-1 0 0 0,-1 0 0 0 0,1 0 0 0 0,0 0 0 0 0,0-1 0 0 0,0 1 0 0 0,0 0 0 0 0,0-1 0 0 0,0 0 1 0 0,1 0-1 0 0,-1 0 0 0 0,0 0 0 0 0,0-1 0 0 0,1 1 0 0 0,-1-1 0 0 0,1 0 0 0 0,-1 0 0 0 0,0 0 0 0 0,1 0 0 0 0,-1 0 0 0 0,0-1 0 0 0,1 0 0 0 0,-1 1 0 0 0,0-1 0 0 0,0-1 0 0 0,1 1-55 0 0,97-66 1233 0 0,79-115-975 0 0,-180 182-269 0 0,0 0 1 0 0,0 1 0 0 0,-1-1 0 0 0,1 1 0 0 0,0-1 0 0 0,0 0 0 0 0,0 1 0 0 0,0-1 0 0 0,0 1 0 0 0,0-1-1 0 0,0 0 1 0 0,0 1 0 0 0,0-1 0 0 0,0 1 0 0 0,0-1 0 0 0,0 0 0 0 0,0 1 0 0 0,1-1 0 0 0,-1 1 0 0 0,0-1 0 0 0,0 0-1 0 0,0 1 1 0 0,0-1 0 0 0,1 0 0 0 0,-1 1 0 0 0,0-1 0 0 0,0 0 0 0 0,1 1 0 0 0,-1-1 0 0 0,0 0 0 0 0,1 0 0 0 0,-1 1-1 0 0,0-1 1 0 0,1 0 0 0 0,-1 0 0 0 0,0 1 0 0 0,1-1 0 0 0,-1 0 0 0 0,0 0 0 0 0,1 0 0 0 0,-1 0 0 0 0,1 0 0 0 0,-1 0-1 0 0,0 0 1 0 0,1 0 0 0 0,-1 0 0 0 0,1 0 0 0 0,-1 0 0 0 0,1 0 0 0 0,-1 0 0 0 0,0 0 0 0 0,1 0 0 0 0,-1 0-1 0 0,1 0 1 0 0,-1 0 0 0 0,0 0 0 0 0,1-1 0 0 0,-1 1 0 0 0,0 0 0 0 0,1 0 10 0 0,0 12 77 0 0,0-8-44 0 0,1 0 0 0 0,-1 0 0 0 0,1 0-1 0 0,0 0 1 0 0,0 0 0 0 0,1-1 0 0 0,-1 1-1 0 0,1-1 1 0 0,-1 0 0 0 0,1 0-1 0 0,0 0 1 0 0,0 0 0 0 0,1 0 0 0 0,-1 0-1 0 0,0-1 1 0 0,1 0 0 0 0,0 0 0 0 0,-1 0-1 0 0,1 0 1 0 0,0 0 0 0 0,0-1 0 0 0,0 1-1 0 0,0-1 1 0 0,1 0 0 0 0,-1-1-1 0 0,0 1 1 0 0,0-1 0 0 0,0 0 0 0 0,1 0-1 0 0,-1 0 1 0 0,0 0 0 0 0,0-1 0 0 0,1 1-1 0 0,-1-1 1 0 0,2-1-33 0 0,5-2 99 0 0,-1 0-1 0 0,1-1 1 0 0,-1 0 0 0 0,0-1-1 0 0,-1 0 1 0 0,1 0 0 0 0,-1-1-1 0 0,-1 0 1 0 0,1-1 0 0 0,-1 0-1 0 0,0 0 1 0 0,-1-1 0 0 0,0 0-1 0 0,0 0 1 0 0,0-3-99 0 0,-7 12 0 0 0,38-73 204 0 0,-33 18-3191 0 0,-5 53 2770 0 0,-1-9-3988 0 0,0 5-4006 0 0,-1 5 1916 0 0</inkml:trace>
  <inkml:trace contextRef="#ctx0" brushRef="#br0" timeOffset="349.332">943 254 584 0 0,'0'0'1343'0'0,"0"0"159"0"0,0 0 193 0 0,0 0 89 0 0,0 0-107 0 0,0 0-235 0 0,0 0-260 0 0,0 0-202 0 0,0 0-149 0 0,0 0-157 0 0,0 0-92 0 0,0 0-46 0 0,30-15-25 0 0,87-46 15 0 0,-83 28 175 0 0,-34 27-546 0 0,0 3-181 0 0,0-1 0 0 0,0 1-1 0 0,0-1 1 0 0,0 1 0 0 0,0-1 0 0 0,-1 1 0 0 0,1-1 0 0 0,-1 1 0 0 0,0-1-1 0 0,0 1 1 0 0,0 0 0 0 0,-1-1 0 0 0,1 1 0 0 0,-1 0 0 0 0,0 0 0 0 0,0 0-1 0 0,0 0 1 0 0,0 0 0 0 0,0 1 0 0 0,-1-1 0 0 0,1 1 0 0 0,-1-1 0 0 0,1 1-1 0 0,-1 0 1 0 0,0 0 0 0 0,0 0 0 0 0,0 0 0 0 0,0 0 0 0 0,-1 1-1 0 0,1 0 1 0 0,0-1 0 0 0,-1 1 0 0 0,-2 0 26 0 0,0 0-100 0 0,0 0-1 0 0,0 1 1 0 0,-1 0-1 0 0,1 0 1 0 0,0 0 0 0 0,0 1-1 0 0,0-1 1 0 0,-1 2-1 0 0,1-1 1 0 0,0 1-1 0 0,0 0 1 0 0,0 0 0 0 0,1 0-1 0 0,-1 1 1 0 0,0 0-1 0 0,1 0 1 0 0,0 1-1 0 0,0-1 1 0 0,0 1 0 0 0,0 0-1 0 0,0 1 1 0 0,1-1-1 0 0,0 1 1 0 0,0 0 0 0 0,0 0-1 0 0,1 0 1 0 0,-1 0-1 0 0,1 1 1 0 0,0-1-1 0 0,0 4 101 0 0,0-4 9 0 0,1 0 0 0 0,0 0 0 0 0,1 0 0 0 0,-1 0 0 0 0,1 1 0 0 0,0-1 0 0 0,1 0 0 0 0,-1 1 0 0 0,1-1 0 0 0,0 0 0 0 0,0 1 0 0 0,0-1 0 0 0,1 0 0 0 0,0 1 0 0 0,0-1 0 0 0,1 0 0 0 0,-1 0 0 0 0,1 0 0 0 0,0 0 0 0 0,0 0 0 0 0,1 0 0 0 0,-1-1 0 0 0,1 1 0 0 0,0-1 0 0 0,1 0 0 0 0,0 2-9 0 0,5 2 71 0 0,1-1 0 0 0,1 1 0 0 0,-1-2 1 0 0,1 1-1 0 0,0-1 0 0 0,0-1 0 0 0,1 0 0 0 0,-1-1 0 0 0,1 0 1 0 0,0-1-1 0 0,0 0 0 0 0,1-1 0 0 0,7 1-71 0 0,41 2-2289 0 0,0-4-3877 0 0,-46-1 633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189 387 3129 0 0,'0'0'2555'0'0,"0"0"-939"0"0,0 0-309 0 0,0 0-12 0 0,0 0-69 0 0,0 0-166 0 0,0 0-253 0 0,0 0-238 0 0,0 0-182 0 0,0 0-124 0 0,0 0-86 0 0,0 0-65 0 0,0 0-32 0 0,-27 21-16 0 0,-84 69 11 0 0,72-41 19 0 0,36-41-76 0 0,1-2-43 0 0,1 0 1 0 0,-1-1-1 0 0,1 1 0 0 0,0 0 1 0 0,0 0-1 0 0,1-1 0 0 0,0 1 1 0 0,0 0-1 0 0,0 0 0 0 0,1 0 1 0 0,0 0-1 0 0,0-1 1 0 0,0 1-1 0 0,1 0 0 0 0,0-1 1 0 0,0 1-1 0 0,0-1 0 0 0,1 2 25 0 0,-1-5-187 0 0,-1 1 0 0 0,1 0 1 0 0,0-1-1 0 0,0 1 0 0 0,0-1 0 0 0,0 1 0 0 0,1-1 0 0 0,-1 0 0 0 0,1 0 0 0 0,-1 0 0 0 0,1 0 0 0 0,0 0 0 0 0,0-1 0 0 0,0 1 0 0 0,0-1 1 0 0,0 0-1 0 0,0 0 0 0 0,0 0 0 0 0,0 0 0 0 0,0-1 0 0 0,1 1 187 0 0,2 0-786 0 0,1 0-1 0 0,-1-1 1 0 0,0 1 0 0 0,1-1 0 0 0,-1-1 0 0 0,0 1-1 0 0,1-1 1 0 0,-1 0 0 0 0,0-1 0 0 0,0 0-1 0 0,0 0 1 0 0,0 0 0 0 0,3-2 786 0 0,2-3-244 0 0</inkml:trace>
  <inkml:trace contextRef="#ctx0" brushRef="#br0" timeOffset="269.198">478 435 0 0 0,'0'0'543'0'0,"0"0"354"0"0,0 0 249 0 0,0 0 71 0 0,0 0-36 0 0,0 0-126 0 0,0 0-114 0 0,0 0-79 0 0,0 0-49 0 0,0 0-30 0 0,0 0-57 0 0,-18 31-53 0 0,-51 96-73 0 0,67-126-578 0 0,1-1 0 0 0,0 1 0 0 0,0 0 0 0 0,0 0 0 0 0,0 0 0 0 0,0 0 0 0 0,0 0 0 0 0,0 0-1 0 0,0 0 1 0 0,0 0 0 0 0,0 0 0 0 0,0 0 0 0 0,1 0 0 0 0,-1 1 0 0 0,0-1 0 0 0,1 0 0 0 0,-1 1 0 0 0,1-1 0 0 0,-1 0 0 0 0,1 1 0 0 0,0-1-1 0 0,0 0 1 0 0,0 1 0 0 0,-1-1 0 0 0,1 1 0 0 0,0-1 0 0 0,1 1 0 0 0,-1-1 0 0 0,0 0 0 0 0,0 1 0 0 0,1-1 0 0 0,-1 0 0 0 0,1 1 0 0 0,-1-1 0 0 0,1 0-1 0 0,-1 1 1 0 0,1-1 0 0 0,0 0 0 0 0,0 1-22 0 0,2 0 164 0 0,1 1 25 0 0,-1 0-1 0 0,1 0 1 0 0,0-1 0 0 0,-1 1-1 0 0,1-1 1 0 0,0 0 0 0 0,0 0-1 0 0,1 0 1 0 0,-1 0 0 0 0,0-1-1 0 0,1 1 1 0 0,-1-1 0 0 0,0-1-1 0 0,1 1 1 0 0,-1 0 0 0 0,1-1-1 0 0,0 0 1 0 0,-1 0 0 0 0,1-1-1 0 0,-1 1 1 0 0,1-1 0 0 0,-1 0-1 0 0,1 0 1 0 0,-1 0 0 0 0,0-1-1 0 0,1 1 1 0 0,-1-1 0 0 0,0 0-1 0 0,0 0 1 0 0,0-1 0 0 0,-1 1 0 0 0,1-1-1 0 0,0 0 1 0 0,-1 0 0 0 0,0 0-1 0 0,0-1 1 0 0,0 1 0 0 0,2-3-189 0 0,2-2 108 0 0,0-1 0 0 0,-1 0 0 0 0,0 0 0 0 0,0-1 0 0 0,-1 1 0 0 0,0-1 0 0 0,-1-1 0 0 0,0 1 0 0 0,0 0 0 0 0,-1-1 0 0 0,-1 0 0 0 0,0 0 0 0 0,0 0 0 0 0,-1 0 0 0 0,-1 0 0 0 0,1 0 0 0 0,-2-9-108 0 0,0 18-133 0 0,1 0 1 0 0,0 0-1 0 0,-1 0 1 0 0,1 0-1 0 0,-1 1 0 0 0,1-1 1 0 0,-1 0-1 0 0,0 0 1 0 0,0 0-1 0 0,0 1 0 0 0,0-1 1 0 0,0 0-1 0 0,0 1 1 0 0,0-1-1 0 0,-1 1 1 0 0,1-1-1 0 0,-1 1 0 0 0,1 0 1 0 0,-1-1-1 0 0,1 1 1 0 0,-1 0-1 0 0,0 0 0 0 0,1 0 1 0 0,-1 0-1 0 0,0 0 1 0 0,0 1-1 0 0,0-1 0 0 0,0 1 1 0 0,0-1-1 0 0,0 1 1 0 0,0 0-1 0 0,-2-1 133 0 0,-40 8-11252 0 0,33 0 5285 0 0</inkml:trace>
  <inkml:trace contextRef="#ctx0" brushRef="#br0" timeOffset="550.519">772 494 9114 0 0,'0'0'1867'0'0,"0"0"-909"0"0,0 0-420 0 0,0 0 38 0 0,0 0 83 0 0,0 0-65 0 0,0 0-209 0 0,0 0-181 0 0,0 0-86 0 0,0 0-30 0 0,0 0 41 0 0,0 0 63 0 0,0 0 69 0 0,8 22 79 0 0,23 70 37 0 0,-31-91-358 0 0,0 0 0 0 0,1 0 0 0 0,-1 1 0 0 0,0-1 0 0 0,0 0 0 0 0,0 0 1 0 0,1 0-1 0 0,-1 1 0 0 0,1-1 0 0 0,-1 0 0 0 0,1 0 0 0 0,-1 0 1 0 0,1 0-1 0 0,0 0 0 0 0,0 0 0 0 0,-1 0 0 0 0,1 0 0 0 0,0 0 1 0 0,0 0-1 0 0,0-1 0 0 0,0 1 0 0 0,0 0 0 0 0,0 0 0 0 0,0-1 1 0 0,0 1-1 0 0,0-1 0 0 0,0 1 0 0 0,1-1 0 0 0,-1 1 0 0 0,0-1 1 0 0,0 0-1 0 0,0 0 0 0 0,1 1 0 0 0,-1-1 0 0 0,0 0 0 0 0,1 0-19 0 0,3-1 139 0 0,8 2 49 0 0,0 0 1 0 0,0-1-1 0 0,0-1 1 0 0,0 0-1 0 0,-1-1 1 0 0,1-1-1 0 0,0 0 1 0 0,-1 0-1 0 0,0-1 1 0 0,0-1-1 0 0,0 0 1 0 0,0-1-1 0 0,-1 0 1 0 0,0 0-1 0 0,7-6-188 0 0,81-89-4406 0 0,-82 78-2964 0 0,-12 15-909 0 0</inkml:trace>
  <inkml:trace contextRef="#ctx0" brushRef="#br0" timeOffset="805.339">1319 0 10546 0 0,'0'0'802'0'0,"0"0"-234"0"0,0 0 207 0 0,0 0 382 0 0,0 0 100 0 0,0 0-167 0 0,0 0-228 0 0,0 0-206 0 0,0 0-161 0 0,0 34-126 0 0,1 106-109 0 0,-13-12 82 0 0,-3-23-417 0 0,-1 7-1048 0 0,12-36-4470 0 0,6-74-50 0 0,3-2 1738 0 0,-4 0 3180 0 0,4 0-1390 0 0</inkml:trace>
  <inkml:trace contextRef="#ctx0" brushRef="#br0" timeOffset="1270.385">1533 460 0 0 0,'0'0'1360'0'0,"0"0"-373"0"0,0 0-17 0 0,0 0 175 0 0,0 0 110 0 0,0 0-75 0 0,0 0-251 0 0,0 0-281 0 0,0 0-229 0 0,0 0-137 0 0,0 0-58 0 0,0 0 28 0 0,-11 23 86 0 0,-33 69 69 0 0,44-92-394 0 0,-1 1 1 0 0,0-1 0 0 0,1 0-1 0 0,-1 1 1 0 0,0-1 0 0 0,1 0-1 0 0,-1 1 1 0 0,1-1 0 0 0,-1 1 0 0 0,1-1-1 0 0,-1 1 1 0 0,0-1 0 0 0,1 1-1 0 0,0-1 1 0 0,-1 1 0 0 0,1 0 0 0 0,-1-1-1 0 0,1 1 1 0 0,0-1 0 0 0,-1 1-1 0 0,1 0 1 0 0,0 0 0 0 0,0-1-1 0 0,0 1 1 0 0,0 0 0 0 0,-1-1 0 0 0,1 1-1 0 0,0 0 1 0 0,0 0 0 0 0,0-1-1 0 0,0 1 1 0 0,1 0 0 0 0,-1 0-1 0 0,0-1 1 0 0,0 1 0 0 0,0 0 0 0 0,0-1-1 0 0,1 1 1 0 0,-1 0 0 0 0,0-1-1 0 0,1 1 1 0 0,-1 0 0 0 0,1-1-1 0 0,-1 1 1 0 0,1-1 0 0 0,-1 1 0 0 0,1-1-1 0 0,-1 1 1 0 0,1-1 0 0 0,-1 1-1 0 0,1-1 1 0 0,-1 1 0 0 0,1-1 0 0 0,0 0-1 0 0,-1 1 1 0 0,1-1 0 0 0,0 0-14 0 0,2 1 163 0 0,8 0 161 0 0,-1-1 1 0 0,1 0-1 0 0,0 0 1 0 0,-1-1-1 0 0,1-1 1 0 0,0 1-1 0 0,-1-2 1 0 0,0 1-1 0 0,1-2 1 0 0,-1 1-1 0 0,0-1 0 0 0,-1-1 1 0 0,1 0-1 0 0,-1 0 1 0 0,0-1-1 0 0,0 0 1 0 0,-1 0-1 0 0,0-1 1 0 0,0 0-1 0 0,0-1 1 0 0,-1 0-1 0 0,0 0 1 0 0,1-2-325 0 0,3-3 260 0 0,15-12-117 0 0,-2-2-1 0 0,-1 0 1 0 0,-2-2-1 0 0,0 0 1 0 0,-2-1-1 0 0,-1-1 1 0 0,-2-1-1 0 0,-1-1 1 0 0,7-22-143 0 0,-17-53-532 0 0,-5 104 490 0 0,-1 1-1 0 0,1 0 1 0 0,-1 0-1 0 0,0 0 0 0 0,0-1 1 0 0,0 1-1 0 0,0 0 1 0 0,-1 0-1 0 0,0 1 1 0 0,1-1-1 0 0,-1 0 0 0 0,0 1 1 0 0,0-1-1 0 0,0 1 1 0 0,-1-1-1 0 0,1 1 1 0 0,0 0-1 0 0,-1 0 0 0 0,0 0 1 0 0,1 0-1 0 0,-1 0 1 0 0,0 1-1 0 0,0-1 1 0 0,0 1-1 0 0,0 0 0 0 0,0 0 1 0 0,0 0-1 0 0,0 0 1 0 0,-1 1-1 0 0,1-1 1 0 0,0 1 42 0 0,-11 2-40 0 0,1 1 0 0 0,-1 0 0 0 0,1 1 1 0 0,0 1-1 0 0,0 0 0 0 0,1 0 0 0 0,0 1 1 0 0,-1 1-1 0 0,2 0 0 0 0,-1 1 0 0 0,1 0 1 0 0,1 1-1 0 0,-1 0 0 0 0,2 1 0 0 0,-1 0 1 0 0,1 0-1 0 0,1 1 0 0 0,-1 0 0 0 0,2 1 1 0 0,0-1-1 0 0,-2 6 40 0 0,1-1 35 0 0,1 0 0 0 0,0 0 0 0 0,2 1-1 0 0,0 0 1 0 0,0 0 0 0 0,2 0 0 0 0,0 0 0 0 0,1 1 0 0 0,0-1 0 0 0,2 1 0 0 0,0 5-35 0 0,0-16-41 0 0,0 1 1 0 0,1-1-1 0 0,0 0 0 0 0,0 0 1 0 0,1 0-1 0 0,0 0 0 0 0,0 0 1 0 0,0 0-1 0 0,1 0 0 0 0,0-1 1 0 0,0 1-1 0 0,1-1 0 0 0,0 0 1 0 0,0 0-1 0 0,0 0 0 0 0,1 0 1 0 0,0-1-1 0 0,0 0 0 0 0,0 0 1 0 0,1 0-1 0 0,0-1 0 0 0,0 0 1 0 0,0 0-1 0 0,0 0 0 0 0,0-1 1 0 0,1 0-1 0 0,0 0 0 0 0,0 0 41 0 0,16 5-415 0 0,1-1-1 0 0,0-2 1 0 0,0 0-1 0 0,0-1 0 0 0,0-2 1 0 0,1 0-1 0 0,17-2 416 0 0,-9 0-5195 0 0,-10 0-3606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5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 0 0 0,'0'0'787'0'0,"0"0"172"0"0,0 0 65 0 0,0 0 71 0 0,0 0-16 0 0,0 0-184 0 0,0 0-289 0 0,0 0-296 0 0,0 0-214 0 0,0 0-47 0 0,0 0 102 0 0,0 0 189 0 0,0 3 208 0 0,40 145 4800 0 0,-29-128-5093 0 0,-10-16-149 0 0,1 1 0 0 0,0-1 0 0 0,0 1 0 0 0,0-1-1 0 0,0 0 1 0 0,1 0 0 0 0,0 0 0 0 0,0 0-1 0 0,0 0 1 0 0,0-1 0 0 0,0 1 0 0 0,1-1 0 0 0,0 0-1 0 0,0 0 1 0 0,-1 0 0 0 0,2-1 0 0 0,-1 1 0 0 0,0-1-1 0 0,0 0 1 0 0,1 0 0 0 0,-1 0 0 0 0,1-1-1 0 0,0 0 1 0 0,-1 0 0 0 0,1 0 0 0 0,3 0-106 0 0,-3-1 117 0 0,0-1-1 0 0,1 0 1 0 0,-1-1 0 0 0,0 1 0 0 0,0-1 0 0 0,0 0 0 0 0,0 0 0 0 0,0 0-1 0 0,0-1 1 0 0,-1 0 0 0 0,1 0 0 0 0,-1 0 0 0 0,1 0 0 0 0,-1-1-1 0 0,1 0-116 0 0,25-19 219 0 0,-14 11-166 0 0,0-2 0 0 0,-1 0 1 0 0,0 0-1 0 0,-1-1 0 0 0,-1-1 1 0 0,0-1-1 0 0,5-9-53 0 0,18-22 59 0 0,-17 19-124 0 0,-17 76-2169 0 0,-2-39 2258 0 0,0 0 1 0 0,1 0-1 0 0,0 0 1 0 0,0 0-1 0 0,1 0 1 0 0,0 0-1 0 0,0 0 1 0 0,1 0-1 0 0,0-1 1 0 0,0 1-1 0 0,1-1 1 0 0,0 0 0 0 0,0 0-1 0 0,1-1 1 0 0,0 1-1 0 0,0-1 1 0 0,1 0-1 0 0,-1 0 1 0 0,1-1-1 0 0,0 1 1 0 0,6 2-25 0 0,-9-6 66 0 0,0-1 0 0 0,0 0 0 0 0,0 0 0 0 0,0 0 1 0 0,0 0-1 0 0,0-1 0 0 0,1 1 0 0 0,-1-1 0 0 0,0 0 0 0 0,0 0 1 0 0,1 0-1 0 0,-1 0 0 0 0,0 0 0 0 0,0-1 0 0 0,1 0 1 0 0,-1 1-1 0 0,0-1 0 0 0,0 0 0 0 0,0-1 0 0 0,0 1 0 0 0,0 0 1 0 0,0-1-1 0 0,0 0 0 0 0,2-1-66 0 0,56-45 479 0 0,116-99-178 0 0,-87 121-448 0 0,-87 27 134 0 0,0 0 0 0 0,0 1 0 0 0,0-1 0 0 0,0 1 0 0 0,0 0 0 0 0,0-1 0 0 0,-1 1-1 0 0,1 1 1 0 0,-1-1 0 0 0,1 0 0 0 0,-1 1 0 0 0,0-1 0 0 0,0 1 0 0 0,0-1 0 0 0,0 1-1 0 0,0 0 1 0 0,-1 0 0 0 0,1 0 0 0 0,-1 0 0 0 0,0 0 0 0 0,0 0 0 0 0,0 0 0 0 0,0 1-1 0 0,-1-1 1 0 0,1 1 13 0 0,1 2 11 0 0,-1 0-1 0 0,0 1 1 0 0,0-1 0 0 0,0 0-1 0 0,-1 1 1 0 0,0-1-1 0 0,0 1 1 0 0,-1-1-1 0 0,0 1 1 0 0,0-1-1 0 0,0 0 1 0 0,-1 1 0 0 0,0-1-1 0 0,0 0 1 0 0,0 0-1 0 0,-1 0 1 0 0,0-1-1 0 0,0 1 1 0 0,-1-1-1 0 0,1 1 1 0 0,-1-1 0 0 0,0 0-1 0 0,-2 1-10 0 0,-84 57-588 0 0,40-52-747 0 0,50-11 1079 0 0,0 0-40 0 0,0 0-100 0 0,0 0-176 0 0,24-7-1333 0 0,92 3 2371 0 0,35 11 2181 0 0,-124-11-2265 0 0,0 0-1 0 0,-1-2 1 0 0,1-2 0 0 0,-1 0 0 0 0,-1-1-1 0 0,0-2 1 0 0,0-1 0 0 0,16-10-382 0 0,-28 16 104 0 0,-1-1-1 0 0,0-1 1 0 0,0 0 0 0 0,-1-1 0 0 0,0 0-1 0 0,0 0 1 0 0,-1-1 0 0 0,0-1 0 0 0,-1 0-1 0 0,0 0 1 0 0,-1-1 0 0 0,0 0-1 0 0,-1 0 1 0 0,1-3-104 0 0,-6 12-6 0 0,-1 1-1 0 0,0-1 1 0 0,0 0-1 0 0,-1 1 1 0 0,1-1-1 0 0,-1 0 1 0 0,1 1-1 0 0,-1-1 1 0 0,0 0-1 0 0,0 0 1 0 0,0 1-1 0 0,0-1 1 0 0,-1 0-1 0 0,1 0 1 0 0,-1 1-1 0 0,1-1 1 0 0,-1 0-1 0 0,0 1 1 0 0,0-1-1 0 0,0 1 1 0 0,0-1-1 0 0,-1 1 1 0 0,1-1-1 0 0,-1 1 1 0 0,0 0-1 0 0,1 0 1 0 0,-1 0-1 0 0,0 0 1 0 0,0 0-1 0 0,0 0 1 0 0,0 0-1 0 0,-1 1 1 0 0,1-1 6 0 0,-4-1-138 0 0,-1 0 1 0 0,1 1-1 0 0,-1 0 1 0 0,0 0-1 0 0,0 0 0 0 0,1 1 1 0 0,-1 0-1 0 0,0 0 0 0 0,0 0 1 0 0,0 1-1 0 0,0 0 1 0 0,-4 1 137 0 0,1 1-71 0 0,1 0 1 0 0,-1 0 0 0 0,1 0 0 0 0,0 1 0 0 0,-1 1 0 0 0,1 0 0 0 0,1 0 0 0 0,-1 0 0 0 0,1 1 0 0 0,0 1 0 0 0,0-1-1 0 0,0 1 1 0 0,1 1 0 0 0,0-1 0 0 0,0 1 0 0 0,0 1 0 0 0,1-1 0 0 0,0 1 0 0 0,1 0 0 0 0,0 0 0 0 0,0 1 0 0 0,1-1 0 0 0,0 1-1 0 0,0 0 1 0 0,1 0 0 0 0,0 1 0 0 0,1-1 0 0 0,0 1 0 0 0,-1 4 70 0 0,3-7 25 0 0,0-1-1 0 0,0 0 0 0 0,0 0 1 0 0,1 0-1 0 0,0 0 1 0 0,0 0-1 0 0,1 0 1 0 0,0 0-1 0 0,0-1 1 0 0,0 1-1 0 0,0-1 1 0 0,1 1-1 0 0,0-1 1 0 0,0 0-1 0 0,1 0 1 0 0,-1 0-1 0 0,1 0 0 0 0,0 0 1 0 0,1-1-1 0 0,-1 0 1 0 0,1 0-1 0 0,-1 0 1 0 0,1-1-1 0 0,0 1 1 0 0,1-1-1 0 0,0 0-24 0 0,15 9 85 0 0,0-2 0 0 0,0 0-1 0 0,1-2 1 0 0,0 0 0 0 0,1-1 0 0 0,0-1-1 0 0,0-2 1 0 0,0 0 0 0 0,0-1 0 0 0,1-2-1 0 0,20 0-84 0 0,8-5-3293 0 0,-18-3-5870 0 0,-25 3 2630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30:3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5 533 0 0 0,'0'0'305'0'0,"0"0"468"0"0,0 0 308 0 0,0 0 133 0 0,0 0-33 0 0,0 0-207 0 0,0 0-283 0 0,0 0-278 0 0,0 0-234 0 0,-2-1 66 0 0,2 24 440 0 0,-1-7-465 0 0,0 1 1 0 0,0-1 0 0 0,2 1-1 0 0,0-1 1 0 0,1 1-1 0 0,0-1 1 0 0,2 0-1 0 0,0 0 1 0 0,0 0 0 0 0,2-1-1 0 0,0 1 1 0 0,1-1-1 0 0,0-1 1 0 0,6 10-221 0 0,-11-22 74 0 0,0 0 0 0 0,0 0 0 0 0,0 0 0 0 0,0 0 0 0 0,0 0 0 0 0,0 0 0 0 0,0-1 0 0 0,0 1 0 0 0,1-1 0 0 0,-1 0 1 0 0,1 0-1 0 0,-1 1 0 0 0,1-2 0 0 0,0 1 0 0 0,-1 0 0 0 0,1 0 0 0 0,0-1 0 0 0,-1 1 0 0 0,1-1 0 0 0,0 0 0 0 0,0 0 0 0 0,-1 0 0 0 0,1 0 0 0 0,0-1 0 0 0,0 1 0 0 0,-1-1 0 0 0,1 1 0 0 0,0-1 0 0 0,-1 0 0 0 0,1 0 1 0 0,-1 0-1 0 0,1-1 0 0 0,-1 1 0 0 0,0-1 0 0 0,1 1 0 0 0,-1-1 0 0 0,0 1 0 0 0,0-1 0 0 0,0 0 0 0 0,1-1-74 0 0,74-118 656 0 0,-77 121-722 0 0,0 1 1 0 0,0-1-1 0 0,0 1 0 0 0,0-1 0 0 0,0 1 1 0 0,0-1-1 0 0,1 1 0 0 0,-1-1 0 0 0,0 1 1 0 0,0-1-1 0 0,1 1 0 0 0,-1-1 0 0 0,0 1 1 0 0,1-1-1 0 0,-1 0 0 0 0,0 1 1 0 0,1-1-1 0 0,-1 1 0 0 0,0-1 0 0 0,1 0 1 0 0,-1 0-1 0 0,1 1 0 0 0,-1-1 0 0 0,1 0 1 0 0,-1 0-1 0 0,1 1 0 0 0,-1-1 0 0 0,1 0 1 0 0,-1 0-1 0 0,1 0 0 0 0,-1 0 0 0 0,1 0 1 0 0,-1 0-1 0 0,1 0 0 0 0,-1 0 0 0 0,1 0 1 0 0,-1 0-1 0 0,1 0 0 0 0,0 0 0 0 0,-1 0 1 0 0,1 0-1 0 0,-1 0 0 0 0,1 0 1 0 0,-1-1-1 0 0,1 1 0 0 0,-1 0 0 0 0,0 0 1 0 0,1-1-1 0 0,-1 1 0 0 0,1 0 0 0 0,-1-1 1 0 0,1 1-1 0 0,-1 0 0 0 0,0-1 0 0 0,1 1 1 0 0,-1-1-1 0 0,0 1 0 0 0,1-1 0 0 0,-1 1 1 0 0,0-1 65 0 0,6 14 534 0 0,19 41-133 0 0,-18-36-233 0 0,0 0-1 0 0,2-1 1 0 0,0 0-1 0 0,1 0 1 0 0,0-1 0 0 0,1-1-1 0 0,1 0 1 0 0,5 4-168 0 0,-15-17 137 0 0,1 0 0 0 0,0 0 0 0 0,0-1 0 0 0,-1 1 0 0 0,1-1 0 0 0,0 0-1 0 0,0 1 1 0 0,0-1 0 0 0,0-1 0 0 0,1 1 0 0 0,-1 0 0 0 0,0-1 0 0 0,0 0 0 0 0,0 1 0 0 0,1-1 0 0 0,-1-1 0 0 0,0 1 0 0 0,0 0 0 0 0,1-1 0 0 0,-1 1 0 0 0,0-1 0 0 0,0 0 0 0 0,0 0 0 0 0,0-1 0 0 0,0 1 0 0 0,0 0 0 0 0,0-1 0 0 0,-1 0 0 0 0,1 1 0 0 0,-1-1 0 0 0,1 0 0 0 0,-1-1-1 0 0,1 1 1 0 0,-1 0 0 0 0,0-1 0 0 0,0 1 0 0 0,0-1 0 0 0,0 0 0 0 0,-1 1 0 0 0,2-3-137 0 0,6-11 292 0 0,-1-1 0 0 0,0 1 0 0 0,-1-1 0 0 0,-1-1 0 0 0,-1 1 0 0 0,0-1 1 0 0,2-15-293 0 0,1-74-3973 0 0,-8 105 1687 0 0,0 2-2527 0 0,-1 0 2843 0 0,1 0 314 0 0,0 0-3948 0 0</inkml:trace>
  <inkml:trace contextRef="#ctx0" brushRef="#br0" timeOffset="847.954">1077 563 2425 0 0,'0'0'888'0'0,"0"0"-11"0"0,0 0 273 0 0,0 0 390 0 0,0 0 209 0 0,0 0-90 0 0,0 0-246 0 0,0 0-306 0 0,0 0-295 0 0,0 0-240 0 0,0 0-193 0 0,0 0-113 0 0,0 0-89 0 0,-17 2-65 0 0,-54 10-11 0 0,12 20 71 0 0,49-22-129 0 0,-4 2-13 0 0,0 0 0 0 0,1 1 1 0 0,1 1-1 0 0,0 0 0 0 0,1 1 0 0 0,0 0 0 0 0,1 1 0 0 0,1 0 1 0 0,1 0-1 0 0,0 1 0 0 0,-1 6-30 0 0,7-20 15 0 0,1 0 0 0 0,1 0 0 0 0,-1 0 0 0 0,0 0 0 0 0,1 1-1 0 0,0-1 1 0 0,0 0 0 0 0,0 0 0 0 0,0 0 0 0 0,0 1 0 0 0,1-1 0 0 0,-1 0 0 0 0,1 0 0 0 0,0 0 0 0 0,0 0 0 0 0,0 0-1 0 0,0 0 1 0 0,0 0 0 0 0,1 0 0 0 0,-1 0 0 0 0,1-1 0 0 0,0 1 0 0 0,0-1 0 0 0,0 1 0 0 0,0-1 0 0 0,0 0 0 0 0,1 1-1 0 0,-1-1 1 0 0,1 0 0 0 0,-1-1 0 0 0,1 1 0 0 0,0 0 0 0 0,0-1 0 0 0,0 1 0 0 0,0-1 0 0 0,0 0 0 0 0,0 0-1 0 0,0 0 1 0 0,0-1 0 0 0,0 1 0 0 0,0-1 0 0 0,1 1 0 0 0,-1-1 0 0 0,0 0 0 0 0,3-1-15 0 0,4-1 151 0 0,0-1 0 0 0,-1 0 0 0 0,1-1 0 0 0,-1 0 0 0 0,0-1 0 0 0,0 0 0 0 0,0 0 0 0 0,-1-1 0 0 0,0 0 0 0 0,0 0 0 0 0,0-1 0 0 0,-1 0 0 0 0,0 0 0 0 0,0-1 0 0 0,-1 0 0 0 0,4-5-151 0 0,10-14 98 0 0,0 0-1 0 0,-2-1 0 0 0,0-1 1 0 0,-2-1-1 0 0,11-31-97 0 0,-18 51-500 0 0,-7 30-652 0 0,-1-4 1224 0 0,4 18-62 0 0,-6-24-2 0 0,2 1 0 0 0,0-1 0 0 0,0 1 0 0 0,0-1 0 0 0,2 0 0 0 0,-1 0 0 0 0,1 1 0 0 0,1-2 0 0 0,0 1 0 0 0,0 0 0 0 0,1-1 0 0 0,0 0 0 0 0,0 0 0 0 0,1 0-1 0 0,1-1 1 0 0,-1 0 0 0 0,1 0 0 0 0,0 0 0 0 0,1-1 0 0 0,4 3-8 0 0,-8-9 25 0 0,0 0 0 0 0,-1-1 0 0 0,1 0 1 0 0,0 0-1 0 0,-1 0 0 0 0,1 0 0 0 0,0 0 0 0 0,0-1 0 0 0,-1 1 0 0 0,1-1 0 0 0,0 0 0 0 0,-1 0 0 0 0,1-1 0 0 0,-1 1 1 0 0,0-1-1 0 0,1 1 0 0 0,-1-1 0 0 0,0 0 0 0 0,0 0 0 0 0,0-1 0 0 0,0 1 0 0 0,0-1 0 0 0,-1 1 0 0 0,1-1 0 0 0,-1 0 1 0 0,1 0-1 0 0,-1 0 0 0 0,0 0 0 0 0,0 0 0 0 0,-1-1 0 0 0,1 1 0 0 0,-1-1 0 0 0,1 1 0 0 0,-1-1 0 0 0,0-2-25 0 0,21-27 136 0 0,-2 7-142 0 0,-7 8-12 0 0,-1 1 1 0 0,2 0-1 0 0,0 1 0 0 0,2 1 0 0 0,-1 0 1 0 0,2 1-1 0 0,-1 1 0 0 0,2 1 0 0 0,14-9 18 0 0,-30 21-10 0 0,-1-1 1 0 0,0 1-1 0 0,0 0 0 0 0,1 0 0 0 0,-1 0 0 0 0,0 0 0 0 0,0 0 0 0 0,1 0 1 0 0,-1 0-1 0 0,0 0 0 0 0,0 0 0 0 0,1 0 0 0 0,-1 1 0 0 0,0-1 0 0 0,0 0 1 0 0,0 1-1 0 0,0-1 0 0 0,1 1 0 0 0,-1 0 0 0 0,0-1 0 0 0,0 1 0 0 0,0 0 0 0 0,0-1 1 0 0,0 1-1 0 0,0 0 0 0 0,-1 0 0 0 0,1 0 0 0 0,0 0 0 0 0,0 0 0 0 0,0 0 1 0 0,-1 0-1 0 0,1 0 0 0 0,-1 0 0 0 0,1 1 0 0 0,-1-1 0 0 0,1 0 0 0 0,-1 0 0 0 0,0 0 1 0 0,0 1-1 0 0,1-1 0 0 0,-1 0 0 0 0,0 0 0 0 0,0 1 0 0 0,0-1 0 0 0,0 0 1 0 0,0 0-1 0 0,-1 1 0 0 0,1-1 0 0 0,0 0 0 0 0,-1 0 0 0 0,1 1 0 0 0,0-1 1 0 0,-1 0-1 0 0,1 0 0 0 0,-1 0 0 0 0,0 0 0 0 0,1 0 0 0 0,-2 1 10 0 0,2 11 51 0 0,0 134 288 0 0,1-146-327 0 0,-1 1 1 0 0,1 0 0 0 0,0-1-1 0 0,0 1 1 0 0,0 0-1 0 0,0-1 1 0 0,1 0 0 0 0,-1 1-1 0 0,0-1 1 0 0,0 0 0 0 0,1 1-1 0 0,-1-1 1 0 0,1 0 0 0 0,-1 0-1 0 0,1 0 1 0 0,0 0-1 0 0,-1 0 1 0 0,1-1 0 0 0,0 1-1 0 0,-1-1 1 0 0,1 1 0 0 0,0-1-1 0 0,0 1 1 0 0,0-1 0 0 0,0 0-1 0 0,-1 0 1 0 0,1 0 0 0 0,0 0-1 0 0,0 0 1 0 0,0 0-1 0 0,0 0 1 0 0,-1-1 0 0 0,1 1-1 0 0,0-1 1 0 0,0 1 0 0 0,-1-1-1 0 0,1 0 1 0 0,0 0 0 0 0,-1 0-1 0 0,1 0 1 0 0,0 0-1 0 0,0 0-12 0 0,207-150 706 0 0,-178 140-901 0 0,-29 41-121 0 0,-3 105-1107 0 0,23-115-2334 0 0,-3-17-5614 0 0,-15-3 4594 0 0</inkml:trace>
  <inkml:trace contextRef="#ctx0" brushRef="#br0" timeOffset="1248.059">2227 231 9842 0 0,'0'0'1256'0'0,"0"0"-215"0"0,0 0-3 0 0,0 0 92 0 0,0 0-46 0 0,0 0-174 0 0,0 0-153 0 0,0 0-141 0 0,0 0-106 0 0,0 0-79 0 0,0 0-70 0 0,0 0-36 0 0,1 33-36 0 0,3 104-45 0 0,11 47 228 0 0,2 14-3146 0 0,-17-193 2540 0 0,0 4-3380 0 0,-5 3-6857 0 0,3-12 6758 0 0</inkml:trace>
  <inkml:trace contextRef="#ctx0" brushRef="#br0" timeOffset="1513.988">1993 522 6257 0 0,'0'0'483'0'0,"0"0"-191"0"0,0 0 250 0 0,0 0 434 0 0,0 0 120 0 0,0 0-93 0 0,0 0-135 0 0,0 0-110 0 0,0 0-150 0 0,0 0-64 0 0,0 0-19 0 0,37 7-31 0 0,114 20 25 0 0,-51-24 398 0 0,123-40-279 0 0,-199 33-1276 0 0,34-4-1601 0 0,-39 6-2268 0 0,1 1-3591 0 0,-18 1 7060 0 0</inkml:trace>
  <inkml:trace contextRef="#ctx0" brushRef="#br0" timeOffset="1864.822">2546 588 0 0 0,'0'0'344'0'0,"0"0"655"0"0,0 0 251 0 0,0 0 163 0 0,0 0 117 0 0,0 0 17 0 0,20 10-7 0 0,65 29-64 0 0,-83-38-1344 0 0,0 0-1 0 0,0 0 0 0 0,0 0 1 0 0,0 0-1 0 0,0 0 0 0 0,1-1 1 0 0,-1 1-1 0 0,0-1 0 0 0,1 1 1 0 0,-1-1-1 0 0,0 0 0 0 0,0 0 0 0 0,1 0 1 0 0,-1 0-1 0 0,0 0 0 0 0,1-1 1 0 0,-1 1-1 0 0,0-1 0 0 0,0 1 1 0 0,1-1-1 0 0,-1 0 0 0 0,0 0 1 0 0,0 0-1 0 0,0 0 0 0 0,0 0 0 0 0,0 0 1 0 0,0-1-1 0 0,0 1 0 0 0,-1-1 1 0 0,1 1-1 0 0,0-1 0 0 0,0-1-131 0 0,4-3 427 0 0,7-5 455 0 0,-5 6-707 0 0,-1 0 1 0 0,-1 0-1 0 0,1 0 0 0 0,-1-1 1 0 0,0 0-1 0 0,0 0 1 0 0,0-1-1 0 0,-1 0 1 0 0,0 0-1 0 0,-1 0 0 0 0,1 0 1 0 0,-1-1-1 0 0,-1 1 1 0 0,1-1-1 0 0,-1 0 0 0 0,-1 0 1 0 0,0-1-1 0 0,0 1 1 0 0,0-1-176 0 0,-3 7-7 0 0,1 0-1 0 0,-1 0 1 0 0,1 0 0 0 0,-1 1 0 0 0,0-1-1 0 0,0 0 1 0 0,1 0 0 0 0,-1 1 0 0 0,-1-1 0 0 0,1 0-1 0 0,0 1 1 0 0,0-1 0 0 0,-1 1 0 0 0,1 0 0 0 0,0-1-1 0 0,-1 1 1 0 0,1 0 0 0 0,-1 0 0 0 0,0 0 0 0 0,1 0-1 0 0,-1 0 1 0 0,0 0 0 0 0,0 1 0 0 0,0-1 0 0 0,1 0-1 0 0,-1 1 1 0 0,0 0 0 0 0,0-1 0 0 0,0 1-1 0 0,0 0 1 0 0,0 0 0 0 0,0 0 0 0 0,-1 0 7 0 0,-70 9-964 0 0,61-3 812 0 0,1 1 0 0 0,-1 0 0 0 0,1 1 0 0 0,0 0 0 0 0,1 1 0 0 0,0 0 0 0 0,1 1-1 0 0,-1 0 1 0 0,2 0 0 0 0,-1 1 0 0 0,2 0 0 0 0,-1 0 0 0 0,2 1 0 0 0,-1 0 0 0 0,2 0 0 0 0,-1 1 0 0 0,2-1 0 0 0,0 1-1 0 0,0 0 1 0 0,1 0 0 0 0,1 1 0 0 0,0-1 0 0 0,1 1 0 0 0,0-1 0 0 0,2 8 152 0 0,0-16-79 0 0,1-1-1 0 0,0 0 1 0 0,0 1-1 0 0,0-1 1 0 0,1 0 0 0 0,0 0-1 0 0,-1-1 1 0 0,1 1 0 0 0,1 0-1 0 0,-1-1 1 0 0,0 0-1 0 0,1 0 1 0 0,0 0 0 0 0,0 0-1 0 0,-1-1 1 0 0,2 1 0 0 0,-1-1-1 0 0,0 0 1 0 0,0 0-1 0 0,1 0 1 0 0,-1-1 0 0 0,1 0-1 0 0,-1 0 1 0 0,1 0 0 0 0,0 0-1 0 0,-1-1 1 0 0,4 1 79 0 0,79-3-3275 0 0,-2-18-4352 0 0,-67 13 6733 0 0</inkml:trace>
  <inkml:trace contextRef="#ctx0" brushRef="#br0" timeOffset="2397.918">3183 415 1824 0 0,'0'0'1193'0'0,"0"0"-158"0"0,0 0 114 0 0,0 0 115 0 0,0 0-90 0 0,0 0-269 0 0,0 0-283 0 0,0 0-221 0 0,0 0-161 0 0,0 0-110 0 0,0 0-58 0 0,0 0-20 0 0,-24 27-26 0 0,-73 84-16 0 0,57-47-32 0 0,28 29-244 0 0,14-90 282 0 0,1 0 1 0 0,-1 0-1 0 0,1 0 1 0 0,-1 0 0 0 0,1 0-1 0 0,0-1 1 0 0,0 1-1 0 0,0-1 1 0 0,0 0-1 0 0,0 0 1 0 0,1 0-1 0 0,-1 0 1 0 0,1-1 0 0 0,-1 1-1 0 0,1-1 1 0 0,0 0-1 0 0,-1 0 1 0 0,1 0-1 0 0,0-1 1 0 0,0 1 0 0 0,0-1-1 0 0,0 0 1 0 0,-1 0-1 0 0,1 0 1 0 0,0-1-1 0 0,0 1 1 0 0,0-1-1 0 0,-1 0 1 0 0,2 0-17 0 0,9 1 333 0 0,1-3 143 0 0,0-1-1 0 0,0-1 1 0 0,-1 0-1 0 0,1 0 1 0 0,-1-2-1 0 0,0 0 1 0 0,-1 0-1 0 0,0-1 1 0 0,0-1-1 0 0,-1 0 1 0 0,0-1-1 0 0,0 0 1 0 0,-1-1-1 0 0,0 0 1 0 0,-1-1-1 0 0,-1 0 1 0 0,1-1-1 0 0,4-9-475 0 0,144-205 1177 0 0,-148 216-1248 0 0,-1-2 0 0 0,0 1-1 0 0,-1-1 1 0 0,0 0 0 0 0,-1-1 0 0 0,-1 0 0 0 0,0 0 0 0 0,-1 0 0 0 0,0-1 0 0 0,-1 0 0 0 0,-1 1 0 0 0,0-1 0 0 0,-1-1 0 0 0,-1 1 0 0 0,0 0 0 0 0,-1 0-1 0 0,-1-9 72 0 0,-2 19-72 0 0,1-1 0 0 0,-1 1 0 0 0,0 0-1 0 0,0 0 1 0 0,0 0 0 0 0,0 0 0 0 0,-1 1-1 0 0,0-1 1 0 0,0 1 0 0 0,0 0-1 0 0,-1 0 1 0 0,1 1 0 0 0,-1-1 0 0 0,0 1-1 0 0,0 0 1 0 0,0 0 0 0 0,-1 1 0 0 0,1-1-1 0 0,0 1 1 0 0,-1 0 0 0 0,0 1 0 0 0,1-1-1 0 0,-1 1 1 0 0,0 0 0 0 0,0 1-1 0 0,0-1 1 0 0,1 1 0 0 0,-1 1 0 0 0,0-1-1 0 0,0 1 1 0 0,0 0 0 0 0,0 0 0 0 0,1 0-1 0 0,-1 1 1 0 0,1 0 0 0 0,-1 0-1 0 0,1 0 1 0 0,-1 1 0 0 0,1 0 0 0 0,0 0-1 0 0,0 0 1 0 0,0 1 72 0 0,-12 7 3 0 0,1 0-1 0 0,1 2 0 0 0,-1-1 1 0 0,2 2-1 0 0,0 0 0 0 0,1 1 1 0 0,0 0-1 0 0,1 1 1 0 0,1 0-1 0 0,0 1 0 0 0,2 0 1 0 0,0 0-1 0 0,0 1 1 0 0,2 1-1 0 0,0-1 0 0 0,1 1 1 0 0,1 0-1 0 0,1 1 1 0 0,1-1-1 0 0,0 1 0 0 0,2 0 1 0 0,0-1-1 0 0,1 1 0 0 0,2 7-2 0 0,-1-19 29 0 0,1 1 0 0 0,0 0 0 0 0,1 0 0 0 0,0-1 0 0 0,0 1 0 0 0,1-1 0 0 0,0 0-1 0 0,0 0 1 0 0,1-1 0 0 0,0 1 0 0 0,1-1 0 0 0,-1 0 0 0 0,1 0 0 0 0,1-1 0 0 0,-1 0-1 0 0,1 0 1 0 0,0 0 0 0 0,1-1 0 0 0,0 1-29 0 0,11 5 70 0 0,0 0 0 0 0,0-1 0 0 0,1-1-1 0 0,0 0 1 0 0,1-2 0 0 0,0 0 0 0 0,8 0-70 0 0,154 16-2 0 0,-121-21-2723 0 0,-2-1-4073 0 0,-38-1-886 0 0</inkml:trace>
  <inkml:trace contextRef="#ctx0" brushRef="#br0" timeOffset="5962.24">5434 353 136 0 0,'0'0'1076'0'0,"0"0"-372"0"0,0 0 86 0 0,0 0 370 0 0,0 0 270 0 0,0 0 18 0 0,0 0-132 0 0,0 0-159 0 0,0 0-101 0 0,0 0-21 0 0,0 0 5 0 0,35-1 6 0 0,112-3-32 0 0,-59-17 573 0 0,-76 16-1255 0 0,-5 2-198 0 0,1 1 0 0 0,-1-1 1 0 0,0-1-1 0 0,0 1 0 0 0,0-1 0 0 0,0 0 1 0 0,-1-1-1 0 0,1 0 0 0 0,-1 0 1 0 0,0 0-1 0 0,-1 0 0 0 0,1-1 0 0 0,-1 0 1 0 0,4-6-135 0 0,-9 10-1 0 0,1 1 0 0 0,-1 0 1 0 0,1 0-1 0 0,-1 0 1 0 0,0-1-1 0 0,0 1 1 0 0,0 0-1 0 0,0 0 1 0 0,0-1-1 0 0,0 1 1 0 0,0 0-1 0 0,0 0 0 0 0,0 0 1 0 0,-1-1-1 0 0,1 1 1 0 0,0 0-1 0 0,-1 0 1 0 0,1 0-1 0 0,-1-1 1 0 0,1 1-1 0 0,-1 0 1 0 0,0 0-1 0 0,1 0 0 0 0,-1 0 1 0 0,0 0-1 0 0,0 0 1 0 0,0 1-1 0 0,0-1 1 0 0,0 0-1 0 0,0 0 1 0 0,0 0-1 0 0,0 1 1 0 0,0-1-1 0 0,0 1 0 0 0,0-1 1 0 0,0 1-1 0 0,0-1 1 0 0,-1 1-1 0 0,1 0 1 0 0,0-1-1 0 0,0 1 1 0 0,0 0-1 0 0,-1 0 1 0 0,1 0-1 0 0,0 0 0 0 0,-1 0 1 0 0,-60 7-1469 0 0,55-2 1388 0 0,-1 0 0 0 0,1 0 0 0 0,1 1 0 0 0,-1-1 0 0 0,1 2 0 0 0,0-1 0 0 0,0 1 0 0 0,0 0 0 0 0,1 0 0 0 0,0 0 1 0 0,1 1-1 0 0,0 0 0 0 0,0 0 0 0 0,1 0 0 0 0,-1 0 0 0 0,2 0 0 0 0,-1 1 0 0 0,1-1 0 0 0,0 3 81 0 0,-12 170-786 0 0,20-38 214 0 0,-5 110 84 0 0,-4-231 484 0 0,-1 0 1 0 0,0 0-1 0 0,-2-1 0 0 0,0 0 0 0 0,-2 0 1 0 0,0 0-1 0 0,-1-1 0 0 0,-1-1 0 0 0,-1 1 1 0 0,-1-2-1 0 0,-1 0 0 0 0,0 0 0 0 0,-1-1 0 0 0,-1-1 1 0 0,0 0-1 0 0,-1-1 0 0 0,-11 8 4 0 0,21-19 133 0 0,0-1 0 0 0,0 1 0 0 0,0-1 0 0 0,-1 0 0 0 0,1-1-1 0 0,-1 1 1 0 0,0-1 0 0 0,1 0 0 0 0,-1-1 0 0 0,0 0 0 0 0,0 0 0 0 0,0 0 0 0 0,0-1 0 0 0,-4 0-133 0 0,8-2 95 0 0,0-1 0 0 0,0 1 1 0 0,0-1-1 0 0,0 1 0 0 0,0-1 1 0 0,0 0-1 0 0,1 0 0 0 0,-1 0 1 0 0,1 0-1 0 0,0-1 0 0 0,0 1 1 0 0,0-1-1 0 0,1 1 0 0 0,-1-1 1 0 0,1 0-1 0 0,0 1 0 0 0,0-1 1 0 0,0 0-1 0 0,0 0 0 0 0,1 0 1 0 0,0 0-1 0 0,-1 0 0 0 0,1 1 1 0 0,1-1-1 0 0,-1 0 0 0 0,1 0 1 0 0,-1 0-1 0 0,2-3-95 0 0,-2-2 110 0 0,3-8 46 0 0,0 0 0 0 0,1 0 0 0 0,1 1-1 0 0,0-1 1 0 0,2 1 0 0 0,0 0 0 0 0,0 1 0 0 0,2 0 0 0 0,-1 0 0 0 0,2 0 0 0 0,7-7-156 0 0,1-2 146 0 0,1 2 0 0 0,1 0 1 0 0,1 0-1 0 0,1 2 0 0 0,1 1 1 0 0,1 1-1 0 0,0 1 0 0 0,2 1 1 0 0,-1 1-1 0 0,10-3-146 0 0,-18 11-185 0 0,0 0-1 0 0,1 2 1 0 0,-1 0 0 0 0,1 1 0 0 0,0 0-1 0 0,0 2 1 0 0,0 0 0 0 0,1 1 0 0 0,2 1 185 0 0,27-2-3305 0 0,-22 1-591 0 0,-1 0-3786 0 0,-14 1 3150 0 0</inkml:trace>
  <inkml:trace contextRef="#ctx0" brushRef="#br0" timeOffset="6143.019">6069 691 3401 0 0,'0'0'2491'0'0,"0"0"-1551"0"0,0 0-306 0 0,0 0 263 0 0,0 0 171 0 0,0 0-91 0 0,0 0-271 0 0,0 0-291 0 0,0 0-280 0 0,0 0-210 0 0,0 0-144 0 0,0 0-141 0 0,-3 30-149 0 0,-8 88-186 0 0,9-83-1779 0 0,2-33 240 0 0,0-2-510 0 0,0 0 390 0 0</inkml:trace>
  <inkml:trace contextRef="#ctx0" brushRef="#br0" timeOffset="6293.328">5962 393 5993 0 0,'0'0'1081'0'0,"0"0"-361"0"0,0 0-168 0 0,0 0-192 0 0,0 0-312 0 0,0 0-408 0 0,0 0-224 0 0,0 0-249 0 0,0 0-191 0 0,0 0-472 0 0,0 0-993 0 0,0 0 521 0 0</inkml:trace>
  <inkml:trace contextRef="#ctx0" brushRef="#br0" timeOffset="6720.956">6242 853 4681 0 0,'0'0'1844'0'0,"0"0"-638"0"0,0 0-40 0 0,0 0 261 0 0,0 0 116 0 0,0 0-185 0 0,0 0-284 0 0,0 0-287 0 0,0 0-255 0 0,0 0-152 0 0,0 0-45 0 0,0 0 1 0 0,0 0 0 0 0,6-28-35 0 0,20-87-59 0 0,-7 60-2 0 0,19 14-1103 0 0,-29 71-1235 0 0,-9-29 2055 0 0,0 4 39 0 0,-1 1-1 0 0,1-1 1 0 0,0 0 0 0 0,1 0 0 0 0,-1 0 0 0 0,1 1-1 0 0,0-1 1 0 0,1 0 0 0 0,-1 0 0 0 0,1 0 0 0 0,0 0-1 0 0,0 0 1 0 0,0-1 0 0 0,1 1 0 0 0,-1-1 0 0 0,1 1 0 0 0,1-1-1 0 0,-1 0 1 0 0,0 0 0 0 0,1 0 0 0 0,0-1 0 0 0,0 1-1 0 0,0-1 1 0 0,3 2 4 0 0,-3-5 170 0 0,1 0 0 0 0,0 0 0 0 0,-1 0-1 0 0,1-1 1 0 0,-1 1 0 0 0,1-1 0 0 0,-1 0 0 0 0,1 0-1 0 0,-1-1 1 0 0,1 1 0 0 0,-1-1 0 0 0,0 0 0 0 0,0 0 0 0 0,0-1-1 0 0,0 1 1 0 0,0-1 0 0 0,-1 0 0 0 0,1 0 0 0 0,-1 0-1 0 0,0 0 1 0 0,0-1 0 0 0,0 1 0 0 0,0-1 0 0 0,0 0-1 0 0,-1 0 1 0 0,0 0 0 0 0,0 0 0 0 0,0 0 0 0 0,0 0 0 0 0,0-1-1 0 0,-1 1 1 0 0,0-1 0 0 0,0 1 0 0 0,0-1 0 0 0,-1 1-1 0 0,1-1 1 0 0,-1 0 0 0 0,0 1 0 0 0,-1-4-170 0 0,9-18-574 0 0,-1 1-3653 0 0,2 17-7782 0 0,-7 8 7513 0 0</inkml:trace>
  <inkml:trace contextRef="#ctx0" brushRef="#br0" timeOffset="7148.769">6763 603 2489 0 0,'0'0'1951'0'0,"0"0"-715"0"0,0 0-184 0 0,0 0 58 0 0,0 0-2 0 0,0 0-171 0 0,0 0-252 0 0,0 0-221 0 0,0 0-194 0 0,0 0-123 0 0,0 0-59 0 0,0 0-19 0 0,-24 24-19 0 0,-74 74-14 0 0,69-57 22 0 0,31-35-43 0 0,-2-3 20 0 0,0 0-1 0 0,0 0 0 0 0,0-1 1 0 0,0 1-1 0 0,1 0 1 0 0,-1-1-1 0 0,1 1 1 0 0,0-1-1 0 0,0 1 1 0 0,0 0-1 0 0,0-1 0 0 0,0 0 1 0 0,0 1-1 0 0,1-1 1 0 0,-1 0-1 0 0,1 0 1 0 0,0 1-1 0 0,-1-1 0 0 0,1 0 1 0 0,0-1-1 0 0,0 1 1 0 0,0 0-1 0 0,1-1 1 0 0,-1 1-1 0 0,0-1 0 0 0,0 1 1 0 0,1-1-1 0 0,-1 0 1 0 0,1 0-1 0 0,-1 0 1 0 0,1-1-1 0 0,0 1 0 0 0,0 0-34 0 0,4 1 246 0 0,-1-1 0 0 0,1 1-1 0 0,0-1 1 0 0,0-1 0 0 0,0 1-1 0 0,0-1 1 0 0,0 0 0 0 0,0-1-1 0 0,0 0 1 0 0,0 0 0 0 0,0 0-1 0 0,0-1 1 0 0,0 0 0 0 0,-1 0-1 0 0,1-1 1 0 0,-1 0 0 0 0,1 0-1 0 0,-1 0 1 0 0,0-1-1 0 0,-1 0 1 0 0,1 0 0 0 0,0-1-1 0 0,-1 1 1 0 0,0-1 0 0 0,2-3-246 0 0,24-29 543 0 0,-1-1 0 0 0,-2-1 1 0 0,-2-1-1 0 0,-1-2 0 0 0,12-31-543 0 0,-31 61-115 0 0,0 0 0 0 0,0 0 0 0 0,-1-1 0 0 0,-1 0 0 0 0,0 0 0 0 0,-1-1 0 0 0,0 1 0 0 0,-1-1 0 0 0,-1 0 0 0 0,0 1 0 0 0,0-1 0 0 0,-2 0 0 0 0,0 1 0 0 0,0-1 0 0 0,-1 0 0 0 0,-1 1 0 0 0,0 0 0 0 0,-1-1 0 0 0,0 1 0 0 0,-1 1 0 0 0,-1-1 0 0 0,-3-5 115 0 0,6 16-40 0 0,0-1-1 0 0,-1 0 1 0 0,1 1-1 0 0,-1 0 0 0 0,0 0 1 0 0,1 0-1 0 0,-1 0 1 0 0,0 1-1 0 0,0-1 0 0 0,0 1 1 0 0,0 0-1 0 0,0 0 0 0 0,0 1 1 0 0,-1-1-1 0 0,1 1 1 0 0,0 0-1 0 0,0 0 0 0 0,0 0 1 0 0,-1 0-1 0 0,1 1 1 0 0,0 0-1 0 0,0 0 0 0 0,0 0 1 0 0,0 0-1 0 0,0 1 0 0 0,0-1 1 0 0,0 1-1 0 0,1 0 1 0 0,-1 0-1 0 0,0 1 0 0 0,1-1 1 0 0,0 1-1 0 0,0 0 1 0 0,-1-1-1 0 0,2 1 0 0 0,-1 1 1 0 0,0-1-1 0 0,1 0 0 0 0,-1 1 1 0 0,1-1-1 0 0,0 1 1 0 0,0 0-1 0 0,0 0 0 0 0,0 3 41 0 0,-6 6 76 0 0,1 0 0 0 0,0 1 0 0 0,1-1 0 0 0,1 1 0 0 0,0 1 0 0 0,1-1 1 0 0,0 1-1 0 0,1 0 0 0 0,1 0 0 0 0,0 0 0 0 0,1 0 0 0 0,1 0 0 0 0,1 0 0 0 0,0 0 0 0 0,0 0 0 0 0,2 0 0 0 0,0 0 0 0 0,0-1 0 0 0,2 1 0 0 0,-1-1 0 0 0,2 0 0 0 0,1 1-76 0 0,2 2 45 0 0,1 0 1 0 0,1 0 0 0 0,1-1-1 0 0,0-1 1 0 0,1 0 0 0 0,0-1-1 0 0,2 0 1 0 0,-1-1-1 0 0,2-1 1 0 0,-1 0 0 0 0,2-1-1 0 0,-1-1 1 0 0,2 0 0 0 0,12 5-46 0 0,149 56-1020 0 0,-101-47-6389 0 0,-62-20 2153 0 0,-7 0-813 0 0</inkml:trace>
  <inkml:trace contextRef="#ctx0" brushRef="#br0" timeOffset="4743.862">4525 191 0 0 0,'0'0'771'0'0,"0"0"34"0"0,0 0 20 0 0,0 0 193 0 0,0 0 249 0 0,0 0 190 0 0,0 0-17 0 0,0 0-236 0 0,0 0-358 0 0,0 0-357 0 0,0 0-199 0 0,-2 11 276 0 0,-20 206 2877 0 0,12 109-2894 0 0,10-323-531 0 0,-1-1 0 0 0,0 0-1 0 0,1 0 1 0 0,-1 0 0 0 0,1 1 0 0 0,0-1 0 0 0,0 0-1 0 0,0 0 1 0 0,0 1 0 0 0,0-1 0 0 0,0 0 0 0 0,0 0 0 0 0,1 1-1 0 0,-1-1 1 0 0,1 0 0 0 0,0 0 0 0 0,0 0 0 0 0,0 0 0 0 0,0 0-1 0 0,0 0 1 0 0,0 0 0 0 0,0 0 0 0 0,0 0 0 0 0,1 0 0 0 0,-1-1-1 0 0,1 1 1 0 0,0 0 0 0 0,-1-1 0 0 0,1 0 0 0 0,0 1-1 0 0,0-1 1 0 0,0 0 0 0 0,0 0 0 0 0,0 0 0 0 0,0 0 0 0 0,0 0-1 0 0,0 0 1 0 0,0-1 0 0 0,1 1 0 0 0,-1-1 0 0 0,0 1 0 0 0,0-1-1 0 0,0 0 1 0 0,1 0 0 0 0,-1 0 0 0 0,0 0 0 0 0,1 0 0 0 0,-1-1-1 0 0,2 0-17 0 0,113-108 1145 0 0,-39 23-1095 0 0,-64 80-300 0 0,-20 34-148 0 0,4-20 573 0 0,-2 125 354 0 0,5-128-473 0 0,0 0 0 0 0,0 0 0 0 0,0 0-1 0 0,1-1 1 0 0,0 1 0 0 0,0 0-1 0 0,0-1 1 0 0,0 0 0 0 0,1 1 0 0 0,-1-1-1 0 0,1 0 1 0 0,1-1 0 0 0,-1 1 0 0 0,0 0-1 0 0,1-1 1 0 0,0 0 0 0 0,-1 1-1 0 0,1-2 1 0 0,0 1 0 0 0,1 0 0 0 0,-1-1-1 0 0,1 0 1 0 0,-1 0 0 0 0,1 0 0 0 0,-1 0-1 0 0,1-1 1 0 0,0 0 0 0 0,0 0-1 0 0,0 0 1 0 0,0-1 0 0 0,0 1 0 0 0,-1-1-1 0 0,1 0 1 0 0,0-1 0 0 0,0 1 0 0 0,0-1-1 0 0,0 0 1 0 0,0 0 0 0 0,0-1-1 0 0,-1 1 1 0 0,1-1 0 0 0,-1 0 0 0 0,1 0-1 0 0,-1-1 1 0 0,0 1 0 0 0,0-1 0 0 0,3-2-56 0 0,-3 0 55 0 0,0-1 0 0 0,0 0 1 0 0,-1 0-1 0 0,1 0 0 0 0,-1-1 1 0 0,-1 1-1 0 0,1-1 1 0 0,-1 0-1 0 0,0 1 0 0 0,-1-1 1 0 0,1 0-1 0 0,-1 0 0 0 0,-1 0 1 0 0,1 0-1 0 0,-1 0 1 0 0,-1 0-1 0 0,1 0 0 0 0,-1 0 1 0 0,-2-7-56 0 0,1 9-229 0 0,0 0 0 0 0,0 0 0 0 0,-1 0 0 0 0,1 0-1 0 0,-1 0 1 0 0,0 0 0 0 0,-1 1 0 0 0,1-1 0 0 0,-1 1 0 0 0,0 0 0 0 0,0 0 0 0 0,0 1 0 0 0,-1-1 0 0 0,1 1 0 0 0,-5-3 229 0 0,-45-21-9246 0 0,35 19 1162 0 0</inkml:trace>
  <inkml:trace contextRef="#ctx0" brushRef="#br0" timeOffset="5045.37">4125 507 1640 0 0,'0'0'1902'0'0,"0"0"-167"0"0,0 0-20 0 0,0 0 7 0 0,0 0-162 0 0,0 0-366 0 0,0 0-306 0 0,0 0-111 0 0,0 0 13 0 0,0 0 66 0 0,0 0-6 0 0,0 0-114 0 0,20 0-127 0 0,67-1-86 0 0,52-28 591 0 0,78-25-1096 0 0,-70 35-6472 0 0,-117 16 1319 0 0,-9 3-1905 0 0</inkml:trace>
  <inkml:trace contextRef="#ctx0" brushRef="#br0" timeOffset="10031.903">7860 920 0 0 0,'0'0'1026'0'0,"0"0"-49"0"0,0 0-107 0 0,0 0-104 0 0,0 0-93 0 0,0 0-56 0 0,0 0-11 0 0,0 0-8 0 0,10 0 21 0 0,-8 0-637 0 0,5 0 275 0 0,-1 0-1 0 0,1 0 1 0 0,-1-1-1 0 0,0 0 1 0 0,1 0-1 0 0,-1 0 1 0 0,0-1-1 0 0,0 0 1 0 0,0 0-1 0 0,0-1 1 0 0,0 0-1 0 0,0 0 1 0 0,1-1-257 0 0,58-46 1088 0 0,-3-3-1 0 0,-2-2 1 0 0,4-11-1088 0 0,-54 57 34 0 0,0 0 0 0 0,0-1-1 0 0,-1 0 1 0 0,0-1 0 0 0,-1 0-1 0 0,0 0 1 0 0,-1-1 0 0 0,0 0-1 0 0,-1 0 1 0 0,0 0 0 0 0,-1-1-1 0 0,-1 0 1 0 0,0 0 0 0 0,0 0-1 0 0,-1-1 1 0 0,0-10-34 0 0,-4 23-62 0 0,0 0 0 0 0,0 0 1 0 0,-1 0-1 0 0,1 0 0 0 0,0 1 0 0 0,-1-1 1 0 0,1 1-1 0 0,-1-1 0 0 0,1 1 1 0 0,-1-1-1 0 0,1 1 0 0 0,-1 0 0 0 0,1 0 1 0 0,-1-1-1 0 0,1 1 0 0 0,-1 0 0 0 0,1 1 1 0 0,-1-1-1 0 0,1 0 0 0 0,-1 0 0 0 0,1 1 1 0 0,-1-1-1 0 0,1 0 0 0 0,-1 1 0 0 0,1 0 1 0 0,0-1-1 0 0,-1 1 0 0 0,1 0 0 0 0,0 0 1 0 0,-1 0 61 0 0,-6 4-30 0 0,0 0 1 0 0,0 0 0 0 0,0 0 0 0 0,1 1 0 0 0,0 0 0 0 0,0 1 0 0 0,1 0 0 0 0,0 0 0 0 0,0 0 0 0 0,1 1 0 0 0,-1-1-1 0 0,2 1 1 0 0,-1 1 0 0 0,1-1 0 0 0,0 1 0 0 0,1-1 0 0 0,0 1 0 0 0,1 0 0 0 0,-1 0 0 0 0,2 0 0 0 0,-1 1-1 0 0,1 4 30 0 0,1-9 51 0 0,-1 0 1 0 0,2 0-1 0 0,-1 1 0 0 0,0-1 0 0 0,1 0 0 0 0,0 0 0 0 0,0 0 0 0 0,1 0 0 0 0,-1 0 0 0 0,1 0 0 0 0,0-1 0 0 0,1 1 0 0 0,-1 0 0 0 0,1-1 0 0 0,0 0 0 0 0,0 1 0 0 0,0-1 0 0 0,0 0 0 0 0,1-1 0 0 0,0 1 1 0 0,0-1-1 0 0,0 1 0 0 0,0-1 0 0 0,0 0 0 0 0,3 1-51 0 0,7 4 185 0 0,0 0-1 0 0,1-1 1 0 0,0-1 0 0 0,0 0 0 0 0,0-1 0 0 0,1-1 0 0 0,0 0 0 0 0,0-1 0 0 0,0-1 0 0 0,0 0 0 0 0,0-1-1 0 0,0-1 1 0 0,0-1 0 0 0,7 0-185 0 0,-10-2 122 0 0,1-1 0 0 0,-1 0 1 0 0,0 0-1 0 0,0-2 0 0 0,-1 1 0 0 0,1-2 0 0 0,-1 1 0 0 0,0-2 0 0 0,-1 0 0 0 0,0 0 1 0 0,0-1-1 0 0,-1 0 0 0 0,0-1 0 0 0,8-9-122 0 0,-9 7-31 0 0,0 0 1 0 0,0-1-1 0 0,-1 0 0 0 0,-1 0 1 0 0,0-1-1 0 0,-1 0 0 0 0,0 0 1 0 0,-1-1-1 0 0,-1 1 0 0 0,0-1 1 0 0,-1 0-1 0 0,0 0 0 0 0,-2-1 1 0 0,0 1-1 0 0,0-3 31 0 0,-2 17-69 0 0,0 0 0 0 0,0 0 0 0 0,0 1 1 0 0,0-1-1 0 0,1 0 0 0 0,-1 0 0 0 0,0 1 0 0 0,-1-1 1 0 0,1 1-1 0 0,0-1 0 0 0,0 1 0 0 0,0-1 0 0 0,0 1 1 0 0,0-1-1 0 0,0 1 0 0 0,-1 0 0 0 0,1 0 1 0 0,0 0-1 0 0,0 0 0 0 0,0 0 0 0 0,-1 0 0 0 0,1 0 1 0 0,0 0-1 0 0,0 0 0 0 0,0 0 0 0 0,-1 1 0 0 0,1-1 1 0 0,0 0-1 0 0,0 1 0 0 0,0-1 0 0 0,0 1 0 0 0,0-1 1 0 0,0 1-1 0 0,0 0 0 0 0,0 0 0 0 0,0-1 0 0 0,0 1 1 0 0,0 0-1 0 0,0 0 0 0 0,0 0 0 0 0,1 0 0 0 0,-1 0 1 0 0,0 0-1 0 0,1 0 0 0 0,-1 0 0 0 0,0 0 69 0 0,-5 7-36 0 0,0 0-1 0 0,0 0 1 0 0,1 0-1 0 0,0 1 1 0 0,1 0 0 0 0,0 0-1 0 0,0 0 1 0 0,1 1-1 0 0,0-1 1 0 0,0 1-1 0 0,1-1 1 0 0,0 1 0 0 0,1 0-1 0 0,0 0 1 0 0,1 0-1 0 0,0 0 1 0 0,0 0-1 0 0,1 0 1 0 0,2 6 36 0 0,0-10 114 0 0,1 0 0 0 0,0 0 0 0 0,0-1 0 0 0,0 1 0 0 0,0-1 0 0 0,1 0 0 0 0,0-1 0 0 0,0 1 0 0 0,1-1 0 0 0,-1 0 0 0 0,1 0 0 0 0,0-1 0 0 0,0 0-1 0 0,0 0 1 0 0,0 0 0 0 0,0 0 0 0 0,1-1 0 0 0,-1 0 0 0 0,1-1 0 0 0,0 1 0 0 0,-1-1 0 0 0,1-1 0 0 0,0 1 0 0 0,0-1 0 0 0,0 0 0 0 0,-1-1 0 0 0,1 0 0 0 0,0 0 0 0 0,0 0 0 0 0,-1-1 0 0 0,1 0-114 0 0,10-2 145 0 0,-1-1 1 0 0,0-1-1 0 0,0-1 1 0 0,0 0-1 0 0,-1-1 1 0 0,0-1-1 0 0,-1 0 1 0 0,1-1-1 0 0,2-4-145 0 0,-8 8 13 0 0,-1-1 0 0 0,0 0 0 0 0,0 0-1 0 0,0-1 1 0 0,-1 0 0 0 0,0 0 0 0 0,0-1-1 0 0,-1 0 1 0 0,-1 0 0 0 0,1 0-1 0 0,-1-1 1 0 0,-1 0 0 0 0,0 0 0 0 0,0 0-1 0 0,-1 0 1 0 0,0-1 0 0 0,-1 1 0 0 0,0-1-1 0 0,-1 1 1 0 0,0-1 0 0 0,-1 0-1 0 0,0-5-12 0 0,-1 13-68 0 0,1 1-1 0 0,-1-1 1 0 0,0 0-1 0 0,0 1 0 0 0,-1-1 1 0 0,1 1-1 0 0,0-1 1 0 0,-1 1-1 0 0,0-1 1 0 0,1 1-1 0 0,-1 0 0 0 0,0 0 1 0 0,0 0-1 0 0,0 0 1 0 0,-1 0-1 0 0,1 1 0 0 0,0-1 1 0 0,-1 0-1 0 0,1 1 1 0 0,-1 0-1 0 0,1 0 0 0 0,-1 0 1 0 0,1 0-1 0 0,-1 0 1 0 0,0 0-1 0 0,0 1 0 0 0,0-1 1 0 0,1 1-1 0 0,-1 0 1 0 0,0-1-1 0 0,0 1 0 0 0,0 1 1 0 0,1-1-1 0 0,-1 0 1 0 0,0 1-1 0 0,0-1 0 0 0,0 1 1 0 0,1 0-1 0 0,-1 0 1 0 0,0 0-1 0 0,1 0 1 0 0,-1 1-1 0 0,1-1 0 0 0,0 1 1 0 0,-1-1-1 0 0,1 1 69 0 0,-5 6-27 0 0,0 0-1 0 0,1 1 1 0 0,0-1-1 0 0,1 1 1 0 0,-1 0 0 0 0,2 1-1 0 0,-1-1 1 0 0,1 1-1 0 0,1 0 1 0 0,0 0-1 0 0,0 0 1 0 0,1 1-1 0 0,0-1 1 0 0,1 0 0 0 0,0 1-1 0 0,1-1 1 0 0,0 1-1 0 0,1 0 1 0 0,0-1-1 0 0,0 0 1 0 0,2 5 27 0 0,2-2-174 0 0,1-1 1 0 0,0 0-1 0 0,0-1 1 0 0,1 1-1 0 0,1-1 1 0 0,0-1-1 0 0,0 1 0 0 0,1-2 1 0 0,1 1-1 0 0,-1-1 1 0 0,1 0-1 0 0,1-1 1 0 0,11 7 173 0 0,17 4-8576 0 0,-32-15 5381 0 0</inkml:trace>
  <inkml:trace contextRef="#ctx0" brushRef="#br0" timeOffset="10533.261">9232 702 2577 0 0,'0'0'1296'0'0,"0"0"-620"0"0,0 0-4 0 0,0 0 371 0 0,0 0 273 0 0,0 0 66 0 0,0 0-114 0 0,0 0-160 0 0,0 0-142 0 0,0 0-127 0 0,0 0-159 0 0,0 0-159 0 0,0 0-127 0 0,30-8-134 0 0,91-27-87 0 0,-66 23 41 0 0,-67 34 348 0 0,-9-1-249 0 0,0 0 0 0 0,2 2 0 0 0,1 0 0 0 0,0 1 0 0 0,2 1 0 0 0,-4 8-313 0 0,18-28 58 0 0,0 1 1 0 0,0 0-1 0 0,0 0 0 0 0,1 0 1 0 0,0 0-1 0 0,0 0 0 0 0,1 0 1 0 0,-1 1-1 0 0,1-1 0 0 0,1 0 1 0 0,-1 0-1 0 0,1 0 0 0 0,0 0 1 0 0,1 0-1 0 0,0 2-58 0 0,0-5 60 0 0,1 0 1 0 0,1 0-1 0 0,-1-1 1 0 0,0 1-1 0 0,1-1 1 0 0,-1 1-1 0 0,1-1 1 0 0,0 0-1 0 0,0-1 1 0 0,-1 1-1 0 0,1-1 1 0 0,0 1-1 0 0,1-1 1 0 0,-1-1-1 0 0,0 1 1 0 0,0 0-1 0 0,0-1 1 0 0,0 0-1 0 0,1 0 1 0 0,-1 0-1 0 0,0-1 1 0 0,2 1-61 0 0,-5 0 1 0 0,8-1-56 0 0,0 0 0 0 0,0 0-1 0 0,0-1 1 0 0,0 0-1 0 0,0 0 1 0 0,-1-1 0 0 0,1 0-1 0 0,-1-1 1 0 0,1 0 0 0 0,4-3 55 0 0,27-17-7921 0 0,-25 16 2039 0 0,-6 3 206 0 0</inkml:trace>
  <inkml:trace contextRef="#ctx0" brushRef="#br0" timeOffset="54060.831">2131 1516 0 0 0,'0'0'1171'0'0,"0"0"75"0"0,0 0 30 0 0,0 0 69 0 0,0 0 105 0 0,0 0 34 0 0,0 0-73 0 0,0 0-142 0 0,0 0-141 0 0,0 0-139 0 0,0 0-139 0 0,-2-5-114 0 0,-7-11 297 0 0,9 37 580 0 0,9 53-1232 0 0,-4 1 0 0 0,-3-1 0 0 0,-5 22-381 0 0,1 12 93 0 0,2-74-1505 0 0,0 46 4340 0 0,-1-23-5523 0 0,1-28-3186 0 0,0 0-4380 0 0,0-29 8945 0 0</inkml:trace>
  <inkml:trace contextRef="#ctx0" brushRef="#br0" timeOffset="54347.98">1679 1582 4185 0 0,'0'0'68'0'0,"0"0"-197"0"0,0 0 218 0 0,0 0 574 0 0,0 0 528 0 0,0 0 190 0 0,0 0-38 0 0,0 0-123 0 0,0 0-55 0 0,0 0-28 0 0,34 2-38 0 0,109 4-27 0 0,-27-18 735 0 0,315-106-9 0 0,-381 103-2601 0 0,36-10-2711 0 0,-29 15-5368 0 0,-45 9 3992 0 0</inkml:trace>
  <inkml:trace contextRef="#ctx0" brushRef="#br0" timeOffset="55315.044">2362 2098 376 0 0,'0'0'1820'0'0,"0"0"-367"0"0,0 0-62 0 0,0 0 148 0 0,0 0 124 0 0,0 0-38 0 0,0 0-175 0 0,0 0-270 0 0,0 0-321 0 0,0 0-285 0 0,0 0-242 0 0,0 0-171 0 0,0 0-72 0 0,2-3 21 0 0,7-2-51 0 0,0-1 0 0 0,0 1 0 0 0,0 1 0 0 0,0 0 0 0 0,1 0 0 0 0,-1 0 0 0 0,1 1 0 0 0,0 1 0 0 0,0 0 0 0 0,0 0 0 0 0,0 1 0 0 0,1 0 0 0 0,-1 1 0 0 0,0 0 0 0 0,0 1 0 0 0,3 0-59 0 0,-11 0-12 0 0,-1-1 1 0 0,0 1-1 0 0,1-1 0 0 0,-1 1 1 0 0,0-1-1 0 0,0 1 0 0 0,0 0 1 0 0,1-1-1 0 0,-1 1 0 0 0,0 0 1 0 0,0 0-1 0 0,0 0 0 0 0,0 0 1 0 0,-1 0-1 0 0,1 0 0 0 0,0 0 1 0 0,0 1-1 0 0,-1-1 0 0 0,1 0 1 0 0,0 0-1 0 0,-1 0 0 0 0,1 1 1 0 0,-1-1-1 0 0,0 0 0 0 0,1 1 1 0 0,-1-1-1 0 0,0 0 0 0 0,0 1 0 0 0,0-1 1 0 0,0 0-1 0 0,0 1 0 0 0,0-1 1 0 0,0 1-1 0 0,0-1 0 0 0,-1 0 1 0 0,1 1-1 0 0,0-1 0 0 0,-1 0 1 0 0,1 0-1 0 0,-1 1 0 0 0,0-1 1 0 0,1 0-1 0 0,-1 0 0 0 0,0 0 1 0 0,0 0-1 0 0,0 1 12 0 0,-37 57 1026 0 0,-76 76-12 0 0,113-134-1005 0 0,1-1 1 0 0,-1 1 0 0 0,1-1-1 0 0,-1 0 1 0 0,1 1-1 0 0,-1-1 1 0 0,1 1-1 0 0,-1-1 1 0 0,1 1-1 0 0,-1 0 1 0 0,1-1-1 0 0,0 1 1 0 0,-1-1-1 0 0,1 1 1 0 0,0 0-1 0 0,0-1 1 0 0,0 1-1 0 0,-1 0 1 0 0,1-1-1 0 0,0 1 1 0 0,0 0-1 0 0,0-1 1 0 0,0 1-1 0 0,0 0 1 0 0,0 0-1 0 0,0-1 1 0 0,0 1-1 0 0,0 0 1 0 0,1-1 0 0 0,-1 1-1 0 0,0 0 1 0 0,0-1-1 0 0,1 1 1 0 0,-1-1-1 0 0,0 1 1 0 0,1 0-1 0 0,-1-1 1 0 0,0 1-1 0 0,1-1 1 0 0,-1 1-1 0 0,1-1 1 0 0,-1 1-1 0 0,1-1 1 0 0,-1 1-1 0 0,1-1 1 0 0,-1 1-1 0 0,1-1 1 0 0,0 0-1 0 0,-1 1 1 0 0,1-1-1 0 0,0 0-9 0 0,40 2 307 0 0,-25-3-133 0 0,112-13-756 0 0,-87 1-3494 0 0,-3-4-5189 0 0,-30 13 5153 0 0</inkml:trace>
  <inkml:trace contextRef="#ctx0" brushRef="#br0" timeOffset="55577.557">3028 1987 5257 0 0,'0'0'1303'0'0,"0"0"-737"0"0,0 0-92 0 0,0 0 410 0 0,0 0 474 0 0,0 0 189 0 0,0 0-137 0 0,0 0-286 0 0,0 0-276 0 0,0 0-202 0 0,0 0-156 0 0,32-4-88 0 0,103-15-17 0 0,-4-6 518 0 0,74-11-1971 0 0,-176 31-30 0 0,2 0-2392 0 0,-9 4-6223 0 0,-20 1 7485 0 0</inkml:trace>
  <inkml:trace contextRef="#ctx0" brushRef="#br0" timeOffset="55832.926">3046 2241 4713 0 0,'0'0'904'0'0,"0"0"64"0"0,0 0 433 0 0,0 0-1 0 0,0 0-72 0 0,0 0-327 0 0,0 0-305 0 0,0 0-216 0 0,208 12-200 0 0,-174-20-120 0 0,1 1-72 0 0,3-1-80 0 0,3 1-160 0 0,-5 0-424 0 0,7-1-945 0 0,-10 5-1847 0 0,-15-5-3858 0 0</inkml:trace>
  <inkml:trace contextRef="#ctx0" brushRef="#br0" timeOffset="63432.041">4099 1450 12227 0 0,'0'0'1244'0'0,"0"0"-412"0"0,0 0-116 0 0,0 0 144 0 0,0 0 137 0 0,0 0-45 0 0,0 0-217 0 0,0 0-261 0 0,0 0-144 0 0,0 0-41 0 0,0 0 19 0 0,6 8 34 0 0,70 161 1229 0 0,-41 31-1789 0 0,-32-113-4061 0 0,1-80 1790 0 0,-3-7-1587 0 0,0 0-3818 0 0,-1 0 4973 0 0</inkml:trace>
  <inkml:trace contextRef="#ctx0" brushRef="#br0" timeOffset="63679.68">3906 1877 1608 0 0,'0'0'1995'0'0,"0"0"-472"0"0,0 0-78 0 0,0 0 218 0 0,0 0 129 0 0,0 0-75 0 0,0 0-224 0 0,0 0-337 0 0,0 0-302 0 0,0 0-226 0 0,37 2-156 0 0,115 7-109 0 0,-45-13 166 0 0,-20-1-346 0 0,84-2-249 0 0,-57 5-8364 0 0,-87 2 328 0 0,-22 3 7279 0 0</inkml:trace>
  <inkml:trace contextRef="#ctx0" brushRef="#br0" timeOffset="64023.27">4004 2142 3609 0 0,'0'0'1304'0'0,"0"0"-132"0"0,0 0 126 0 0,0 0 261 0 0,0 0 101 0 0,0 0-149 0 0,0 0-240 0 0,0 0-248 0 0,0 0-193 0 0,0 0-69 0 0,0 0-30 0 0,0 0-18 0 0,0 0-15 0 0,24 3-42 0 0,76 9-49 0 0,39-23 1399 0 0,-122 10-1835 0 0,53 10 327 0 0,-69-6-484 0 0,-1 1-1 0 0,1 0 1 0 0,-1 0-1 0 0,0-1 1 0 0,-1 1-1 0 0,1 0 1 0 0,-1-1-1 0 0,1 1 1 0 0,-1 0-1 0 0,0-1 1 0 0,0 1-1 0 0,-1-1 1 0 0,1 1-1 0 0,-1-1 1 0 0,0 0-1 0 0,0 0 1 0 0,0 0-1 0 0,0 0 1 0 0,0 0-1 0 0,-1 0 1 0 0,1 0-1 0 0,-1-1 1 0 0,0 1-1 0 0,-3 1-13 0 0,-151 141 608 0 0,157-145-603 0 0,-1 0-1 0 0,0 0 0 0 0,0 1 0 0 0,1-1 1 0 0,-1 0-1 0 0,0 1 0 0 0,1-1 1 0 0,-1 1-1 0 0,0-1 0 0 0,1 1 1 0 0,-1-1-1 0 0,1 1 0 0 0,-1-1 1 0 0,1 1-1 0 0,-1 0 0 0 0,1-1 0 0 0,-1 1 1 0 0,1 0-1 0 0,-1-1 0 0 0,1 1 1 0 0,0 0-1 0 0,0 0 0 0 0,-1-1 1 0 0,1 1-1 0 0,0 0 0 0 0,0 0 0 0 0,0-1 1 0 0,0 1-1 0 0,0 0 0 0 0,0 0 1 0 0,0 0-1 0 0,0-1 0 0 0,0 1 1 0 0,0 0-1 0 0,0 0 0 0 0,1-1 1 0 0,-1 1-1 0 0,0 0 0 0 0,0 0 0 0 0,1-1 1 0 0,-1 1-1 0 0,1 0 0 0 0,-1-1 1 0 0,0 1-1 0 0,1 0 0 0 0,-1-1 1 0 0,1 1-1 0 0,0-1 0 0 0,-1 1 0 0 0,1-1 1 0 0,-1 1-1 0 0,1-1 0 0 0,0 1 1 0 0,-1-1-1 0 0,1 0 0 0 0,0 1 1 0 0,0-1-1 0 0,-1 0 0 0 0,1 1 1 0 0,0-1-1 0 0,0 0 0 0 0,-1 0 0 0 0,1 0 1 0 0,0 0-1 0 0,0 0 0 0 0,0 0-4 0 0,146-15-250 0 0,-44-17-2022 0 0,-39 7-7487 0 0,-49 20-1086 0 0</inkml:trace>
  <inkml:trace contextRef="#ctx0" brushRef="#br0" timeOffset="64366.86">5088 1616 3713 0 0,'0'0'1487'0'0,"0"0"-87"0"0,0 0 239 0 0,0 0 418 0 0,0 0 158 0 0,0 0-212 0 0,0 0-388 0 0,0 0-439 0 0,0 0-280 0 0,0 0-170 0 0,0 0-118 0 0,0 0-59 0 0,3 27-82 0 0,9 88-78 0 0,6 113 1005 0 0,-13-186-1634 0 0,9 73-14 0 0,-11-39-4577 0 0,-3-76 3633 0 0,0 0-53 0 0,0 0-104 0 0,-5-9-6306 0 0,-5-2 3756 0 0,1 2 2289 0 0,4 2 1593 0 0</inkml:trace>
  <inkml:trace contextRef="#ctx0" brushRef="#br0" timeOffset="64615.898">4712 1663 8338 0 0,'0'0'1304'0'0,"0"0"-304"0"0,0 0 58 0 0,0 0 329 0 0,0 0 101 0 0,0 0-232 0 0,0 0-271 0 0,0 0-231 0 0,0 0-85 0 0,33 2-39 0 0,105 6-34 0 0,-99-7-90 0 0,-1-2 0 0 0,0-1-1 0 0,1-2 1 0 0,32-8-506 0 0,23-2 545 0 0,157-26-1503 0 0,-221 32-2764 0 0,-29 8 1423 0 0,-2 2-3535 0 0,-2 4 349 0 0,-2-2 1750 0 0</inkml:trace>
  <inkml:trace contextRef="#ctx0" brushRef="#br0" timeOffset="64849.154">4757 2322 10498 0 0,'0'0'1539'0'0,"0"0"-224"0"0,0 0 47 0 0,0 0 103 0 0,0 0-32 0 0,0 0-142 0 0,0 0-218 0 0,33-2-242 0 0,108-10-191 0 0,-26-15 243 0 0,78-31-60 0 0,-83 31-954 0 0,-24 6-3530 0 0,-29 6-4780 0 0,-45 11 3214 0 0,-1-3-466 0 0</inkml:trace>
  <inkml:trace contextRef="#ctx0" brushRef="#br0" timeOffset="65453.291">5646 2039 2008 0 0,'0'0'4241'0'0,"0"0"-2219"0"0,0 0-695 0 0,0 0 39 0 0,0 0-18 0 0,0 0-216 0 0,0 0-261 0 0,0 0-193 0 0,0 0-113 0 0,0 0-49 0 0,0 0-62 0 0,0 0-101 0 0,-26 35-80 0 0,-78 110-93 0 0,19-2-5 0 0,39-65-530 0 0,65-96 1031 0 0,26-44 684 0 0,123-142-452 0 0,-144 179-915 0 0,-12 13-53 0 0,0 0 0 0 0,1 0 0 0 0,0 1 1 0 0,0 1-1 0 0,1 0 0 0 0,0 1 0 0 0,14-6 60 0 0,-28 14-26 0 0,1 0-1 0 0,0 1 0 0 0,-1-1 1 0 0,1 1-1 0 0,0-1 1 0 0,0 1-1 0 0,-1-1 0 0 0,1 1 1 0 0,0-1-1 0 0,0 1 1 0 0,-1 0-1 0 0,1 0 1 0 0,0-1-1 0 0,0 1 0 0 0,0 0 1 0 0,0 0-1 0 0,0 0 1 0 0,-1 0-1 0 0,1 0 0 0 0,0 0 1 0 0,0 0-1 0 0,0 0 1 0 0,0 0-1 0 0,0 0 0 0 0,-1 1 1 0 0,1-1-1 0 0,0 0 1 0 0,0 0-1 0 0,0 1 1 0 0,-1-1-1 0 0,1 1 0 0 0,0-1 1 0 0,0 1-1 0 0,-1-1 1 0 0,1 1-1 0 0,0-1 0 0 0,-1 1 1 0 0,1 0-1 0 0,-1-1 1 0 0,1 1-1 0 0,-1 0 0 0 0,1-1 1 0 0,-1 1-1 0 0,1 0 1 0 0,-1 0-1 0 0,0 0 1 0 0,1-1-1 0 0,-1 1 0 0 0,0 0 1 0 0,0 0-1 0 0,1 0 1 0 0,-1 0-1 0 0,0-1 0 0 0,0 1 1 0 0,0 0-1 0 0,0 0 1 0 0,0 0-1 0 0,0 0 0 0 0,-1 0 1 0 0,1 0-1 0 0,0-1 1 0 0,0 1-1 0 0,-1 0 1 0 0,1 0 26 0 0,-2 52-410 0 0,0-41 232 0 0,1 1-1 0 0,0-1 0 0 0,1 1 0 0 0,1 0 1 0 0,0-1-1 0 0,1 1 0 0 0,0-1 0 0 0,1 1 1 0 0,3 9 178 0 0,31 47 469 0 0,-50-77 4541 0 0,-17-3-3832 0 0,-6-3-1275 0 0,16 4 9 0 0,0 1 1 0 0,0 1 0 0 0,-1 1-1 0 0,0 0 1 0 0,-1 2-1 0 0,1 1 1 0 0,-1 0 0 0 0,-20 0 87 0 0,-104 0-6156 0 0,97 11-2915 0 0,35-3 2484 0 0</inkml:trace>
  <inkml:trace contextRef="#ctx0" brushRef="#br0" timeOffset="66506.954">6067 2282 0 0 0,'0'0'811'0'0,"0"0"352"0"0,0 0 470 0 0,0 0 343 0 0,0 0 40 0 0,0 0-213 0 0,0 0-264 0 0,0 0-184 0 0,0 0-119 0 0,32-7-98 0 0,102-22-126 0 0,-51-6 575 0 0,-54 17-1077 0 0,-1-1 1 0 0,-1-2-1 0 0,0-1 0 0 0,-2-1 1 0 0,-1-1-1 0 0,16-20-510 0 0,-36 38 77 0 0,1 0 0 0 0,-1 0 1 0 0,0 0-1 0 0,-1-1 0 0 0,0 1 0 0 0,0-1 1 0 0,0 0-1 0 0,-1 0 0 0 0,1 0 0 0 0,-2 0 1 0 0,1 0-1 0 0,-1 0 0 0 0,0-1 0 0 0,0-5-77 0 0,-1 10-24 0 0,0 0 0 0 0,-1 0 0 0 0,1 0 0 0 0,0 0 0 0 0,-1-1-1 0 0,0 1 1 0 0,0 1 0 0 0,0-1 0 0 0,0 0 0 0 0,0 0 0 0 0,0 0 0 0 0,-1 0-1 0 0,0 1 1 0 0,1-1 0 0 0,-1 1 0 0 0,0-1 0 0 0,0 1 0 0 0,0 0-1 0 0,0 0 1 0 0,-1 0 0 0 0,1 0 0 0 0,-1 0 0 0 0,1 0 0 0 0,-1 1 0 0 0,0-1-1 0 0,1 1 1 0 0,-1-1 0 0 0,0 1 0 0 0,0 0 0 0 0,0 1 0 0 0,0-1 0 0 0,0 0-1 0 0,0 1 1 0 0,0-1 0 0 0,-1 1 24 0 0,-4 2-181 0 0,0-1-1 0 0,1 2 1 0 0,0-1 0 0 0,-1 1 0 0 0,1 0-1 0 0,0 0 1 0 0,0 1 0 0 0,0 0-1 0 0,1 0 1 0 0,0 1 0 0 0,0 0-1 0 0,0 0 1 0 0,0 0 0 0 0,1 1-1 0 0,-1 0 1 0 0,1 0 0 0 0,1 0-1 0 0,-1 1 1 0 0,1-1 0 0 0,1 1 0 0 0,-4 6 181 0 0,2-6-94 0 0,0-1 0 0 0,0 1 0 0 0,0 0 0 0 0,1 0 0 0 0,0 0 0 0 0,1 0 0 0 0,-1 1 1 0 0,1 0-1 0 0,1 0 0 0 0,0 0 0 0 0,0 0 0 0 0,0 0 0 0 0,1 0 0 0 0,0 0 0 0 0,1 0 1 0 0,0 1-1 0 0,0-1 0 0 0,0 0 0 0 0,1 0 0 0 0,1 0 0 0 0,-1 0 0 0 0,1 0 0 0 0,1 0 1 0 0,-1 0-1 0 0,2 0 0 0 0,-1-1 0 0 0,1 1 0 0 0,1 2 94 0 0,2-4 158 0 0,0-1-1 0 0,0 1 1 0 0,1-1-1 0 0,-1 0 1 0 0,1-1-1 0 0,0 1 1 0 0,1-2-1 0 0,-1 1 1 0 0,0-1-1 0 0,1 0 1 0 0,0-1 0 0 0,0 0-1 0 0,0-1 1 0 0,0 0-1 0 0,0 0 1 0 0,0-1-1 0 0,0 0 1 0 0,0 0-1 0 0,0-1 1 0 0,0 0-1 0 0,0-1 1 0 0,0 0-1 0 0,5-2-157 0 0,6-2 389 0 0,0-1 0 0 0,-1 0 0 0 0,0-2 0 0 0,-1 0 0 0 0,1-2-1 0 0,-2 0 1 0 0,0 0 0 0 0,0-2 0 0 0,14-13-389 0 0,-14 12 40 0 0,-1-1 0 0 0,-1 0 1 0 0,-1-1-1 0 0,0 0 0 0 0,-1-1 0 0 0,0-1 0 0 0,-2 0 1 0 0,0-1-1 0 0,-1 0 0 0 0,-1 0 0 0 0,-1-1 1 0 0,6-20-41 0 0,-13 39-47 0 0,-1 0 1 0 0,1 0-1 0 0,-1 0 1 0 0,1-1-1 0 0,-1 1 1 0 0,1 0-1 0 0,-1 0 1 0 0,0-1-1 0 0,0 1 0 0 0,1 0 1 0 0,-1-1-1 0 0,0 1 1 0 0,0 0-1 0 0,0-1 1 0 0,-1 1-1 0 0,1 0 1 0 0,0-1-1 0 0,0 1 1 0 0,-1 0-1 0 0,1 0 1 0 0,-1-1-1 0 0,1 1 1 0 0,-1 0-1 0 0,1 0 1 0 0,-1 0-1 0 0,0 0 1 0 0,0-1-1 0 0,1 1 1 0 0,-1 0-1 0 0,0 0 1 0 0,0 1-1 0 0,0-1 1 0 0,0 0-1 0 0,0 0 1 0 0,0 0-1 0 0,0 1 0 0 0,-1-1 1 0 0,1 0-1 0 0,0 1 1 0 0,0-1-1 0 0,-1 1 1 0 0,1 0-1 0 0,0-1 1 0 0,0 1-1 0 0,-1 0 1 0 0,1 0-1 0 0,0 0 1 0 0,-1 0-1 0 0,1 0 1 0 0,0 0-1 0 0,-1 0 1 0 0,1 0-1 0 0,0 0 1 0 0,-1 1-1 0 0,1-1 1 0 0,0 0-1 0 0,0 1 1 0 0,-1-1-1 0 0,1 1 47 0 0,-9 5-369 0 0,1 1 1 0 0,1 0-1 0 0,-1 0 1 0 0,1 1-1 0 0,1 0 0 0 0,-1 0 1 0 0,1 1-1 0 0,1 0 1 0 0,-1 0-1 0 0,2 0 0 0 0,-1 1 1 0 0,1 0-1 0 0,1 0 0 0 0,0 0 1 0 0,-1 5 368 0 0,3-12 8 0 0,0 0 0 0 0,1 0 0 0 0,0 1 1 0 0,0-1-1 0 0,0 0 0 0 0,0 1 0 0 0,0-1 0 0 0,1 1 1 0 0,-1-1-1 0 0,1 1 0 0 0,0-1 0 0 0,0 1 0 0 0,0-1 1 0 0,1 0-1 0 0,-1 1 0 0 0,1-1 0 0 0,0 1 0 0 0,0-1 0 0 0,0 0 1 0 0,0 1-1 0 0,1-1 0 0 0,-1 0 0 0 0,1 0 0 0 0,0 0 1 0 0,0 0-1 0 0,0 0 0 0 0,0-1 0 0 0,0 1 0 0 0,1 0 0 0 0,-1-1 1 0 0,1 0-1 0 0,-1 0 0 0 0,1 1 0 0 0,0-2 0 0 0,0 1 1 0 0,1 0-9 0 0,11 4 341 0 0,1 0 0 0 0,-1-1 1 0 0,1-1-1 0 0,1 0 1 0 0,-1-2-1 0 0,1 1 0 0 0,-1-2 1 0 0,1-1-1 0 0,-1 0 1 0 0,1 0-1 0 0,-1-2 0 0 0,1 0 1 0 0,-1-1-1 0 0,0-1 1 0 0,0 0-1 0 0,0-1 1 0 0,0-1-1 0 0,-1 0 0 0 0,0-2 1 0 0,0 1-1 0 0,-1-2 1 0 0,0 0-1 0 0,0 0 0 0 0,1-4-341 0 0,2 0 58 0 0,-1-1 0 0 0,-1-1-1 0 0,-1-1 1 0 0,0 0 0 0 0,-1 0 0 0 0,0-2-1 0 0,-2 1 1 0 0,0-1 0 0 0,-1-1-1 0 0,-1 0 1 0 0,2-5-58 0 0,-4-57-359 0 0,-7 79 335 0 0,-1 0-1 0 0,1 0 0 0 0,-1 0 0 0 0,1 0 0 0 0,-1 0 1 0 0,0 0-1 0 0,0 1 0 0 0,0-1 0 0 0,0 0 0 0 0,0 0 0 0 0,0 1 1 0 0,0-1-1 0 0,-1 0 0 0 0,1 1 0 0 0,-1-1 0 0 0,1 1 1 0 0,-1 0-1 0 0,1-1 0 0 0,-1 1 0 0 0,0 0 0 0 0,0 0 0 0 0,1 0 1 0 0,-1 0-1 0 0,0 0 0 0 0,0 1 0 0 0,0-1 0 0 0,0 1 0 0 0,0-1 1 0 0,0 1-1 0 0,0 0 0 0 0,0-1 0 0 0,0 1 0 0 0,0 0 1 0 0,0 0-1 0 0,0 1 0 0 0,-2-1 25 0 0,-4 4-53 0 0,0 0 1 0 0,0 1 0 0 0,1-1-1 0 0,-1 1 1 0 0,1 1-1 0 0,1 0 1 0 0,-1 0-1 0 0,1 0 1 0 0,0 0 0 0 0,0 1-1 0 0,1 0 1 0 0,0 1-1 0 0,0-1 1 0 0,0 1-1 0 0,1 0 1 0 0,1 0 0 0 0,-1 0-1 0 0,1 0 1 0 0,-1 7 52 0 0,0-7-38 0 0,0-1 0 0 0,1 1 0 0 0,0-1 0 0 0,1 1 0 0 0,0 0 0 0 0,0 0 0 0 0,0 0 1 0 0,1 0-1 0 0,1 0 0 0 0,-1 0 0 0 0,1 0 0 0 0,0 1 0 0 0,1-1 0 0 0,0 0 0 0 0,1 0 1 0 0,-1 0-1 0 0,1 0 0 0 0,1 0 0 0 0,-1-1 0 0 0,2 1 0 0 0,-1-1 0 0 0,1 1 0 0 0,0-1 0 0 0,0 0 1 0 0,1-1-1 0 0,0 1 0 0 0,2 1 38 0 0,4 3-102 0 0,0-2 0 0 0,1 0-1 0 0,0 0 1 0 0,1-1 0 0 0,-1-1 0 0 0,1 0 0 0 0,1 0 0 0 0,0-2 0 0 0,-1 1 0 0 0,2-2-1 0 0,-1 0 1 0 0,3 0 102 0 0,66-2-7888 0 0,-70-5 3083 0 0,-7 0-591 0 0</inkml:trace>
  <inkml:trace contextRef="#ctx0" brushRef="#br0" timeOffset="68303.364">7549 2054 0 0 0,'0'0'585'0'0,"0"0"949"0"0,0 0 323 0 0,0 0 142 0 0,0 0 22 0 0,0 0-158 0 0,0 0-254 0 0,0 0-232 0 0,0 0-184 0 0,0 0-162 0 0,0 0-107 0 0,0 0-113 0 0,0 0-134 0 0,27-8 1047 0 0,42-7-1434 0 0,-33 13-392 0 0,-3 1-511 0 0,-33 30 13 0 0,-80 70 1196 0 0,67-82-377 0 0,11-14-157 0 0,-1 0 1 0 0,1 0-1 0 0,0-1 0 0 0,0 1 0 0 0,0 1 0 0 0,0-1 0 0 0,1 0 0 0 0,-1 0 0 0 0,1 1 0 0 0,0-1 0 0 0,0 1 1 0 0,0-1-1 0 0,0 1 0 0 0,1-1 0 0 0,-1 1 0 0 0,1 0 0 0 0,0 2-62 0 0,0-4 12 0 0,1 0 0 0 0,-1 0 0 0 0,1 0 0 0 0,-1 0 0 0 0,1 0-1 0 0,0-1 1 0 0,-1 1 0 0 0,1 0 0 0 0,0 0 0 0 0,0 0 0 0 0,1-1 0 0 0,-1 1 0 0 0,0-1 0 0 0,1 1 0 0 0,-1-1 0 0 0,0 1 0 0 0,1-1 0 0 0,0 0-1 0 0,-1 0 1 0 0,1 1 0 0 0,0-1 0 0 0,-1 0 0 0 0,1-1 0 0 0,0 1 0 0 0,0 0 0 0 0,0 0 0 0 0,0-1 0 0 0,0 1 0 0 0,0-1 0 0 0,0 0-1 0 0,0 0 1 0 0,0 0 0 0 0,0 0 0 0 0,0 0 0 0 0,0 0 0 0 0,2 0-12 0 0,76-16 36 0 0,-59 5-344 0 0,30-22-5110 0 0,-34 14-3256 0 0,-13 12 2558 0 0</inkml:trace>
  <inkml:trace contextRef="#ctx0" brushRef="#br0" timeOffset="68768.774">7413 1292 3881 0 0,'0'0'2116'0'0,"0"0"-359"0"0,0 0-38 0 0,0 0 90 0 0,0 0-64 0 0,0 0-290 0 0,0 0-338 0 0,0 0-288 0 0,0 0-155 0 0,0 0-54 0 0,0 0-50 0 0,0 0-49 0 0,20-4-45 0 0,128-18 614 0 0,-2 22-263 0 0,-144 0-828 0 0,-1 0 1 0 0,1 0-1 0 0,0 0 1 0 0,-1 0-1 0 0,1 0 1 0 0,0 1-1 0 0,-1-1 1 0 0,1 0-1 0 0,0 1 1 0 0,-1-1-1 0 0,1 1 1 0 0,-1 0-1 0 0,1-1 1 0 0,-1 1-1 0 0,1 0 1 0 0,-1 0-1 0 0,1 0 1 0 0,-1 0-1 0 0,0 0 1 0 0,0 0-1 0 0,1 1 1 0 0,-1-1-1 0 0,0 0 1 0 0,0 1-1 0 0,0-1 1 0 0,0 0-1 0 0,0 1 1 0 0,-1-1-1 0 0,1 1 1 0 0,0 0-1 0 0,-1-1 1 0 0,1 1-1 0 0,-1-1 1 0 0,0 1-1 0 0,1 0 1 0 0,-1-1-1 0 0,0 1 1 0 0,0 0-1 0 0,0 0 1 0 0,0-1-1 0 0,0 1 1 0 0,-1 0-1 0 0,1-1 1 0 0,0 1-1 0 0,-1 0 1 0 0,1-1-1 0 0,-1 1 1 0 0,0-1-1 0 0,1 1 1 0 0,-1-1-1 0 0,0 1 1 0 0,0-1-1 0 0,0 1 1 0 0,0-1-1 0 0,0 0 1 0 0,-1 1 0 0 0,-114 130 171 0 0,115-130-164 0 0,-1 0 0 0 0,1 0 0 0 0,-1-1 0 0 0,1 1 1 0 0,0 0-1 0 0,0 1 0 0 0,-1-1 0 0 0,2 0 1 0 0,-1 0-1 0 0,0 0 0 0 0,0 1 0 0 0,1-1 0 0 0,-1 0 1 0 0,1 1-1 0 0,0-1 0 0 0,-1 0 0 0 0,1 1 0 0 0,0-1 1 0 0,1 0-1 0 0,-1 1 0 0 0,0-1 0 0 0,1 1 1 0 0,-1-1-1 0 0,1 0 0 0 0,0 0 0 0 0,-1 1 0 0 0,1-1 1 0 0,0 0-1 0 0,1 0 0 0 0,-1 0 0 0 0,0 0 1 0 0,1 0-1 0 0,-1 0 0 0 0,1 0 0 0 0,-1-1 0 0 0,1 1 1 0 0,0 0-1 0 0,0-1 0 0 0,-1 0 0 0 0,1 1 1 0 0,0-1-1 0 0,1 0 0 0 0,-1 0 0 0 0,0 0 0 0 0,0 0 1 0 0,1 0-8 0 0,22 4 38 0 0,0-1 0 0 0,0-1 1 0 0,0-1-1 0 0,0-1 0 0 0,0-1 1 0 0,0-1-1 0 0,0-2 0 0 0,2-1-38 0 0,-9 1-921 0 0,-5 1-1237 0 0,-2 1-4207 0 0,-8 1-4522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1:15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89 174 2208 0 0,'0'0'1712'0'0,"0"0"-165"0"0,0 0 113 0 0,0 0 163 0 0,0 0 45 0 0,0 0-163 0 0,0 0-277 0 0,0 0-292 0 0,0 0-226 0 0,0 0-183 0 0,0 0-145 0 0,-9 0 779 0 0,113 2 2306 0 0,0-1-3149 0 0,101-41-305 0 0,-103 9-1371 0 0,-65 18-2017 0 0,-34 13 2958 0 0,-2 0-3277 0 0,1 0-6533 0 0,-2 0 5033 0 0</inkml:trace>
  <inkml:trace contextRef="#ctx0" brushRef="#br0" timeOffset="248.584">1 457 8762 0 0,'0'0'1591'0'0,"0"0"-483"0"0,0 0-340 0 0,0 0 16 0 0,0 0 179 0 0,0 0 155 0 0,0 0 11 0 0,0 0-130 0 0,0 0-138 0 0,0 0-147 0 0,35-4-138 0 0,112-14-131 0 0,161-4-304 0 0,-274 25-1399 0 0,-16 6-4595 0 0,-17-3-2271 0 0,-1-6 3400 0 0</inkml:trace>
  <inkml:trace contextRef="#ctx0" brushRef="#br0" timeOffset="654.78">216 1 10242 0 0,'0'0'1485'0'0,"0"0"-117"0"0,0 0-51 0 0,0 0-54 0 0,0 0-150 0 0,0 0-264 0 0,0 0-274 0 0,0 0-224 0 0,0 0-110 0 0,0 0-2 0 0,0 0 65 0 0,0 0 47 0 0,7 3 31 0 0,185 53 1267 0 0,-179-53-1648 0 0,-1 1 1 0 0,0 1-1 0 0,0 0 1 0 0,0 1-1 0 0,-1 0 1 0 0,0 1 0 0 0,0 0-1 0 0,0 1 1 0 0,-1 0-1 0 0,-1 1 1 0 0,1 0-1 0 0,0 2-1 0 0,-4-5-11 0 0,-1 1 0 0 0,-1-1-1 0 0,1 1 1 0 0,-1 0-1 0 0,0 1 1 0 0,0-1 0 0 0,-1 1-1 0 0,0-1 1 0 0,-1 1-1 0 0,1 0 1 0 0,-2 0 0 0 0,1 0-1 0 0,-1 3 12 0 0,1-1 28 0 0,-1-1-1 0 0,-1 1 1 0 0,0-1-1 0 0,0 1 1 0 0,-1-1-1 0 0,0 1 1 0 0,0-1-1 0 0,-1 1 1 0 0,-1-1-1 0 0,1 0 0 0 0,-1 0 1 0 0,-1 0-1 0 0,0 0 1 0 0,0-1-1 0 0,-4 5-27 0 0,-16 22 113 0 0,-3-2 0 0 0,0-1-1 0 0,-3-1 1 0 0,0-1 0 0 0,-2-2 0 0 0,-20 13-113 0 0,-98 71-1185 0 0,150-112 349 0 0,-3 2 1442 0 0,2-1-3641 0 0,1 0-4517 0 0,0-1-3134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1:1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1334 0 0 0,'0'0'168'0'0,"0"0"580"0"0,0 0 300 0 0,0 0 119 0 0,0 0 18 0 0,0 0-81 0 0,0 0-159 0 0,0 0-164 0 0,0 0-143 0 0,0 0-111 0 0,0 0-100 0 0,0 0-58 0 0,0 0-37 0 0,0 0-17 0 0,31 7 2394 0 0,-25-7-2591 0 0,0-1 0 0 0,0 0 0 0 0,1 0 0 0 0,-1 0 1 0 0,0-1-1 0 0,0 0 0 0 0,0 0 0 0 0,-1 0 0 0 0,1-1 1 0 0,0 0-1 0 0,-1 0 0 0 0,0-1 0 0 0,1 1 0 0 0,-1-1 1 0 0,-1 0-1 0 0,5-4-118 0 0,40-39 72 0 0,-1-3 0 0 0,-3-1 0 0 0,-2-2 1 0 0,-2-2-1 0 0,-3-2 0 0 0,0-5-72 0 0,-25 42-27 0 0,-7 12-11 0 0,0-1 0 0 0,0-1-1 0 0,-1 1 1 0 0,0-1 0 0 0,-1 0 0 0 0,0 0-1 0 0,0 0 1 0 0,-1-1 0 0 0,0 1 0 0 0,0-10 38 0 0,-37 33-1230 0 0,11 11 1156 0 0,1 2 0 0 0,1 0-1 0 0,1 2 1 0 0,2 0 0 0 0,1 1-1 0 0,1 0 1 0 0,1 2 0 0 0,-5 17 74 0 0,11-28-13 0 0,-2 1 83 0 0,1 2 1 0 0,2-1-1 0 0,0 1 0 0 0,1 1 0 0 0,1-1 0 0 0,2 1 0 0 0,0 0 1 0 0,2 0-1 0 0,0 0 0 0 0,2 1-70 0 0,0-20 30 0 0,0-1 1 0 0,1 0-1 0 0,0 0 1 0 0,0 1-1 0 0,0-1 1 0 0,0 0-1 0 0,1 0 1 0 0,0 0-1 0 0,0 0 1 0 0,0 0-1 0 0,0-1 1 0 0,0 1-1 0 0,1 0 1 0 0,-1-1-1 0 0,1 0 1 0 0,0 0-1 0 0,0 0 0 0 0,1 0 1 0 0,-1 0-1 0 0,1 0 1 0 0,-1-1-1 0 0,1 0 1 0 0,0 0-1 0 0,-1 0 1 0 0,1 0-1 0 0,0 0 1 0 0,1-1-1 0 0,-1 0 1 0 0,0 0-1 0 0,2 1-30 0 0,6 0 123 0 0,-1 0-1 0 0,1 0 0 0 0,0-1 1 0 0,-1-1-1 0 0,1 0 0 0 0,0-1 1 0 0,0 0-1 0 0,-1 0 0 0 0,1-1 1 0 0,10-4-123 0 0,18-10 235 0 0,-2-3 1 0 0,0 0-1 0 0,-1-3 1 0 0,-1-1 0 0 0,-1-2-1 0 0,-1-1 1 0 0,-1-1-1 0 0,-1-2 1 0 0,18-24-236 0 0,-31 37 26 0 0,-1-1 0 0 0,0 0 0 0 0,-1-1 0 0 0,-2-1 1 0 0,1-1-1 0 0,-2 0 0 0 0,-1-1 0 0 0,-1-1 0 0 0,0 0 0 0 0,-2 0 0 0 0,0-1 0 0 0,-2 0 0 0 0,-1-1 0 0 0,0 0 0 0 0,-2 0 0 0 0,1-12-26 0 0,-6 35-3 0 0,1 0-1 0 0,-1 0 0 0 0,0-1 0 0 0,0 1 0 0 0,0 0 0 0 0,0 0 0 0 0,0 0 0 0 0,0 0 0 0 0,0 0 0 0 0,0-1 0 0 0,0 1 0 0 0,0 0 0 0 0,-1 0 0 0 0,1 0 0 0 0,0 0 0 0 0,-1 0 0 0 0,1 0 0 0 0,-1 0 0 0 0,1 0 0 0 0,-1 0 1 0 0,0 0-1 0 0,1 0 0 0 0,-1 0 0 0 0,0 0 0 0 0,0 0 0 0 0,0 0 0 0 0,1 1 0 0 0,-1-1 0 0 0,0 0 0 0 0,0 1 0 0 0,0-1 0 0 0,0 0 0 0 0,0 1 0 0 0,0-1 0 0 0,-1 1 0 0 0,1 0 0 0 0,0-1 0 0 0,0 1 0 0 0,0 0 0 0 0,0 0 1 0 0,0 0-1 0 0,-1 0 0 0 0,1 0 0 0 0,0 0 0 0 0,0 0 0 0 0,0 0 0 0 0,0 0 0 0 0,-1 0 0 0 0,1 1 0 0 0,0-1 0 0 0,0 0 0 0 0,0 1 0 0 0,0 0 4 0 0,-55 36-693 0 0,37-14 619 0 0,0 1 0 0 0,1 0 0 0 0,1 1 0 0 0,2 1 0 0 0,0 1 0 0 0,2 0 0 0 0,1 1 0 0 0,1 0 0 0 0,2 1 1 0 0,0 0-1 0 0,2 1 0 0 0,0 8 74 0 0,5-34-14 0 0,1 1 0 0 0,-1 0 0 0 0,1 0 0 0 0,0 0 0 0 0,0 0 0 0 0,1 0 0 0 0,0 0 0 0 0,-1 0 0 0 0,2 0 0 0 0,-1 1 0 0 0,0-1 0 0 0,1 0 0 0 0,0 0 0 0 0,1 0 0 0 0,-1-1 0 0 0,1 1 0 0 0,-1 0 0 0 0,2 0 0 0 0,-1-1 0 0 0,0 1 0 0 0,1-1 1 0 0,0 0-1 0 0,0 0 0 0 0,0 0 0 0 0,0 0 0 0 0,1 0 0 0 0,0-1 0 0 0,-1 1 0 0 0,1-1 0 0 0,1 0 0 0 0,-1 0 0 0 0,0-1 0 0 0,1 1 0 0 0,-1-1 0 0 0,1 0 0 0 0,1 0 14 0 0,13-2 82 0 0,0-2 1 0 0,0 0-1 0 0,0-2 1 0 0,-1 0-1 0 0,1 0 1 0 0,-1-2-1 0 0,0 0 0 0 0,0-2 1 0 0,-1 0-1 0 0,0 0 1 0 0,-1-2-1 0 0,1 0 0 0 0,-2-1 1 0 0,0 0-1 0 0,0-1 1 0 0,-1-1-1 0 0,0-1 1 0 0,-1 0-1 0 0,-1 0 0 0 0,2-5-82 0 0,11-6 7 0 0,-2-2-1 0 0,0-1 1 0 0,-2-1-1 0 0,-1-1 0 0 0,-2-1 1 0 0,-1 0-1 0 0,-1-1 1 0 0,-2-1-1 0 0,-1-1 1 0 0,-1 0-1 0 0,-1-5-6 0 0,-6-34 73 0 0,-6 72-72 0 0,0 0-1 0 0,1 0 0 0 0,-1 0 0 0 0,0 0 1 0 0,0 0-1 0 0,0 1 0 0 0,0-1 0 0 0,0 0 1 0 0,0 1-1 0 0,0-1 0 0 0,0 1 1 0 0,0-1-1 0 0,0 1 0 0 0,0-1 0 0 0,0 1 1 0 0,0 0-1 0 0,0-1 0 0 0,0 1 0 0 0,0 0 1 0 0,-1 0-1 0 0,1 0 0 0 0,0 0 0 0 0,0 0 1 0 0,0 0-1 0 0,0 0 0 0 0,-1 0 0 0 0,1 0 1 0 0,0 1-1 0 0,0-1 0 0 0,0 0 1 0 0,0 1-1 0 0,0-1 0 0 0,0 1 0 0 0,0-1 1 0 0,0 1-1 0 0,0 0 0 0 0,0-1 0 0 0,0 1 1 0 0,0 0-1 0 0,0 0 0 0 0,1 0 0 0 0,-1 0 1 0 0,0-1-1 0 0,0 1 0 0 0,1 0 0 0 0,-1 1 0 0 0,-19 22 73 0 0,1 0-1 0 0,2 1 1 0 0,0 0-1 0 0,2 2 1 0 0,1 0-1 0 0,1 0 1 0 0,1 1-1 0 0,2 1 1 0 0,-7 28-73 0 0,-12 97-799 0 0,29-147 617 0 0,0-1 1 0 0,1 1-1 0 0,0-1 0 0 0,0 0 1 0 0,0 1-1 0 0,0-1 0 0 0,1 0 1 0 0,0 0-1 0 0,1 0 0 0 0,-1 0 1 0 0,1 0-1 0 0,0-1 0 0 0,1 1 1 0 0,-1-1-1 0 0,1 0 0 0 0,0 0 1 0 0,0 0-1 0 0,1 0 0 0 0,-1-1 0 0 0,1 0 1 0 0,0 0-1 0 0,0 0 0 0 0,2 0 182 0 0,29 14-2812 0 0,-10-11-2032 0 0,-12-3-605 0 0</inkml:trace>
  <inkml:trace contextRef="#ctx0" brushRef="#br0" timeOffset="388.994">1454 1286 5921 0 0,'0'0'1379'0'0,"0"0"-94"0"0,0 0 83 0 0,0 0 87 0 0,0 0-118 0 0,0 0-187 0 0,0 0-172 0 0,0 0-157 0 0,0 0-136 0 0,0 0-146 0 0,32-14-168 0 0,96-43-151 0 0,-76 43-31 0 0,-51 14-177 0 0,0 0 0 0 0,0 0 0 0 0,0 0 0 0 0,0 0 0 0 0,0 0 0 0 0,0 0 0 0 0,0 0 0 0 0,0 1-1 0 0,0-1 1 0 0,0 0 0 0 0,0 0 0 0 0,0 1 0 0 0,-1-1 0 0 0,1 1 0 0 0,0-1 0 0 0,0 1 0 0 0,0-1-1 0 0,0 1 1 0 0,0-1 0 0 0,-1 1 0 0 0,1 0 0 0 0,0-1 0 0 0,-1 1 0 0 0,1 0 0 0 0,0 0-1 0 0,-1 0 1 0 0,1 0 0 0 0,-1-1 0 0 0,0 1 0 0 0,1 0 0 0 0,-1 0 0 0 0,1 0 0 0 0,-1 0 0 0 0,0 0-1 0 0,0 0 1 0 0,0 0 0 0 0,1 0 0 0 0,-1 0 0 0 0,0 0 0 0 0,0 0 0 0 0,-1 0 0 0 0,1 0 0 0 0,0 0-1 0 0,0 0 1 0 0,0 0 0 0 0,0 0 0 0 0,-1 0 0 0 0,1 0 0 0 0,-1 0 0 0 0,1 0-12 0 0,-26 51 484 0 0,-143 197 2126 0 0,169-248-2605 0 0,-1-1 0 0 0,0 1 0 0 0,1 0-1 0 0,-1 0 1 0 0,1 0 0 0 0,0 0 0 0 0,-1 0-1 0 0,1 0 1 0 0,0 0 0 0 0,0 0 0 0 0,-1 0-1 0 0,1 0 1 0 0,0 1 0 0 0,0-1 0 0 0,0 0-1 0 0,0 0 1 0 0,0 0 0 0 0,0 0 0 0 0,1 0 0 0 0,-1 0-1 0 0,0 0 1 0 0,0 0 0 0 0,1 0 0 0 0,-1 0-1 0 0,1 0 1 0 0,-1 0 0 0 0,1 0 0 0 0,-1 0-1 0 0,1 0 1 0 0,0-1 0 0 0,-1 1 0 0 0,1 0-1 0 0,0 0 1 0 0,0-1 0 0 0,-1 1 0 0 0,1 0-1 0 0,0-1 1 0 0,0 1 0 0 0,0-1 0 0 0,0 1 0 0 0,0-1-1 0 0,0 1 1 0 0,0-1 0 0 0,0 0 0 0 0,0 1-1 0 0,0-1 1 0 0,0 0 0 0 0,0 0 0 0 0,0 0-1 0 0,1 0-4 0 0,62 2-13 0 0,-57-3 48 0 0,19-3-106 0 0,1-1 0 0 0,-1-1-1 0 0,0-1 1 0 0,-1-2 0 0 0,0-1-1 0 0,0 0 1 0 0,-1-2-1 0 0,2-2 73 0 0,17-11-1372 0 0,-24 14-1899 0 0,-7 4-1541 0 0,-6 3-5814 0 0</inkml:trace>
  <inkml:trace contextRef="#ctx0" brushRef="#br0" timeOffset="785.964">2108 1150 8082 0 0,'0'0'1992'0'0,"0"0"-540"0"0,0 0-374 0 0,0 0-104 0 0,0 0 36 0 0,0 0-16 0 0,0 0-31 0 0,0 0-39 0 0,0 0-112 0 0,0 0-110 0 0,0 0-85 0 0,0 0-74 0 0,0 0-76 0 0,34-4-71 0 0,108-12-89 0 0,67-33 188 0 0,-101 18-564 0 0,80-23-4613 0 0,-151 41-111 0 0,-14 3-2581 0 0,-18 6 2484 0 0</inkml:trace>
  <inkml:trace contextRef="#ctx0" brushRef="#br0" timeOffset="1023.641">2231 1422 6185 0 0,'0'0'4756'0'0,"0"0"-2844"0"0,0 0-822 0 0,0 0 96 0 0,0 0 113 0 0,0 0 6 0 0,0 0-86 0 0,36 3-149 0 0,116 8-142 0 0,-39-20 326 0 0,-92 4-1017 0 0,65-15 170 0 0,154-33 674 0 0,-80 27-6589 0 0,-135 22-738 0 0,-7 0-4961 0 0</inkml:trace>
  <inkml:trace contextRef="#ctx0" brushRef="#br0" timeOffset="3974.994">4232 469 3049 0 0,'0'0'705'0'0,"0"0"-118"0"0,0 0 17 0 0,0 0 158 0 0,0 0 144 0 0,0 0 64 0 0,0 0-65 0 0,0 0-163 0 0,0 0-143 0 0,32-16-156 0 0,100-49-121 0 0,-55 36 26 0 0,1 25-210 0 0,-75 5-127 0 0,-1 1 1 0 0,0 0 0 0 0,1 0 0 0 0,-1 0 0 0 0,-1 1-1 0 0,1-1 1 0 0,0 0 0 0 0,0 1 0 0 0,-1-1-1 0 0,1 1 1 0 0,-1 0 0 0 0,0-1 0 0 0,0 1-1 0 0,0 0 1 0 0,0 0 0 0 0,0 0 0 0 0,-1 0-1 0 0,1-1 1 0 0,-1 1 0 0 0,0 0 0 0 0,0 0-1 0 0,0 0 1 0 0,0 0 0 0 0,0 0 0 0 0,-1 0-1 0 0,0 0 1 0 0,1 0 0 0 0,-1 0 0 0 0,0 0 0 0 0,0-1-1 0 0,0 1 1 0 0,-1 0 0 0 0,0 1-12 0 0,-11 25 127 0 0,-2-2 0 0 0,-1 1 0 0 0,-1-2 0 0 0,-1 0 0 0 0,-15 15-127 0 0,15-19 123 0 0,1 1 0 0 0,1 0-1 0 0,1 1 1 0 0,0 1 0 0 0,2 0 0 0 0,1 1 0 0 0,1 1-123 0 0,10-25 20 0 0,0 1 1 0 0,0-1-1 0 0,0 1 1 0 0,0-1-1 0 0,0 1 0 0 0,0-1 1 0 0,1 1-1 0 0,-1 0 1 0 0,1-1-1 0 0,0 1 1 0 0,0 0-1 0 0,0-1 0 0 0,0 1 1 0 0,0 0-1 0 0,0-1 1 0 0,1 1-1 0 0,0 0 1 0 0,-1-1-1 0 0,1 1 1 0 0,0-1-1 0 0,0 1 0 0 0,0-1 1 0 0,1 1-1 0 0,-1-1 1 0 0,0 0-1 0 0,1 1 1 0 0,0-1-1 0 0,-1 0 0 0 0,1 0 1 0 0,0 0-1 0 0,0-1 1 0 0,0 1-1 0 0,0 0 1 0 0,1-1-1 0 0,-1 1 1 0 0,0-1-1 0 0,1 0 0 0 0,-1 0 1 0 0,1 0-1 0 0,-1 0 1 0 0,1 0-1 0 0,-1 0 1 0 0,2-1-21 0 0,16 1 53 0 0,-1-1 0 0 0,0-1 1 0 0,1 0-1 0 0,-1-2 0 0 0,0 0 1 0 0,0-1-1 0 0,0-1 1 0 0,-1-1-1 0 0,0-1 0 0 0,0 0 1 0 0,0-2-1 0 0,-1 0 0 0 0,15-10-53 0 0,43-17-1163 0 0,-36 16-1455 0 0,-14 6-2708 0 0,-16 10-102 0 0</inkml:trace>
  <inkml:trace contextRef="#ctx0" brushRef="#br0" timeOffset="4250.698">5203 432 4897 0 0,'0'0'1467'0'0,"0"0"-117"0"0,0 0-22 0 0,0 0 15 0 0,0 0-98 0 0,0 0-212 0 0,0 0-285 0 0,0 0-235 0 0,0 0-137 0 0,0 0-50 0 0,0 0-23 0 0,0 0-53 0 0,0 0-52 0 0,-4 25-57 0 0,-11 79-45 0 0,11-12-73 0 0,26 36-1142 0 0,-18-109 450 0 0,5 17-3604 0 0,-1-14-3621 0 0,-6-21 6212 0 0</inkml:trace>
  <inkml:trace contextRef="#ctx0" brushRef="#br0" timeOffset="4524.126">4788 494 1472 0 0,'0'0'1703'0'0,"0"0"-660"0"0,0 0-52 0 0,0 0 249 0 0,0 0 199 0 0,0 0-21 0 0,0 0-139 0 0,0 0-187 0 0,36-3-174 0 0,115-11-145 0 0,-28-10 422 0 0,183-37-893 0 0,-306 61-314 0 0,37 1-2714 0 0,-24 15-5668 0 0,-12-12 4661 0 0</inkml:trace>
  <inkml:trace contextRef="#ctx0" brushRef="#br0" timeOffset="4952.046">5390 752 1552 0 0,'0'0'1143'0'0,"0"0"-397"0"0,0 0-91 0 0,0 0 174 0 0,0 0 151 0 0,0 0 19 0 0,0 0-55 0 0,0 0-110 0 0,0 0-175 0 0,0 0-169 0 0,0 0-120 0 0,0 0-86 0 0,0 0-4 0 0,27-4 13 0 0,83-13-7 0 0,-68 15 51 0 0,-39 16-96 0 0,-5-8-130 0 0,-63 71 583 0 0,56-68-668 0 0,6-7-6 0 0,1 0-1 0 0,-1 0 1 0 0,1 1-1 0 0,-1-1 1 0 0,1 1 0 0 0,0-1-1 0 0,0 1 1 0 0,0 0 0 0 0,0 0-1 0 0,0 0 1 0 0,1 0-1 0 0,-1 0 1 0 0,1 1 0 0 0,0-1-1 0 0,0 0 1 0 0,0 1 0 0 0,1-1-1 0 0,-1 0 1 0 0,1 1-1 0 0,-1 2-19 0 0,47 2 273 0 0,64-31 15 0 0,-37 5-7045 0 0,-63 15 880 0 0</inkml:trace>
  <inkml:trace contextRef="#ctx0" brushRef="#br0" timeOffset="5472.04">4260 1264 376 0 0,'0'0'1131'0'0,"0"0"-3"0"0,0 0 88 0 0,0 0 91 0 0,0 0-2 0 0,34-7-64 0 0,108-21-111 0 0,227-33 3012 0 0,-180 32-4045 0 0,2 8 1 0 0,129 5-98 0 0,-195 21-3124 0 0,-43 4-4993 0 0,-70-8 6187 0 0</inkml:trace>
  <inkml:trace contextRef="#ctx0" brushRef="#br0" timeOffset="6555.968">5000 1518 0 0 0,'0'0'1620'0'0,"0"0"-486"0"0,0 0-203 0 0,0 0 16 0 0,0 0 106 0 0,0 0 69 0 0,0 0-34 0 0,0 0-170 0 0,0 0-188 0 0,0 0-200 0 0,0 0-177 0 0,0 0-69 0 0,0 0-9 0 0,10-4 463 0 0,-3 60 358 0 0,-7-6-1015 0 0,-15 200-988 0 0,-2-146 50 0 0,8-45-3081 0 0,8-57 3449 0 0,0-1-754 0 0,1 1-2995 0 0,0 1 3010 0 0</inkml:trace>
  <inkml:trace contextRef="#ctx0" brushRef="#br0" timeOffset="6838.018">4516 1643 3929 0 0,'0'0'712'0'0,"0"0"120"0"0,0 0 299 0 0,0 0 315 0 0,0 0 133 0 0,0 0-112 0 0,0 0-276 0 0,0 0-298 0 0,36-10-230 0 0,118-34-144 0 0,303-89 1856 0 0,-264 103-3283 0 0,-192 30 785 0 0,1 1 0 0 0,-1-1 0 0 0,0 0 0 0 0,0 1 0 0 0,0-1 1 0 0,0 1-1 0 0,0 0 0 0 0,0-1 0 0 0,0 1 0 0 0,0 0 0 0 0,0-1 0 0 0,0 1 0 0 0,0 0 1 0 0,-1 0-1 0 0,1 0 0 0 0,0 0 0 0 0,0 0 0 0 0,-1 0 0 0 0,1 0 0 0 0,-1 0 1 0 0,1 0-1 0 0,-1 0 0 0 0,1 0 0 0 0,-1 1 0 0 0,0-1 0 0 0,0 0 0 0 0,1 0 0 0 0,-1 0 1 0 0,0 1-1 0 0,0-1 0 0 0,0 0 0 0 0,0 0 0 0 0,0 0 0 0 0,-1 1 0 0 0,1-1 0 0 0,0 1 124 0 0,-3 28-6086 0 0,1-21 764 0 0</inkml:trace>
  <inkml:trace contextRef="#ctx0" brushRef="#br0" timeOffset="7107.728">4507 2181 5929 0 0,'0'0'1010'0'0,"0"0"-275"0"0,0 0-125 0 0,0 0 157 0 0,0 0 225 0 0,0 0 131 0 0,0 0-42 0 0,0 0-120 0 0,0 0-153 0 0,0 0-150 0 0,0 0-117 0 0,0 0-106 0 0,34-2-75 0 0,108-8-87 0 0,-29-22 69 0 0,-83 17-327 0 0,126-57-725 0 0,-92 41-2483 0 0,1 1-5091 0 0,-51 23 3831 0 0</inkml:trace>
  <inkml:trace contextRef="#ctx0" brushRef="#br0" timeOffset="7736.009">5267 1960 0 0 0,'0'0'225'0'0,"0"0"163"0"0,0 0 21 0 0,0 0-61 0 0,0 0-72 0 0,0 0-42 0 0,0 0-67 0 0,0 0-16 0 0,0 0 33 0 0,0 0 69 0 0,-15 30 73 0 0,-47 94 87 0 0,34-72 1922 0 0,97-165 3535 0 0,-48 84-5614 0 0,2 1 1 0 0,0 1-1 0 0,2 1 1 0 0,1 1-1 0 0,1 1 1 0 0,1 2-1 0 0,1 1 1 0 0,5-2-257 0 0,-33 22-13 0 0,0 0 1 0 0,-1 0-1 0 0,1 0 0 0 0,0 0 1 0 0,-1 0-1 0 0,1 0 0 0 0,0 0 1 0 0,0 0-1 0 0,0 0 0 0 0,0 1 1 0 0,0-1-1 0 0,0 0 0 0 0,0 1 1 0 0,0-1-1 0 0,0 1 0 0 0,0-1 1 0 0,1 1-1 0 0,-1-1 0 0 0,0 1 1 0 0,0 0-1 0 0,0 0 0 0 0,1-1 1 0 0,-1 1-1 0 0,0 0 0 0 0,0 0 1 0 0,1 0-1 0 0,-1 0 0 0 0,0 1 1 0 0,0-1-1 0 0,0 0 0 0 0,1 0 0 0 0,-1 1 1 0 0,0-1-1 0 0,0 1 0 0 0,0-1 1 0 0,0 1-1 0 0,0-1 0 0 0,0 1 1 0 0,0 0-1 0 0,0-1 0 0 0,0 1 1 0 0,0 0-1 0 0,0 0 0 0 0,0 0 1 0 0,0 0-1 0 0,-1 0 0 0 0,1 0 1 0 0,0 0-1 0 0,-1 0 0 0 0,1 0 1 0 0,-1 0-1 0 0,1 1 13 0 0,1 178-364 0 0,25-84 437 0 0,-26-96-42 0 0,-1 0-1 0 0,0 0 1 0 0,1 1-1 0 0,-1-1 0 0 0,1 0 1 0 0,-1 0-1 0 0,0 0 1 0 0,1 1-1 0 0,-1-1 0 0 0,0 0 1 0 0,1 1-1 0 0,-1-1 0 0 0,0 0 1 0 0,0 1-1 0 0,1-1 1 0 0,-1 0-1 0 0,0 1 0 0 0,0-1 1 0 0,0 0-1 0 0,1 1 1 0 0,-1-1-1 0 0,0 0 0 0 0,0 1 1 0 0,0-1-1 0 0,0 1 1 0 0,0-1-1 0 0,0 1 0 0 0,0-1 1 0 0,0 0-1 0 0,0 1 1 0 0,0-1-1 0 0,0 1 0 0 0,0-1 1 0 0,0 0-1 0 0,0 1 0 0 0,0-1 1 0 0,0 1-1 0 0,0-1 1 0 0,-1 0-1 0 0,1 1 0 0 0,0-1 1 0 0,0 0-1 0 0,0 1 1 0 0,-1-1-1 0 0,1 0 0 0 0,0 1 1 0 0,-1-1-1 0 0,1 0 1 0 0,0 1-1 0 0,-1-1 0 0 0,1 0 1 0 0,0 0-1 0 0,-1 1 1 0 0,1-1-1 0 0,0 0 0 0 0,-1 0 1 0 0,1 0-1 0 0,0 0 0 0 0,-1 0 1 0 0,1 1-1 0 0,-1-1 1 0 0,1 0-1 0 0,-1 0 0 0 0,1 0 1 0 0,0 0-1 0 0,-1 0 1 0 0,1 0-1 0 0,-1 0 0 0 0,1 0-30 0 0,-29-19 3156 0 0,19 11-3614 0 0,-153-83 799 0 0,49 44-7328 0 0,99 41 2138 0 0,5 0-1132 0 0</inkml:trace>
  <inkml:trace contextRef="#ctx0" brushRef="#br0" timeOffset="9060.024">3194 384 0 0 0,'0'0'308'0'0,"0"0"666"0"0,0 0 346 0 0,0 0 142 0 0,0 0-14 0 0,30-33-165 0 0,93-103-204 0 0,-48 74 314 0 0,-72 60-1360 0 0,-1 0-1 0 0,0 0 0 0 0,1 0 0 0 0,-1 0 1 0 0,1 1-1 0 0,-1-1 0 0 0,1 1 1 0 0,0 0-1 0 0,-1 0 0 0 0,1 0 1 0 0,0 0-1 0 0,0 0 0 0 0,0 1 0 0 0,0-1 1 0 0,0 1-1 0 0,0 0 0 0 0,0 0 1 0 0,0 0-1 0 0,0 0 0 0 0,0 0 0 0 0,0 1 1 0 0,-1-1-1 0 0,1 1 0 0 0,0 0 1 0 0,0 0-1 0 0,0 0 0 0 0,0 0 1 0 0,-1 1-1 0 0,1-1 0 0 0,-1 0 0 0 0,1 1 1 0 0,-1 0-1 0 0,1 0 0 0 0,-1 0 1 0 0,0 0-1 0 0,0 0 0 0 0,0 0 0 0 0,0 1 1 0 0,0-1-1 0 0,-1 0 0 0 0,1 1 1 0 0,0 1-33 0 0,5 18 192 0 0,-2 1 0 0 0,0 0 0 0 0,-2 0 1 0 0,0 0-1 0 0,-1 1 0 0 0,-2-1 1 0 0,0 0-1 0 0,-3 10-192 0 0,2 28 197 0 0,0 171 181 0 0,11 443-279 0 0,16 214-3166 0 0,-27-851 3096 0 0,-2 0 0 0 0,-1 0 1 0 0,-2 0-1 0 0,-1-1 0 0 0,-7 15-29 0 0,14-53 21 0 0,0 1-1 0 0,0 0 0 0 0,0 0 0 0 0,0 0 0 0 0,0-1 1 0 0,0 1-1 0 0,0 0 0 0 0,-1 0 0 0 0,1 0 0 0 0,0 0 1 0 0,0 0-1 0 0,0-1 0 0 0,0 1 0 0 0,-1 0 0 0 0,1 0 1 0 0,0 0-1 0 0,0 0 0 0 0,0 0 0 0 0,-1 0 0 0 0,1 0 1 0 0,0-1-1 0 0,0 1 0 0 0,0 0 0 0 0,-1 0 0 0 0,1 0 1 0 0,0 0-1 0 0,0 0 0 0 0,-1 0 0 0 0,1 0 0 0 0,0 0 1 0 0,0 0-1 0 0,0 0 0 0 0,-1 0 0 0 0,1 0 1 0 0,0 1-1 0 0,0-1 0 0 0,0 0 0 0 0,-1 0 0 0 0,1 0 1 0 0,0 0-1 0 0,0 0 0 0 0,0 0 0 0 0,-1 0 0 0 0,1 1 1 0 0,0-1-1 0 0,0 0 0 0 0,0 0-20 0 0,-4-25-112 0 0,3-266 289 0 0,0-480-143 0 0,6 672-12 0 0,4 1 1 0 0,4 0-1 0 0,5 1 1 0 0,4 1-1 0 0,3 0 1 0 0,6 2-1 0 0,22-45-22 0 0,-33 99 239 0 0,1 2-1 0 0,3 0 1 0 0,1 1 0 0 0,1 2 0 0 0,2 1-1 0 0,2 0 1 0 0,1 3 0 0 0,1 0 0 0 0,2 3-1 0 0,0 0 1 0 0,2 2 0 0 0,1 2-1 0 0,1 1 1 0 0,11-2-239 0 0,-21 9 5 0 0,2 1 0 0 0,0 1 0 0 0,1 2-1 0 0,0 1 1 0 0,1 1 0 0 0,0 2 0 0 0,0 1 0 0 0,12 0-5 0 0,-7 3-17 0 0,0 2-1 0 0,1 1 1 0 0,-1 2 0 0 0,0 1 0 0 0,1 2 0 0 0,-1 2-1 0 0,-1 1 1 0 0,1 2 0 0 0,14 6 17 0 0,97 48-105 0 0,-98-40 85 0 0,0-1-1 0 0,1-2 0 0 0,0-3 0 0 0,2-2 0 0 0,0-3 0 0 0,1-1 0 0 0,36 1 21 0 0,-46-11 15 0 0,0-1-1 0 0,0-2 0 0 0,0-2 1 0 0,40-9-15 0 0,268-59 62 0 0,-269 70 9 0 0,-86 20 837 0 0,-28 4 207 0 0,29 38-213 0 0,13 299-3176 0 0,-8-325-426 0 0,-1-13-1956 0 0,0-8-2926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6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3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6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3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2T23:57:42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824 313,'1'52,"0"21,-2 0,-4-1,-3 1,-12 48,-83 190,102-309,-1 0,1 1,0-1,-1 1,1-1,0 0,0 1,1 0,-1-1,0 1,1-1,-1 1,1 0,0-1,0 1,0 0,1-1,-1 1,0 0,1-1,0 1,0 0,-1-1,2 1,-1-1,0 0,0 1,1-1,-1 0,1 0,0 0,0 0,-1 0,1 0,1 0,-1-1,0 1,0-1,0 1,1-1,-1 0,1 0,-1 0,1 0,-1-1,1 1,34 1,0-3,0 0,-1-2,1-2,-1-2,9-3,156-18,-140 19,-46 4</inkml:trace>
  <inkml:trace contextRef="#ctx0" brushRef="#br0" timeOffset="6885.044">1914 313,'9'298,"-38"64,6-197,27-145,0-21</inkml:trace>
  <inkml:trace contextRef="#ctx0" brushRef="#br0" timeOffset="7524.904">2639 458,'-94'-108,"88"103,1 1,-1-1,1 2,-1-1,-1 1,1-1,0 2,-1-1,1 1,-1 0,0 0,0 1,0 0,0 0,0 0,0 1,0 0,0 1,1-1,-1 1,0 1,0-1,0 1,1 0,-1 1,1 0,-1 0,1 0,0 1,0 0,1 0,-1 0,1 1,0 0,0 0,0 0,1 0,0 1,-1 1,2-2,0 1,0 0,0-1,1 1,0 0,0 0,0 0,1 0,0 1,0-1,1 0,0 1,0-1,0 0,1 0,0 1,0-1,0 0,1 0,0 0,0 0,1 0,-1-1,1 1,0-1,1 1,0-1,0 0,0-1,0 1,0-1,1 1,0-1,0-1,0 1,1-1,-1 0,1 0,0 0,-1-1,1 0,0 0,0 0,1-1,-1 0,0 0,0-1,1 0,-1 0,0 0,1-1,-1 0,11-5,-1-2,0 0,0 0,-1-2,0 0,-1 0,0-2,0 1,-2-2,1 0,-2 0,1-1,-2-1,0 0,1-3,31-37,-17 29,-17 46,-124 435,37-32,88-404,-3-28</inkml:trace>
  <inkml:trace contextRef="#ctx0" brushRef="#br0" timeOffset="9815.125">3002 143,'18'173,"-100"495,53-474,24-160,5-20,-1 0,-1 1,0-1,-1 0,0 0,-1 0,-1-1,0 1,-1-1,0 0,-1-1,-1 0,-6 9,6-17,0 0,0-1,0 0,-1 0,1 0,-1-1,0-1,1 1,-1-2,0 1,0-1,0 0,0-1,0 0,-7-2,-43 0,-270 26,-430 2,-109 18,284 30,582-72,-1 0,1 0,-1 0,0 0,1 0,-1-1,0 1,0-1,1 0,-1 1,0-1,0-1,1 1,-1 0,0-1,0 1,1-1,-1 0,0 0,1 0,-1 0,1-1,-1 1,1 0,0-1,0 0,-1 0,1 0,0 0,1 0,-1 0,0 0,1 0,-1-1,1 1,-1-1,1 1,0-1,0 1,1-1,-1 0,0 1,1-1,-1-3,20-184,15-506,-12 388,-21 284,1 0,2 0,0 1,1-1,2 1,0 0,1 0,1 1,2 0,0 1,1 0,4-4,-9 20,1 1,-1 0,1 1,0 0,0 0,0 0,0 1,0 0,0 1,1 0,-1 0,0 1,1 0,-1 0,1 1,-1 0,8 2,19 0,1077-23,-395 36,-216 14,-261-30,-234 4,0 0,-1 0,0 0,0 1,0 0,0 0,-1 0,0 1,0-1,0 1,-1 0,1 0,-2 1,1-1,-1 1,0-1,0 1,0-1,-1 1,0 0,-1 0,0 0,0 0,0 0,-1-1,1 1,-2 3,-21 30,13-39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6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3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8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6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3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6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3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8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6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3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0,'0'0'1220'0'0,"0"0"107"0"0,0 0-12 0 0,0 0-108 0 0,0 0-153 0 0,0 0-134 0 0,0 0-85 0 0,20 3 3619 0 0,36-1 2 0 0,61-4-2227 0 0,92-5-1602 0 0,-194 11-2024 0 0,-28-1-11733 0 0,10-3 9673 0 0,1 0 1797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16 624 0 0,'0'0'1228'0'0,"0"0"-267"0"0,0 0-21 0 0,0 0 153 0 0,0 0 110 0 0,0 0-22 0 0,0 0-68 0 0,0 0-58 0 0,0 0-39 0 0,0 0-64 0 0,0 0-77 0 0,0 0-101 0 0,0 0-106 0 0,7 0-61 0 0,144 7 4070 0 0,-121-7-4502 0 0,0-1 1 0 0,-1-1 0 0 0,1-2 0 0 0,-1-1 0 0 0,13-5-176 0 0,-31 9-1449 0 0,-15 2-8600 0 0,2-1 1701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04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70 0 0 0,'0'0'1099'0'0,"0"0"-56"0"0,0 0-119 0 0,0 0 96 0 0,0 0 178 0 0,0 0 174 0 0,0 0 31 0 0,0 0-163 0 0,0 0-261 0 0,0 0-255 0 0,0 0-194 0 0,7 0 4051 0 0,12 84-2501 0 0,-16 126-727 0 0,-5-173-1328 0 0,2-37-49 0 0,0 0-8 0 0,0 0-15 0 0,0 0-37 0 0,0 0-32 0 0,0 0-52 0 0,0 0-81 0 0,15-19-3347 0 0,-9 10 1535 0 0,8-10-6311 0 0,-12 11 3550 0 0</inkml:trace>
  <inkml:trace contextRef="#ctx0" brushRef="#br0" timeOffset="386.955">0 482 944 0 0,'0'0'510'0'0,"0"0"-157"0"0,0 0 210 0 0,0 0 413 0 0,0 0 412 0 0,0 0 237 0 0,0 0-50 0 0,0 0-134 0 0,0 0-187 0 0,0 0-174 0 0,0 0-137 0 0,0 0-120 0 0,0 0-74 0 0,13 1-84 0 0,99 6 1347 0 0,100-10-574 0 0,-197 1-2019 0 0,38-4-861 0 0,-17-1-8361 0 0,-28 6 5246 0 0,-4 1 2601 0 0</inkml:trace>
  <inkml:trace contextRef="#ctx0" brushRef="#br0" timeOffset="1596.735">8 714 0 0 0,'0'0'375'0'0,"0"0"700"0"0,0 0 166 0 0,0 0-66 0 0,0 0-88 0 0,0 0-92 0 0,0 0-82 0 0,0 0-62 0 0,0 0-19 0 0,4 8 6367 0 0,94-35-4770 0 0,-7 24-2221 0 0,-90 5-200 0 0,0 0 0 0 0,0 0 0 0 0,0-1 0 0 0,0 1-1 0 0,-1 0 1 0 0,1 0 0 0 0,0 0 0 0 0,-1 0 0 0 0,1 0 0 0 0,-1 0 0 0 0,0 0 0 0 0,0 0 0 0 0,0 0-1 0 0,0 0 1 0 0,0 0 0 0 0,0 0 0 0 0,0 0 0 0 0,-1 0 0 0 0,1 0 0 0 0,-1 0 0 0 0,1 0 0 0 0,-1 0-1 0 0,0 0 1 0 0,0 0 0 0 0,-1 1-8 0 0,-118 136-288 0 0,118-138 285 0 0,1 0 0 0 0,-1 0-1 0 0,0 1 1 0 0,1-1-1 0 0,-1 0 1 0 0,1 1 0 0 0,-1-1-1 0 0,1 1 1 0 0,0-1 0 0 0,0 1-1 0 0,0 0 1 0 0,0-1 0 0 0,0 1-1 0 0,0 0 1 0 0,0 0-1 0 0,0 0 1 0 0,1 0 0 0 0,-1 0-1 0 0,1 0 1 0 0,-1 0 0 0 0,1 0-1 0 0,0 0 1 0 0,0 0 0 0 0,0 0-1 0 0,0 0 1 0 0,0 0-1 0 0,0 0 1 0 0,0 0 0 0 0,1 0-1 0 0,-1 0 1 0 0,1 0 0 0 0,0 0-1 0 0,-1 0 1 0 0,1 0 0 0 0,0-1-1 0 0,0 1 1 0 0,0 0 0 0 0,0 0-1 0 0,1-1 1 0 0,-1 1-1 0 0,0-1 1 0 0,1 1 0 0 0,-1-1-1 0 0,1 0 1 0 0,-1 1 0 0 0,1-1-1 0 0,0 0 1 0 0,0 0 3 0 0,5 2 128 0 0,1-1 0 0 0,0-1 0 0 0,0 1 0 0 0,-1-1 0 0 0,1-1 1 0 0,0 1-1 0 0,0-1 0 0 0,0-1 0 0 0,0 1 0 0 0,-1-1 0 0 0,1-1 0 0 0,0 0 0 0 0,-1 0 0 0 0,1 0 1 0 0,2-2-129 0 0,82-36 532 0 0,-88 35-2859 0 0,-4 2-6567 0 0,0 3-467 0 0</inkml:trace>
  <inkml:trace contextRef="#ctx0" brushRef="#br0" timeOffset="4920.911">518 667 0 0 0,'0'0'385'0'0,"0"0"458"0"0,0 0 304 0 0,0 0 287 0 0,0 0 178 0 0,0 0-11 0 0,0 0-161 0 0,0 0-239 0 0,0 0-211 0 0,0 0-181 0 0,0 0-160 0 0,0 0-123 0 0,35-7-87 0 0,109-17-85 0 0,52 10 167 0 0,-147 14-1477 0 0,10-10-4944 0 0,-38 5 393 0 0,-12 2 3919 0 0</inkml:trace>
  <inkml:trace contextRef="#ctx0" brushRef="#br0" timeOffset="5853.406">567 873 0 0 0,'0'0'655'0'0,"0"0"365"0"0,0 0 23 0 0,0 0-104 0 0,0 0-84 0 0,0 0-29 0 0,0 0-36 0 0,0 0-51 0 0,0-3-51 0 0,2-13 982 0 0,-2 16-1221 0 0,0 0-50 0 0,0 0-51 0 0,0 22 1522 0 0,-37 114-458 0 0,30-107-1272 0 0,7-28-121 0 0,0-1 17 0 0,0 0 38 0 0,9-16 586 0 0,22-24-269 0 0,1 1 0 0 0,1 2 1 0 0,3 1-1 0 0,1 2 0 0 0,20-14-391 0 0,-14 15 29 0 0,-61 202 1313 0 0,18-168-1336 0 0,0 0 0 0 0,0 1 0 0 0,0-1 0 0 0,1 0 1 0 0,-1 1-1 0 0,0-1 0 0 0,1 0 0 0 0,-1 0 0 0 0,1 0 1 0 0,-1 1-1 0 0,1-1 0 0 0,0 0 0 0 0,-1 0 0 0 0,1 0 1 0 0,0 0-1 0 0,0 0 0 0 0,0 0 0 0 0,0 0 0 0 0,0-1 1 0 0,0 1-1 0 0,0 0 0 0 0,0 0 0 0 0,0-1 0 0 0,0 1 1 0 0,0-1-1 0 0,0 1 0 0 0,1-1 0 0 0,-1 1 0 0 0,0-1 1 0 0,0 0-1 0 0,1 1 0 0 0,-1-1 0 0 0,0 0 0 0 0,0 0 1 0 0,1 0-1 0 0,-1 0 0 0 0,0 0 0 0 0,1 0 0 0 0,-1 0 1 0 0,0-1-1 0 0,0 1 0 0 0,1 0 0 0 0,-1-1 0 0 0,0 1 1 0 0,0-1-7 0 0,54-26 309 0 0,66-46-281 0 0,-120 73-27 0 0,1 0-1 0 0,0 1 1 0 0,0-1 0 0 0,-1 0 0 0 0,1 1 0 0 0,0-1 0 0 0,-1 1 0 0 0,1-1-1 0 0,0 1 1 0 0,-1 0 0 0 0,1 0 0 0 0,-1 0 0 0 0,1 0 0 0 0,-1 0 0 0 0,1 0-1 0 0,-1 0 1 0 0,0 0 0 0 0,0 1 0 0 0,1-1 0 0 0,-1 0 0 0 0,0 1 0 0 0,0-1-1 0 0,0 1 1 0 0,-1-1 0 0 0,1 1 0 0 0,0-1 0 0 0,-1 1 0 0 0,1 0 0 0 0,0-1-1 0 0,-1 1 1 0 0,0 0 0 0 0,1 0 0 0 0,-1-1 0 0 0,0 1 0 0 0,0 0 0 0 0,0 0 0 0 0,0-1-1 0 0,-1 1 1 0 0,1 0 0 0 0,0 0 0 0 0,-1-1 0 0 0,1 1 0 0 0,-1 0 0 0 0,1-1-1 0 0,-1 1 1 0 0,0 0 0 0 0,0-1 0 0 0,0 1 0 0 0,0-1-1 0 0,1 13 19 0 0,2 45-1874 0 0,13-56-3823 0 0,-10-3 844 0 0,1 0-1435 0 0</inkml:trace>
  <inkml:trace contextRef="#ctx0" brushRef="#br0" timeOffset="3121.943">818 44 0 0 0,'0'0'608'0'0,"0"0"468"0"0,0 0 51 0 0,0 0-123 0 0,0 0-138 0 0,0 0-98 0 0,0 0-56 0 0,0 0-41 0 0,1-2-15 0 0,9 38 5596 0 0,-13 38-5434 0 0,-25 109-761 0 0,11-117-1061 0 0,-1-36-5093 0 0,17-29 5429 0 0,0 0-137 0 0,1 1-2706 0 0,0 1 981 0 0</inkml:trace>
  <inkml:trace contextRef="#ctx0" brushRef="#br0" timeOffset="3641.96">974 136 0 0 0,'0'0'192'0'0,"0"0"-39"0"0,0 0-37 0 0,0 0-14 0 0,0 0 3 0 0,-17 14-16 0 0,-79 61 61 0 0,-4-5 2510 0 0,99-69-2426 0 0,1-1-1 0 0,-1 1 1 0 0,0-1-1 0 0,1 1 0 0 0,-1 0 1 0 0,1-1-1 0 0,-1 1 1 0 0,1 0-1 0 0,0-1 0 0 0,-1 1 1 0 0,1 0-1 0 0,0-1 0 0 0,-1 1 1 0 0,1 0-1 0 0,0 0 1 0 0,0 0-1 0 0,-1-1 0 0 0,1 1 1 0 0,0 0-1 0 0,0 0 1 0 0,0 0-1 0 0,0-1 0 0 0,0 1 1 0 0,0 0-1 0 0,1 0 0 0 0,-1 0 1 0 0,0-1-1 0 0,0 1 1 0 0,0 0-1 0 0,1 0 0 0 0,-1-1 1 0 0,0 1-1 0 0,1 0 1 0 0,-1 0-1 0 0,1-1 0 0 0,-1 1 1 0 0,1-1-1 0 0,-1 1 0 0 0,1 0 1 0 0,-1-1-1 0 0,1 1 1 0 0,0-1-1 0 0,-1 1 0 0 0,1-1 1 0 0,0 1-1 0 0,-1-1 1 0 0,1 0-1 0 0,0 1 0 0 0,0-1 1 0 0,-1 0-1 0 0,1 0 0 0 0,0 1 1 0 0,0-1-1 0 0,0 0 1 0 0,-1 0-1 0 0,2 0-233 0 0,15 7 397 0 0,102 29 1872 0 0,-48 0-1893 0 0,-63-28-1367 0 0,9 0-6517 0 0,-5-8 256 0 0,-8 0 3324 0 0</inkml:trace>
  <inkml:trace contextRef="#ctx0" brushRef="#br0" timeOffset="4455.807">761 265 0 0 0,'0'0'520'0'0,"0"0"148"0"0,0 0 0 0 0,0 0 37 0 0,0 0 77 0 0,0 0 56 0 0,8-3 58 0 0,36-16 959 0 0,27-17 4248 0 0,-64 32-6086 0 0,-1 1-1 0 0,1-1 1 0 0,-1-1 0 0 0,0 1 0 0 0,0-1 0 0 0,-1 0-1 0 0,1 0 1 0 0,-1-1 0 0 0,0 0 0 0 0,-1 0 0 0 0,1 0-1 0 0,-1 0 1 0 0,0-1 0 0 0,-1 1 0 0 0,0-1-17 0 0,-2 4-977 0 0,-1-3 34 0 0,2 4-8285 0 0,-2 2 7089 0 0</inkml:trace>
  <inkml:trace contextRef="#ctx0" brushRef="#br0" timeOffset="6820.252">1134 125 0 0 0,'0'0'635'0'0,"0"0"508"0"0,0 0 45 0 0,0 0-153 0 0,0 0-167 0 0,0 0-90 0 0,0 0-65 0 0,0 0-47 0 0,22 19-32 0 0,66 60-98 0 0,-46-19 270 0 0,-33-32-696 0 0,-2-1-1 0 0,0 2 1 0 0,-2-1-1 0 0,-1 1 1 0 0,-2-1-1 0 0,0 1 1 0 0,-2 0 0 0 0,-1 0-1 0 0,-4 20-109 0 0,5-48-2 0 0,-35 158-2504 0 0,-45-16-4779 0 0,68-126 7090 0 0,5-4 195 0 0</inkml:trace>
  <inkml:trace contextRef="#ctx0" brushRef="#br0" timeOffset="7421.276">499 66 0 0 0,'0'0'777'0'0,"0"0"-15"0"0,0 0-110 0 0,0 0-134 0 0,-11 34-77 0 0,-32 107-29 0 0,5 31 936 0 0,30 66-695 0 0,10-219-627 0 0,1-1 0 0 0,1 1 0 0 0,1-1 0 0 0,0 0 0 0 0,1 0 0 0 0,1-1 0 0 0,1 0 0 0 0,1 0 0 0 0,0 0 0 0 0,1-1 0 0 0,1-1 0 0 0,0 0 0 0 0,4 3-26 0 0,63 60-2570 0 0,-65-67 650 0 0,-6-6 509 0 0</inkml:trace>
  <inkml:trace contextRef="#ctx0" brushRef="#br0" timeOffset="9509.894">1593 158 0 0 0,'0'0'227'0'0,"0"0"372"0"0,0 0-22 0 0,0 0-149 0 0,0 0-75 0 0,0 0-40 0 0,0 0-8 0 0,-3 17-5 0 0,-21 118 449 0 0,-58 96 216 0 0,79-225-829 0 0,1 1 1 0 0,0-1 0 0 0,0 0-1 0 0,0 1 1 0 0,1-1 0 0 0,0 1 0 0 0,0-1-1 0 0,1 1 1 0 0,0 0 0 0 0,0-1-1 0 0,0 1 1 0 0,2 4-137 0 0,1-8 117 0 0,1 1-1 0 0,-1-2 1 0 0,1 1 0 0 0,0 0-1 0 0,-1-1 1 0 0,1 0 0 0 0,1 0-1 0 0,-1 0 1 0 0,0 0 0 0 0,0 0-1 0 0,1-1 1 0 0,-1 0 0 0 0,1 0-1 0 0,-1 0 1 0 0,1-1-1 0 0,-1 1 1 0 0,1-1 0 0 0,0 0-1 0 0,-1-1 1 0 0,1 1 0 0 0,-1-1-1 0 0,1 0-116 0 0,3 1 251 0 0,119-14 2057 0 0,-79 10-2849 0 0,-38 4-3240 0 0,-8 0-252 0 0,-2 0 807 0 0</inkml:trace>
  <inkml:trace contextRef="#ctx0" brushRef="#br0" timeOffset="10346.912">1854 589 0 0 0,'0'0'289'0'0,"0"0"650"0"0,0 0 164 0 0,0 0-72 0 0,0 0-129 0 0,0 0-150 0 0,0 0-148 0 0,0 0-123 0 0,0 0-74 0 0,0 0-44 0 0,0 0-46 0 0,0 0-7 0 0,0 0-40 0 0,0 0-50 0 0,-2 26 254 0 0,1 58 61 0 0,2-82-427 0 0,1 1 1 0 0,-1-1 0 0 0,1 0 0 0 0,-1 0 0 0 0,1 0 0 0 0,0 0-1 0 0,0 0 1 0 0,0 0 0 0 0,0-1 0 0 0,0 1 0 0 0,0-1 0 0 0,1 1-1 0 0,-1-1 1 0 0,0 0 0 0 0,1 0 0 0 0,-1 0 0 0 0,1 0 0 0 0,-1 0-1 0 0,1 0 1 0 0,-1-1 0 0 0,1 1 0 0 0,0-1 0 0 0,-1 0 0 0 0,1 0-1 0 0,0 0 1 0 0,-1 0 0 0 0,1 0 0 0 0,0-1 0 0 0,-1 1 0 0 0,1-1-1 0 0,-1 0 1 0 0,1 1 0 0 0,-1-1 0 0 0,1 0 0 0 0,-1-1-1 0 0,1 1 1 0 0,-1 0 0 0 0,0-1-109 0 0,4-2 119 0 0,-1 0-1 0 0,-1 0 1 0 0,1 0-1 0 0,0-1 1 0 0,-1 0-1 0 0,0 0 0 0 0,0 0 1 0 0,-1-1-1 0 0,1 1 1 0 0,-1-1-1 0 0,0 0 1 0 0,-1 0-1 0 0,1 0 1 0 0,-1 0-1 0 0,0 0 1 0 0,-1 0-1 0 0,1-1 1 0 0,-1 1-1 0 0,-1 0 1 0 0,1-1-1 0 0,-1 1 1 0 0,0-1-1 0 0,-1 1 1 0 0,1-1-1 0 0,-2-2-118 0 0,-33-24-2463 0 0,-14 24-5733 0 0,31 7 3548 0 0,6 2 3861 0 0</inkml:trace>
  <inkml:trace contextRef="#ctx0" brushRef="#br0" timeOffset="11043.116">1722 55 0 0 0,'0'0'461'0'0,"0"0"454"0"0,0 0 196 0 0,0 0 103 0 0,0 0 1 0 0,0 0-48 0 0,0 0-115 0 0,0 0-113 0 0,0 0-95 0 0,0 0-76 0 0,0 0-72 0 0,0 0-68 0 0,11-5-50 0 0,36-15-38 0 0,71-6 1726 0 0,-117 26-2238 0 0,0-1 0 0 0,1 1 0 0 0,-1-1 0 0 0,0 1 0 0 0,1 0 0 0 0,-1-1 0 0 0,1 1 0 0 0,-1 0 0 0 0,1 0 0 0 0,-1 0 0 0 0,1 0 0 0 0,-1 0 0 0 0,1 0-1 0 0,-1 0 1 0 0,0 1 0 0 0,1-1 0 0 0,-1 1 0 0 0,1-1 0 0 0,-1 1 0 0 0,0-1 0 0 0,1 1 0 0 0,-1 0 0 0 0,0-1 0 0 0,0 1 0 0 0,1 0 0 0 0,-1 0 0 0 0,0 0 0 0 0,0 0 0 0 0,0 0 0 0 0,0 0 0 0 0,0 0 0 0 0,-1 0 0 0 0,1 1 0 0 0,0-1 0 0 0,0 0 0 0 0,-1 1 0 0 0,1-1 0 0 0,-1 0 0 0 0,1 1 0 0 0,-1-1 0 0 0,1 1 0 0 0,-1-1 0 0 0,0 0 0 0 0,0 1 0 0 0,0-1 0 0 0,0 1 0 0 0,0-1 0 0 0,0 1 0 0 0,0-1 0 0 0,0 1 0 0 0,-1-1 0 0 0,1 0 0 0 0,0 1 0 0 0,-1 0-28 0 0,-44 62 891 0 0,42-58-843 0 0,1-5-30 0 0,1 1-1 0 0,-1 0 1 0 0,1 0-1 0 0,-1-1 1 0 0,1 1 0 0 0,0 0-1 0 0,0 0 1 0 0,0 0 0 0 0,0 0-1 0 0,0 0 1 0 0,1 0-1 0 0,-1 1 1 0 0,1-1 0 0 0,-1 0-1 0 0,1 0 1 0 0,0 0 0 0 0,0 1-1 0 0,0-1 1 0 0,0 0-1 0 0,0 0 1 0 0,0 0 0 0 0,0 1-1 0 0,1-1 1 0 0,-1 0-1 0 0,1 0 1 0 0,0 0 0 0 0,0 0-1 0 0,0 0 1 0 0,0 0 0 0 0,0 0-1 0 0,0 0 1 0 0,0 0-1 0 0,0 0 1 0 0,1-1 0 0 0,-1 1-1 0 0,2 1-17 0 0,96 8 835 0 0,-71-11-2428 0 0,-12-5-7195 0 0,-11 2 856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315 3 4865 0 0,'0'0'1142'0'0,"0"0"-39"0"0,0 0 147 0 0,0 0 148 0 0,0 0 88 0 0,0 0-79 0 0,0 0-207 0 0,0 0-205 0 0,0 0-218 0 0,0 0-213 0 0,0 0-182 0 0,0 0-118 0 0,0 0-51 0 0,-6-3 728 0 0,-73 232 2000 0 0,-114 293-2120 0 0,156-365-1550 0 0,38-156 567 0 0,-1 0-1 0 0,1 0 1 0 0,0 0-1 0 0,-1 0 0 0 0,1 0 1 0 0,0 0-1 0 0,0-1 0 0 0,-1 1 1 0 0,1 0-1 0 0,0 0 0 0 0,0-1 1 0 0,0 1-1 0 0,0 0 0 0 0,0-1 1 0 0,0 1-1 0 0,0-1 0 0 0,0 0 1 0 0,0 1-1 0 0,0-1 0 0 0,0 0 1 0 0,0 1-1 0 0,1-1 0 0 0,-1 0 1 0 0,0 0-1 0 0,0 0 0 0 0,0 0 1 0 0,0 0-1 0 0,0 0 0 0 0,1 0 1 0 0,-1 0-1 0 0,0-1 1 0 0,0 1-1 0 0,0 0 0 0 0,0-1 1 0 0,0 1-1 0 0,0-1 0 0 0,0 1 1 0 0,0-1-1 0 0,0 1 0 0 0,0-1 1 0 0,0 0-1 0 0,0 0 0 0 0,-1 1 1 0 0,1-1-1 0 0,0 0 0 0 0,0 0 1 0 0,-1 0-1 0 0,1 0 0 0 0,0 0 1 0 0,-1 0-1 0 0,1 0 0 0 0,-1 0 1 0 0,1 0-1 0 0,-1 0 0 0 0,0 0 1 0 0,1 0-1 0 0,-1 0 163 0 0,18-25-7585 0 0,-14 15 3421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1 189 11642 0 0,'0'0'270'0'0,"0"0"69"0"0,0 0 361 0 0,0 0 260 0 0,0 0 42 0 0,0 0-102 0 0,37-2-167 0 0,119-7-147 0 0,-30-17 267 0 0,154-54-639 0 0,-187 53-2815 0 0,0-2-3571 0 0,-46 17-1583 0 0,-34 9 6084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0 3649 0 0,'0'0'1978'0'0,"0"0"-241"0"0,0 0-138 0 0,0 0-40 0 0,0 0-130 0 0,0 0-211 0 0,0 0-232 0 0,0 0-196 0 0,-23 32-170 0 0,-66 97-168 0 0,86-127-429 0 0,1 1 0 0 0,0-1-1 0 0,0 1 1 0 0,0 0 0 0 0,0-1 0 0 0,0 1 0 0 0,1 0 0 0 0,-1 0 0 0 0,1 0 0 0 0,0 0 0 0 0,0 1-1 0 0,0-1 1 0 0,0 0 0 0 0,1 0 0 0 0,-1 1 0 0 0,1-1 0 0 0,0 0 0 0 0,0 1 0 0 0,0-1 0 0 0,0 2-23 0 0,2 4 74 0 0,0-3 7 0 0,1-1 1 0 0,-1 0 0 0 0,1 0-1 0 0,0 0 1 0 0,0 0-1 0 0,1-1 1 0 0,0 1-1 0 0,0-1 1 0 0,0 0-1 0 0,0 0 1 0 0,0 0 0 0 0,1-1-1 0 0,0 1 1 0 0,0-1-1 0 0,0 0 1 0 0,0-1-1 0 0,0 1 1 0 0,0-1 0 0 0,1 0-1 0 0,-1 0 1 0 0,1-1-1 0 0,0 0 1 0 0,-1 0-1 0 0,1 0 1 0 0,0 0-1 0 0,-1-1 1 0 0,1 0 0 0 0,0 0-1 0 0,0-1 1 0 0,0 0-1 0 0,-1 0 1 0 0,3 0-82 0 0,-2 0 83 0 0,-1-1 0 0 0,1 1 1 0 0,-1-1-1 0 0,0 0 1 0 0,1 0-1 0 0,-1 0 0 0 0,0-1 1 0 0,0 0-1 0 0,0 0 0 0 0,-1 0 1 0 0,1 0-1 0 0,-1-1 1 0 0,0 0-1 0 0,0 0 0 0 0,0 0 1 0 0,0 0-1 0 0,-1-1 0 0 0,1 1 1 0 0,-1-1-1 0 0,-1 0 0 0 0,1 0 1 0 0,0 0-1 0 0,-1 0 1 0 0,0-1-1 0 0,-1 1 0 0 0,1-1 1 0 0,-1 1-1 0 0,0-1 0 0 0,0 1 1 0 0,-1-1-1 0 0,1 0 0 0 0,-1 1 1 0 0,-1-1-1 0 0,1 0 1 0 0,-1 1-1 0 0,0-1 0 0 0,0 0 1 0 0,0 1-1 0 0,-1 0 0 0 0,0-1 1 0 0,0 1-1 0 0,0 0 1 0 0,-1 0-1 0 0,0 0 0 0 0,0-1-83 0 0,-3 1-206 0 0,-1 0-1 0 0,1 0 0 0 0,-1 0 0 0 0,0 1 1 0 0,0 0-1 0 0,-1 0 0 0 0,1 1 1 0 0,-1 0-1 0 0,1 0 0 0 0,-1 1 0 0 0,-7-1 207 0 0,-20 1-4372 0 0,2 9-5197 0 0,21-2 2874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0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393 430 4009 0 0,'0'0'877'0'0,"0"0"-30"0"0,0 0 64 0 0,0 0 139 0 0,0 0 97 0 0,0 0-33 0 0,0 0-89 0 0,0 0-120 0 0,0 0-89 0 0,-34 4-85 0 0,-105 15-101 0 0,67 8 197 0 0,62-19-666 0 0,0-2-91 0 0,0 1 1 0 0,1-1 0 0 0,0 1-1 0 0,0 1 1 0 0,0 0-1 0 0,1 0 1 0 0,0 1-1 0 0,1 0 1 0 0,0 0-1 0 0,0 0 1 0 0,1 1 0 0 0,0 0-1 0 0,1 1 1 0 0,0-1-1 0 0,0 1 1 0 0,1 0-1 0 0,1 0 1 0 0,0 0-1 0 0,0 1 1 0 0,1-1 0 0 0,0 8-71 0 0,2-16 13 0 0,0 0 1 0 0,0 0-1 0 0,0 1 1 0 0,1-1-1 0 0,-1 0 1 0 0,1-1 0 0 0,-1 1-1 0 0,1 0 1 0 0,0 0-1 0 0,0 0 1 0 0,1 0-1 0 0,-1-1 1 0 0,1 1 0 0 0,-1 0-1 0 0,1-1 1 0 0,0 1-1 0 0,0-1 1 0 0,0 0-1 0 0,0 0 1 0 0,0 0 0 0 0,0 0-1 0 0,1 0 1 0 0,-1 0-1 0 0,1 0 1 0 0,-1-1 0 0 0,1 1-1 0 0,0-1 1 0 0,0 0-1 0 0,-1 0 1 0 0,1 0-1 0 0,0 0 1 0 0,0 0 0 0 0,0-1-1 0 0,0 1 1 0 0,0-1-1 0 0,0 0 1 0 0,0 0-1 0 0,0 0 1 0 0,2 0-14 0 0,12-2 233 0 0,-1-1 0 0 0,1-1 0 0 0,-1 0 0 0 0,1-1-1 0 0,-1-1 1 0 0,-1-1 0 0 0,1 0 0 0 0,-1 0 0 0 0,0-2 0 0 0,-1 0 0 0 0,0-1 0 0 0,-1 0-1 0 0,10-10-232 0 0,9-3 178 0 0,-10 8-31 0 0,-1-2 1 0 0,0 0-1 0 0,-1-2 0 0 0,-1 0 1 0 0,-1-1-1 0 0,-1-1 1 0 0,0-1-1 0 0,-2 0 1 0 0,3-7-148 0 0,-17 29-31 0 0,-1 0 0 0 0,0 1 0 0 0,0-1 1 0 0,1 0-1 0 0,-1 0 0 0 0,0 0 0 0 0,0 0 1 0 0,1 0-1 0 0,-1 0 0 0 0,0 0 0 0 0,1 0 1 0 0,-1 0-1 0 0,0 0 0 0 0,0 0 0 0 0,1 0 1 0 0,-1 0-1 0 0,0 0 0 0 0,0 0 0 0 0,1 0 31 0 0,-4 18-249 0 0,1 10 254 0 0,0-13-26 0 0,1 0-1 0 0,0 0 0 0 0,1 1 1 0 0,0-1-1 0 0,2 0 0 0 0,-1 0 1 0 0,2 1-1 0 0,0-2 0 0 0,1 1 1 0 0,0 0-1 0 0,1-1 0 0 0,6 12 22 0 0,-7-19-160 0 0,0 1-1 0 0,0-1 1 0 0,0 0-1 0 0,1-1 1 0 0,0 1-1 0 0,1-1 0 0 0,-1 0 1 0 0,1 0-1 0 0,0-1 1 0 0,0 1-1 0 0,1-2 1 0 0,0 1-1 0 0,0-1 1 0 0,0 1-1 0 0,0-2 0 0 0,1 1 1 0 0,-1-1-1 0 0,1-1 1 0 0,0 1-1 0 0,0-1 1 0 0,0 0-1 0 0,0-1 1 0 0,6 0 160 0 0,58-18-6592 0 0,-31-13-1340 0 0,-33 22 5644 0 0</inkml:trace>
  <inkml:trace contextRef="#ctx0" brushRef="#br0" timeOffset="4698.694">699 798 0 0 0,'0'0'404'0'0,"0"0"-18"0"0,4-1-21 0 0,18-2 747 0 0,-10-4 4612 0 0,16 4-948 0 0,62-74 675 0 0,-64 50-4718 0 0,90-92 1204 0 0,38 5-1014 0 0,-97 86-819 0 0,-56 28-118 0 0,-1 0-8 0 0,0 0-15 0 0,0 0 13 0 0,0 0-4 0 0,14 33 153 0 0,-7 37 388 0 0,-7-50-445 0 0,0-1-1 0 0,1 1 1 0 0,1 0-1 0 0,1-1 1 0 0,0 0-1 0 0,2 1 1 0 0,0-1-1 0 0,1-1 1 0 0,1 1-1 0 0,1-1 1 0 0,0 0-1 0 0,1-1 1 0 0,1 0-1 0 0,1-1 1 0 0,1 0-1 0 0,0 0 1 0 0,5 3-68 0 0,-13-15-41 0 0,0-1 1 0 0,0 0-1 0 0,0-1 1 0 0,1 1-1 0 0,-1-1 1 0 0,1 0-1 0 0,0 0 1 0 0,0 0-1 0 0,0 0 1 0 0,0-1-1 0 0,0 0 1 0 0,0 0-1 0 0,0-1 1 0 0,0 1 0 0 0,0-1-1 0 0,0 0 1 0 0,0 0-1 0 0,1-1 1 0 0,-1 0-1 0 0,0 0 41 0 0,-1 0-303 0 0,-1 0 0 0 0,0 0-1 0 0,0-1 1 0 0,0 1 0 0 0,0-1-1 0 0,0 0 1 0 0,0 0 0 0 0,0 0 0 0 0,-1-1-1 0 0,1 1 1 0 0,-1 0 0 0 0,1-1-1 0 0,-1 0 1 0 0,0 1 0 0 0,0-1 0 0 0,0 0-1 0 0,0 0 1 0 0,-1 0 0 0 0,1-3 303 0 0,5-6-3129 0 0,-1 2-2794 0 0,-4 2-2029 0 0</inkml:trace>
  <inkml:trace contextRef="#ctx0" brushRef="#br0" timeOffset="5053.323">1529 452 2729 0 0,'0'0'1459'0'0,"0"0"-229"0"0,0 0 39 0 0,0 0 142 0 0,0 0 54 0 0,0 0-43 0 0,0 0-132 0 0,0 0-153 0 0,0 0-182 0 0,0 0-201 0 0,0 0-161 0 0,0 0-93 0 0,0 0 8 0 0,-10 3 2517 0 0,-48 53-910 0 0,-358 319-1187 0 0,254-273-2692 0 0,168-116-5779 0 0,29-8 297 0 0,-23 11 1009 0 0</inkml:trace>
  <inkml:trace contextRef="#ctx0" brushRef="#br0" timeOffset="5891.14">1581 717 56 0 0,'0'0'1646'0'0,"0"0"161"0"0,0 0 239 0 0,0 0 157 0 0,0 0-71 0 0,0 0-170 0 0,0 0-284 0 0,0 0-265 0 0,31-8-262 0 0,99-23-251 0 0,-61 3 346 0 0,-63 26-1170 0 0,0 0 0 0 0,0-1 0 0 0,0 0 0 0 0,0-1 1 0 0,-1 0-1 0 0,1 1 0 0 0,-1-1 0 0 0,0-1 0 0 0,0 1 0 0 0,0-1 0 0 0,-1 0 0 0 0,0 0 1 0 0,0-1-1 0 0,0 1 0 0 0,-1-1 0 0 0,1 1 0 0 0,-1-1 0 0 0,-1 0 0 0 0,1-1 0 0 0,-1 1 1 0 0,0 0-1 0 0,0-1 0 0 0,-1 1 0 0 0,1-4-76 0 0,-4 7-41 0 0,-1 0 0 0 0,1 1 0 0 0,0-1 0 0 0,-1 1 0 0 0,1 0 0 0 0,-1 0 0 0 0,0 0 0 0 0,1 0 0 0 0,-1 0 0 0 0,0 0 0 0 0,0 1 0 0 0,0 0 0 0 0,-1-1 0 0 0,1 1 0 0 0,0 0 0 0 0,0 1 0 0 0,-1-1 0 0 0,1 1 0 0 0,0-1 0 0 0,-1 1 0 0 0,1 0 0 0 0,0 0 0 0 0,-1 0 0 0 0,-1 1 41 0 0,5-1-8 0 0,-16 1-87 0 0,0 1 0 0 0,1 0 1 0 0,0 2-1 0 0,-1 0 0 0 0,1 0 1 0 0,0 2-1 0 0,1-1 0 0 0,-1 2 1 0 0,1 0-1 0 0,1 1 0 0 0,-1 0 1 0 0,1 1-1 0 0,1 0 0 0 0,0 1 0 0 0,0 1 1 0 0,1 0-1 0 0,-2 2 95 0 0,6-6-45 0 0,0 0 0 0 0,1 0 0 0 0,0 1 0 0 0,0-1 0 0 0,0 1 0 0 0,1 1 0 0 0,0-1 0 0 0,1 1-1 0 0,-1 0 1 0 0,2 0 0 0 0,-1 0 0 0 0,2 0 0 0 0,-1 1 0 0 0,1 0 0 0 0,0-1 0 0 0,1 1 0 0 0,0 0 0 0 0,1-1 0 0 0,0 7 45 0 0,4-11 18 0 0,-1 0-1 0 0,1-1 1 0 0,0 1 0 0 0,0-1 0 0 0,1 0 0 0 0,-1 0-1 0 0,1 0 1 0 0,0-1 0 0 0,0 1 0 0 0,0-1 0 0 0,0 0-1 0 0,1-1 1 0 0,-1 1 0 0 0,1-1 0 0 0,0 0 0 0 0,-1-1-1 0 0,1 1 1 0 0,0-1 0 0 0,0 0 0 0 0,0-1 0 0 0,0 0-1 0 0,0 1 1 0 0,4-2-18 0 0,13 3 310 0 0,-1-1-1 0 0,1-2 1 0 0,-1 0-1 0 0,1-1 0 0 0,-1-1 1 0 0,0-1-1 0 0,0-1 0 0 0,0-1 1 0 0,16-7-310 0 0,4-5 362 0 0,0 0-1 0 0,-2-3 1 0 0,-1-2 0 0 0,0-1-1 0 0,3-5-361 0 0,1-5 62 0 0,-2-1-1 0 0,-2-2 0 0 0,-1-2 1 0 0,-2-2-1 0 0,-2-1 0 0 0,25-40-61 0 0,-47 63-92 0 0,-1 0 0 0 0,-1-1 0 0 0,-1-1 0 0 0,-1 1 0 0 0,-1-1 0 0 0,-1-1 0 0 0,-1 1-1 0 0,0-1 1 0 0,-2 0 0 0 0,0 0 0 0 0,-2 0 0 0 0,0-1 0 0 0,-3-15 92 0 0,2 35 8 0 0,0 0 1 0 0,0 0-1 0 0,0 1 1 0 0,0-1-1 0 0,-1 0 1 0 0,1 0-1 0 0,-1 1 1 0 0,0-1-1 0 0,0 0 1 0 0,0 1-1 0 0,0-1 1 0 0,0 1-1 0 0,-1-1 1 0 0,1 1-1 0 0,-1 0 1 0 0,1 0 0 0 0,-1-1-1 0 0,0 1 1 0 0,0 0-1 0 0,0 1 1 0 0,0-1-1 0 0,0 0 1 0 0,-1 0-1 0 0,1 1 1 0 0,-1 0-1 0 0,1-1 1 0 0,0 1-1 0 0,-1 0 1 0 0,0 0-1 0 0,1 0 1 0 0,-1 1-1 0 0,0-1 1 0 0,1 0-1 0 0,-1 1 1 0 0,0 0-1 0 0,0 0 1 0 0,0 0-1 0 0,1 0 1 0 0,-1 0-1 0 0,0 0 1 0 0,0 1-1 0 0,1-1 1 0 0,-1 1-1 0 0,0 0 1 0 0,1 0-1 0 0,-1 0 1 0 0,-1 1-9 0 0,-7 6 48 0 0,0 1-1 0 0,1 0 1 0 0,0 1 0 0 0,0 0-1 0 0,1 1 1 0 0,1 0 0 0 0,-1 0-1 0 0,2 1 1 0 0,0-1 0 0 0,0 2 0 0 0,1-1-1 0 0,1 1 1 0 0,0 0 0 0 0,0 0-1 0 0,1 1 1 0 0,1-1 0 0 0,0 7-48 0 0,-8 41 136 0 0,3 1 0 0 0,3 0 1 0 0,3 0-1 0 0,2 0 1 0 0,3 4-137 0 0,-2-45 55 0 0,-1 9 12 0 0,2 0 0 0 0,2 0 0 0 0,1 0 0 0 0,1-1 0 0 0,1 1 0 0 0,10 23-67 0 0,-16-49-48 0 0,1 0 0 0 0,0 1 0 0 0,1-1 0 0 0,-1 0 0 0 0,1 0 0 0 0,0-1 0 0 0,0 1 0 0 0,0 0 0 0 0,0-1 0 0 0,0 0 0 0 0,1 0 0 0 0,0 0 0 0 0,-1 0 0 0 0,1 0 1 0 0,4 1 47 0 0,15-3-4365 0 0,-1-19-5720 0 0,-16 10 2122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4:16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207 630 112 0 0,'0'0'1240'0'0,"0"0"-250"0"0,0 0-15 0 0,0 0 138 0 0,0 0 101 0 0,0 0-47 0 0,0 0-92 0 0,0 0-118 0 0,0 0-129 0 0,0 0-118 0 0,0 0-127 0 0,-25 22-135 0 0,-78 71-128 0 0,59-30-10 0 0,40-49-256 0 0,-3 6 26 0 0,1-1 0 0 0,1 2 0 0 0,1-1 0 0 0,0 0 0 0 0,2 1 0 0 0,0 0 0 0 0,2 6-80 0 0,0-25 45 0 0,1 1 0 0 0,0-1 0 0 0,-1 1-1 0 0,1-1 1 0 0,0 1 0 0 0,0-1 0 0 0,0 0 0 0 0,1 1 0 0 0,-1-1 0 0 0,0 0-1 0 0,1 0 1 0 0,0 0 0 0 0,-1 0 0 0 0,1 0 0 0 0,0-1 0 0 0,0 1-1 0 0,0 0 1 0 0,0-1 0 0 0,0 1 0 0 0,1-1 0 0 0,-1 0 0 0 0,0 0 0 0 0,1 0-1 0 0,-1 0 1 0 0,1 0 0 0 0,-1 0 0 0 0,1-1 0 0 0,-1 1 0 0 0,1-1 0 0 0,-1 0-1 0 0,1 1 1 0 0,-1-1 0 0 0,1-1 0 0 0,0 1 0 0 0,-1 0 0 0 0,1 0-1 0 0,-1-1 1 0 0,1 0 0 0 0,-1 1 0 0 0,1-1 0 0 0,-1 0 0 0 0,1 0 0 0 0,-1 0-1 0 0,0-1 1 0 0,0 1 0 0 0,1-1-45 0 0,12-12 123 0 0,0-1 1 0 0,-1 0-1 0 0,-1-1 0 0 0,0 0 0 0 0,-1-1 1 0 0,-1 0-1 0 0,-1-1 0 0 0,0 0 0 0 0,-1-1 0 0 0,-1 0 1 0 0,-1-1-1 0 0,-1 1 0 0 0,-1-1 0 0 0,0 0 1 0 0,-1-7-124 0 0,0-69-3587 0 0,-5 89 2754 0 0,-1 0 1 0 0,0 0 0 0 0,-1 0 0 0 0,1 1 0 0 0,-1-1 0 0 0,-1 1 0 0 0,1 0 0 0 0,-1 0 0 0 0,0 0 0 0 0,0 0-1 0 0,-1 0 1 0 0,-2-1 832 0 0,-36-29-2973 0 0,-76-9 2970 0 0,118 44-16 0 0,1 2 70 0 0,1-1 0 0 0,-1 0 0 0 0,1 0 0 0 0,-1 0 0 0 0,0 0 0 0 0,1 1 0 0 0,-1-1 0 0 0,1 0 0 0 0,-1 0 0 0 0,0 0 0 0 0,1 0 0 0 0,-1 0 0 0 0,1 0 0 0 0,-1 0 0 0 0,1 0 0 0 0,-1 0 1 0 0,0 0-1 0 0,1 0 0 0 0,-1 0 0 0 0,1 0 0 0 0,-1 0 0 0 0,1-1 0 0 0,-1 1 0 0 0,0 0 0 0 0,1 0 0 0 0,-1 0 0 0 0,0-1 0 0 0,1 1 0 0 0,-1 0 0 0 0,0 0 0 0 0,1-1 0 0 0,-1 1 0 0 0,0 0 0 0 0,1-1 0 0 0,-1 1 0 0 0,0 0 0 0 0,0-1 0 0 0,1 1 0 0 0,-1-1 0 0 0,0 1 0 0 0,0 0 0 0 0,0-1 0 0 0,0 1 0 0 0,0-1 0 0 0,1 1 0 0 0,-1 0 0 0 0,0-1 0 0 0,0 1 1 0 0,0-1-1 0 0,0 1 0 0 0,0-1 0 0 0,0 1 0 0 0,0 0 0 0 0,-1-1 0 0 0,1 1 0 0 0,0-1 0 0 0,0 1 0 0 0,0-1 0 0 0,0 1 0 0 0,0 0 0 0 0,-1-1 0 0 0,1 1 0 0 0,0 0 0 0 0,-1-1-51 0 0,12-3 902 0 0,127-85 5729 0 0,-103 62-5598 0 0,-1-1-1 0 0,-2-2 1 0 0,-1-1 0 0 0,16-21-1033 0 0,-35 37 242 0 0,-1-1 1 0 0,-1 0 0 0 0,-1-1-1 0 0,0 0 1 0 0,-1 0-1 0 0,0-1 1 0 0,-2 0-1 0 0,2-9-242 0 0,-5-14 1766 0 0,-3 40-1267 0 0,0 1-114 0 0,-5 30-337 0 0,2 203-175 0 0,15-112-338 0 0,5-1-1 0 0,26 87 466 0 0,-14-67-852 0 0,-19-85 708 0 0,-3 1-1 0 0,-2-1 1 0 0,-3 1-1 0 0,-2 0 1 0 0,-4 21 144 0 0,2-57 34 0 0,-1 0 0 0 0,-1 0 0 0 0,-1-1 0 0 0,-1 0 1 0 0,-1 0-1 0 0,0 0 0 0 0,-1-1 0 0 0,-1 0 0 0 0,-3 2-34 0 0,8-12 62 0 0,-1 0-1 0 0,0 0 0 0 0,-1-1 0 0 0,0 0 0 0 0,0 0 1 0 0,0 0-1 0 0,-1 0 0 0 0,0-1 0 0 0,-1-1 1 0 0,1 1-1 0 0,-1-1 0 0 0,0 0 0 0 0,0-1 1 0 0,-1 0-1 0 0,1 0 0 0 0,-1-1 0 0 0,0 0 0 0 0,0 0 1 0 0,0-1-1 0 0,-4 0-61 0 0,11-2 27 0 0,0 0 0 0 0,0 1 0 0 0,-1-2-1 0 0,1 1 1 0 0,0 0 0 0 0,0 0 0 0 0,-1-1 0 0 0,1 1 0 0 0,0-1 0 0 0,0 0-1 0 0,0 0 1 0 0,0 0 0 0 0,0 0 0 0 0,0 0 0 0 0,0 0 0 0 0,0 0 0 0 0,1-1-1 0 0,-1 1 1 0 0,0 0 0 0 0,1-1 0 0 0,-1 0 0 0 0,1 1 0 0 0,-1-1 0 0 0,1 0-1 0 0,0 0 1 0 0,0 0 0 0 0,0 0 0 0 0,0 0 0 0 0,0 0 0 0 0,0 0 0 0 0,0 0-1 0 0,1 0 1 0 0,-1 0 0 0 0,1-1 0 0 0,0 1 0 0 0,-1 0-27 0 0,-2-91 392 0 0,3 85-368 0 0,5-19-99 0 0,2 0 1 0 0,0 0 0 0 0,2 1-1 0 0,1 1 1 0 0,1-1-1 0 0,1 2 1 0 0,1-1-1 0 0,1 2 1 0 0,2 0 0 0 0,0 1-1 0 0,14-15 75 0 0,54-69-2328 0 0,-24 38-3700 0 0,-27 33-4328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3:19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1935 97 0 0 0,'0'0'1144'0'0,"0"0"122"0"0,0 0 181 0 0,0 0 293 0 0,0 0 241 0 0,0 0 47 0 0,0 0-134 0 0,0 0-186 0 0,0 0-208 0 0,0 0-225 0 0,0 0-217 0 0,2-3-194 0 0,-1 2-716 0 0,0 0-1 0 0,0 0 0 0 0,-1 0 1 0 0,1 0-1 0 0,0 0 1 0 0,0-1-1 0 0,-1 1 0 0 0,1 0 1 0 0,-1 0-1 0 0,1-1 1 0 0,-1 1-1 0 0,1 0 0 0 0,-1-1 1 0 0,0 1-1 0 0,0 0 1 0 0,0-1-1 0 0,0 1 0 0 0,0 0 1 0 0,0-1-1 0 0,0 1 1 0 0,0 0-1 0 0,0-1 0 0 0,0 1 1 0 0,-1 0-1 0 0,1-1 1 0 0,-1 1-1 0 0,1 0 0 0 0,-1-1 1 0 0,1 1-1 0 0,-1 0 0 0 0,0 0 1 0 0,0 0-1 0 0,1 0 1 0 0,-1 0-1 0 0,0 0 0 0 0,0 0 1 0 0,0 0-1 0 0,0 0 1 0 0,0 0-1 0 0,-1 0-147 0 0,-9-6 89 0 0,-1 1 0 0 0,0 1 0 0 0,0-1-1 0 0,0 2 1 0 0,0 0 0 0 0,-1 0 0 0 0,0 1 0 0 0,0 1 0 0 0,0 0-1 0 0,0 1 1 0 0,0 0 0 0 0,0 1 0 0 0,-2 1-89 0 0,-30-2 64 0 0,0 3 0 0 0,1 2 0 0 0,-1 1 0 0 0,-41 12-64 0 0,17 1 92 0 0,0 4-1 0 0,2 2 1 0 0,1 3 0 0 0,-26 17-92 0 0,90-44-2 0 0,-1 1 0 0 0,0-1 1 0 0,1 1-1 0 0,-1 0 1 0 0,0-1-1 0 0,1 1 0 0 0,-1 1 1 0 0,1-1-1 0 0,0 0 0 0 0,-1 1 1 0 0,1-1-1 0 0,0 1 0 0 0,0 0 1 0 0,0-1-1 0 0,0 1 0 0 0,0 0 1 0 0,0 0-1 0 0,0 0 0 0 0,1 1 1 0 0,-1-1-1 0 0,1 0 0 0 0,0 1 1 0 0,-1-1-1 0 0,1 1 1 0 0,0-1-1 0 0,1 1 0 0 0,-1-1 1 0 0,0 1-1 0 0,1 0 0 0 0,-1-1 1 0 0,1 1-1 0 0,0 0 0 0 0,0 0 1 0 0,0-1-1 0 0,0 1 0 0 0,0 0 1 0 0,1 0-1 0 0,-1-1 0 0 0,1 1 1 0 0,0-1-1 0 0,0 1 0 0 0,1 2 2 0 0,15 10 14 0 0,1 0-1 0 0,1-2 0 0 0,0 0 1 0 0,1-1-1 0 0,0 0 0 0 0,1-2 0 0 0,0-1 1 0 0,1 0-1 0 0,0-2 0 0 0,0 0 1 0 0,10 0-14 0 0,22 10 16 0 0,-43-13-9 0 0,-10-4-5 0 0,0-1 1 0 0,0 1-1 0 0,0 0 1 0 0,0 0-1 0 0,0 0 0 0 0,0-1 1 0 0,0 1-1 0 0,0 0 1 0 0,0 1-1 0 0,0-1 0 0 0,0 0 1 0 0,0 0-1 0 0,0 0 1 0 0,0 1-1 0 0,0-1 1 0 0,0 0-1 0 0,0 1 0 0 0,0-1 1 0 0,0 1-1 0 0,0-1 1 0 0,0 1-1 0 0,0-1 1 0 0,-1 1-1 0 0,1 0 0 0 0,0-1 1 0 0,0 1-1 0 0,-1 0 1 0 0,1 0-1 0 0,0 0 0 0 0,-1-1 1 0 0,1 1-1 0 0,-1 0 1 0 0,1 0-1 0 0,-1 0 1 0 0,0 0-1 0 0,1 0 0 0 0,-1 0 1 0 0,0 0-1 0 0,1 0 1 0 0,-1 0-1 0 0,0 0 1 0 0,0 0-1 0 0,0 0 0 0 0,0 0 1 0 0,0 0-1 0 0,0 0 1 0 0,0 0-1 0 0,-1 0 0 0 0,1 0 1 0 0,0 0-1 0 0,-1 0 1 0 0,1 0-1 0 0,0 0 1 0 0,-1 0-1 0 0,1 0 0 0 0,-1 0 1 0 0,1 0-1 0 0,-1 0 1 0 0,0-1-1 0 0,1 1 1 0 0,-1 0-1 0 0,0 0 0 0 0,0-1 1 0 0,1 1-1 0 0,-2 0-2 0 0,-163 126 237 0 0,65-57-208 0 0,70-47-17 0 0,3-4-4 0 0,1 1 0 0 0,1 2 0 0 0,1 1 0 0 0,1 0 0 0 0,-8 13-8 0 0,30-34-4 0 0,-1 0 0 0 0,0 1 0 0 0,1-1 1 0 0,0 0-1 0 0,-1 1 0 0 0,1-1 1 0 0,0 1-1 0 0,0 0 0 0 0,0-1 1 0 0,1 1-1 0 0,-1 0 0 0 0,1-1 0 0 0,-1 1 1 0 0,1 0-1 0 0,0 0 0 0 0,0-1 1 0 0,0 1-1 0 0,1 0 0 0 0,-1 0 1 0 0,0-1-1 0 0,1 1 0 0 0,0 0 0 0 0,0-1 1 0 0,0 1-1 0 0,0-1 0 0 0,0 1 1 0 0,0-1-1 0 0,1 1 0 0 0,-1-1 1 0 0,1 0-1 0 0,-1 0 0 0 0,1 1 0 0 0,0-1 1 0 0,0 0-1 0 0,0-1 0 0 0,0 1 1 0 0,1 0 3 0 0,4 4 29 0 0,1 0 0 0 0,0-1 1 0 0,0 0-1 0 0,0-1 0 0 0,1 0 0 0 0,-1 0 1 0 0,1-1-1 0 0,0 0 0 0 0,0 0 1 0 0,7 0-30 0 0,23 3 103 0 0,0-2 1 0 0,1-2 0 0 0,-1-1-1 0 0,1-2 1 0 0,-1-2-1 0 0,0-2 1 0 0,5-2-104 0 0,16-14-1002 0 0,-36 9-2633 0 0,7-3-9664 0 0,-24 12 4200 0 0</inkml:trace>
  <inkml:trace contextRef="#ctx0" brushRef="#br0" timeOffset="253.078">2111 575 17036 0 0,'0'0'897'0'0,"0"0"-258"0"0,0 0-79 0 0,0 0 70 0 0,0 0 62 0 0,0 0-27 0 0,0 0-75 0 0,0 0-93 0 0,0 0-94 0 0,0 0-110 0 0,-24 31-94 0 0,-74 100-90 0 0,42-39-81 0 0,-19 81-2022 0 0,57-113-3018 0 0,4 1-5615 0 0,12-49 5022 0 0</inkml:trace>
  <inkml:trace contextRef="#ctx0" brushRef="#br0" timeOffset="498.657">1647 627 15979 0 0,'0'0'1162'0'0,"0"0"-597"0"0,0 0-379 0 0,0 0-111 0 0,0 0 46 0 0,0 0 104 0 0,0 0 82 0 0,0 0 53 0 0,0 0 35 0 0,0 0-23 0 0,32 14-49 0 0,99 46-45 0 0,53 32 334 0 0,-53-8-803 0 0,-56-12-3270 0 0,-61-56 622 0 0,2 2-6045 0 0,-13-13 3299 0 0</inkml:trace>
  <inkml:trace contextRef="#ctx0" brushRef="#br0" timeOffset="8369.106">2656 686 0 0 0,'0'0'223'0'0,"0"0"501"0"0,0 0 263 0 0,0 0 198 0 0,0 0 144 0 0,0 0 76 0 0,5-4-15 0 0,16-11-77 0 0,-21 15-1180 0 0,1-1 0 0 0,-1 0-1 0 0,0 1 1 0 0,0-1-1 0 0,0 1 1 0 0,0-1-1 0 0,0 0 1 0 0,0 1 0 0 0,0-1-1 0 0,0 1 1 0 0,0-1-1 0 0,-1 0 1 0 0,1 1-1 0 0,0-1 1 0 0,0 1-1 0 0,0-1 1 0 0,-1 1 0 0 0,1-1-1 0 0,0 1 1 0 0,-1-1-1 0 0,1 1 1 0 0,0-1-1 0 0,-1 1 1 0 0,1-1 0 0 0,-1 1-1 0 0,1-1 1 0 0,-1 1-1 0 0,1 0 1 0 0,-1-1-1 0 0,1 1 1 0 0,-1 0-1 0 0,1-1 1 0 0,-1 1 0 0 0,1 0-1 0 0,-1 0 1 0 0,1 0-1 0 0,-1 0 1 0 0,0-1-1 0 0,1 1 1 0 0,-1 0 0 0 0,1 0-1 0 0,-1 0 1 0 0,0 0-1 0 0,1 0 1 0 0,-1 0-133 0 0,-10 0 136 0 0,1 0 0 0 0,0 1 0 0 0,0 0 0 0 0,0 0 0 0 0,0 1 0 0 0,0 0 0 0 0,0 1 0 0 0,0 0 1 0 0,0 1-1 0 0,1 0 0 0 0,0 0 0 0 0,0 1 0 0 0,0 0 0 0 0,0 1 0 0 0,1 0 0 0 0,0 0 0 0 0,0 1 0 0 0,1 0 0 0 0,-1 1-136 0 0,-14 9 237 0 0,5-5-219 0 0,1 0 0 0 0,1 1 0 0 0,0 1 0 0 0,1 1 0 0 0,0 0 0 0 0,1 1 0 0 0,1 0 0 0 0,1 1 0 0 0,0 0 0 0 0,1 1 0 0 0,1 0 0 0 0,1 0 0 0 0,-1 5-18 0 0,6-18-10 0 0,1 0-1 0 0,1 0 0 0 0,-1 0 1 0 0,1 0-1 0 0,0 0 0 0 0,0 1 1 0 0,0-1-1 0 0,1 0 0 0 0,-1 1 1 0 0,1-1-1 0 0,1 0 0 0 0,-1 1 1 0 0,1-1-1 0 0,0 0 0 0 0,0 0 1 0 0,1 0-1 0 0,-1 1 0 0 0,1-1 1 0 0,0 0-1 0 0,1-1 0 0 0,-1 1 1 0 0,1 0-1 0 0,0-1 0 0 0,0 1 1 0 0,0-1-1 0 0,1 0 0 0 0,-1 0 1 0 0,1 0-1 0 0,0-1 0 0 0,0 1 1 0 0,0-1-1 0 0,1 0 0 0 0,-1 0 1 0 0,1-1-1 0 0,0 1 0 0 0,0-1 1 0 0,0 0-1 0 0,0 0 0 0 0,3 0 11 0 0,3-1 75 0 0,-1-1 0 0 0,1 0-1 0 0,-1-1 1 0 0,1 0-1 0 0,-1-1 1 0 0,0 0-1 0 0,0 0 1 0 0,0-1 0 0 0,0 0-1 0 0,0-1 1 0 0,0 0-1 0 0,-1-1 1 0 0,0 0 0 0 0,0-1-1 0 0,0 1 1 0 0,-1-2-1 0 0,0 1 1 0 0,8-8-75 0 0,123-147 1219 0 0,-111 125-1044 0 0,-12 17-71 0 0,-2 0-1 0 0,0 0 1 0 0,-1-1 0 0 0,-1-1-1 0 0,-1 0 1 0 0,-1-1 0 0 0,0 0-1 0 0,-1-3-103 0 0,-5 11 994 0 0,-6 29-169 0 0,0 1-974 0 0,-2 22 193 0 0,-1 115 61 0 0,5-147-125 0 0,1-1 1 0 0,0 0-1 0 0,1 1 1 0 0,-1-1-1 0 0,1 0 0 0 0,0 0 1 0 0,0 0-1 0 0,0 0 1 0 0,1-1-1 0 0,0 1 1 0 0,0-1-1 0 0,0 1 0 0 0,1-1 1 0 0,-1 0-1 0 0,1 0 1 0 0,0 0-1 0 0,0-1 1 0 0,0 0-1 0 0,0 1 0 0 0,1-1 1 0 0,-1-1-1 0 0,1 1 1 0 0,0-1-1 0 0,0 0 1 0 0,0 0-1 0 0,2 1 20 0 0,-3-2-259 0 0,0 0 0 0 0,1 0-1 0 0,-1-1 1 0 0,1 1 0 0 0,-1-1 0 0 0,1 0-1 0 0,-1 0 1 0 0,1 0 0 0 0,-1-1 0 0 0,1 0 0 0 0,-1 1-1 0 0,0-2 1 0 0,1 1 0 0 0,-1 0 0 0 0,3-2 259 0 0,35-22-10806 0 0,-35 18 3462 0 0</inkml:trace>
  <inkml:trace contextRef="#ctx0" brushRef="#br0" timeOffset="8900.674">3059 1091 10018 0 0,'0'0'1259'0'0,"0"0"-372"0"0,0 0-48 0 0,0 0 189 0 0,0 0 139 0 0,0 0-54 0 0,0 0-152 0 0,0 0-172 0 0,0 0-174 0 0,0 0-146 0 0,17-34-117 0 0,52-103-99 0 0,38-45 376 0 0,-55 130-601 0 0,-50 53-46 0 0,0 0-1 0 0,0 0 1 0 0,0 1-1 0 0,-1-1 1 0 0,1 1-1 0 0,0-1 1 0 0,-1 1-1 0 0,1-1 1 0 0,-1 1-1 0 0,1 0 0 0 0,-1-1 1 0 0,0 1-1 0 0,0 0 1 0 0,0 0-1 0 0,0 0 1 0 0,0 0-1 0 0,0 0 1 0 0,0 0-1 0 0,-1 1 1 0 0,1-1-1 0 0,-1 0 1 0 0,0 0-1 0 0,1 0 1 0 0,-1 1-1 0 0,0-1 1 0 0,0 0-1 0 0,0 0 1 0 0,-1 0-1 0 0,1 1 1 0 0,-1-1-1 0 0,1 0 1 0 0,-1 1 18 0 0,-10 125 391 0 0,6-55-362 0 0,46-69 655 0 0,40-67 360 0 0,48-57-826 0 0,-54 72-408 0 0,-68 81 22 0 0,-7 121 511 0 0,1-152-411 0 0,-1 0-1 0 0,1-1 1 0 0,0 1 0 0 0,0 0-1 0 0,0-1 1 0 0,0 1-1 0 0,0-1 1 0 0,0 1 0 0 0,1-1-1 0 0,-1 1 1 0 0,0-1-1 0 0,1 0 1 0 0,-1 0 0 0 0,1 0-1 0 0,-1 0 1 0 0,1 0-1 0 0,0 0 1 0 0,-1 0 0 0 0,1 0-1 0 0,0-1 1 0 0,-1 1 0 0 0,1-1-1 0 0,0 1 1 0 0,0-1-1 0 0,0 0 1 0 0,0 1 0 0 0,0-1-1 0 0,-1 0 1 0 0,1 0-1 0 0,0-1 1 0 0,0 1 0 0 0,0 0-1 0 0,0-1 1 0 0,1 0 68 0 0,22-3-4220 0 0,-6-4-4434 0 0,-12 4 1687 0 0</inkml:trace>
  <inkml:trace contextRef="#ctx0" brushRef="#br0" timeOffset="9498.688">3934 803 6457 0 0,'0'0'3388'0'0,"0"0"-1824"0"0,0 0-865 0 0,0 0-152 0 0,0 0 45 0 0,0 0 71 0 0,0 0 41 0 0,0 0-59 0 0,0 0-102 0 0,0 0-134 0 0,0 0-107 0 0,0 0-103 0 0,-3 34-70 0 0,-7 104-30 0 0,-7 76 134 0 0,-3-92-8 0 0,16-120 2590 0 0,-1-45-2216 0 0,5 20-559 0 0,1 0-1 0 0,1-1 0 0 0,1 1 1 0 0,1 0-1 0 0,1 0 0 0 0,1 1 0 0 0,1-1 1 0 0,1 1-1 0 0,0 1 0 0 0,2 0 1 0 0,5-7-40 0 0,0 1-46 0 0,2 1 1 0 0,1 0 0 0 0,1 2 0 0 0,1 0-1 0 0,1 1 1 0 0,1 1 0 0 0,1 1 0 0 0,0 1-1 0 0,2 1 1 0 0,0 1 0 0 0,2 2 0 0 0,19-10 45 0 0,-43 23 1 0 0,-1 1 0 0 0,1 0 0 0 0,0 0 0 0 0,0 1 0 0 0,0-1 0 0 0,0 1 0 0 0,0-1 0 0 0,0 1 0 0 0,0 0 0 0 0,0 0 0 0 0,1 0 0 0 0,-1 1 0 0 0,0-1 0 0 0,1 1 0 0 0,-1 0 0 0 0,0 0 0 0 0,1 0 0 0 0,-1 0 0 0 0,0 0 0 0 0,1 1 0 0 0,-1 0 1 0 0,0 0-1 0 0,0-1 0 0 0,1 2 0 0 0,-1-1 0 0 0,0 0 0 0 0,0 1 0 0 0,0-1 0 0 0,0 1 0 0 0,-1 0 0 0 0,1 0 0 0 0,0 0 0 0 0,-1 0 0 0 0,1 1 0 0 0,-1-1 0 0 0,0 1 0 0 0,0-1 0 0 0,0 1 0 0 0,0 0 0 0 0,0 0 0 0 0,-1 0 0 0 0,1 0 0 0 0,-1 0 0 0 0,0 0 0 0 0,0 0 0 0 0,0 0 0 0 0,0 1 0 0 0,0-1 0 0 0,-1 0-1 0 0,-2 17 78 0 0,0-1-1 0 0,-1 0 0 0 0,-2 0 1 0 0,0 0-1 0 0,-1 0 1 0 0,0-1-1 0 0,-2 0 0 0 0,0-1 1 0 0,-1 1-1 0 0,-1-2 0 0 0,0 1 1 0 0,-1-1-1 0 0,-1-1 0 0 0,-1 0 1 0 0,0-1-1 0 0,0 0 0 0 0,-2-1 1 0 0,0 0-1 0 0,0-1 0 0 0,-1-1 1 0 0,0-1-1 0 0,-1 0 0 0 0,-8 3-77 0 0,19-10-12 0 0,1 0 0 0 0,0-1 0 0 0,-1 1 0 0 0,0-1 0 0 0,1 0 0 0 0,-1-1 0 0 0,0 1 0 0 0,0-1 0 0 0,0 0 0 0 0,0-1 0 0 0,0 1 0 0 0,0-1 0 0 0,0 0 0 0 0,0-1 0 0 0,0 1 0 0 0,0-1 0 0 0,0-1 0 0 0,0 1-1 0 0,0-1 1 0 0,1 0 0 0 0,-1 0 0 0 0,1-1 0 0 0,-1 1 0 0 0,1-1 0 0 0,0 0 0 0 0,-1-1 12 0 0,3-2-288 0 0,-1 1-1 0 0,1-1 1 0 0,0 1-1 0 0,1-1 1 0 0,-1 0-1 0 0,1 0 1 0 0,0-1-1 0 0,1 1 1 0 0,0 0 0 0 0,0-1-1 0 0,0 1 1 0 0,0 0-1 0 0,1-1 1 0 0,0 1-1 0 0,1-1 1 0 0,-1 1-1 0 0,1-1 1 0 0,1 1-1 0 0,-1 0 1 0 0,1 0 0 0 0,2-6 288 0 0,39-77-10497 0 0,-29 66 4833 0 0</inkml:trace>
  <inkml:trace contextRef="#ctx0" brushRef="#br0" timeOffset="9787.646">4573 192 11835 0 0,'0'0'1803'0'0,"0"0"-814"0"0,0 0-410 0 0,0 0-32 0 0,0 0 57 0 0,0 0 29 0 0,0 0 58 0 0,0 0 67 0 0,0 0 20 0 0,0 0-29 0 0,0 0-119 0 0,0 0-135 0 0,6 20-105 0 0,21 63-73 0 0,-21-61-187 0 0,-1 0 0 0 0,-1 0 0 0 0,-1 1-1 0 0,-1-1 1 0 0,0 0 0 0 0,-2 1 0 0 0,-2 16-130 0 0,0 17 78 0 0,-2 19-167 0 0,-4 0 0 0 0,-3 0 0 0 0,-3 0 0 0 0,-9 18 89 0 0,21-87-31 0 0,-7 55-933 0 0,8-35-2745 0 0,8-24-2002 0 0,23-19-400 0 0,-18 7 2611 0 0,-4 2 1097 0 0</inkml:trace>
  <inkml:trace contextRef="#ctx0" brushRef="#br0" timeOffset="10254.025">4698 892 3745 0 0,'0'0'1359'0'0,"0"0"-99"0"0,0 0 278 0 0,0 0 266 0 0,0 0-1 0 0,0 0-115 0 0,0 0-131 0 0,0 0-150 0 0,0 0-166 0 0,0 0-183 0 0,0 0-153 0 0,34-1-132 0 0,109-6-116 0 0,-71-11 157 0 0,-61 11-629 0 0,-2 4-91 0 0,-1-1 1 0 0,0 0-1 0 0,0-1 1 0 0,-1 0-1 0 0,1 0 1 0 0,-1-1-1 0 0,0 0 1 0 0,0 0-1 0 0,-1 0 1 0 0,0-1-1 0 0,0 0 1 0 0,0 0-1 0 0,-1-1 0 0 0,0 1 1 0 0,-1-1-1 0 0,0 0 1 0 0,0-1-1 0 0,-1 1 1 0 0,1-1-1 0 0,-2 1 1 0 0,1-1-1 0 0,-2 0 1 0 0,1 0-1 0 0,-1-1-94 0 0,-4 6-25 0 0,0 0 0 0 0,0 0 1 0 0,0 1-1 0 0,0-1 0 0 0,-1 1 0 0 0,0 0 0 0 0,0 0 0 0 0,0 0 0 0 0,0 1 1 0 0,0 0-1 0 0,0-1 0 0 0,-1 1 0 0 0,1 1 0 0 0,-1-1 0 0 0,1 1 0 0 0,-1-1 0 0 0,0 1 1 0 0,0 1-1 0 0,1-1 0 0 0,-1 1 0 0 0,0 0 0 0 0,0 0 0 0 0,0 0 0 0 0,1 0 1 0 0,-1 1-1 0 0,0 0 0 0 0,0 0 0 0 0,-2 1 25 0 0,-9 4-73 0 0,1 0-1 0 0,-1 0 1 0 0,1 1 0 0 0,1 1 0 0 0,-1 1-1 0 0,2 0 1 0 0,-1 1 0 0 0,1 0 0 0 0,1 1-1 0 0,-1 1 1 0 0,2 0 0 0 0,0 0 0 0 0,0 1-1 0 0,-2 6 74 0 0,6-12-73 0 0,2 0 0 0 0,-1 1 0 0 0,1 0 0 0 0,0 0 0 0 0,0 0 0 0 0,1 1 0 0 0,1-1-1 0 0,-1 1 1 0 0,1 0 0 0 0,0 0 0 0 0,1 0 0 0 0,0 0 0 0 0,1 1 0 0 0,0-1 0 0 0,0 0-1 0 0,1 1 1 0 0,0-1 0 0 0,2 8 73 0 0,2-11-107 0 0,1 0 0 0 0,0 0 0 0 0,1 0 0 0 0,-1 0 0 0 0,1-1 0 0 0,0 0 0 0 0,1 0 0 0 0,-1-1 0 0 0,1 0 0 0 0,0 0 0 0 0,0-1 0 0 0,0 1-1 0 0,0-1 1 0 0,1-1 0 0 0,-1 1 0 0 0,1-2 0 0 0,-1 1 0 0 0,1-1 0 0 0,0 0 0 0 0,0 0 0 0 0,0-1 0 0 0,5 0 107 0 0,128 0-5246 0 0,-3-21-5081 0 0,-108 16 7232 0 0</inkml:trace>
  <inkml:trace contextRef="#ctx0" brushRef="#br0" timeOffset="11133.001">790 1488 1744 0 0,'0'0'1511'0'0,"0"0"-868"0"0,0 0-333 0 0,0 0-5 0 0,0 0 172 0 0,0 0 236 0 0,0 0 148 0 0,0 0 106 0 0,0 0 46 0 0,0 0-36 0 0,0 0-61 0 0,0 0-80 0 0,0 0-89 0 0,21-3-51 0 0,70-9-34 0 0,134 8 2458 0 0,495-32 353 0 0,109-4-2094 0 0,-188 54-943 0 0,-362-5 68 0 0,191-21-504 0 0,-114-22 688 0 0,-77 6 214 0 0,113 9-902 0 0,-107 15 545 0 0,-266 6-153 0 0,-19-1-2737 0 0,-11 0-6475 0 0,9-1-2327 0 0</inkml:trace>
  <inkml:trace contextRef="#ctx0" brushRef="#br0" timeOffset="13238.739">5557 704 2585 0 0,'0'0'3223'0'0,"0"0"-2484"0"0,0 0-653 0 0,0 0 128 0 0,0 0 230 0 0,0 0 157 0 0,0 0 62 0 0,0 0-44 0 0,0 0-154 0 0,0 0-197 0 0,0 0-158 0 0,0 0-20 0 0,-1 2 116 0 0,1-1-100 0 0,0-1-1 0 0,1 0 1 0 0,-1 0 0 0 0,0 0-1 0 0,0 0 1 0 0,0 0 0 0 0,0 1-1 0 0,1-1 1 0 0,-1 0 0 0 0,0 0 0 0 0,0 0-1 0 0,0 1 1 0 0,0-1 0 0 0,0 0-1 0 0,0 0 1 0 0,0 0 0 0 0,1 1 0 0 0,-1-1-1 0 0,0 0 1 0 0,0 0 0 0 0,0 1-1 0 0,0-1 1 0 0,0 0 0 0 0,0 0-1 0 0,0 0 1 0 0,0 1 0 0 0,0-1-106 0 0,20-23 2348 0 0,-1-31 1045 0 0,-19 53-3117 0 0,0 1-15 0 0,0 0 2 0 0,0 0 0 0 0,0 0 0 0 0,-27 17 452 0 0,24-11-4366 0 0,2 0-3431 0 0,1-5-3110 0 0</inkml:trace>
  <inkml:trace contextRef="#ctx0" brushRef="#br0" timeOffset="13635.706">5607 991 5713 0 0,'0'0'1425'0'0,"0"0"-67"0"0,0 0-12 0 0,0 0 8 0 0,0 0-125 0 0,0 0-210 0 0,0 0-165 0 0,0 0-195 0 0,0 0-215 0 0,0 0-172 0 0,0 0-147 0 0,0 0-78 0 0,0 0-2 0 0,-2 2 40 0 0,1-1-106 0 0,1-1 59 0 0,1 0 0 0 0,-1 0 0 0 0,0 0 0 0 0,0 0 0 0 0,1 0 0 0 0,-1 0 0 0 0,0 0 0 0 0,0 0 0 0 0,1 0 0 0 0,-1 0 0 0 0,0 0 0 0 0,0 0 0 0 0,1 0 0 0 0,-1 1 0 0 0,0-1 0 0 0,0 0 0 0 0,0 0 0 0 0,1 0 0 0 0,-1 0 0 0 0,0 0 0 0 0,0 0 0 0 0,0 1 0 0 0,1-1 0 0 0,-1 0 0 0 0,0 0 0 0 0,0 0 0 0 0,0 1 0 0 0,0-1 0 0 0,1 0 0 0 0,-1 0 0 0 0,0 0 0 0 0,0 1 0 0 0,0-1 0 0 0,0 0 0 0 0,0 0 0 0 0,0 1 0 0 0,0-1 0 0 0,0 0 0 0 0,0 0 0 0 0,0 1 0 0 0,0-1 0 0 0,0 0 0 0 0,0 0 0 0 0,0 1 0 0 0,0-1 0 0 0,0 0 0 0 0,0 0 0 0 0,0 1 0 0 0,0-1 0 0 0,0 0-38 0 0,3-7 4168 0 0,-16 7-4322 0 0,11 0-4013 0 0,1 0-4353 0 0,1 0-661 0 0</inkml:trace>
  <inkml:trace contextRef="#ctx0" brushRef="#br0" timeOffset="38114.803">11612 1370 0 0 0,'0'0'898'0'0,"0"0"132"0"0,0 0 172 0 0,0 0 94 0 0,0 0-15 0 0,0 0-44 0 0,0 0-30 0 0,0 0 49 0 0,-31 15 9 0 0,-97 44-133 0 0,53-8 459 0 0,68-44-1490 0 0,1-4-17 0 0,1 1-1 0 0,0 0 1 0 0,0 0 0 0 0,0 1-1 0 0,1-1 1 0 0,0 1-1 0 0,0 0 1 0 0,0 1 0 0 0,0-1-1 0 0,1 0 1 0 0,0 1 0 0 0,0 0-1 0 0,0 0 1 0 0,1 0 0 0 0,0 0-1 0 0,0 0 1 0 0,0 4-84 0 0,50 2 351 0 0,-29-15-155 0 0,-1-1 0 0 0,1-1 1 0 0,-1 0-1 0 0,0-1 0 0 0,-1-1 1 0 0,1-1-1 0 0,-1 0 0 0 0,-1-1 1 0 0,0-1-1 0 0,0-1 0 0 0,-1 0 1 0 0,10-10-197 0 0,14-7 312 0 0,-19 13-144 0 0,40-18 80 0 0,-58 35-244 0 0,0-1-1 0 0,0 2 1 0 0,0-1-1 0 0,-1 0 1 0 0,1 0-1 0 0,0 0 1 0 0,-1 1-1 0 0,1-1 1 0 0,-1 1-1 0 0,0 0 1 0 0,0-1-1 0 0,0 1 1 0 0,0 0-1 0 0,-1-1 1 0 0,1 1-1 0 0,-1 0 1 0 0,1 0-1 0 0,-1 0 1 0 0,0-1-1 0 0,0 1 1 0 0,0 0-1 0 0,-1 1-3 0 0,2 0 15 0 0,15 168 189 0 0,-16-168-212 0 0,0 0-1 0 0,1 0 1 0 0,0 1-1 0 0,0-1 1 0 0,0 0-1 0 0,0 0 1 0 0,0 0 0 0 0,1 0-1 0 0,0 0 1 0 0,0 0-1 0 0,0-1 1 0 0,0 1-1 0 0,1 0 1 0 0,-1-1-1 0 0,1 0 1 0 0,0 0-1 0 0,0 0 1 0 0,0 0-1 0 0,0 0 1 0 0,1 0-1 0 0,-1-1 1 0 0,1 0-1 0 0,-1 1 1 0 0,1-1-1 0 0,0-1 1 0 0,0 1-1 0 0,0 0 1 0 0,0-1 0 0 0,0 0-1 0 0,0 0 1 0 0,1 0-1 0 0,-1-1 1 0 0,0 1-1 0 0,0-1 1 0 0,1 0-1 0 0,-1 0 1 0 0,0-1-1 0 0,0 1 1 0 0,1-1-1 0 0,-1 0 1 0 0,0 0-1 0 0,0 0 1 0 0,0-1-1 0 0,0 1 1 0 0,3-3 8 0 0,11-7 101 0 0,-1-1 1 0 0,-1 0-1 0 0,0-2 0 0 0,0 0 1 0 0,-1 0-1 0 0,-1-2 1 0 0,0 0-1 0 0,-2 0 0 0 0,10-17-101 0 0,4-1 144 0 0,13-17 17 0 0,-2-2 0 0 0,-2-2 0 0 0,-3-1 0 0 0,-2-2 0 0 0,-3-1 0 0 0,1-8-161 0 0,-12 22 40 0 0,4-7 9 0 0,-2-1 0 0 0,-3-1 1 0 0,5-39-50 0 0,-78 203 289 0 0,41-67-365 0 0,3 0-1 0 0,1 1 1 0 0,2 1-1 0 0,1 0 1 0 0,3 1-1 0 0,2-1 0 0 0,2 1 1 0 0,2 18 76 0 0,0-57-22 0 0,0 1 0 0 0,0 0 1 0 0,1-1-1 0 0,0 1 0 0 0,0 0 0 0 0,1-1 0 0 0,0 1 0 0 0,1 0 1 0 0,0-1-1 0 0,0 1 0 0 0,0-1 0 0 0,1 0 0 0 0,0 0 0 0 0,0 0 1 0 0,1 0-1 0 0,0 0 0 0 0,0-1 0 0 0,0 0 0 0 0,1 1 1 0 0,0-2-1 0 0,0 1 0 0 0,1-1 0 0 0,0 1 0 0 0,0-1 0 0 0,0-1 1 0 0,0 1-1 0 0,1-1 0 0 0,0-1 0 0 0,-1 1 0 0 0,2-1 0 0 0,-1 0 1 0 0,0-1-1 0 0,0 1 22 0 0,11-5 53 0 0,0-1 0 0 0,-1-1 0 0 0,0-1 0 0 0,0 0 0 0 0,0-1 1 0 0,-1 0-1 0 0,1-2 0 0 0,-1 0 0 0 0,-1-1 0 0 0,0 0 0 0 0,0-1 0 0 0,-1-1 0 0 0,0 0 1 0 0,-1-1-1 0 0,0-1 0 0 0,-1 0 0 0 0,-1 0 0 0 0,6-9-53 0 0,14-13 20 0 0,-1-1 0 0 0,-2-2 0 0 0,-2-1 0 0 0,-1-1 0 0 0,-2-1 0 0 0,-2-1 0 0 0,-2-1 0 0 0,-2-1 0 0 0,-1 0 0 0 0,-3-1 0 0 0,8-44-20 0 0,-16 6 263 0 0,-5 82-251 0 0,-1 0 0 0 0,0 0 1 0 0,1 0-1 0 0,-1 0 0 0 0,0 0 1 0 0,0 1-1 0 0,1-1 0 0 0,-1 0 1 0 0,0 0-1 0 0,0 1 0 0 0,0-1 1 0 0,0 1-1 0 0,0-1 0 0 0,0 1 1 0 0,0-1-1 0 0,0 1 0 0 0,0 0 1 0 0,0 0-1 0 0,-1-1 0 0 0,1 1 1 0 0,0 0-1 0 0,0 0 0 0 0,0 0 1 0 0,0 0-1 0 0,0 0 0 0 0,0 0 0 0 0,0 0 1 0 0,-1 1-1 0 0,1-1 0 0 0,0 0 1 0 0,0 1-1 0 0,0-1 0 0 0,0 0 1 0 0,0 1-1 0 0,0 0 0 0 0,0-1 1 0 0,0 1-1 0 0,0-1 0 0 0,1 1 1 0 0,-1 0-1 0 0,0 0 0 0 0,0-1 1 0 0,0 1-1 0 0,1 0 0 0 0,-1 0 1 0 0,0 1-13 0 0,-12 12-24 0 0,1 1 1 0 0,0 0 0 0 0,1 1-1 0 0,1 0 1 0 0,0 1 0 0 0,1 0-1 0 0,1 1 1 0 0,-5 14 23 0 0,4 1-27 0 0,0 0-1 0 0,2 1 1 0 0,2 0 0 0 0,1 0-1 0 0,1 0 1 0 0,2 0 0 0 0,2 0-1 0 0,1 5 28 0 0,-1-27-116 0 0,1 1 0 0 0,0-1 0 0 0,0 0 0 0 0,1 0-1 0 0,1 0 1 0 0,0 0 0 0 0,0 0 0 0 0,2-1 0 0 0,-1 0 0 0 0,1 0 0 0 0,1 0 0 0 0,0-1-1 0 0,0 0 1 0 0,1-1 0 0 0,0 1 0 0 0,1-1 0 0 0,0-1 0 0 0,0 0 0 0 0,1 0-1 0 0,0-1 1 0 0,1 0 0 0 0,-1 0 0 0 0,1-1 0 0 0,12 4 116 0 0,15-5-2632 0 0,-25-7-998 0 0,-5-4-3660 0 0,-6 2 2594 0 0</inkml:trace>
  <inkml:trace contextRef="#ctx0" brushRef="#br0" timeOffset="38359.507">11629 1223 13323 0 0,'0'0'619'0'0,"0"0"-129"0"0,0 0 167 0 0,0 0 32 0 0,38 4-50 0 0,126 11-66 0 0,-88-12-48 0 0,-1-3 0 0 0,1-3 0 0 0,0-4-1 0 0,51-12-524 0 0,-16 3 234 0 0,241-28-479 0 0,-122 16-3970 0 0,-166 20-778 0 0,-19 1-4877 0 0</inkml:trace>
  <inkml:trace contextRef="#ctx0" brushRef="#br0" timeOffset="39378.405">13484 1172 8106 0 0,'0'0'2359'0'0,"0"0"-360"0"0,0 0-392 0 0,0 0-325 0 0,0 0-286 0 0,0 0-192 0 0,0 0-116 0 0,-32 1-82 0 0,-102 6-118 0 0,58 18 46 0 0,66-17-451 0 0,1-3-98 0 0,-1 0-1 0 0,2 1 1 0 0,-1 1-1 0 0,1-1 1 0 0,0 2-1 0 0,0-1 1 0 0,1 1 0 0 0,0 0-1 0 0,0 0 1 0 0,1 1-1 0 0,0 0 1 0 0,0 0-1 0 0,1 0 1 0 0,0 1-1 0 0,1 0 1 0 0,0 0 0 0 0,1 0-1 0 0,0 0 1 0 0,0 0-1 0 0,1 1 1 0 0,1-1-1 0 0,0 1 1 0 0,0 0-1 0 0,1 5 16 0 0,3-12-11 0 0,-1 0-1 0 0,1-1 1 0 0,1 1-1 0 0,-1-1 1 0 0,0 0-1 0 0,1 0 1 0 0,0 0-1 0 0,0 0 0 0 0,0-1 1 0 0,0 1-1 0 0,0-1 1 0 0,0 0-1 0 0,1 0 1 0 0,-1-1-1 0 0,0 1 0 0 0,1-1 1 0 0,0 0-1 0 0,-1 0 1 0 0,1 0-1 0 0,0-1 1 0 0,-1 0-1 0 0,1 0 1 0 0,0 0-1 0 0,-1 0 0 0 0,1-1 1 0 0,0 0-1 0 0,3-1 12 0 0,13-3 75 0 0,1-1 0 0 0,-1 0 0 0 0,0-2 0 0 0,0-1 0 0 0,-1 0 0 0 0,0-2 0 0 0,-1 0 0 0 0,0-1 0 0 0,-1-1 0 0 0,0-1 0 0 0,14-14-75 0 0,-28 25 16 0 0,112-100 532 0 0,-115 102-545 0 0,-1 1 1 0 0,0 0 0 0 0,1 0 0 0 0,-1-1-1 0 0,1 1 1 0 0,-1 0 0 0 0,1 0-1 0 0,-1 0 1 0 0,1 0 0 0 0,-1 0 0 0 0,1 0-1 0 0,-1 0 1 0 0,1 0 0 0 0,-1 0 0 0 0,1 0-1 0 0,-1 0 1 0 0,1 0 0 0 0,-1 0-1 0 0,1 0 1 0 0,-1 0 0 0 0,1 1 0 0 0,-1-1-1 0 0,1 0 1 0 0,-1 0 0 0 0,1 1 0 0 0,-1-1-1 0 0,1 0 1 0 0,-1 1 0 0 0,0-1-1 0 0,1 0 1 0 0,-1 1 0 0 0,0-1 0 0 0,1 0-1 0 0,-1 1 1 0 0,0-1 0 0 0,1 1-1 0 0,-1-1 1 0 0,0 1 0 0 0,0-1 0 0 0,0 1-1 0 0,1-1 1 0 0,-1 0 0 0 0,0 1 0 0 0,0-1-1 0 0,0 1 1 0 0,0 0 0 0 0,0-1-1 0 0,0 1 1 0 0,0-1 0 0 0,0 1 0 0 0,0-1-1 0 0,0 1 1 0 0,0-1 0 0 0,0 1 0 0 0,0-1-1 0 0,-1 1 1 0 0,1-1 0 0 0,0 1-1 0 0,0-1 1 0 0,0 0 0 0 0,-1 1 0 0 0,1-1-4 0 0,0 54 310 0 0,0-39-270 0 0,0 94-407 0 0,0-108 364 0 0,0 0-1 0 0,0 0 1 0 0,1 0-1 0 0,-1 0 1 0 0,0 0-1 0 0,0 0 1 0 0,1 0-1 0 0,-1 0 0 0 0,0 0 1 0 0,1 0-1 0 0,-1 0 1 0 0,1-1-1 0 0,-1 1 1 0 0,1 0-1 0 0,-1 0 1 0 0,1 0-1 0 0,0-1 1 0 0,0 1-1 0 0,-1 0 0 0 0,1-1 1 0 0,0 1-1 0 0,0-1 1 0 0,-1 1-1 0 0,1 0 1 0 0,0-1-1 0 0,0 0 1 0 0,0 1-1 0 0,0-1 1 0 0,0 0-1 0 0,0 1 0 0 0,0-1 1 0 0,0 0-1 0 0,0 0 1 0 0,0 0-1 0 0,0 0 1 0 0,0 0-1 0 0,0 0 1 0 0,0 0-1 0 0,0 0 1 0 0,0 0-1 0 0,0 0 0 0 0,0-1 1 0 0,0 1-1 0 0,0 0 1 0 0,0-1-1 0 0,-1 1 1 0 0,1-1-1 0 0,0 1 1 0 0,0-1-1 0 0,0 1 0 0 0,0-1 1 0 0,-1 0-1 0 0,1 1 1 0 0,0-1 3 0 0,44-39 437 0 0,-43 39-440 0 0,35-34 91 0 0,1 1 1 0 0,2 2-1 0 0,2 2 0 0 0,0 2 0 0 0,2 1 1 0 0,21-7-89 0 0,-52 26-30 0 0,1 1 1 0 0,0 1 0 0 0,0 0 0 0 0,0 1 0 0 0,1 0-1 0 0,0 2 1 0 0,-1-1 0 0 0,1 2 0 0 0,9-1 29 0 0,-30 22 328 0 0,-5-12-243 0 0,-1-1-1 0 0,1-1 1 0 0,-1 0 0 0 0,0 0 0 0 0,0-1-1 0 0,-1-1 1 0 0,1 0 0 0 0,-1 0 0 0 0,0-2-1 0 0,0 1 1 0 0,1-2 0 0 0,-1 0 0 0 0,-9-1-85 0 0,-47 5 14 0 0,62-4-45 0 0,1 1 0 0 0,0 0-1 0 0,-1 0 1 0 0,1 1 0 0 0,0 0-1 0 0,-1 0 1 0 0,1 0 0 0 0,1 1 0 0 0,-1 0-1 0 0,0 0 1 0 0,0 0 0 0 0,1 1-1 0 0,0 0 1 0 0,0 0 0 0 0,0 0 0 0 0,0 1-1 0 0,1-1 1 0 0,0 1 0 0 0,-1 0 0 0 0,2 1-1 0 0,-1-1 1 0 0,1 1 0 0 0,0-1-1 0 0,0 1 1 0 0,0 0 0 0 0,1 0 0 0 0,0 0-1 0 0,0 1 1 0 0,0-1 0 0 0,1 0-1 0 0,0 1 1 0 0,1-1 0 0 0,-1 2 31 0 0,1-3-31 0 0,0 0 0 0 0,0-1 0 0 0,0 1 0 0 0,1 0 0 0 0,0 0 0 0 0,0-1 0 0 0,0 1 0 0 0,0 0 0 0 0,1-1 0 0 0,0 1 0 0 0,0-1 0 0 0,0 0 0 0 0,0 1 0 0 0,1-1 1 0 0,0 0-1 0 0,0-1 0 0 0,0 1 0 0 0,0 0 0 0 0,0-1 0 0 0,1 0 0 0 0,0 1 0 0 0,-1-2 0 0 0,1 1 0 0 0,0 0 0 0 0,0-1 0 0 0,1 1 0 0 0,-1-1 0 0 0,0-1 31 0 0,11 5 22 0 0,0 0-1 0 0,0-2 1 0 0,1 0-1 0 0,-1 0 1 0 0,1-2-1 0 0,0 0 1 0 0,0 0-1 0 0,-1-2 1 0 0,1 0-1 0 0,0-1 1 0 0,0 0-1 0 0,0-2 1 0 0,-1 0-1 0 0,1 0 1 0 0,-1-1-1 0 0,0-1 1 0 0,0-1-1 0 0,0 0 1 0 0,6-4-22 0 0,23-13 223 0 0,0-2 0 0 0,-2-2 0 0 0,-1-1 0 0 0,-1-3 0 0 0,22-22-223 0 0,-14 7 52 0 0,-3-1-1 0 0,-1-3 0 0 0,-3-1 0 0 0,-2-2 0 0 0,-3-2 0 0 0,-2-1 1 0 0,-2-2-1 0 0,-3-1 0 0 0,-2-1 0 0 0,-4-2 0 0 0,4-17-51 0 0,-68 120 1270 0 0,-153 299-1306 0 0,168-289-10 0 0,1 2 0 0 0,3 1 0 0 0,3 0 0 0 0,1 1 0 0 0,0 17 46 0 0,12 3-251 0 0,6-73 234 0 0,0 0 1 0 0,0 1-1 0 0,0-1 1 0 0,1 0-1 0 0,-1 0 1 0 0,1 0 0 0 0,-1 0-1 0 0,1 0 1 0 0,0 0-1 0 0,-1 0 1 0 0,1 0-1 0 0,0 0 1 0 0,1-1-1 0 0,-1 1 1 0 0,0 0-1 0 0,0 0 1 0 0,1-1-1 0 0,-1 1 1 0 0,1-1 0 0 0,-1 1-1 0 0,1-1 1 0 0,0 0-1 0 0,0 0 1 0 0,-1 0-1 0 0,1 0 1 0 0,0 0-1 0 0,0 0 1 0 0,0 0-1 0 0,0 0 1 0 0,0-1-1 0 0,0 1 1 0 0,0-1 0 0 0,1 0 16 0 0,14 0 1 0 0,0-1 1 0 0,1-1-1 0 0,-1 0 1 0 0,-1-1 0 0 0,1-1-1 0 0,0-1 1 0 0,-1 0 0 0 0,0-1-1 0 0,0-1 1 0 0,3-2-2 0 0,42-15-11 0 0,-23 9 4 0 0,-25 9 34 0 0,0 1-1 0 0,0 0 0 0 0,0 0 1 0 0,1 2-1 0 0,0-1 0 0 0,0 2 0 0 0,0 0 1 0 0,0 1-1 0 0,0 0 0 0 0,0 1 1 0 0,7 1-27 0 0,-19 1 19 0 0,-1-1 0 0 0,1 1 0 0 0,-1 0 1 0 0,0 0-1 0 0,0 0 0 0 0,0 0 1 0 0,0 1-1 0 0,0-1 0 0 0,-1 0 0 0 0,1 0 1 0 0,-1 0-1 0 0,1 1 0 0 0,-1-1 1 0 0,0 0-1 0 0,0 1 0 0 0,0-1 0 0 0,0 0 1 0 0,0 1-1 0 0,-1-1 0 0 0,1 0 0 0 0,0 0 1 0 0,-2 2-20 0 0,2 3 37 0 0,-13 41 508 0 0,3-18-3489 0 0,7-8-5590 0 0,3-19-625 0 0</inkml:trace>
  <inkml:trace contextRef="#ctx0" brushRef="#br0" timeOffset="40396.992">15206 1466 0 0 0,'0'0'1840'0'0,"0"0"125"0"0,0 0 129 0 0,0 0-70 0 0,0 0-354 0 0,0 0-382 0 0,0 0-302 0 0,0 0-225 0 0,0 0-95 0 0,32-14-8 0 0,100-45-7 0 0,-87 24 362 0 0,-44 29-807 0 0,1 2-183 0 0,-1 1 0 0 0,0-1-1 0 0,-1 0 1 0 0,1 0 0 0 0,-1 0 0 0 0,0 1 0 0 0,1-1-1 0 0,-2 0 1 0 0,1 0 0 0 0,0 0 0 0 0,-1 0 0 0 0,0 1-1 0 0,0-1 1 0 0,0 0 0 0 0,0 0 0 0 0,0 1-1 0 0,-1-1 1 0 0,0 1 0 0 0,0 0 0 0 0,0-1 0 0 0,0 1-1 0 0,0 0 1 0 0,0 0 0 0 0,-1 0 0 0 0,0 0 0 0 0,0 1-1 0 0,1-1 1 0 0,-1 1 0 0 0,-1-1 0 0 0,1 1 0 0 0,0 0-1 0 0,-1 0 1 0 0,1 1 0 0 0,-1-1 0 0 0,1 1-1 0 0,-1 0 1 0 0,0 0 0 0 0,1 0 0 0 0,-1 0 0 0 0,0 0-1 0 0,0 1 1 0 0,0 0 0 0 0,1 0 0 0 0,-1 0 0 0 0,-1 0-23 0 0,-4 0-21 0 0,1 0-1 0 0,0 1 1 0 0,0 0 0 0 0,0 0 0 0 0,-1 0 0 0 0,1 1 0 0 0,0 1 0 0 0,1-1 0 0 0,-1 1 0 0 0,0 1 0 0 0,1-1 0 0 0,0 1-1 0 0,0 0 1 0 0,0 1 0 0 0,0 0 0 0 0,-5 5 21 0 0,6-6-29 0 0,0 1 1 0 0,0 1-1 0 0,0-1 0 0 0,1 1 0 0 0,-1 0 1 0 0,1 0-1 0 0,1 1 0 0 0,-1-1 0 0 0,1 1 1 0 0,1 0-1 0 0,-1 0 0 0 0,1 0 0 0 0,0 1 0 0 0,1-1 1 0 0,0 1-1 0 0,0 0 0 0 0,0-1 0 0 0,1 1 1 0 0,0 0-1 0 0,1 0 0 0 0,0 4 29 0 0,2-4-20 0 0,1-1 0 0 0,0 0 0 0 0,1 0 0 0 0,0 0 0 0 0,0 0 0 0 0,0 0 0 0 0,1-1 0 0 0,0 0 0 0 0,0 0 0 0 0,0 0 0 0 0,1-1 0 0 0,0 0 0 0 0,0 0 0 0 0,1 0 0 0 0,-1-1 0 0 0,1 0 0 0 0,0 0 0 0 0,0 0 0 0 0,0-1 0 0 0,1 0 0 0 0,-1-1 0 0 0,1 1 0 0 0,-1-2 0 0 0,1 1 0 0 0,6 0 20 0 0,3 2-134 0 0,0 0 1 0 0,0-1-1 0 0,1-1 1 0 0,-1 0-1 0 0,1-1 1 0 0,-1-1-1 0 0,1-1 1 0 0,-1-1-1 0 0,1 0 0 0 0,-1-1 1 0 0,0-1-1 0 0,0 0 1 0 0,0-2-1 0 0,7-3 134 0 0,46-28-2021 0 0,84-69-8392 0 0,-69 32 9311 0 0,-81 70 1185 0 0,0 1-8 0 0,-1 1 0 0 0,1-1-1 0 0,-1 0 1 0 0,0 0-1 0 0,0-1 1 0 0,0 1 0 0 0,-1-1-1 0 0,1 0 1 0 0,-1 1 0 0 0,0-1-1 0 0,0 0 1 0 0,0 0 0 0 0,-1 0-1 0 0,1-1 1 0 0,-1 1 0 0 0,0 0-1 0 0,1-5-74 0 0,-17 2 5957 0 0,-21 8-2478 0 0,21 2-2981 0 0,0 1 1 0 0,1 1 0 0 0,-1 1-1 0 0,1 0 1 0 0,0 1 0 0 0,1 0-1 0 0,0 1 1 0 0,0 0 0 0 0,0 1-1 0 0,1 1 1 0 0,0 1-499 0 0,5-6-1 0 0,1 0 0 0 0,0 0 0 0 0,0 1 0 0 0,0 0 0 0 0,1 1 0 0 0,-1-1 0 0 0,2 1 0 0 0,-1 0 0 0 0,1 0 0 0 0,0 1 0 0 0,0-1 0 0 0,1 1 0 0 0,0 0 0 0 0,0 0 0 0 0,1 0 0 0 0,0 0 0 0 0,1 0 0 0 0,-1 0 0 0 0,2 1 0 0 0,-1-1 0 0 0,1 0 0 0 0,0 1 0 0 0,1-1 0 0 0,0 1 1 0 0,2-3 42 0 0,0 0 1 0 0,0-1-1 0 0,0 1 0 0 0,1-1 1 0 0,-1 0-1 0 0,2 0 0 0 0,-1 0 1 0 0,0-1-1 0 0,1 1 0 0 0,0-1 1 0 0,0 0-1 0 0,0-1 1 0 0,0 1-1 0 0,1-1 0 0 0,-1 0 1 0 0,1 0-1 0 0,0 0 0 0 0,0-1 1 0 0,0 0-1 0 0,0 0 1 0 0,0-1-1 0 0,1 0 0 0 0,-1 0 1 0 0,0 0-1 0 0,1-1 0 0 0,4 0-42 0 0,2-1 187 0 0,0-1 0 0 0,0 0-1 0 0,0 0 1 0 0,0-2-1 0 0,0 0 1 0 0,-1 0-1 0 0,1-1 1 0 0,-1 0 0 0 0,0-1-1 0 0,-1-1 1 0 0,1 0-1 0 0,-2 0 1 0 0,1-1 0 0 0,2-3-187 0 0,130-136 1830 0 0,-119 119-1801 0 0,-1-2 0 0 0,-1 0 0 0 0,-1-1 0 0 0,-2-1 0 0 0,-2-1 0 0 0,-1-1 0 0 0,-1 0 0 0 0,-2-1 0 0 0,-1-1 0 0 0,-2 0 0 0 0,-2 0 0 0 0,-1-1 0 0 0,-1 0 0 0 0,-2-8-29 0 0,-3 26-84 0 0,-7-116-475 0 0,5 130 543 0 0,0-1 0 0 0,0 0 0 0 0,-1 1 0 0 0,0-1-1 0 0,0 1 1 0 0,0-1 0 0 0,0 1 0 0 0,-1 0 0 0 0,0 0 0 0 0,0 0-1 0 0,-1 0 1 0 0,1 1 0 0 0,-1-1 0 0 0,0 1 0 0 0,0 0-1 0 0,-1 0 1 0 0,1 0 0 0 0,-1 1 0 0 0,1-1 0 0 0,-1 1 0 0 0,-2 0 16 0 0,1 0-7 0 0,0 1 1 0 0,-1 1 0 0 0,1-1-1 0 0,-1 1 1 0 0,1 0 0 0 0,-1 0-1 0 0,1 1 1 0 0,-1 0 0 0 0,0 0-1 0 0,1 1 1 0 0,-1-1 0 0 0,0 1-1 0 0,1 1 1 0 0,-1-1 0 0 0,1 1 0 0 0,0 1-1 0 0,0-1 1 0 0,-1 1 0 0 0,1 0-1 0 0,1 0 1 0 0,-1 1 0 0 0,1-1-1 0 0,-2 2 7 0 0,-4 3 6 0 0,1 0-1 0 0,-1 1 0 0 0,2 0 1 0 0,-1 1-1 0 0,2 0 0 0 0,-1 0 1 0 0,1 1-1 0 0,1 0 0 0 0,0 1 1 0 0,0-1-1 0 0,0 4-5 0 0,0 6 24 0 0,0 0 1 0 0,2 1-1 0 0,1-1 1 0 0,0 1-1 0 0,1 0 1 0 0,2 1-1 0 0,0-1 1 0 0,2 0-1 0 0,0 0 1 0 0,1 0-1 0 0,2 0 1 0 0,0 0-1 0 0,1 0 1 0 0,1-1-1 0 0,1 0 1 0 0,1 0-1 0 0,1-1 1 0 0,1 0-1 0 0,0 0 1 0 0,2-1-1 0 0,0-1 1 0 0,1 0-1 0 0,1 0 1 0 0,10 9-25 0 0,-3-6-18 0 0,0-1 0 0 0,2-1 0 0 0,0-1 0 0 0,1-1 0 0 0,1-1 0 0 0,0-2 0 0 0,1 0 0 0 0,1-1 1 0 0,0-2-1 0 0,27 8 18 0 0,92 2-5906 0 0,-118-21-189 0 0,-9 0-3443 0 0</inkml:trace>
  <inkml:trace contextRef="#ctx0" brushRef="#br0" timeOffset="34829.708">7028 1300 0 0 0,'0'0'1382'0'0,"0"0"-1005"0"0,0 0-365 0 0,0 0 49 0 0,0 0 226 0 0,0 0 332 0 0,0 0 394 0 0,0 0 284 0 0,0 0 130 0 0,0 0-40 0 0,0 0-188 0 0,6 17-219 0 0,18 51-193 0 0,-23-65-726 0 0,0-1 1 0 0,1 0 0 0 0,-1 0 0 0 0,0 1 0 0 0,1-1 0 0 0,0 0-1 0 0,0 0 1 0 0,0 0 0 0 0,-1-1 0 0 0,2 1 0 0 0,-1 0 0 0 0,0-1-1 0 0,0 1 1 0 0,0-1 0 0 0,1 0 0 0 0,-1 0 0 0 0,1 0 0 0 0,-1 0-1 0 0,1 0 1 0 0,-1 0 0 0 0,1-1 0 0 0,-1 1 0 0 0,1-1 0 0 0,0 0-1 0 0,-1 0 1 0 0,1 0 0 0 0,2 0-62 0 0,2 0 220 0 0,5 1-21 0 0,0-2 1 0 0,0 0-1 0 0,0 0 0 0 0,0-1 0 0 0,0 0 0 0 0,0-1 0 0 0,-1 0 0 0 0,1-1 0 0 0,-1-1 0 0 0,0 0 0 0 0,0 0 0 0 0,-1-1 0 0 0,0 0 1 0 0,0-1-1 0 0,0 0 0 0 0,0-1 0 0 0,-1 1 0 0 0,3-5-199 0 0,52-53 277 0 0,-3-2 0 0 0,-2-3 0 0 0,-4-2 0 0 0,-3-2 0 0 0,20-41-277 0 0,34-47 350 0 0,-93 141-244 0 0,1 1-1 0 0,1 0 1 0 0,1 1 0 0 0,0 1 0 0 0,2 1 0 0 0,0 0-1 0 0,1 1 1 0 0,0 1 0 0 0,13-7-106 0 0,-30 21 13 0 0,0 0 0 0 0,0 0 0 0 0,-1 0 0 0 0,1 0-1 0 0,0 0 1 0 0,0 0 0 0 0,0 0 0 0 0,0 0 0 0 0,0 1 0 0 0,0-1 0 0 0,0 1 0 0 0,0 0 0 0 0,0 0-1 0 0,0-1 1 0 0,1 1 0 0 0,-1 1 0 0 0,0-1 0 0 0,0 0 0 0 0,0 0 0 0 0,0 1 0 0 0,0-1-1 0 0,0 1 1 0 0,0 0 0 0 0,0-1 0 0 0,0 1 0 0 0,0 0 0 0 0,0 0 0 0 0,-1 0 0 0 0,1 1 0 0 0,0-1-1 0 0,-1 0 1 0 0,1 1 0 0 0,-1-1 0 0 0,1 1 0 0 0,-1-1 0 0 0,1 1 0 0 0,-1 0 0 0 0,0-1-1 0 0,0 1 1 0 0,0 0 0 0 0,0 0 0 0 0,0 0 0 0 0,-1 0 0 0 0,1 0-13 0 0,11 38 258 0 0,-3 1-1 0 0,-1 0 1 0 0,-2 0 0 0 0,-1 1-1 0 0,-3-1 1 0 0,-1 1 0 0 0,-2 0 0 0 0,-5 21-258 0 0,3-6 89 0 0,-3 0 0 0 0,-3 0 1 0 0,-2-1-1 0 0,-2 0 0 0 0,-3-1 1 0 0,-3-1-1 0 0,-16 34-89 0 0,30-78-14 0 0,0-1 0 0 0,-1 0 0 0 0,0-1 0 0 0,0 0 0 0 0,-1 0 0 0 0,0 0 0 0 0,0-1 0 0 0,-1 0 0 0 0,0 0 0 0 0,0-1 0 0 0,-1 0 0 0 0,1 0 0 0 0,-1-1 0 0 0,-1 0 0 0 0,1 0 0 0 0,-1-1 0 0 0,0-1 0 0 0,1 0 0 0 0,-2 0 0 0 0,1-1 0 0 0,0 0 0 0 0,0-1 0 0 0,-8 1 14 0 0,-5-1-248 0 0,1-1 0 0 0,0-1 1 0 0,-1-1-1 0 0,1-1 0 0 0,0-1 1 0 0,0 0-1 0 0,1-2 0 0 0,-1-1 1 0 0,1 0-1 0 0,-12-8 248 0 0,-89-51-4361 0 0,56 4-6915 0 0,61 50 7470 0 0</inkml:trace>
  <inkml:trace contextRef="#ctx0" brushRef="#br0" timeOffset="35317.717">8249 1227 6425 0 0,'0'0'2718'0'0,"0"0"-1373"0"0,0 0-553 0 0,0 0-125 0 0,0 0-23 0 0,0 0-14 0 0,0 0 0 0 0,0 0-38 0 0,0 0-62 0 0,0 0-118 0 0,0 0-116 0 0,2 31-108 0 0,7 97-83 0 0,-1-37-10 0 0,-4 81 18 0 0,-4-167-107 0 0,-1 1 0 0 0,1-1 1 0 0,-1 0-1 0 0,1 0 0 0 0,-2 0 0 0 0,1 1 0 0 0,0-1 0 0 0,-1 0 0 0 0,0 0 1 0 0,0-1-1 0 0,-1 1 0 0 0,1 0 0 0 0,-1-1 0 0 0,0 1 0 0 0,0-1 1 0 0,-1 0-1 0 0,1 0 0 0 0,-3 2-6 0 0,4-7-7 0 0,1 0 1 0 0,-1 0 0 0 0,1-1-1 0 0,-1 1 1 0 0,1 0 0 0 0,-1 0-1 0 0,1-1 1 0 0,0 1 0 0 0,0-1-1 0 0,0 1 1 0 0,0-1 0 0 0,0 0-1 0 0,0 1 1 0 0,0-1-1 0 0,0 0 1 0 0,1 1 0 0 0,-1-1-1 0 0,1 0 1 0 0,-1 0 0 0 0,1 0-1 0 0,0 0 1 0 0,0 0 0 0 0,0 0-1 0 0,0 1 1 0 0,0-1 0 0 0,0 0-1 0 0,0 0 1 0 0,0 0-1 0 0,1 0 1 0 0,-1 0 0 0 0,1 1-1 0 0,0-2 7 0 0,-1-2-3 0 0,5-29 72 0 0,1 1 1 0 0,2 0-1 0 0,1 0 0 0 0,1 1 0 0 0,2 1 1 0 0,2 0-1 0 0,0 0 0 0 0,2 1 0 0 0,2 1 0 0 0,0 1 1 0 0,16-18-70 0 0,-25 33-6 0 0,6-12 20 0 0,1 2-1 0 0,2 0 1 0 0,0 1-1 0 0,1 0 1 0 0,1 2-1 0 0,1 0 1 0 0,1 1-1 0 0,0 2 1 0 0,18-11-14 0 0,-38 27 11 0 0,-1-1 1 0 0,1 1-1 0 0,0 0 0 0 0,0 0 1 0 0,0 0-1 0 0,0 0 1 0 0,0 0-1 0 0,0 0 1 0 0,0 0-1 0 0,0 1 1 0 0,0-1-1 0 0,0 1 1 0 0,0-1-1 0 0,0 1 1 0 0,1 0-1 0 0,-1 0 1 0 0,0 0-1 0 0,0 0 0 0 0,0 0 1 0 0,1 0-1 0 0,-1 1 1 0 0,0-1-1 0 0,0 1 1 0 0,0 0-1 0 0,0-1 1 0 0,0 1-1 0 0,0 0 1 0 0,0 0-1 0 0,0 0 1 0 0,0 0-1 0 0,0 1 0 0 0,-1-1 1 0 0,1 0-1 0 0,0 1 1 0 0,-1 0-1 0 0,1-1 1 0 0,-1 1-1 0 0,0 0 1 0 0,1-1-1 0 0,-1 1 1 0 0,0 0-1 0 0,0 0 1 0 0,0 0-1 0 0,-1 0 1 0 0,1 0-1 0 0,0 0 0 0 0,-1 0 1 0 0,1 1-1 0 0,-1-1 1 0 0,0 0-1 0 0,1 0 1 0 0,-1 1-12 0 0,0 21 17 0 0,-2 0 0 0 0,0-1 0 0 0,-1 1 0 0 0,-1-1 0 0 0,-1 0 0 0 0,-2 0 0 0 0,0 0 0 0 0,-1-1 0 0 0,-1 0 0 0 0,-2-1 0 0 0,0 0 0 0 0,-1 0 0 0 0,0-1 0 0 0,-2-1 0 0 0,-1 0 0 0 0,0-1 0 0 0,-1 0 0 0 0,-1-2 0 0 0,-1 0 0 0 0,0-1 0 0 0,-17 11-17 0 0,-45 21-3092 0 0,23-34-6074 0 0,47-13 3507 0 0</inkml:trace>
  <inkml:trace contextRef="#ctx0" brushRef="#br0" timeOffset="35840.712">8733 1536 0 0 0,'0'0'2407'0'0,"0"0"-640"0"0,0 0-46 0 0,0 0-124 0 0,0 0-284 0 0,0 0-260 0 0,0 0-134 0 0,0 0 15 0 0,0 0 46 0 0,0 0-40 0 0,0 0-119 0 0,0 0-167 0 0,33-18-159 0 0,99-57-143 0 0,-78 29 50 0 0,-47 35-297 0 0,0 0-45 0 0,-1 1 1 0 0,0-1 0 0 0,-1 0-1 0 0,0-1 1 0 0,0 1 0 0 0,-1-1-1 0 0,-1 0 1 0 0,0 0 0 0 0,-1 0-1 0 0,0 0 1 0 0,0-1 0 0 0,-2 1-1 0 0,1-1 1 0 0,-2-1-61 0 0,1 10-32 0 0,-1 0 1 0 0,0 0-1 0 0,0 0 1 0 0,0 0-1 0 0,0 0 0 0 0,-1 0 1 0 0,1 0-1 0 0,-1 0 1 0 0,0 0-1 0 0,0 1 0 0 0,-1-1 1 0 0,1 1-1 0 0,-1 0 1 0 0,1-1-1 0 0,-1 1 0 0 0,0 0 1 0 0,-1 0-1 0 0,1 1 1 0 0,0-1-1 0 0,-1 1 0 0 0,1 0 1 0 0,-1 0-1 0 0,0 0 1 0 0,0 0-1 0 0,0 0 0 0 0,0 1 1 0 0,0 0-1 0 0,0 0 1 0 0,0 0-1 0 0,0 0 0 0 0,0 1 1 0 0,0 0-1 0 0,-1-1 1 0 0,1 1-1 0 0,0 1 0 0 0,0-1 1 0 0,0 1-1 0 0,-1 0 1 0 0,1 0-1 0 0,0 0 0 0 0,0 0 1 0 0,0 1-1 0 0,0-1 1 0 0,1 1-1 0 0,-1 0 0 0 0,-1 1 32 0 0,-1-1-21 0 0,0 1-1 0 0,0 0 1 0 0,1 1 0 0 0,-1-1-1 0 0,1 1 1 0 0,-1 0-1 0 0,1 1 1 0 0,1-1-1 0 0,-1 1 1 0 0,0 0-1 0 0,1 0 1 0 0,0 0-1 0 0,0 1 1 0 0,1 0-1 0 0,0-1 1 0 0,0 1-1 0 0,0 0 1 0 0,0 1 0 0 0,1-1-1 0 0,0 0 1 0 0,0 4 21 0 0,4-7 21 0 0,0 0 1 0 0,0-1 0 0 0,0 1 0 0 0,0 0-1 0 0,0 0 1 0 0,1-1 0 0 0,-1 0-1 0 0,1 1 1 0 0,0-1 0 0 0,-1 0 0 0 0,1 0-1 0 0,0-1 1 0 0,1 1 0 0 0,-1 0 0 0 0,0-1-1 0 0,0 0 1 0 0,0 0 0 0 0,1 0-1 0 0,-1 0 1 0 0,1 0 0 0 0,-1-1 0 0 0,1 0-1 0 0,-1 1 1 0 0,1-1 0 0 0,-1-1 0 0 0,0 1-1 0 0,4-1-21 0 0,-6 1 3 0 0,262 1 1831 0 0,-261-1-1788 0 0,-1 0 0 0 0,1 0 0 0 0,0 1 0 0 0,-1-1 0 0 0,1 0 1 0 0,0 1-1 0 0,-1-1 0 0 0,1 1 0 0 0,-1 0 0 0 0,1 0 0 0 0,-1 0 0 0 0,1-1 0 0 0,-1 1 0 0 0,1 1 1 0 0,-1-1-1 0 0,0 0 0 0 0,0 0 0 0 0,0 0 0 0 0,1 1 0 0 0,-1-1 0 0 0,0 0 0 0 0,0 1 0 0 0,-1-1 1 0 0,1 1-1 0 0,0-1 0 0 0,-1 1 0 0 0,1 0 0 0 0,0-1 0 0 0,-1 1 0 0 0,0 0 0 0 0,1-1 1 0 0,-1 1-1 0 0,0 0 0 0 0,0-1 0 0 0,0 1 0 0 0,0 0 0 0 0,0 0 0 0 0,0-1 0 0 0,-1 2-46 0 0,-12 73 967 0 0,12-69-996 0 0,-5 12 82 0 0,4-14-102 0 0,0 0-1 0 0,1 0 0 0 0,-1 1 0 0 0,1-1 1 0 0,0 1-1 0 0,0-1 0 0 0,0 1 0 0 0,1-1 0 0 0,0 1 1 0 0,0-1-1 0 0,1 1 0 0 0,-1 0 0 0 0,1-1 1 0 0,0 1-1 0 0,2 4 50 0 0,25 5-3000 0 0,-6-14-2827 0 0,-14-2 1738 0 0,-2 1-2866 0 0</inkml:trace>
  <inkml:trace contextRef="#ctx0" brushRef="#br0" timeOffset="36078.652">9423 1312 17172 0 0,'0'0'549'0'0,"0"0"-178"0"0,0 0-67 0 0,0 0 23 0 0,0 0-11 0 0,0 0-68 0 0,0 0-75 0 0,0 0-58 0 0,0 0-79 0 0,0 0-111 0 0,0 0-173 0 0,0 0-256 0 0,0 0-304 0 0,-18 25-315 0 0,-54 75-333 0 0,59-93-4626 0 0,22-32-288 0 0,-9 25 5527 0 0,4-12-1259 0 0</inkml:trace>
  <inkml:trace contextRef="#ctx0" brushRef="#br0" timeOffset="36245.502">9337 899 5817 0 0,'0'0'3545'0'0,"0"0"-1160"0"0,0 0-377 0 0,0 0-424 0 0,0 0-463 0 0,0 0-473 0 0,0 0-568 0 0,0 0-985 0 0,0 0-1239 0 0,0 0-2041 0 0,0 0-5769 0 0</inkml:trace>
  <inkml:trace contextRef="#ctx0" brushRef="#br0" timeOffset="36511.74">9565 1404 14379 0 0,'0'0'1008'0'0,"0"0"-169"0"0,0 0-87 0 0,0 0-68 0 0,0 0-121 0 0,0 0-152 0 0,0 0-138 0 0,0 0-87 0 0,0 0-45 0 0,0 0-46 0 0,0 0-45 0 0,0 0-10 0 0,0 0-25 0 0,14-29-3 0 0,41-85 8 0 0,-27 72-63 0 0,-28 42 21 0 0,1-1 0 0 0,-1 0 0 0 0,0 0 0 0 0,1 1 0 0 0,-1-1 0 0 0,1 0 0 0 0,-1 1 0 0 0,1-1 0 0 0,-1 0 0 0 0,1 1 0 0 0,0-1 0 0 0,-1 1 0 0 0,1-1 0 0 0,0 1 0 0 0,-1-1 0 0 0,1 1 0 0 0,0 0 0 0 0,0-1-1 0 0,-1 1 1 0 0,1 0 0 0 0,0-1 0 0 0,0 1 0 0 0,0 0 0 0 0,-1 0 0 0 0,1 0 0 0 0,0 0 0 0 0,0 0 0 0 0,0 0 0 0 0,-1 0 0 0 0,1 0 0 0 0,0 0 0 0 0,0 0 0 0 0,0 0 0 0 0,0 1 0 0 0,-1-1 0 0 0,1 0 0 0 0,0 0 0 0 0,0 1-1 0 0,-1-1 1 0 0,1 1 0 0 0,0-1 0 0 0,-1 1 0 0 0,1-1 0 0 0,0 1 0 0 0,-1-1 0 0 0,1 1 0 0 0,-1-1 0 0 0,1 1 0 0 0,0 0 0 0 0,-1-1 0 0 0,0 1 0 0 0,1 0 0 0 0,-1 0 0 0 0,1-1 0 0 0,-1 1 0 0 0,0 0 0 0 0,0 0-1 0 0,1-1 1 0 0,-1 1 0 0 0,0 0 0 0 0,0 0 22 0 0,13 53-194 0 0,-12-42 319 0 0,-2-9-79 0 0,0 0-1 0 0,0 0 1 0 0,1 0 0 0 0,0 0-1 0 0,0 0 1 0 0,-1 0-1 0 0,2 0 1 0 0,-1 0 0 0 0,0 0-1 0 0,1 0 1 0 0,-1 0 0 0 0,1 0-1 0 0,0 0 1 0 0,0 0 0 0 0,0 0-1 0 0,0 0 1 0 0,1 0 0 0 0,-1-1-1 0 0,1 1 1 0 0,0 0-1 0 0,0-1 1 0 0,0 1 0 0 0,0-1-1 0 0,0 0 1 0 0,0 0 0 0 0,1 0-1 0 0,-1 0 1 0 0,1 0 0 0 0,-1 0-1 0 0,1-1 1 0 0,0 1 0 0 0,-1-1-1 0 0,1 0 1 0 0,1 1-46 0 0,2-4 236 0 0,-1 0 1 0 0,0-1-1 0 0,0 1 0 0 0,0-1 1 0 0,0 0-1 0 0,0-1 0 0 0,0 1 1 0 0,-1-1-1 0 0,0 0 0 0 0,0 0 1 0 0,0 0-1 0 0,0 0 0 0 0,-1-1 1 0 0,1 0-1 0 0,-1 0 0 0 0,0 0 1 0 0,2-4-237 0 0,4-5 227 0 0,48-63 232 0 0,-23 53-2590 0 0,-13 24-2554 0 0,1 5-3403 0 0,-22-5 7826 0 0,7 0-8839 0 0</inkml:trace>
  <inkml:trace contextRef="#ctx0" brushRef="#br0" timeOffset="36946.732">10209 1231 5929 0 0,'0'0'3125'0'0,"0"0"-595"0"0,0 0-463 0 0,0 0-399 0 0,0 0-415 0 0,0 0-295 0 0,0 0-165 0 0,0 0-115 0 0,0 0-107 0 0,0 0-105 0 0,0 0-130 0 0,0 0-130 0 0,-28 19-92 0 0,-91 61-50 0 0,67-26-40 0 0,48-45-31 0 0,2-6-30 0 0,-1 0 1 0 0,1 0-1 0 0,0 0 1 0 0,0 0-1 0 0,1 0 0 0 0,-1 0 1 0 0,1 1-1 0 0,-1-1 1 0 0,1 1-1 0 0,0-1 0 0 0,0 1 1 0 0,1-1-1 0 0,-1 1 0 0 0,1 0 1 0 0,0-1-1 0 0,-1 1 1 0 0,2 0-1 0 0,-1-1 0 0 0,0 1 1 0 0,1 0-1 0 0,0-1 0 0 0,0 1 1 0 0,0-1-1 0 0,0 1 1 0 0,0-1-1 0 0,1 0 0 0 0,-1 1 1 0 0,1-1-1 0 0,0 0 1 0 0,0 0-1 0 0,0 0 0 0 0,1 0 1 0 0,-1 0-1 0 0,1-1 0 0 0,-1 1 1 0 0,1-1-1 0 0,2 2 37 0 0,8-4 77 0 0,0 0 1 0 0,0-1-1 0 0,0 0 0 0 0,0-1 1 0 0,0-1-1 0 0,0 0 0 0 0,0 0 1 0 0,-1-2-1 0 0,1 1 0 0 0,-1-1 1 0 0,0-1-1 0 0,-1 0 0 0 0,0-1 1 0 0,0 0-1 0 0,0-1 0 0 0,-1 0 0 0 0,0-1 1 0 0,0 0-1 0 0,7-9-77 0 0,21-14 31 0 0,-13 11 4 0 0,55-31 100 0 0,-78 53-120 0 0,0 0 1 0 0,0 0 0 0 0,0 0-1 0 0,0 0 1 0 0,0 0 0 0 0,-1 1-1 0 0,1-1 1 0 0,0 0 0 0 0,-1 1-1 0 0,1-1 1 0 0,-1 1 0 0 0,0 0-1 0 0,1-1 1 0 0,-1 1-1 0 0,0 0 1 0 0,0 0 0 0 0,0 0-1 0 0,0 0 1 0 0,0 0 0 0 0,-1 0-1 0 0,1 0 1 0 0,-1 0 0 0 0,1 0-1 0 0,-1 0 1 0 0,0 0-1 0 0,1 0 1 0 0,-1 0 0 0 0,0 0-1 0 0,-1 1 1 0 0,1-1 0 0 0,0 0-1 0 0,-1 1-15 0 0,2 5 36 0 0,2 231 316 0 0,-11-165-386 0 0,-3-1 1 0 0,-4-1-1 0 0,-17 47 34 0 0,31-114-2 0 0,-13 50-32 0 0,-3-1-1 0 0,-2 0 0 0 0,-3-2 1 0 0,-2 0-1 0 0,-3 0 35 0 0,-9-14 371 0 0,26-64-609 0 0,9-6 66 0 0,2 1-1 0 0,0-1 1 0 0,2 1-1 0 0,2 0 1 0 0,1 0-1 0 0,1 0 0 0 0,1 1 1 0 0,2 0-1 0 0,1 0 1 0 0,3-1 172 0 0,93-171-7439 0 0,-80 161 2078 0 0,-7 13-1949 0 0</inkml:trace>
  <inkml:trace contextRef="#ctx0" brushRef="#br0" timeOffset="58488.684">344 2567 8 0 0,'0'0'660'0'0,"0"0"-64"0"0,0 0 91 0 0,0 0 257 0 0,0 0 295 0 0,0 0 180 0 0,0 0 41 0 0,0 0-86 0 0,0 0-110 0 0,0 0-161 0 0,0 0-145 0 0,0-6-125 0 0,1 0-545 0 0,0-16 2740 0 0,-47 23 206 0 0,-53 69-2725 0 0,78-54-434 0 0,0 2 0 0 0,2 0 0 0 0,0 1 0 0 0,1 1-1 0 0,0 1 1 0 0,2 1 0 0 0,1 0 0 0 0,1 1 0 0 0,-7 15-75 0 0,17-28 20 0 0,0 1 0 0 0,1-1 1 0 0,1 1-1 0 0,0 0 0 0 0,1-1 0 0 0,0 1 1 0 0,0 0-1 0 0,1 0 0 0 0,1 10-20 0 0,0-18 13 0 0,1 0-1 0 0,-1 1 0 0 0,1-1 0 0 0,0 0 0 0 0,0 0 0 0 0,0 0 0 0 0,0 0 1 0 0,0 0-1 0 0,1-1 0 0 0,-1 1 0 0 0,1-1 0 0 0,0 1 0 0 0,0-1 0 0 0,0 0 1 0 0,0 0-1 0 0,0 0 0 0 0,0-1 0 0 0,1 1 0 0 0,-1-1 0 0 0,0 1 0 0 0,1-1 1 0 0,0 0-1 0 0,-1-1 0 0 0,1 1 0 0 0,-1-1 0 0 0,1 1 0 0 0,0-1 0 0 0,-1 0 0 0 0,1 0 1 0 0,-1-1-1 0 0,1 1 0 0 0,0-1 0 0 0,-1 0 0 0 0,1 0 0 0 0,-1 0 0 0 0,1 0 1 0 0,-1 0-1 0 0,2-2-12 0 0,15-6 81 0 0,-1-1 0 0 0,0-1 0 0 0,0-1 0 0 0,-1-1 1 0 0,-1 0-1 0 0,0-1 0 0 0,0-2-81 0 0,16-15 79 0 0,0-2 1 0 0,-2-1-1 0 0,-2-2 0 0 0,-2-1 0 0 0,-1-1 1 0 0,-1-1-1 0 0,-3-1 0 0 0,-1-1 1 0 0,-2-1-1 0 0,-1-1 0 0 0,8-35-79 0 0,-19 52-19 0 0,-1 0 1 0 0,-1 0-1 0 0,-2 0 0 0 0,0-1 1 0 0,-2 1-1 0 0,0-1 0 0 0,-2 1 1 0 0,-1-1-1 0 0,-5-18 19 0 0,7 40-21 0 0,-1 1-1 0 0,-1 0 1 0 0,1 0 0 0 0,0 0-1 0 0,-1 0 1 0 0,0 0 0 0 0,0 0-1 0 0,0 1 1 0 0,0-1 0 0 0,-1 0-1 0 0,0 1 1 0 0,1 0 0 0 0,-1 0-1 0 0,0 0 1 0 0,-1 0 0 0 0,1 0-1 0 0,0 0 1 0 0,-1 1 0 0 0,1 0-1 0 0,-1-1 1 0 0,0 1 0 0 0,0 1-1 0 0,0-1 1 0 0,0 1 0 0 0,0-1-1 0 0,0 1 1 0 0,-1 0 0 0 0,1 1-1 0 0,0-1 1 0 0,0 1 0 0 0,-1-1-1 0 0,1 2 1 0 0,0-1 0 0 0,-1 0-1 0 0,1 1 1 0 0,0-1 0 0 0,0 1-1 0 0,0 1 1 0 0,-4 0 21 0 0,-3 5-19 0 0,0 1 0 0 0,0 0 1 0 0,0 0-1 0 0,1 2 0 0 0,1-1 0 0 0,-1 1 1 0 0,2 0-1 0 0,-1 1 0 0 0,1 0 0 0 0,1 0 0 0 0,0 1 1 0 0,1 0-1 0 0,0 0 0 0 0,-3 9 19 0 0,-4 9 6 0 0,2 1 0 0 0,1 0 0 0 0,1 1 0 0 0,1 0 0 0 0,2 0 0 0 0,2 0 0 0 0,1 1 0 0 0,1-1 0 0 0,2 1 0 0 0,1 0 0 0 0,2 6-6 0 0,-1-25 8 0 0,0 0 0 0 0,1 0 1 0 0,0-1-1 0 0,1 1 1 0 0,1-1-1 0 0,0 0 1 0 0,1 0-1 0 0,1 0 1 0 0,-1-1-1 0 0,2 0 1 0 0,0 0-1 0 0,0-1 1 0 0,1 0-1 0 0,1 0 1 0 0,0-1-1 0 0,0-1 1 0 0,1 1-1 0 0,0-2 1 0 0,0 1-1 0 0,1-2 1 0 0,0 1-1 0 0,1-1-8 0 0,-7-6 17 0 0,0 1 0 0 0,0-1 0 0 0,0 0-1 0 0,1-1 1 0 0,-1 1 0 0 0,0-1 0 0 0,0 0 0 0 0,1-1-1 0 0,-1 1 1 0 0,0-1 0 0 0,0-1 0 0 0,0 1-1 0 0,0-1 1 0 0,0 0 0 0 0,0 0 0 0 0,0-1 0 0 0,-1 0-1 0 0,1 0 1 0 0,-1 0 0 0 0,0-1 0 0 0,0 1 0 0 0,0-1-1 0 0,0 0 1 0 0,-1-1-17 0 0,102-120 73 0 0,-91 104-73 0 0,10-23 70 0 0,-24 43-9 0 0,-1 1 8 0 0,0 0-30 0 0,-11 29-348 0 0,8-24 312 0 0,0 0 1 0 0,1 0-1 0 0,0 0 1 0 0,0 0 0 0 0,0 0-1 0 0,1 0 1 0 0,0 0-1 0 0,0 0 1 0 0,0 1-1 0 0,0-1 1 0 0,1 0-1 0 0,0 1 1 0 0,0-1 0 0 0,1 1-1 0 0,-1-1 1 0 0,1 0-1 0 0,0 0 1 0 0,1 1-1 0 0,-1-1 1 0 0,1 0 0 0 0,0 0-1 0 0,0 0 1 0 0,1 0-1 0 0,-1-1 1 0 0,1 1-1 0 0,0-1 1 0 0,1 0 0 0 0,-1 1-1 0 0,1-1 1 0 0,-1-1-1 0 0,1 1 1 0 0,0 0-1 0 0,1-1 1 0 0,3 3-4 0 0,0-4 38 0 0,0 0 0 0 0,1-1 1 0 0,-1 1-1 0 0,0-1 0 0 0,1-1 0 0 0,-1 0 1 0 0,1 0-1 0 0,-1-1 0 0 0,0 0 0 0 0,1 0 1 0 0,-1-1-1 0 0,0 0 0 0 0,0 0 0 0 0,0-1 1 0 0,0 0-1 0 0,0-1 0 0 0,-1 0 0 0 0,4-2-38 0 0,124-95 319 0 0,-13-15-88 0 0,-120 116-234 0 0,1 1 1 0 0,-1-1-1 0 0,0 1 1 0 0,0 0-1 0 0,1-1 1 0 0,-1 1-1 0 0,0 1 1 0 0,0-1-1 0 0,0 0 1 0 0,0 0-1 0 0,0 1 1 0 0,0-1-1 0 0,-1 1 1 0 0,1 0-1 0 0,0-1 1 0 0,-1 1-1 0 0,1 0 1 0 0,-1 0-1 0 0,0 0 1 0 0,0 0-1 0 0,1 0 1 0 0,-1 0-1 0 0,0 0 1 0 0,-1 1-1 0 0,1-1 1 0 0,0 0-1 0 0,-1 0 1 0 0,1 1-1 0 0,-1-1 1 0 0,0 0-1 0 0,0 2 3 0 0,3 3 15 0 0,0-1-9 0 0,0 0 0 0 0,0 0 0 0 0,-1 0 0 0 0,0 0 0 0 0,-1 0 0 0 0,1 1 0 0 0,-1-1 0 0 0,0 0 0 0 0,-1 1 0 0 0,1-1 0 0 0,-1 1 0 0 0,-1-1 0 0 0,1 1 0 0 0,-1-1 0 0 0,0 0 0 0 0,-1 1 0 0 0,1-1 0 0 0,-1 0 0 0 0,0 0 0 0 0,-4 6-6 0 0,0-2 2 0 0,-2 0 0 0 0,0 0 0 0 0,0 0 1 0 0,-1-1-1 0 0,0 0 0 0 0,0-1 0 0 0,-1 0 0 0 0,0 0 0 0 0,0-1 0 0 0,-1 0 1 0 0,0-1-1 0 0,-1-1 0 0 0,-5 3-2 0 0,-21 6-296 0 0,37-14 216 0 0,1 0-103 0 0,0 0-102 0 0,16-4-473 0 0,15-9 751 0 0,1 2 0 0 0,0 1 0 0 0,0 2 0 0 0,1 1 0 0 0,0 2 1 0 0,0 1-1 0 0,1 1 0 0 0,1 2 7 0 0,57-7 530 0 0,-77 4-436 0 0,0-1-1 0 0,0 0 1 0 0,-1-1-1 0 0,0 0 1 0 0,0-1-1 0 0,-1-1 1 0 0,1 0 0 0 0,-2 0-1 0 0,1-2 1 0 0,-1 0-1 0 0,-1 0 1 0 0,2-3-94 0 0,11-9 38 0 0,-1-2 1 0 0,-2 0-1 0 0,0-2 1 0 0,-2 0-1 0 0,0-1 0 0 0,-2-1 1 0 0,-1-1-1 0 0,-1 0 1 0 0,-2-1-1 0 0,0-2-38 0 0,-8 18 1 0 0,-1 0 1 0 0,0 0-1 0 0,0 0 1 0 0,-1 0-1 0 0,-1-1 1 0 0,-1 1-1 0 0,0-1 0 0 0,-1 1 1 0 0,0-1-1 0 0,-1 1 1 0 0,-1-1-1 0 0,0 1 1 0 0,-1-1-1 0 0,0 1 0 0 0,-3-6-1 0 0,4 17-7 0 0,0 1 0 0 0,1-1 0 0 0,-1 0 0 0 0,0 1 0 0 0,0-1 0 0 0,-1 1 0 0 0,1-1 0 0 0,0 1 0 0 0,-1 0 0 0 0,1 0 0 0 0,-1 0-1 0 0,0 1 1 0 0,0-1 0 0 0,0 1 0 0 0,0-1 0 0 0,0 1 0 0 0,0 0 0 0 0,0 0 0 0 0,0 0 0 0 0,0 0 0 0 0,0 1 0 0 0,-1-1 0 0 0,1 1 0 0 0,0 0-1 0 0,0 0 1 0 0,-1 0 0 0 0,1 0 0 0 0,0 1 0 0 0,0-1 0 0 0,0 1 0 0 0,-1 0 0 0 0,1 0 0 0 0,0 0 0 0 0,0 0 0 0 0,0 1 0 0 0,0-1-1 0 0,1 1 1 0 0,-1 0 0 0 0,0 0 7 0 0,-8 13 3 0 0,1 0-1 0 0,0 0 1 0 0,2 1-1 0 0,0 1 0 0 0,0-1 1 0 0,2 1-1 0 0,0 0 1 0 0,1 1-1 0 0,0-1 1 0 0,2 1-1 0 0,0 0 0 0 0,1 0 1 0 0,1 0-1 0 0,1 1 1 0 0,0-1-1 0 0,1 0 1 0 0,1 1-3 0 0,2 9 19 0 0,0-1 0 0 0,2 0 0 0 0,1 0 0 0 0,1-1 1 0 0,11 23-20 0 0,1 6 40 0 0,17 85-86 0 0,-86-129-3422 0 0,39-12 2269 0 0,-1 1-2710 0 0,4 1-4988 0 0,7-1 2912 0 0</inkml:trace>
  <inkml:trace contextRef="#ctx0" brushRef="#br0" timeOffset="58835.606">1924 2412 7242 0 0,'0'0'1130'0'0,"0"0"33"0"0,0 0 100 0 0,0 0 46 0 0,0 0-118 0 0,0 0-178 0 0,0 0-135 0 0,0 0-134 0 0,-31 30-135 0 0,-97 94-131 0 0,48-38 304 0 0,79-85-767 0 0,0 0 0 0 0,-1 1 0 0 0,1-1 0 0 0,0 0 0 0 0,0 1 0 0 0,0-1 0 0 0,1 1 0 0 0,-1 0 0 0 0,0-1 0 0 0,0 1 0 0 0,1-1 0 0 0,-1 1 0 0 0,1 0 0 0 0,0 0 0 0 0,-1-1 0 0 0,1 1 0 0 0,0 0 0 0 0,0 0 0 0 0,0-1 0 0 0,0 1 0 0 0,0 0 0 0 0,1 0 0 0 0,-1 0 0 0 0,0-1 0 0 0,1 1 0 0 0,-1 0 0 0 0,1-1 0 0 0,0 1 0 0 0,0 0 0 0 0,-1-1 0 0 0,1 1 0 0 0,0-1 0 0 0,0 1 0 0 0,0-1 0 0 0,1 0 0 0 0,-1 1 0 0 0,0-1 0 0 0,0 0 0 0 0,1 0 0 0 0,-1 0 0 0 0,1 0 0 0 0,-1 0 0 0 0,1 0 0 0 0,-1 0 0 0 0,1-1 0 0 0,0 1 0 0 0,-1 0 0 0 0,1-1 0 0 0,0 0 0 0 0,0 1 0 0 0,1-1-15 0 0,199 41 1168 0 0,-193-38-1074 0 0,-1 1 0 0 0,1 0 0 0 0,-1 0 0 0 0,0 1 0 0 0,-1 0 0 0 0,1 0 0 0 0,-1 1 1 0 0,0 0-1 0 0,0 0 0 0 0,0 1 0 0 0,2 3-94 0 0,8 3-1129 0 0,-1-21-6722 0 0,-10 3 3415 0 0,-1 2-2918 0 0</inkml:trace>
  <inkml:trace contextRef="#ctx0" brushRef="#br0" timeOffset="59566.867">1787 2534 0 0 0,'0'0'605'0'0,"0"0"346"0"0,0 0 376 0 0,0 0 223 0 0,0 0 105 0 0,0 0 19 0 0,0 0-118 0 0,0 0-172 0 0,0 0-194 0 0,0 0-145 0 0,14-6-110 0 0,70-35 584 0 0,5-37 1101 0 0,-56 38-2859 0 0,-27 39-1334 0 0,9 1-6003 0 0,-11 0 4363 0 0,0 0-2197 0 0</inkml:trace>
  <inkml:trace contextRef="#ctx0" brushRef="#br0" timeOffset="60433.689">823 2232 15843 0 0,'0'0'1185'0'0,"0"0"-153"0"0,0 0-88 0 0,0 0-40 0 0,0 0-128 0 0,0 0-255 0 0,0 0-233 0 0,0 0-152 0 0,0 0-256 0 0,0 0-280 0 0,0 0-433 0 0,0 0-1159 0 0,0 0-2425 0 0,0 0-7866 0 0</inkml:trace>
  <inkml:trace contextRef="#ctx0" brushRef="#br0" timeOffset="64400.706">3059 2247 0 0 0,'0'0'1075'0'0,"0"0"81"0"0,0 0 206 0 0,0 0 223 0 0,0 0 142 0 0,0 0-6 0 0,0 0-170 0 0,0 0-239 0 0,0 0-254 0 0,0 0-267 0 0,0 0-211 0 0,0 0-163 0 0,0 0-82 0 0,0 16 660 0 0,-20 122 738 0 0,-19 231-1115 0 0,16-145-1161 0 0,20-206 259 0 0,-2 37-3587 0 0,16-51-5681 0 0,-10-4 7058 0 0,0 0 1222 0 0</inkml:trace>
  <inkml:trace contextRef="#ctx0" brushRef="#br0" timeOffset="64655.005">2656 2792 1576 0 0,'0'0'1595'0'0,"0"0"-137"0"0,0 0 146 0 0,0 0 99 0 0,0 0-68 0 0,0 0-232 0 0,0 0-213 0 0,36-7-151 0 0,112-18-150 0 0,20-20 764 0 0,-26-11-2286 0 0,-98 32-2663 0 0,-2-3-4446 0 0,-36 23 3668 0 0</inkml:trace>
  <inkml:trace contextRef="#ctx0" brushRef="#br0" timeOffset="65032.515">3354 2357 6409 0 0,'0'0'849'0'0,"0"0"35"0"0,0 0 188 0 0,0 0 235 0 0,0 0 127 0 0,0 0-22 0 0,-6 34-79 0 0,-16 108-140 0 0,10-57-46 0 0,4 2 1 0 0,4-1-1 0 0,4 10-1147 0 0,0-61 109 0 0,0-28-105 0 0,-1 0-1 0 0,1-1 0 0 0,0 1 1 0 0,0 0-1 0 0,1-1 1 0 0,0 1-1 0 0,0 0 0 0 0,0-1 1 0 0,1 1-1 0 0,0-1 1 0 0,0 0-1 0 0,1 0 0 0 0,0 0 1 0 0,0 0-1 0 0,0 0 1 0 0,1 0-1 0 0,0-1 1 0 0,3 4-4 0 0,-4-8 6 0 0,1 0 1 0 0,-1-1 0 0 0,0 1 0 0 0,0-1 0 0 0,1 0 0 0 0,-1 0 0 0 0,1 0 0 0 0,-1-1 0 0 0,0 1 0 0 0,0-1 0 0 0,1 1 0 0 0,-1-1 0 0 0,0 0 0 0 0,0 0 0 0 0,0-1 0 0 0,0 1 0 0 0,0-1 0 0 0,0 1 0 0 0,0-1 0 0 0,0 0 0 0 0,-1 0 0 0 0,1 0 0 0 0,-1-1 0 0 0,1 1 0 0 0,-1-1 0 0 0,0 1 0 0 0,0-1 0 0 0,1 0-7 0 0,-2 1 6 0 0,212-169 410 0 0,-212 170-408 0 0,-1 1 0 0 0,0-1 0 0 0,1 0 1 0 0,0 0-1 0 0,-1 1 0 0 0,1-1 0 0 0,-1 0 0 0 0,1 1 1 0 0,0-1-1 0 0,0 1 0 0 0,-1-1 0 0 0,1 1 0 0 0,0-1 0 0 0,0 1 1 0 0,0 0-1 0 0,-1-1 0 0 0,1 1 0 0 0,0 0 0 0 0,0 0 0 0 0,0-1 1 0 0,0 1-1 0 0,0 0 0 0 0,0 0 0 0 0,0 0 0 0 0,-1 0 0 0 0,1 0 1 0 0,0 0-1 0 0,0 1 0 0 0,0-1 0 0 0,0 0 0 0 0,0 0 0 0 0,0 1 1 0 0,-1-1-1 0 0,1 0 0 0 0,0 1 0 0 0,0-1 0 0 0,0 1 0 0 0,-1-1 1 0 0,1 1-1 0 0,0-1 0 0 0,-1 1 0 0 0,1-1 0 0 0,0 1 1 0 0,-1 0-1 0 0,1-1 0 0 0,-1 1 0 0 0,1 0 0 0 0,-1 0 0 0 0,1 0 1 0 0,-1-1-1 0 0,0 1 0 0 0,1 0 0 0 0,-1 0-8 0 0,3 55 597 0 0,-4-40-495 0 0,0 84-975 0 0,31-84-4143 0 0,7-24-5510 0 0,-29 4 5686 0 0</inkml:trace>
  <inkml:trace contextRef="#ctx0" brushRef="#br0" timeOffset="65642.338">4030 2806 3849 0 0,'0'0'1317'0'0,"0"0"-82"0"0,0 0 110 0 0,0 0 192 0 0,0 0 60 0 0,0 0-102 0 0,0 0-211 0 0,0 0-273 0 0,0 0-274 0 0,0 0-249 0 0,0 0-174 0 0,0 0-121 0 0,-24 24-98 0 0,-71 74-67 0 0,71-58-77 0 0,26-37 23 0 0,0 0 24 0 0,1-1 0 0 0,-1 1-1 0 0,1-1 1 0 0,0 0 0 0 0,0 0 0 0 0,0 0-1 0 0,0-1 1 0 0,0 1 0 0 0,1-1-1 0 0,-1 0 1 0 0,0 0 0 0 0,1 0 0 0 0,-1 0-1 0 0,0 0 1 0 0,1-1 0 0 0,-1 1-1 0 0,1-1 1 0 0,-1 0 0 0 0,1 0 0 0 0,-1-1-1 0 0,1 1 1 0 0,-1-1 0 0 0,1 1-1 0 0,2-2 4 0 0,7-3 91 0 0,0-1 0 0 0,-1 0 0 0 0,0-1 0 0 0,0 0 0 0 0,-1-1 1 0 0,0-1-1 0 0,0 1 0 0 0,-1-2 0 0 0,0 1 0 0 0,3-6-92 0 0,-1 3 33 0 0,120-130-19 0 0,-132 142-13 0 0,0 0 1 0 0,0 1 0 0 0,1-1-1 0 0,-1 1 1 0 0,0-1 0 0 0,0 0-1 0 0,1 1 1 0 0,-1-1 0 0 0,0 0-1 0 0,0 1 1 0 0,1-1-1 0 0,-1 0 1 0 0,0 0 0 0 0,1 1-1 0 0,-1-1 1 0 0,0 0 0 0 0,1 0-1 0 0,-1 1 1 0 0,1-1 0 0 0,-1 0-1 0 0,0 0 1 0 0,1 0 0 0 0,-1 0-1 0 0,1 0 1 0 0,-1 0 0 0 0,0 0-1 0 0,1 1 1 0 0,-1-1 0 0 0,1 0-1 0 0,-1 0 1 0 0,0-1-1 0 0,1 1 1 0 0,-1 0 0 0 0,1 0-1 0 0,-1 0 1 0 0,1 0 0 0 0,-1 0-1 0 0,0 0 1 0 0,1-1 0 0 0,-1 1-1 0 0,0 0 1 0 0,1 0 0 0 0,-1 0-1 0 0,0-1 1 0 0,1 1 0 0 0,-1 0-1 0 0,0-1 1 0 0,1 1-1 0 0,-1 0 1 0 0,0-1 0 0 0,0 1-1 0 0,1 0 1 0 0,-1-1 0 0 0,0 1-1 0 0,0 0 1 0 0,0-1 0 0 0,1 1-1 0 0,-1-1-1 0 0,-9 42 217 0 0,8-34-200 0 0,-5 76-104 0 0,9-80 83 0 0,0 0 0 0 0,0 0-1 0 0,0-1 1 0 0,1 1 0 0 0,-1-1-1 0 0,0 0 1 0 0,1 0-1 0 0,0 0 1 0 0,-1 0 0 0 0,1-1-1 0 0,0 0 1 0 0,0 0 0 0 0,0 0-1 0 0,0 0 1 0 0,0 0-1 0 0,0-1 1 0 0,0 1 0 0 0,0-1-1 0 0,0 0 1 0 0,0-1 0 0 0,0 1-1 0 0,0-1 1 0 0,0 1-1 0 0,0-1 1 0 0,3-1 4 0 0,10-4 112 0 0,0 0-1 0 0,-1-1 1 0 0,1 0-1 0 0,-1-2 1 0 0,-1 0-1 0 0,0 0 1 0 0,0-2-1 0 0,-1 0 0 0 0,0 0 1 0 0,8-10-112 0 0,8-3 80 0 0,-1-1 0 0 0,-1-1 1 0 0,-1-2-1 0 0,-2-1 0 0 0,0-1 0 0 0,-2-1 0 0 0,-2-1 1 0 0,-1-1-1 0 0,-1-1 0 0 0,-2 0 0 0 0,-1-1 0 0 0,-2-1 1 0 0,-2-1-1 0 0,8-32-80 0 0,-11-74 256 0 0,-9 141-194 0 0,0 0 0 0 0,1 1 0 0 0,-1-1 0 0 0,0 0 0 0 0,0 0 0 0 0,0 0 0 0 0,-1 0 0 0 0,1 0 0 0 0,0 0 0 0 0,-1 1 0 0 0,1-1 0 0 0,-1 0 0 0 0,0 0 0 0 0,1 1 0 0 0,-1-1 0 0 0,0 0 0 0 0,0 1 0 0 0,0-1 0 0 0,0 1 0 0 0,-1-1 0 0 0,1 1 0 0 0,0-1 0 0 0,-1 1 0 0 0,1 0 0 0 0,0 0 0 0 0,-1 0 0 0 0,0 0 0 0 0,1 0 0 0 0,-1 0 0 0 0,-1-1-62 0 0,-21 48 76 0 0,13-2-91 0 0,1 1 0 0 0,3 0-1 0 0,2 0 1 0 0,2 1 0 0 0,1 0-1 0 0,3 5 16 0 0,1-26-190 0 0,1-1-1 0 0,1 1 0 0 0,1 0 1 0 0,1-1-1 0 0,1 0 0 0 0,1-1 0 0 0,1 1 1 0 0,1-2-1 0 0,1 1 0 0 0,1-1 1 0 0,7 8 190 0 0,-19-30-161 0 0,0 0-1 0 0,-1-1 1 0 0,1 1 0 0 0,0 0 0 0 0,-1 0 0 0 0,1 0 0 0 0,0-1 0 0 0,-1 1 0 0 0,1 0 0 0 0,0 0 0 0 0,-1 0 0 0 0,1 0 0 0 0,0 0 0 0 0,-1 0 0 0 0,1 0 0 0 0,-1 0 0 0 0,1 0 0 0 0,0 0 0 0 0,-1 0 0 0 0,1 0 0 0 0,-1 0 0 0 0,1 0 0 0 0,0 0 0 0 0,-1 0 0 0 0,1 0 0 0 0,0 0-1 0 0,-1 1 1 0 0,1-1 0 0 0,0 0 0 0 0,-1 0 0 0 0,1 0 0 0 0,0 1 0 0 0,-1-1 0 0 0,1 0 0 0 0,0 0 0 0 0,0 1 0 0 0,-1-1 0 0 0,1 0 0 0 0,0 1 0 0 0,0-1 0 0 0,-1 0 0 0 0,1 1 0 0 0,0-1 0 0 0,0 0 0 0 0,0 1 0 0 0,0-1 0 0 0,0 0 0 0 0,-1 1 0 0 0,1-1 0 0 0,0 0-1 0 0,0 1 1 0 0,0-1 0 0 0,0 1 161 0 0,-25-12-7315 0 0,13 8 3428 0 0</inkml:trace>
  <inkml:trace contextRef="#ctx0" brushRef="#br0" timeOffset="65888.683">4405 2493 10978 0 0,'0'0'2654'0'0,"0"0"-1093"0"0,0 0-616 0 0,0 0-82 0 0,0 0 46 0 0,0 0-32 0 0,0 0-129 0 0,0 0-132 0 0,0 0-129 0 0,31 1-123 0 0,102 2-81 0 0,241 12 299 0 0,-296-15-1273 0 0,23 1-1688 0 0,-35-3-3203 0 0,-30-1-5192 0 0</inkml:trace>
  <inkml:trace contextRef="#ctx0" brushRef="#br0" timeOffset="66941.742">5745 3193 1016 0 0,'0'0'1549'0'0,"0"0"194"0"0,0 0 128 0 0,0 0 13 0 0,0 0-196 0 0,0 0-201 0 0,0 0-136 0 0,0 0-128 0 0,0 0-141 0 0,35-26-170 0 0,106-81-170 0 0,-59 33 326 0 0,-54 47-823 0 0,-2-1 1 0 0,-1-1-1 0 0,-1-1 0 0 0,-2-1 1 0 0,-1-1-1 0 0,-1-1 0 0 0,-2-1 1 0 0,-1 0-1 0 0,-2-1 1 0 0,7-26-246 0 0,-21 60-5 0 0,0 0 0 0 0,0-1 0 0 0,0 1-1 0 0,0-1 1 0 0,0 1 0 0 0,-1-1 0 0 0,1 0 0 0 0,-1 1 0 0 0,1-1 0 0 0,-1 0 0 0 0,1 1 0 0 0,-1-1 0 0 0,0 0 0 0 0,0 1 0 0 0,0-1 0 0 0,0 0 0 0 0,0 0 0 0 0,0 1 0 0 0,-1-1 0 0 0,1 0 0 0 0,0 1 0 0 0,-1-1 0 0 0,0 0 0 0 0,1 1 0 0 0,-1-1 0 0 0,0 1 0 0 0,0-1 0 0 0,1 1-1 0 0,-1-1 1 0 0,0 1 0 0 0,-1-1 0 0 0,1 1 0 0 0,0 0 0 0 0,0 0 0 0 0,-1 0 0 0 0,1 0 0 0 0,0 0 0 0 0,-1 0 0 0 0,1 0 0 0 0,-1 0 0 0 0,1 0 0 0 0,-1 1 0 0 0,0-1 0 0 0,1 0 0 0 0,-2 1 5 0 0,-4 1-104 0 0,0 0 0 0 0,0 0 0 0 0,0 1 0 0 0,1 0 0 0 0,-1 1 0 0 0,1-1 0 0 0,0 1 0 0 0,-1 0 1 0 0,1 1-1 0 0,1 0 0 0 0,-1 0 0 0 0,0 0 0 0 0,1 0 0 0 0,0 1 0 0 0,0 0 0 0 0,0 0 0 0 0,1 0 0 0 0,-4 6 104 0 0,-6 4-71 0 0,-24 55-243 0 0,37-68 303 0 0,1-1-1 0 0,0 1 1 0 0,-1 0-1 0 0,1 0 1 0 0,0-1-1 0 0,0 1 1 0 0,0 0-1 0 0,0 0 1 0 0,0 0-1 0 0,0 0 1 0 0,1-1 0 0 0,-1 1-1 0 0,1 0 1 0 0,-1 0-1 0 0,1-1 1 0 0,0 1-1 0 0,-1 0 1 0 0,1-1-1 0 0,0 1 1 0 0,0-1-1 0 0,0 1 1 0 0,0-1-1 0 0,1 1 1 0 0,-1-1-1 0 0,0 0 1 0 0,1 0 0 0 0,-1 1-1 0 0,0-1 1 0 0,1 0-1 0 0,0 0 1 0 0,-1-1-1 0 0,1 1 1 0 0,-1 0-1 0 0,1 0 1 0 0,0-1-1 0 0,0 1 1 0 0,-1-1-1 0 0,1 1 1 0 0,0-1-1 0 0,0 0 1 0 0,0 0 11 0 0,29 3 140 0 0,-1-1-1 0 0,1-1 1 0 0,-1-2-1 0 0,1-1 1 0 0,19-4-140 0 0,77-4 338 0 0,-125 10-297 0 0,0 0 0 0 0,0 0 0 0 0,-1 1-1 0 0,1-1 1 0 0,0 1 0 0 0,0-1 0 0 0,-1 1 0 0 0,1 0 0 0 0,0 0-1 0 0,-1-1 1 0 0,1 1 0 0 0,-1 0 0 0 0,1 0 0 0 0,-1 1-1 0 0,0-1 1 0 0,1 0 0 0 0,-1 0 0 0 0,0 1 0 0 0,0-1 0 0 0,0 1-1 0 0,0-1 1 0 0,0 1 0 0 0,0-1 0 0 0,0 1 0 0 0,0 0-1 0 0,-1-1 1 0 0,1 1 0 0 0,-1 0 0 0 0,1 0 0 0 0,-1-1-1 0 0,0 1 1 0 0,1 0 0 0 0,-1 0 0 0 0,0 0 0 0 0,0-1 0 0 0,-1 2-41 0 0,-8 69 1124 0 0,-74 115-520 0 0,82-186-654 0 0,1 0-1 0 0,0 0 1 0 0,-1 0-1 0 0,1 0 0 0 0,0 0 1 0 0,0 0-1 0 0,0 0 1 0 0,0 0-1 0 0,0 0 1 0 0,0 0-1 0 0,0 0 1 0 0,0 0-1 0 0,0 0 0 0 0,1 0 1 0 0,-1-1-1 0 0,0 1 1 0 0,1 0-1 0 0,-1 0 1 0 0,0 0-1 0 0,1 0 0 0 0,-1 0 1 0 0,1 0-1 0 0,0 0 1 0 0,-1-1-1 0 0,1 1 1 0 0,0 0-1 0 0,-1 0 1 0 0,1-1-1 0 0,0 1 0 0 0,0-1 1 0 0,-1 1-1 0 0,1 0 1 0 0,0-1-1 0 0,0 0 1 0 0,0 1-1 0 0,0-1 0 0 0,0 1 1 0 0,0-1-1 0 0,0 0 1 0 0,0 0-1 0 0,0 0 1 0 0,0 1-1 0 0,0-1 1 0 0,0 0-1 0 0,0 0 0 0 0,0 0 1 0 0,0-1-1 0 0,0 1 1 0 0,0 0-1 0 0,0 0 1 0 0,1-1 50 0 0,52-15-3863 0 0,6-27-6706 0 0,-46 32 6228 0 0</inkml:trace>
  <inkml:trace contextRef="#ctx0" brushRef="#br0" timeOffset="67188.679">6719 2781 1864 0 0,'0'0'1493'0'0,"0"0"56"0"0,0 0 56 0 0,0 0-8 0 0,0 0-176 0 0,0 0-196 0 0,0 0-154 0 0,0 0-159 0 0,-16 32-190 0 0,-48 101-190 0 0,48-79 19 0 0,18-49-470 0 0,1-2 38 0 0,0 0 1 0 0,0 0-1 0 0,1 0 0 0 0,-1 0 0 0 0,1 0 1 0 0,-1-1-1 0 0,1 1 0 0 0,0-1 0 0 0,0 0 1 0 0,0 0-1 0 0,0-1 0 0 0,1 1 0 0 0,-1-1 1 0 0,0 0-1 0 0,1 0 0 0 0,-1 0 0 0 0,0-1 1 0 0,1 0-1 0 0,-1 1 0 0 0,1-2 0 0 0,-1 1 0 0 0,1 0 1 0 0,-1-1-1 0 0,1 0 0 0 0,-1 0 0 0 0,0 0 1 0 0,1-1-1 0 0,-1 1 0 0 0,3-3-119 0 0,-1 1 138 0 0,0-1 0 0 0,0-1-1 0 0,0 1 1 0 0,-1-1 0 0 0,0 0-1 0 0,0 0 1 0 0,0-1 0 0 0,-1 1-1 0 0,0-1 1 0 0,0 0 0 0 0,0 0-1 0 0,-1-1 1 0 0,0 1 0 0 0,0-1-1 0 0,0 1 1 0 0,-1-1 0 0 0,0 0-1 0 0,-1 0 1 0 0,1 0 0 0 0,-1 0-1 0 0,-1 0 1 0 0,1-3-138 0 0,-1 4-42 0 0,0-1 1 0 0,0 0-1 0 0,-1 1 1 0 0,1-1-1 0 0,-1 0 0 0 0,-1 1 1 0 0,1-1-1 0 0,-1 1 1 0 0,-1-1-1 0 0,1 1 1 0 0,-1 0-1 0 0,0 0 0 0 0,0 0 1 0 0,-1 1-1 0 0,0-1 1 0 0,0 1-1 0 0,0 0 1 0 0,0 0-1 0 0,-1 0 0 0 0,0 0 1 0 0,0 1-1 0 0,0 0 1 0 0,-4-2 41 0 0,4 2-303 0 0,-1 1-1 0 0,0 0 1 0 0,0 1 0 0 0,0-1 0 0 0,0 1 0 0 0,-1 1 0 0 0,1-1 0 0 0,0 1 0 0 0,-1 0-1 0 0,1 0 1 0 0,-1 1 0 0 0,1 0 0 0 0,-4 0 303 0 0,-45 25-11752 0 0,46-17 7291 0 0</inkml:trace>
  <inkml:trace contextRef="#ctx0" brushRef="#br0" timeOffset="67485.991">7185 2442 8322 0 0,'0'0'2083'0'0,"0"0"-369"0"0,0 0-370 0 0,0 0-320 0 0,0 0-277 0 0,0 0-119 0 0,0 0-4 0 0,0 0 10 0 0,0 0-32 0 0,0 0-96 0 0,0 0-133 0 0,0 0-111 0 0,0 0-86 0 0,-10 35-71 0 0,-29 109-33 0 0,26-58-16 0 0,-28 181-1169 0 0,39-221-2045 0 0,3-46 2818 0 0,1 1 1 0 0,-1-1 0 0 0,0 1 0 0 0,0-1-1 0 0,1 0 1 0 0,-1 0 0 0 0,0 0 0 0 0,0 0-1 0 0,1 0 1 0 0,-1 0 0 0 0,0 0 0 0 0,0 0-1 0 0,1 0 1 0 0,-1-1 0 0 0,0 1 0 0 0,0 0-1 0 0,1-1 1 0 0,-1 1 0 0 0,0-1 0 0 0,0 1-1 0 0,0-1 1 0 0,0 0 0 0 0,0 1 0 0 0,0-1-1 0 0,0 0 1 0 0,0 0 0 0 0,0 0 0 0 0,0 0-1 0 0,0 0 1 0 0,0 0 0 0 0,-1 0 0 0 0,1 0-1 0 0,0 0 1 0 0,-1 0 339 0 0,7-7-2295 0 0,-2 0 1124 0 0</inkml:trace>
  <inkml:trace contextRef="#ctx0" brushRef="#br0" timeOffset="67739.694">7448 2372 5593 0 0,'0'0'2963'0'0,"0"0"-1374"0"0,0 0-517 0 0,0 0-125 0 0,0 0-82 0 0,0 0-38 0 0,0 0-19 0 0,0 0-15 0 0,0 0-31 0 0,0 0-89 0 0,-22 35-133 0 0,-68 110-127 0 0,46-50 73 0 0,30-50-796 0 0,2 0 1 0 0,2 0-1 0 0,2 1 1 0 0,2 0 0 0 0,2 1-1 0 0,2 11 310 0 0,2-56-46 0 0,5 28-3907 0 0,11-17-5525 0 0,-13-10 6481 0 0</inkml:trace>
  <inkml:trace contextRef="#ctx0" brushRef="#br0" timeOffset="68105.848">7675 2666 4249 0 0,'0'0'2128'0'0,"0"0"-458"0"0,0 0-308 0 0,0 0-197 0 0,0 0-119 0 0,0 0-54 0 0,0 0-36 0 0,0 0-29 0 0,0 0-75 0 0,0 0-130 0 0,0 0-145 0 0,0 0-163 0 0,0 0-144 0 0,-24 18-102 0 0,-73 55-66 0 0,95-73-107 0 0,0 0-1 0 0,0 1 1 0 0,1 0 0 0 0,-1-1 0 0 0,0 1 0 0 0,0 0-1 0 0,1 0 1 0 0,-1 0 0 0 0,1 0 0 0 0,-1 0 0 0 0,1 0-1 0 0,-1 0 1 0 0,1 1 0 0 0,0-1 0 0 0,-1 0-1 0 0,1 1 1 0 0,0-1 0 0 0,0 1 0 0 0,0 0 0 0 0,0-1-1 0 0,0 1 1 0 0,0 0 0 0 0,1 0 0 0 0,-1-1 0 0 0,1 1-1 0 0,-1 0 1 0 0,1 0 0 0 0,0 0 0 0 0,-1 0 0 0 0,1-1-1 0 0,0 2 6 0 0,2 6-238 0 0,51 25-396 0 0,-19-24 677 0 0,-28-9-5 0 0,0 1 0 0 0,-1-1 1 0 0,1 1-1 0 0,-1-1 0 0 0,0 1 1 0 0,0 1-1 0 0,0-1 0 0 0,0 1 1 0 0,0 0-1 0 0,0 0 0 0 0,-1 1 1 0 0,1-1-1 0 0,-1 1 0 0 0,0 0 1 0 0,3 3-39 0 0,-6-4 121 0 0,0-1 1 0 0,0 1-1 0 0,0-1 1 0 0,0 1-1 0 0,0-1 1 0 0,-1 1-1 0 0,1 0 1 0 0,-1-1-1 0 0,0 1 1 0 0,0 0-1 0 0,0-1 0 0 0,0 1 1 0 0,0 0-1 0 0,0-1 1 0 0,-1 1-1 0 0,1 0 1 0 0,-1-1-1 0 0,0 1 1 0 0,0-1-1 0 0,0 1 1 0 0,0-1-1 0 0,0 1 1 0 0,-1-1-1 0 0,1 0 1 0 0,-1 0-1 0 0,1 1 1 0 0,-1-1-1 0 0,0 0 1 0 0,0 0-1 0 0,-1 1-121 0 0,-67 48 750 0 0,59-46-790 0 0,0 0 1 0 0,0-1-1 0 0,-1 0 1 0 0,1-1-1 0 0,-1-1 0 0 0,0 1 1 0 0,0-2-1 0 0,0 0 1 0 0,-3 0 39 0 0,-39 0-4453 0 0,47-2 1255 0 0,2-1-2434 0 0,1 1-2307 0 0</inkml:trace>
  <inkml:trace contextRef="#ctx0" brushRef="#br0" timeOffset="69207.076">8606 2711 928 0 0,'0'0'855'0'0,"0"0"59"0"0,0 0 203 0 0,0 0 374 0 0,0 0 334 0 0,0 0 84 0 0,0 0-75 0 0,0 0-232 0 0,0 0-306 0 0,0 0-241 0 0,0 0-164 0 0,0 0-122 0 0,0-4-45 0 0,0-11-20 0 0,0 12-41 0 0,-30 106 2551 0 0,15 33-2828 0 0,16-133-380 0 0,0 0-1 0 0,1 0 1 0 0,0 0 0 0 0,0 0 0 0 0,0 0-1 0 0,0 0 1 0 0,0-1 0 0 0,0 1 0 0 0,1-1-1 0 0,-1 1 1 0 0,1-1 0 0 0,-1 0 0 0 0,1 0 0 0 0,0 0-1 0 0,0-1 1 0 0,0 1 0 0 0,0-1 0 0 0,0 1-1 0 0,1-1 1 0 0,-1 0 0 0 0,0 0 0 0 0,1 0-1 0 0,-1-1 1 0 0,0 1 0 0 0,1-1 0 0 0,-1 0 0 0 0,1 0-1 0 0,-1 0 1 0 0,1 0 0 0 0,-1-1 0 0 0,0 1-1 0 0,1-1 1 0 0,-1 0 0 0 0,0 0 0 0 0,1 0-1 0 0,-1-1 1 0 0,0 1 0 0 0,0-1 0 0 0,0 1 0 0 0,0-1-1 0 0,0 0 1 0 0,-1 0 0 0 0,2-2-6 0 0,119-73 98 0 0,-122 76-106 0 0,0 0 0 0 0,0 0 0 0 0,0 0 0 0 0,0 1 0 0 0,0-1 0 0 0,0 0 0 0 0,0 1-1 0 0,1-1 1 0 0,-1 0 0 0 0,0 1 0 0 0,1 0 0 0 0,-1-1 0 0 0,0 1 0 0 0,1 0 0 0 0,-1 0-1 0 0,0-1 1 0 0,1 1 0 0 0,-1 0 0 0 0,0 0 0 0 0,1 1 0 0 0,-1-1 0 0 0,0 0 0 0 0,1 0-1 0 0,-1 1 1 0 0,0-1 0 0 0,1 1 0 0 0,-1-1 0 0 0,0 1 0 0 0,0-1 0 0 0,0 1 0 0 0,1 0-1 0 0,-1-1 1 0 0,0 1 0 0 0,0 0 0 0 0,0 0 0 0 0,0 0 0 0 0,0 0 0 0 0,0 0 0 0 0,-1 0-1 0 0,1 0 1 0 0,0 0 0 0 0,0 1 0 0 0,-1-1 0 0 0,1 0 0 0 0,-1 0 0 0 0,1 1 0 0 0,-1-1-1 0 0,1 0 1 0 0,-1 1 0 0 0,0-1 0 0 0,0 0 0 0 0,0 1 0 0 0,0-1 0 0 0,0 1 8 0 0,1 4 12 0 0,1 0 1 0 0,-1 0 0 0 0,1 1 0 0 0,0-1 0 0 0,1 0-1 0 0,-1-1 1 0 0,1 1 0 0 0,1 0 0 0 0,-1-1-1 0 0,1 0 1 0 0,-1 1 0 0 0,1-2 0 0 0,1 1-1 0 0,-1 0 1 0 0,1-1 0 0 0,0 0 0 0 0,0 0-1 0 0,0 0 1 0 0,0 0 0 0 0,1-1 0 0 0,0 0 0 0 0,-1 0-1 0 0,1-1 1 0 0,0 0 0 0 0,0 0 0 0 0,1 0-1 0 0,-1-1 1 0 0,4 1-13 0 0,3-5 96 0 0,0-1 0 0 0,0 0 0 0 0,0-1 0 0 0,-1 0 0 0 0,0-1-1 0 0,0 0 1 0 0,0-1 0 0 0,-1-1 0 0 0,0 0 0 0 0,-1 0 0 0 0,1-1 0 0 0,-2 0 0 0 0,1-1 0 0 0,-1 0 0 0 0,-1 0-1 0 0,0-1 1 0 0,0 0 0 0 0,-1-1 0 0 0,-1 0 0 0 0,0 0 0 0 0,1-2-96 0 0,-1 2-88 0 0,0 0 1 0 0,-1 0-1 0 0,-1 0 1 0 0,1-1-1 0 0,-2 0 1 0 0,0 0-1 0 0,0 0 1 0 0,-2 0 0 0 0,1-1-1 0 0,-2-10 88 0 0,-8 0-2256 0 0,3 16-1537 0 0,2 0-4784 0 0,3 4-378 0 0</inkml:trace>
  <inkml:trace contextRef="#ctx0" brushRef="#br0" timeOffset="69466.731">9637 2361 8954 0 0,'0'0'1510'0'0,"0"0"-421"0"0,0 0-194 0 0,0 0-3 0 0,0 0 8 0 0,0 0-7 0 0,0 0 4 0 0,0 0 1 0 0,0 0-69 0 0,0 0-126 0 0,0 0-139 0 0,0 0-115 0 0,-7 31-67 0 0,-25 97-37 0 0,-20 12 497 0 0,-53 43-367 0 0,80-146-665 0 0,1 1-1 0 0,2 2 0 0 0,2 0 1 0 0,2 0-1 0 0,0 4 191 0 0,4 24-3063 0 0,16-45-1027 0 0,5-4-3808 0 0,-1-14 2385 0 0</inkml:trace>
  <inkml:trace contextRef="#ctx0" brushRef="#br0" timeOffset="69801.167">9827 2806 1856 0 0,'0'0'2260'0'0,"0"0"-597"0"0,0 0-18 0 0,0 0 58 0 0,0 0-32 0 0,0 0-144 0 0,0 0-160 0 0,0 0-118 0 0,-27 34-173 0 0,-82 105-209 0 0,76-78 22 0 0,33-52-709 0 0,-1-6-141 0 0,1 0 1 0 0,-1 1-1 0 0,1-1 0 0 0,0 0 0 0 0,0 0 1 0 0,0 0-1 0 0,0 0 0 0 0,1 0 0 0 0,-1 0 0 0 0,1 0 1 0 0,0 0-1 0 0,-1 0 0 0 0,2 0 0 0 0,-1 0 1 0 0,0 0-1 0 0,0 0 0 0 0,1-1 0 0 0,0 1 0 0 0,-1 0 1 0 0,1-1-1 0 0,0 0 0 0 0,0 1 0 0 0,1-1 1 0 0,-1 0-1 0 0,0 0 0 0 0,1 0 0 0 0,-1 0 1 0 0,1-1-1 0 0,0 1 0 0 0,-1-1 0 0 0,1 1 0 0 0,0-1 1 0 0,0 0-1 0 0,0 0 0 0 0,0 0 0 0 0,0-1 1 0 0,0 1-1 0 0,0-1 0 0 0,0 1 0 0 0,1-1 0 0 0,1 0-38 0 0,3 0 106 0 0,0 0 1 0 0,-1 0 0 0 0,1-1-1 0 0,-1 0 1 0 0,1-1 0 0 0,-1 1 0 0 0,0-1-1 0 0,1-1 1 0 0,-1 1 0 0 0,0-1 0 0 0,-1-1-1 0 0,1 1 1 0 0,0-1 0 0 0,-1 0 0 0 0,0-1-1 0 0,0 1 1 0 0,0-1 0 0 0,0 0 0 0 0,3-5-108 0 0,0 1 51 0 0,0-1 1 0 0,0 0-1 0 0,-1 0 1 0 0,-1-1-1 0 0,0 0 1 0 0,0 0-1 0 0,-1-1 1 0 0,-1 0-1 0 0,0 0 1 0 0,0 0-1 0 0,-1 0 1 0 0,-1-1-1 0 0,0 0 1 0 0,0 0-1 0 0,-2 0 1 0 0,1 0-1 0 0,-2 0 1 0 0,0 0-1 0 0,0 0 1 0 0,-1 0-1 0 0,-1-3-51 0 0,0 12-157 0 0,1 0 0 0 0,-1 0 0 0 0,0 0 1 0 0,0 0-1 0 0,0 0 0 0 0,0 1 0 0 0,-1-1 0 0 0,1 1 0 0 0,-1-1 0 0 0,0 1 0 0 0,0 0 0 0 0,0 0 0 0 0,0 0 1 0 0,-1 1-1 0 0,1-1 0 0 0,-1 1 0 0 0,0-1 0 0 0,0 1 0 0 0,0 1 0 0 0,0-1 0 0 0,0 0 0 0 0,0 1 0 0 0,0 0 1 0 0,0 0-1 0 0,-1 0 0 0 0,1 0 0 0 0,0 1 0 0 0,-1 0 0 0 0,1 0 0 0 0,0 0 0 0 0,-1 0 0 0 0,1 1 0 0 0,0 0 1 0 0,0-1-1 0 0,-1 2 0 0 0,1-1 0 0 0,0 0 0 0 0,0 1 0 0 0,0 0 0 0 0,-3 1 157 0 0,-30 28-5091 0 0,14-7-2713 0 0,12-9 4285 0 0</inkml:trace>
  <inkml:trace contextRef="#ctx0" brushRef="#br0" timeOffset="71121.181">10136 2806 344 0 0,'0'0'1626'0'0,"0"0"-79"0"0,0 0 40 0 0,0 0 65 0 0,0 0-22 0 0,0 0-86 0 0,0 0-98 0 0,0 0-114 0 0,0 0-133 0 0,0 0-149 0 0,0 0-180 0 0,0 0-183 0 0,-3 15-153 0 0,-8 107 598 0 0,12-118-1044 0 0,0 1 0 0 0,0 0 0 0 0,1-1 0 0 0,-1 1 0 0 0,1-1 0 0 0,0 1 0 0 0,1-1 0 0 0,-1 0 0 0 0,1 0-1 0 0,-1 0 1 0 0,1 0 0 0 0,1 0 0 0 0,-1-1 0 0 0,0 1 0 0 0,1-1 0 0 0,0 0 0 0 0,-1 0 0 0 0,1 0 0 0 0,1-1 0 0 0,-1 1 0 0 0,0-1 0 0 0,0 0 0 0 0,1 0 0 0 0,0-1 0 0 0,-1 1 0 0 0,1-1 0 0 0,0 0 0 0 0,-1 0 0 0 0,1 0 0 0 0,0-1 0 0 0,0 0 0 0 0,0 0 0 0 0,-1 0 0 0 0,1-1-1 0 0,0 1 1 0 0,0-1 0 0 0,0 0 0 0 0,-1 0 0 0 0,1-1 0 0 0,-1 0 0 0 0,1 0 0 0 0,-1 0 0 0 0,1 0 0 0 0,-1 0 0 0 0,2-2-88 0 0,5-4 143 0 0,-1 0 1 0 0,0 0-1 0 0,0-1 0 0 0,-1-1 0 0 0,0 1 0 0 0,-1-1 1 0 0,0-1-1 0 0,0 1 0 0 0,1-5-143 0 0,13-16 39 0 0,20-49-517 0 0,-42 79 232 0 0,0 1-118 0 0,0 0-132 0 0,-3 2 4 0 0,0 0 0 0 0,0 0 0 0 0,0 1 0 0 0,0-1 0 0 0,1 0 0 0 0,-1 1 0 0 0,0 0 0 0 0,1 0 0 0 0,0-1 0 0 0,0 2 0 0 0,0-1 0 0 0,0 0 0 0 0,0 0 0 0 0,0 0 0 0 0,1 1 0 0 0,0-1-1 0 0,0 1 1 0 0,-1 1 492 0 0,-2 79-1780 0 0,4-80 1939 0 0,0-1 0 0 0,0 1 0 0 0,1-1 0 0 0,0 0 0 0 0,0 1 0 0 0,0-1 0 0 0,0 0 0 0 0,0 0 0 0 0,1 0 0 0 0,-1 1 1 0 0,1-2-1 0 0,0 1 0 0 0,0 0 0 0 0,0 0 0 0 0,0 0 0 0 0,0-1 0 0 0,1 1 0 0 0,-1-1 0 0 0,1 0 0 0 0,0 0 0 0 0,-1 0 0 0 0,1 0 0 0 0,0 0 0 0 0,0-1 0 0 0,1 1 0 0 0,-1-1 0 0 0,0 0 1 0 0,0 0-1 0 0,1 0 0 0 0,-1 0 0 0 0,0 0 0 0 0,1-1 0 0 0,-1 0 0 0 0,3 1-159 0 0,3-2 236 0 0,-1 1 0 0 0,0-1 0 0 0,0 0-1 0 0,0 0 1 0 0,0-1 0 0 0,0-1 0 0 0,0 1 0 0 0,0-1 0 0 0,0 0 0 0 0,-1-1 0 0 0,0 0 0 0 0,1 0 0 0 0,-1-1-1 0 0,-1 1 1 0 0,1-2 0 0 0,-1 1 0 0 0,2-2-236 0 0,101-92 876 0 0,-73 50 1369 0 0,17-40-2352 0 0,-47 79 228 0 0,9-13-117 0 0,-2-1 0 0 0,0-1 0 0 0,-2 0 0 0 0,-1-1 0 0 0,-1 0 0 0 0,-1 0 0 0 0,-2-1 0 0 0,0 0 0 0 0,-2 0 0 0 0,0 0 0 0 0,-3 0 0 0 0,0-1 0 0 0,-1-1-4 0 0,0 28 1 0 0,0-1 0 0 0,1 1 0 0 0,-1-1 1 0 0,0 1-1 0 0,0-1 0 0 0,0 1 0 0 0,0-1 0 0 0,0 1 0 0 0,0-1 0 0 0,-1 1 0 0 0,1 0 0 0 0,0-1 0 0 0,-1 1 0 0 0,1-1 0 0 0,-1 1 0 0 0,1 0 0 0 0,-1-1 0 0 0,0 1 0 0 0,0 0 0 0 0,0 0 0 0 0,1-1 0 0 0,-1 1 0 0 0,0 0 0 0 0,0 0 0 0 0,-1 0 0 0 0,1 0 0 0 0,0 0 0 0 0,0 1 0 0 0,0-1 0 0 0,-1 0 0 0 0,1 0 0 0 0,0 1 0 0 0,-1-1 0 0 0,1 1 0 0 0,0-1 0 0 0,-1 1 0 0 0,1 0 0 0 0,-1-1 0 0 0,1 1 0 0 0,-1 0 0 0 0,1 0 0 0 0,-1 0 0 0 0,1 0 0 0 0,-1 0 0 0 0,1 0 1 0 0,0 1-1 0 0,-1-1 0 0 0,1 0 0 0 0,-1 1 0 0 0,1-1 0 0 0,0 1 0 0 0,-1-1 0 0 0,1 1 0 0 0,0 0 0 0 0,-1 0 0 0 0,1 0-1 0 0,-8 19-24 0 0,1 1 0 0 0,2 0 0 0 0,0 0 1 0 0,1 1-1 0 0,1-1 0 0 0,1 1 0 0 0,1 0 0 0 0,0 0 1 0 0,2 0-1 0 0,3 20 24 0 0,-3-15-33 0 0,2-5-59 0 0,2-1 0 0 0,0 0 0 0 0,1-1 0 0 0,1 1 0 0 0,1-1-1 0 0,1 0 1 0 0,1-1 0 0 0,1 0 0 0 0,0 0 0 0 0,1-1 0 0 0,2 0 0 0 0,-1-1 0 0 0,2-1 0 0 0,0 0 0 0 0,1 0 0 0 0,1-2-1 0 0,0 0 1 0 0,17 11 92 0 0,0 8-3714 0 0,-32-33 2506 0 0,-1 0-103 0 0,0 0-127 0 0,-8-4-5241 0 0,-5-7 1672 0 0,9 7 2889 0 0,-1-2 1614 0 0</inkml:trace>
  <inkml:trace contextRef="#ctx0" brushRef="#br0" timeOffset="71374.545">10532 2574 11154 0 0,'0'0'2736'0'0,"0"0"-1525"0"0,0 0-162 0 0,0 0 178 0 0,0 0-48 0 0,32 2-208 0 0,106 6-212 0 0,-75-7-238 0 0,0-3 0 0 0,0-3 0 0 0,-1-2 0 0 0,0-3-1 0 0,11-5-520 0 0,73-11-497 0 0,-18 7-2511 0 0,-44 9-6615 0 0,-56 9-139 0 0</inkml:trace>
  <inkml:trace contextRef="#ctx0" brushRef="#br0" timeOffset="72912.581">11793 3101 4489 0 0,'0'0'515'0'0,"0"0"-258"0"0,0 0-210 0 0,0 0 77 0 0,0 0 257 0 0,0 0 313 0 0,0 0 321 0 0,0 0 232 0 0,0 0 82 0 0,0 0-74 0 0,0 0-157 0 0,20-10-217 0 0,65-33-179 0 0,34-54 1311 0 0,96-98-472 0 0,-213 193-1534 0 0,-1 1 0 0 0,1 0 0 0 0,0-1 1 0 0,-1 1-1 0 0,1 0 0 0 0,0 0 0 0 0,0 0 0 0 0,0 0 1 0 0,0 0-1 0 0,0 0 0 0 0,0 0 0 0 0,0 1 0 0 0,0-1 1 0 0,1 1-1 0 0,-1 0 0 0 0,0-1 0 0 0,0 1 0 0 0,0 0 1 0 0,1 0-1 0 0,-1 1 0 0 0,0-1 0 0 0,0 0 0 0 0,0 1 1 0 0,0-1-1 0 0,0 1 0 0 0,1 0 0 0 0,-1 0 0 0 0,0-1 1 0 0,0 1-1 0 0,-1 1 0 0 0,1-1 0 0 0,0 0 0 0 0,0 0 1 0 0,0 1-1 0 0,-1-1 0 0 0,1 1 0 0 0,-1-1 0 0 0,1 1 1 0 0,-1 0-1 0 0,0 0 0 0 0,0-1 0 0 0,1 1 0 0 0,-1 0 1 0 0,0 0-1 0 0,0 1-7 0 0,5 12 126 0 0,0 0 1 0 0,-2 1 0 0 0,1-1-1 0 0,-2 1 1 0 0,0 0-1 0 0,-1 0 1 0 0,0 0-1 0 0,-2 1 1 0 0,0-1 0 0 0,0 0-1 0 0,-2 8-126 0 0,1-18-4 0 0,0 1 0 0 0,0-1-1 0 0,-1 1 1 0 0,0-1 0 0 0,0 0-1 0 0,0 0 1 0 0,-1 0 0 0 0,1 0-1 0 0,-1 0 1 0 0,-1 0 0 0 0,1-1-1 0 0,-1 1 1 0 0,0-1 0 0 0,-1 0-1 0 0,1 0 1 0 0,-1-1 0 0 0,0 1 0 0 0,0-1-1 0 0,0 0 1 0 0,-1-1 0 0 0,1 1-1 0 0,-1-1 1 0 0,0 0 0 0 0,0 0-1 0 0,0-1 1 0 0,0 0 0 0 0,0 0-1 0 0,-1 0 1 0 0,1-1 0 0 0,-1 0 4 0 0,5-1-31 0 0,1 0 1 0 0,-1-1-1 0 0,0 1 1 0 0,1-1-1 0 0,-1 1 0 0 0,0-1 1 0 0,1 0-1 0 0,-1 0 1 0 0,1 0-1 0 0,-1 0 1 0 0,1 0-1 0 0,0 0 1 0 0,-1 0-1 0 0,1 0 0 0 0,0 0 1 0 0,0-1-1 0 0,-1 1 1 0 0,1 0-1 0 0,0-1 1 0 0,1 1-1 0 0,-1-1 1 0 0,0 1-1 0 0,0-1 1 0 0,1 0-1 0 0,-1 1 0 0 0,1-1 1 0 0,-1 0-1 0 0,1 1 1 0 0,-1-1-1 0 0,1 0 1 0 0,0 0-1 0 0,0 1 1 0 0,0-1-1 0 0,0 0 0 0 0,0 0 1 0 0,1 1-1 0 0,-1-1 1 0 0,0 0-1 0 0,1 1 1 0 0,-1-1-1 0 0,1 0 1 0 0,0 1-1 0 0,0-1 0 0 0,-1 1 1 0 0,1-1-1 0 0,0 1 1 0 0,0-1-1 0 0,0 1 1 0 0,1 0-1 0 0,-1-1 1 0 0,0 1-1 0 0,0 0 1 0 0,1 0-1 0 0,-1 0 0 0 0,1 0 31 0 0,6-4-10 0 0,0 1-1 0 0,0 0 1 0 0,1 0-1 0 0,0 1 1 0 0,-1 1-1 0 0,1-1 1 0 0,0 1-1 0 0,0 1 0 0 0,1-1 1 0 0,-1 2-1 0 0,0-1 1 0 0,0 1-1 0 0,0 1 1 0 0,1 0-1 0 0,-1 0 1 0 0,0 0-1 0 0,0 1 1 0 0,0 1-1 0 0,-1 0 0 0 0,1 0 1 0 0,0 0-1 0 0,1 2 11 0 0,0-1 60 0 0,1 0-1 0 0,0-1 0 0 0,0 0 1 0 0,0-1-1 0 0,0 0 0 0 0,1-1 0 0 0,-1-1 1 0 0,0 1-1 0 0,10-2-59 0 0,-9 1 64 0 0,0-2 12 0 0,-1 0 0 0 0,0-1 0 0 0,1 0 0 0 0,-1 0 0 0 0,-1-2 0 0 0,1 1 0 0 0,0-1 0 0 0,-1-1 0 0 0,0 1 0 0 0,-1-2 0 0 0,1 0 0 0 0,2-2-76 0 0,18-11 121 0 0,-1 0-113 0 0,-1-1 0 0 0,-1-2 0 0 0,-1 0-1 0 0,0-2 1 0 0,-3 0 0 0 0,0-2-1 0 0,-1-1 1 0 0,-2 0 0 0 0,-1-2 0 0 0,-1 0-1 0 0,-1-1 1 0 0,-2-1 0 0 0,-1 0-1 0 0,-2-2-7 0 0,-8 27-23 0 0,-2 1 0 0 0,1-1 0 0 0,-1 0 0 0 0,0 0 0 0 0,0 0 0 0 0,-1 0 0 0 0,0 0 0 0 0,0 0 0 0 0,0 0 0 0 0,-1 0 0 0 0,-1-1 0 0 0,1 1 0 0 0,-1 0 0 0 0,0 0 0 0 0,0 0 0 0 0,-1 0 0 0 0,0 0 0 0 0,-1 0 0 0 0,1 1 0 0 0,-1-1 0 0 0,0 1 0 0 0,-2-3 23 0 0,2 7-26 0 0,1 0 0 0 0,-1 1 0 0 0,1-1 0 0 0,-1 1 0 0 0,0-1-1 0 0,1 1 1 0 0,-1 0 0 0 0,0 0 0 0 0,0 1 0 0 0,0-1 0 0 0,1 0 0 0 0,-1 1 0 0 0,0 0 0 0 0,0 0 0 0 0,0 0 0 0 0,0 0 0 0 0,0 0 0 0 0,0 0 0 0 0,0 1 0 0 0,0 0 0 0 0,0-1 0 0 0,1 1 0 0 0,-1 0 0 0 0,0 0 0 0 0,0 1 0 0 0,1-1 0 0 0,-1 0 0 0 0,1 1 0 0 0,-1 0 0 0 0,1-1 0 0 0,0 1 0 0 0,0 0 0 0 0,-1 0 0 0 0,1 1 0 0 0,1-1 0 0 0,-1 0 0 0 0,-1 2 26 0 0,-13 17-1 0 0,0 2 0 0 0,1 0-1 0 0,2 1 1 0 0,0 1 0 0 0,2 0 0 0 0,0 0 0 0 0,2 1 0 0 0,1 0 0 0 0,1 1 0 0 0,1 0 0 0 0,1 0-1 0 0,1 13 2 0 0,1-30 55 0 0,1 1-1 0 0,1-1 0 0 0,-1 0 0 0 0,2 0 1 0 0,0 0-1 0 0,0 1 0 0 0,0-1 1 0 0,1 0-1 0 0,1 0 0 0 0,0 0 0 0 0,0 0 1 0 0,1 0-1 0 0,0 0 0 0 0,1-1 0 0 0,0 1 1 0 0,1-1-1 0 0,0 0 0 0 0,0 0 1 0 0,1-1-1 0 0,0 1 0 0 0,0-1 0 0 0,1-1 1 0 0,0 1-1 0 0,0-1 0 0 0,1 0 0 0 0,4 2-54 0 0,-3-4-30 0 0,0-1-1 0 0,0 0 1 0 0,0 0-1 0 0,0-1 1 0 0,1-1-1 0 0,-1 1 1 0 0,1-2-1 0 0,0 1 0 0 0,0-1 1 0 0,0-1-1 0 0,-1 0 1 0 0,1 0-1 0 0,0-1 1 0 0,0 0-1 0 0,0-1 1 0 0,-1 0-1 0 0,1 0 1 0 0,-1-1-1 0 0,0 0 0 0 0,1-1 1 0 0,5-3 30 0 0,3-10-2087 0 0,-8 5-4135 0 0,-6 4-3757 0 0</inkml:trace>
  <inkml:trace contextRef="#ctx0" brushRef="#br0" timeOffset="73188.237">13282 2924 6825 0 0,'0'0'3785'0'0,"0"0"-2224"0"0,0 0-749 0 0,0 0-95 0 0,0 0-9 0 0,0 0-19 0 0,0 0-64 0 0,0 0-108 0 0,0 0-158 0 0,0 0-165 0 0,0 0-125 0 0,0 0-90 0 0,0 0-73 0 0,0 10-64 0 0,-2 29-117 0 0,2-29-288 0 0,0-10-597 0 0,0 0-983 0 0,0 0-2170 0 0,0 0-3821 0 0</inkml:trace>
  <inkml:trace contextRef="#ctx0" brushRef="#br0" timeOffset="73434.704">13197 2453 16460 0 0,'0'0'216'0'0,"0"0"-336"0"0,0 0-225 0 0,0 0-103 0 0,0 0-88 0 0,0 0-48 0 0,0 0-104 0 0,0 0-256 0 0,0 0-505 0 0,0 0-927 0 0,0 0-1529 0 0,0 0-1376 0 0</inkml:trace>
  <inkml:trace contextRef="#ctx0" brushRef="#br0" timeOffset="73734.676">13481 3049 4633 0 0,'0'0'1350'0'0,"0"0"-549"0"0,0 0-229 0 0,0 0-9 0 0,0 0 25 0 0,0 0 19 0 0,0 0 62 0 0,0 0 154 0 0,0 0 152 0 0,0 0 56 0 0,0 0-81 0 0,0 0-190 0 0,-2 15-221 0 0,-4 43-142 0 0,6-57-384 0 0,0-1 0 0 0,0 1 0 0 0,-1-1-1 0 0,1 1 1 0 0,0-1 0 0 0,-1 1 0 0 0,1-1 0 0 0,0 1 0 0 0,-1-1 0 0 0,1 0 0 0 0,0 1-1 0 0,-1-1 1 0 0,1 0 0 0 0,-1 1 0 0 0,1-1 0 0 0,-1 0 0 0 0,1 0 0 0 0,-1 1 0 0 0,1-1-1 0 0,-1 0 1 0 0,1 0 0 0 0,-1 0 0 0 0,1 0 0 0 0,-1 0 0 0 0,1 1 0 0 0,-1-1 0 0 0,1 0-1 0 0,-1 0 1 0 0,0 0 0 0 0,1-1 0 0 0,-1 1 0 0 0,1 0 0 0 0,-1 0 0 0 0,1 0 0 0 0,-1 0-1 0 0,1 0 1 0 0,-1-1 0 0 0,1 1 0 0 0,-1 0 0 0 0,1 0 0 0 0,-1-1 0 0 0,1 1 0 0 0,-1 0-1 0 0,1-1 1 0 0,0 1 0 0 0,-1-1 0 0 0,1 1 0 0 0,0 0 0 0 0,-1-1 0 0 0,1 1 0 0 0,0-1-1 0 0,-1 1 1 0 0,1-1 0 0 0,0 1 0 0 0,0-1 0 0 0,0 1 0 0 0,-1-1 0 0 0,1 1 0 0 0,0-1-1 0 0,0 1 1 0 0,0-1 0 0 0,0 1 0 0 0,0-1 0 0 0,0 0 0 0 0,0 1 0 0 0,0-1 0 0 0,0 1-13 0 0,0 0 21 0 0,-4-11 44 0 0,-1-1 0 0 0,2 1-1 0 0,0-1 1 0 0,0 1 0 0 0,1-1-1 0 0,1 0 1 0 0,0 0 0 0 0,0 0-1 0 0,1 0 1 0 0,1 1 0 0 0,0-1 0 0 0,0 0-1 0 0,2 0 1 0 0,-1 0 0 0 0,1 1-1 0 0,1 0 1 0 0,0-1 0 0 0,1 1 0 0 0,0 1-1 0 0,0-1 1 0 0,1 1 0 0 0,1 0-1 0 0,-1 0 1 0 0,2 0 0 0 0,3-2-65 0 0,1-5 5 0 0,2 0-1 0 0,0 1 1 0 0,0 1 0 0 0,2 0 0 0 0,0 1 0 0 0,0 1 0 0 0,2 0 0 0 0,-1 1-1 0 0,1 1 1 0 0,1 1 0 0 0,7-2-5 0 0,-23 10 13 0 0,-1 1-1 0 0,0 0 0 0 0,1 0 1 0 0,0 0-1 0 0,-1 0 1 0 0,1 1-1 0 0,-1-1 1 0 0,1 1-1 0 0,0 0 0 0 0,-1-1 1 0 0,1 1-1 0 0,0 0 1 0 0,0 0-1 0 0,-1 1 1 0 0,1-1-1 0 0,0 1 0 0 0,-1-1 1 0 0,1 1-1 0 0,-1 0 1 0 0,1 0-1 0 0,-1 0 1 0 0,1 0-1 0 0,-1 1 0 0 0,0-1 1 0 0,1 0-1 0 0,-1 1 1 0 0,0 0-1 0 0,0-1 1 0 0,0 1-1 0 0,0 0 0 0 0,0 0 1 0 0,-1 0-1 0 0,1 1 1 0 0,-1-1-1 0 0,1 0 1 0 0,-1 1-1 0 0,0-1 0 0 0,0 0 1 0 0,0 1-1 0 0,0-1 1 0 0,0 1-1 0 0,0 0 1 0 0,-1-1-1 0 0,1 3-12 0 0,-1 10 33 0 0,0 0 1 0 0,-1-1-1 0 0,0 1 1 0 0,-1 0-1 0 0,-1-1 0 0 0,-1 1 1 0 0,0-1-1 0 0,0 0 0 0 0,-2 0 1 0 0,1 0-1 0 0,-2-1 1 0 0,0 0-1 0 0,0 0 0 0 0,-2-1 1 0 0,1 0-1 0 0,-2 0 1 0 0,1-1-1 0 0,-1 0 0 0 0,-1-1 1 0 0,0 0-1 0 0,-1-1 1 0 0,1 0-1 0 0,-2 0 0 0 0,0-1-33 0 0,8-5-208 0 0,0-1-1 0 0,0 0 0 0 0,0 0 1 0 0,0 0-1 0 0,0 0 0 0 0,0-1 1 0 0,0 0-1 0 0,-1 0 0 0 0,1 0 1 0 0,0-1-1 0 0,-1 0 0 0 0,1 0 1 0 0,-1 0-1 0 0,1-1 0 0 0,-3 0 209 0 0,6-1-436 0 0,0 0 0 0 0,1 0 0 0 0,-1 0 0 0 0,1 0 0 0 0,-1 0-1 0 0,1-1 1 0 0,0 1 0 0 0,0 0 0 0 0,0-1 0 0 0,0 1-1 0 0,0-1 1 0 0,0 0 0 0 0,1 1 0 0 0,-1-1 0 0 0,1 0 0 0 0,0 1-1 0 0,0-1 1 0 0,0 0 0 0 0,0 1 0 0 0,0-1 0 0 0,1 0-1 0 0,-1 1 1 0 0,1-1 0 0 0,-1 1 0 0 0,1-1 0 0 0,0 1 0 0 0,0-1-1 0 0,0 1 1 0 0,1-1 0 0 0,-1 1 0 0 0,0 0 436 0 0,7-11-2119 0 0,0 2 1728 0 0</inkml:trace>
  <inkml:trace contextRef="#ctx0" brushRef="#br0" timeOffset="74205.714">13937 2887 0 0 0,'0'0'445'0'0,"0"0"1266"0"0,0 0 405 0 0,0 0-93 0 0,0 0-255 0 0,0 0-232 0 0,0 0-237 0 0,0 0-204 0 0,0 0-204 0 0,0 0-219 0 0,0 0-184 0 0,1 27-130 0 0,-1 84-70 0 0,-12-30 460 0 0,3-60-401 0 0,9-20-301 0 0,0 0 1 0 0,0-1 0 0 0,0 1-1 0 0,1 0 1 0 0,-1 0-1 0 0,-1 0 1 0 0,1 0 0 0 0,0 0-1 0 0,0 0 1 0 0,0 0 0 0 0,0 0-1 0 0,-1 0 1 0 0,1 0-1 0 0,0-1 1 0 0,-1 1 0 0 0,1 0-1 0 0,-1 0 1 0 0,1 0-1 0 0,-1-1 1 0 0,1 1 0 0 0,-1 0-1 0 0,0 0 1 0 0,1-1 0 0 0,-1 1-1 0 0,0-1 1 0 0,0 1-1 0 0,1 0 1 0 0,-1-1 0 0 0,0 0-1 0 0,0 1 1 0 0,0-1-1 0 0,0 1 1 0 0,1-1 0 0 0,-1 0-1 0 0,0 0 1 0 0,0 1 0 0 0,0-1-1 0 0,0 0 1 0 0,0 0-1 0 0,0 0 1 0 0,0 0 0 0 0,0 0-1 0 0,0 0 1 0 0,0 0 0 0 0,0-1-1 0 0,0 1 1 0 0,1 0-1 0 0,-1 0 1 0 0,0-1 0 0 0,0 1-1 0 0,0 0 1 0 0,0-1-1 0 0,0 1 1 0 0,1-1 0 0 0,-1 1-1 0 0,0-1 1 0 0,0 0 0 0 0,1 1-1 0 0,-1-1 1 0 0,1 0-1 0 0,-1 1 1 0 0,0-1 0 0 0,1 0-1 0 0,-1 0 1 0 0,1 0-1 0 0,-1 1 1 0 0,1-1 0 0 0,0-1-47 0 0,-4-84 687 0 0,8 68-675 0 0,0 0 1 0 0,2 0-1 0 0,0 1 1 0 0,1 0-1 0 0,0 0 1 0 0,1 0 0 0 0,3-2-13 0 0,2-5-23 0 0,0-3-8 0 0,2 2-1 0 0,0-1 1 0 0,2 2 0 0 0,1 0-1 0 0,1 1 1 0 0,0 1 0 0 0,2 1 0 0 0,1 1-1 0 0,0 1 1 0 0,2 1 0 0 0,13-8 31 0 0,-36 24-2 0 0,0 0 1 0 0,1 1-1 0 0,-1-1 1 0 0,0 1 0 0 0,1-1-1 0 0,0 1 1 0 0,-1-1-1 0 0,1 1 1 0 0,0 0-1 0 0,0 0 1 0 0,0 0-1 0 0,0 0 1 0 0,0 0-1 0 0,0 1 1 0 0,0-1-1 0 0,0 0 1 0 0,0 1 0 0 0,0-1-1 0 0,0 1 1 0 0,0 0-1 0 0,0 0 1 0 0,0 0-1 0 0,1 0 1 0 0,-1 0-1 0 0,0 0 1 0 0,0 1-1 0 0,0-1 1 0 0,0 1 0 0 0,0-1-1 0 0,0 1 1 0 0,0 0-1 0 0,0 0 1 0 0,0 0-1 0 0,0 0 1 0 0,0 0-1 0 0,-1 0 1 0 0,1 1-1 0 0,0-1 1 0 0,-1 0 0 0 0,1 1-1 0 0,-1-1 1 0 0,1 1-1 0 0,0 1 2 0 0,-2 13 4 0 0,-1 1 1 0 0,0-1-1 0 0,-2 0 0 0 0,0 0 0 0 0,0 0 1 0 0,-1 0-1 0 0,-1-1 0 0 0,-1 0 0 0 0,0 0 0 0 0,-1 0 1 0 0,-1 0-1 0 0,0-1 0 0 0,-1-1 0 0 0,0 1 1 0 0,-1-2-1 0 0,-1 1 0 0 0,0-1 0 0 0,-1-1 1 0 0,0 0-1 0 0,0 0 0 0 0,-1-2 0 0 0,0 1 0 0 0,-15 6-4 0 0,-21 6-1176 0 0,15-17-2899 0 0,22-12-3811 0 0,11 3 1626 0 0</inkml:trace>
  <inkml:trace contextRef="#ctx0" brushRef="#br0" timeOffset="74454.701">14458 2799 8146 0 0,'0'0'3741'0'0,"0"0"-1970"0"0,0 0-591 0 0,0 0 53 0 0,0 0-91 0 0,0 0-212 0 0,0 0-224 0 0,0 0-203 0 0,0 0-163 0 0,0 0-106 0 0,0 0-89 0 0,0 0-73 0 0,0 0-43 0 0,-5 29-47 0 0,-23 122-286 0 0,25-144-1345 0 0,2-6-9328 0 0,1-1 3753 0 0</inkml:trace>
  <inkml:trace contextRef="#ctx0" brushRef="#br0" timeOffset="74687.811">14414 2353 14675 0 0,'0'0'-160'0'0,"0"0"-592"0"0,0 0-128 0 0,0 0-96 0 0,0 0-17 0 0,0 0-311 0 0,0 0-800 0 0,0 0-1105 0 0,0 0-1088 0 0</inkml:trace>
  <inkml:trace contextRef="#ctx0" brushRef="#br0" timeOffset="74986.753">14615 2939 6753 0 0,'0'0'3459'0'0,"0"0"-2061"0"0,0 0-683 0 0,0 0-1 0 0,0 0 22 0 0,0 0-23 0 0,0 0-67 0 0,0 0-111 0 0,0 0-98 0 0,0 0-95 0 0,0 0-77 0 0,0 0-64 0 0,18-30-57 0 0,58-94-49 0 0,-7 28 45 0 0,-28 62-940 0 0,-34 82 314 0 0,-7 51 937 0 0,2-96-350 0 0,-1-1 0 0 0,0 1 1 0 0,1-1-1 0 0,-1 0 0 0 0,1 1 0 0 0,0-1 0 0 0,-1 0 0 0 0,1 0 0 0 0,0 0 0 0 0,1 0 1 0 0,-1 0-1 0 0,0-1 0 0 0,0 1 0 0 0,1 0 0 0 0,-1-1 0 0 0,1 0 0 0 0,0 0 0 0 0,-1 0 1 0 0,1 0-1 0 0,0 0 0 0 0,-1 0 0 0 0,1-1 0 0 0,0 1 0 0 0,0-1 0 0 0,0 0 1 0 0,-1 0-1 0 0,1 0 0 0 0,0 0 0 0 0,0 0 0 0 0,0-1 0 0 0,-1 1 0 0 0,1-1 0 0 0,0 0 1 0 0,0 0-1 0 0,-1 0 0 0 0,1 0 0 0 0,-1 0 0 0 0,1 0 0 0 0,-1-1 0 0 0,1 1 0 0 0,0-2-101 0 0,113-124 595 0 0,-91 113-3751 0 0,16 12-7539 0 0,-28 2 6956 0 0,-7 0 130 0 0</inkml:trace>
  <inkml:trace contextRef="#ctx0" brushRef="#br0" timeOffset="75622.915">15340 2707 2769 0 0,'0'0'3768'0'0,"0"0"-287"0"0,0 0-558 0 0,0 0-698 0 0,0 0-591 0 0,0 0-385 0 0,0 0-269 0 0,0 0-223 0 0,0 0-172 0 0,0 0-148 0 0,0 0-110 0 0,0 0-49 0 0,0 0-48 0 0,-25 4-51 0 0,-76 12-50 0 0,97-16-123 0 0,1 1 0 0 0,-1-1 0 0 0,0 1 0 0 0,1 0 0 0 0,-1 0 1 0 0,1 0-1 0 0,-1 0 0 0 0,1 1 0 0 0,0-1 0 0 0,-1 1 0 0 0,1 0 0 0 0,0 0 0 0 0,0 0 0 0 0,0 0 0 0 0,1 1 0 0 0,-1-1 0 0 0,0 1 0 0 0,-1 2-6 0 0,-5 5 6 0 0,7-9-28 0 0,0 1-1 0 0,0-1 1 0 0,0 1 0 0 0,0 0-1 0 0,1-1 1 0 0,-1 1 0 0 0,0 0-1 0 0,1 0 1 0 0,-1 0 0 0 0,1 1-1 0 0,0-1 1 0 0,0 0 0 0 0,0 0-1 0 0,0 1 1 0 0,0-1 0 0 0,0 0-1 0 0,0 1 1 0 0,1-1 0 0 0,-1 1-1 0 0,1-1 1 0 0,0 1 0 0 0,0-1 0 0 0,0 1-1 0 0,0-1 1 0 0,0 1 0 0 0,1-1-1 0 0,-1 1 1 0 0,1-1 0 0 0,-1 1-1 0 0,1-1 1 0 0,0 1 0 0 0,0-1-1 0 0,0 0 1 0 0,0 0 0 0 0,0 1-1 0 0,1-1 1 0 0,-1 0 0 0 0,1 0-1 0 0,-1 0 1 0 0,1 0 0 0 0,0-1-1 0 0,0 1 1 0 0,0 0 0 0 0,0-1-1 0 0,0 1 1 0 0,0-1 0 0 0,0 0-1 0 0,0 0 1 0 0,1 1 0 0 0,-1-2-1 0 0,0 1 1 0 0,1 0 0 0 0,-1 0-1 0 0,1-1 1 0 0,-1 1 0 0 0,1-1-1 0 0,-1 0 1 0 0,1 0 22 0 0,3 1 49 0 0,-1 0-1 0 0,1-1 0 0 0,-1 0 1 0 0,1 0-1 0 0,-1 0 1 0 0,1-1-1 0 0,0 0 1 0 0,-1 0-1 0 0,0 0 0 0 0,1-1 1 0 0,-1 0-1 0 0,0 0 1 0 0,0 0-1 0 0,0 0 1 0 0,0-1-1 0 0,0 0 1 0 0,0 0-1 0 0,-1 0 0 0 0,0-1 1 0 0,1 0-1 0 0,-1 1 1 0 0,-1-2-1 0 0,1 1 1 0 0,0 0-1 0 0,0-3-48 0 0,96-133 1076 0 0,-10 52-266 0 0,-89 88-557 0 0,-1 0 25 0 0,0 0 4 0 0,0 0-16 0 0,0 0-28 0 0,-2 0-245 0 0,-1 0 0 0 0,1 1-1 0 0,0-1 1 0 0,-1 1 0 0 0,1-1-1 0 0,0 1 1 0 0,0 0-1 0 0,0 0 1 0 0,0 0 0 0 0,0 0-1 0 0,0 0 1 0 0,0 0 0 0 0,0 1-1 0 0,0-1 1 0 0,0 1 0 0 0,0-1-1 0 0,1 1 1 0 0,-1 0-1 0 0,1 0 1 0 0,-1-1 0 0 0,1 1-1 0 0,0 0 1 0 0,0 0 0 0 0,0 0-1 0 0,0 1 1 0 0,0-1 0 0 0,0 0-1 0 0,1 0 1 0 0,-1 1-1 0 0,1-1 1 0 0,-1 0 0 0 0,1 2 7 0 0,-4 82-327 0 0,4-85 328 0 0,3 16-22 0 0,0 1-1 0 0,1 0 1 0 0,1-1 0 0 0,1 0-1 0 0,1 0 1 0 0,0 0 0 0 0,1-1-1 0 0,3 4 22 0 0,21 48 2 0 0,-9-16-248 0 0,-3 0 0 0 0,-1 2 0 0 0,-3 1 0 0 0,-2 0 0 0 0,-3 0 0 0 0,-2 1 0 0 0,1 50 246 0 0,-9-97 1 0 0,-1-1-1 0 0,1 1 1 0 0,-1 0 0 0 0,-1 0 0 0 0,0 0-1 0 0,0 0 1 0 0,-1 0 0 0 0,0 0 0 0 0,0-1-1 0 0,-1 1 1 0 0,0-1 0 0 0,-1 0 0 0 0,0 0-1 0 0,0 0 1 0 0,-1 0 0 0 0,0 0 0 0 0,0-1-1 0 0,-1 0 1 0 0,1 0 0 0 0,-2-1 0 0 0,1 0-1 0 0,-1 0 1 0 0,0 0 0 0 0,0-1 0 0 0,-2 1-1 0 0,6-4-1 0 0,1 0 0 0 0,-1-1 1 0 0,0 1-1 0 0,1-1 1 0 0,-1 0-1 0 0,0 0 1 0 0,0 0-1 0 0,0 0 0 0 0,0 0 1 0 0,0-1-1 0 0,0 1 1 0 0,0-1-1 0 0,0 0 1 0 0,0 0-1 0 0,0 0 0 0 0,0-1 1 0 0,0 1-1 0 0,0 0 1 0 0,0-1-1 0 0,0 0 1 0 0,0 0-1 0 0,0 0 1 0 0,1 0-1 0 0,-1 0 0 0 0,0-1 1 0 0,0 1-1 0 0,1-1 1 0 0,-1 0-1 0 0,1 0 1 0 0,0 1-1 0 0,-1-2 0 0 0,1 1 1 0 0,0 0-1 0 0,0 0 1 0 0,0-1-1 0 0,1 1 1 0 0,-1-1-1 0 0,1 1 0 0 0,-1-1 1 0 0,1 0 0 0 0,-5-12-152 0 0,1-1 0 0 0,1 1 0 0 0,0-1 0 0 0,1 0 0 0 0,1 0 0 0 0,0 0 0 0 0,1 0 0 0 0,1 0 0 0 0,1 0 0 0 0,0-1 0 0 0,1 1 0 0 0,0 1 0 0 0,2-1 0 0 0,0 0 0 0 0,0 1 0 0 0,2-1 0 0 0,0 1 0 0 0,0 1 0 0 0,4-5 152 0 0,0-1-840 0 0,1 1 1 0 0,2 0-1 0 0,-1 1 0 0 0,2 0 1 0 0,1 1-1 0 0,0 0 1 0 0,1 1-1 0 0,12-9 840 0 0,33-21-8144 0 0,-41 33 3164 0 0</inkml:trace>
  <inkml:trace contextRef="#ctx0" brushRef="#br0" timeOffset="76788.182">13240 2751 0 0 0,'0'0'780'0'0,"0"0"222"0"0,0 0-31 0 0,0 0-101 0 0,0 0-92 0 0,12 4 3075 0 0,-12 41 3029 0 0,-2 0-4876 0 0,-1 45-1706 0 0,0-79-353 0 0,-1 6-882 0 0,4-15-3617 0 0,2-2-3661 0 0,3-4 4524 0 0</inkml:trace>
  <inkml:trace contextRef="#ctx0" brushRef="#br0" timeOffset="77537.769">13205 2515 0 0 0,'0'0'564'0'0,"0"0"179"0"0,0 0 61 0 0,0 0 34 0 0,0 0 24 0 0,0 0 35 0 0,-3-3 86 0 0,-5-12 49 0 0,6 11-23 0 0,0 9 8262 0 0,1 0-8295 0 0,0-1-5722 0 0,3-3-6780 0 0,-2-1 9819 0 0</inkml:trace>
  <inkml:trace contextRef="#ctx0" brushRef="#br0" timeOffset="80073.778">15970 2939 3673 0 0,'0'0'1340'0'0,"0"0"-152"0"0,0 0 94 0 0,0 0 201 0 0,0 0 72 0 0,0 0-97 0 0,0 0-212 0 0,0 0-199 0 0,0 0-168 0 0,0 0-159 0 0,0 0-126 0 0,7 10 2564 0 0,-7-9-3031 0 0,0-1-45 0 0,0 0-22 0 0,0 0-8 0 0,0 0-18 0 0,0 0-14 0 0,0 0 1 0 0,0 0-2 0 0,0 0 3 0 0,0 0 2 0 0,0 0 0 0 0,0 0-5 0 0,8-9 128 0 0,-7 7 2547 0 0,-51 45-2140 0 0,69-62-3073 0 0,-4 4 5 0 0,-6 5-2335 0 0,-2 0-6238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5:12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26 2320 0 0,'0'0'1171'0'0,"0"0"-38"0"0,0 0 63 0 0,0 0 119 0 0,0 0 169 0 0,0 0 157 0 0,0 0-18 0 0,0 0-139 0 0,0 0-211 0 0,0 0-250 0 0,0 0-248 0 0,-1-4-180 0 0,-4-14-118 0 0,4 14-74 0 0,1 4-27 0 0,0 0-21 0 0,0 0-47 0 0,0 0-67 0 0,0 15 92 0 0,3 44 132 0 0,3-1-1 0 0,2 0 1 0 0,10 33-465 0 0,-5-34 232 0 0,-3 1-1 0 0,-3 1 0 0 0,-1 35-231 0 0,-20 240 736 0 0,-3-86-34 0 0,12 97-702 0 0,25 60 589 0 0,-16-298-389 0 0,12-52-21 0 0,-7-15 152 0 0,-9-39-297 0 0,0 25 308 0 0,-13 52 136 0 0,12-24-284 0 0,1-54-177 0 0,5 8 525 0 0,382-10 321 0 0,-16 0-780 0 0,-9 13-51 0 0,175-25 84 0 0,-211 14-89 0 0,46 39 33 0 0,-3-48-61 0 0,18 4-62 0 0,-74 20 11 0 0,490-26 28 0 0,-351 7-33 0 0,399-43 49 0 0,-674 32 41 0 0,55-2-74 0 0,215 12 41 0 0,-11 30 24 0 0,-331-21 6 0 0,-81-2 125 0 0,-1 1-725 0 0,-9-4-4940 0 0,-14 0 2326 0 0,-2-1-102 0 0,1 1-2676 0 0,-1 1-2661 0 0</inkml:trace>
  <inkml:trace contextRef="#ctx0" brushRef="#br0" timeOffset="621.895">1068 2286 3569 0 0,'0'0'1287'0'0,"0"0"-18"0"0,0 0-27 0 0,0 0 78 0 0,0 0 18 0 0,0 0-122 0 0,-33 21-156 0 0,-103 65-174 0 0,44-16 319 0 0,62-46-921 0 0,1-2-281 0 0,1 0-1 0 0,1 2 1 0 0,1 1 0 0 0,1 2 0 0 0,-18 24-3 0 0,30-17-2274 0 0,25-5-6860 0 0,-6-25 5852 0 0</inkml:trace>
  <inkml:trace contextRef="#ctx0" brushRef="#br0" timeOffset="867.638">2256 2342 2977 0 0,'0'0'933'0'0,"0"0"575"0"0,0 0 589 0 0,0 0 286 0 0,0 0-108 0 0,0 0-484 0 0,0 0-529 0 0,0 0-363 0 0,0 0-243 0 0,0 0-189 0 0,-38 29-161 0 0,-117 90-108 0 0,41-46 71 0 0,-59 14-121 0 0,161-80 488 0 0,-1 5-3882 0 0,32-1-4243 0 0,48-11-104 0 0,-50-3 7116 0 0</inkml:trace>
  <inkml:trace contextRef="#ctx0" brushRef="#br0" timeOffset="1038.011">3233 2375 0 0 0,'0'0'204'0'0,"0"0"864"0"0,0 0 691 0 0,0 0 315 0 0,0 0-87 0 0,0 0-413 0 0,0 0-475 0 0,0 0-300 0 0,0 0-199 0 0,-32 26-178 0 0,-105 80-149 0 0,22-36-12 0 0,-150 84-987 0 0,249-138-1629 0 0,19-9-5744 0 0,5-7 7159 0 0</inkml:trace>
  <inkml:trace contextRef="#ctx0" brushRef="#br0" timeOffset="1254.95">4409 2367 1208 0 0,'0'0'2876'0'0,"0"0"-783"0"0,0 0-566 0 0,0 0-289 0 0,0 0-233 0 0,-33 18-239 0 0,-109 57-147 0 0,-126 78 488 0 0,192-107-1424 0 0,-27 20-1078 0 0,44-13-5238 0 0,54-47 2539 0 0</inkml:trace>
  <inkml:trace contextRef="#ctx0" brushRef="#br0" timeOffset="1523.37">5904 2353 5105 0 0,'0'0'1942'0'0,"0"0"-398"0"0,0 0-233 0 0,-39 18-52 0 0,-127 61-24 0 0,-45 20 1643 0 0,-3 3-2725 0 0,198-89-1140 0 0,16-13 817 0 0,0 1-1 0 0,-1-1 1 0 0,1 0 0 0 0,0 1 0 0 0,0-1 0 0 0,0 1 0 0 0,-1-1 0 0 0,1 1 0 0 0,0-1 0 0 0,0 1 0 0 0,0-1 0 0 0,0 1 0 0 0,0-1 0 0 0,0 1 0 0 0,0-1 0 0 0,0 1 0 0 0,0-1 0 0 0,0 1 0 0 0,0-1 0 0 0,0 1 0 0 0,1-1 0 0 0,-1 1 0 0 0,0-1 0 0 0,0 1-1 0 0,0-1 1 0 0,1 1 0 0 0,-1-1 0 0 0,0 1 0 0 0,1-1 0 0 0,-1 0 0 0 0,0 1 0 0 0,1-1 0 0 0,-1 0 0 0 0,0 1 0 0 0,1-1 0 0 0,-1 0 0 0 0,1 1 0 0 0,-1-1 0 0 0,1 0 0 0 0,-1 0 0 0 0,1 1 0 0 0,-1-1 0 0 0,1 0 0 0 0,-1 0 0 0 0,1 0 0 0 0,-1 0 0 0 0,1 0-1 0 0,-1 0 1 0 0,1 0 0 0 0,-1 0 0 0 0,1 0 0 0 0,-1 0 0 0 0,1 0 0 0 0,-1 0 0 0 0,1 0 0 0 0,-1 0 0 0 0,1 0 0 0 0,-1-1 0 0 0,1 1 0 0 0,-1 0 0 0 0,1 0 0 0 0,-1-1 170 0 0,14 1-3240 0 0,-2 0 2583 0 0</inkml:trace>
  <inkml:trace contextRef="#ctx0" brushRef="#br0" timeOffset="1684.027">6869 2294 0 0 0,'0'0'972'0'0,"0"0"563"0"0,0 0 563 0 0,0 0 242 0 0,0 0-306 0 0,0 0-559 0 0,0 0-485 0 0,0 0-305 0 0,0 0-206 0 0,-35 28-158 0 0,-115 90-107 0 0,20-36-25 0 0,82-56-212 0 0,-90 62-1005 0 0,128-76-305 0 0,9-2-4421 0 0,3-10 560 0 0</inkml:trace>
  <inkml:trace contextRef="#ctx0" brushRef="#br0" timeOffset="4395.862">4161 471 0 0 0,'0'0'207'0'0,"0"0"274"0"0,0 0 187 0 0,0 0 154 0 0,0 0 82 0 0,0 0-54 0 0,0 0-80 0 0,0 0-74 0 0,0 0-82 0 0,-5-8 5 0 0,-17-24 76 0 0,20 31-393 0 0,0-1 0 0 0,0 0 1 0 0,0 0-1 0 0,0 1 1 0 0,0-1-1 0 0,0 1 1 0 0,-1 0-1 0 0,1 0 1 0 0,-1 0-1 0 0,1 0 1 0 0,-1 0-1 0 0,1 0 0 0 0,-1 1 1 0 0,1-1-1 0 0,-1 1 1 0 0,0-1-1 0 0,1 1 1 0 0,-1 0-1 0 0,0 0 1 0 0,1 1-1 0 0,-1-1 1 0 0,0 0-1 0 0,1 1 0 0 0,-2 0-302 0 0,-10 0 549 0 0,-93 43 2542 0 0,81-27-2851 0 0,0 0 0 0 0,2 2 0 0 0,0 0 0 0 0,1 2 0 0 0,1 0 0 0 0,0 2 0 0 0,2 0 0 0 0,1 2-1 0 0,1 0 1 0 0,1 1 0 0 0,1 0 0 0 0,2 2 0 0 0,0-1 0 0 0,2 2-240 0 0,-8 12 244 0 0,2 1 0 0 0,2 1 0 0 0,1 0-1 0 0,3 1 1 0 0,-4 27-244 0 0,-43 293 1711 0 0,56-168-1092 0 0,36-53-96 0 0,-26-124-450 0 0,2 0 0 0 0,1 0 0 0 0,0-1 0 0 0,1 0 0 0 0,1 0 0 0 0,1-2 0 0 0,0 1 0 0 0,14 11-73 0 0,2 6 93 0 0,2 0 36 0 0,1-2 0 0 0,2-1 0 0 0,1-2 0 0 0,28 18-129 0 0,-39-33 70 0 0,1-2 1 0 0,0-1-1 0 0,1-1 0 0 0,0-1 0 0 0,1-1 0 0 0,-1-2 0 0 0,1 0 0 0 0,1-2 0 0 0,17 0-70 0 0,145 12 198 0 0,-42-23 98 0 0,-70-12-107 0 0,1-11 11 0 0,62-42 32 0 0,-47 12-123 0 0,-2-33 217 0 0,-52 44-182 0 0,-2-2 1 0 0,-3-2-1 0 0,26-51-144 0 0,-13-21 339 0 0,-34 71-257 0 0,-3 0-1 0 0,-2-1 1 0 0,-2-1 0 0 0,-1-42-82 0 0,-6 69 23 0 0,-1 0-1 0 0,-2-1 1 0 0,-1 1 0 0 0,-1 0 0 0 0,-1 0 0 0 0,-2 1 0 0 0,-1 0-1 0 0,-3-6-22 0 0,-69-113 86 0 0,19 63-106 0 0,-67-22-75 0 0,121 100 86 0 0,-35-30 30 0 0,-61-38-6 0 0,-58-7-170 0 0,8 15 122 0 0,26 44-209 0 0,100 22 189 0 0,2-1 3 0 0,0 1 0 0 0,0 1 0 0 0,0 1 0 0 0,0 1 0 0 0,0 2-1 0 0,0 0 1 0 0,-12 6 50 0 0,-95 62-803 0 0,63-15-1239 0 0,26-16-2070 0 0,30-29 1567 0 0,0-1-3253 0 0,7-4-3903 0 0</inkml:trace>
  <inkml:trace contextRef="#ctx0" brushRef="#br0" timeOffset="8221.282">345 1351 4289 0 0,'0'0'640'0'0,"0"0"-320"0"0,0 0-168 0 0,0 0 139 0 0,0 0 240 0 0,0 0 226 0 0,0 0 198 0 0,0 0 131 0 0,0 0 53 0 0,0 0-47 0 0,0 0-97 0 0,13 2-149 0 0,210 15 3494 0 0,-70-11-2859 0 0,0-7 0 0 0,65-12-1481 0 0,-198 12 251 0 0,17-2-376 0 0,-36-4 3372 0 0,-4 5-3235 0 0,0 0-1 0 0,0 0 1 0 0,0-1 0 0 0,1 1 0 0 0,-1 0 0 0 0,0-1-1 0 0,1 0 1 0 0,0 1 0 0 0,-1-1 0 0 0,1 0-1 0 0,0 0 1 0 0,1-1 0 0 0,-1 1 0 0 0,1 0 0 0 0,-1-1-1 0 0,1 1 1 0 0,0 0 0 0 0,0-1 0 0 0,0 0 0 0 0,1 1-1 0 0,-1-1 1 0 0,1 1 0 0 0,0-1 0 0 0,0 0 0 0 0,0 1-1 0 0,0-1 1 0 0,1 1 0 0 0,0-1 0 0 0,-1 0 0 0 0,1 1-1 0 0,1-1 1 0 0,-1 1 0 0 0,0 0 0 0 0,1-1-1 0 0,0 1 1 0 0,-1 0 0 0 0,1 0 0 0 0,2-2-12 0 0,54-46-156 0 0,-52 84-191 0 0,-7-2 380 0 0,-1-22-25 0 0,1 0-1 0 0,0 0 1 0 0,0 0-1 0 0,1 0 1 0 0,0 0-1 0 0,1 1 0 0 0,0-1 1 0 0,1 0-1 0 0,-1 0 1 0 0,2 0-1 0 0,-1 0 1 0 0,1-1-1 0 0,1 1 1 0 0,-1-1-1 0 0,1 1 1 0 0,1-1-1 0 0,0 0 1 0 0,0-1-1 0 0,0 1 1 0 0,1-1-1 0 0,0 0 0 0 0,6 4-7 0 0,-5-8 36 0 0,1-1-1 0 0,0-1 1 0 0,0 1-1 0 0,-1-1 1 0 0,1-1-1 0 0,0 0 0 0 0,0 0 1 0 0,0 0-1 0 0,0-1 1 0 0,0 0-1 0 0,-1-1 1 0 0,1 1-1 0 0,0-1 0 0 0,-1-1 1 0 0,1 0-1 0 0,-1 0 1 0 0,0 0-1 0 0,0-1 1 0 0,0 0-1 0 0,-1 0 0 0 0,1-1 1 0 0,-1 0-1 0 0,0 0 1 0 0,0 0-1 0 0,4-6-35 0 0,11-4 31 0 0,182-150 243 0 0,-201 164-285 0 0,-1 0 0 0 0,0 1 0 0 0,0 0 0 0 0,0-1 0 0 0,0 1 0 0 0,1-1 0 0 0,-1 1 0 0 0,0 0 0 0 0,0 0 0 0 0,1 0 0 0 0,-1 0 0 0 0,0 0 0 0 0,1 0 0 0 0,-1 0 0 0 0,0 0 0 0 0,0 0 0 0 0,0 1 0 0 0,1-1 0 0 0,-1 1 0 0 0,0-1 0 0 0,0 0 0 0 0,0 1 0 0 0,0 0 0 0 0,1-1 0 0 0,-1 1 0 0 0,0 0 0 0 0,0 0 0 0 0,0-1 0 0 0,0 1 0 0 0,-1 0 0 0 0,1 0 0 0 0,0 0 0 0 0,0 0 0 0 0,-1 0 0 0 0,1 0 0 0 0,0 0 0 0 0,-1 1 0 0 0,1-1 0 0 0,-1 0 0 0 0,1 0 0 0 0,-1 0 0 0 0,0 1 0 0 0,1-1 0 0 0,-1 0 0 0 0,0 0 0 0 0,0 1 0 0 0,0-1 0 0 0,0 0 0 0 0,0 1 11 0 0,5 10-9 0 0,4 9 4 0 0,-8-15 9 0 0,1 0 0 0 0,0 0 0 0 0,1 0 0 0 0,-1 0 0 0 0,1-1-1 0 0,0 1 1 0 0,0-1 0 0 0,1 1 0 0 0,0-1 0 0 0,0-1 0 0 0,0 1 0 0 0,0 0-1 0 0,1-1 1 0 0,0 0 0 0 0,0 0 0 0 0,0 0 0 0 0,0-1 0 0 0,1 0-1 0 0,-1 0 1 0 0,5 2-4 0 0,7-3 29 0 0,0 1-1 0 0,0-2 1 0 0,0 0 0 0 0,0-2-1 0 0,1 0 1 0 0,-1 0-1 0 0,0-2 1 0 0,0 0-1 0 0,-1-1 1 0 0,1 0-1 0 0,-1-1 1 0 0,0-2 0 0 0,0 1-1 0 0,0-2 1 0 0,-1 0-1 0 0,0 0 1 0 0,-1-2-1 0 0,9-7-28 0 0,8 0 10 0 0,52-31-16 0 0,-70 84-468 0 0,-12-31 481 0 0,0 0 0 0 0,0 0-1 0 0,0 0 1 0 0,1-1-1 0 0,-1 1 1 0 0,1-1 0 0 0,0 1-1 0 0,1-1 1 0 0,-1 0 0 0 0,1 1-1 0 0,0-1 1 0 0,0-1-1 0 0,0 1 1 0 0,1 0 0 0 0,-1-1-1 0 0,1 1 1 0 0,0-1 0 0 0,0 0-1 0 0,0-1 1 0 0,0 1-1 0 0,0-1 1 0 0,1 1 0 0 0,-1-1-1 0 0,1-1 1 0 0,-1 1 0 0 0,1 0-1 0 0,0-1 1 0 0,0 0-1 0 0,-1 0 1 0 0,1-1 0 0 0,0 1-1 0 0,3-1-6 0 0,6 0 37 0 0,-1-1 0 0 0,1 0 0 0 0,-1 0 0 0 0,1-1 0 0 0,-1-1 0 0 0,0-1 0 0 0,0 1-1 0 0,0-2 1 0 0,-1 0 0 0 0,0-1 0 0 0,1 0 0 0 0,0-2-37 0 0,36-20-59 0 0,-48 27 58 0 0,-1 1 2 0 0,0 0-19 0 0,0 0-38 0 0,-2 23-400 0 0,2-20 460 0 0,-1 0 1 0 0,1 0 0 0 0,0 1 0 0 0,0-1 0 0 0,1 0 0 0 0,-1 0 0 0 0,1 0 0 0 0,0 0 0 0 0,-1 0-1 0 0,1 0 1 0 0,1 0 0 0 0,-1 0 0 0 0,0 0 0 0 0,1 0 0 0 0,-1 0 0 0 0,1 0 0 0 0,0-1-1 0 0,0 1 1 0 0,0-1 0 0 0,0 0 0 0 0,0 1 0 0 0,1-1 0 0 0,-1 0 0 0 0,1 0 0 0 0,0 0-1 0 0,-1-1 1 0 0,1 1 0 0 0,0-1 0 0 0,0 1 0 0 0,0-1 0 0 0,0 0 0 0 0,0 0 0 0 0,0 0-1 0 0,0-1 1 0 0,3 1-5 0 0,131 2 227 0 0,30-53-76 0 0,-25-1-127 0 0,-134 113-239 0 0,-7-59 216 0 0,-1 0-1 0 0,1 1 0 0 0,0-1 1 0 0,0 0-1 0 0,1 0 1 0 0,-1 0-1 0 0,0 0 1 0 0,1 0-1 0 0,0 0 1 0 0,0-1-1 0 0,0 1 1 0 0,0 0-1 0 0,0-1 1 0 0,0 0-1 0 0,1 1 1 0 0,-1-1-1 0 0,1 0 1 0 0,0 0-1 0 0,-1-1 1 0 0,1 1-1 0 0,0 0 0 0 0,0-1 1 0 0,0 0-1 0 0,0 0 1 0 0,1 0-1 0 0,-1 0 1 0 0,0 0-1 0 0,0 0 1 0 0,0-1-1 0 0,2 0 0 0 0,102 5 119 0 0,-74-9-85 0 0,0-2-1 0 0,-1-1 0 0 0,0-2 0 0 0,-1-1 0 0 0,16-8-33 0 0,50-15-20 0 0,47 3-112 0 0,-108 85-94 0 0,-25-47 251 0 0,0-1 0 0 0,0 0 0 0 0,1-1 0 0 0,0 0 0 0 0,0-1-1 0 0,1 0 1 0 0,0-1 0 0 0,-1-1 0 0 0,1 0 0 0 0,1-1 0 0 0,-1 0-1 0 0,0-1 1 0 0,0 0 0 0 0,1-1 0 0 0,-1 0 0 0 0,0-2 0 0 0,5 0-25 0 0,15 2 43 0 0,140-11 334 0 0,-164 10-811 0 0,-14 8-8522 0 0,3-6 2642 0 0,1-1-3838 0 0</inkml:trace>
  <inkml:trace contextRef="#ctx0" brushRef="#br0" timeOffset="9006.973">4227 1348 520 0 0,'0'0'1471'0'0,"0"0"-321"0"0,0 0-22 0 0,0 0 188 0 0,0 0 70 0 0,0 0-21 0 0,0 0-27 0 0,0 0-78 0 0,0 0-85 0 0,0 0-131 0 0,0 0-183 0 0,0 0-169 0 0,0 0-116 0 0,-19 14-91 0 0,-55 43-38 0 0,55-31 893 0 0,34-21-478 0 0,-11-4-498 0 0,91-1 3171 0 0,-91-1-3456 0 0,0 0 0 0 0,0 0 0 0 0,0 0 0 0 0,0 0 0 0 0,0-1-1 0 0,-1 1 1 0 0,1-1 0 0 0,0 0 0 0 0,-1 0 0 0 0,1-1 0 0 0,-1 1-1 0 0,0-1 1 0 0,0 1 0 0 0,0-1 0 0 0,0 0 0 0 0,0 0 0 0 0,0-1 0 0 0,-1 1-1 0 0,0 0 1 0 0,1-1 0 0 0,-1 1 0 0 0,-1-1 0 0 0,1 0 0 0 0,0 0-1 0 0,-1 0 1 0 0,0 0-79 0 0,-1 3-1 0 0,0 0-1 0 0,0 1 0 0 0,0-1 1 0 0,0 1-1 0 0,0-1 0 0 0,0 0 1 0 0,0 1-1 0 0,0-1 1 0 0,0 0-1 0 0,0 1 0 0 0,-1-1 1 0 0,1 1-1 0 0,0-1 1 0 0,0 1-1 0 0,-1-1 0 0 0,1 0 1 0 0,0 1-1 0 0,-1-1 0 0 0,1 1 1 0 0,-1-1-1 0 0,1 1 1 0 0,-1 0-1 0 0,1-1 0 0 0,-1 1 1 0 0,1-1-1 0 0,-1 1 0 0 0,1 0 1 0 0,-1-1-1 0 0,1 1 1 0 0,-1 0-1 0 0,1 0 0 0 0,-1 0 1 0 0,0-1-1 0 0,1 1 0 0 0,-1 0 1 0 0,0 0-1 0 0,1 0 1 0 0,-1 0-1 0 0,1 0 0 0 0,-1 0 1 0 0,0 0-1 0 0,1 0 1 0 0,-1 0-1 0 0,0 0 0 0 0,1 0 1 0 0,-1 1-1 0 0,1-1 0 0 0,-1 0 1 0 0,0 1 1 0 0,-9-1-164 0 0,5 0 146 0 0,1 1-1 0 0,-1 0 0 0 0,1-1 0 0 0,-1 2 0 0 0,0-1 1 0 0,1 0-1 0 0,0 1 0 0 0,-1 0 0 0 0,1 0 0 0 0,0 0 0 0 0,0 1 1 0 0,0-1-1 0 0,0 1 0 0 0,0 0 0 0 0,1 0 0 0 0,0 0 1 0 0,-1 1-1 0 0,-1 2 19 0 0,5-6 15 0 0,1 0 0 0 0,-1 0 0 0 0,1 0 0 0 0,-1 0 0 0 0,1 0 0 0 0,-1 0 0 0 0,1 0 1 0 0,-1 0-1 0 0,0 0 0 0 0,1 0 0 0 0,-1 0 0 0 0,1 0 0 0 0,-1 1 0 0 0,1-1 0 0 0,-1 0 0 0 0,1 0 0 0 0,-1 0 1 0 0,0 1-1 0 0,1-1 0 0 0,-1 0 0 0 0,1 1 0 0 0,-1-1 0 0 0,0 0 0 0 0,1 1 0 0 0,-1-1 0 0 0,0 0 0 0 0,0 1 0 0 0,1-1 1 0 0,-1 1-1 0 0,0-1 0 0 0,0 0 0 0 0,0 1 0 0 0,1-1 0 0 0,-1 1 0 0 0,0-1 0 0 0,0 1 0 0 0,0-1 0 0 0,0 1 1 0 0,0-1-1 0 0,0 1 0 0 0,0-1 0 0 0,0 1 0 0 0,0-1 0 0 0,0 0 0 0 0,0 1 0 0 0,0-1 0 0 0,0 1 0 0 0,0-1 1 0 0,-1 1-1 0 0,1-1 0 0 0,0 1 0 0 0,0-1 0 0 0,0 0 0 0 0,-1 1 0 0 0,1-1 0 0 0,0 1 0 0 0,-1-1 0 0 0,1 0 0 0 0,0 1 1 0 0,-1-1-1 0 0,1 0 0 0 0,0 1 0 0 0,-1-1-15 0 0,38-9 709 0 0,-24 5-1780 0 0,-10 4-3577 0 0,-1 0-4499 0 0,-2 0-1431 0 0</inkml:trace>
  <inkml:trace contextRef="#ctx0" brushRef="#br0" timeOffset="10737.974">4207 1388 0 0 0,'0'0'713'0'0,"0"0"22"0"0,0 0-52 0 0,0 0 15 0 0,0 0 103 0 0,2-1 127 0 0,0 0-511 0 0,6-2-156 0 0,-5-2 2933 0 0,-3 4-2405 0 0,0 1-19 0 0,0 0-30 0 0,0 0-49 0 0,-11-3 5936 0 0,7 94-6369 0 0,6-90-149 0 0,0 0-1 0 0,0 0 1 0 0,0 0-1 0 0,1-1 1 0 0,-1 1-1 0 0,0-1 1 0 0,0 1-1 0 0,0-1 1 0 0,0 0-1 0 0,1 0 1 0 0,-1 0-1 0 0,0 0 1 0 0,0-1-1 0 0,0 1 1 0 0,1 0-1 0 0,-1-1 1 0 0,0 0-1 0 0,0 1 1 0 0,0-1-1 0 0,0 0 1 0 0,0 0 0 0 0,0 0-1 0 0,0 0 1 0 0,0-1-1 0 0,-1 1 1 0 0,1 0-1 0 0,0-1 1 0 0,-1 1-1 0 0,1-1 1 0 0,0-1-109 0 0,2 0 64 0 0,0 1 0 0 0,-1-1 0 0 0,0 1 1 0 0,0-1-1 0 0,0 0 0 0 0,0-1 0 0 0,0 1 1 0 0,-1 0-1 0 0,1-1 0 0 0,-1 1 1 0 0,0-1-1 0 0,0 0 0 0 0,0 0 0 0 0,0 0 1 0 0,-1 0-1 0 0,0 0 0 0 0,0 0 0 0 0,0 0 1 0 0,0 0-1 0 0,0-1 0 0 0,-1-2-64 0 0,-2 5-37 0 0,-1 1-1 0 0,1-1 1 0 0,-1 1-1 0 0,1 0 1 0 0,-1-1-1 0 0,1 2 1 0 0,-1-1 0 0 0,0 0-1 0 0,0 0 1 0 0,1 1-1 0 0,-1-1 1 0 0,0 1-1 0 0,0 0 1 0 0,0 0-1 0 0,0 0 1 0 0,1 0-1 0 0,-1 1 1 0 0,0-1-1 0 0,0 1 1 0 0,0 0 0 0 0,1-1-1 0 0,-3 2 38 0 0,2-1 12 0 0,0 0 0 0 0,0 1 0 0 0,0-1-1 0 0,0 0 1 0 0,1 1 0 0 0,-1 0 0 0 0,0 0 0 0 0,1 0 0 0 0,0 0-1 0 0,-1 0 1 0 0,1 0 0 0 0,0 0 0 0 0,0 1 0 0 0,0-1 0 0 0,0 1 0 0 0,1-1-1 0 0,-1 1 1 0 0,1 0 0 0 0,0 0 0 0 0,-1 0 0 0 0,1 0 0 0 0,0 0-1 0 0,1 0 1 0 0,-1 0 0 0 0,1 0 0 0 0,-1 0 0 0 0,1 0 0 0 0,0 0-1 0 0,0 0 1 0 0,0 0 0 0 0,0 0 0 0 0,1 0 0 0 0,0 1-12 0 0,1-1 88 0 0,0 0 0 0 0,0 0 0 0 0,1-1 1 0 0,-1 1-1 0 0,1-1 0 0 0,0 0 0 0 0,0 0 0 0 0,0 0 1 0 0,0 0-1 0 0,0 0 0 0 0,0-1 0 0 0,0 1 0 0 0,1-1 1 0 0,-1 0-1 0 0,0 0 0 0 0,1 0 0 0 0,-1-1 0 0 0,1 1 0 0 0,-1-1 1 0 0,1 1-1 0 0,0-1 0 0 0,-1-1 0 0 0,1 1-88 0 0,-3 0 55 0 0,1 0 0 0 0,-1 0 0 0 0,1-1 0 0 0,-1 1 0 0 0,1-1 1 0 0,-1 1-1 0 0,1-1 0 0 0,-1 1 0 0 0,0-1 0 0 0,1 0 0 0 0,-1 0 0 0 0,0 0 0 0 0,1 0 0 0 0,-1 0 0 0 0,0 0 0 0 0,0 0 0 0 0,0 0 0 0 0,0 0 0 0 0,0 0 0 0 0,0-1 0 0 0,0 1 0 0 0,-1 0 0 0 0,1-1 0 0 0,0 1 0 0 0,-1 0 0 0 0,1-1 1 0 0,-1 1-1 0 0,1-1 0 0 0,-1 0-55 0 0,0 2 89 0 0,0-1-9 0 0,0-1-32 0 0,0 1-39 0 0,-3 1-68 0 0,0 0 0 0 0,0-1-1 0 0,0 2 1 0 0,0-1 0 0 0,0 0 0 0 0,-1 1-1 0 0,1-1 1 0 0,0 1 0 0 0,1 0-1 0 0,-1 0 1 0 0,0 0 0 0 0,0 0 0 0 0,0 1-1 0 0,0-1 1 0 0,1 1 0 0 0,-1 0-1 0 0,1-1 1 0 0,-1 1 0 0 0,1 0 0 0 0,0 1-1 0 0,0-1 1 0 0,-1 1 59 0 0,11 12-1587 0 0,-7-15 959 0 0,2 0-4894 0 0,-2 0-2683 0 0,0 0-877 0 0</inkml:trace>
  <inkml:trace contextRef="#ctx0" brushRef="#br0" timeOffset="13341.088">5901 1274 376 0 0,'0'0'1522'0'0,"0"0"-446"0"0,0 0-235 0 0,0 0 25 0 0,0 0 141 0 0,0 0 48 0 0,0 0-68 0 0,0 0-157 0 0,0 0-112 0 0,0 0-57 0 0,0 0 33 0 0,0 0 29 0 0,0 0-16 0 0,11 1-1 0 0,7 0-290 0 0,76 4 3146 0 0,0-3-1 0 0,86-10-3561 0 0,272-56 1515 0 0,-393 57-1752 0 0,-58 7-31 0 0,-1 0-219 0 0,0 0-285 0 0,-17 7-4635 0 0,6 0 492 0 0,4-3-4822 0 0</inkml:trace>
  <inkml:trace contextRef="#ctx0" brushRef="#br0" timeOffset="13904.128">6107 1057 10402 0 0,'0'0'799'0'0,"0"0"-502"0"0,0 0 36 0 0,0 0 459 0 0,0 0 289 0 0,0 0 93 0 0,0 0-34 0 0,6 36-130 0 0,21 116-148 0 0,15 139 1278 0 0,-30-159-2197 0 0,-5-1 0 0 0,-7 2 1 0 0,-5-1-1 0 0,-10 35 57 0 0,11-132-20 0 0,-2 31-161 0 0,-4 0 1 0 0,-2-1-1 0 0,-12 35 181 0 0,10-68-1992 0 0,7-24-2002 0 0,-1-4-4143 0 0,8-4 3019 0 0</inkml:trace>
  <inkml:trace contextRef="#ctx0" brushRef="#br0" timeOffset="14140.994">6468 1922 5153 0 0,'0'0'2809'0'0,"0"0"-1182"0"0,0 0-523 0 0,0 0-48 0 0,0 0 12 0 0,0 0-26 0 0,0 0-125 0 0,-37 21-155 0 0,-115 67-150 0 0,-13 25 463 0 0,95-62-907 0 0,3 3 1 0 0,-50 52-169 0 0,27 1-3874 0 0,75-81-3395 0 0,13-21 850 0 0</inkml:trace>
  <inkml:trace contextRef="#ctx0" brushRef="#br0" timeOffset="14520.722">6471 1031 7017 0 0,'0'0'1209'0'0,"0"0"54"0"0,0 0 120 0 0,0 0 98 0 0,0 0-48 0 0,0 0-186 0 0,0 0-249 0 0,0 0-256 0 0,-36 36-238 0 0,-115 116-219 0 0,46-35-110 0 0,39-43-301 0 0,-112 124-2851 0 0,161-176-1273 0 0,9-7-3225 0 0,8-14 4566 0 0</inkml:trace>
  <inkml:trace contextRef="#ctx0" brushRef="#br0" timeOffset="14840.073">6939 1392 14555 0 0,'0'0'995'0'0,"0"0"-344"0"0,0 0-182 0 0,0 0 137 0 0,0 0 169 0 0,0 0 39 0 0,0 0-87 0 0,0 0-124 0 0,-6 34-146 0 0,-17 110-141 0 0,10-67-587 0 0,-2 0-1 0 0,-4-1 1 0 0,-13 28 271 0 0,30-97-381 0 0,-14 30-2044 0 0,-1-18-6400 0 0,14-14 4428 0 0,0-3 271 0 0</inkml:trace>
  <inkml:trace contextRef="#ctx0" brushRef="#br0" timeOffset="15292.955">6876 1329 5209 0 0,'0'0'862'0'0,"0"0"-22"0"0,0 0 101 0 0,0 0 132 0 0,0 0 27 0 0,32-4-43 0 0,99-13-46 0 0,-115 14-658 0 0,0 2 1 0 0,0 0-1 0 0,0 1 0 0 0,0 0 0 0 0,0 2 0 0 0,0-1 0 0 0,-1 2 0 0 0,1 0 1 0 0,-1 1-1 0 0,1 1 0 0 0,-1 0-353 0 0,20 6 440 0 0,57 36 351 0 0,-91-45-766 0 0,0-1-1 0 0,0 0 1 0 0,0 0 0 0 0,0 0 0 0 0,0 1-1 0 0,0-1 1 0 0,0 0 0 0 0,0 1 0 0 0,-1-1-1 0 0,1 1 1 0 0,-1-1 0 0 0,1 1 0 0 0,-1-1-1 0 0,1 1 1 0 0,-1-1 0 0 0,0 1 0 0 0,0 0-1 0 0,0-1 1 0 0,0 1 0 0 0,0-1 0 0 0,0 1-1 0 0,0 0 1 0 0,-1-1 0 0 0,1 1-1 0 0,-1-1 1 0 0,1 1 0 0 0,-1-1 0 0 0,1 1-1 0 0,-1-1 1 0 0,0 0 0 0 0,1 1 0 0 0,-1-1-1 0 0,0 0 1 0 0,0 1 0 0 0,0-1 0 0 0,0 0-1 0 0,-1 0 1 0 0,1 0 0 0 0,0 1-25 0 0,-53 40 558 0 0,52-41-570 0 0,-370 176 23 0 0,370-176-9 0 0,-1 0 1 0 0,1 0 0 0 0,0 1 0 0 0,0-1 0 0 0,0 1 0 0 0,0-1-1 0 0,0 1 1 0 0,1 0 0 0 0,-1 0 0 0 0,0 0 0 0 0,1 0-1 0 0,-1 0 1 0 0,1 0 0 0 0,0 0 0 0 0,0 0 0 0 0,-1 1 0 0 0,2-1-1 0 0,-1 0 1 0 0,0 1 0 0 0,0-1 0 0 0,1 1 0 0 0,-1-1-1 0 0,1 1 1 0 0,0-1 0 0 0,0 1 0 0 0,0-1 0 0 0,0 1 0 0 0,0 0-1 0 0,1-1 1 0 0,-1 1 0 0 0,1-1 0 0 0,-1 1 0 0 0,1-1-1 0 0,0 0 1 0 0,0 1 0 0 0,0-1 0 0 0,0 0 0 0 0,1 0 0 0 0,-1 0-1 0 0,0 1 1 0 0,1-1 0 0 0,0-1 0 0 0,-1 1 0 0 0,1 0-3 0 0,130 119 1752 0 0,-76-40-196 0 0,-41-72-3416 0 0,-4-14-6179 0 0,-6 2-2593 0 0</inkml:trace>
  <inkml:trace contextRef="#ctx0" brushRef="#br0" timeOffset="17637.158">7469 1627 360 0 0,'0'0'1376'0'0,"0"0"-245"0"0,0 0 4 0 0,0 0 129 0 0,0 0 99 0 0,0 0 23 0 0,0 0-67 0 0,0 0-160 0 0,0 0-206 0 0,0 0-186 0 0,0 0-199 0 0,10 8 1518 0 0,168-16 3460 0 0,-3-17-7948 0 0,-160 24 226 0 0,-12 2-1056 0 0,1-1-3395 0 0,-2 0 651 0 0</inkml:trace>
  <inkml:trace contextRef="#ctx0" brushRef="#br0" timeOffset="17874.735">7329 1915 848 0 0,'0'0'3793'0'0,"0"0"-3105"0"0,0 0-48 0 0,0 0 352 0 0,0 0 89 0 0,0 0-97 0 0,0 0-200 0 0,0 0-232 0 0,0 0-144 0 0,206-48-168 0 0,-171 40-176 0 0,0 1-232 0 0,0-4-360 0 0,-2 4-536 0 0,-1-1-768 0 0,-12 1-1137 0 0,-7 3-1544 0 0</inkml:trace>
  <inkml:trace contextRef="#ctx0" brushRef="#br0" timeOffset="18372.973">8303 1123 1304 0 0,'0'0'1535'0'0,"0"0"80"0"0,0 0 128 0 0,0 0 139 0 0,0 0 18 0 0,0 0-150 0 0,0 0-211 0 0,0 0-263 0 0,0 0-253 0 0,0 0-214 0 0,0 0-163 0 0,0 0-88 0 0,1-4 2049 0 0,-85 158-1127 0 0,16-39-1550 0 0,58-101 41 0 0,8-12 18 0 0,0 0 1 0 0,0 0-1 0 0,0 1 1 0 0,1-1-1 0 0,-1 0 0 0 0,0 0 1 0 0,1 1-1 0 0,0-1 1 0 0,-1 1-1 0 0,1 0 0 0 0,0-1 1 0 0,0 1-1 0 0,1 0 1 0 0,-1-1-1 0 0,0 1 0 0 0,1 0 1 0 0,0 0-1 0 0,0 0 1 0 0,0-1-1 0 0,0 1 0 0 0,0 0 1 0 0,0 0-1 0 0,1 0 1 0 0,-1 0-1 0 0,1-1 0 0 0,0 1 1 0 0,0 1 10 0 0,5-1 41 0 0,-1 0 0 0 0,1-1 0 0 0,-1 0 0 0 0,1 0 0 0 0,0 0-1 0 0,0-1 1 0 0,-1 0 0 0 0,1 0 0 0 0,0 0 0 0 0,0-1 0 0 0,0 0 0 0 0,0 0 0 0 0,0 0 0 0 0,0-1 0 0 0,0 0 0 0 0,3-1-41 0 0,102-38-744 0 0,-104 35-928 0 0,-1 1-1632 0 0,0 3-3292 0 0,-6 1-3025 0 0</inkml:trace>
  <inkml:trace contextRef="#ctx0" brushRef="#br0" timeOffset="18726.922">8465 1370 4937 0 0,'0'0'1840'0'0,"0"0"-146"0"0,0 0-114 0 0,0 0-79 0 0,0 0-201 0 0,0 0-285 0 0,0 0-212 0 0,0 0-176 0 0,0 0-147 0 0,0 0-90 0 0,0 0-105 0 0,0 0-92 0 0,0 0-46 0 0,-13 25-26 0 0,-39 80-12 0 0,51-104-104 0 0,0 0 0 0 0,0-1-1 0 0,0 1 1 0 0,0 0-1 0 0,1-1 1 0 0,-1 1 0 0 0,0 0-1 0 0,0 0 1 0 0,1 0-1 0 0,-1 0 1 0 0,1 0 0 0 0,-1 0-1 0 0,0 0 1 0 0,1 0-1 0 0,0 0 1 0 0,-1 0 0 0 0,1 0-1 0 0,0 0 1 0 0,-1 0 0 0 0,1 0-1 0 0,0 0 1 0 0,0 0-1 0 0,0 0 1 0 0,0 1 0 0 0,0-1-1 0 0,0 0 1 0 0,0 0-1 0 0,1 0 1 0 0,-1 0 0 0 0,0 0-1 0 0,1 0 1 0 0,-1 0-1 0 0,0 0 1 0 0,1 0 0 0 0,-1 0-1 0 0,1 0 1 0 0,0 0 0 0 0,-1 0-1 0 0,1 0 1 0 0,0 0-1 0 0,-1-1 1 0 0,1 1 0 0 0,0 0-1 0 0,0 0 1 0 0,0-1-1 0 0,0 1-4 0 0,3 1 40 0 0,4 2 88 0 0,0 0 0 0 0,0 0-1 0 0,1-1 1 0 0,-1 0 0 0 0,1-1-1 0 0,0 0 1 0 0,0 0 0 0 0,0-1-1 0 0,0 0 1 0 0,0-1-1 0 0,0 0 1 0 0,0 0 0 0 0,0 0-1 0 0,0-2 1 0 0,0 1 0 0 0,0-1-1 0 0,-1 0 1 0 0,1-1 0 0 0,0 0-1 0 0,-1 0 1 0 0,0-1 0 0 0,0 0-1 0 0,0 0 1 0 0,0-1 0 0 0,-1 0-1 0 0,1-1 1 0 0,-1 0-1 0 0,-1 0 1 0 0,1 0 0 0 0,-1-1-1 0 0,0 1 1 0 0,0-2 0 0 0,-1 1-1 0 0,0-1 1 0 0,0 0-128 0 0,-4 6-33 0 0,1 0 1 0 0,-1 0-1 0 0,0-1 1 0 0,0 1-1 0 0,0 0 1 0 0,0 0-1 0 0,0-1 1 0 0,0 1-1 0 0,0-1 1 0 0,-1 1-1 0 0,1-1 1 0 0,-1 1-1 0 0,0-1 1 0 0,0 1-1 0 0,0-1 1 0 0,0 0-1 0 0,0 1 1 0 0,-1-1-1 0 0,1 1 1 0 0,-1-1-1 0 0,0 1 0 0 0,1 0 1 0 0,-1-1-1 0 0,0 1 1 0 0,0 0-1 0 0,-1-1 1 0 0,1 1-1 0 0,0 0 1 0 0,-1 0-1 0 0,1 0 1 0 0,-1 0-1 0 0,0 0 1 0 0,0 0-1 0 0,0 1 1 0 0,0-1-1 0 0,0 1 1 0 0,0-1-1 0 0,0 1 1 0 0,0 0-1 0 0,0 0 1 0 0,-1-1-1 0 0,1 2 1 0 0,0-1-1 0 0,-3-1 33 0 0,-53-10-2827 0 0,20 10-3132 0 0,23 2-1589 0 0</inkml:trace>
  <inkml:trace contextRef="#ctx0" brushRef="#br0" timeOffset="19027.077">8944 1215 4225 0 0,'0'0'2110'0'0,"0"0"-649"0"0,0 0-107 0 0,0 0 194 0 0,0 0 82 0 0,0 0-136 0 0,0 0-265 0 0,0 0-319 0 0,-31 34-293 0 0,-95 105-213 0 0,63-58-65 0 0,-122 179-2131 0 0,118-179-2584 0 0,-5-3-4116 0 0,56-62 5831 0 0</inkml:trace>
  <inkml:trace contextRef="#ctx0" brushRef="#br0" timeOffset="19512.047">8487 1988 6297 0 0,'0'0'1486'0'0,"0"0"-98"0"0,0 0 154 0 0,0 0 98 0 0,0 0-170 0 0,0 0-319 0 0,0 0-268 0 0,0 0-163 0 0,0 0-89 0 0,33-11-103 0 0,102-34-85 0 0,27 2 1064 0 0,-132 39-1145 0 0,-29 4-298 0 0,-1 0 11 0 0,0 0-7 0 0,-25 22 89 0 0,-41 18-79 0 0,42-26-85 0 0,1 0 1 0 0,1 1-1 0 0,0 1 1 0 0,1 1-1 0 0,1 1 1 0 0,-5 7 6 0 0,23-24 0 0 0,0 1 0 0 0,0-1 0 0 0,1 1-1 0 0,-1 0 1 0 0,1-1 0 0 0,-1 1 0 0 0,1 0 0 0 0,-1 0 0 0 0,1 0-1 0 0,0 0 1 0 0,0 1 0 0 0,0-1 0 0 0,0 0 0 0 0,1 0 0 0 0,-1 1-1 0 0,1-1 1 0 0,-1 0 0 0 0,1 1 0 0 0,0-1 0 0 0,-1 0 0 0 0,1 1-1 0 0,1-1 1 0 0,-1 1 0 0 0,0-1 0 0 0,0 0 0 0 0,1 1 0 0 0,0-1-1 0 0,-1 0 1 0 0,1 0 0 0 0,0 1 0 0 0,0-1 0 0 0,0 0 0 0 0,0 0-1 0 0,1 0 1 0 0,-1 0 0 0 0,0 0 0 0 0,1 0 0 0 0,-1-1 0 0 0,1 1-1 0 0,0 0 1 0 0,0-1 0 0 0,0 1 0 0 0,0-1 0 0 0,0 0 0 0 0,0 1-1 0 0,0-1 1 0 0,0 0 0 0 0,0 0 0 0 0,0-1 0 0 0,1 1 0 0 0,-1 0-1 0 0,0-1 1 0 0,1 1 0 0 0,-1-1 0 0 0,0 0 0 0 0,1 0 0 0 0,15 2-304 0 0,1 0 0 0 0,-1-2 1 0 0,1 0-1 0 0,-1-2 0 0 0,0 0 0 0 0,0 0 1 0 0,0-2-1 0 0,12-4 304 0 0,-8 1-3184 0 0,-8 3-2069 0 0,-2 1-4322 0 0</inkml:trace>
  <inkml:trace contextRef="#ctx0" brushRef="#br0" timeOffset="22064.071">604 2798 1992 0 0,'0'0'1854'0'0,"0"0"-235"0"0,0 0-181 0 0,0 0-42 0 0,0 0 6 0 0,0 0-6 0 0,0 0-96 0 0,0 0-154 0 0,0 0-129 0 0,0 0-107 0 0,0 0-86 0 0,3 7-77 0 0,16 131 2184 0 0,-21-95-2628 0 0,-1-1 0 0 0,-3 1-1 0 0,-1-1 1 0 0,-3-1 0 0 0,-4 11-303 0 0,4-14-49 0 0,1-1 1 0 0,1 1-1 0 0,3 0 1 0 0,1 1-1 0 0,1 18 49 0 0,3-55-113 0 0,0-1-1 0 0,0 1 1 0 0,1 0 0 0 0,-1 0-1 0 0,0-1 1 0 0,1 1-1 0 0,-1 0 1 0 0,1-1-1 0 0,-1 1 1 0 0,1 0 0 0 0,0-1-1 0 0,-1 1 1 0 0,1-1-1 0 0,0 1 1 0 0,0-1-1 0 0,0 0 1 0 0,0 1 0 0 0,1-1-1 0 0,-1 0 1 0 0,0 0-1 0 0,0 0 1 0 0,1 1-1 0 0,-1-1 1 0 0,1-1 0 0 0,-1 1-1 0 0,2 0 114 0 0,28 6-8101 0 0,-19-7-2092 0 0</inkml:trace>
  <inkml:trace contextRef="#ctx0" brushRef="#br0" timeOffset="22770.941">4327 2688 248 0 0,'0'0'1820'0'0,"0"0"-246"0"0,0 0-66 0 0,0 0 98 0 0,0 0 110 0 0,0 0 72 0 0,0 0-48 0 0,0 0-194 0 0,0 0-281 0 0,0 0-287 0 0,0 0-265 0 0,0 0-173 0 0,0 2-76 0 0,-28 103 1993 0 0,7-34-1732 0 0,7-26-579 0 0,1 1 0 0 0,3 0 0 0 0,2 0 1 0 0,1 9-147 0 0,7-54-51 0 0,-6 138-853 0 0,8-93-3521 0 0,3-1-6012 0 0,-3-37 4981 0 0</inkml:trace>
  <inkml:trace contextRef="#ctx0" brushRef="#br0" timeOffset="23842.031">0 3166 2120 0 0,'0'0'670'0'0,"0"0"-157"0"0,0 0 112 0 0,0 0 463 0 0,0 0 416 0 0,0 0 226 0 0,0 0 17 0 0,0 0-118 0 0,0 0-183 0 0,33-4-204 0 0,103-17-202 0 0,215-20 2565 0 0,313 37-2593 0 0,486-10 460 0 0,-630 25-681 0 0,-329-19 331 0 0,127-24-1122 0 0,83-5 536 0 0,64 33-161 0 0,15 7-73 0 0,-310-13-228 0 0,-154 9-66 0 0,-16 1-6 0 0,0 0 26 0 0,0 0-18 0 0,0 0-57 0 0,-19 0-1645 0 0,10-2 580 0 0,-17-2-2437 0 0,9 3-2950 0 0,6 1-4317 0 0</inkml:trace>
  <inkml:trace contextRef="#ctx0" brushRef="#br0" timeOffset="24089.042">4638 2802 10450 0 0,'0'0'5048'0'0,"0"0"-3480"0"0,0 0-922 0 0,0 0 45 0 0,0 0 69 0 0,0 0-7 0 0,0 0-86 0 0,0 0-120 0 0,-33 13-108 0 0,-107 46-86 0 0,20 5 74 0 0,-404 241-1378 0 0,354-198-3792 0 0,5 6-5857 0 0,142-97 4545 0 0</inkml:trace>
  <inkml:trace contextRef="#ctx0" brushRef="#br0" timeOffset="24840.069">1280 2946 0 0 0,'0'0'1055'0'0,"0"0"244"0"0,0 0 170 0 0,0 0 100 0 0,0 0 56 0 0,0 0-79 0 0,0 0-147 0 0,0 0-83 0 0,0 0-101 0 0,0 0-84 0 0,0 0-85 0 0,-34 8-151 0 0,-106 30-138 0 0,41 4 495 0 0,-140 71 1373 0 0,-107 29-2625 0 0,119-51-1098 0 0,156-61-797 0 0,32-1-4918 0 0,34-15-823 0 0,5-10 4879 0 0</inkml:trace>
  <inkml:trace contextRef="#ctx0" brushRef="#br0" timeOffset="25901.025">1661 3542 0 0 0,'0'0'854'0'0,"0"0"-298"0"0,0 0-26 0 0,0 0 237 0 0,0 0 316 0 0,0 0 217 0 0,0 0 54 0 0,0 0-102 0 0,0 0-143 0 0,0 0-136 0 0,0 0-118 0 0,0 0-39 0 0,0 0-42 0 0,13-8-28 0 0,41-25-19 0 0,46 0 2327 0 0,138-15 174 0 0,-150 45-2668 0 0,-89 36 148 0 0,-14-5-569 0 0,-2 0 0 0 0,-1-1-1 0 0,-1-1 1 0 0,-2-1 0 0 0,0 0 0 0 0,-1-2 0 0 0,-16 12-139 0 0,16-13 35 0 0,-129 129 133 0 0,150-150-169 0 0,0 0 1 0 0,0 0-1 0 0,1 0 1 0 0,-1 0 0 0 0,0 0-1 0 0,0 0 1 0 0,1 0-1 0 0,-1 0 1 0 0,0 0-1 0 0,1 0 1 0 0,0 1 0 0 0,-1-1-1 0 0,1 0 1 0 0,-1 0-1 0 0,1 1 1 0 0,0-1-1 0 0,0 0 1 0 0,0 0 0 0 0,0 1-1 0 0,0-1 1 0 0,0 0-1 0 0,0 1 1 0 0,0-1-1 0 0,1 0 1 0 0,-1 0 0 0 0,0 1-1 0 0,1-1 1 0 0,-1 0-1 0 0,1 0 1 0 0,-1 0-1 0 0,1 0 1 0 0,-1 0-1 0 0,1 0 1 0 0,0 0 0 0 0,0 0-1 0 0,0 0 1 0 0,0 0-1 0 0,-1 0 1 0 0,1 0-1 0 0,0 0 1 0 0,0 0 0 0 0,1-1-1 0 0,-1 1 1 0 0,133-16 910 0 0,17-44-302 0 0,-134 51-339 0 0,-16 6-4514 0 0,-4 1-4609 0 0,1 1 1389 0 0</inkml:trace>
  <inkml:trace contextRef="#ctx0" brushRef="#br0" timeOffset="26345.501">2438 3432 9066 0 0,'0'0'1364'0'0,"0"0"-286"0"0,0 0-114 0 0,0 0 63 0 0,0 0 108 0 0,0 0 4 0 0,0 0-80 0 0,0 0-137 0 0,0 0-213 0 0,0 0-195 0 0,0 0-187 0 0,0 0-129 0 0,-1 62 1211 0 0,-72 111-917 0 0,-19 18-425 0 0,87-150-91 0 0,66-34 621 0 0,-45-9-538 0 0,0 0-1 0 0,0-2 0 0 0,0 0 0 0 0,-1-1 1 0 0,1-1-1 0 0,-1 0 0 0 0,0-1 0 0 0,0-1-58 0 0,2 0 6 0 0,60-27-88 0 0,-84 34-11618 0 0,4 1 2919 0 0</inkml:trace>
  <inkml:trace contextRef="#ctx0" brushRef="#br0" timeOffset="26676.283">2686 3778 4473 0 0,'0'0'1838'0'0,"0"0"-685"0"0,0 0-270 0 0,0 0 80 0 0,0 0 65 0 0,0 0-32 0 0,0 0-77 0 0,0 0-107 0 0,0 0-70 0 0,0 0-73 0 0,0 0-84 0 0,0 0-84 0 0,-7 16-58 0 0,-21 50-46 0 0,27-64-358 0 0,0 0 1 0 0,0 0-1 0 0,1 0 0 0 0,-1 0 0 0 0,0 0 0 0 0,1 1 0 0 0,0-1 1 0 0,-1 0-1 0 0,1 0 0 0 0,0 1 0 0 0,0-1 0 0 0,0 0 0 0 0,0 0 1 0 0,1 1-1 0 0,-1-1 0 0 0,1 0 0 0 0,-1 0 0 0 0,1 0 0 0 0,0 0 1 0 0,0 1-1 0 0,0-1 0 0 0,0 0 0 0 0,0-1 0 0 0,0 1 0 0 0,0 0 1 0 0,1 0-1 0 0,-1 0 0 0 0,1 0-39 0 0,4 6 138 0 0,0-3-16 0 0,-1 0-1 0 0,1-1 1 0 0,-1 1 0 0 0,1-1-1 0 0,1 0 1 0 0,-1 0 0 0 0,1-1-1 0 0,-1 0 1 0 0,1 0 0 0 0,0 0-1 0 0,0-1 1 0 0,0 0 0 0 0,0-1-1 0 0,0 1 1 0 0,1-1 0 0 0,-1-1-1 0 0,0 0 1 0 0,1 0 0 0 0,-1 0-1 0 0,0 0 1 0 0,1-1 0 0 0,-1-1-1 0 0,0 1 1 0 0,0-1 0 0 0,0 0-1 0 0,0-1 1 0 0,0 0 0 0 0,-1 0-1 0 0,1 0 1 0 0,-1-1 0 0 0,0 0-1 0 0,0 0 1 0 0,0-1 0 0 0,0 1-1 0 0,-1-1 1 0 0,1 0 0 0 0,-1-1-1 0 0,-1 1 1 0 0,5-7-122 0 0,-5 7-5 0 0,-1 0 0 0 0,1-1 0 0 0,-1 1 0 0 0,0-1 0 0 0,0 1 0 0 0,-1-1 0 0 0,0 0 0 0 0,0 0 0 0 0,0 0 0 0 0,-1 0 0 0 0,1-1 0 0 0,-1 1 0 0 0,-1-4 5 0 0,0 8-128 0 0,1 0 0 0 0,-2-1 0 0 0,1 1 0 0 0,0 0 0 0 0,0-1 0 0 0,-1 1 0 0 0,1 0-1 0 0,-1-1 1 0 0,0 1 0 0 0,0 0 0 0 0,0 0 0 0 0,0 0 0 0 0,0 0 0 0 0,0 0 0 0 0,-1 0-1 0 0,1 0 1 0 0,0 0 0 0 0,-1 0 0 0 0,0 1 0 0 0,1-1 0 0 0,-1 1 0 0 0,0-1 0 0 0,0 1 0 0 0,0 0-1 0 0,0-1 1 0 0,0 1 0 0 0,0 0 0 0 0,0 0 0 0 0,0 0 0 0 0,-1 1 0 0 0,1-1 0 0 0,0 1 0 0 0,0-1-1 0 0,-1 1 1 0 0,1 0 0 0 0,0-1 0 0 0,-3 2 128 0 0,-41-2-7592 0 0,31 1-313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8.19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224 603 1736 0 0,'0'0'1823'0'0,"0"0"-94"0"0,0 0 31 0 0,0 0 114 0 0,0 0-64 0 0,0 0-170 0 0,0 0-190 0 0,0 0-217 0 0,0 0-209 0 0,0 0-182 0 0,0 0-186 0 0,0 0-125 0 0,0 0-94 0 0,-30 11-65 0 0,-92 37-50 0 0,119-47-304 0 0,0 0-1 0 0,0 0 1 0 0,1 0 0 0 0,-1 0 0 0 0,0 0 0 0 0,0 1 0 0 0,0-1 0 0 0,1 1-1 0 0,-1 0 1 0 0,1 0 0 0 0,0 0 0 0 0,-1 0 0 0 0,1 0 0 0 0,0 1-1 0 0,0-1 1 0 0,0 1 0 0 0,1-1 0 0 0,-1 1 0 0 0,0 0 0 0 0,0 1-18 0 0,-2 6 70 0 0,1-6-63 0 0,1 1 0 0 0,0-1 0 0 0,0 1 0 0 0,0 0 0 0 0,0-1 0 0 0,1 1 0 0 0,0 0 0 0 0,0 0 1 0 0,0 0-1 0 0,1 0 0 0 0,-1 0 0 0 0,1 0 0 0 0,1 0 0 0 0,-1 0 0 0 0,1 0-7 0 0,0-3 25 0 0,1 0-1 0 0,0 0 1 0 0,0-1-1 0 0,0 1 1 0 0,0-1-1 0 0,0 1 0 0 0,0-1 1 0 0,1 0-1 0 0,-1 0 1 0 0,0 0-1 0 0,1 0 1 0 0,-1 0-1 0 0,1 0 1 0 0,-1-1-1 0 0,1 1 1 0 0,-1-1-1 0 0,1 0 1 0 0,-1 0-1 0 0,1 0 1 0 0,0 0-1 0 0,-1 0 0 0 0,1 0 1 0 0,-1-1-1 0 0,1 1 1 0 0,-1-1-1 0 0,1 0 1 0 0,-1 1-1 0 0,0-1 1 0 0,1 0-1 0 0,-1-1 1 0 0,0 1-1 0 0,1 0-24 0 0,215-160 812 0 0,-216 159-824 0 0,0 0 0 0 0,1 0 0 0 0,-1 0 0 0 0,1 0 0 0 0,-1 0 0 0 0,1 0 0 0 0,-1 1-1 0 0,1-1 1 0 0,0 1 0 0 0,0 0 0 0 0,0 0 0 0 0,0 0 0 0 0,0 0 0 0 0,0 0 0 0 0,0 1 0 0 0,0-1 0 0 0,0 1-1 0 0,1 0 1 0 0,-1 0 0 0 0,0 0 0 0 0,0 0 0 0 0,0 0 0 0 0,0 1 0 0 0,0 0 0 0 0,0-1 0 0 0,0 1 0 0 0,0 0 0 0 0,1 1 11 0 0,36 82-105 0 0,-33-72 125 0 0,-6-10-10 0 0,0 0 1 0 0,0 0-1 0 0,0 0 0 0 0,0-1 1 0 0,0 1-1 0 0,0 0 1 0 0,1 0-1 0 0,-1-1 0 0 0,1 1 1 0 0,-1-1-1 0 0,1 1 0 0 0,0-1 1 0 0,-1 0-1 0 0,1 1 0 0 0,0-1 1 0 0,0 0-1 0 0,0 0 1 0 0,0 0-1 0 0,0-1 0 0 0,0 1 1 0 0,0 0-1 0 0,0-1 0 0 0,0 1 1 0 0,1-1-1 0 0,-1 0 1 0 0,0 0-1 0 0,2 0-9 0 0,2 0 72 0 0,0-1 1 0 0,0 1-1 0 0,1-2 1 0 0,-1 1-1 0 0,0-1 0 0 0,0 0 1 0 0,0 0-1 0 0,0 0 1 0 0,0-1-1 0 0,-1 0 1 0 0,1 0-1 0 0,-1-1 0 0 0,0 1 1 0 0,0-1-1 0 0,0 0 1 0 0,0-1-73 0 0,6-4 65 0 0,0-2-1 0 0,0 1 1 0 0,-1-1 0 0 0,0-1 0 0 0,-1 1 0 0 0,0-2-1 0 0,-1 1 1 0 0,-1-1 0 0 0,0 0 0 0 0,3-7-65 0 0,1-8 38 0 0,0 0 0 0 0,-2 0 0 0 0,-1-1 0 0 0,-1 0 0 0 0,-2 0 0 0 0,-1 0 0 0 0,-1-1 0 0 0,-1-29-38 0 0,-2 34-20 0 0,-1-1 1 0 0,-1 0-1 0 0,-1 1 0 0 0,-1 0 0 0 0,-2 0 1 0 0,0 0-1 0 0,-2 0 0 0 0,0 1 1 0 0,-3-1 19 0 0,11 23 1 0 0,0 1 0 0 0,0 0 0 0 0,0-1 1 0 0,0 1-1 0 0,0 0 0 0 0,0 0 0 0 0,0-1 1 0 0,-1 1-1 0 0,1 0 0 0 0,0 0 0 0 0,-1 0 1 0 0,1-1-1 0 0,-1 1 0 0 0,1 0 1 0 0,-1 0-1 0 0,0 0 0 0 0,0 0 0 0 0,1 0 1 0 0,-1 0-1 0 0,0 0 0 0 0,0 0 0 0 0,0 0 1 0 0,0 1-1 0 0,0-1 0 0 0,0 0 0 0 0,0 0 1 0 0,0 1-1 0 0,0-1 0 0 0,-1 1 0 0 0,1-1 1 0 0,0 1-1 0 0,0 0 0 0 0,0-1 0 0 0,-1 1 1 0 0,1 0-1 0 0,0 0 0 0 0,0 0 0 0 0,-1 0 1 0 0,1 0-1 0 0,0 0 0 0 0,-1 0 1 0 0,1 0-1 0 0,0 0 0 0 0,0 1 0 0 0,0-1 1 0 0,-1 0-1 0 0,1 1 0 0 0,0-1 0 0 0,0 1 1 0 0,0-1-1 0 0,0 1 0 0 0,0 0 0 0 0,0 0 1 0 0,-1 0-2 0 0,-6 18-1 0 0,1 1 1 0 0,1 0-1 0 0,1 0 1 0 0,1 0 0 0 0,0 0-1 0 0,2 1 1 0 0,0 0-1 0 0,1 0 1 0 0,1-1 0 0 0,2 7 0 0 0,-2-24-2 0 0,1 47-152 0 0,3 0 0 0 0,2-1 0 0 0,1 1 1 0 0,4-1-1 0 0,1-1 0 0 0,2 0 0 0 0,9 18 154 0 0,4-14-1946 0 0,-3-23-6477 0 0,-23-28 5861 0 0,0-1-3313 0 0,-1 0 2568 0 0</inkml:trace>
  <inkml:trace contextRef="#ctx0" brushRef="#br0" timeOffset="246.895">347 312 8914 0 0,'0'0'4825'0'0,"0"0"-3921"0"0,0 0-24 0 0,0 0-40 0 0,0 0-183 0 0,204-40-121 0 0,-156 32-104 0 0,2 5 16 0 0,0-1 32 0 0,3 0-8 0 0,4 1-72 0 0,0-1-152 0 0,4 4-160 0 0,-8-7-336 0 0,4 7-624 0 0,-7 0-1200 0 0,-13 0-2849 0 0,-15 0-7026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6.54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120 406 0 0 0,'0'0'348'0'0,"0"0"838"0"0,0 0 279 0 0,0 0-11 0 0,0 0 1 0 0,0 0-1 0 0,0 0 59 0 0,0 0-2 0 0,0 0-117 0 0,0 0-145 0 0,0 0-158 0 0,-9 1-120 0 0,-29 2-89 0 0,8 26 1394 0 0,25-21-2132 0 0,-1 1-1 0 0,1 0 1 0 0,1 0 0 0 0,0 1-1 0 0,0-1 1 0 0,1 1 0 0 0,0-1-1 0 0,0 1 1 0 0,1 0-1 0 0,1 0 1 0 0,0 1 0 0 0,0-1-1 0 0,1 0 1 0 0,0 0-1 0 0,0 0 1 0 0,2 2-144 0 0,-2-9 18 0 0,0 0 0 0 0,0 0 0 0 0,1 1 0 0 0,0-1 0 0 0,-1 0 0 0 0,1 0 0 0 0,0 0 0 0 0,0 0 0 0 0,1 0 0 0 0,-1 0 0 0 0,1 0 0 0 0,-1 0 0 0 0,1 0 0 0 0,0-1 0 0 0,0 1 0 0 0,0-1 0 0 0,1 1 0 0 0,-1-1 0 0 0,0 0 0 0 0,1 0 0 0 0,0 0 0 0 0,-1 0 0 0 0,1-1 0 0 0,0 1 0 0 0,0-1 0 0 0,0 1 0 0 0,0-1 0 0 0,0 0 0 0 0,0 0 0 0 0,0 0 0 0 0,0-1 0 0 0,1 1 0 0 0,2-1-18 0 0,1 1 117 0 0,0-1 1 0 0,0 0 0 0 0,0 0 0 0 0,0 0 0 0 0,0-1 0 0 0,0-1 0 0 0,-1 1 0 0 0,1-1 0 0 0,0 0-1 0 0,-1 0 1 0 0,1-1 0 0 0,-1 0 0 0 0,1 0 0 0 0,-1-1 0 0 0,1 0-118 0 0,5-6 124 0 0,0 1 0 0 0,-1-1 0 0 0,-1-1 0 0 0,0 0 0 0 0,0 0-1 0 0,-1-1 1 0 0,0 0 0 0 0,-1-1 0 0 0,-1 0 0 0 0,0 0 0 0 0,-1-1 0 0 0,0 1 0 0 0,2-9-124 0 0,-6 17-62 0 0,-1 0 0 0 0,1 0-1 0 0,-1 0 1 0 0,0 0 0 0 0,0 0 0 0 0,-1-1 0 0 0,1 1-1 0 0,-1 0 1 0 0,0 0 0 0 0,-1 0 0 0 0,1-1 0 0 0,-1 1-1 0 0,0 0 1 0 0,0 0 0 0 0,-1 0 0 0 0,1 0 0 0 0,-1 0-1 0 0,0 0 1 0 0,-1 1 0 0 0,1-1 0 0 0,-1 1 0 0 0,0-1 0 0 0,0 1-1 0 0,0 0 1 0 0,-1 0 0 0 0,1 0 0 0 0,-1 1 0 0 0,0-1-1 0 0,0 1 1 0 0,0 0 0 0 0,-1 0 0 0 0,1 0 0 0 0,-1 1-1 0 0,0 0 1 0 0,1 0 0 0 0,-1 0 0 0 0,0 0 0 0 0,0 0-1 0 0,0 1 1 0 0,0 0 0 0 0,-1 0 62 0 0,-61 8-4357 0 0,26 15-5129 0 0,31-14 1359 0 0</inkml:trace>
  <inkml:trace contextRef="#ctx0" brushRef="#br0" timeOffset="282.015">544 435 9042 0 0,'0'0'1632'0'0,"0"0"-277"0"0,0 0-159 0 0,0 0-106 0 0,0 0-238 0 0,0 0-221 0 0,0 0-166 0 0,0 0-79 0 0,0 0-22 0 0,0 0 8 0 0,0 0 20 0 0,0 0 4 0 0,5 14 51 0 0,20 43 82 0 0,-24-56-482 0 0,0 0-1 0 0,0 1 0 0 0,0-1 0 0 0,0 0 0 0 0,0 0 0 0 0,1 0 0 0 0,-1 0 1 0 0,0 0-1 0 0,1 0 0 0 0,-1 0 0 0 0,1-1 0 0 0,-1 1 0 0 0,0 0 0 0 0,1-1 0 0 0,0 1 1 0 0,-1-1-1 0 0,1 0 0 0 0,-1 0 0 0 0,1 1 0 0 0,-1-1 0 0 0,1 0 0 0 0,0 0 1 0 0,-1 0-1 0 0,1 0 0 0 0,-1-1 0 0 0,1 1 0 0 0,0 0 0 0 0,-1-1 0 0 0,1 1 1 0 0,-1-1-1 0 0,1 1 0 0 0,-1-1 0 0 0,1 0 0 0 0,-1 0 0 0 0,0 0 0 0 0,1 0 1 0 0,-1 0-47 0 0,1 0 98 0 0,16-7 130 0 0,-2-1 1 0 0,0-1-1 0 0,0-1 0 0 0,0 0 1 0 0,-2-1-1 0 0,1 0 0 0 0,-2-1 1 0 0,1-1-1 0 0,-2 0 0 0 0,7-10-228 0 0,5-21-1993 0 0,-30 41-4929 0 0,4 4 2641 0 0,-1 0-5761 0 0</inkml:trace>
  <inkml:trace contextRef="#ctx0" brushRef="#br0" timeOffset="581.124">1129 1 7450 0 0,'0'0'3606'0'0,"0"0"-1690"0"0,0 0-601 0 0,0 0-81 0 0,0 0-89 0 0,0 0-74 0 0,0 0-105 0 0,0 0-117 0 0,0 0-97 0 0,0 0-142 0 0,0 0-127 0 0,0 0-134 0 0,0 0-106 0 0,4 29-63 0 0,13 93-60 0 0,-15-91-168 0 0,1-1 1 0 0,2 0-1 0 0,2 0 0 0 0,0 0 1 0 0,2-1-1 0 0,1 0 0 0 0,14 27 48 0 0,-2-13-3320 0 0,-21-42 1951 0 0,-1-1-566 0 0,0 0-880 0 0,0 0-1910 0 0,0 0-3066 0 0</inkml:trace>
  <inkml:trace contextRef="#ctx0" brushRef="#br0" timeOffset="828.738">945 185 12539 0 0,'0'0'1328'0'0,"0"0"-352"0"0,0 0 24 0 0,0 0-63 0 0,0 0-169 0 0,0 0-168 0 0,0 0-120 0 0,0 0-112 0 0,0 0-80 0 0,199-26-112 0 0,-166 26-200 0 0,0 0-384 0 0,6 0-880 0 0,-14 0-1969 0 0,-4 0-8665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4.2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1 748 0 0 0,'0'0'859'0'0,"0"0"86"0"0,0 0 74 0 0,0 0 43 0 0,0 0 15 0 0,4 7-22 0 0,12 23-8 0 0,19-23 3362 0 0,50-29 464 0 0,26-58-2727 0 0,-87 60-1755 0 0,67-62 268 0 0,-5-4 0 0 0,-3-3 0 0 0,26-42-659 0 0,-39 48 243 0 0,-26 46 47 0 0,-39 65-45 0 0,-1 12-58 0 0,-1 0 1 0 0,-2 0-1 0 0,-2 0 0 0 0,-1 0 1 0 0,-3-1-1 0 0,-1 1-187 0 0,2-17 44 0 0,-2 13 9 0 0,-1 0 0 0 0,-2-1 0 0 0,-1 0 0 0 0,-1 0 0 0 0,-3-2 0 0 0,0 1 0 0 0,-2-2 1 0 0,-2 0-1 0 0,-6 8-53 0 0,18-34-138 0 0,0 0 0 0 0,0-1 1 0 0,-1 0-1 0 0,0 0 0 0 0,0 0 1 0 0,0-1-1 0 0,-1 0 0 0 0,1 0 1 0 0,-1-1-1 0 0,0 0 0 0 0,0 0 1 0 0,0-1-1 0 0,0 0 0 0 0,-1 0 1 0 0,1-1-1 0 0,0 0 0 0 0,-1-1 1 0 0,1 0-1 0 0,-1 0 0 0 0,1 0 1 0 0,0-1-1 0 0,-5-2 138 0 0,9 2-295 0 0,-1 0-1 0 0,1-1 1 0 0,-1 0 0 0 0,1 0 0 0 0,0 0-1 0 0,-1 0 1 0 0,1-1 0 0 0,0 0 0 0 0,1 1-1 0 0,-1-2 1 0 0,0 1 0 0 0,1 0 0 0 0,0-1-1 0 0,0 1 1 0 0,-2-3 295 0 0,-18-41-10283 0 0,20 36 4740 0 0</inkml:trace>
  <inkml:trace contextRef="#ctx0" brushRef="#br0" timeOffset="330.4">1122 214 11370 0 0,'0'0'1326'0'0,"0"0"-315"0"0,0 0-120 0 0,0 0 68 0 0,0 0 42 0 0,0 0-67 0 0,0 0-117 0 0,0 0-57 0 0,0 0-46 0 0,0 0-82 0 0,0 0-120 0 0,0 0-124 0 0,0 0-92 0 0,10 24-21 0 0,29 80-2 0 0,-27-20 201 0 0,-14-60-353 0 0,-11 263 241 0 0,15-199-2982 0 0,4-78-950 0 0,2-9-7855 0 0,-7-1 5924 0 0</inkml:trace>
  <inkml:trace contextRef="#ctx0" brushRef="#br0" timeOffset="567.611">824 608 9658 0 0,'0'0'658'0'0,"0"0"-216"0"0,0 0 154 0 0,0 0 331 0 0,0 0 75 0 0,0 0-118 0 0,0 0-160 0 0,0 0-149 0 0,37 0-150 0 0,120-1-157 0 0,9-20-1049 0 0,-25 0-5098 0 0,-88 12-157 0 0,-33 6 2573 0 0</inkml:trace>
  <inkml:trace contextRef="#ctx0" brushRef="#br0" timeOffset="1398.389">1573 479 6545 0 0,'0'0'1774'0'0,"0"0"-46"0"0,0 0-30 0 0,0 0-84 0 0,0 0-235 0 0,0 0-275 0 0,-31 21-204 0 0,-97 70-150 0 0,71-34 83 0 0,52-46-706 0 0,1-5-122 0 0,0 1 0 0 0,1 0 0 0 0,0-1 0 0 0,1 1 0 0 0,-1 0 0 0 0,1 1 0 0 0,1-1 0 0 0,-1 0 0 0 0,1 1-1 0 0,0-1 1 0 0,1 0 0 0 0,0 1 0 0 0,0-1 0 0 0,1 5-5 0 0,2-9-3 0 0,-1 0 1 0 0,1 0-1 0 0,0-1 0 0 0,-1 0 0 0 0,1 1 0 0 0,0-1 0 0 0,0 0 0 0 0,1-1 1 0 0,-1 1-1 0 0,0 0 0 0 0,1-1 0 0 0,-1 0 0 0 0,1 0 0 0 0,-1 0 1 0 0,1 0-1 0 0,-1 0 0 0 0,1-1 0 0 0,0 0 0 0 0,-1 1 0 0 0,1-2 0 0 0,0 1 1 0 0,-1 0-1 0 0,1-1 0 0 0,0 1 0 0 0,-1-1 0 0 0,1 0 0 0 0,-1 0 0 0 0,1 0 1 0 0,-1-1-1 0 0,0 1 0 0 0,1-1 0 0 0,-1 0 0 0 0,0 0 0 0 0,0 0 0 0 0,0 0 1 0 0,0-1 2 0 0,143-107 368 0 0,-12-14-266 0 0,-128 165 54 0 0,-11-13-162 0 0,4-25-15 0 0,-1 0 0 0 0,1-1 0 0 0,0 1 0 0 0,0 0 0 0 0,0 0-1 0 0,0 0 1 0 0,0 0 0 0 0,0 0 0 0 0,1 0 0 0 0,-1 0 0 0 0,1 0 0 0 0,0 0-1 0 0,0 0 1 0 0,0 1 0 0 0,1-1 0 0 0,-1 0 0 0 0,1 0 0 0 0,-1 0-1 0 0,1 0 1 0 0,0 0 0 0 0,0 0 0 0 0,1-1 0 0 0,-1 1 0 0 0,0 0 0 0 0,1 0-1 0 0,0-1 1 0 0,0 1 0 0 0,0-1 0 0 0,0 1 0 0 0,0-1 0 0 0,0 0-1 0 0,0 0 1 0 0,1 0 0 0 0,-1 0 0 0 0,1 0 0 0 0,-1-1 0 0 0,1 1 0 0 0,0-1-1 0 0,0 0 1 0 0,2 1 21 0 0,9-4 93 0 0,1 0-1 0 0,-2-1 1 0 0,1-1-1 0 0,0 0 1 0 0,-1-1 0 0 0,1-1-1 0 0,-1 0 1 0 0,-1-1-1 0 0,1 0 1 0 0,-1-1-1 0 0,-1 0 1 0 0,1-1-1 0 0,-1 0 1 0 0,-1-1 0 0 0,0 0-1 0 0,0-1 1 0 0,-1 0-1 0 0,0 0 1 0 0,2-6-93 0 0,-11 16 0 0 0,9-7 3 0 0,-1-1-1 0 0,-1 0 1 0 0,0 0 0 0 0,0-1-1 0 0,0 0 1 0 0,-2 0-1 0 0,1 0 1 0 0,-1-1 0 0 0,-1 0-1 0 0,0 0 1 0 0,0 0-1 0 0,-1 0 1 0 0,-1-1 0 0 0,0 0-1 0 0,0 1 1 0 0,-1-1-1 0 0,0-4-2 0 0,-3 14-29 0 0,0 0-1 0 0,0 0 0 0 0,0 0 1 0 0,0 0-1 0 0,0 1 0 0 0,0-1 1 0 0,0 1-1 0 0,0-1 0 0 0,-1 1 1 0 0,1 0-1 0 0,-1-1 0 0 0,1 1 1 0 0,-1 1-1 0 0,1-1 1 0 0,-1 0-1 0 0,1 1 0 0 0,-1-1 1 0 0,0 1-1 0 0,1 0 0 0 0,-1 0 1 0 0,0 0-1 0 0,1 0 0 0 0,-1 0 1 0 0,0 0-1 0 0,1 1 0 0 0,-1-1 1 0 0,0 1-1 0 0,1 0 0 0 0,-1 0 1 0 0,1 0 29 0 0,-6 2-62 0 0,1 0 1 0 0,0 1 0 0 0,0 0 0 0 0,1 0-1 0 0,-1 1 1 0 0,1-1 0 0 0,0 1 0 0 0,0 1-1 0 0,0-1 1 0 0,1 1 0 0 0,0 0 0 0 0,0 0-1 0 0,0 1 1 0 0,1-1 0 0 0,0 1-1 0 0,0 0 1 0 0,-1 4 61 0 0,7-9-30 0 0,-1 1 1 0 0,1-1-1 0 0,0 1 0 0 0,0-1 0 0 0,0 0 0 0 0,0 0 0 0 0,0 0 1 0 0,0 0-1 0 0,0 0 0 0 0,1-1 0 0 0,-1 1 0 0 0,1-1 1 0 0,-1 1-1 0 0,1-1 0 0 0,-1 0 0 0 0,1 0 0 0 0,0 0 0 0 0,0 0 1 0 0,0-1-1 0 0,-1 1 0 0 0,1-1 0 0 0,0 0 0 0 0,0 0 0 0 0,0 0 1 0 0,0 0-1 0 0,0 0 0 0 0,0 0 0 0 0,0-1 0 0 0,-1 1 1 0 0,1-1-1 0 0,0 0 0 0 0,1 0 30 0 0,5 0-18 0 0,181 1 613 0 0,-188 1-582 0 0,0-1 0 0 0,0 0 0 0 0,0 1 0 0 0,0-1 0 0 0,-1 1 1 0 0,1-1-1 0 0,0 1 0 0 0,0 0 0 0 0,-1 0 0 0 0,1 0 0 0 0,0 0 0 0 0,-1 0 1 0 0,1 0-1 0 0,-1 1 0 0 0,1-1 0 0 0,-1 0 0 0 0,0 1 0 0 0,0-1 0 0 0,1 1 1 0 0,-1-1-1 0 0,0 1 0 0 0,0 0 0 0 0,-1-1 0 0 0,1 1 0 0 0,0 0 0 0 0,0 0 0 0 0,-1 0 1 0 0,1-1-1 0 0,-1 1 0 0 0,0 0 0 0 0,1 0 0 0 0,-1 0 0 0 0,0 0 0 0 0,0 0 1 0 0,0 0-1 0 0,-1 0 0 0 0,1 0 0 0 0,0-1 0 0 0,-1 2-13 0 0,19 49 24 0 0,-14-50-20 0 0,-1 0 0 0 0,1 0 0 0 0,0 0 0 0 0,0 0 0 0 0,0-1 1 0 0,0 0-1 0 0,0 1 0 0 0,0-1 0 0 0,0-1 0 0 0,1 1 0 0 0,-1-1 0 0 0,0 1 0 0 0,0-1 1 0 0,1-1-1 0 0,-1 1 0 0 0,0 0 0 0 0,0-1 0 0 0,0 0 0 0 0,1 0 0 0 0,-1 0 0 0 0,0-1 0 0 0,0 1 1 0 0,-1-1-1 0 0,1 0 0 0 0,2-2-4 0 0,82-72 909 0 0,-64 45-673 0 0,-2-1 1 0 0,-2 0-1 0 0,-1-2 0 0 0,-1-1 0 0 0,-2 0 1 0 0,-1-1-1 0 0,-3-1 0 0 0,0 0 1 0 0,-3 0-1 0 0,0-1 0 0 0,-3-1 0 0 0,0-12-236 0 0,-8 7 1665 0 0,-16 70-1236 0 0,8-2-474 0 0,1 1-1 0 0,1 0 0 0 0,1 0 1 0 0,1 1-1 0 0,2 0 1 0 0,0 0-1 0 0,2 0 0 0 0,0 0 1 0 0,2 0-1 0 0,1 1 1 0 0,3 10 45 0 0,-3-23-152 0 0,2 0 0 0 0,-1-1 0 0 0,2 0 0 0 0,0 0 0 0 0,0 0 0 0 0,1 0-1 0 0,1 0 1 0 0,0-1 0 0 0,0 0 0 0 0,2 0 0 0 0,-1-1 0 0 0,1 0 0 0 0,1 0 0 0 0,0-1 0 0 0,5 4 152 0 0,8-4-1840 0 0,-5-9-2494 0 0,-15-15-7745 0 0,-2 10 8949 0 0</inkml:trace>
  <inkml:trace contextRef="#ctx0" brushRef="#br0" timeOffset="1562.743">2308 203 11114 0 0,'0'0'1473'0'0,"0"0"-233"0"0,0 0-40 0 0,0 0-184 0 0,0 0-271 0 0,0 0-169 0 0,189-30-88 0 0,-152 30-104 0 0,0 0-88 0 0,5 0-104 0 0,1 0-184 0 0,1 0-232 0 0,2 0-568 0 0,-2 4-1401 0 0,-13 0-3176 0 0,-9 3-4785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41.4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90 2 1760 0 0,'0'0'2328'0'0,"0"0"-461"0"0,0 0 8 0 0,0 0 144 0 0,0 0 31 0 0,0 0-137 0 0,0 0-255 0 0,0 0-264 0 0,0 0-230 0 0,0 0-231 0 0,0 0-210 0 0,0 0-187 0 0,-11-2 167 0 0,-2 45 7 0 0,-23 187 148 0 0,26-130-750 0 0,6-68-88 0 0,-3 17-8 0 0,2 0-1 0 0,2 0 1 0 0,2 0 0 0 0,4 16-12 0 0,-4-63 0 0 0,1-1 0 0 0,0 0 0 0 0,1 1 0 0 0,-1-1 0 0 0,0 0 0 0 0,0 1 0 0 0,0-1 0 0 0,1 0-1 0 0,-1 1 1 0 0,1-1 0 0 0,-1 0 0 0 0,1 0 0 0 0,0 1 0 0 0,-1-1 0 0 0,1 0 0 0 0,0 0 0 0 0,0 0 0 0 0,-1 0 0 0 0,1 0 0 0 0,0 0-1 0 0,0 0 1 0 0,0 0 0 0 0,1 0 0 0 0,-1-1 0 0 0,0 1 0 0 0,0 0 0 0 0,0-1 0 0 0,1 1 0 0 0,-1 0 0 0 0,0-1 0 0 0,0 0 0 0 0,1 1-1 0 0,-1-1 1 0 0,0 0 0 0 0,1 0 0 0 0,-1 0 0 0 0,1 1 0 0 0,-1-1 0 0 0,0-1 0 0 0,1 1 0 0 0,-1 0 0 0 0,0 0 0 0 0,1 0 0 0 0,-1-1-1 0 0,0 1 1 0 0,1-1 0 0 0,-1 1 0 0 0,0-1 0 0 0,0 0 0 0 0,0 1 0 0 0,1-1 0 0 0,-1 0 0 0 0,0 0 0 0 0,0 0 0 0 0,66-48 367 0 0,-65 47-356 0 0,298-264 493 0 0,-296 262-500 0 0,1-1-1 0 0,0 0 0 0 0,0 0 0 0 0,1 1 0 0 0,-1-1 1 0 0,1 1-1 0 0,0 0 0 0 0,0 1 0 0 0,0 0 0 0 0,1 0 0 0 0,-1 0 0 0 0,1 1 0 0 0,0-1 1 0 0,0 2-1 0 0,4-2-3 0 0,6 47 94 0 0,-9 46 96 0 0,-9-80-202 0 0,1 0 0 0 0,0 0-1 0 0,0 0 1 0 0,1 0 0 0 0,0 0 0 0 0,1 0 0 0 0,0 0-1 0 0,1 0 1 0 0,0-1 0 0 0,0 1 0 0 0,1-1-1 0 0,0 0 1 0 0,1 0 0 0 0,1 0 12 0 0,-4-7-105 0 0,0 0 0 0 0,0 0 0 0 0,0-1-1 0 0,0 1 1 0 0,0-1 0 0 0,0 0 0 0 0,1 0 0 0 0,-1 0 0 0 0,1 0 0 0 0,-1 0-1 0 0,1 0 1 0 0,-1 0 0 0 0,1-1 0 0 0,-1 0 0 0 0,1 1 0 0 0,0-1 0 0 0,-1 0-1 0 0,1 0 1 0 0,-1 0 0 0 0,1-1 0 0 0,0 1 0 0 0,-1 0 0 0 0,1-1-1 0 0,-1 0 1 0 0,1 0 0 0 0,-1 0 0 0 0,1 0 0 0 0,-1 0 0 0 0,0 0 0 0 0,1-1-1 0 0,-1 1 106 0 0,42-30-10918 0 0,-37 23 1391 0 0</inkml:trace>
  <inkml:trace contextRef="#ctx0" brushRef="#br0" timeOffset="920.228">792 469 3737 0 0,'0'0'2084'0'0,"0"0"123"0"0,0 0 49 0 0,0 0-157 0 0,0 0-395 0 0,0 0-392 0 0,0 0-266 0 0,0 0-154 0 0,0 0-118 0 0,0 0-128 0 0,33 1-131 0 0,103 0-111 0 0,-82-14 143 0 0,-49 6-424 0 0,0 1-31 0 0,1 0 1 0 0,-1-1 0 0 0,0 0-1 0 0,-1 0 1 0 0,0 0 0 0 0,0 0-1 0 0,0-1 1 0 0,-1 0 0 0 0,0 0-1 0 0,-1 0 1 0 0,0 0-1 0 0,0 0 1 0 0,0 0 0 0 0,-1 0-1 0 0,0-1 1 0 0,-1 0-93 0 0,0 5-13 0 0,1 0-1 0 0,-1 0 1 0 0,-1 1-1 0 0,1-1 1 0 0,0 0-1 0 0,-1 1 1 0 0,0-1-1 0 0,0 1 1 0 0,0-1-1 0 0,0 1 1 0 0,0-1-1 0 0,-1 1 1 0 0,0-1 0 0 0,1 1-1 0 0,-1 0 1 0 0,0 0-1 0 0,-1 0 1 0 0,1 0-1 0 0,0 0 1 0 0,-1 1-1 0 0,0-1 1 0 0,0 1-1 0 0,1 0 1 0 0,-1-1-1 0 0,-1 1 1 0 0,1 1-1 0 0,0-1 1 0 0,0 0 0 0 0,-1 1-1 0 0,1 0 1 0 0,-1-1-1 0 0,1 1 1 0 0,-1 1-1 0 0,0-1 1 0 0,1 0-1 0 0,-4 1 14 0 0,0 0-58 0 0,0 0-1 0 0,1 1 0 0 0,-1-1 0 0 0,0 2 1 0 0,1-1-1 0 0,-1 1 0 0 0,0 0 0 0 0,1 0 1 0 0,0 1-1 0 0,0-1 0 0 0,-1 1 1 0 0,2 1-1 0 0,-1-1 0 0 0,0 1 0 0 0,1 0 1 0 0,-1 1-1 0 0,1-1 0 0 0,1 1 0 0 0,-1 0 1 0 0,1 0-1 0 0,-1 1 0 0 0,1-1 1 0 0,-3 7 58 0 0,-1 1-82 0 0,0 1 0 0 0,0 1 0 0 0,2-1 0 0 0,0 1 0 0 0,0 0 1 0 0,1 1-1 0 0,1-1 0 0 0,1 1 0 0 0,-1 13 82 0 0,3-23 1 0 0,0 0 1 0 0,1 0-1 0 0,0 0 0 0 0,0 0 1 0 0,1 0-1 0 0,-1 1 0 0 0,2-1 1 0 0,-1 0-1 0 0,0 0 0 0 0,1 0 1 0 0,0-1-1 0 0,1 1 0 0 0,-1 0 1 0 0,1-1-1 0 0,0 0 0 0 0,0 1 1 0 0,1-1-1 0 0,0 0 0 0 0,0-1 1 0 0,0 1-1 0 0,0-1 0 0 0,1 0 1 0 0,-1 0-1 0 0,1 0 0 0 0,0 0 1 0 0,0-1-1 0 0,1 0 0 0 0,-1 0 1 0 0,1 0-1 0 0,-1-1 0 0 0,1 0 1 0 0,0 0-1 0 0,0 0 0 0 0,0-1 1 0 0,4 1-2 0 0,10 1 148 0 0,0-1 1 0 0,1-1-1 0 0,0 0 1 0 0,-1-1 0 0 0,1-2-1 0 0,0 0 1 0 0,-1-1-1 0 0,0-1 1 0 0,0-1-1 0 0,0-1 1 0 0,0 0 0 0 0,11-7-149 0 0,17-9 221 0 0,-1-2 0 0 0,-2-2 0 0 0,0-2 0 0 0,15-15-221 0 0,-29 22 15 0 0,-2-2-1 0 0,0-1 1 0 0,-2-1 0 0 0,0-2-1 0 0,-2 0 1 0 0,-1-2 0 0 0,-2-1-1 0 0,0-1 1 0 0,6-15-15 0 0,-24 40 0 0 0,-1 0 0 0 0,1 0 0 0 0,-1 0 0 0 0,-1-1 0 0 0,0 1-1 0 0,0-1 1 0 0,0 0 0 0 0,0 1 0 0 0,-1-1 0 0 0,0 0 0 0 0,-1 0 0 0 0,1 0 0 0 0,-2 0 0 0 0,1-7 0 0 0,-3 12-34 0 0,0 0 1 0 0,0 0 0 0 0,0 0-1 0 0,0 0 1 0 0,0 1-1 0 0,0-1 1 0 0,0 1 0 0 0,0 0-1 0 0,-1 0 1 0 0,1 0-1 0 0,0 0 1 0 0,-1 0 0 0 0,1 1-1 0 0,-1-1 1 0 0,1 1-1 0 0,-1 0 1 0 0,1 0 0 0 0,0 1-1 0 0,-1-1 1 0 0,1 0 0 0 0,-1 1-1 0 0,1 0 1 0 0,0 0-1 0 0,-1 0 1 0 0,1 1 0 0 0,-2 0 33 0 0,-20 8-121 0 0,0 1 0 0 0,1 1 0 0 0,0 2 0 0 0,1 0 0 0 0,1 2 0 0 0,0 0 0 0 0,1 1 0 0 0,1 1 0 0 0,1 1 0 0 0,-1 2 121 0 0,16-17-53 0 0,0 0 0 0 0,-1 0 0 0 0,1 0 1 0 0,1 0-1 0 0,-1 1 0 0 0,1 0 0 0 0,0 0 0 0 0,0 0 1 0 0,0 0-1 0 0,1 0 0 0 0,-1 1 0 0 0,1-1 0 0 0,0 1 0 0 0,1-1 1 0 0,0 1-1 0 0,0 0 0 0 0,0-1 0 0 0,0 6 53 0 0,3-8-13 0 0,1 0 1 0 0,-1-1-1 0 0,1 1 0 0 0,-1-1 0 0 0,1 0 1 0 0,0 1-1 0 0,0-1 0 0 0,0 0 0 0 0,0-1 1 0 0,0 1-1 0 0,0 0 0 0 0,1-1 0 0 0,-1 0 1 0 0,0 0-1 0 0,1 0 0 0 0,-1 0 0 0 0,1 0 1 0 0,0-1-1 0 0,-1 0 0 0 0,1 1 1 0 0,-1-1-1 0 0,1-1 0 0 0,-1 1 0 0 0,1 0 1 0 0,0-1-1 0 0,-1 0 0 0 0,2 0 13 0 0,9 0 40 0 0,16-1 23 0 0,-1-1 0 0 0,1-2-1 0 0,-1 0 1 0 0,0-3 0 0 0,26-9-63 0 0,48-12 319 0 0,-5 14-216 0 0,-96 17-90 0 0,0 0 0 0 0,0 0 0 0 0,0 0 0 0 0,0 0-1 0 0,0 1 1 0 0,-1-1 0 0 0,1 1 0 0 0,-1-1 0 0 0,0 1 0 0 0,1 0 0 0 0,-1-1-1 0 0,-1 1 1 0 0,1 0 0 0 0,0 0 0 0 0,-1 0 0 0 0,1 0 0 0 0,-1-1 0 0 0,0 1-1 0 0,0 0 1 0 0,0 0 0 0 0,0 0 0 0 0,0 0 0 0 0,-1 0 0 0 0,0 0 0 0 0,0 2-13 0 0,1 4 6 0 0,-1-5-7 0 0,0 1 0 0 0,0-1 0 0 0,1 0 0 0 0,0 1 0 0 0,0-1 0 0 0,0 0 1 0 0,0 1-1 0 0,1-1 0 0 0,0 0 0 0 0,0 0 0 0 0,0 1 0 0 0,0-1 0 0 0,0 0 0 0 0,1 0 0 0 0,0 0 0 0 0,0 0 0 0 0,0-1 0 0 0,0 1 0 0 0,1 0 0 0 0,-1-1 0 0 0,1 0 0 0 0,0 1 0 0 0,0-1 0 0 0,0 0 0 0 0,1-1 0 0 0,-1 1 0 0 0,0 0 0 0 0,1-1 0 0 0,0 0 0 0 0,0 0 1 0 0,0 0-1 0 0,3 1 1 0 0,4-1 65 0 0,0 0 1 0 0,0 0-1 0 0,1-2 1 0 0,-1 1-1 0 0,0-1 1 0 0,1-1-1 0 0,-1 0 1 0 0,0-1 0 0 0,0 0-1 0 0,0 0 1 0 0,0-1-1 0 0,0-1 1 0 0,-1 0-1 0 0,1 0 1 0 0,-1-1-1 0 0,0 0 1 0 0,0-1 0 0 0,-1 0-1 0 0,1-1-65 0 0,24-19 330 0 0,0-1-1 0 0,-2-2 0 0 0,-1-1 1 0 0,7-11-330 0 0,-28 32 48 0 0,0 0 1 0 0,0-1 0 0 0,0 0-1 0 0,-2-1 1 0 0,1 0-1 0 0,-1-1 1 0 0,-1 1 0 0 0,0-2-1 0 0,-1 1 1 0 0,0-1-1 0 0,0 0 1 0 0,-2 0 0 0 0,0 0-1 0 0,0 0 1 0 0,-1-1-1 0 0,-1 0 1 0 0,0 0 0 0 0,-1-6-49 0 0,-3 18 7 0 0,0 0 1 0 0,-1 0-1 0 0,0 0 1 0 0,1 1-1 0 0,-1 0 1 0 0,0-1-1 0 0,0 1 1 0 0,1 0-1 0 0,-1 0 1 0 0,0 0-1 0 0,0 1 1 0 0,0-1-1 0 0,0 1 1 0 0,-1 0 0 0 0,1-1-1 0 0,0 1 1 0 0,0 1-1 0 0,0-1 1 0 0,0 0-1 0 0,0 1 1 0 0,0 0-1 0 0,0-1 1 0 0,0 1-1 0 0,0 0 1 0 0,1 0-1 0 0,-1 1 1 0 0,0-1-1 0 0,0 1-7 0 0,-9 4-35 0 0,1 0 0 0 0,0 0 0 0 0,0 2-1 0 0,0-1 1 0 0,1 1 0 0 0,0 1-1 0 0,1 0 1 0 0,-1 0 0 0 0,2 1 0 0 0,-1 0-1 0 0,2 0 1 0 0,-1 1 0 0 0,1 0 0 0 0,1 1-1 0 0,0-1 1 0 0,1 1 0 0 0,0 0 0 0 0,1 0-1 0 0,0 1 1 0 0,1 0 0 0 0,0-1-1 0 0,1 1 1 0 0,0 0 0 0 0,1 0 0 0 0,1 0-1 0 0,0 0 1 0 0,1 1 35 0 0,1-6-37 0 0,0 0-1 0 0,0 0 0 0 0,1-1 1 0 0,0 1-1 0 0,0-1 1 0 0,1 0-1 0 0,0 0 1 0 0,0 0-1 0 0,0 0 1 0 0,1-1-1 0 0,0 0 0 0 0,1 0 1 0 0,0 0-1 0 0,-1-1 1 0 0,2 1-1 0 0,-1-1 1 0 0,0-1-1 0 0,1 1 0 0 0,0-1 1 0 0,3 1 37 0 0,10 5-135 0 0,1 0 1 0 0,-1-2 0 0 0,1 0-1 0 0,1-1 1 0 0,0-2-1 0 0,16 3 135 0 0,124 4-2095 0 0,-94-12-1553 0 0,-20 0-1536 0 0,-15 0-4829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6:39.47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13 542 6593 0 0,'0'0'1842'0'0,"0"0"-1000"0"0,0 0-296 0 0,0 0 23 0 0,0 0 68 0 0,0 0 57 0 0,0 0 8 0 0,0 0-11 0 0,0 0-36 0 0,0 0-60 0 0,0 0-111 0 0,-1 20-101 0 0,-7 100 177 0 0,6-40 2022 0 0,2-79-2150 0 0,0-1 98 0 0,0 0 79 0 0,0-8 570 0 0,-1-12-1105 0 0,1 0 0 0 0,1 0 0 0 0,1 0 0 0 0,0 0 0 0 0,2 0 0 0 0,0 0 0 0 0,2 1 0 0 0,0 0 0 0 0,1 0 1 0 0,0 0-1 0 0,2 1 0 0 0,0 0 0 0 0,1 1 0 0 0,7-9-74 0 0,-14 20 19 0 0,17-27 22 0 0,1 1-1 0 0,2 1 1 0 0,1 1 0 0 0,1 0 0 0 0,17-13-41 0 0,-39 40-56 0 0,1-1 0 0 0,0 1 0 0 0,0-1 1 0 0,0 1-1 0 0,1 0 0 0 0,-1 1 0 0 0,1-1 0 0 0,-1 1 0 0 0,1 0 1 0 0,0 0-1 0 0,0 0 0 0 0,0 1 0 0 0,0-1 0 0 0,2 1 56 0 0,5 50-5006 0 0,-11-9-1338 0 0,-2-23 911 0 0,1-5 613 0 0</inkml:trace>
  <inkml:trace contextRef="#ctx0" brushRef="#br0" timeOffset="335.639">503 597 4937 0 0,'0'0'2154'0'0,"0"0"118"0"0,0 0 57 0 0,0 0-234 0 0,0 0-495 0 0,0 0-425 0 0,0 0-265 0 0,0 0-174 0 0,0 0-127 0 0,0 0-111 0 0,32-22-101 0 0,100-73-67 0 0,-81 44 148 0 0,-48 43-364 0 0,-2 6-79 0 0,1 0 1 0 0,-1 1 0 0 0,0-1-1 0 0,0 1 1 0 0,0-1-1 0 0,0 0 1 0 0,0 0 0 0 0,-1 0-1 0 0,1 0 1 0 0,0 1-1 0 0,-1-1 1 0 0,0 0 0 0 0,1 0-1 0 0,-1 0 1 0 0,0 0 0 0 0,0 0-1 0 0,0 0 1 0 0,0 0-1 0 0,0 0 1 0 0,0 0 0 0 0,-1 0-1 0 0,1 0 1 0 0,-1 0-1 0 0,1 0 1 0 0,-1 0 0 0 0,0 1-1 0 0,0-1 1 0 0,0 0 0 0 0,0 0-1 0 0,0 1 1 0 0,0-1-1 0 0,0 1 1 0 0,-1-1 0 0 0,1 1-1 0 0,0-1 1 0 0,-1 1-1 0 0,1 0 1 0 0,-1-1 0 0 0,0 1-1 0 0,1 0 1 0 0,-1 0 0 0 0,0 0-1 0 0,0 1 1 0 0,0-1-36 0 0,-7 1-55 0 0,-1 1-1 0 0,1 0 1 0 0,-1 1 0 0 0,1 0 0 0 0,-1 0 0 0 0,1 1 0 0 0,0 0 0 0 0,0 1-1 0 0,1 0 1 0 0,-1 0 0 0 0,1 1 0 0 0,-1 0 0 0 0,2 0 0 0 0,-7 6 55 0 0,4-4-100 0 0,1 1 1 0 0,0-1-1 0 0,0 2 1 0 0,1-1-1 0 0,0 1 1 0 0,0 1-1 0 0,1-1 1 0 0,1 1-1 0 0,-1 0 1 0 0,1 1-1 0 0,1 0 1 0 0,0 0-1 0 0,1 0 1 0 0,0 0-1 0 0,1 1 1 0 0,0-1-1 0 0,0 1 1 0 0,2 0-1 0 0,-1 0 1 0 0,1 11 99 0 0,2-20-99 0 0,-1 0-1 0 0,0 0 1 0 0,1-1 0 0 0,0 1-1 0 0,0 0 1 0 0,0-1 0 0 0,0 1-1 0 0,0 0 1 0 0,1-1 0 0 0,-1 1-1 0 0,1-1 1 0 0,-1 0 0 0 0,1 1 0 0 0,0-1-1 0 0,0 0 1 0 0,0 0 0 0 0,0 0-1 0 0,0-1 1 0 0,1 1 0 0 0,-1 0-1 0 0,0-1 1 0 0,1 1 0 0 0,-1-1-1 0 0,1 0 1 0 0,0 0 0 0 0,-1 0 0 0 0,1 0-1 0 0,0 0 1 0 0,0-1 0 0 0,0 1 99 0 0,89 5-5875 0 0,7-30-2686 0 0,-75 19 6537 0 0</inkml:trace>
  <inkml:trace contextRef="#ctx0" brushRef="#br0" timeOffset="636.329">1280 240 8162 0 0,'0'0'2420'0'0,"0"0"-658"0"0,0 0-310 0 0,0 0-127 0 0,0 0-199 0 0,0 0-229 0 0,0 0-140 0 0,-34 17-86 0 0,-106 51-64 0 0,67-18 448 0 0,65-38-962 0 0,7-11-106 0 0,0 0 0 0 0,1-1 0 0 0,-1 1 0 0 0,1 0 0 0 0,-1-1 0 0 0,1 1 0 0 0,-1 0 0 0 0,1 0 0 0 0,0 0 0 0 0,-1-1 0 0 0,1 1 0 0 0,0 0 0 0 0,0 0 0 0 0,0 0 0 0 0,-1 0 0 0 0,1 0 0 0 0,0 0 0 0 0,0-1 0 0 0,0 1 0 0 0,0 0 0 0 0,1 0 0 0 0,-1 0 0 0 0,0 0 0 0 0,0 0 0 0 0,0-1 0 0 0,1 1 0 0 0,-1 0 0 0 0,0 0 0 0 0,1 0 0 0 0,-1-1 0 0 0,1 1 0 0 0,-1 0 0 0 0,1 0 0 0 0,-1-1 1 0 0,1 1-1 0 0,-1 0 0 0 0,1-1 0 0 0,0 1 0 0 0,0-1 0 0 0,-1 1 0 0 0,1-1 0 0 0,0 1 0 0 0,0-1 0 0 0,-1 0 0 0 0,1 1 0 0 0,0-1 0 0 0,0 0 0 0 0,0 1 0 0 0,0-1 13 0 0,51 12-261 0 0,-41-11 246 0 0,0 1 2 0 0,-4-1 12 0 0,0 0 0 0 0,0 0 0 0 0,0 0 0 0 0,-1 1-1 0 0,1 0 1 0 0,-1 0 0 0 0,0 1 0 0 0,1-1-1 0 0,-1 1 1 0 0,0 1 0 0 0,0-1 0 0 0,-1 1 0 0 0,1 0-1 0 0,-1 1 1 0 0,1 0 1 0 0,-4-2 35 0 0,-1 0 0 0 0,0 1 0 0 0,0-1 0 0 0,0 1 0 0 0,0-1 0 0 0,0 0 0 0 0,-1 1 0 0 0,1-1 0 0 0,-1 1 0 0 0,0 0 1 0 0,0-1-1 0 0,0 1 0 0 0,-1-1 0 0 0,1 1 0 0 0,-1-1 0 0 0,0 0 0 0 0,0 1 0 0 0,0-1 0 0 0,0 1 0 0 0,-1-1 0 0 0,1 0 0 0 0,-1 0 0 0 0,0 0 0 0 0,0 0 0 0 0,0 0 0 0 0,-1 1-35 0 0,-11 10 1 0 0,0-1 0 0 0,-1-1-1 0 0,0 0 1 0 0,-1-1 0 0 0,-1-1 0 0 0,1 0-1 0 0,-3 0 0 0 0,-32 1-3238 0 0,48-28-7909 0 0,3 12 5232 0 0</inkml:trace>
  <inkml:trace contextRef="#ctx0" brushRef="#br0" timeOffset="882.643">1764 1 12555 0 0,'0'0'1276'0'0,"0"0"-185"0"0,0 0 54 0 0,0 0 70 0 0,0 0-86 0 0,0 0-180 0 0,0 0-171 0 0,0 0-158 0 0,0 0-136 0 0,-5 34-124 0 0,-13 108-140 0 0,12 21 85 0 0,6-93-486 0 0,0-19 955 0 0,0-16-3086 0 0,0-6-2797 0 0,0-1-3951 0 0,0-24 2821 0 0</inkml:trace>
  <inkml:trace contextRef="#ctx0" brushRef="#br0" timeOffset="1083.397">1466 347 6321 0 0,'0'0'3589'0'0,"0"0"-1656"0"0,0 0-561 0 0,0 0-43 0 0,0 0-114 0 0,0 0-233 0 0,0 0-229 0 0,0 0-176 0 0,0 0-123 0 0,34-3-60 0 0,112-7-70 0 0,188-39-502 0 0,-220 27-4014 0 0,-70 14-1620 0 0,-13 0-3249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16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4988 748 8922 0 0,'0'0'971'0'0,"0"0"-134"0"0,0 0 197 0 0,0 0 281 0 0,0 0 182 0 0,0 0-47 0 0,0 0-216 0 0,0 0-239 0 0,0 0-225 0 0,0 0-195 0 0,0 0-133 0 0,0 0-108 0 0,19 33-76 0 0,62 102-62 0 0,-46-45 60 0 0,-11 42 15 0 0,-18-48-151 0 0,3-91 1387 0 0,49-121-662 0 0,91-152-454 0 0,-125 202-1058 0 0,-22 42-6497 0 0,-1 29-2656 0 0,-1 3 3251 0 0</inkml:trace>
  <inkml:trace contextRef="#ctx0" brushRef="#br0" timeOffset="293.887">4798 465 6057 0 0,'0'0'1326'0'0,"0"0"132"0"0,0 0 257 0 0,0 0 238 0 0,0 0-24 0 0,0 0-257 0 0,0 0-228 0 0,0 0-161 0 0,0 0-142 0 0,0 0-159 0 0,0 0-159 0 0,0 0-137 0 0,31-7-133 0 0,95-21-99 0 0,-89 21-250 0 0,0 2 0 0 0,1 1 0 0 0,-1 1-1 0 0,1 3 1 0 0,8 1-204 0 0,17 0-407 0 0,10 1-1853 0 0,-38-1-911 0 0,-1 0-3513 0 0,-18-1-4305 0 0</inkml:trace>
  <inkml:trace contextRef="#ctx0" brushRef="#br0" timeOffset="-8174.288">130 317 2841 0 0,'0'0'1625'0'0,"0"0"6"0"0,0 0 18 0 0,0 0 92 0 0,0 0 129 0 0,0 0-10 0 0,0 0-103 0 0,0 0-190 0 0,0 0-292 0 0,0 0-268 0 0,0 0-226 0 0,-3-5-186 0 0,-10-14-130 0 0,-4 40 1205 0 0,-2 53-1282 0 0,3 1 0 0 0,3 0 0 0 0,4 1 0 0 0,4 0 1 0 0,2 37-389 0 0,1-65 39 0 0,-1-23-24 0 0,0 1 0 0 0,2 0 0 0 0,1 0 1 0 0,1-1-1 0 0,1 1 0 0 0,2 0 0 0 0,0-1 0 0 0,2 1 0 0 0,0-1 0 0 0,2-1 0 0 0,1 1 0 0 0,1-1 1 0 0,5 7-16 0 0,-12-28 24 0 0,0 0 1 0 0,0 0-1 0 0,1-1 1 0 0,-1 1 0 0 0,1-1-1 0 0,0 0 1 0 0,0 0 0 0 0,0 0-1 0 0,0 0 1 0 0,0-1 0 0 0,0 0-1 0 0,0 1 1 0 0,0-2-1 0 0,1 1 1 0 0,-1 0 0 0 0,0-1-1 0 0,1 0 1 0 0,-1 0 0 0 0,1 0-1 0 0,-1 0 1 0 0,0-1 0 0 0,0 0-1 0 0,1 0 1 0 0,-1 0-1 0 0,0 0 1 0 0,0-1 0 0 0,0 1-1 0 0,0-1 1 0 0,0 0 0 0 0,0 0-1 0 0,-1-1 1 0 0,1 1 0 0 0,-1-1-1 0 0,1 0 1 0 0,-1 0-1 0 0,0 0 1 0 0,0 0 0 0 0,2-4-25 0 0,26-26 103 0 0,-1-2 0 0 0,-2 0 0 0 0,-2-3-1 0 0,-1 0 1 0 0,-2-1 0 0 0,2-7-103 0 0,0 2 19 0 0,54-128-27 0 0,-79 172-24 0 0,1 0-1 0 0,-1 1 1 0 0,0-1-1 0 0,1 0 1 0 0,-1 0 0 0 0,0 0-1 0 0,0 1 1 0 0,1-1-1 0 0,-1 0 1 0 0,0 0 0 0 0,1 0-1 0 0,-1 0 1 0 0,0 0-1 0 0,1 0 1 0 0,-1 0 0 0 0,0 0-1 0 0,1 0 33 0 0,-4 16-51 0 0,-3 17 12 0 0,1-9 22 0 0,0-1 1 0 0,2 1-1 0 0,1 0 1 0 0,1 0 0 0 0,1-1-1 0 0,1 1 1 0 0,4 22 16 0 0,-3-38-5 0 0,1 0-1 0 0,-1-1 1 0 0,2 1 0 0 0,-1-1 0 0 0,1 1 0 0 0,0-1-1 0 0,1-1 1 0 0,0 1 0 0 0,0-1 0 0 0,0 1-1 0 0,1-1 1 0 0,0-1 0 0 0,0 1 0 0 0,7 4 5 0 0,66 17 363 0 0,-75-27-300 0 0,0 0 0 0 0,0-1-1 0 0,0 1 1 0 0,0-1 0 0 0,0 0-1 0 0,0 0 1 0 0,0-1-1 0 0,0 1 1 0 0,0-1 0 0 0,0 0-1 0 0,-1 0 1 0 0,1 0-1 0 0,-1-1 1 0 0,0 1 0 0 0,1-1-1 0 0,-1 1 1 0 0,0-1 0 0 0,0 0-1 0 0,-1-1 1 0 0,1 1-1 0 0,1-3-62 0 0,20-28 223 0 0,-1-2 0 0 0,-2 0 0 0 0,-1 0 0 0 0,-2-2 0 0 0,-2-1 0 0 0,-2 0 0 0 0,6-25-223 0 0,-14 47 25 0 0,1-4-159 0 0,0 0 0 0 0,-1-1 0 0 0,-1 0 0 0 0,-1-1 0 0 0,-1 1 0 0 0,-1 0 0 0 0,-1-1 0 0 0,-1 0 1 0 0,-2-9 133 0 0,-3 25-3630 0 0,-1 6-5095 0 0,5 1 6126 0 0,0 0-9096 0 0</inkml:trace>
  <inkml:trace contextRef="#ctx0" brushRef="#br0" timeOffset="-4192.283">1087 299 0 0 0,'0'0'627'0'0,"0"0"612"0"0,0 0 257 0 0,0 0 50 0 0,0 0-66 0 0,0-9-116 0 0,0-34 1053 0 0,7 57 4080 0 0,3 6-5311 0 0,0 49-368 0 0,-3 1 0 0 0,-3 0 0 0 0,-2 0 1 0 0,-5 15-819 0 0,2-63 72 0 0,-20 312 62 0 0,22-290-198 0 0,20-44-77 0 0,27-51 508 0 0,0-6-275 0 0,-25 27-97 0 0,1 1-1 0 0,2 1 0 0 0,1 1 1 0 0,1 1-1 0 0,1 2 1 0 0,1 1-1 0 0,7-3 6 0 0,-36 24-3 0 0,0 1 1 0 0,0 0-1 0 0,0 0 0 0 0,0 0 1 0 0,0 0-1 0 0,0 0 0 0 0,0 1 1 0 0,1-1-1 0 0,-1 0 1 0 0,0 1-1 0 0,1-1 0 0 0,-1 0 1 0 0,1 1-1 0 0,-1 0 0 0 0,0-1 1 0 0,1 1-1 0 0,-1 0 0 0 0,1 0 1 0 0,-1-1-1 0 0,1 1 0 0 0,-1 0 1 0 0,1 1-1 0 0,-1-1 1 0 0,1 0-1 0 0,-1 0 0 0 0,1 1 1 0 0,-1-1-1 0 0,0 1 0 0 0,1-1 1 0 0,-1 1-1 0 0,0-1 0 0 0,1 1 1 0 0,-1 0-1 0 0,0 0 0 0 0,0 0 1 0 0,1-1-1 0 0,-1 1 1 0 0,0 0-1 0 0,0 1 0 0 0,0-1 1 0 0,0 0-1 0 0,0 0 0 0 0,-1 0 1 0 0,1 1-1 0 0,0-1 0 0 0,0 0 1 0 0,-1 1-1 0 0,1-1 0 0 0,-1 0 1 0 0,1 1-1 0 0,-1-1 1 0 0,0 1 2 0 0,2 21 38 0 0,-1-1 0 0 0,0 1 0 0 0,-2 0 0 0 0,-1 0 0 0 0,-1-1 0 0 0,-1 1 0 0 0,0-1 0 0 0,-4 7-38 0 0,-16 126-134 0 0,24-154 69 0 0,0 0 0 0 0,1 0 0 0 0,-1 0 0 0 0,0 0 1 0 0,0 0-1 0 0,0 0 0 0 0,1 0 0 0 0,-1 0 0 0 0,0 0 0 0 0,1 0 0 0 0,-1 0 0 0 0,1 0 0 0 0,-1 0 0 0 0,1 0 0 0 0,0 0 0 0 0,-1-1 0 0 0,1 1 0 0 0,0 0 0 0 0,-1 0 0 0 0,1-1 0 0 0,0 1 0 0 0,0 0 0 0 0,0-1 0 0 0,0 1 0 0 0,0-1 0 0 0,0 1 0 0 0,0-1 0 0 0,0 0 1 0 0,0 1-1 0 0,0-1 0 0 0,0 0 0 0 0,0 1 0 0 0,0-1 0 0 0,0 0 0 0 0,0 0 0 0 0,0 0 0 0 0,0 0 0 0 0,0 0 0 0 0,0 0 0 0 0,0-1 0 0 0,0 1 0 0 0,0 0 0 0 0,0 0 0 0 0,1-1 65 0 0,43-18-7832 0 0,-31 6 2503 0 0,-3 5-231 0 0</inkml:trace>
  <inkml:trace contextRef="#ctx0" brushRef="#br0" timeOffset="-3534.146">1934 770 6905 0 0,'0'0'1299'0'0,"0"0"3"0"0,0 0 120 0 0,0 0 122 0 0,0 0-77 0 0,0 0-177 0 0,0 0-188 0 0,0 0-193 0 0,0 0-214 0 0,0 0-210 0 0,0 0-156 0 0,0 0-119 0 0,-31 32-53 0 0,-92 98-42 0 0,79-75 47 0 0,43-53-173 0 0,0-1 0 0 0,0 0-1 0 0,0 0 1 0 0,0 0 0 0 0,0 1-1 0 0,0-1 1 0 0,0 0 0 0 0,1 1-1 0 0,-1-1 1 0 0,1 1 0 0 0,-1-1-1 0 0,1 1 1 0 0,-1-1 0 0 0,1 1-1 0 0,0-1 1 0 0,-1 1 0 0 0,1 0-1 0 0,0-1 1 0 0,0 1 0 0 0,0-1-1 0 0,1 1 1 0 0,-1-1 0 0 0,0 1-1 0 0,1 0 1 0 0,-1-1 0 0 0,1 1-1 0 0,-1-1 1 0 0,1 0 0 0 0,-1 1-1 0 0,1-1 1 0 0,0 1 0 0 0,0-1-1 0 0,0 0 1 0 0,0 0 0 0 0,0 1-1 0 0,0-1 1 0 0,0 0 0 0 0,0 0-1 0 0,0 0 1 0 0,1 0 0 0 0,-1 0-1 0 0,0 0 1 0 0,1-1 0 0 0,-1 1-1 0 0,1 0 1 0 0,-1-1 0 0 0,1 1-1 0 0,-1-1 1 0 0,1 1 0 0 0,0-1 11 0 0,100-14 78 0 0,-82 5 28 0 0,0-1-1 0 0,-1-1 1 0 0,-1-1-1 0 0,0-1 1 0 0,-1 0-1 0 0,0-1 1 0 0,-1-1-1 0 0,0-1 1 0 0,8-11-106 0 0,0 12 261 0 0,-24 45 34 0 0,0-27-305 0 0,0 0-1 0 0,0 0 1 0 0,0 0 0 0 0,0 0-1 0 0,0 0 1 0 0,1 1-1 0 0,-1-1 1 0 0,1 0 0 0 0,0 0-1 0 0,0 0 1 0 0,0 0 0 0 0,0-1-1 0 0,1 1 1 0 0,-1 0-1 0 0,1 0 1 0 0,-1-1 0 0 0,1 1-1 0 0,0-1 1 0 0,0 1 0 0 0,0-1-1 0 0,1 0 1 0 0,-1 0-1 0 0,0 0 1 0 0,1 0 0 0 0,-1 0-1 0 0,1-1 1 0 0,0 1-1 0 0,0-1 1 0 0,-1 0 0 0 0,1 1-1 0 0,0-1 1 0 0,0-1 0 0 0,0 1-1 0 0,0 0 1 0 0,0-1-1 0 0,1 1 1 0 0,-1-1 0 0 0,0 0-1 0 0,0 0 1 0 0,0 0 0 0 0,2-1 10 0 0,8-2 23 0 0,0-1 1 0 0,0 0 0 0 0,0-1-1 0 0,-1-1 1 0 0,0 0 0 0 0,0 0-1 0 0,0-1 1 0 0,-1-1 0 0 0,0 0-1 0 0,0 0 1 0 0,-1-1 0 0 0,0-1-1 0 0,-1 0 1 0 0,0 0 0 0 0,0-1 0 0 0,-1 0-1 0 0,-1 0 1 0 0,0 0 0 0 0,2-6-24 0 0,5-3 28 0 0,16-24 7 0 0,-3-1 0 0 0,-1-2 1 0 0,-3-1-1 0 0,-1-1 0 0 0,-3 0 0 0 0,-2-2 0 0 0,-3 0 0 0 0,-1-1 0 0 0,-3 0 0 0 0,-2-1 0 0 0,-2 0 0 0 0,-3 0 0 0 0,-2 0 0 0 0,-4-33-35 0 0,3 86 25 0 0,0-1-1 0 0,0 0 0 0 0,0 0 1 0 0,0 0-1 0 0,-1 1 1 0 0,1-1-1 0 0,0 0 1 0 0,0 0-1 0 0,-1 0 1 0 0,1 1-1 0 0,0-1 0 0 0,-1 0 1 0 0,1 1-1 0 0,-1-1 1 0 0,1 0-1 0 0,-1 1 1 0 0,1-1-1 0 0,-1 0 1 0 0,1 1-1 0 0,-1-1 0 0 0,0 1 1 0 0,1-1-1 0 0,-1 1 1 0 0,0-1-1 0 0,1 1 1 0 0,-1 0-1 0 0,0-1 1 0 0,0 1-1 0 0,1 0 0 0 0,-1-1 1 0 0,0 1-1 0 0,0 0 1 0 0,1 0-1 0 0,-1 0 1 0 0,0 0-1 0 0,0 0 1 0 0,0 0-1 0 0,0 0 0 0 0,1 0 1 0 0,-1 0-1 0 0,0 0 1 0 0,0 0-1 0 0,0 1 1 0 0,1-1-1 0 0,-1 0 1 0 0,0 1-1 0 0,0-1 0 0 0,1 0 1 0 0,-1 1-1 0 0,0-1 1 0 0,1 1-1 0 0,-1-1 1 0 0,0 1-1 0 0,1-1 0 0 0,-1 1 1 0 0,1-1-1 0 0,-1 1 1 0 0,1 0-1 0 0,-1-1 1 0 0,1 1-1 0 0,-1 0 1 0 0,1 0-1 0 0,0-1 0 0 0,-1 1 1 0 0,1 0-1 0 0,0 0 1 0 0,0 0-25 0 0,-15 24 33 0 0,1 1 0 0 0,1 0 1 0 0,2 1-1 0 0,0 0 0 0 0,2 0 1 0 0,1 1-1 0 0,2 1 0 0 0,0-1 1 0 0,2 1-1 0 0,1 5-33 0 0,0-20 6 0 0,-7 247-5 0 0,40-96-40 0 0,3-47-1025 0 0,-32-115-370 0 0,-2-4-5597 0 0,-4-4 545 0 0,1 1-393 0 0</inkml:trace>
  <inkml:trace contextRef="#ctx0" brushRef="#br0" timeOffset="-3294.318">2015 498 13659 0 0,'0'0'1064'0'0,"0"0"-80"0"0,0 0 185 0 0,0 0-89 0 0,0 0-248 0 0,195 7-192 0 0,-144-7-104 0 0,3-4-80 0 0,7 1-88 0 0,3-8-87 0 0,6 3-81 0 0,4 1-96 0 0,-3-4-136 0 0,5 4-409 0 0,-4 3-831 0 0,-2 0-1600 0 0,-21 4-3330 0 0,-17 0-4352 0 0</inkml:trace>
  <inkml:trace contextRef="#ctx0" brushRef="#br0" timeOffset="-906.186">3432 748 3625 0 0,'0'0'713'0'0,"0"0"-278"0"0,0 0-23 0 0,0 0 170 0 0,0 0 208 0 0,0 0 159 0 0,0 0 56 0 0,0 0-19 0 0,0 0-101 0 0,0 0-159 0 0,0 0-177 0 0,0 0-143 0 0,-13 27-74 0 0,-41 84-10 0 0,40-46 395 0 0,14-58-659 0 0,0 1 0 0 0,1-1 1 0 0,0 0-1 0 0,0 1 1 0 0,0-1-1 0 0,1 0 1 0 0,0 0-1 0 0,1 0 1 0 0,0 0-1 0 0,0 0 1 0 0,0 0-1 0 0,1-1 0 0 0,0 1 1 0 0,0-1-1 0 0,0 0 1 0 0,1 0-1 0 0,0-1 1 0 0,0 1-1 0 0,1-1 1 0 0,-1-1-1 0 0,1 1 1 0 0,0-1-1 0 0,0 1 1 0 0,1-2-1 0 0,-1 1 0 0 0,1-1 1 0 0,0 0-1 0 0,0 0 1 0 0,0-1-1 0 0,4 1-58 0 0,6-5 144 0 0,-1 0-1 0 0,0-2 1 0 0,0 0 0 0 0,0 0-1 0 0,0-2 1 0 0,-1 0-1 0 0,0-1 1 0 0,0 0 0 0 0,0-1-1 0 0,-1-1 1 0 0,0 0-1 0 0,-1-1 1 0 0,0 0 0 0 0,-1-1-1 0 0,0-1 1 0 0,-1 0-1 0 0,10-12-143 0 0,18-13 311 0 0,169-186 1761 0 0,-207 222-2040 0 0,-1-1-1 0 0,1 0 1 0 0,0 1-1 0 0,-1-1 1 0 0,1 0-1 0 0,0 1 1 0 0,0-1-1 0 0,0 1 1 0 0,1 0 0 0 0,-1-1-1 0 0,0 1 1 0 0,0 0-1 0 0,1-1 1 0 0,-1 1-1 0 0,1 0 1 0 0,-1 0-1 0 0,1 0 1 0 0,-1 1 0 0 0,1-1-1 0 0,0 0 1 0 0,-1 1-1 0 0,1-1 1 0 0,0 0-1 0 0,0 1 1 0 0,-1 0 0 0 0,1 0-1 0 0,0-1 1 0 0,0 1-1 0 0,0 0 1 0 0,-1 0-1 0 0,1 0 1 0 0,0 1-1 0 0,0-1 1 0 0,-1 0 0 0 0,1 1-1 0 0,0-1 1 0 0,0 1-1 0 0,-1 0 1 0 0,1-1-1 0 0,0 1 1 0 0,-1 0 0 0 0,1 0-1 0 0,-1 0 1 0 0,1 0-1 0 0,-1 0 1 0 0,0 1-1 0 0,1-1 1 0 0,-1 0-1 0 0,0 1 1 0 0,0-1 0 0 0,1 1-32 0 0,7 23 186 0 0,-1 0 1 0 0,-1 0 0 0 0,-2 1-1 0 0,0 0 1 0 0,-2 0 0 0 0,0 0-1 0 0,-2 1 1 0 0,-1-1 0 0 0,-3 21-187 0 0,3 4 119 0 0,0-44-126 0 0,-1 0 1 0 0,1-1 0 0 0,-1 1-1 0 0,0 0 1 0 0,0-1 0 0 0,-1 1-1 0 0,0-1 1 0 0,0 1-1 0 0,-1-1 1 0 0,0 0 0 0 0,0 0-1 0 0,0 0 1 0 0,-1-1 0 0 0,1 1-1 0 0,-2-1 1 0 0,1 1 0 0 0,0-1-1 0 0,-1-1 1 0 0,0 1 0 0 0,0-1-1 0 0,0 0 1 0 0,-1 0 0 0 0,0 0-1 0 0,1-1 1 0 0,-1 0-1 0 0,0 0 1 0 0,-1 0 0 0 0,1-1-1 0 0,0 0 1 0 0,-1 0 0 0 0,1 0-1 0 0,-1-1 1 0 0,0 0 0 0 0,-4 0 6 0 0,174-31 224 0 0,-52-15 113 0 0,-110 42-519 0 0,1 1 1 0 0,-1-1-1 0 0,0 1 0 0 0,0-1 0 0 0,-1 0 0 0 0,1 0 1 0 0,0 1-1 0 0,-1-1 0 0 0,0 0 0 0 0,0 0 0 0 0,0 0 1 0 0,0 1-1 0 0,0-1 0 0 0,0 0 0 0 0,-1 0 1 0 0,1 0-1 0 0,-1 1 0 0 0,0-1 0 0 0,0 0 0 0 0,0 1 1 0 0,0-1-1 0 0,0 1 0 0 0,-1-1 0 0 0,1 1 1 0 0,-1-1-1 0 0,0 0 182 0 0,0-1-494 0 0,-13-20-6969 0 0,9 16-2499 0 0</inkml:trace>
  <inkml:trace contextRef="#ctx0" brushRef="#br0" timeOffset="-738.767">3252 376 12299 0 0,'0'0'576'0'0,"0"0"-168"0"0,0 0-136 0 0,0 0-88 0 0,0 0-216 0 0,0 0-312 0 0,0 0-488 0 0,0 0-921 0 0,0 0-1439 0 0,0 0-4394 0 0</inkml:trace>
  <inkml:trace contextRef="#ctx0" brushRef="#br0" timeOffset="2528.084">6090 807 6689 0 0,'0'0'1683'0'0,"0"0"-674"0"0,0 0-201 0 0,0 0 85 0 0,0 0 109 0 0,0 0-25 0 0,0 0-118 0 0,0 0-143 0 0,0 0-93 0 0,0 0-57 0 0,0 0-60 0 0,0 0-59 0 0,0 0-85 0 0,-10 24-50 0 0,-32 76-11 0 0,10 19 701 0 0,31-116-967 0 0,0 0 0 0 0,0 1 0 0 0,0-1 0 0 0,1 0 0 0 0,-1 0 0 0 0,1 1 0 0 0,-1-1 0 0 0,1 0 0 0 0,0 1 0 0 0,0-1 0 0 0,1 0-1 0 0,-1 1 1 0 0,1-1 0 0 0,0 0 0 0 0,0 0 0 0 0,0 1 0 0 0,0-1 0 0 0,0 0 0 0 0,0 0 0 0 0,1 0 0 0 0,0 0 0 0 0,0-1 0 0 0,0 1 0 0 0,0 0 0 0 0,0-1 0 0 0,0 1 0 0 0,0-1 0 0 0,1 0 0 0 0,0 0 0 0 0,-1 0 0 0 0,1 0 0 0 0,0 0 0 0 0,0 0 0 0 0,0-1 0 0 0,0 1 0 0 0,0-1 0 0 0,0 0 0 0 0,0 0 0 0 0,0 0 0 0 0,1-1 0 0 0,-1 1 0 0 0,0-1 0 0 0,1 1 0 0 0,-1-1 0 0 0,0 0 0 0 0,1 0 0 0 0,-1-1-35 0 0,10-3 128 0 0,0 0 0 0 0,0-1-1 0 0,0 0 1 0 0,-1-1 0 0 0,0-1 0 0 0,0 0-1 0 0,-1 0 1 0 0,0-1 0 0 0,7-7-128 0 0,-11 10 29 0 0,119-108 284 0 0,-126 112-317 0 0,0 0 0 0 0,1 0-1 0 0,-1 0 1 0 0,1 0 0 0 0,-1 0 0 0 0,1 1-1 0 0,-1-1 1 0 0,1 0 0 0 0,0 0-1 0 0,-1 1 1 0 0,1-1 0 0 0,0 0 0 0 0,-1 1-1 0 0,1-1 1 0 0,0 0 0 0 0,0 1-1 0 0,0-1 1 0 0,0 1 0 0 0,0 0 0 0 0,-1-1-1 0 0,1 1 1 0 0,0 0 0 0 0,0-1-1 0 0,0 1 1 0 0,0 0 0 0 0,0 0 0 0 0,0 0-1 0 0,0 0 1 0 0,0 0 0 0 0,0 0-1 0 0,0 0 1 0 0,0 0 0 0 0,0 0 0 0 0,0 1-1 0 0,0-1 1 0 0,0 0 0 0 0,0 1-1 0 0,0-1 1 0 0,0 0 0 0 0,-1 1-1 0 0,1-1 1 0 0,0 1 0 0 0,0 0 0 0 0,0-1-1 0 0,-1 1 1 0 0,1-1 0 0 0,0 1-1 0 0,-1 0 1 0 0,1 0 0 0 0,0 0 0 0 0,-1-1-1 0 0,1 1 1 0 0,-1 0 0 0 0,1 0-1 0 0,-1 0 1 0 0,0 0 0 0 0,1 0 0 0 0,-1 0-1 0 0,0 0 1 0 0,1 0 4 0 0,18 56 227 0 0,-16-45-175 0 0,1 0 1 0 0,0 1-1 0 0,1-2 1 0 0,0 1-1 0 0,1 0 0 0 0,0-1 1 0 0,0 0-1 0 0,2-1 0 0 0,-1 0 1 0 0,3 2-53 0 0,-7-9 48 0 0,0 0 0 0 0,1-1 0 0 0,-1 1 0 0 0,1-1 0 0 0,-1 0 0 0 0,1 0 0 0 0,0 0 0 0 0,0-1-1 0 0,0 1 1 0 0,0-1 0 0 0,0 0 0 0 0,0 0 0 0 0,1 0 0 0 0,-1-1 0 0 0,0 0 0 0 0,0 1 0 0 0,1-1 0 0 0,-1-1 0 0 0,0 1 0 0 0,0-1 0 0 0,1 1 0 0 0,-1-1 0 0 0,0-1 0 0 0,0 1 0 0 0,0 0 0 0 0,0-1 0 0 0,0 0 0 0 0,-1 0 0 0 0,1 0 0 0 0,0 0 0 0 0,1-3-48 0 0,7-3 131 0 0,-1-1 0 0 0,0 0 1 0 0,0-1-1 0 0,-1 0 0 0 0,0-1 0 0 0,-1 0 1 0 0,-1 0-1 0 0,0-1 0 0 0,1-1-131 0 0,-1 1-4 0 0,-1-1 0 0 0,0 0 0 0 0,0 0-1 0 0,-2 0 1 0 0,1-1 0 0 0,-2 0 0 0 0,0 0 0 0 0,-1 0-1 0 0,0 0 1 0 0,-1-1 0 0 0,0 1 0 0 0,-1-6 4 0 0,-4-30-2005 0 0,-3 19-5898 0 0,4 23-367 0 0</inkml:trace>
  <inkml:trace contextRef="#ctx0" brushRef="#br0" timeOffset="3524.601">6924 306 14763 0 0,'0'0'619'0'0,"0"0"-14"0"0,0 0 62 0 0,0 0 159 0 0,0 0 79 0 0,0 0-13 0 0,0 0-95 0 0,0 0-183 0 0,-5 35-167 0 0,-14 113-129 0 0,8 65 236 0 0,3 204-335 0 0,7-416-230 0 0,1 0-1 0 0,-1 1 1 0 0,1-1 0 0 0,0 1 0 0 0,-1-1-1 0 0,1 0 1 0 0,0 1 0 0 0,0-1-1 0 0,0 1 1 0 0,0-1 0 0 0,0 0-1 0 0,1 1 1 0 0,-1-1 0 0 0,0 0 0 0 0,1 1-1 0 0,-1-1 1 0 0,1 0 0 0 0,-1 1-1 0 0,1-1 1 0 0,-1 0 0 0 0,1 0-1 0 0,0 1 1 0 0,0-1 0 0 0,0 0 0 0 0,0 0-1 0 0,0 0 1 0 0,0 0 0 0 0,0 0-1 0 0,0 0 1 0 0,0-1 0 0 0,0 1-1 0 0,0 0 1 0 0,1 0 0 0 0,-1-1 0 0 0,0 1-1 0 0,0-1 1 0 0,1 1 0 0 0,-1-1-1 0 0,0 0 1 0 0,1 1 0 0 0,-1-1-1 0 0,1 0 1 0 0,-1 0 0 0 0,0 0-1 0 0,1 0 1 0 0,-1 0 0 0 0,1 0 0 0 0,-1 0-1 0 0,0-1 1 0 0,1 1 0 0 0,-1 0-1 0 0,0-1 1 0 0,1 1 0 0 0,-1-1-1 0 0,0 0 1 0 0,0 1 0 0 0,1-1 0 0 0,-1 0-1 0 0,1 0 12 0 0,111-115 4 0 0,-63 71 14 0 0,-41 82 255 0 0,-9-32-259 0 0,0 1 0 0 0,0-1 0 0 0,0 1 0 0 0,1-1 0 0 0,0 1 0 0 0,0-1 1 0 0,1 1-1 0 0,-1-1 0 0 0,1 0 0 0 0,1 0 0 0 0,-1 0 0 0 0,0 0 0 0 0,1 0 0 0 0,0 0 0 0 0,0-1 0 0 0,1 0 0 0 0,-1 1 0 0 0,1-1 0 0 0,0 0 0 0 0,0-1 1 0 0,0 1-1 0 0,1-1 0 0 0,-1 1 0 0 0,1-1 0 0 0,0-1 0 0 0,0 1 0 0 0,0-1 0 0 0,0 0 0 0 0,1 1-14 0 0,83 4 596 0 0,-19-41-150 0 0,-33-5-380 0 0,-37 38-86 0 0,0 1 4 0 0,0 0 3 0 0,0 0-14 0 0,0 0-2 0 0,0 0-18 0 0,0 0-15 0 0,0 0-13 0 0,0 0-20 0 0,0 0-21 0 0,0 0-28 0 0,0 0-3 0 0,0 0-1 0 0,6 8-18 0 0,1-11 231 0 0,-1-1 1 0 0,1 1-1 0 0,-1-1 1 0 0,0 0-1 0 0,0 0 0 0 0,0-1 1 0 0,0 0-1 0 0,-1 0 1 0 0,0 0-1 0 0,0-1 1 0 0,-1 0-1 0 0,1 0 1 0 0,2-4-66 0 0,-3 4 9 0 0,1 0 0 0 0,-1 0 0 0 0,0 0 0 0 0,0 0 0 0 0,-1 0 0 0 0,0-1 0 0 0,0 0 1 0 0,-1 1-1 0 0,1-1 0 0 0,-1 0 0 0 0,-1 0 0 0 0,0-1 0 0 0,0 1 0 0 0,0 0 0 0 0,0 0 1 0 0,-1-1-1 0 0,-1 1 0 0 0,1 0 0 0 0,-1-2-9 0 0,-1 7-29 0 0,0-1 0 0 0,1 1 0 0 0,-1 0-1 0 0,0 0 1 0 0,0-1 0 0 0,-1 1 0 0 0,1 0 0 0 0,0 1 0 0 0,-1-1-1 0 0,1 0 1 0 0,-1 1 0 0 0,1-1 0 0 0,-1 1 0 0 0,0 0 0 0 0,0 0 0 0 0,1 0-1 0 0,-1 0 1 0 0,0 0 0 0 0,0 1 0 0 0,0-1 0 0 0,0 1 0 0 0,0 0-1 0 0,0 0 1 0 0,0 0 0 0 0,0 0 0 0 0,0 1 0 0 0,0-1 0 0 0,0 1 0 0 0,0-1-1 0 0,0 1 1 0 0,1 0 0 0 0,-1 0 0 0 0,0 1 0 0 0,0-1 0 0 0,1 0-1 0 0,-1 1 30 0 0,-7 5-29 0 0,0 1 0 0 0,0 0-1 0 0,1 0 1 0 0,1 1-1 0 0,-1 0 1 0 0,1 0 0 0 0,1 1-1 0 0,0 0 1 0 0,0 0-1 0 0,1 1 1 0 0,0 0 0 0 0,1 0-1 0 0,0 1 1 0 0,1-1-1 0 0,0 1 1 0 0,1 0 0 0 0,0 0-1 0 0,1 0 1 0 0,0 0-1 0 0,1 0 1 0 0,0 1 0 0 0,1-1-1 0 0,1 1 30 0 0,0-9 6 0 0,0 1 1 0 0,1-1-1 0 0,0 1 0 0 0,0-1 0 0 0,0 1 1 0 0,0-1-1 0 0,1 0 0 0 0,-1 0 0 0 0,1 0 0 0 0,0-1 1 0 0,0 1-1 0 0,1-1 0 0 0,-1 1 0 0 0,1-1 0 0 0,-1 0 1 0 0,1-1-1 0 0,0 1 0 0 0,0 0 0 0 0,0-1 0 0 0,1 0 1 0 0,-1 0-1 0 0,1 0 0 0 0,-1-1 0 0 0,1 0 0 0 0,2 1-6 0 0,121 6-304 0 0,-27-39-2705 0 0,-39 1-6704 0 0,-57 27 8079 0 0,8-2-5424 0 0</inkml:trace>
  <inkml:trace contextRef="#ctx0" brushRef="#br0" timeOffset="3929.167">7720 1194 7690 0 0,'0'0'873'0'0,"0"0"-19"0"0,0 0 305 0 0,0 0 249 0 0,0 0 3 0 0,0 0-179 0 0,0 0-249 0 0,0 0-171 0 0,0 0-130 0 0,0 0-118 0 0,0 0-96 0 0,0 0-76 0 0,0 0-64 0 0,17-18-29 0 0,83-85 250 0 0,21-17 309 0 0,-120 120-857 0 0,0 1 1 0 0,0 0 0 0 0,-1 0 0 0 0,1-1-1 0 0,0 1 1 0 0,-1 0 0 0 0,1 0-1 0 0,-1 0 1 0 0,1 0 0 0 0,-1 0 0 0 0,1 0-1 0 0,-1 0 1 0 0,0 0 0 0 0,0 0-1 0 0,1 0 1 0 0,-1 0 0 0 0,0 1 0 0 0,0-1-1 0 0,0 0 1 0 0,0 0 0 0 0,0 0-1 0 0,0 0 1 0 0,0 0 0 0 0,-1 0 0 0 0,1 0-1 0 0,0 0 1 0 0,-1 0 0 0 0,1 0-1 0 0,0 0 1 0 0,-1 0 0 0 0,0 0 0 0 0,1 0-1 0 0,-1 0 1 0 0,1 0 0 0 0,-1 0-1 0 0,0 0 1 0 0,0-1 0 0 0,1 1 0 0 0,-1 0-1 0 0,0-1 1 0 0,0 1 0 0 0,0 0-1 0 0,0-1 1 0 0,0 1-2 0 0,-3 8 46 0 0,3-7-38 0 0,-1 0 0 0 0,1 0-1 0 0,0 0 1 0 0,0 1 0 0 0,-1-1 0 0 0,1 1 0 0 0,1-1-1 0 0,-1 0 1 0 0,0 1 0 0 0,1-1 0 0 0,-1 1-1 0 0,1 0 1 0 0,0-1 0 0 0,-1 1 0 0 0,1-1-1 0 0,1 1 1 0 0,-1 0 0 0 0,0-1 0 0 0,1 1 0 0 0,-1-1-1 0 0,1 1 1 0 0,0-1 0 0 0,0 1 0 0 0,0-1-1 0 0,0 0 1 0 0,0 1 0 0 0,0-1 0 0 0,1 0 0 0 0,-1 0-1 0 0,1 0 1 0 0,-1 0 0 0 0,1 0 0 0 0,0 0-1 0 0,0 0 1 0 0,0-1 0 0 0,0 1 0 0 0,0-1-1 0 0,0 1 1 0 0,0-1 0 0 0,1 0 0 0 0,0 1-8 0 0,7 0 203 0 0,1 0 1 0 0,0 0-1 0 0,-1-1 0 0 0,1 0 1 0 0,-1-1-1 0 0,1 0 0 0 0,0-1 1 0 0,-1 0-1 0 0,1-1 1 0 0,-1 0-1 0 0,1 0 0 0 0,-1-1 1 0 0,0-1-1 0 0,0 0 0 0 0,0 0 1 0 0,-1-1-1 0 0,1 0 1 0 0,-1-1-1 0 0,0 0 0 0 0,-1 0 1 0 0,1-1-1 0 0,6-6-203 0 0,11-11-690 0 0,68-69 1887 0 0,-70 57-5073 0 0,-8-2-4994 0 0,-14 30-2751 0 0</inkml:trace>
  <inkml:trace contextRef="#ctx0" brushRef="#br0" timeOffset="7112.736">9222 976 1592 0 0,'0'0'815'0'0,"0"0"-56"0"0,0 0 67 0 0,0 0 163 0 0,0 0 163 0 0,0 0 105 0 0,0 0-1 0 0,0 0-41 0 0,0 0-127 0 0,-32 18-201 0 0,-99 53-200 0 0,84-28-31 0 0,44-35-543 0 0,1-4-64 0 0,-1-1 0 0 0,1 1 1 0 0,0 1-1 0 0,1-1 0 0 0,-1 0 0 0 0,1 0 0 0 0,-1 1 0 0 0,1-1 0 0 0,0 1 1 0 0,1-1-1 0 0,-1 1 0 0 0,1-1 0 0 0,0 1 0 0 0,0-1 0 0 0,1 1 0 0 0,-1-1 1 0 0,1 1-1 0 0,0-1 0 0 0,0 1 0 0 0,0-1 0 0 0,1 0 0 0 0,-1 0 1 0 0,1 1-1 0 0,0-1 0 0 0,1 0 0 0 0,-1-1 0 0 0,1 1 0 0 0,-1 0 0 0 0,1-1 1 0 0,0 1-1 0 0,0-1 0 0 0,1 0 0 0 0,-1 0 0 0 0,1 0 0 0 0,-1-1 0 0 0,1 1 1 0 0,0-1-1 0 0,0 0 0 0 0,0 0 0 0 0,0 0 0 0 0,1 0 0 0 0,-1-1 0 0 0,0 0 1 0 0,1 0-1 0 0,-1 0 0 0 0,1 0 0 0 0,0-1-49 0 0,13-4 189 0 0,0 0 1 0 0,-1-2-1 0 0,1 0 0 0 0,-1-1 0 0 0,0-1 1 0 0,-1 0-1 0 0,0-1 0 0 0,0-1 1 0 0,-1 0-1 0 0,0-2 0 0 0,-1 1 1 0 0,0-2-1 0 0,-1 0 0 0 0,-1 0 0 0 0,0-1 1 0 0,0-1-1 0 0,5-11-189 0 0,5 0 120 0 0,-1-1 0 0 0,-1-1-1 0 0,-2-1 1 0 0,-1-1 0 0 0,-1 0 0 0 0,-1-1-1 0 0,-2-1 1 0 0,-2 0 0 0 0,0-1 0 0 0,-2 0-1 0 0,-2 0 1 0 0,-1-1 0 0 0,-2 0 0 0 0,-1 0-1 0 0,-1-21-119 0 0,-3 47-2 0 0,0 1-1 0 0,0 0 1 0 0,-1-1-1 0 0,0 1 0 0 0,-1 0 1 0 0,1 0-1 0 0,-1 0 0 0 0,0 1 1 0 0,-1-1-1 0 0,0 1 0 0 0,0 0 1 0 0,0 0-1 0 0,-1 0 1 0 0,-1-1 2 0 0,4 4-25 0 0,0 1 1 0 0,-1 0 0 0 0,1-1-1 0 0,-1 1 1 0 0,0 0 0 0 0,0 0-1 0 0,0 0 1 0 0,0 0 0 0 0,0 1-1 0 0,0-1 1 0 0,0 1 0 0 0,0 0-1 0 0,-1 0 1 0 0,1 0 0 0 0,-1 0-1 0 0,1 1 1 0 0,0-1 0 0 0,-1 1-1 0 0,1 0 1 0 0,-1 0 0 0 0,1 0-1 0 0,-1 0 1 0 0,1 1 0 0 0,-1 0 0 0 0,1-1-1 0 0,0 1 1 0 0,-1 0 0 0 0,1 1-1 0 0,0-1 1 0 0,0 0 0 0 0,-2 2 24 0 0,-5 3-17 0 0,1 1 0 0 0,0-1 1 0 0,0 2-1 0 0,1-1 1 0 0,0 1-1 0 0,0 0 1 0 0,1 1-1 0 0,0 0 0 0 0,1 0 1 0 0,-5 7 16 0 0,-3 12-34 0 0,0-1 1 0 0,2 2-1 0 0,1 0 1 0 0,2 0-1 0 0,-4 18 34 0 0,9-35 13 0 0,0-1 0 0 0,1 1 0 0 0,1 0 0 0 0,0 0-1 0 0,0 0 1 0 0,1 0 0 0 0,1 0 0 0 0,0 0 0 0 0,0 0 0 0 0,2 0 0 0 0,-1 0-1 0 0,1 0 1 0 0,1-1 0 0 0,0 1 0 0 0,1 0 0 0 0,0-1 0 0 0,1 0-1 0 0,0 0 1 0 0,1 0 0 0 0,0-1 0 0 0,0 0 0 0 0,8 8-13 0 0,-4-9 47 0 0,0 0 0 0 0,0-1 0 0 0,1-1 0 0 0,0 0 0 0 0,0 0 0 0 0,1-1 1 0 0,0 0-1 0 0,0-1 0 0 0,0-1 0 0 0,1 0 0 0 0,-1 0 0 0 0,1-1 0 0 0,0-1 0 0 0,0 0 0 0 0,0-1 0 0 0,4 0-47 0 0,0-1 73 0 0,-1-1 0 0 0,1-1 0 0 0,-1 0 0 0 0,0-1 0 0 0,0-1 0 0 0,0-1 0 0 0,-1 0 0 0 0,1-1 0 0 0,-1 0 0 0 0,-1-1 0 0 0,5-4-73 0 0,-13 9 31 0 0,-1-1-1 0 0,0 0 1 0 0,0 0-1 0 0,0 0 0 0 0,0 0 1 0 0,0-1-1 0 0,-1 0 1 0 0,1 0-1 0 0,-1 0 1 0 0,0-1-1 0 0,0 0 1 0 0,-1 1-1 0 0,1-1 1 0 0,-1 0-1 0 0,0-1 0 0 0,-1 1 1 0 0,1-1-1 0 0,-1 0-30 0 0,-18 13-116 0 0,14-4 109 0 0,0 1 1 0 0,0 0-1 0 0,1 0 0 0 0,-1 0 0 0 0,1 0 0 0 0,0 0 0 0 0,0 0 0 0 0,0 0 0 0 0,1 0 1 0 0,0 0-1 0 0,-1 1 0 0 0,1-1 0 0 0,1 0 0 0 0,-1 0 0 0 0,1 0 0 0 0,-1 0 0 0 0,1 0 1 0 0,0 0-1 0 0,1 0 0 0 0,-1 0 0 0 0,1 0 0 0 0,0 0 0 0 0,0 0 0 0 0,0-1 0 0 0,0 1 1 0 0,1-1 6 0 0,1 2 12 0 0,1-1 0 0 0,0-1 0 0 0,1 1 0 0 0,-1-1 1 0 0,0 0-1 0 0,1 0 0 0 0,0 0 0 0 0,0-1 1 0 0,0 0-1 0 0,0 0 0 0 0,0-1 0 0 0,0 1 0 0 0,0-1 1 0 0,1-1-1 0 0,-1 1 0 0 0,0-1 0 0 0,0 0 0 0 0,1-1 1 0 0,2 0-13 0 0,8 1 50 0 0,-1-1 1 0 0,1-1 0 0 0,0-1 0 0 0,-1 0 0 0 0,0-1-1 0 0,0-1 1 0 0,0 0 0 0 0,0-2 0 0 0,-1 1 0 0 0,0-2-1 0 0,0 0 1 0 0,2-2-51 0 0,148-112 455 0 0,-163 123-451 0 0,-1-1 1 0 0,1 1-1 0 0,0 0 1 0 0,-1 0-1 0 0,1-1 0 0 0,0 1 1 0 0,-1 0-1 0 0,1 0 1 0 0,-1 1-1 0 0,0-1 1 0 0,1 0-1 0 0,-1 0 1 0 0,0 1-1 0 0,0-1 0 0 0,0 1 1 0 0,0-1-1 0 0,0 1 1 0 0,0-1-1 0 0,0 1 1 0 0,-1 0-1 0 0,1-1 0 0 0,0 1 1 0 0,-1 0-1 0 0,1-1 1 0 0,-1 1-1 0 0,0 0 1 0 0,0 0-1 0 0,1 0 0 0 0,-1-1 1 0 0,0 1-1 0 0,-1 0 1 0 0,1 0-1 0 0,0 0 1 0 0,0-1-1 0 0,-1 1 0 0 0,1 0 1 0 0,-1 0-5 0 0,2 156 252 0 0,-2-153-268 0 0,0 0 0 0 0,0 0 0 0 0,0-1 0 0 0,0 1 0 0 0,-1 0 0 0 0,0-1 1 0 0,0 1-1 0 0,0-1 0 0 0,-1 0 0 0 0,1 0 0 0 0,-1 0 0 0 0,0 0 0 0 0,0 0 0 0 0,0 0 0 0 0,-1-1 0 0 0,1 0 0 0 0,-1 1 1 0 0,0-1-1 0 0,0-1 0 0 0,0 1 0 0 0,0-1 0 0 0,-1 1 0 0 0,1-1 0 0 0,-1 0 0 0 0,1-1 0 0 0,-1 1 0 0 0,0-1 0 0 0,0 0 0 0 0,1 0 1 0 0,-5 0 15 0 0,8-1-26 0 0,0-1 0 0 0,0 1 0 0 0,0-1 0 0 0,0 0 0 0 0,0 1 0 0 0,0-1 0 0 0,0 0 0 0 0,0 0 0 0 0,0 0 0 0 0,1 0 0 0 0,-1 0 0 0 0,0 0 0 0 0,0 0 1 0 0,1 0-1 0 0,-1 0 0 0 0,1 0 0 0 0,-1 0 0 0 0,1 0 0 0 0,0 0 0 0 0,-1 0 0 0 0,1 0 0 0 0,0-1 0 0 0,0 1 0 0 0,0 0 0 0 0,-1 0 0 0 0,1 0 0 0 0,0 0 0 0 0,1-1 1 0 0,-1 1-1 0 0,0 0 0 0 0,0 0 0 0 0,0 0 0 0 0,1 0 0 0 0,-1-1 0 0 0,1 1 0 0 0,-1 0 0 0 0,1 0 0 0 0,-1 0 0 0 0,1 0 0 0 0,0 0 0 0 0,-1 0 0 0 0,1 0 1 0 0,0 0-1 0 0,0 1 0 0 0,0-1 0 0 0,0 0 0 0 0,-1 0 0 0 0,1 1 0 0 0,0-1 0 0 0,0 0 0 0 0,1 1 0 0 0,-1-1 0 0 0,0 1 0 0 0,1-1 26 0 0,9-5 19 0 0,1 0-1 0 0,-1 0 0 0 0,2 1 0 0 0,-1 0 1 0 0,0 1-1 0 0,1 1 0 0 0,0 0 0 0 0,0 1 1 0 0,0 0-1 0 0,0 1 0 0 0,0 0 0 0 0,0 1 1 0 0,0 1-1 0 0,8 1-18 0 0,11-2 148 0 0,-13-3-63 0 0,0-1 0 0 0,0-1-1 0 0,-1-1 1 0 0,0-1-1 0 0,0 0 1 0 0,0-1 0 0 0,-1-1-1 0 0,0 0 1 0 0,-1-2 0 0 0,0 0-1 0 0,-1-1 1 0 0,0 0 0 0 0,11-13-85 0 0,-8 9 53 0 0,-2 0 0 0 0,0-2 0 0 0,-1 0 0 0 0,-1 0 1 0 0,-1-1-1 0 0,-1-1 0 0 0,0 0 0 0 0,-1-1 1 0 0,-2 0-1 0 0,0-1 0 0 0,1-5-53 0 0,-3 8 15 0 0,-2-1 0 0 0,0 0 0 0 0,0 0 0 0 0,-2 0 0 0 0,-1 0 0 0 0,0-1 0 0 0,-2 1 0 0 0,0-1-1 0 0,-1 1 1 0 0,-2-9-15 0 0,1 22 9 0 0,0 1 0 0 0,0-1 0 0 0,-1 1 0 0 0,1-1 0 0 0,-1 1 0 0 0,-1 0 0 0 0,1 0 0 0 0,-1 0 0 0 0,0 1 0 0 0,-1-1 0 0 0,1 1 0 0 0,-1 0 0 0 0,0 0 0 0 0,-2 0-9 0 0,6 4-3 0 0,0 1 0 0 0,0 0 0 0 0,-1 0 0 0 0,1 0 0 0 0,0-1 0 0 0,0 1 0 0 0,0 1 0 0 0,-1-1 0 0 0,1 0 0 0 0,0 0 1 0 0,0 0-1 0 0,0 1 0 0 0,0-1 0 0 0,0 0 0 0 0,-1 1 0 0 0,1-1 0 0 0,0 1 0 0 0,0-1 0 0 0,0 1 0 0 0,0 0 0 0 0,0-1 0 0 0,1 1 0 0 0,-1 0 1 0 0,0 0-1 0 0,0 0 0 0 0,0 0 0 0 0,1 0 0 0 0,-1 0 0 0 0,0 0 0 0 0,1 0 0 0 0,-1 0 0 0 0,1 0 0 0 0,-1 0 0 0 0,1 0 0 0 0,-1 0 0 0 0,1 0 1 0 0,0 0-1 0 0,0 1 0 0 0,-1-1 0 0 0,1 0 0 0 0,0 1 3 0 0,-13 56-42 0 0,10 140 160 0 0,54 52-89 0 0,-21-94-53 0 0,-26-88-2450 0 0,-4-67 1577 0 0,0-1-272 0 0,-2-8-3653 0 0,-1-3-3320 0 0,3 4 1901 0 0</inkml:trace>
  <inkml:trace contextRef="#ctx0" brushRef="#br0" timeOffset="7498.746">11105 737 3113 0 0,'0'0'1871'0'0,"0"0"-298"0"0,0 0 72 0 0,0 0 190 0 0,0 0 11 0 0,0 0-202 0 0,0 0-265 0 0,0 0-287 0 0,0 0-262 0 0,0 0-200 0 0,0 0-147 0 0,0 0-97 0 0,-29 28-80 0 0,-90 86-60 0 0,64-72 164 0 0,47-37-334 0 0,8-5-58 0 0,1 1 1 0 0,0-1-1 0 0,-1 0 0 0 0,1 1 1 0 0,-1-1-1 0 0,1 0 0 0 0,-1 1 0 0 0,1-1 1 0 0,-1 1-1 0 0,1-1 0 0 0,-1 1 1 0 0,1-1-1 0 0,-1 1 0 0 0,1-1 1 0 0,-1 1-1 0 0,0 0 0 0 0,1-1 1 0 0,-1 1-1 0 0,0-1 0 0 0,0 1 0 0 0,1 0 1 0 0,-1-1-1 0 0,0 1 0 0 0,0 0 1 0 0,0-1-1 0 0,0 1 0 0 0,0 0 1 0 0,0-1-1 0 0,0 1 0 0 0,0 0 0 0 0,0 0 1 0 0,0-1-1 0 0,0 1 0 0 0,0 0 1 0 0,-1-1-1 0 0,1 1 0 0 0,0-1 1 0 0,0 1-1 0 0,-1 0 0 0 0,1-1 1 0 0,0 1-1 0 0,-1-1 0 0 0,1 1 0 0 0,-1 0 1 0 0,1-1-1 0 0,-1 1 0 0 0,1-1 1 0 0,-1 0-1 0 0,1 1 0 0 0,-1-1 1 0 0,1 1-1 0 0,-1-1 0 0 0,1 0 1 0 0,-1 1-1 0 0,0-1 0 0 0,1 0 0 0 0,-1 0 1 0 0,0 0-1 0 0,1 1 0 0 0,-1-1 1 0 0,0 0-19 0 0,44 11 400 0 0,-34-10-252 0 0,-1 1 0 0 0,1 0 0 0 0,-1 0 1 0 0,0 1-1 0 0,0 0 0 0 0,0 0 0 0 0,0 1 0 0 0,0 0 1 0 0,-1 0-1 0 0,0 1 0 0 0,0 0 0 0 0,0 1 1 0 0,0-1-1 0 0,4 6-148 0 0,13 21 575 0 0,-19-25-537 0 0,-1 0 0 0 0,1 0 1 0 0,0-1-1 0 0,0 0 0 0 0,1 0 0 0 0,0 0 0 0 0,0-1 0 0 0,0 0 1 0 0,1 0-1 0 0,-1 0 0 0 0,1-1 0 0 0,1 0 0 0 0,-1 0 0 0 0,2 0-38 0 0,-5-3-138 0 0,0 0-1 0 0,1 0 0 0 0,-1-1 0 0 0,0 1 0 0 0,0-1 0 0 0,1 0 0 0 0,-1-1 0 0 0,0 1 0 0 0,0 0 0 0 0,0-1 1 0 0,0 0-1 0 0,1 0 0 0 0,-1-1 0 0 0,0 1 0 0 0,0-1 0 0 0,-1 1 0 0 0,1-1 0 0 0,0 0 0 0 0,1-2 139 0 0,17-14-4491 0 0,-3-3-4473 0 0,-14 13 992 0 0</inkml:trace>
  <inkml:trace contextRef="#ctx0" brushRef="#br0" timeOffset="7826.698">10048 450 14379 0 0,'0'0'1184'0'0,"0"0"-159"0"0,0 0-41 0 0,0 0-64 0 0,0 0-176 0 0,0 0-216 0 0,0 0-224 0 0,0 0-160 0 0,0 0-120 0 0,0 0-72 0 0,0 0-120 0 0,0 0-288 0 0,0 0-768 0 0,0 0-1625 0 0,76 7-3048 0 0,-69-7-3697 0 0</inkml:trace>
  <inkml:trace contextRef="#ctx0" brushRef="#br0" timeOffset="9087.786">212 1786 7666 0 0,'0'0'2159'0'0,"0"0"-712"0"0,0 0-328 0 0,0 0-120 0 0,0 0-39 0 0,0 0-3 0 0,0 0-19 0 0,0 0 19 0 0,0 0-43 0 0,0 0-101 0 0,0 0-151 0 0,-2 19-171 0 0,-12 111 79 0 0,-34 322 331 0 0,16-196-549 0 0,31-254-341 0 0,1-1-8 0 0,-1-1-1 0 0,1 1 1 0 0,-1-1 0 0 0,1 1 0 0 0,-1 0-1 0 0,1-1 1 0 0,-1 1 0 0 0,1 0-1 0 0,-1-1 1 0 0,1 1 0 0 0,0 0-1 0 0,-1-1 1 0 0,1 1 0 0 0,0 0-1 0 0,0 0 1 0 0,0-1 0 0 0,0 1-1 0 0,-1 0 1 0 0,1 0 0 0 0,0 0-1 0 0,0-1 1 0 0,0 1 0 0 0,1 0-1 0 0,-1 0 1 0 0,0-1 0 0 0,0 1-1 0 0,0 0 1 0 0,0 0 0 0 0,1-1-1 0 0,-1 1 1 0 0,0 0 0 0 0,1 0-1 0 0,-1-1 1 0 0,1 1 0 0 0,-1 0-1 0 0,1-1 1 0 0,-1 1 0 0 0,1-1-1 0 0,-1 1 1 0 0,1-1 0 0 0,-1 1 0 0 0,1-1-1 0 0,0 1 1 0 0,-1-1 0 0 0,1 0-1 0 0,0 1 1 0 0,0-1 0 0 0,-1 0-1 0 0,1 1 1 0 0,0-1 0 0 0,0 0-1 0 0,-1 0 1 0 0,1 0 0 0 0,0 0-1 0 0,0 0 1 0 0,-1 0 0 0 0,1 0-1 0 0,0 0 1 0 0,0 0 0 0 0,0 0-1 0 0,-1 0 1 0 0,1 0 0 0 0,0 0-1 0 0,0-1 1 0 0,-1 1 0 0 0,1 0-3 0 0,201-197 633 0 0,-163 161-616 0 0,-21 18-5 0 0,1 0 0 0 0,0 1-1 0 0,2 2 1 0 0,0 0 0 0 0,0 1-1 0 0,2 1 1 0 0,7-3-12 0 0,-28 16 13 0 0,0 0 0 0 0,0-1 1 0 0,0 1-1 0 0,0 0 0 0 0,0 0 0 0 0,0 1 1 0 0,0-1-1 0 0,0 0 0 0 0,0 1 1 0 0,0-1-1 0 0,0 1 0 0 0,0 0 0 0 0,0-1 1 0 0,0 1-1 0 0,0 0 0 0 0,0 0 0 0 0,0 1 1 0 0,-1-1-1 0 0,1 0 0 0 0,0 0 1 0 0,-1 1-1 0 0,1-1 0 0 0,-1 1 0 0 0,0-1 1 0 0,1 1-1 0 0,-1 0 0 0 0,0 0 0 0 0,0-1 1 0 0,0 1-1 0 0,0 0 0 0 0,0 0 0 0 0,-1 0 1 0 0,1 0-1 0 0,0 0 0 0 0,-1 0 1 0 0,0 0-1 0 0,1 0 0 0 0,-1 0 0 0 0,0 1 1 0 0,0-1-1 0 0,0 0 0 0 0,0 0 0 0 0,-1 1-13 0 0,3 7 41 0 0,31 258 1488 0 0,-6-209-1501 0 0,-26-59-124 0 0,-1 1-1 0 0,1-1 0 0 0,0 0 1 0 0,0 1-1 0 0,-1-1 0 0 0,1 0 1 0 0,0 0-1 0 0,0 1 0 0 0,-1-1 0 0 0,1 0 1 0 0,0 0-1 0 0,0 0 0 0 0,0 0 1 0 0,-1 0-1 0 0,1 0 0 0 0,0 0 1 0 0,0-1-1 0 0,0 1 0 0 0,-1 0 1 0 0,1 0-1 0 0,0 0 0 0 0,0-1 1 0 0,-1 1-1 0 0,1-1 0 0 0,0 1 0 0 0,-1 0 1 0 0,1-1-1 0 0,0 1 0 0 0,-1-1 1 0 0,1 1-1 0 0,-1-1 0 0 0,1 0 1 0 0,-1 1-1 0 0,1-1 0 0 0,-1 1 1 0 0,1-1-1 0 0,-1 0 0 0 0,0 0 0 0 0,1 1 1 0 0,-1-1-1 0 0,0 0 0 0 0,0 0 1 0 0,1 0 96 0 0,8-23-8297 0 0,-7 18 2415 0 0,0 1-775 0 0</inkml:trace>
  <inkml:trace contextRef="#ctx0" brushRef="#br0" timeOffset="9343.707">991 2479 14507 0 0,'0'0'1328'0'0,"0"0"-95"0"0,0 0 103 0 0,0 0-32 0 0,0 0-240 0 0,0 0-351 0 0,0 0-305 0 0,0 0-208 0 0,0 0-160 0 0,0 0-64 0 0,0 0-104 0 0,-72 187-120 0 0,72-183-256 0 0,0 0-473 0 0,4-4-647 0 0,2 0-1169 0 0,1 0-2672 0 0,-3-4-4905 0 0</inkml:trace>
  <inkml:trace contextRef="#ctx0" brushRef="#br0" timeOffset="9579.271">779 2000 15339 0 0,'0'0'1049'0'0,"0"0"-913"0"0,0 0-281 0 0,0 0-207 0 0,0 0-200 0 0,0 0-312 0 0,0 0-664 0 0,0 0-1577 0 0,0 0-4897 0 0</inkml:trace>
  <inkml:trace contextRef="#ctx0" brushRef="#br0" timeOffset="9746.141">1704 1797 17972 0 0,'0'0'709'0'0,"0"0"-34"0"0,0 0 48 0 0,0 0 112 0 0,0 0-7 0 0,0 0-116 0 0,0 0-142 0 0,-10 35-164 0 0,-27 112-142 0 0,23-38-21 0 0,10 402-2181 0 0,-9-438-2117 0 0,2-52-571 0 0,-4-7-4095 0 0,10-10 4124 0 0</inkml:trace>
  <inkml:trace contextRef="#ctx0" brushRef="#br0" timeOffset="9895.673">1297 2317 8170 0 0,'0'0'2643'0'0,"0"0"-332"0"0,0 0-360 0 0,0 0-394 0 0,0 0-331 0 0,0 0-285 0 0,0 0-225 0 0,0 0-160 0 0,0 0-132 0 0,0 0-121 0 0,0 0-93 0 0,33-13-71 0 0,106-39-55 0 0,-65 38-15 0 0,-59 15-56 0 0,73 0-317 0 0,47 0-3114 0 0,-47-6-7648 0 0,-69 5 4541 0 0</inkml:trace>
  <inkml:trace contextRef="#ctx0" brushRef="#br0" timeOffset="10148.638">2239 2254 8370 0 0,'0'0'2315'0'0,"0"0"-257"0"0,0 0-154 0 0,0 0-248 0 0,0 0-317 0 0,0 0-220 0 0,0 0-173 0 0,0 0-190 0 0,-33 25-176 0 0,-104 78-153 0 0,87-59 34 0 0,50-43-464 0 0,-1 0 1 0 0,0 0-1 0 0,0 0 0 0 0,1 0 0 0 0,-1-1 0 0 0,1 1 0 0 0,-1 0 1 0 0,1 0-1 0 0,-1 0 0 0 0,1 0 0 0 0,0 0 0 0 0,-1 0 0 0 0,1 0 0 0 0,0 0 1 0 0,0 1-1 0 0,0-1 0 0 0,0 0 0 0 0,-1 0 0 0 0,2 0 0 0 0,-1 0 0 0 0,0 0 1 0 0,0 0-1 0 0,0 0 0 0 0,0 0 0 0 0,1 0 0 0 0,-1 0 0 0 0,0 0 0 0 0,1 0 1 0 0,-1 0-1 0 0,1 0 0 0 0,-1 0 0 0 0,1 0 0 0 0,0 0 0 0 0,-1 0 0 0 0,1-1 1 0 0,0 1-1 0 0,0 0 0 0 0,0 0 0 0 0,-1-1 0 0 0,1 1 0 0 0,0-1 1 0 0,0 1-1 0 0,0 0 0 0 0,0-1 0 0 0,0 0 0 0 0,0 1 0 0 0,0-1 0 0 0,0 0 1 0 0,0 1-1 0 0,0-1 0 0 0,1 0 3 0 0,59 10-275 0 0,-54-10 277 0 0,-1-1 19 0 0,0 1 0 0 0,0-1 1 0 0,0 1-1 0 0,0 0 0 0 0,0 1 1 0 0,0-1-1 0 0,0 1 1 0 0,0 1-1 0 0,0-1 0 0 0,0 1 1 0 0,0 0-1 0 0,-1 0 0 0 0,1 0 1 0 0,-1 1-1 0 0,1 0 1 0 0,-1 0-1 0 0,0 1 0 0 0,0-1 1 0 0,0 1-1 0 0,-1 0 0 0 0,0 0 1 0 0,1 1-1 0 0,-1-1 1 0 0,-1 1-1 0 0,1 0 0 0 0,-1 0 1 0 0,0 0-1 0 0,0 1 0 0 0,0-1 1 0 0,-1 1-1 0 0,1-1 1 0 0,-2 1-1 0 0,1 0 0 0 0,0 0 1 0 0,-1 0-1 0 0,0 0 0 0 0,-1 3-21 0 0,-2-1 63 0 0,-2 0-1 0 0,1-1 1 0 0,-1 1-1 0 0,0-1 1 0 0,-1 0 0 0 0,0 0-1 0 0,0 0 1 0 0,0-1-1 0 0,-1 1 1 0 0,0-1-1 0 0,0-1 1 0 0,0 1-1 0 0,-1-1 1 0 0,0 0-1 0 0,0-1 1 0 0,-3 2-63 0 0,-66 17-1619 0 0,61-27-2344 0 0,4-7-3322 0 0,7 4-3152 0 0</inkml:trace>
  <inkml:trace contextRef="#ctx0" brushRef="#br0" timeOffset="11012.752">829 2070 0 0 0,'0'0'946'0'0,"0"0"235"0"0,0 0 99 0 0,0 0 58 0 0,0 0-24 0 0,0 0-38 0 0,0 0-33 0 0,0 0-82 0 0,0 0-88 0 0,0 0-84 0 0,0 0-65 0 0,0 0-70 0 0,-5-1-53 0 0,-23-2 636 0 0,28 3-833 0 0,0 0-123 0 0,0 0-123 0 0,0 0-100 0 0,0 0-79 0 0,0 0-64 0 0,0 0-49 0 0,0 0-38 0 0,0 0-34 0 0,0 0 30 0 0,0 0 41 0 0,0 0 17 0 0,0 0 11 0 0,0 0 3 0 0,0 0-5 0 0,0 0-25 0 0,0 0-16 0 0,0 0-10 0 0,0 0-2 0 0,0 0 21 0 0,0 0 13 0 0,0 0 31 0 0,0 0 7 0 0,0 0 20 0 0,0 0-5 0 0,0 0-14 0 0,0 0-5 0 0,0 0-35 0 0,0 0 8 0 0,0 0 18 0 0,14-27 1551 0 0,-20 31-21 0 0,0 1-1632 0 0,-3 10-1280 0 0,38-23-4929 0 0,-12 4-1551 0 0,-8 1 151 0 0</inkml:trace>
  <inkml:trace contextRef="#ctx0" brushRef="#br0" timeOffset="12018.735">3193 2405 7466 0 0,'0'0'1648'0'0,"0"0"-24"0"0,0 0 30 0 0,0 0 2 0 0,0 0-159 0 0,0 0-312 0 0,0 0-298 0 0,0 0-251 0 0,0 0-180 0 0,0 0-89 0 0,0 0-22 0 0,0 0-30 0 0,-5 21-32 0 0,-13 67-51 0 0,15-82-194 0 0,1 0 0 0 0,0 1 0 0 0,1 0-1 0 0,0-1 1 0 0,0 1 0 0 0,0 0 0 0 0,1-1 0 0 0,0 1 0 0 0,0 0 0 0 0,0 0-1 0 0,1-1 1 0 0,0 1 0 0 0,1 0 0 0 0,-1-1 0 0 0,1 1 0 0 0,1-1 0 0 0,-1 0 0 0 0,1 1-1 0 0,0-1 1 0 0,0 0 0 0 0,1-1 0 0 0,0 1 0 0 0,2 1-38 0 0,-1-3 47 0 0,0-1 0 0 0,0 0 0 0 0,1 0-1 0 0,0-1 1 0 0,-1 0 0 0 0,1 0 0 0 0,0 0 0 0 0,0-1 0 0 0,0 1 0 0 0,0-2 0 0 0,1 1 0 0 0,-1-1 0 0 0,0 0-1 0 0,0 0 1 0 0,0 0 0 0 0,4-2-47 0 0,9 2 161 0 0,-6-2-70 0 0,0-1 0 0 0,-1 0 1 0 0,1-1-1 0 0,-1-1 0 0 0,1 0 1 0 0,-1-1-1 0 0,-1 0 0 0 0,1-1 1 0 0,-1 0-1 0 0,0 0 1 0 0,-1-1-1 0 0,1-1 0 0 0,-2 0 1 0 0,1 0-1 0 0,-1-1 0 0 0,6-9-91 0 0,2 2 64 0 0,22-30 99 0 0,-32 73-298 0 0,-7-19 143 0 0,0-1 0 0 0,1 1 0 0 0,0-1-1 0 0,1 1 1 0 0,-1-1 0 0 0,1 1 0 0 0,0-1-1 0 0,1 0 1 0 0,0 0 0 0 0,0 0 0 0 0,0 0-1 0 0,0 0 1 0 0,1-1 0 0 0,0 0 0 0 0,0 1-1 0 0,1-1 1 0 0,-1-1 0 0 0,1 1 0 0 0,0-1-1 0 0,0 0 1 0 0,1 0 0 0 0,-1 0-1 0 0,1-1 1 0 0,0 0 0 0 0,0 0 0 0 0,0 0-1 0 0,0-1 1 0 0,0 0 0 0 0,1 0 0 0 0,-1 0-1 0 0,6 0-7 0 0,-4-4 110 0 0,0 0-1 0 0,-1-1 0 0 0,0 0 1 0 0,0 0-1 0 0,0-1 0 0 0,0 0 1 0 0,0 0-1 0 0,-1 0 0 0 0,1-1 0 0 0,-1 0 1 0 0,0 0-1 0 0,-1-1 0 0 0,1 0 1 0 0,-1 0-1 0 0,0 0 0 0 0,-1 0 1 0 0,0-1-1 0 0,0 0 0 0 0,0 0 1 0 0,0 0-1 0 0,-1 0 0 0 0,-1 0 0 0 0,1-1 1 0 0,-1 1-1 0 0,0-1 0 0 0,0-4-109 0 0,1-83 554 0 0,-20 67 255 0 0,13 23-5053 0 0,5 5-7867 0 0,4 3 3044 0 0</inkml:trace>
  <inkml:trace contextRef="#ctx0" brushRef="#br0" timeOffset="13089.854">4362 2420 1664 0 0,'0'0'2071'0'0,"0"0"-166"0"0,0 0-33 0 0,0 0 31 0 0,0 0-120 0 0,0 0-172 0 0,0 0-202 0 0,0 0-241 0 0,0 0-243 0 0,0 0-203 0 0,0 0-138 0 0,0 0-138 0 0,-33 20-93 0 0,-103 64-76 0 0,71-29 103 0 0,61-51-366 0 0,1 1 0 0 0,-1 0 0 0 0,1 0 0 0 0,0 0-1 0 0,0 0 1 0 0,0 0 0 0 0,1 1 0 0 0,0-1 0 0 0,0 1-1 0 0,0-1 1 0 0,1 1 0 0 0,0 0 0 0 0,0 0 0 0 0,0 0-1 0 0,1 0 1 0 0,0 0 0 0 0,0 0 0 0 0,0 0 0 0 0,1 0-1 0 0,1 4-13 0 0,0-7 18 0 0,0 0 0 0 0,0 0-1 0 0,1 0 1 0 0,-1 0-1 0 0,1 0 1 0 0,0-1 0 0 0,0 1-1 0 0,0-1 1 0 0,0 0-1 0 0,0 1 1 0 0,0-2-1 0 0,1 1 1 0 0,-1 0 0 0 0,1-1-1 0 0,-1 1 1 0 0,1-1-1 0 0,0 0 1 0 0,-1 0-1 0 0,1-1 1 0 0,0 1 0 0 0,0-1-1 0 0,0 0 1 0 0,0 0-1 0 0,-1 0 1 0 0,1 0-1 0 0,0-1 1 0 0,0 1 0 0 0,-1-1-1 0 0,1 0 1 0 0,0 0-1 0 0,-1-1 1 0 0,1 1-1 0 0,-1-1 1 0 0,1 1 0 0 0,-1-1-1 0 0,0 0 1 0 0,1-1-1 0 0,-1 1 1 0 0,2-2-18 0 0,44-31 191 0 0,-1-3 1 0 0,-2-1 0 0 0,-1-3-1 0 0,14-19-191 0 0,-18 19 5 0 0,-41 42-10 0 0,1 0 0 0 0,0 0 0 0 0,-1 0 0 0 0,1-1 0 0 0,-1 1 1 0 0,1 0-1 0 0,-1 0 0 0 0,1 0 0 0 0,-1 0 0 0 0,1 0 0 0 0,0 0 0 0 0,-1 0 1 0 0,1 0-1 0 0,-1 0 0 0 0,1 0 0 0 0,-1 0 0 0 0,1 1 0 0 0,-1-1 0 0 0,1 0 0 0 0,-1 0 1 0 0,1 1-1 0 0,-1-1 0 0 0,1 0 0 0 0,-1 0 0 0 0,1 1 0 0 0,-1-1 0 0 0,1 0 1 0 0,-1 1-1 0 0,0-1 0 0 0,1 1 0 0 0,-1-1 0 0 0,0 1 0 0 0,1-1 0 0 0,-1 1 1 0 0,0-1-1 0 0,1 1 0 0 0,-1-1 0 0 0,0 1 0 0 0,0-1 0 0 0,0 1 0 0 0,0-1 0 0 0,1 1 1 0 0,-1-1-1 0 0,0 1 0 0 0,0-1 0 0 0,0 1 0 0 0,0 0 0 0 0,0-1 0 0 0,0 1 1 0 0,0-1-1 0 0,-1 1 0 0 0,1-1 0 0 0,0 1 0 0 0,0-1 0 0 0,0 1 0 0 0,0-1 0 0 0,-1 1 1 0 0,1-1-1 0 0,0 1 0 0 0,-1-1 0 0 0,1 1 0 0 0,0-1 0 0 0,-1 1 0 0 0,1-1 1 0 0,-1 1-1 0 0,1-1 0 0 0,0 0 0 0 0,-1 1 0 0 0,1-1 5 0 0,-1 6-6 0 0,6 141-159 0 0,-3-143 164 0 0,1 1 0 0 0,0-1-1 0 0,0 0 1 0 0,0-1 0 0 0,1 1 0 0 0,-1 0-1 0 0,1-1 1 0 0,0 0 0 0 0,0 0 0 0 0,0 0-1 0 0,0 0 1 0 0,1-1 0 0 0,-1 1 0 0 0,1-1 0 0 0,0 0-1 0 0,-1-1 1 0 0,1 1 0 0 0,0-1 0 0 0,0 0-1 0 0,0 0 1 0 0,0 0 0 0 0,0-1 0 0 0,0 0-1 0 0,0 0 1 0 0,0 0 0 0 0,0-1 0 0 0,0 1 0 0 0,0-1-1 0 0,1-1 2 0 0,6 2 103 0 0,1-2-31 0 0,0-1 1 0 0,-1-1 0 0 0,0 0-1 0 0,1-1 1 0 0,-1 0-1 0 0,-1-1 1 0 0,1 0 0 0 0,-1 0-1 0 0,0-2 1 0 0,-1 1 0 0 0,0-1-1 0 0,0-1 1 0 0,0 0-1 0 0,0-1-72 0 0,7-5 161 0 0,20-14-38 0 0,-2-2 0 0 0,-2-1 0 0 0,-1-2 0 0 0,-1-1-1 0 0,-2-1 1 0 0,-1-1 0 0 0,-2-2 0 0 0,-2-1 0 0 0,4-11-123 0 0,-24 43-4 0 0,-1-1 0 0 0,0 1 1 0 0,0-1-1 0 0,0 0 0 0 0,-1 0 0 0 0,0 1 0 0 0,-1-2 1 0 0,0 1-1 0 0,0 0 0 0 0,-1 0 0 0 0,0 0 0 0 0,-2-6 4 0 0,2 14-7 0 0,0 0 0 0 0,-1 0-1 0 0,1 0 1 0 0,0 0 0 0 0,-1 0-1 0 0,1 0 1 0 0,-1 0-1 0 0,1 0 1 0 0,-1 0 0 0 0,0 1-1 0 0,1-1 1 0 0,-1 0-1 0 0,0 0 1 0 0,0 1 0 0 0,0-1-1 0 0,1 0 1 0 0,-1 1-1 0 0,0-1 1 0 0,0 1 0 0 0,0-1-1 0 0,0 1 1 0 0,0-1-1 0 0,0 1 1 0 0,0 0 0 0 0,0 0-1 0 0,0-1 1 0 0,0 1 0 0 0,0 0-1 0 0,0 0 1 0 0,0 0-1 0 0,0 0 1 0 0,-1 0 0 0 0,1 0-1 0 0,0 0 1 0 0,0 1-1 0 0,0-1 1 0 0,0 0 0 0 0,0 0-1 0 0,0 1 1 0 0,0-1-1 0 0,0 1 1 0 0,0-1 0 0 0,1 1-1 0 0,-1-1 1 0 0,-1 1 7 0 0,-40 28-454 0 0,26-13 331 0 0,2 0 0 0 0,0 1 0 0 0,1 1 1 0 0,1 0-1 0 0,0 1 0 0 0,1 1 0 0 0,2-1 1 0 0,0 1-1 0 0,1 1 0 0 0,1 0 0 0 0,0 0 0 0 0,2 0 1 0 0,1 1-1 0 0,0 0 0 0 0,2 0 0 0 0,0 0 1 0 0,2 0-1 0 0,0 2 123 0 0,1-18-14 0 0,0-1 0 0 0,0 0 1 0 0,0 0-1 0 0,1 0 0 0 0,0 0 1 0 0,0-1-1 0 0,0 1 0 0 0,0 0 1 0 0,1-1-1 0 0,0 0 0 0 0,0 1 0 0 0,0-1 1 0 0,0 0-1 0 0,1 0 0 0 0,-1-1 1 0 0,1 1-1 0 0,0-1 0 0 0,0 0 1 0 0,1 0-1 0 0,-1 0 0 0 0,1-1 0 0 0,-1 1 1 0 0,1-1-1 0 0,4 1 14 0 0,122 21 642 0 0,-112-25-506 0 0,-1 0 0 0 0,1 0-1 0 0,-1-2 1 0 0,1 0 0 0 0,-1-2-1 0 0,0 1 1 0 0,-1-2 0 0 0,1-1-1 0 0,-1 0 1 0 0,0-1 0 0 0,13-9-136 0 0,6-5 113 0 0,-2-2 0 0 0,-1-1 1 0 0,-1-1-1 0 0,-1-2 0 0 0,-1-1 1 0 0,-2-1-1 0 0,-1-2 0 0 0,-1-1 1 0 0,-2 0-1 0 0,8-16-113 0 0,-25 36-26 0 0,-1 1 0 0 0,0-1 0 0 0,-1 0 0 0 0,0 0 0 0 0,-1-1 0 0 0,0 1 1 0 0,-1-1-1 0 0,0 0 0 0 0,-2 0 0 0 0,1 0 0 0 0,-2-8 26 0 0,0 21-3 0 0,0 0 0 0 0,0-1 1 0 0,0 1-1 0 0,0-1 0 0 0,0 1 1 0 0,0-1-1 0 0,-1 1 1 0 0,1 0-1 0 0,-1-1 0 0 0,1 1 1 0 0,-1-1-1 0 0,1 1 0 0 0,-1 0 1 0 0,0 0-1 0 0,1-1 0 0 0,-1 1 1 0 0,0 0-1 0 0,0 0 0 0 0,0 0 1 0 0,0 0-1 0 0,0 0 0 0 0,0 0 1 0 0,-1 0-1 0 0,1 0 0 0 0,0 1 1 0 0,0-1-1 0 0,0 0 0 0 0,-1 1 1 0 0,1-1-1 0 0,-1 1 1 0 0,1-1-1 0 0,0 1 0 0 0,-1 0 1 0 0,1-1-1 0 0,-1 1 0 0 0,1 0 1 0 0,0 0-1 0 0,-1 0 0 0 0,1 0 1 0 0,-1 0-1 0 0,1 1 0 0 0,-1-1 1 0 0,1 0-1 0 0,-1 1 3 0 0,-62 26-213 0 0,49-14 203 0 0,0 0-1 0 0,2 1 1 0 0,-1 1-1 0 0,2 0 0 0 0,0 1 1 0 0,0 0-1 0 0,2 1 1 0 0,0 0-1 0 0,1 0 0 0 0,0 1 1 0 0,2 1-1 0 0,0-1 1 0 0,1 1-1 0 0,1 0 0 0 0,1 1 1 0 0,1-1-1 0 0,0 1 1 0 0,1-1-1 0 0,2 1 0 0 0,0 9 11 0 0,1-20-3 0 0,0-1 0 0 0,1 1-1 0 0,0-1 1 0 0,1 1 0 0 0,0-1 0 0 0,0 0-1 0 0,1 0 1 0 0,0 0 0 0 0,0-1-1 0 0,0 1 1 0 0,1-1 0 0 0,1 0 0 0 0,-1-1-1 0 0,1 1 1 0 0,0-1 0 0 0,0 0-1 0 0,1 0 1 0 0,0-1 0 0 0,0 0 0 0 0,0 0-1 0 0,1-1 1 0 0,-1 0 0 0 0,1 0 3 0 0,17 8-15 0 0,0-1 0 0 0,1-1 1 0 0,-1-2-1 0 0,2 0 0 0 0,-1-2 0 0 0,22 2 15 0 0,47 0-1501 0 0,-32-8-6695 0 0,-50 0 4597 0 0,0 0-4660 0 0</inkml:trace>
  <inkml:trace contextRef="#ctx0" brushRef="#br0" timeOffset="15116.748">6343 2110 2336 0 0,'0'0'719'0'0,"0"0"-52"0"0,0 0 229 0 0,0 0 335 0 0,0 0 306 0 0,0 0 127 0 0,0 0-110 0 0,0 0-225 0 0,0 0-261 0 0,0 0-247 0 0,0 0-204 0 0,13-19-98 0 0,45-58-72 0 0,-14 44 440 0 0,-32 31-626 0 0,-10 0-223 0 0,1 1 1 0 0,-1-1-1 0 0,1 1 1 0 0,0 0-1 0 0,-1 0 0 0 0,1 1 1 0 0,0-1-1 0 0,0 0 1 0 0,0 1-1 0 0,0 0 1 0 0,-1 0-1 0 0,1 0 0 0 0,0 0 1 0 0,0 0-1 0 0,0 0 1 0 0,0 1-1 0 0,0-1 1 0 0,-1 1-1 0 0,1 0 1 0 0,0 0-1 0 0,0 0 0 0 0,-1 0 1 0 0,1 0-1 0 0,-1 1 1 0 0,1-1-1 0 0,-1 1 1 0 0,0 0-1 0 0,1 0 0 0 0,-1-1 1 0 0,0 2-1 0 0,0-1 1 0 0,0 0-1 0 0,0 1-38 0 0,0 8 70 0 0,0 1 0 0 0,-1-1 0 0 0,0 0 0 0 0,-1 0 0 0 0,-1 1 0 0 0,1-1 0 0 0,-2 0 0 0 0,0 0 0 0 0,0 0 0 0 0,-1 0 0 0 0,0 0 0 0 0,-1-1 0 0 0,0 1-1 0 0,-1-1 1 0 0,0 0 0 0 0,0 0 0 0 0,-1 0 0 0 0,-1-1 0 0 0,1 0 0 0 0,-2 0 0 0 0,-4 4-70 0 0,-13 24 138 0 0,-28 45 250 0 0,53-80-394 0 0,0 1 0 0 0,0-1 0 0 0,0 0-1 0 0,0 1 1 0 0,0-1 0 0 0,0 1 0 0 0,1-1 0 0 0,-1 0-1 0 0,1 1 1 0 0,0-1 0 0 0,0 0 0 0 0,0 1 0 0 0,0-1 0 0 0,0 0-1 0 0,0 0 1 0 0,0 0 0 0 0,1 0 0 0 0,-1 0 0 0 0,1 0-1 0 0,-1 0 1 0 0,1-1 0 0 0,0 1 0 0 0,0 0 0 0 0,0-1-1 0 0,0 0 1 0 0,0 1 0 0 0,0-1 0 0 0,0 0 0 0 0,0 0-1 0 0,1 0 1 0 0,-1 0 0 0 0,0-1 0 0 0,1 1 0 0 0,-1 0-1 0 0,0-1 1 0 0,1 0 0 0 0,-1 1 0 0 0,1-1 0 0 0,-1 0 0 0 0,0-1-1 0 0,1 1 1 0 0,-1 0 0 0 0,1-1 0 0 0,1 1 6 0 0,14 3-929 0 0,-7 3-3238 0 0,-8-1-3314 0 0,-3-4 514 0 0</inkml:trace>
  <inkml:trace contextRef="#ctx0" brushRef="#br0" timeOffset="15383.149">6702 2685 5105 0 0,'0'0'1712'0'0,"0"0"-197"0"0,0 0 88 0 0,0 0 181 0 0,0 0 9 0 0,0 0-216 0 0,0 0-289 0 0,0 0-268 0 0,0 0-270 0 0,0 0-244 0 0,0 0-187 0 0,0 0-143 0 0,-22 30-109 0 0,-67 92-111 0 0,56-61-695 0 0,29-51-153 0 0,0 0-2573 0 0,-1-4-2902 0 0,1-6-1341 0 0</inkml:trace>
  <inkml:trace contextRef="#ctx0" brushRef="#br0" timeOffset="15617.74">6481 2655 5849 0 0,'0'0'1769'0'0,"0"0"-1025"0"0,0 0-199 0 0,0 0 306 0 0,0 0 388 0 0,0 0 165 0 0,0 0-65 0 0,0 0-148 0 0,0 0-224 0 0,0 0-241 0 0,0 0-213 0 0,0 0-168 0 0,0 0-146 0 0,28 24-114 0 0,90 74-91 0 0,-29-36-829 0 0,-61-48-389 0 0,-6-3-1306 0 0,-3 1-4456 0 0,-12-8 801 0 0</inkml:trace>
  <inkml:trace contextRef="#ctx0" brushRef="#br0" timeOffset="18016.121">1 1661 88 0 0,'0'0'79'0'0,"0"0"-49"0"0,0 0 69 0 0,0 0 22 0 0,0 0 2 0 0,0 0-18 0 0,33-3-5 0 0,105-10 49 0 0,102-34 2220 0 0,97-6 2813 0 0,5 33-3293 0 0,-12 31-1418 0 0,-15 0 837 0 0,13-15-1308 0 0,768-40 1746 0 0,-626 35-76 0 0,69-26-1670 0 0,-49-8 456 0 0,80 20-456 0 0,173 60 372 0 0,294-7 52 0 0,-615 6-260 0 0,53 15 273 0 0,-339-37-348 0 0,91 9 411 0 0,89-8-500 0 0,707-15 657 0 0,-655 11-286 0 0,178 1-117 0 0,-59 21-506 0 0,-348-30-940 0 0,-80-3-3070 0 0,-15 0-3028 0 0,-33 0 1033 0 0</inkml:trace>
  <inkml:trace contextRef="#ctx0" brushRef="#br0" timeOffset="19283.938">76 2961 0 0 0,'0'0'972'0'0,"0"0"96"0"0,0 0-37 0 0,0 0-21 0 0,0 0-5 0 0,34-10-11 0 0,104-33-24 0 0,-28 22 1370 0 0,83 18 29 0 0,55 39-1168 0 0,-54-14-497 0 0,2-9 0 0 0,0-9 1 0 0,145-17-705 0 0,569-2 1206 0 0,-764 15-1155 0 0,536 23 96 0 0,-48-26 648 0 0,199-5-290 0 0,-434 33 653 0 0,-48-24-10 0 0,-159-2-1029 0 0,-63 20-93 0 0,-21-15-124 0 0,13 16-1799 0 0,-90-15-1375 0 0,-8-2-4109 0 0,-15-2-199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1 417 1880 0 0,'0'0'2336'0'0,"0"0"-756"0"0,0 0-363 0 0,0 0-39 0 0,0 0 88 0 0,0 0 46 0 0,0 0-20 0 0,0 0-112 0 0,0 0-138 0 0,0 0-119 0 0,0 0-154 0 0,0 0-127 0 0,12 0-111 0 0,236 3 2025 0 0,-232-3-2795 0 0,43-4-659 0 0,-26-17-6899 0 0,-27 17 3334 0 0,-1 0-1844 0 0</inkml:trace>
  <inkml:trace contextRef="#ctx0" brushRef="#br0" timeOffset="269.504">164 233 4777 0 0,'0'0'1027'0'0,"0"0"72"0"0,0 0 293 0 0,0 0 258 0 0,0 0 83 0 0,0 0-108 0 0,0 0-246 0 0,0 0-295 0 0,0 0-305 0 0,3 31-256 0 0,8 101-193 0 0,-6 33-380 0 0,-13-123-4164 0 0,-1-15-4930 0 0,4-19 5154 0 0</inkml:trace>
  <inkml:trace contextRef="#ctx0" brushRef="#br0" timeOffset="732.72">518 71 3913 0 0,'0'0'2370'0'0,"0"0"-1210"0"0,0 0-392 0 0,0 0 112 0 0,0 0 210 0 0,0 0 105 0 0,0 0-50 0 0,0 0-147 0 0,0 0-206 0 0,0 0-198 0 0,0 0-140 0 0,0 0-147 0 0,0 0-107 0 0,11 33-65 0 0,37 107-61 0 0,30 125-826 0 0,-57-188 760 0 0,-8-129 2283 0 0,49-194 275 0 0,-12 49-2818 0 0,-47 188-349 0 0,9-38-171 0 0,-9 32-2290 0 0,-2 0-3404 0 0,-1 11-2569 0 0</inkml:trace>
  <inkml:trace contextRef="#ctx0" brushRef="#br0" timeOffset="981.02">993 490 13699 0 0,'0'0'896'0'0,"0"0"-432"0"0,0 0 0 0 0,0 0 96 0 0,0 0 1 0 0,0 0-65 0 0,0 0-184 0 0,0 0-136 0 0,0 0-104 0 0,0 0-160 0 0,0 0-88 0 0,0 0-208 0 0,0 0-313 0 0,-13 159-583 0 0,17-156-832 0 0,-3 1-1545 0 0,3-4-5649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7:5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16 0 0 0,'0'0'1064'0'0,"0"0"318"0"0,0 0 358 0 0,0 0 253 0 0,0 0-18 0 0,0 0-222 0 0,0 0-319 0 0,0 0-351 0 0,0 0-292 0 0,7 11 1076 0 0,-23 174 1870 0 0,10-112-3570 0 0,-3-1 1 0 0,-4-1 0 0 0,-3 6-168 0 0,-1 0-90 0 0,15-18-1517 0 0,16-65-7132 0 0,-13-1 4647 0 0,1 3-702 0 0</inkml:trace>
  <inkml:trace contextRef="#ctx0" brushRef="#br0" timeOffset="314.748">0 101 2152 0 0,'0'0'767'0'0,"0"0"159"0"0,0 0 367 0 0,0 0 401 0 0,0 0 220 0 0,0 0-23 0 0,0 0-171 0 0,0 0-254 0 0,0 0-259 0 0,0 0-220 0 0,36-14-170 0 0,111-41-146 0 0,-50 31 304 0 0,-68 20-864 0 0,0 2 1 0 0,1 1 0 0 0,-1 0-1 0 0,0 3 1 0 0,1 0-1 0 0,-1 2 1 0 0,0 1-1 0 0,18 6-111 0 0,63 2-2182 0 0,-74-16-2306 0 0,1-3-4889 0 0,-28 5 6052 0 0</inkml:trace>
  <inkml:trace contextRef="#ctx0" brushRef="#br0" timeOffset="646.035">701 458 4897 0 0,'0'0'2679'0'0,"0"0"-1605"0"0,0 0-474 0 0,0 0 221 0 0,0 0 326 0 0,0 0 176 0 0,0 0-57 0 0,0 0-194 0 0,0 0-218 0 0,0 0-222 0 0,0 0-184 0 0,0 0-143 0 0,-7 33-119 0 0,-22 103-74 0 0,1-7-842 0 0,23-115-1916 0 0,-1-9-4834 0 0,6-5 920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1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720 225 4849 0 0,'0'0'1694'0'0,"0"0"-299"0"0,0 0-54 0 0,0 0 68 0 0,0 0-85 0 0,0 0-176 0 0,-16 32-218 0 0,-50 101-269 0 0,35-37 21 0 0,25 62-828 0 0,8-150 92 0 0,-1 0 0 0 0,1 0-1 0 0,1 0 1 0 0,-1 0 0 0 0,1-1 0 0 0,1 1-1 0 0,-1-1 1 0 0,1 0 0 0 0,0 0-1 0 0,1 0 1 0 0,0 0 0 0 0,0-1-1 0 0,1 0 1 0 0,-1 0 0 0 0,1 0 0 0 0,0-1-1 0 0,1 0 1 0 0,-1 0 0 0 0,1 0-1 0 0,0-1 1 0 0,0 0 0 0 0,1-1 0 0 0,-1 1-1 0 0,1-1 1 0 0,0-1 0 0 0,0 1-1 0 0,0-1 1 0 0,0-1 0 0 0,0 0 0 0 0,0 0-1 0 0,5 0 55 0 0,-4-1 67 0 0,-1 0 0 0 0,0-1 0 0 0,0 0 0 0 0,0-1 0 0 0,0 1 0 0 0,0-1 0 0 0,0-1 0 0 0,0 0 0 0 0,0 0 0 0 0,-1 0 0 0 0,0-1 0 0 0,1 0 0 0 0,-1-1 0 0 0,-1 1-1 0 0,5-5-66 0 0,16-15 618 0 0,-1-2 0 0 0,-2 0 0 0 0,0-2 0 0 0,-2 0 0 0 0,-1-2 0 0 0,-2 0 0 0 0,-1-1 0 0 0,13-29-618 0 0,-25 48 47 0 0,12-24 63 0 0,-1-2 0 0 0,-2 1 0 0 0,-2-2-1 0 0,-1 0 1 0 0,-1-6-110 0 0,-6-20 907 0 0,-5 63-560 0 0,-34 35 174 0 0,29-25-478 0 0,-11 20-281 0 0,1 0-1 0 0,1 1 1 0 0,2 1-1 0 0,1 0 1 0 0,1 0 0 0 0,1 1-1 0 0,2 0 1 0 0,1 1 0 0 0,2-1-1 0 0,1 1 1 0 0,1 0-1 0 0,3 30 239 0 0,16-11-4118 0 0,7-27-5905 0 0,-19-21 5059 0 0</inkml:trace>
  <inkml:trace contextRef="#ctx0" brushRef="#br0" timeOffset="687.984">1444 152 5001 0 0,'0'0'1828'0'0,"0"0"-131"0"0,0 0-145 0 0,0 0-226 0 0,0 0-346 0 0,0 0-345 0 0,0 0-278 0 0,0 0-171 0 0,0 0-102 0 0,0 0-42 0 0,0 0-12 0 0,-10 19 3 0 0,-41 87 996 0 0,68-129 999 0 0,11-18-530 0 0,-14 18-1099 0 0,2 0 0 0 0,1 0 0 0 0,0 2 0 0 0,2 0 0 0 0,0 1 0 0 0,1 1 0 0 0,6-2-399 0 0,9-2-64 0 0,-35 57-168 0 0,1 75 289 0 0,0-106-16 0 0,1-1 0 0 0,-1 1-1 0 0,1-1 1 0 0,0 0-1 0 0,-1 1 1 0 0,1-1 0 0 0,0 0-1 0 0,1 0 1 0 0,-1 0-1 0 0,0 0 1 0 0,0-1-1 0 0,1 1 1 0 0,-1-1 0 0 0,1 1-1 0 0,0-1 1 0 0,-1 0-1 0 0,1 0 1 0 0,0 0-1 0 0,0 0 1 0 0,0 0 0 0 0,-1-1-1 0 0,1 1 1 0 0,0-1-1 0 0,0 0 1 0 0,0 0 0 0 0,0 0-1 0 0,0 0 1 0 0,0-1-1 0 0,0 1 1 0 0,0-1-1 0 0,0 1 1 0 0,-1-1 0 0 0,1 0-1 0 0,0 0 1 0 0,-1-1-1 0 0,1 1 1 0 0,0 0 0 0 0,-1-1-1 0 0,1 0 1 0 0,-1 1-1 0 0,0-1 1 0 0,2-2-41 0 0,9-6 110 0 0,-1-1-1 0 0,0 0 1 0 0,-1-1 0 0 0,0 0 0 0 0,-1-1-1 0 0,-1-1 1 0 0,6-9-110 0 0,-6-9-2237 0 0,-8 23-2244 0 0,1-1-4346 0 0,0 6 1039 0 0</inkml:trace>
  <inkml:trace contextRef="#ctx0" brushRef="#br0" timeOffset="928.958">1987 1 5065 0 0,'0'0'5991'0'0,"0"0"-2979"0"0,0 0-1121 0 0,0 0-349 0 0,0 0-322 0 0,0 0-303 0 0,0 0-264 0 0,0 0-181 0 0,0 0-179 0 0,0 0-126 0 0,0 0-93 0 0,0 0-100 0 0,-17 16-42 0 0,-52 52-21 0 0,52-31-221 0 0,18-33 164 0 0,1-1 0 0 0,0 1-1 0 0,1 0 1 0 0,-1-1-1 0 0,0 0 1 0 0,1 0 0 0 0,0 0-1 0 0,0 0 1 0 0,0 0-1 0 0,0 0 1 0 0,0-1 0 0 0,1 1-1 0 0,-1-1 1 0 0,1 0 0 0 0,-1 0-1 0 0,1-1 1 0 0,0 1-1 0 0,0-1 1 0 0,-1 1 0 0 0,1-1-1 0 0,0 0 1 0 0,1-1-1 0 0,-1 1 1 0 0,0-1 0 0 0,0 0-1 0 0,0 0 1 0 0,0 0-1 0 0,0 0 1 0 0,0-1 0 0 0,0 1-1 0 0,1-1 147 0 0,13 2-1802 0 0,18-1-3464 0 0,-24 0 1018 0 0,-3 0-702 0 0</inkml:trace>
  <inkml:trace contextRef="#ctx0" brushRef="#br0" timeOffset="-704.008">0 597 6225 0 0,'0'0'1689'0'0,"0"0"-60"0"0,0 0-7 0 0,0 0-88 0 0,0 0-205 0 0,0 0-198 0 0,32-4-208 0 0,97-14-192 0 0,89 11 791 0 0,-190 13-4782 0 0,-27-5 2008 0 0,0-1-2390 0 0,-1 0 852 0 0,2 0-4601 0 0</inkml:trace>
  <inkml:trace contextRef="#ctx0" brushRef="#br0" timeOffset="-466.975">179 450 6593 0 0,'0'0'1066'0'0,"0"0"-40"0"0,0 0 92 0 0,0 0 139 0 0,0 0-62 0 0,0 0-207 0 0,0 0-277 0 0,0 33-287 0 0,-2 104-243 0 0,2-72-467 0 0,0 25-2415 0 0,4-33-6189 0 0,-2-50 6639 0 0,-1-2 1820 0 0</inkml:trace>
  <inkml:trace contextRef="#ctx0" brushRef="#br0" timeOffset="2341.055">1241 818 3377 0 0,'0'0'2194'0'0,"0"0"-290"0"0,0 0-81 0 0,0 0 43 0 0,0 0-70 0 0,0 0-176 0 0,0 0-299 0 0,0 0-316 0 0,0 0-259 0 0,0 0-217 0 0,0 0-109 0 0,0 0-58 0 0,0 0-13 0 0,1 2 13 0 0,0 5-275 0 0,0-1 1 0 0,0 0 0 0 0,-1 0 0 0 0,0 0 0 0 0,0 0 0 0 0,-1 1 0 0 0,0-1 0 0 0,0 0 0 0 0,0 0 0 0 0,-1 0 0 0 0,0 0 0 0 0,0 0 0 0 0,-1 1-88 0 0,-6 25 77 0 0,6-15-428 0 0,-13 52 257 0 0,0-26-6789 0 0,16-42 1966 0 0,0 1 3056 0 0,0-2 441 0 0,0 1-3948 0 0</inkml:trace>
  <inkml:trace contextRef="#ctx0" brushRef="#br0" timeOffset="2918.239">1361 899 776 0 0,'0'0'1931'0'0,"0"0"-266"0"0,0 0 107 0 0,0 0 78 0 0,0 0-137 0 0,0 0-279 0 0,0 0-239 0 0,0 0-216 0 0,0 0-214 0 0,0 0-142 0 0,0 0-153 0 0,32-1-136 0 0,102-1-99 0 0,-6-6 193 0 0,-73 1-353 0 0,-64-12 888 0 0,-124-18-787 0 0,46-3-10 0 0,99 85-720 0 0,-6-16 113 0 0,-1 1 1 0 0,-2 0 0 0 0,-1 1-1 0 0,-1-1 1 0 0,-2 16 440 0 0,0 0-924 0 0,-1-9 1444 0 0,59-97 1452 0 0,102-78-2436 0 0,-147 127-1752 0 0,-3 3-6718 0 0,-8 8 4186 0 0</inkml:trace>
  <inkml:trace contextRef="#ctx0" brushRef="#br0" timeOffset="3317.215">1871 836 11851 0 0,'0'0'1425'0'0,"0"0"-457"0"0,0 0-158 0 0,0 0 42 0 0,0 0 62 0 0,0 0-49 0 0,0 0-159 0 0,0 0-172 0 0,0 0-139 0 0,0 0-112 0 0,0 0-67 0 0,0 0-55 0 0,0 0-43 0 0,26-4-25 0 0,81-13-25 0 0,-53 13 93 0 0,-53 5-146 0 0,0 0 0 0 0,-1 0 0 0 0,1 0 0 0 0,0 1 0 0 0,-1-1 0 0 0,1 0 0 0 0,-1 0 0 0 0,1 1 0 0 0,-1-1 0 0 0,0 0 0 0 0,1 1 0 0 0,-1-1 0 0 0,0 1 0 0 0,0-1 0 0 0,0 0 0 0 0,0 1 0 0 0,0-1 0 0 0,0 1 0 0 0,-1-1 0 0 0,1 0 0 0 0,0 1 0 0 0,-1-1 0 0 0,1 0 0 0 0,-1 1 0 0 0,1-1 0 0 0,-1 0 0 0 0,0 0 0 0 0,1 1 0 0 0,-1-1 0 0 0,0 0 0 0 0,0 0 0 0 0,0 0 0 0 0,0 0 0 0 0,0 0 0 0 0,0 0 0 0 0,0 0 0 0 0,0-1 0 0 0,-1 1-15 0 0,-109 99 505 0 0,110-99-499 0 0,0 0-1 0 0,-1 0 0 0 0,1 0 0 0 0,0 0 0 0 0,0 0 1 0 0,0 0-1 0 0,0 0 0 0 0,1 0 0 0 0,-1 1 1 0 0,0-1-1 0 0,0 0 0 0 0,1 1 0 0 0,-1-1 1 0 0,1 0-1 0 0,-1 1 0 0 0,1-1 0 0 0,0 1 1 0 0,-1-1-1 0 0,1 1 0 0 0,0-1 0 0 0,0 1 0 0 0,0-1 1 0 0,0 1-1 0 0,0-1 0 0 0,1 1 0 0 0,-1-1 1 0 0,0 1-1 0 0,1-1 0 0 0,-1 0 0 0 0,1 1 1 0 0,-1-1-1 0 0,1 1 0 0 0,0-1 0 0 0,-1 0 1 0 0,1 0-1 0 0,0 1 0 0 0,0-1 0 0 0,0 0 0 0 0,0 0 1 0 0,0 0-1 0 0,0 0 0 0 0,0 0 0 0 0,0 0 1 0 0,1 0-1 0 0,-1-1 0 0 0,0 1 0 0 0,1 0 1 0 0,-1-1-1 0 0,0 1 0 0 0,1 0 0 0 0,-1-1 1 0 0,1 0-1 0 0,-1 1 0 0 0,1-1-5 0 0,11 1-107 0 0,1 0 1 0 0,-1-1-1 0 0,1-1 0 0 0,-1 0 1 0 0,1-1-1 0 0,-1-1 0 0 0,0 0 1 0 0,0 0-1 0 0,0-1 0 0 0,0-1 1 0 0,0 0 106 0 0,19-9-4249 0 0,-1-1-3689 0 0,-22 11-480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05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3305 0 0,'0'0'1503'0'0,"0"0"-268"0"0,0 0-54 0 0,0 0 181 0 0,0 0 181 0 0,0 0 80 0 0,0 0-61 0 0,0 0-188 0 0,0 0-244 0 0,0 0-232 0 0,0 0-160 0 0,0 0-117 0 0,25 1-63 0 0,79 4-32 0 0,153-22 1202 0 0,-135 9-3065 0 0,-67-1-3373 0 0,-20 1-5822 0 0,-29 7 6224 0 0</inkml:trace>
  <inkml:trace contextRef="#ctx0" brushRef="#br0" timeOffset="253.792">43 604 3121 0 0,'0'0'2024'0'0,"0"0"-176"0"0,0 0-207 0 0,0 0-169 0 0,0 0-136 0 0,0 0-231 0 0,221-26-137 0 0,-179 19-256 0 0,0-1-264 0 0,6 1-200 0 0,2-4-224 0 0,1 0-232 0 0,-1 4-464 0 0,-4-4-848 0 0,-11 7-1625 0 0,-11 0-6257 0 0</inkml:trace>
  <inkml:trace contextRef="#ctx0" brushRef="#br0" timeOffset="4872.982">1147 0 0 0 0,'0'0'1310'0'0,"0"0"-50"0"0,0 0-1 0 0,0 0 177 0 0,0 0 219 0 0,0 0 114 0 0,0 0-97 0 0,0 0-273 0 0,0 0-334 0 0,0 0-283 0 0,0 0-162 0 0,2 3-20 0 0,1 7-216 0 0,1 1-1 0 0,-1-1 1 0 0,-1 1-1 0 0,0 0 1 0 0,-1 0-1 0 0,0 0 0 0 0,-1 0 1 0 0,0 0-1 0 0,0 0 1 0 0,-2 9-384 0 0,1 4 203 0 0,-5 37-81 0 0,-3-1 0 0 0,-2 0 0 0 0,-3 0 0 0 0,-11 24-122 0 0,24-79-1 0 0,-7 21-198 0 0,-9 42-121 0 0,12-22-3076 0 0,5-45 1867 0 0,12-2-9602 0 0,-11-2 8354 0 0</inkml:trace>
  <inkml:trace contextRef="#ctx0" brushRef="#br0" timeOffset="5138.613">746 166 3145 0 0,'0'0'1231'0'0,"0"0"-120"0"0,0 0 197 0 0,0 0 296 0 0,0 0 115 0 0,0 0-126 0 0,0 0-211 0 0,33-9-227 0 0,104-30-244 0 0,137-19 1146 0 0,-166 48-2426 0 0,-39 12-3411 0 0,-39 15-5520 0 0,-28-12 5533 0 0</inkml:trace>
  <inkml:trace contextRef="#ctx0" brushRef="#br0" timeOffset="5551.004">1110 619 1416 0 0,'0'0'1291'0'0,"0"0"-384"0"0,0 0 127 0 0,0 0 138 0 0,0 0-15 0 0,0 0-102 0 0,0 0-156 0 0,0 0-64 0 0,0 0-43 0 0,0 0-92 0 0,35-4-73 0 0,105-11-120 0 0,-51 12 387 0 0,-88 3-850 0 0,0 1 1 0 0,0 1 0 0 0,0-1-1 0 0,-1 0 1 0 0,1 0 0 0 0,0 0 0 0 0,0 0-1 0 0,-1 0 1 0 0,1 1 0 0 0,-1-1 0 0 0,1 0-1 0 0,-1 1 1 0 0,0-1 0 0 0,1 0 0 0 0,-1 1-1 0 0,0-1 1 0 0,0 0 0 0 0,0 1 0 0 0,0-1-1 0 0,0 0 1 0 0,0 1 0 0 0,0-1-1 0 0,-1 0 1 0 0,1 1 0 0 0,0-1 0 0 0,-1 0-1 0 0,1 1 1 0 0,-1-1 0 0 0,0 0 0 0 0,1 0-1 0 0,-1 1 1 0 0,0-1 0 0 0,0 0 0 0 0,1 0-1 0 0,-1 0 1 0 0,0 0 0 0 0,0 0 0 0 0,0 0-1 0 0,0-1 1 0 0,0 1 0 0 0,-1 0-1 0 0,1 0 1 0 0,0-1 0 0 0,0 1-45 0 0,-119 105 1944 0 0,119-105-1912 0 0,0 0 0 0 0,0-1 0 0 0,0 1 0 0 0,0 0-1 0 0,1 0 1 0 0,-1 0 0 0 0,0 0 0 0 0,1-1 0 0 0,-1 1-1 0 0,0 0 1 0 0,1 0 0 0 0,-1 0 0 0 0,1 0 0 0 0,0 1-1 0 0,-1-1 1 0 0,1 0 0 0 0,0 0 0 0 0,-1 0 0 0 0,1 0-1 0 0,0 0 1 0 0,0 0 0 0 0,0 1 0 0 0,0-1 0 0 0,0 0-1 0 0,0 0 1 0 0,1 0 0 0 0,-1 0 0 0 0,0 0 0 0 0,1 0-1 0 0,-1 0 1 0 0,0 0 0 0 0,1 0 0 0 0,-1 0 0 0 0,1 0-1 0 0,0 0 1 0 0,-1 0 0 0 0,1 0 0 0 0,0 0 0 0 0,-1 0-1 0 0,1 0 1 0 0,0 0 0 0 0,0-1 0 0 0,0 1 0 0 0,0 0-1 0 0,0-1 1 0 0,0 1 0 0 0,0-1 0 0 0,0 1 0 0 0,0-1-1 0 0,0 1 1 0 0,0-1 0 0 0,0 0 0 0 0,1 1-32 0 0,67 4 98 0 0,-57-6-109 0 0,87-20-1653 0 0,-69 7-1758 0 0,0-2-3712 0 0,-22 12 383 0 0</inkml:trace>
  <inkml:trace contextRef="#ctx0" brushRef="#br0" timeOffset="5821.805">1631 571 5233 0 0,'0'0'1356'0'0,"0"0"-415"0"0,0 0-104 0 0,0 0 282 0 0,0 0 272 0 0,0 0 32 0 0,0 0-173 0 0,0 0-285 0 0,0 0-239 0 0,0 0-168 0 0,0 0-128 0 0,0 0-123 0 0,32-4-79 0 0,98-12-54 0 0,-26-1 125 0 0,3-4-675 0 0,-38-2-4956 0 0,-54 12-1828 0 0,-11 7 2791 0 0</inkml:trace>
  <inkml:trace contextRef="#ctx0" brushRef="#br0" timeOffset="6067.027">1843 379 4521 0 0,'0'0'3390'0'0,"0"0"-1774"0"0,0 0-431 0 0,0 0 91 0 0,0 0 46 0 0,0 0-78 0 0,0 0-172 0 0,-4 32-173 0 0,-12 101-223 0 0,12-18 92 0 0,20 15-1768 0 0,5-80-3649 0 0,-7-36-2739 0 0,-10-13 2456 0 0</inkml:trace>
  <inkml:trace contextRef="#ctx0" brushRef="#br0" timeOffset="6455.989">2292 284 1952 0 0,'0'0'4236'0'0,"0"0"-2772"0"0,0 0-777 0 0,0 0 97 0 0,0 0 138 0 0,0 0 55 0 0,0 0-56 0 0,0 0-119 0 0,0 0-152 0 0,0 0-185 0 0,3 33-174 0 0,11 106-120 0 0,6-62-26 0 0,82 137-41 0 0,-102-213-60 0 0,1 0-1 0 0,-1 0 0 0 0,0 1 1 0 0,1-1-1 0 0,-1 0 1 0 0,1 0-1 0 0,0 0 0 0 0,-1 0 1 0 0,1 0-1 0 0,0 0 1 0 0,0 0-1 0 0,-1 0 0 0 0,1 0 1 0 0,0-1-1 0 0,0 1 1 0 0,0 0-1 0 0,0 0 0 0 0,0-1 1 0 0,0 1-1 0 0,0-1 1 0 0,1 1-1 0 0,-1-1 0 0 0,0 1 1 0 0,0-1-1 0 0,0 0 1 0 0,0 1-1 0 0,1-1 1 0 0,-1 0-1 0 0,0 0 0 0 0,0 0 1 0 0,1 0-44 0 0,30-54 1803 0 0,-3-1-1 0 0,-2-2 1 0 0,18-53-1803 0 0,61-125-2065 0 0,-98 221 1110 0 0,10-18-1758 0 0,-3 15-6807 0 0,-10 14 3448 0 0</inkml:trace>
  <inkml:trace contextRef="#ctx0" brushRef="#br0" timeOffset="6903">2769 678 9842 0 0,'0'0'2051'0'0,"0"0"-1040"0"0,0 0-473 0 0,0 0-28 0 0,0 0 58 0 0,0 0 131 0 0,0 0 48 0 0,0 0-55 0 0,0 0-76 0 0,0 0-132 0 0,0 0-131 0 0,0 0-117 0 0,0 0-68 0 0,18 0-46 0 0,122-8 442 0 0,-70 1 19 0 0,-79 25 25 0 0,-20 12-281 0 0,-32 51-122 0 0,59-79-201 0 0,1 0 0 0 0,-1 0 0 0 0,1 0 0 0 0,-1 1 0 0 0,1-1-1 0 0,0 0 1 0 0,0 1 0 0 0,0-1 0 0 0,0 1 0 0 0,1-1-1 0 0,-1 1 1 0 0,1 0 0 0 0,-1-1 0 0 0,1 1 0 0 0,0 0-1 0 0,0-1 1 0 0,0 1 0 0 0,0 0 0 0 0,1-1 0 0 0,-1 1-1 0 0,1-1 1 0 0,-1 1 0 0 0,1 0 0 0 0,0-1 0 0 0,0 0-1 0 0,0 1 1 0 0,1-1 0 0 0,-1 1 0 0 0,0-1 0 0 0,1 0-1 0 0,0 0 1 0 0,-1 0 0 0 0,1 0 0 0 0,0 0 0 0 0,0 0 0 0 0,0-1-1 0 0,0 1 1 0 0,0 0 0 0 0,1-1 0 0 0,-1 0 0 0 0,2 1-4 0 0,4 0-14 0 0,0 0 1 0 0,0-1 0 0 0,0-1 0 0 0,1 1 0 0 0,-1-2 0 0 0,0 1 0 0 0,0-1 0 0 0,0 0 0 0 0,0 0 0 0 0,0-1 0 0 0,0 0 0 0 0,0-1 0 0 0,0 0 0 0 0,-1 0 0 0 0,1 0 0 0 0,0-2 13 0 0,44-23-6912 0 0,-46 24-711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19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1621 376 0 0,'0'0'1456'0'0,"0"0"-530"0"0,0 0-323 0 0,0 0-19 0 0,0 0 155 0 0,0 0 145 0 0,0 0 81 0 0,0 0 121 0 0,0 0 16 0 0,0 0-62 0 0,0 0-15 0 0,18-27-99 0 0,59-88-61 0 0,177-215 4072 0 0,-208 274-4479 0 0,489-550 2237 0 0,-487 544-2394 0 0,-92 53 1977 0 0,37 10-2058 0 0,-223 2 315 0 0,221-4-379 0 0,9 2-155 0 0,0-1 0 0 0,1 0 1 0 0,-1 1-1 0 0,0-1 1 0 0,0 0-1 0 0,0 1 1 0 0,0-1-1 0 0,0 0 0 0 0,0 1 1 0 0,0-1-1 0 0,1 1 1 0 0,-1-1-1 0 0,0 0 1 0 0,0 1-1 0 0,-1-1 0 0 0,1 1 1 0 0,0-1-1 0 0,0 0 1 0 0,0 1-1 0 0,0-1 1 0 0,0 0-1 0 0,0 1 0 0 0,0-1 1 0 0,-1 1-1 0 0,1-1 1 0 0,0 0-1 0 0,0 0 1 0 0,0 1-1 0 0,-1-1 1 0 0,1 0-1 0 0,0 1 0 0 0,-1-1 1 0 0,1 0-1 0 0,0 0 1 0 0,0 1-1 0 0,-1-1 1 0 0,1 0-1 0 0,-1 0 0 0 0,1 0 1 0 0,0 1-1 0 0,-1-1 1 0 0,1 0-1 0 0,0 0 1 0 0,-1 0-1 0 0,1 0 0 0 0,-1 0 1 0 0,1 0-1 0 0,0 0 1 0 0,-1 0-1 0 0,1 0 1 0 0,0 0-1 0 0,-1 0 0 0 0,1 0 1 0 0,-1 0-1 0 0,1 0 1 0 0,0 0-1 0 0,-1 0 1 0 0,1-1-1 0 0,0 1 0 0 0,-1 0 0 0 0,38 49-74 0 0,2-1 1 0 0,3-3-1 0 0,1-1 1 0 0,22 15 72 0 0,12 8-251 0 0,-75-74 1405 0 0,16-188-678 0 0,-18 178-557 0 0,-1 1 0 0 0,0-1 1 0 0,-2 1-1 0 0,0 0 0 0 0,-1-1 0 0 0,0 1 1 0 0,-1 1-1 0 0,-1-1 0 0 0,0 1 0 0 0,-2 0 0 0 0,1 0 1 0 0,-7-7 80 0 0,-34-34-2487 0 0,27 43-1459 0 0,-1 8-4670 0 0,13 5-698 0 0</inkml:trace>
  <inkml:trace contextRef="#ctx0" brushRef="#br0" timeOffset="376.073">1306 96 6009 0 0,'0'0'1095'0'0,"0"0"107"0"0,0 0 106 0 0,0 0 100 0 0,0 0 18 0 0,0 0-84 0 0,0 0-91 0 0,0 0-109 0 0,0 0-133 0 0,0 0-196 0 0,0 0-183 0 0,0 0-156 0 0,-28 16-130 0 0,-86 51-89 0 0,112-67-246 0 0,1 0 0 0 0,-1 0 0 0 0,1 1 0 0 0,-1-1 0 0 0,1 1-1 0 0,-1-1 1 0 0,1 1 0 0 0,0-1 0 0 0,-1 1 0 0 0,1 0 0 0 0,0 0 0 0 0,-1 0 0 0 0,1 0-1 0 0,0 0 1 0 0,0 0 0 0 0,0 0 0 0 0,0 0 0 0 0,0 0 0 0 0,0 1 0 0 0,0-1 0 0 0,0 0-1 0 0,1 1 1 0 0,-1-1 0 0 0,0 0 0 0 0,1 1 0 0 0,-1-1 0 0 0,1 1 0 0 0,-1-1 0 0 0,1 1-1 0 0,0-1 1 0 0,0 1 0 0 0,0 0 0 0 0,0-1 0 0 0,0 1-9 0 0,1 3 60 0 0,1 4-12 0 0,2-1 1 0 0,-1 0 0 0 0,1 0-1 0 0,0-1 1 0 0,0 1 0 0 0,1-1-1 0 0,0 0 1 0 0,0 0 0 0 0,1-1-1 0 0,0 0 1 0 0,0 0 0 0 0,1 0-1 0 0,-1 0 1 0 0,1-1 0 0 0,1 0-1 0 0,-1-1 1 0 0,1 0 0 0 0,-1 0-1 0 0,1 0 1 0 0,0-1 0 0 0,0 0 0 0 0,1-1-1 0 0,-1 0 1 0 0,1 0 0 0 0,-1 0-1 0 0,3-1-48 0 0,6 2 147 0 0,1 0 0 0 0,0-1 0 0 0,0-1 0 0 0,0-1 0 0 0,0 0-1 0 0,0-1 1 0 0,0-1 0 0 0,0-1 0 0 0,0-1 0 0 0,0 0 0 0 0,-1-1 0 0 0,0-1 0 0 0,0-1-1 0 0,-1 0 1 0 0,10-6-147 0 0,-14 8 62 0 0,-1 0-1 0 0,0-1 0 0 0,0 0 1 0 0,0 0-1 0 0,-1-1 0 0 0,0-1 0 0 0,-1 1 1 0 0,1-2-1 0 0,-1 1 0 0 0,-1-1 1 0 0,0-1-1 0 0,0 0 0 0 0,-1 0 0 0 0,0 0 1 0 0,-1-1-1 0 0,0 0 0 0 0,0 0 1 0 0,-2 0-1 0 0,1-1 0 0 0,-1 0 1 0 0,-1 0-1 0 0,0 0 0 0 0,-1 0 0 0 0,0 0 1 0 0,-1-3-62 0 0,-3 10-218 0 0,0 1 0 0 0,-1-1 0 0 0,1 1 1 0 0,-1 0-1 0 0,-1 0 0 0 0,1 0 0 0 0,0 0 1 0 0,-1 0-1 0 0,0 1 0 0 0,0-1 0 0 0,0 1 1 0 0,0 0-1 0 0,0 1 0 0 0,-1-1 0 0 0,1 1 1 0 0,-1-1-1 0 0,0 1 0 0 0,0 1 0 0 0,0-1 0 0 0,0 1 1 0 0,0 0-1 0 0,0 0 0 0 0,0 0 0 0 0,0 1 1 0 0,0-1-1 0 0,0 1 0 0 0,-1 1 0 0 0,0-1 218 0 0,-61 0-5081 0 0,22 6-1928 0 0,20-1 126 0 0</inkml:trace>
  <inkml:trace contextRef="#ctx0" brushRef="#br0" timeOffset="580.482">838 280 11170 0 0,'0'0'1711'0'0,"0"0"-386"0"0,0 0-300 0 0,0 0 87 0 0,0 0 186 0 0,0 0 73 0 0,0 0-77 0 0,0 0-167 0 0,0 0-227 0 0,0 0-153 0 0,35 1-98 0 0,114 1-98 0 0,-48-4-33 0 0,0-4-1 0 0,0-5 1 0 0,-1-4 0 0 0,32-12-518 0 0,-16 4 55 0 0,128-25-1323 0 0,-164 31-2350 0 0,-2-1-4466 0 0,-50 13-3488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2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1956 0 0 0,'0'0'751'0'0,"0"0"129"0"0,0 0-60 0 0,0 0 23 0 0,0 0 185 0 0,0 0 181 0 0,0 0 73 0 0,0 0 19 0 0,0 0-49 0 0,0 0-101 0 0,0 0-80 0 0,6-18-56 0 0,40-116 1679 0 0,-4 35-819 0 0,3 2 1 0 0,5 3-1 0 0,19-23-1875 0 0,43-80 1126 0 0,-81 137-864 0 0,325-573 1336 0 0,-152 305-947 0 0,-196 309 96 0 0,-22 26 71 0 0,-3 3-1177 0 0,-194 130-160 0 0,192-130 584 0 0,0-2 0 0 0,-1 0 1 0 0,0-1-1 0 0,-1-1 0 0 0,1-1 1 0 0,-1-1-1 0 0,0-1 1 0 0,0 0-1 0 0,-17-1-65 0 0,37-2 59 0 0,1 0-35 0 0,0 0-42 0 0,0 0-20 0 0,0 0-34 0 0,27-4-238 0 0,-10 3 308 0 0,1 2 1 0 0,0 0-1 0 0,0 1 1 0 0,-1 0-1 0 0,1 2 0 0 0,-1 0 1 0 0,1 1-1 0 0,-2 0 0 0 0,9 5 2 0 0,167 75 80 0 0,-191-85-61 0 0,0 0 0 0 0,0 0 0 0 0,1 1-1 0 0,-1-1 1 0 0,0 0 0 0 0,0 0 0 0 0,0 0-1 0 0,0 0 1 0 0,0-1 0 0 0,0 1 0 0 0,0 0-1 0 0,0 0 1 0 0,1-1 0 0 0,-1 1-1 0 0,0 0 1 0 0,0-1 0 0 0,0 1 0 0 0,0-1-1 0 0,0 0 1 0 0,-1 1 0 0 0,1-1 0 0 0,0 0-1 0 0,0 1 1 0 0,0-1 0 0 0,0 0 0 0 0,-1 0-1 0 0,1 0 1 0 0,0 0 0 0 0,-1 0 0 0 0,1 0-1 0 0,-1 0 1 0 0,1 0 0 0 0,-1 0-1 0 0,0 0 1 0 0,1 0 0 0 0,-1 0 0 0 0,0 0-1 0 0,1 0 1 0 0,-1 0 0 0 0,0 0 0 0 0,0 0-1 0 0,0 0 1 0 0,0-1 0 0 0,0 1 0 0 0,0 0-1 0 0,-1 0 1 0 0,1 0 0 0 0,0 0 0 0 0,-1 0-1 0 0,1 0 1 0 0,0 0 0 0 0,-1 0-1 0 0,1 0 1 0 0,-1 0 0 0 0,1 0 0 0 0,-1 0-1 0 0,0 0 1 0 0,0 0 0 0 0,1 0 0 0 0,-1 1-1 0 0,0-1 1 0 0,0 0-19 0 0,0-10 24 0 0,0 1 0 0 0,-1-1-1 0 0,0 1 1 0 0,-1-1 0 0 0,0 1 0 0 0,-1 0 0 0 0,0 0-1 0 0,0 0 1 0 0,-1 1 0 0 0,-1 0 0 0 0,1 0 0 0 0,-2 0 0 0 0,1 0-1 0 0,-1 1 1 0 0,0 0 0 0 0,-1 1 0 0 0,1-1 0 0 0,-2 1-1 0 0,1 1 1 0 0,-5-3-24 0 0,-2 3-271 0 0,0 1 0 0 0,0 0 0 0 0,-1 1 0 0 0,1 1 0 0 0,-1 1 1 0 0,0 0-1 0 0,0 1 0 0 0,0 0 0 0 0,0 1 0 0 0,0 1 0 0 0,0 1 0 0 0,1 0 0 0 0,-11 4 271 0 0,3 1-3309 0 0,22 11-11463 0 0,5-14 9192 0 0</inkml:trace>
  <inkml:trace contextRef="#ctx0" brushRef="#br0" timeOffset="463.42">1639 12 11018 0 0,'0'0'879'0'0,"0"0"59"0"0,0 0 159 0 0,0 0 141 0 0,0 0 33 0 0,0 0-91 0 0,0 0-126 0 0,0 0-99 0 0,0 0-62 0 0,0 0-103 0 0,0 0-148 0 0,0 0-122 0 0,-12-2-131 0 0,-55-7 443 0 0,33 43-280 0 0,-60 131-393 0 0,90-159-158 0 0,1 0 1 0 0,1 0 0 0 0,-1 0-1 0 0,1 0 1 0 0,0 0-1 0 0,1 1 1 0 0,-1-1 0 0 0,1 0-1 0 0,1 1 1 0 0,-1-1 0 0 0,1 1-1 0 0,0-1 1 0 0,0 1 0 0 0,1 0-1 0 0,0-1 1 0 0,0 0 0 0 0,1 1-1 0 0,0-1 1 0 0,0 0 0 0 0,0 0-1 0 0,1 0 1 0 0,0 0 0 0 0,0 0-1 0 0,0 0 1 0 0,1-1 0 0 0,-1 0-1 0 0,1 1 1 0 0,1-2 0 0 0,2 4-2 0 0,1-2 49 0 0,1-1 0 0 0,0 1 1 0 0,0-1-1 0 0,1-1 1 0 0,-1 0-1 0 0,1 0 1 0 0,0-1-1 0 0,0 0 1 0 0,0 0-1 0 0,1-1 0 0 0,-1-1 1 0 0,0 0-1 0 0,1 0 1 0 0,-1-1-1 0 0,1 0 1 0 0,-1-1-1 0 0,1 0 1 0 0,-1-1-1 0 0,0 0 0 0 0,0-1 1 0 0,0 0-1 0 0,0 0 1 0 0,0-1-1 0 0,0-1 1 0 0,-1 1-1 0 0,3-3-49 0 0,21-10 263 0 0,-1-2 1 0 0,0-1-1 0 0,-2-1 0 0 0,0-2 0 0 0,-1-1 0 0 0,-2-2 1 0 0,0 0-1 0 0,20-28-263 0 0,-45 52 23 0 0,-1 1 1 0 0,1-1-1 0 0,-1 1 0 0 0,1-1 0 0 0,-1 0 1 0 0,0 0-1 0 0,0 0 0 0 0,0 0 1 0 0,0 0-1 0 0,0 0 0 0 0,0 0 0 0 0,-1 0 1 0 0,1 0-1 0 0,0 0 0 0 0,-1-1 1 0 0,0 1-1 0 0,0 0 0 0 0,0 0 0 0 0,0-1 1 0 0,0 1-1 0 0,0 0 0 0 0,0 0 1 0 0,-1 0-1 0 0,1-1 0 0 0,-1 1 0 0 0,1 0 1 0 0,-1 0-1 0 0,0 0 0 0 0,0 0 1 0 0,0 0-1 0 0,0 0 0 0 0,0 0 1 0 0,-1 0-1 0 0,1 1 0 0 0,0-1 0 0 0,-1 0 1 0 0,1 1-1 0 0,-1-1 0 0 0,0 1 1 0 0,0 0-1 0 0,1-1 0 0 0,-1 1 0 0 0,0 0 1 0 0,0 0-1 0 0,0 0 0 0 0,-2 0-23 0 0,-103-23-1055 0 0,86 24 393 0 0,-1 0 0 0 0,1 2 0 0 0,1 1 0 0 0,-1 1 0 0 0,0 0 0 0 0,1 2 0 0 0,0 0 0 0 0,-18 9 662 0 0,-88 43-11125 0 0,95-44 6261 0 0,9-2-1713 0 0</inkml:trace>
  <inkml:trace contextRef="#ctx0" brushRef="#br0" timeOffset="738.129">1088 229 8322 0 0,'0'0'1753'0'0,"0"0"-133"0"0,0 0-74 0 0,0 0 5 0 0,0 0-56 0 0,0 0-118 0 0,0 0-157 0 0,0 0-146 0 0,0 0-129 0 0,0 0-87 0 0,0 0-73 0 0,0 0-58 0 0,0 0-44 0 0,24-9-78 0 0,79-26-42 0 0,18 20 839 0 0,-9 7-765 0 0,0 5 1 0 0,0 5-1 0 0,97 15-637 0 0,69 48 237 0 0,-210-45-602 0 0,-13-17-3649 0 0,-39-12-798 0 0,-1-4-3818 0 0,-8 5-2224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38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0 4273 0 0,'0'0'1714'0'0,"0"0"-285"0"0,0 0-186 0 0,0 0 24 0 0,0 0 91 0 0,0 0 2 0 0,0 0-126 0 0,0 0-210 0 0,0 0-220 0 0,0 0-201 0 0,0 0-179 0 0,-13 21-140 0 0,-69 102 24 0 0,-8-18-349 0 0,48-63-4795 0 0,37-35 324 0 0,2-3-3424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4257 0 0,'0'0'2347'0'0,"0"0"-1468"0"0,0 0-438 0 0,0 0 348 0 0,0 0 479 0 0,0 0 328 0 0,0 0 40 0 0,0 0-218 0 0,0 0-270 0 0,0 0-271 0 0,0 0-217 0 0,0 0-160 0 0,26 2-151 0 0,82 7-99 0 0,-7-17 80 0 0,-52 1-739 0 0,27-5-784 0 0,-51 10-2882 0 0,0 1-3321 0 0,-19 1 1724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5.2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78 832 0 0,'0'0'3705'0'0,"0"0"-1779"0"0,0 0-649 0 0,0 0-122 0 0,0 0-104 0 0,0 0-97 0 0,0 0-95 0 0,33-4-117 0 0,107-15-136 0 0,-2-6-261 0 0,-73 12-3631 0 0,-23 0-4274 0 0,-33 10 4954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3041 0 0,'0'0'1963'0'0,"0"0"-727"0"0,0 0-310 0 0,0 0-18 0 0,0 0 163 0 0,0 0 204 0 0,0 0 93 0 0,0 0-89 0 0,0 0-254 0 0,0 0-276 0 0,0 0-243 0 0,15 15 649 0 0,12 39-636 0 0,-2 2 0 0 0,-3 1-1 0 0,-2 0 1 0 0,-3 1 0 0 0,-2 1-1 0 0,-3 2-518 0 0,10 30 169 0 0,15 52-81 0 0,-25-113-32 0 0,-1-12 447 0 0,-10-18-245 0 0,10-27 1203 0 0,62-215-613 0 0,20-88-1120 0 0,-81 282-400 0 0,-12 47 102 0 0,0 1-427 0 0,-10 25-5701 0 0,6-13 1728 0 0,2-1-3848 0 0</inkml:trace>
  <inkml:trace contextRef="#ctx0" brushRef="#br0" timeOffset="312.84">569 608 10874 0 0,'0'0'1523'0'0,"0"0"-544"0"0,0 0-405 0 0,0 0 15 0 0,0 0 231 0 0,0 0 170 0 0,0 0 45 0 0,0 0-115 0 0,0 0-233 0 0,0 0-227 0 0,0 0-188 0 0,0 0-116 0 0,0 0-73 0 0,-1 25-27 0 0,-1 75-19 0 0,-5-11-1993 0 0,5-80-762 0 0,-1 0-6676 0 0,3-9 3407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8:46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58 637 3905 0 0,'0'0'4643'0'0,"0"0"-2350"0"0,0 0-953 0 0,0 0-225 0 0,0 0-120 0 0,0 0-105 0 0,0 0-128 0 0,0 0-119 0 0,0 0-92 0 0,0 0-40 0 0,0 0-50 0 0,0 0-14 0 0,0 0-48 0 0,10 2-75 0 0,177 7 1244 0 0,-185-7-1555 0 0,-1-1 1 0 0,0 0-1 0 0,0 1 0 0 0,0-1 0 0 0,0 0 1 0 0,0 1-1 0 0,-1-1 0 0 0,1 1 1 0 0,0-1-1 0 0,-1 1 0 0 0,1 0 0 0 0,-1-1 1 0 0,1 1-1 0 0,-1 0 0 0 0,0-1 0 0 0,0 1 1 0 0,0 0-1 0 0,0-1 0 0 0,0 1 0 0 0,0 0 1 0 0,0-1-1 0 0,-1 1 0 0 0,1 0 0 0 0,0-1 1 0 0,-1 1-1 0 0,1 0 0 0 0,-1-1 1 0 0,0 1-1 0 0,0-1 0 0 0,1 1 0 0 0,-1-1 1 0 0,0 1-1 0 0,0-1 0 0 0,0 0 0 0 0,-1 0 1 0 0,1 1-1 0 0,0-1 0 0 0,-1 0-13 0 0,-73 99 432 0 0,70-93-414 0 0,0-2 26 0 0,0 0 0 0 0,0 0 0 0 0,1 0 0 0 0,0 1 0 0 0,0 0 1 0 0,1 0-1 0 0,-1 0 0 0 0,1 0 0 0 0,1 0 0 0 0,-1 1 0 0 0,1-1 1 0 0,0 1-1 0 0,1 0 0 0 0,-1 0 0 0 0,1-1 0 0 0,1 1 0 0 0,-1 0 1 0 0,1 0-45 0 0,2-5 6 0 0,0 0 0 0 0,0-1 1 0 0,0 1-1 0 0,0-1 0 0 0,0 1 1 0 0,1-1-1 0 0,-1 0 1 0 0,0 0-1 0 0,1 0 0 0 0,-1 0 1 0 0,1 0-1 0 0,-1-1 1 0 0,1 1-1 0 0,-1-1 0 0 0,1 1 1 0 0,-1-1-1 0 0,1 0 0 0 0,0 0 1 0 0,-1 0-1 0 0,1-1 1 0 0,-1 1-1 0 0,3-1-6 0 0,3 1-20 0 0,84-26-3136 0 0,-66 14-893 0 0,-14 6-745 0 0,-5 2-3466 0 0</inkml:trace>
  <inkml:trace contextRef="#ctx0" brushRef="#br0" timeOffset="-634.616">152 0 6593 0 0,'0'0'4104'0'0,"0"0"-1830"0"0,0 0-755 0 0,0 0-315 0 0,0 0-162 0 0,0 0-122 0 0,0 0-103 0 0,0 0-47 0 0,0 0-81 0 0,0 0-67 0 0,0 0-103 0 0,0 0-118 0 0,0 0-110 0 0,-4 27-85 0 0,-11 85-32 0 0,14-105-151 0 0,-1-1-1 0 0,2 1 1 0 0,-1 0 0 0 0,0 0 0 0 0,1 0 0 0 0,1 0-1 0 0,-1-1 1 0 0,1 1 0 0 0,0 0 0 0 0,1 0 0 0 0,-1-1 0 0 0,1 1-1 0 0,0-1 1 0 0,1 1 0 0 0,2 4-23 0 0,2 3 11 0 0,41 74-291 0 0,0-47-3758 0 0,-32-36 554 0 0,-6-3-2902 0 0,-3-1-1924 0 0</inkml:trace>
  <inkml:trace contextRef="#ctx0" brushRef="#br0" timeOffset="-401.944">1 508 14179 0 0,'0'0'1079'0'0,"0"0"-459"0"0,0 0-100 0 0,0 0 142 0 0,0 0 59 0 0,0 0-43 0 0,0 0-141 0 0,0 0-165 0 0,0 0-96 0 0,0 0-82 0 0,31-6-54 0 0,101-22-54 0 0,23-7-763 0 0,-106 28-2531 0 0,-32 6-719 0 0,-1 1-3433 0 0,-11 0 2468 0 0</inkml:trace>
  <inkml:trace contextRef="#ctx0" brushRef="#br0" timeOffset="2551.756">531 218 1776 0 0,'0'0'1746'0'0,"0"0"-976"0"0,0 0-273 0 0,0 0 249 0 0,0 0 348 0 0,0 0 293 0 0,0 0 115 0 0,0 0-123 0 0,0 0-209 0 0,0 0-273 0 0,0 0-262 0 0,0 0-174 0 0,0 0-99 0 0,16-18-66 0 0,50-56 13 0 0,-38 19 1061 0 0,-20-5 1020 0 0,-7 774-634 0 0,-19-460-1719 0 0,17-220-1017 0 0,0-34 539 0 0,-1-16-4547 0 0,6-71-7325 0 0,-2 72 10455 0 0</inkml:trace>
  <inkml:trace contextRef="#ctx0" brushRef="#br0" timeOffset="2887.846">943 339 1520 0 0,'0'0'970'0'0,"0"0"-159"0"0,0 0-40 0 0,0 0 78 0 0,0 0 137 0 0,0 0 131 0 0,-30 31 67 0 0,-94 98 53 0 0,40-50 1821 0 0,55-36-666 0 0,54-35-998 0 0,101 0 1768 0 0,-121-7-3080 0 0,0 0 0 0 0,0-1 1 0 0,0 2-1 0 0,0-1 0 0 0,0 0 1 0 0,0 1-1 0 0,-1 0 0 0 0,1 0 1 0 0,-1 1-1 0 0,1-1 0 0 0,-1 1 1 0 0,0 0-1 0 0,0 0 0 0 0,0 0 1 0 0,0 1-1 0 0,-1-1 0 0 0,1 1 1 0 0,-1 0-1 0 0,0 0 0 0 0,0 0 1 0 0,-1 0-1 0 0,1 1 0 0 0,-1-1 1 0 0,0 1-1 0 0,0-1 0 0 0,0 1 1 0 0,-1 0-1 0 0,1 0 0 0 0,-1 0 1 0 0,0 1-83 0 0,1 97-551 0 0,20-99-4722 0 0,-8-8-2800 0 0,-10 0 49 0 0</inkml:trace>
  <inkml:trace contextRef="#ctx0" brushRef="#br0" timeOffset="3704.687">1227 494 7402 0 0,'0'0'2008'0'0,"0"0"-300"0"0,0 0-243 0 0,0 0-89 0 0,0 0-145 0 0,0 0-168 0 0,0 0-150 0 0,0 0-166 0 0,0 0-155 0 0,0 0-117 0 0,0 0-98 0 0,0 0-82 0 0,0 0-55 0 0,-9 22-53 0 0,-41 114 36 0 0,-24 1-222 0 0,13-54-3814 0 0,42-63-1425 0 0,7-10-2413 0 0,9-6 4050 0 0</inkml:trace>
  <inkml:trace contextRef="#ctx0" brushRef="#br0" timeOffset="3955.679">986 589 0 0 0,'0'0'2246'0'0,"0"0"-234"0"0,0 0-177 0 0,0 0-46 0 0,0 0-30 0 0,0 0-136 0 0,0 0-194 0 0,0 0-178 0 0,0 0-156 0 0,0 0-113 0 0,0 0-71 0 0,0 0-126 0 0,0 0-133 0 0,10 9-114 0 0,165 159 1716 0 0,-148-144-2888 0 0,39 42 214 0 0,-47-42-4412 0 0,-4 2-4812 0 0,-14-22 4013 0 0</inkml:trace>
  <inkml:trace contextRef="#ctx0" brushRef="#br0" timeOffset="4181.2">1444 814 10450 0 0,'0'0'1481'0'0,"0"0"-404"0"0,0 0-127 0 0,0 0 157 0 0,0 0 41 0 0,0 0-120 0 0,0 0-197 0 0,0 0-226 0 0,0 0-245 0 0,0 0-154 0 0,0 0-116 0 0,-2 31-116 0 0,-8 96-80 0 0,7-80-975 0 0,3-45-2337 0 0,0 4-3510 0 0,0-5-846 0 0</inkml:trace>
  <inkml:trace contextRef="#ctx0" brushRef="#br0" timeOffset="4687.735">1400 162 0 0 0,'0'0'1166'0'0,"0"0"57"0"0,0 0 67 0 0,0 0 200 0 0,0 0 197 0 0,0 0 25 0 0,0 0-70 0 0,0 0-171 0 0,0 0-185 0 0,0 0-150 0 0,0 0-192 0 0,0 0-168 0 0,0 0-126 0 0,15-5-109 0 0,46-17-83 0 0,-12 16 822 0 0,-45 43-869 0 0,-48 77 148 0 0,44-111-550 0 0,0-1 0 0 0,0 0 0 0 0,0 1 0 0 0,1-1 0 0 0,-1 0 0 0 0,1 1 0 0 0,-1-1 1 0 0,1 0-1 0 0,0 0 0 0 0,0 0 0 0 0,0 1 0 0 0,0-1 0 0 0,1 0 0 0 0,-1 0 0 0 0,0-1 1 0 0,1 1-1 0 0,-1 0 0 0 0,1 0 0 0 0,0-1 0 0 0,0 1 0 0 0,0-1 0 0 0,-1 1 0 0 0,1-1 0 0 0,0 0 1 0 0,1 0-1 0 0,-1 0 0 0 0,0 0 0 0 0,0 0 0 0 0,0 0 0 0 0,1-1 0 0 0,-1 1 0 0 0,0-1 1 0 0,1 1-1 0 0,0-1-9 0 0,92 7 330 0 0,-81-7-325 0 0,-3 0-564 0 0,42-3 388 0 0,-36-1-3348 0 0,0-4-4083 0 0,-10 4-914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 7778 0 0,'0'0'1951'0'0,"0"0"-466"0"0,0 0-426 0 0,0 0-179 0 0,0 0-23 0 0,0 0 48 0 0,0 0 110 0 0,0 0 40 0 0,0 0-72 0 0,0 0-179 0 0,0 0-161 0 0,0 0-163 0 0,0 0-115 0 0,25 0-39 0 0,79 3-77 0 0,104-18 559 0 0,-118 13 190 0 0,-59 1-6124 0 0,-1 1-9968 0 0,-30 0 12673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1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6937 0 0,'0'0'1389'0'0,"0"0"-74"0"0,0 0 153 0 0,0 0 138 0 0,0 0-43 0 0,0 0-200 0 0,0 0-250 0 0,0 0-238 0 0,0 0-188 0 0,0 0-143 0 0,35 6-105 0 0,109 19-104 0 0,-43-26 26 0 0,23-23-546 0 0,-75 14-2623 0 0,-1 0-4660 0 0,-30 9-2066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0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434 115 0 0 0,'0'0'575'0'0,"0"0"674"0"0,0 0 233 0 0,0 0 186 0 0,0 0 239 0 0,0 0 147 0 0,0 0 13 0 0,0 0-181 0 0,0 0-332 0 0,0 0-375 0 0,0 0-320 0 0,0-3-225 0 0,-10 109 2252 0 0,-8 140-2670 0 0,16-227-468 0 0,0 0 0 0 0,-1 0 0 0 0,-1 0-1 0 0,-1 0 1 0 0,-1-1 0 0 0,0 0 0 0 0,-4 8 252 0 0,-31 30-9724 0 0,29-48 3432 0 0,7-4 3857 0 0</inkml:trace>
  <inkml:trace contextRef="#ctx0" brushRef="#br0" timeOffset="264.888">1 181 4433 0 0,'0'0'827'0'0,"0"0"6"0"0,0 0 186 0 0,0 0 405 0 0,0 0 334 0 0,0 0 43 0 0,0 0-189 0 0,0 0-265 0 0,0 0-230 0 0,31-9-187 0 0,102-30-145 0 0,263-67 1364 0 0,-253 80-3001 0 0,-48 26-4076 0 0,-70 11 106 0 0,-18 0-163 0 0,-3-4 537 0 0</inkml:trace>
  <inkml:trace contextRef="#ctx0" brushRef="#br0" timeOffset="694.624">592 557 3609 0 0,'0'0'1919'0'0,"0"0"-526"0"0,0 0-118 0 0,0 0 171 0 0,0 0 37 0 0,0 0-177 0 0,0 0-207 0 0,0 0-163 0 0,0 0-149 0 0,0 0-142 0 0,0 0-146 0 0,32-6-138 0 0,98-16-121 0 0,-59 20 76 0 0,-70 3-300 0 0,1-1 0 0 0,-1 1 0 0 0,1 0 0 0 0,-1 0-1 0 0,0 0 1 0 0,1 0 0 0 0,-1 0 0 0 0,0 0 0 0 0,0 0-1 0 0,1 0 1 0 0,-1 0 0 0 0,0 1 0 0 0,0-1 0 0 0,0 0-1 0 0,-1 1 1 0 0,1-1 0 0 0,0 1 0 0 0,0-1 0 0 0,-1 1-1 0 0,1-1 1 0 0,-1 1 0 0 0,1-1 0 0 0,-1 1 0 0 0,0 0-1 0 0,0-1 1 0 0,0 1 0 0 0,0-1 0 0 0,0 1 0 0 0,0 0-1 0 0,0-1 1 0 0,0 1 0 0 0,0 0 0 0 0,-1-1 0 0 0,1 1-1 0 0,-1-1 1 0 0,1 1 0 0 0,-1-1 0 0 0,0 1 0 0 0,0-1-1 0 0,0 1 1 0 0,1-1 0 0 0,-2 0-16 0 0,-41 55 489 0 0,-98 80 870 0 0,140-135-1342 0 0,1 0 0 0 0,-1-1 1 0 0,1 1-1 0 0,0 0 0 0 0,-1-1 1 0 0,1 1-1 0 0,0 0 0 0 0,-1 0 1 0 0,1-1-1 0 0,0 1 0 0 0,0 0 1 0 0,0 0-1 0 0,-1-1 0 0 0,1 1 1 0 0,0 0-1 0 0,0 0 0 0 0,0-1 1 0 0,0 1-1 0 0,0 0 0 0 0,1 0 1 0 0,-1 0-1 0 0,0-1 0 0 0,0 1 1 0 0,0 0-1 0 0,1 0 0 0 0,-1-1 1 0 0,0 1-1 0 0,1 0 0 0 0,-1-1 1 0 0,1 1-1 0 0,-1 0 0 0 0,1-1 1 0 0,-1 1-1 0 0,1-1 0 0 0,-1 1 1 0 0,1-1-1 0 0,-1 1 0 0 0,1-1 1 0 0,0 1-1 0 0,-1-1 0 0 0,1 1 1 0 0,0-1-1 0 0,0 0 0 0 0,-1 1 1 0 0,1-1-1 0 0,0 0 0 0 0,0 0 1 0 0,-1 0-1 0 0,1 1 0 0 0,0-1 1 0 0,0 0-1 0 0,-1 0 0 0 0,1 0 1 0 0,0 0-1 0 0,0-1 0 0 0,0 1 1 0 0,0 0-18 0 0,55 4 333 0 0,-52-4-270 0 0,100-23-605 0 0,-42-13-8133 0 0,-50 28 3342 0 0,-2 1-1327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02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1 1168 0 0,'0'0'1558'0'0,"0"0"10"0"0,0 0 125 0 0,0 0 206 0 0,0 0 108 0 0,0 0-79 0 0,0 0-254 0 0,0 0-351 0 0,0 0-367 0 0,0 0-274 0 0,0 0-174 0 0,0 0-92 0 0,0 0-15 0 0,-1 7 14 0 0,-16 215 1363 0 0,28-108-2735 0 0,-10-111 681 0 0,10 26-2517 0 0,5-15-6651 0 0,-13-13 2940 0 0</inkml:trace>
  <inkml:trace contextRef="#ctx0" brushRef="#br0" timeOffset="245.007">59 472 7810 0 0,'0'0'1905'0'0,"0"0"-716"0"0,0 0-354 0 0,0 0 30 0 0,0 0 73 0 0,0 0-66 0 0,0 0-161 0 0,0 0-175 0 0,0 0-151 0 0,0 0-156 0 0,0 0-96 0 0,35-11-44 0 0,109-34-48 0 0,-39 24-174 0 0,-32 17-3949 0 0,-58 26-5906 0 0,-15-15 7653 0 0</inkml:trace>
  <inkml:trace contextRef="#ctx0" brushRef="#br0" timeOffset="632.853">1 726 1384 0 0,'0'0'1257'0'0,"0"0"-121"0"0,0 0 197 0 0,0 0 386 0 0,0 0 195 0 0,0 0-108 0 0,0 0-219 0 0,0 0-244 0 0,0 0-216 0 0,0 0-174 0 0,0 0-124 0 0,0 0-103 0 0,0 0-95 0 0,25-7-79 0 0,82-23-101 0 0,12 16 476 0 0,-117 15-926 0 0,0 0-1 0 0,-1 0 1 0 0,1 1 0 0 0,-1-1 0 0 0,1 1 0 0 0,-1-1 0 0 0,1 1-1 0 0,-1 0 1 0 0,0-1 0 0 0,0 1 0 0 0,0 0 0 0 0,0 0-1 0 0,0 0 1 0 0,0 0 0 0 0,-1 0 0 0 0,1 0 0 0 0,-1 0-1 0 0,1 0 1 0 0,-1 0 0 0 0,0 0 0 0 0,1 0 0 0 0,-1 1-1 0 0,0-1 1 0 0,-1 0 0 0 0,1 0 0 0 0,0 0 0 0 0,-1 0-1 0 0,1 0 1 0 0,-1 0 0 0 0,1 0 0 0 0,-1 0 0 0 0,0 0-1 0 0,0 0 1 0 0,0 0 0 0 0,0 0 0 0 0,0-1 0 0 0,0 1 0 0 0,-2 1-1 0 0,-135 155 290 0 0,131-150-277 0 0,-15 38 52 0 0,73-33 23 0 0,-38-15-421 0 0,-1 0 1 0 0,1-1-1 0 0,-1 0 1 0 0,1-1 0 0 0,-1 0-1 0 0,-1-1 1 0 0,1 0-1 0 0,-1-1 1 0 0,11-7 332 0 0,10-3-1005 0 0,-16 8-537 0 0,11-6-4922 0 0,-14 7-1695 0 0</inkml:trace>
  <inkml:trace contextRef="#ctx0" brushRef="#br0" timeOffset="1207.981">573 697 2433 0 0,'0'0'1897'0'0,"0"0"-234"0"0,0 0 48 0 0,0 0 204 0 0,0 0 39 0 0,0 0-80 0 0,0 0-168 0 0,0 0-237 0 0,0 0-229 0 0,0 0-233 0 0,0 0-253 0 0,0 0-191 0 0,21-11-145 0 0,68-37-59 0 0,-9-20 559 0 0,-51 37-528 0 0,7-6 23 0 0,-28 28-373 0 0,1-1 1 0 0,0 1 0 0 0,1 1-1 0 0,0 0 1 0 0,0 0 0 0 0,1 1-1 0 0,0 0 1 0 0,9-4-41 0 0,-18 12-27 0 0,0 0-1 0 0,0 0 1 0 0,-1 0-1 0 0,1 1 1 0 0,-1-1 0 0 0,1 0-1 0 0,-1 1 1 0 0,1 0-1 0 0,-1-1 1 0 0,0 1-1 0 0,0 0 1 0 0,0-1 0 0 0,0 1-1 0 0,0 0 1 0 0,0 0-1 0 0,0 0 1 0 0,-1 0 0 0 0,1 0-1 0 0,-1 0 1 0 0,1 0-1 0 0,-1 0 1 0 0,0 0 0 0 0,0 0-1 0 0,0 0 1 0 0,0 0-1 0 0,0 0 1 0 0,0 0 0 0 0,-1 0-1 0 0,1 1 1 0 0,-1-1-1 0 0,1 0 1 0 0,-1-1 0 0 0,0 2 27 0 0,1 5-26 0 0,0-2 8 0 0,-1-4 6 0 0,0 0 0 0 0,1 0-1 0 0,-1 0 1 0 0,1 0-1 0 0,0 0 1 0 0,-1 0 0 0 0,1 0-1 0 0,0 0 1 0 0,0 0-1 0 0,0 0 1 0 0,0 0 0 0 0,1 0-1 0 0,-1 0 1 0 0,1 0-1 0 0,-1 0 1 0 0,1 0 0 0 0,0-1-1 0 0,-1 1 1 0 0,1 0 0 0 0,0 0-1 0 0,0 0 1 0 0,0-1-1 0 0,0 1 1 0 0,1-1 0 0 0,-1 1-1 0 0,0-1 1 0 0,1 1-1 0 0,-1-1 1 0 0,1 0 0 0 0,0 1-1 0 0,-1-1 1 0 0,1 0-1 0 0,0 0 1 0 0,-1 0 0 0 0,1-1-1 0 0,0 1 1 0 0,0 0 0 0 0,0-1-1 0 0,0 1 1 0 0,0-1-1 0 0,0 1 1 0 0,0-1 0 0 0,2 0 12 0 0,3 0-21 0 0,1-1 1 0 0,0 0 0 0 0,-1-1 0 0 0,1 0 0 0 0,0 0-1 0 0,-1 0 1 0 0,0-1 0 0 0,0 0 0 0 0,0-1 0 0 0,0 1-1 0 0,0-1 1 0 0,0-1 0 0 0,-1 1 0 0 0,4-5 20 0 0,117-86-215 0 0,-104 84 176 0 0,-22 11 57 0 0,-1 15 231 0 0,-17 176 553 0 0,16-186-858 0 0,1 0 1 0 0,-1 0 0 0 0,1 0 0 0 0,0-1 0 0 0,0 1-1 0 0,1 0 1 0 0,-1 0 0 0 0,1 0 0 0 0,0-1-1 0 0,1 1 1 0 0,-1 0 0 0 0,1-1 0 0 0,0 1-1 0 0,0-1 1 0 0,0 0 0 0 0,0 1 0 0 0,1-1-1 0 0,0 0 1 0 0,0 0 0 0 0,0-1 0 0 0,0 1 0 0 0,1-1-1 0 0,-1 0 1 0 0,3 2 55 0 0,28 0-6391 0 0,-23-6-493 0 0,-6 1-576 0 0</inkml:trace>
  <inkml:trace contextRef="#ctx0" brushRef="#br0" timeOffset="1546.597">1608 413 7722 0 0,'0'0'1433'0'0,"0"0"-243"0"0,0 0-21 0 0,0 0 61 0 0,0 0-66 0 0,0 0-191 0 0,0 0-177 0 0,0 0-176 0 0,0 0-149 0 0,0 0-101 0 0,-3 32-122 0 0,-6 99-73 0 0,16-73-18 0 0,-2-51-133 0 0,3 8 26 0 0,2 0 0 0 0,0 0 0 0 0,1-1 0 0 0,0 0 0 0 0,1-1 0 0 0,1-1 0 0 0,9 8-50 0 0,-20-20 81 0 0,0-1 0 0 0,1 0 0 0 0,-1 0 0 0 0,0 0 0 0 0,0 0 1 0 0,0 0-1 0 0,0 0 0 0 0,0 0 0 0 0,0-1 0 0 0,0 1 0 0 0,0-1 0 0 0,-1 1 0 0 0,1-1 0 0 0,0 0 1 0 0,-1 1-1 0 0,0-1 0 0 0,1 0 0 0 0,-1 0 0 0 0,0 0 0 0 0,0 0 0 0 0,0-1 0 0 0,0 1 0 0 0,0 0 1 0 0,-1 0-1 0 0,1-1 0 0 0,-1 1 0 0 0,1 0 0 0 0,-1-1 0 0 0,0 1 0 0 0,0 0 0 0 0,0-1-81 0 0,5-11 180 0 0,100-170-78 0 0,-57 117-3470 0 0,-13 27-6024 0 0,-32 37 7908 0 0,4-6-5160 0 0</inkml:trace>
  <inkml:trace contextRef="#ctx0" brushRef="#br0" timeOffset="1796.611">1512 170 5793 0 0,'0'0'1160'0'0,"0"0"-463"0"0,0 0-41 0 0,0 0 256 0 0,0 0 176 0 0,0 0-96 0 0,0 0-159 0 0,0 0-233 0 0,0 0-232 0 0,0 0-160 0 0,0 0-152 0 0,195 15-128 0 0,-158-19-184 0 0,0 0-408 0 0,-2-3-689 0 0,-2 3-1207 0 0,-11 1-1569 0 0,-6-1-200 0 0</inkml:trace>
  <inkml:trace contextRef="#ctx0" brushRef="#br0" timeOffset="2185.88">2129 273 6681 0 0,'0'0'1531'0'0,"0"0"-420"0"0,0 0-277 0 0,0 0-35 0 0,0 0 2 0 0,0 0-21 0 0,0 0-37 0 0,0 0-137 0 0,0 0-162 0 0,0 0-115 0 0,0 0-86 0 0,0 0-35 0 0,0 0 8 0 0,26-2 20 0 0,126-7 304 0 0,-138 9-328 0 0,-11-1-191 0 0,0 1-1 0 0,0-1 0 0 0,0 1 0 0 0,0 0 1 0 0,0 0-1 0 0,0 0 0 0 0,0 1 0 0 0,0-1 1 0 0,0 1-1 0 0,0 0 0 0 0,0-1 0 0 0,-1 1 1 0 0,1 0-1 0 0,0 1 0 0 0,0-1 1 0 0,-1 0-1 0 0,1 1 0 0 0,-1 0 0 0 0,1-1 1 0 0,-1 1-21 0 0,-2 0 12 0 0,1 0 0 0 0,-1 0 0 0 0,0-1 0 0 0,0 1 0 0 0,1 0 0 0 0,-1 0 0 0 0,-1 0 0 0 0,1 0 0 0 0,0-1 0 0 0,0 1 0 0 0,-1 0 0 0 0,1 0 0 0 0,-1-1 0 0 0,1 1 0 0 0,-1 0 0 0 0,0-1 0 0 0,0 1 0 0 0,0 0 0 0 0,0-1 0 0 0,0 1 0 0 0,0-1 0 0 0,0 0 0 0 0,0 1 0 0 0,0-1 0 0 0,-1 0 0 0 0,1 0 0 0 0,-1 1 0 0 0,1-1 0 0 0,-1 0 0 0 0,1-1 0 0 0,-1 1-1 0 0,0 0 1 0 0,1 0 0 0 0,-2 0-12 0 0,-3 4 37 0 0,-63 56 721 0 0,68-60-747 0 0,0-1-1 0 0,0 1 0 0 0,0-1 0 0 0,0 1 0 0 0,0 0 0 0 0,1-1 1 0 0,-1 1-1 0 0,0 0 0 0 0,0 0 0 0 0,0 0 0 0 0,1 0 0 0 0,-1 0 1 0 0,0 0-1 0 0,1 0 0 0 0,-1 0 0 0 0,1 0 0 0 0,-1 0 0 0 0,1 0 0 0 0,0 0 1 0 0,-1 0-1 0 0,1 0 0 0 0,0 0 0 0 0,0 0 0 0 0,0 0 0 0 0,0 0 1 0 0,0 1-1 0 0,0-1 0 0 0,0 0 0 0 0,0 0 0 0 0,0 0 0 0 0,1 0 0 0 0,-1 0 1 0 0,0 0-1 0 0,1 0 0 0 0,-1 1 0 0 0,1-1 0 0 0,-1 0 0 0 0,1 0 1 0 0,-1-1-1 0 0,1 1 0 0 0,0 0 0 0 0,-1 0 0 0 0,1 0 0 0 0,0 0 1 0 0,0 0-1 0 0,0-1 0 0 0,0 1 0 0 0,0 0 0 0 0,0-1 0 0 0,0 1 0 0 0,0-1 1 0 0,0 1-1 0 0,0-1 0 0 0,0 1 0 0 0,0-1 0 0 0,0 0 0 0 0,0 0 1 0 0,0 1-1 0 0,1-1-10 0 0,69 10 147 0 0,43-28-1444 0 0,-42-4-7512 0 0,-59 17 246 0 0</inkml:trace>
  <inkml:trace contextRef="#ctx0" brushRef="#br0" timeOffset="2766.675">2795 549 0 0 0,'0'0'2290'0'0,"0"0"-24"0"0,0 0 1 0 0,0 0-59 0 0,0 0-267 0 0,0 0-361 0 0,0 0-332 0 0,0 0-223 0 0,0 0-173 0 0,31 0-168 0 0,96 0-136 0 0,14-8 484 0 0,-42-8-2565 0 0,-79 10-2478 0 0,-1 0-3324 0 0,-16 6 2273 0 0</inkml:trace>
  <inkml:trace contextRef="#ctx0" brushRef="#br0" timeOffset="3032.644">2922 395 8146 0 0,'0'0'1265'0'0,"0"0"-235"0"0,0 0 39 0 0,0 0 220 0 0,0 0 127 0 0,0 0-122 0 0,0 0-226 0 0,0 0-247 0 0,0 0-231 0 0,-1 35-215 0 0,-4 110-126 0 0,2 42-196 0 0,18-146-2193 0 0,10-26-7773 0 0,-19-15 3301 0 0</inkml:trace>
  <inkml:trace contextRef="#ctx0" brushRef="#br0" timeOffset="18217.608">3548 693 1608 0 0,'0'0'773'0'0,"0"0"-260"0"0,0 0 40 0 0,0 0 296 0 0,0 0 338 0 0,0 0 175 0 0,0 0-83 0 0,0 0-212 0 0,0 0-247 0 0,0 0-222 0 0,0 0-151 0 0,0 0-83 0 0,0 0-67 0 0,24 0-3 0 0,121 0 535 0 0,-144 0-791 0 0,1 0 0 0 0,-1 1 0 0 0,1-1 0 0 0,-1 1 0 0 0,0-1 0 0 0,1 1-1 0 0,-1-1 1 0 0,0 1 0 0 0,1 0 0 0 0,-1-1 0 0 0,0 1 0 0 0,0 0 0 0 0,0 0 0 0 0,0 0 0 0 0,1 0 0 0 0,-1 0 0 0 0,-1 0 0 0 0,1 0-1 0 0,0 1 1 0 0,0-1 0 0 0,0 0 0 0 0,-1 1 0 0 0,1-1 0 0 0,0 0 0 0 0,-1 1 0 0 0,1-1 0 0 0,-1 0 0 0 0,0 1 0 0 0,1-1-1 0 0,-1 1 1 0 0,0-1 0 0 0,0 1 0 0 0,0-1 0 0 0,0 1 0 0 0,0-1 0 0 0,0 1 0 0 0,-1-1 0 0 0,1 0 0 0 0,0 1 0 0 0,-1-1 0 0 0,1 1-1 0 0,-1-1 1 0 0,1 0 0 0 0,-1 1 0 0 0,0-1 0 0 0,0 0 0 0 0,1 0 0 0 0,-1 1 0 0 0,0-1 0 0 0,0 0 0 0 0,0 0 0 0 0,0 0-1 0 0,-1 0 1 0 0,1 0 0 0 0,0 0 0 0 0,-1 0-38 0 0,-151 157 1167 0 0,151-157-1128 0 0,1 0-1 0 0,-1 1 1 0 0,1-1-1 0 0,0 1 1 0 0,-1-1-1 0 0,1 1 1 0 0,0 0-1 0 0,0-1 1 0 0,0 1-1 0 0,0 0 1 0 0,1 0-1 0 0,-1 0 1 0 0,0 0-1 0 0,1-1 1 0 0,-1 1-1 0 0,1 0 1 0 0,0 0-1 0 0,0 0 1 0 0,0 0-1 0 0,0 0 1 0 0,0 0-1 0 0,0 0 1 0 0,0 0-1 0 0,0 0 1 0 0,1 0-1 0 0,-1 0 1 0 0,1 0-1 0 0,0 0 1 0 0,-1-1-1 0 0,1 1 1 0 0,0 0-1 0 0,0 0 1 0 0,0-1-1 0 0,0 1 1 0 0,1-1-1 0 0,-1 1 1 0 0,0-1-1 0 0,1 1 1 0 0,-1-1-1 0 0,1 0 1 0 0,-1 1-1 0 0,1-1 1 0 0,-1 0-1 0 0,1 0 1 0 0,0 0-1 0 0,0 0 1 0 0,0-1-1 0 0,-1 1 1 0 0,1 0-1 0 0,0-1 1 0 0,0 1-1 0 0,0-1 1 0 0,1 0-39 0 0,6 1 16 0 0,1 0 0 0 0,-1 0 0 0 0,0-1 1 0 0,0-1-1 0 0,0 1 0 0 0,0-2 0 0 0,0 1 1 0 0,0-1-1 0 0,0 0 0 0 0,0-1 1 0 0,-1 0-1 0 0,1-1 0 0 0,0 0-16 0 0,39-20-5286 0 0,-20 10-1346 0 0,-18 9 168 0 0</inkml:trace>
  <inkml:trace contextRef="#ctx0" brushRef="#br0" timeOffset="17569.99">3817 115 0 0 0,'0'0'826'0'0,"0"0"448"0"0,0 0 120 0 0,0 0 129 0 0,0 0 233 0 0,0 0 106 0 0,0 0-111 0 0,0 0-234 0 0,0 0-288 0 0,0 0-241 0 0,0 0-198 0 0,0 0-134 0 0,0-7 1511 0 0,5 44-1045 0 0,5 104-775 0 0,-9-110-6113 0 0,-1-1-5992 0 0,0-26 10080 0 0</inkml:trace>
  <inkml:trace contextRef="#ctx0" brushRef="#br0" timeOffset="17819.759">3493 498 3873 0 0,'0'0'2899'0'0,"0"0"-1576"0"0,0 0-568 0 0,0 0 78 0 0,0 0 301 0 0,0 0 140 0 0,0 0-78 0 0,0 0-204 0 0,0 0-246 0 0,0 0-212 0 0,33-6-168 0 0,106-20-132 0 0,-51 9-388 0 0,49-7 636 0 0,-45 19-6653 0 0,-82 17-3297 0 0,-10-9 8620 0 0</inkml:trace>
  <inkml:trace contextRef="#ctx0" brushRef="#br0" timeOffset="19585.795">4284 384 0 0 0,'0'0'1260'0'0,"0"0"-490"0"0,0 0-179 0 0,0 0 211 0 0,0 0 325 0 0,0 0 196 0 0,0 0 63 0 0,0 0-153 0 0,0 0-247 0 0,0 0-222 0 0,0 0-188 0 0,0 0-141 0 0,-9 30-83 0 0,-28 93-40 0 0,-4 43 956 0 0,33-91-1083 0 0,8-43-4586 0 0,0-31 4274 0 0,-3-1-4728 0 0,-2 0 1259 0 0,3 0 3205 0 0</inkml:trace>
  <inkml:trace contextRef="#ctx0" brushRef="#br0" timeOffset="19955.622">4036 306 0 0 0,'0'0'1258'0'0,"0"0"161"0"0,0 0 38 0 0,0 0 58 0 0,0 0 43 0 0,0 0-36 0 0,0 0-177 0 0,0 0-223 0 0,0 0-187 0 0,0 0-139 0 0,0 0-83 0 0,0 0-66 0 0,0 0-71 0 0,14-1-66 0 0,123-5 1006 0 0,100 6-717 0 0,-190 4-1590 0 0,0-1-5360 0 0,-14 1-4112 0 0,-29-4 9780 0 0</inkml:trace>
  <inkml:trace contextRef="#ctx0" brushRef="#br0" timeOffset="20433.825">3981 744 1608 0 0,'0'0'1361'0'0,"0"0"-242"0"0,0 0-117 0 0,0 0 31 0 0,0 0 44 0 0,0 0 5 0 0,0 0-14 0 0,0 0-68 0 0,0 0-118 0 0,0 0-163 0 0,0 0-194 0 0,0 0-129 0 0,0 0-40 0 0,-3 12-21 0 0,-10 32 32 0 0,13-42-278 0 0,0 0 0 0 0,0 1 0 0 0,0-1 0 0 0,0 0 0 0 0,0 0 0 0 0,0 0 0 0 0,1 0 0 0 0,-1 0 0 0 0,1 0 0 0 0,-1 0 0 0 0,1 0 0 0 0,0 0 0 0 0,0-1 0 0 0,0 1 0 0 0,0 0 0 0 0,0 0 0 0 0,0-1 0 0 0,0 1 0 0 0,1 0 0 0 0,-1-1 0 0 0,1 1 1 0 0,-1-1-1 0 0,1 0 0 0 0,-1 1 0 0 0,1-1 0 0 0,0 0 0 0 0,0 0 0 0 0,0 0 0 0 0,-1 0 0 0 0,1-1 0 0 0,0 1 0 0 0,0 0 0 0 0,0-1 0 0 0,0 1 0 0 0,0-1 0 0 0,0 0 0 0 0,0 0 0 0 0,1 0 0 0 0,-1 0 0 0 0,0 0 0 0 0,0 0 0 0 0,0 0 0 0 0,0-1 0 0 0,0 1 0 0 0,0-1 0 0 0,0 1 0 0 0,0-1 1 0 0,0 0-1 0 0,-1 0 0 0 0,2 0-89 0 0,10 1 314 0 0,132-34 810 0 0,46-16-954 0 0,-175 49-1864 0 0,-13 1-2709 0 0,0 0-3685 0 0,-2 0 2283 0 0</inkml:trace>
  <inkml:trace contextRef="#ctx0" brushRef="#br0" timeOffset="28625.915">4051 82 0 0 0,'0'0'641'0'0,"0"0"414"0"0,0 0 44 0 0,0 0-164 0 0,0 0-204 0 0,0 0-136 0 0,-2-6 166 0 0,2 4 8005 0 0,95 4-4692 0 0,1 0-3650 0 0,29 20-129 0 0,-97-15-227 0 0,-23-4-150 0 0,2-1-243 0 0,-6-6-3830 0 0,-1 4-637 0 0,0 0-3666 0 0</inkml:trace>
  <inkml:trace contextRef="#ctx0" brushRef="#br0" timeOffset="29877.116">4533 848 0 0 0,'0'0'435'0'0,"0"0"733"0"0,0 0 243 0 0,0 0-36 0 0,0 0-79 0 0,0 0-101 0 0,0 0-56 0 0,0 0-7 0 0,0 0-7 0 0,21-5-8 0 0,67-14-62 0 0,-4-22 1304 0 0,-67 28-2031 0 0,7-5-183 0 0,-1-2 0 0 0,0-1 0 0 0,-2 0 0 0 0,0-2 0 0 0,-2 0 0 0 0,0-2-1 0 0,-2 0 1 0 0,0 0 0 0 0,-2-2 0 0 0,-1 0 0 0 0,2-7-145 0 0,-10-23-572 0 0,-8 57 443 0 0,0-1 0 0 0,0 1 0 0 0,0-1 1 0 0,0 1-1 0 0,0 0 0 0 0,0 0 0 0 0,0 0 0 0 0,0 0 1 0 0,0 0-1 0 0,0 0 0 0 0,0 0 0 0 0,0 1 1 0 0,0-1-1 0 0,0 1 0 0 0,0-1 0 0 0,0 1 0 0 0,0 0 1 0 0,1 0-1 0 0,-1 0 0 0 0,0 0 0 0 0,0 0 0 0 0,1 0 1 0 0,-1 1-1 0 0,1-1 0 0 0,-1 0 0 0 0,1 1 0 0 0,0-1 1 0 0,-1 1 128 0 0,-7 8-50 0 0,1-1-1 0 0,0 1 1 0 0,0 1 0 0 0,1 0 0 0 0,0 0 0 0 0,1 0 0 0 0,0 1 0 0 0,1 0 0 0 0,0 0-1 0 0,1 0 1 0 0,0 1 0 0 0,1-1 0 0 0,1 1 0 0 0,0 0 0 0 0,1 0 0 0 0,0 0-1 0 0,1 11 51 0 0,1-19 102 0 0,1 0-1 0 0,0 0 0 0 0,0 0 0 0 0,0 0 0 0 0,0-1 1 0 0,1 1-1 0 0,0-1 0 0 0,0 0 0 0 0,0 1 0 0 0,0-2 1 0 0,1 1-1 0 0,-1 0 0 0 0,1-1 0 0 0,0 1 0 0 0,0-1 1 0 0,1 0-1 0 0,-1 0 0 0 0,1-1 0 0 0,-1 1 0 0 0,1-1 0 0 0,0 0 1 0 0,0 0-1 0 0,0-1 0 0 0,0 0 0 0 0,0 1 0 0 0,0-2 1 0 0,0 1-1 0 0,0-1 0 0 0,1 1 0 0 0,-1-1 0 0 0,0-1 1 0 0,1 1-102 0 0,-6 0 2 0 0,13 1 194 0 0,1-1 0 0 0,-1-1 0 0 0,1 0 0 0 0,-1 0-1 0 0,0-2 1 0 0,0 1 0 0 0,0-2 0 0 0,11-4-196 0 0,-7 1 81 0 0,0-1-1 0 0,0 0 0 0 0,-1-2 1 0 0,0 0-1 0 0,-1-1 0 0 0,0 0 1 0 0,-1-1-1 0 0,0-1 1 0 0,-1 0-1 0 0,0-1 0 0 0,-2 0 1 0 0,1-1-1 0 0,-2 0 0 0 0,0-1 1 0 0,6-13-81 0 0,-16 30-31 0 0,-1 1 0 0 0,0-1 0 0 0,0 0 0 0 0,0 0 1 0 0,0 0-1 0 0,0 0 0 0 0,-1 0 0 0 0,1-1 0 0 0,0 1 0 0 0,0 0 0 0 0,-1 0 1 0 0,1-1-1 0 0,0 1 0 0 0,-1-1 0 0 0,1 1 0 0 0,0-1 0 0 0,-1 0 0 0 0,1 1 1 0 0,-1-1-1 0 0,1 0 0 0 0,-1 0 0 0 0,1 0 0 0 0,-1 0 0 0 0,1 0 0 0 0,0 0 1 0 0,-1-1-1 0 0,1 1 0 0 0,-1 0 0 0 0,1-1 0 0 0,0 1 0 0 0,-1-1 1 0 0,1 1-1 0 0,0-1 0 0 0,-1 0 0 0 0,1 0 0 0 0,0 1 0 0 0,0-1 0 0 0,0 0 1 0 0,0 0-1 0 0,0 0 0 0 0,0 0 0 0 0,0 0 0 0 0,0-1 0 0 0,0 1 0 0 0,0 0 1 0 0,0 0-1 0 0,1-1 0 0 0,-1 1 0 0 0,1 0 0 0 0,-1-1 0 0 0,1 1 0 0 0,-1 0 1 0 0,1-1-1 0 0,0 1 0 0 0,-1-1 0 0 0,1 1 0 0 0,0-1 0 0 0,0 1 0 0 0,0 0 1 0 0,0-1-1 0 0,1 1 0 0 0,-1-1 0 0 0,0 1 0 0 0,1-1 0 0 0,-1 1 1 0 0,1 0-1 0 0,-1-1 31 0 0,-11 12-75 0 0,0 0-1 0 0,0 1 1 0 0,1 1 0 0 0,0-1 0 0 0,1 2 0 0 0,0-1 0 0 0,1 1-1 0 0,0 1 1 0 0,1 0 0 0 0,1-1 0 0 0,-5 16 75 0 0,10-26 20 0 0,-1-1 1 0 0,1 1-1 0 0,0 0 1 0 0,0 0 0 0 0,0 0-1 0 0,0 1 1 0 0,1-1-1 0 0,-1 0 1 0 0,1 0-1 0 0,0 0 1 0 0,0 0-1 0 0,0 1 1 0 0,0-1-1 0 0,1 0 1 0 0,-1 0-1 0 0,1 0 1 0 0,-1 0 0 0 0,1 0-1 0 0,0 0 1 0 0,1 0-1 0 0,-1 0 1 0 0,0 0-1 0 0,1 0 1 0 0,0 0-1 0 0,-1-1 1 0 0,1 1-1 0 0,0-1 1 0 0,0 1-1 0 0,1-1 1 0 0,-1 0-1 0 0,0 0 1 0 0,1 0 0 0 0,0 0-1 0 0,-1 0 1 0 0,1 0-1 0 0,0-1 1 0 0,0 0-1 0 0,0 1 1 0 0,0-1-1 0 0,0 0 1 0 0,0 0-1 0 0,0-1 1 0 0,0 1-1 0 0,0 0 1 0 0,2-1-21 0 0,11 0 159 0 0,0 0 0 0 0,0-1 0 0 0,0-1 0 0 0,0 0 0 0 0,0-1 0 0 0,0-1 0 0 0,-1-1 0 0 0,0 0 0 0 0,0-1 0 0 0,0 0 0 0 0,-1-1 0 0 0,0-1 0 0 0,11-7-159 0 0,158-137 730 0 0,-36-17-457 0 0,-135 132 491 0 0,-25 38-222 0 0,-46 71-700 0 0,51-60 141 0 0,-1 0-1 0 0,2 0 0 0 0,-1 1 1 0 0,2 0-1 0 0,0 0 1 0 0,0 0-1 0 0,1 1 0 0 0,1 0 1 0 0,1 0-1 0 0,-1 0 0 0 0,2 0 1 0 0,0 1-1 0 0,1-1 1 0 0,1 12 17 0 0,2-22-147 0 0,0 0 0 0 0,0 0 0 0 0,1 0 0 0 0,0 0 0 0 0,0 0 0 0 0,0 0 0 0 0,0-1 0 0 0,0 1 0 0 0,1-1 0 0 0,0 0 0 0 0,-1 0 0 0 0,1 0 0 0 0,0-1 0 0 0,1 0-1 0 0,-1 1 1 0 0,0-1 0 0 0,1-1 0 0 0,-1 1 0 0 0,1-1 0 0 0,-1 1 0 0 0,1-1 0 0 0,0-1 0 0 0,0 1 0 0 0,-1-1 0 0 0,1 1 0 0 0,0-1 0 0 0,0-1 0 0 0,-1 1 0 0 0,1-1 0 0 0,0 0 0 0 0,0 0 0 0 0,-1 0 0 0 0,1 0 0 0 0,-1-1 0 0 0,2-1 147 0 0,31-14-7534 0 0,-24 10 500 0 0</inkml:trace>
  <inkml:trace contextRef="#ctx0" brushRef="#br0" timeOffset="30238.634">5879 74 5961 0 0,'0'0'916'0'0,"0"0"-294"0"0,0 0 37 0 0,0 0 372 0 0,0 0 317 0 0,0 0 72 0 0,0 0-75 0 0,0 0-169 0 0,0 0-209 0 0,0 0-199 0 0,0 0-213 0 0,32 0-165 0 0,103-3-103 0 0,30 3 170 0 0,-91 19-490 0 0,-73-18 45 0 0,0 0 0 0 0,1 0 0 0 0,-1 0 0 0 0,0 0 0 0 0,0 0 0 0 0,1 0 0 0 0,-1 0 1 0 0,0 0-1 0 0,0 0 0 0 0,0 1 0 0 0,0-1 0 0 0,-1 0 0 0 0,1 1 0 0 0,0-1 0 0 0,0 1 0 0 0,-1-1 0 0 0,1 1 1 0 0,-1-1-1 0 0,1 1 0 0 0,-1-1 0 0 0,0 1 0 0 0,0 0 0 0 0,0-1 0 0 0,0 1 0 0 0,0 0 0 0 0,0-1 0 0 0,0 1 1 0 0,0-1-1 0 0,0 1 0 0 0,-1-1 0 0 0,1 1 0 0 0,-1 0 0 0 0,1-1 0 0 0,-1 1 0 0 0,0-1 0 0 0,1 0 0 0 0,-1 1 1 0 0,0-1-1 0 0,0 0 0 0 0,0 1 0 0 0,0-1 0 0 0,0 0 0 0 0,0 0 0 0 0,-1 0 0 0 0,1 0-12 0 0,-142 123 2489 0 0,142-123-2482 0 0,1 0 0 0 0,0 0 1 0 0,-1 1-1 0 0,1-1 0 0 0,0 0 0 0 0,0 1 1 0 0,0-1-1 0 0,0 0 0 0 0,0 0 1 0 0,0 1-1 0 0,0-1 0 0 0,0 0 0 0 0,1 1 1 0 0,-1-1-1 0 0,0 0 0 0 0,1 0 1 0 0,-1 0-1 0 0,1 1 0 0 0,-1-1 0 0 0,1 0 1 0 0,0 0-1 0 0,0 0 0 0 0,-1 0 0 0 0,1 0 1 0 0,0 0-1 0 0,0 0 0 0 0,0 0 1 0 0,0 0-1 0 0,0-1 0 0 0,0 1 0 0 0,0 0 1 0 0,0-1-1 0 0,0 1 0 0 0,1 0 0 0 0,-1-1 1 0 0,0 1-1 0 0,0-1 0 0 0,0 0 1 0 0,1 1-1 0 0,-1-1 0 0 0,0 0 0 0 0,1 0 1 0 0,-1 0-1 0 0,0 0 0 0 0,0 0 1 0 0,1 0-1 0 0,-1 0 0 0 0,0 0 0 0 0,1-1 1 0 0,-1 1-1 0 0,0 0 0 0 0,0-1 0 0 0,2 0-7 0 0,1 2 44 0 0,98 8-217 0 0,-39-5-1278 0 0,-2 5-3385 0 0,-42-3-844 0 0,-5-5-3511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37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3945 0 0,'0'0'2779'0'0,"0"0"-1227"0"0,0 0-495 0 0,0 0 11 0 0,0 0 117 0 0,0 0 84 0 0,0 0-26 0 0,0 0-139 0 0,0 0-200 0 0,0 0-234 0 0,0 0-209 0 0,-3 6-141 0 0,-8 19-124 0 0,-2-1 1 0 0,-1 0-1 0 0,-1-1 0 0 0,-2 0 1 0 0,0-1-1 0 0,-12 11-196 0 0,-4 0-3646 0 0,-3-4-3859 0 0,29-24-79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 7418 0 0,'0'0'1371'0'0,"0"0"-282"0"0,0 0 73 0 0,0 0 203 0 0,0 0 120 0 0,0 0-118 0 0,0 0-235 0 0,0 0-229 0 0,0 0-199 0 0,0 0-179 0 0,0 0-118 0 0,34-3-72 0 0,105-13-39 0 0,-13-6 345 0 0,-65 10-832 0 0,24-4-620 0 0,-56 13-3693 0 0,0 2-3769 0 0,-29 1 4714 0 0,0 3 697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2505 0 0,'0'0'1523'0'0,"0"0"-253"0"0,0 0 111 0 0,0 0 354 0 0,0 0 137 0 0,0 0-107 0 0,0 0-289 0 0,0 0-396 0 0,0 0-292 0 0,0 0-225 0 0,32 7-140 0 0,101 22-91 0 0,-43-21 151 0 0,110-31-709 0 0,-134 8-2713 0 0,-4-3-3710 0 0,-43 11-733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1848 0 0,'0'0'799'0'0,"0"0"75"0"0,0 0 405 0 0,0 0 433 0 0,0 0 87 0 0,0 0-141 0 0,0 0-237 0 0,0 0-262 0 0,0 0-256 0 0,0 0-187 0 0,0 0-114 0 0,0 0-55 0 0,0 0 2 0 0,27 2 25 0 0,122 4 484 0 0,-147-7-1021 0 0,-1 1-1 0 0,0 0 1 0 0,0 0 0 0 0,1 0-1 0 0,-1 0 1 0 0,0 0-1 0 0,0 0 1 0 0,1 0-1 0 0,-1 0 1 0 0,0 0-1 0 0,1 1 1 0 0,-1-1-1 0 0,0 0 1 0 0,0 1-1 0 0,0-1 1 0 0,1 1-1 0 0,-1-1 1 0 0,0 1-1 0 0,0 0 1 0 0,0 0-1 0 0,0-1 1 0 0,0 1 0 0 0,0 0-1 0 0,0 0 1 0 0,0 0-1 0 0,-1 0 1 0 0,1 0-1 0 0,0 0 1 0 0,0 0-1 0 0,-1 0 1 0 0,1 0-1 0 0,-1 0 1 0 0,1 1-1 0 0,-1-1 1 0 0,1 0-1 0 0,-1 0 1 0 0,0 1-1 0 0,0-1 1 0 0,1 0 0 0 0,-1 0-1 0 0,0 1 1 0 0,0-1-1 0 0,0 0 1 0 0,-1 1-1 0 0,1-1 1 0 0,0 0-1 0 0,0 0 1 0 0,-1 1-1 0 0,1-1-36 0 0,-30 56 576 0 0,-51 40-126 0 0,80-96-447 0 0,0 0 0 0 0,0 0 0 0 0,1 1 0 0 0,-1-1 0 0 0,1 0 0 0 0,-1 1 0 0 0,1-1 0 0 0,-1 0 0 0 0,1 1 0 0 0,0-1 0 0 0,0 0 0 0 0,-1 1 0 0 0,1-1 0 0 0,0 1 0 0 0,0-1 0 0 0,0 1 0 0 0,1-1 0 0 0,-1 0 0 0 0,0 1 0 0 0,1-1 0 0 0,-1 0 0 0 0,0 1 0 0 0,1-1 0 0 0,0 0 0 0 0,-1 1 0 0 0,1-1 0 0 0,0 0 0 0 0,-1 0 1 0 0,1 0-1 0 0,0 1 0 0 0,0-1 0 0 0,0 0 0 0 0,0 0 0 0 0,0 0 0 0 0,0-1 0 0 0,0 1 0 0 0,1 0 0 0 0,-1 0 0 0 0,0-1 0 0 0,0 1 0 0 0,1 0 0 0 0,-1-1 0 0 0,0 1 0 0 0,1-1 0 0 0,-1 0 0 0 0,1 0 0 0 0,0 1-3 0 0,75 5 180 0 0,-68-6-140 0 0,4 0-20 0 0,-1-1-1 0 0,1 0 0 0 0,0-1 0 0 0,-1-1 1 0 0,1 0-1 0 0,-1 0 0 0 0,0-1 1 0 0,0-1-1 0 0,4-2-19 0 0,55-45-5071 0 0,-46 27-2880 0 0,-19 17 123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36 295 5993 0 0,'0'0'2030'0'0,"0"0"-407"0"0,0 0-124 0 0,0 0 77 0 0,0 0-7 0 0,0 0-136 0 0,0 0-198 0 0,0 0-252 0 0,0 0-235 0 0,0 0-201 0 0,0 0-143 0 0,0 0-86 0 0,-3 24-74 0 0,-9 75-31 0 0,19-36 150 0 0,27 152-45 0 0,-29-68-2894 0 0,-16-98-3958 0 0,6-35 477 0 0,4-10 128 0 0</inkml:trace>
  <inkml:trace contextRef="#ctx0" brushRef="#br0" timeOffset="339.92">240 509 928 0 0,'0'0'1294'0'0,"0"0"-299"0"0,0 0 69 0 0,0 0 126 0 0,0 0-13 0 0,0 0-125 0 0,0 0-125 0 0,0 0-79 0 0,0 0 6 0 0,-33 26 70 0 0,-103 78 54 0 0,81-62 819 0 0,54-41-1745 0 0,0 0 0 0 0,0-1 0 0 0,0 1 0 0 0,0 0 0 0 0,0 0 0 0 0,0-1 0 0 0,0 1 0 0 0,0 0 0 0 0,1 0 0 0 0,-1 0 0 0 0,0 0 0 0 0,0 0 0 0 0,1 0 0 0 0,-1 0 0 0 0,1 0 0 0 0,-1 1 0 0 0,1-1 0 0 0,0 0 0 0 0,-1 0 0 0 0,1 0 0 0 0,0 0 0 0 0,0 1 0 0 0,0-1 0 0 0,0 0 0 0 0,0 0 0 0 0,0 0 0 0 0,0 1 0 0 0,0-1 0 0 0,0 0 0 0 0,1 0 0 0 0,-1 0 0 0 0,0 1 1 0 0,1-1-1 0 0,-1 0 0 0 0,1 0 0 0 0,-1 0 0 0 0,1 0 0 0 0,0 0 0 0 0,-1 0 0 0 0,1 0 0 0 0,0 0 0 0 0,0 0 0 0 0,0 0 0 0 0,0-1 0 0 0,-1 1 0 0 0,1 0 0 0 0,0 0 0 0 0,1-1 0 0 0,-1 1-52 0 0,62 27 1114 0 0,-47-23-814 0 0,5 4 130 0 0,-1 2 1 0 0,0 0-1 0 0,-1 1 1 0 0,0 1 0 0 0,0 1-1 0 0,-2 1 1 0 0,5 4-431 0 0,-21-18 6 0 0,33 16-3222 0 0,-11-22-8466 0 0,-19 1 5569 0 0</inkml:trace>
  <inkml:trace contextRef="#ctx0" brushRef="#br0" timeOffset="637.743">737 457 6937 0 0,'0'0'2356'0'0,"0"0"-368"0"0,0 0-189 0 0,0 0-79 0 0,0 0-219 0 0,0 0-258 0 0,0 0-195 0 0,0 0-205 0 0,0 0-184 0 0,0 0-122 0 0,0 0-142 0 0,0 0-74 0 0,0 0-21 0 0,7-1-17 0 0,18-3 13 0 0,-24 39 795 0 0,-102 143-291 0 0,35-39-1901 0 0,43-100-409 0 0,-17 24-4301 0 0,6-30-7590 0 0,31-32 11107 0 0</inkml:trace>
  <inkml:trace contextRef="#ctx0" brushRef="#br0" timeOffset="910.569">450 494 11787 0 0,'0'0'1141'0'0,"0"0"-315"0"0,0 0 7 0 0,0 0 150 0 0,0 0 41 0 0,0 0-73 0 0,0 0-85 0 0,0 0-122 0 0,0 0-80 0 0,0 0-101 0 0,0 0-119 0 0,0 0-83 0 0,32 32-90 0 0,98 96-67 0 0,-58-63 65 0 0,56 35-2083 0 0,-100-79-2005 0 0,-23-18 915 0 0,-1-1-2708 0 0,-2 1-2170 0 0</inkml:trace>
  <inkml:trace contextRef="#ctx0" brushRef="#br0" timeOffset="1352.511">953 770 7794 0 0,'0'0'1828'0'0,"0"0"-637"0"0,0 0-176 0 0,0 0 116 0 0,0 0-10 0 0,0 0-126 0 0,0 0-116 0 0,0 0-133 0 0,0 0-113 0 0,0 0-137 0 0,0 0-158 0 0,0 0-104 0 0,0 0-91 0 0,22-2-40 0 0,67-8-25 0 0,-61 16 781 0 0,-30-3-736 0 0,-55 60 736 0 0,22-27-810 0 0,-32 48-365 0 0,66-83 310 0 0,1 0-1 0 0,0 0 1 0 0,-1 0 0 0 0,1 1-1 0 0,-1-1 1 0 0,1 0-1 0 0,0 0 1 0 0,0 0 0 0 0,0 0-1 0 0,0 0 1 0 0,0 1 0 0 0,0-1-1 0 0,0 0 1 0 0,0 0 0 0 0,0 0-1 0 0,0 0 1 0 0,1 0-1 0 0,-1 1 1 0 0,0-1 0 0 0,1 0-1 0 0,-1 0 1 0 0,1 0 0 0 0,-1 0-1 0 0,1 0 1 0 0,0 0-1 0 0,-1 0 1 0 0,1 0 0 0 0,0-1-1 0 0,0 1 1 0 0,0 0 0 0 0,-1 0-1 0 0,1 0 1 0 0,0-1 0 0 0,0 1-1 0 0,0-1 1 0 0,0 1-1 0 0,0-1 1 0 0,0 1 0 0 0,1-1-1 0 0,-1 1 1 0 0,0-1 0 0 0,0 0-1 0 0,0 0 1 0 0,0 1 0 0 0,0-1-1 0 0,1 0 7 0 0,57 1 525 0 0,29-36-178 0 0,-56 11-2558 0 0,-26 14-768 0 0,-5 2-1800 0 0,0 5 1814 0 0,0-1-4979 0 0</inkml:trace>
  <inkml:trace contextRef="#ctx0" brushRef="#br0" timeOffset="1801.526">969 75 3401 0 0,'0'0'2959'0'0,"0"0"-984"0"0,0 0-433 0 0,0 0-45 0 0,0 0-39 0 0,0 0-146 0 0,0 0-195 0 0,0 0-192 0 0,0 0-185 0 0,0 0-140 0 0,0 0-119 0 0,0 0-88 0 0,0 0-68 0 0,26-13-39 0 0,80-36-21 0 0,-46 37 174 0 0,-5 13-119 0 0,-54 0-312 0 0,1 1 0 0 0,-1-1-1 0 0,-1 1 1 0 0,1 0 0 0 0,0 0 0 0 0,0 0 0 0 0,-1-1-1 0 0,1 1 1 0 0,-1 0 0 0 0,1 0 0 0 0,-1 0 0 0 0,0 0 0 0 0,0 0-1 0 0,0 0 1 0 0,0 0 0 0 0,0 0 0 0 0,0 0 0 0 0,0 0-1 0 0,-1 0 1 0 0,1-1 0 0 0,-1 1 0 0 0,0 0 0 0 0,1 0 0 0 0,-1 0-1 0 0,0-1 1 0 0,0 1 0 0 0,0 0 0 0 0,0-1 0 0 0,-1 2-8 0 0,-29 42 121 0 0,25-39-119 0 0,1 0 0 0 0,1 1 1 0 0,-1-1-1 0 0,1 1 0 0 0,0-1 0 0 0,0 1 1 0 0,1 1-1 0 0,0-1 0 0 0,0 0 1 0 0,1 1-1 0 0,0-1 0 0 0,0 1 1 0 0,1 0-1 0 0,0 2-2 0 0,3-6-4 0 0,1 1 0 0 0,0 0 0 0 0,0 0 0 0 0,1-1 0 0 0,-1 0 0 0 0,1 0 0 0 0,0 0 0 0 0,0 0 0 0 0,0 0-1 0 0,1-1 1 0 0,0 0 0 0 0,-1 0 0 0 0,1 0 0 0 0,0 0 0 0 0,0-1 0 0 0,0 0 0 0 0,0 0 0 0 0,1 0 0 0 0,-1-1 0 0 0,1 0 0 0 0,-1 0 0 0 0,1 0 0 0 0,-1 0 0 0 0,1-1 0 0 0,2 0 4 0 0,114 4-1165 0 0,-72-11-7679 0 0,-44 6-1429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3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9362 0 0,'0'0'1834'0'0,"0"0"-235"0"0,0 0-256 0 0,0 0-144 0 0,0 0-157 0 0,0 0-181 0 0,0 0-173 0 0,0 0-168 0 0,0 0-167 0 0,0 0-135 0 0,0 0-26 0 0,0 0 29 0 0,0 0 35 0 0,-1 8 47 0 0,6 164 869 0 0,-4-168-1503 0 0,43 127-594 0 0,-27-108-3867 0 0,3-5-4210 0 0,-18-17 2889 0 0</inkml:trace>
  <inkml:trace contextRef="#ctx0" brushRef="#br0" timeOffset="262.184">0 443 6041 0 0,'0'0'1169'0'0,"0"0"-223"0"0,0 0 132 0 0,0 0 274 0 0,0 0 90 0 0,0 0-147 0 0,0 0-219 0 0,0 0-184 0 0,0 0-181 0 0,0 0-155 0 0,33-5-124 0 0,104-16-94 0 0,-14 5 162 0 0,20 11-680 0 0,-47 4-4991 0 0,-80 3 1572 0 0,-6 2-2205 0 0,-8-3 2730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42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 2769 0 0,'0'0'1081'0'0,"0"0"39"0"0,0 0 174 0 0,0 0 226 0 0,0 0 182 0 0,0 0-50 0 0,0 0-234 0 0,0 0-338 0 0,0 0-273 0 0,0 0-157 0 0,0 0-82 0 0,5 4-19 0 0,16 26-176 0 0,-1 1 0 0 0,-1 1 0 0 0,-1 0 0 0 0,-2 1 0 0 0,-2 1 0 0 0,-1 0 0 0 0,-1 1-1 0 0,1 13-372 0 0,37 139 30 0 0,-40-154-76 0 0,-8-31-1 0 0,4-8 1471 0 0,23-113-736 0 0,84-250-427 0 0,-61 277-992 0 0,1 52-5076 0 0,-43 38 2331 0 0,-5 3-1434 0 0,2-1-1669 0 0</inkml:trace>
  <inkml:trace contextRef="#ctx0" brushRef="#br0" timeOffset="392.625">497 582 4337 0 0,'0'0'1256'0'0,"0"0"-121"0"0,0 0 16 0 0,0 0 88 0 0,0 0-19 0 0,0 0-129 0 0,0 0-175 0 0,0 0-184 0 0,0 0-137 0 0,0 0-117 0 0,0 0-108 0 0,0 0-39 0 0,20-9-44 0 0,59-28-48 0 0,-24 28 314 0 0,-54 10-527 0 0,0 1 0 0 0,0-1-1 0 0,0 0 1 0 0,0 1 0 0 0,0-1 0 0 0,0 1-1 0 0,0-1 1 0 0,0 1 0 0 0,-1-1 0 0 0,1 1 0 0 0,-1 0-1 0 0,1-1 1 0 0,-1 1 0 0 0,0 0 0 0 0,0-1-1 0 0,1 1 1 0 0,-1 0 0 0 0,0 0 0 0 0,-1-1-1 0 0,1 1 1 0 0,0 0 0 0 0,0-1 0 0 0,-1 1 0 0 0,1 0-1 0 0,-1-1 1 0 0,1 1 0 0 0,-1-1 0 0 0,0 1-1 0 0,0 0 1 0 0,0-1 0 0 0,0 2-26 0 0,-96 111 1270 0 0,97-113-1249 0 0,0 0 1 0 0,-1 0-1 0 0,1 0 1 0 0,0 0 0 0 0,0 0-1 0 0,0 0 1 0 0,0 0 0 0 0,0 0-1 0 0,0 1 1 0 0,0-1 0 0 0,0 0-1 0 0,0 0 1 0 0,0 0 0 0 0,1 0-1 0 0,-1 0 1 0 0,0 0 0 0 0,1 0-1 0 0,-1 0 1 0 0,1 0 0 0 0,-1 0-1 0 0,1 0 1 0 0,-1 0 0 0 0,1 0-1 0 0,0 0 1 0 0,0 0 0 0 0,-1-1-1 0 0,1 1 1 0 0,0 0 0 0 0,0-1-1 0 0,0 1 1 0 0,0 0 0 0 0,0-1-1 0 0,0 1 1 0 0,0-1 0 0 0,0 1-1 0 0,0-1 1 0 0,0 0-1 0 0,0 1 1 0 0,0-1 0 0 0,0 0-1 0 0,0 0 1 0 0,0 0-22 0 0,57 8 666 0 0,-42-7-553 0 0,84-3 89 0 0,-65-14-3626 0 0,-28 13 1850 0 0,1-2-5049 0 0,-5-1-1645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49:56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13 170 0 0 0,'0'0'753'0'0,"0"0"536"0"0,0 0 196 0 0,0 0-11 0 0,0 0-127 0 0,0 0-161 0 0,0 0-139 0 0,0 0-154 0 0,0 0-99 0 0,0 0-41 0 0,3 0 18 0 0,85 1 4297 0 0,46 12-2180 0 0,6 6-2005 0 0,-44-15-682 0 0,-83-7 1108 0 0,-6-3-4810 0 0,-20 4-12024 0 0,9 5 12410 0 0</inkml:trace>
  <inkml:trace contextRef="#ctx0" brushRef="#br0" timeOffset="280.851">1 450 5945 0 0,'0'0'1178'0'0,"0"0"-143"0"0,0 0 70 0 0,0 0 294 0 0,0 0 196 0 0,0 0-46 0 0,0 0-236 0 0,0 0-262 0 0,0 0-236 0 0,0 0-172 0 0,0 0-146 0 0,34-4-127 0 0,109-8-89 0 0,-44 9 164 0 0,11 10-535 0 0,-33 6-4133 0 0,-28-15-8212 0 0,-42-1 9962 0 0</inkml:trace>
  <inkml:trace contextRef="#ctx0" brushRef="#br0" timeOffset="845.088">153 0 0 0 0,'0'0'1163'0'0,"0"0"-30"0"0,0 0-34 0 0,0 0 2 0 0,0 0-4 0 0,0 0-5 0 0,0 0-33 0 0,0 0-96 0 0,0 0-104 0 0,0 0 0 0 0,0 0 42 0 0,0 0 65 0 0,3 3 38 0 0,52 41 2882 0 0,44 12-2371 0 0,-24-15-1180 0 0,-26-16-233 0 0,44 35 45 0 0,-92-59-137 0 0,1 1 0 0 0,-1-1 0 0 0,1 1 0 0 0,-1 0 0 0 0,0-1 0 0 0,0 1 0 0 0,0 0 0 0 0,0 0 0 0 0,0 0 0 0 0,0 0 0 0 0,0 0 0 0 0,0 0 0 0 0,-1 0 0 0 0,1 1 0 0 0,-1-1 0 0 0,0 0 0 0 0,0 0 0 0 0,1 0 0 0 0,-1 0 0 0 0,-1 1 0 0 0,1-1 0 0 0,0 0 0 0 0,0 0 0 0 0,-1 0 0 0 0,0 0 0 0 0,1 0 0 0 0,-1 0 0 0 0,-1 2-9 0 0,-33 55 287 0 0,-30 21-47 0 0,-164 108 31 0 0,177-118-1405 0 0,49-52-2578 0 0,5 1-3297 0 0,1-12-1503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02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21 840 2857 0 0,'0'0'568'0'0,"0"0"-27"0"0,0 0 330 0 0,0 0 407 0 0,0 0 202 0 0,0 0-14 0 0,0 0-121 0 0,0 0-169 0 0,0 0-210 0 0,0 0-226 0 0,0 0-209 0 0,0 0-183 0 0,32-1-123 0 0,96-1-69 0 0,-81 8 135 0 0,-46-1-231 0 0,0 0 0 0 0,-1 0 0 0 0,1 0 0 0 0,-1 0 0 0 0,0 0 0 0 0,0 0 0 0 0,-1 0 0 0 0,0 0 0 0 0,0 0 0 0 0,0 0 0 0 0,0 0 0 0 0,-1 0 0 0 0,1-1 0 0 0,-1 1 0 0 0,0 0 0 0 0,-1-1-1 0 0,1 0 1 0 0,-1 1 0 0 0,0-1 0 0 0,0 0 0 0 0,0 0 0 0 0,-1-1 0 0 0,1 1 0 0 0,-1-1 0 0 0,-3 3-60 0 0,3-1 28 0 0,-87 120 327 0 0,67-58 518 0 0,67-60 921 0 0,54-24-926 0 0,-27-16-5249 0 0,-23 17-6537 0 0,-37 12 5961 0 0</inkml:trace>
  <inkml:trace contextRef="#ctx0" brushRef="#br0" timeOffset="-476.297">220 210 1072 0 0,'0'0'1654'0'0,"0"0"-95"0"0,0 0 49 0 0,0 0 138 0 0,0 0 72 0 0,0 0-69 0 0,0 0-240 0 0,0 0-317 0 0,0 0-295 0 0,0 0-275 0 0,0 0-235 0 0,0-4 29 0 0,6 196 1948 0 0,10-52-3700 0 0,-15-136 740 0 0,4 11-3674 0 0,-2-1-6210 0 0,-3-10 8569 0 0</inkml:trace>
  <inkml:trace contextRef="#ctx0" brushRef="#br0" timeOffset="-238.163">1 600 304 0 0,'0'0'2278'0'0,"0"0"-463"0"0,0 0-104 0 0,0 0 97 0 0,0 0-11 0 0,0 0-108 0 0,0 0-191 0 0,0 0-258 0 0,35-3-243 0 0,112-13-248 0 0,-24 0 246 0 0,-19 14-1315 0 0,-56 3-8657 0 0,-44 0 4952 0 0,-1 5 466 0 0</inkml:trace>
  <inkml:trace contextRef="#ctx0" brushRef="#br0" timeOffset="11803.531">601 818 0 0 0,'0'0'471'0'0,"0"0"402"0"0,0 0 58 0 0,0 0-71 0 0,0 0-53 0 0,0 0-21 0 0,0 0-5 0 0,6-12 9 0 0,55-94 2678 0 0,-34 70-2187 0 0,90-90 491 0 0,-72 100-2828 0 0,-40 66 592 0 0,2 60 434 0 0,-5-92 61 0 0,-2-7-17 0 0,-1 0 0 0 0,1 1 0 0 0,0-1 0 0 0,0 0 0 0 0,0 0 1 0 0,0 0-1 0 0,0 0 0 0 0,0 0 0 0 0,0 1 0 0 0,1-1 0 0 0,-1 0 0 0 0,0 0 0 0 0,1 0 0 0 0,-1 0 0 0 0,1 0 1 0 0,-1 0-1 0 0,1 0 0 0 0,-1 0 0 0 0,1 0 0 0 0,0 0 0 0 0,-1 0 0 0 0,1 0 0 0 0,0 0 0 0 0,0 0 0 0 0,0-1 1 0 0,0 1-1 0 0,-1 0 0 0 0,1 0 0 0 0,0-1 0 0 0,0 1 0 0 0,0-1 0 0 0,1 1 0 0 0,-1-1 0 0 0,0 0 0 0 0,0 1 1 0 0,0-1-1 0 0,0 0 0 0 0,0 0 0 0 0,0 1 0 0 0,1-1 0 0 0,-1 0 0 0 0,0 0 0 0 0,0 0 0 0 0,0-1 0 0 0,0 1 1 0 0,1 0-1 0 0,-1 0 0 0 0,0-1 0 0 0,1 1-14 0 0,61-72 496 0 0,-49 52-439 0 0,10-16 30 0 0,-12 19-36 0 0,0-1 0 0 0,0 2 0 0 0,2 0 0 0 0,0 0 0 0 0,0 1-1 0 0,13-8-50 0 0,-27 22 4 0 0,1 1 0 0 0,0 0 0 0 0,0-1-1 0 0,-1 1 1 0 0,1 0 0 0 0,0-1 0 0 0,-1 1-1 0 0,1 0 1 0 0,0 0 0 0 0,0 0 0 0 0,0 0 0 0 0,-1 0-1 0 0,1 0 1 0 0,0 0 0 0 0,0 0 0 0 0,-1 0-1 0 0,1 0 1 0 0,0 0 0 0 0,0 1 0 0 0,-1-1-1 0 0,1 0 1 0 0,0 0 0 0 0,-1 1 0 0 0,1-1-1 0 0,0 0 1 0 0,-1 1 0 0 0,1-1 0 0 0,0 1-1 0 0,-1-1 1 0 0,1 1 0 0 0,-1-1 0 0 0,1 1-1 0 0,-1 0 1 0 0,1-1 0 0 0,-1 1 0 0 0,1-1-1 0 0,-1 1 1 0 0,0 0 0 0 0,1-1 0 0 0,-1 1-1 0 0,0 0 1 0 0,1 0 0 0 0,-1-1 0 0 0,0 1 0 0 0,0 0-1 0 0,0 0 1 0 0,0-1 0 0 0,0 1 0 0 0,0 0-1 0 0,0 0 1 0 0,0 0 0 0 0,0-1 0 0 0,0 1-1 0 0,0 0 1 0 0,-1 0 0 0 0,1-1 0 0 0,0 1-1 0 0,0 0 1 0 0,-1-1 0 0 0,1 1 0 0 0,0 0-1 0 0,-1-1 1 0 0,1 1 0 0 0,-1 0 0 0 0,1-1-1 0 0,-1 1 1 0 0,1-1 0 0 0,-2 1-4 0 0,2 11 179 0 0,0 4-298 0 0,1-1 0 0 0,1 0-1 0 0,0 0 1 0 0,1 1 0 0 0,0-1-1 0 0,2-1 1 0 0,-1 1 0 0 0,2-1 0 0 0,0 1-1 0 0,1-2 1 0 0,1 3 119 0 0,17 18-4364 0 0,2-22-2809 0 0,-23-9 6650 0 0</inkml:trace>
  <inkml:trace contextRef="#ctx0" brushRef="#br0" timeOffset="12253.218">1474 475 0 0 0,'0'0'296'0'0,"0"0"384"0"0,0 0 239 0 0,0 0 136 0 0,0 0 71 0 0,0 0-28 0 0,0 0-104 0 0,0 0-145 0 0,0 0-136 0 0,0 0-92 0 0,0 0-27 0 0,-3 30-8 0 0,-6 92 4 0 0,15-76 279 0 0,-1-41-643 0 0,0 1-70 0 0,0 1 0 0 0,1-1 0 0 0,-1 0 0 0 0,1-1 0 0 0,0 1 1 0 0,1-1-1 0 0,0-1 0 0 0,-1 1 0 0 0,2-1 0 0 0,-1 0 0 0 0,0 0 0 0 0,5 1-156 0 0,1 1-47 0 0,-12-5 152 0 0,-1 0-1 0 0,1-1 0 0 0,-1 1 1 0 0,1-1-1 0 0,-1 1 0 0 0,1-1 1 0 0,-1 1-1 0 0,1-1 1 0 0,-1 0-1 0 0,1 1 0 0 0,0-1 1 0 0,-1 0-1 0 0,1 0 1 0 0,0 1-1 0 0,-1-1 0 0 0,1 0 1 0 0,0 0-1 0 0,-1 0 1 0 0,1 0-1 0 0,0 0 0 0 0,-1 1 1 0 0,1-2-1 0 0,0 1 0 0 0,0 0 1 0 0,-1 0-1 0 0,1 0 1 0 0,0 0-1 0 0,-1 0 0 0 0,1 0 1 0 0,0-1-1 0 0,-1 1 1 0 0,1 0-1 0 0,0-1 0 0 0,-1 1 1 0 0,1 0-1 0 0,-1-1 1 0 0,1 1-1 0 0,-1-1 0 0 0,1 1 1 0 0,-1-1-1 0 0,1 1 0 0 0,-1-1 1 0 0,1 1-1 0 0,-1-1 1 0 0,1 0-1 0 0,-1 1 0 0 0,0-1 1 0 0,1 1-1 0 0,-1-1-104 0 0,85-153 2141 0 0,-12 47-2513 0 0,-46 75-3144 0 0,-5 15-7345 0 0,-17 14 5312 0 0</inkml:trace>
  <inkml:trace contextRef="#ctx0" brushRef="#br0" timeOffset="12549.343">1382 287 3689 0 0,'0'0'839'0'0,"0"0"-102"0"0,0 0 169 0 0,0 0 355 0 0,0 0 192 0 0,0 0-20 0 0,0 0-159 0 0,0 0-241 0 0,0 0-250 0 0,0 0-249 0 0,33-1-216 0 0,106-5-146 0 0,74-18-1860 0 0,-175 19-538 0 0,-1-3-4382 0 0,-26 5 2698 0 0</inkml:trace>
  <inkml:trace contextRef="#ctx0" brushRef="#br0" timeOffset="13003.804">2007 287 3537 0 0,'0'0'1199'0'0,"0"0"-348"0"0,0 0-141 0 0,0 0 151 0 0,0 0 236 0 0,0 0 169 0 0,0 0 29 0 0,0 0-139 0 0,0 0-221 0 0,0 0-240 0 0,0 0-226 0 0,0 0-141 0 0,0 0-105 0 0,19 1-43 0 0,86 2 136 0 0,-26 12 309 0 0,-79-13-603 0 0,1-1-1 0 0,-1 0 1 0 0,0 1 0 0 0,1-1-1 0 0,-1 0 1 0 0,0 1-1 0 0,0-1 1 0 0,0 0-1 0 0,0 1 1 0 0,0-1 0 0 0,0 1-1 0 0,0-1 1 0 0,-1 0-1 0 0,1 1 1 0 0,0-1-1 0 0,-1 0 1 0 0,1 0 0 0 0,-1 1-1 0 0,1-1 1 0 0,-1 0-1 0 0,0 0 1 0 0,1 1-1 0 0,-1-1 1 0 0,0 0 0 0 0,0 0-1 0 0,0 0 1 0 0,0 0-1 0 0,0 0 1 0 0,-1 0-22 0 0,0 1 16 0 0,-33 31 323 0 0,32-32-294 0 0,-1 1 0 0 0,1 0 1 0 0,0 0-1 0 0,0 1 0 0 0,0-1 0 0 0,0 1 0 0 0,1-1 0 0 0,-1 1 0 0 0,0 0 0 0 0,1 0 0 0 0,0 0 0 0 0,0 0 0 0 0,0 0 1 0 0,0 1-1 0 0,0-1 0 0 0,1 1 0 0 0,0-1 0 0 0,-1 1 0 0 0,1-1 0 0 0,1 1 0 0 0,-1 0 0 0 0,0 0 0 0 0,1-1 0 0 0,0 3-45 0 0,1-4 30 0 0,1 0-1 0 0,-1-1 1 0 0,1 1-1 0 0,0-1 1 0 0,0 0-1 0 0,0 1 1 0 0,-1-1-1 0 0,1 0 1 0 0,0 0-1 0 0,1 0 1 0 0,-1 0 0 0 0,0-1-1 0 0,0 1 1 0 0,0 0-1 0 0,0-1 1 0 0,1 0-1 0 0,-1 1 1 0 0,0-1-1 0 0,0 0 1 0 0,1 0-1 0 0,-1 0 1 0 0,0 0-1 0 0,0-1 1 0 0,1 1-1 0 0,-1-1 1 0 0,2 0-30 0 0,7 0-109 0 0,41-12-4057 0 0,-38 8-1203 0 0,-3 1-3561 0 0</inkml:trace>
  <inkml:trace contextRef="#ctx0" brushRef="#br0" timeOffset="13635.605">2370 703 0 0 0,'0'0'962'0'0,"0"0"757"0"0,0 0 244 0 0,0 0-23 0 0,0 0-101 0 0,0 0-148 0 0,0 0-155 0 0,0 0-191 0 0,0 0-229 0 0,31 1-212 0 0,95 0-168 0 0,-42-10 353 0 0,121-32-379 0 0,-179 26-3099 0 0,-23 8-1837 0 0,-11 1-3662 0 0,3 5 4841 0 0</inkml:trace>
  <inkml:trace contextRef="#ctx0" brushRef="#br0" timeOffset="13868.029">2646 512 0 0 0,'0'0'273'0'0,"0"0"964"0"0,0 0 490 0 0,0 0 145 0 0,0 0 6 0 0,0 0-178 0 0,0 0-330 0 0,0 0-378 0 0,0 0-344 0 0,0 0-285 0 0,0 32-184 0 0,-4 99-91 0 0,-5-3-652 0 0,9-120 263 0 0,3 12-2737 0 0,11-15-4905 0 0,-10-5 7462 0 0</inkml:trace>
  <inkml:trace contextRef="#ctx0" brushRef="#br0" timeOffset="14121.025">3141 136 5441 0 0,'0'0'1634'0'0,"0"0"-706"0"0,0 0-269 0 0,0 0 230 0 0,0 0 336 0 0,0 0 210 0 0,0 0-14 0 0,0 0-243 0 0,0 0-254 0 0,0 0-226 0 0,0 0-210 0 0,0 0-174 0 0,-1 34-138 0 0,-5 105-69 0 0,10-18-131 0 0,-3-118-91 0 0,0 0-1 0 0,0 0 1 0 0,0-1-1 0 0,1 1 0 0 0,-1-1 1 0 0,1 1-1 0 0,-1-1 1 0 0,1 1-1 0 0,0-1 1 0 0,0 0-1 0 0,0 0 1 0 0,0 0-1 0 0,1 0 1 0 0,-1 0-1 0 0,1-1 1 0 0,-1 1-1 0 0,1-1 1 0 0,-1 1-1 0 0,1-1 1 0 0,0 0-1 0 0,-1 0 1 0 0,1 0-1 0 0,2 0 116 0 0,19 3-4659 0 0,1-2-4406 0 0,-20-2 7953 0 0</inkml:trace>
  <inkml:trace contextRef="#ctx0" brushRef="#br0" timeOffset="14372.072">2911 564 0 0 0,'0'0'1271'0'0,"0"0"421"0"0,0 0 159 0 0,0 0 44 0 0,0 0-114 0 0,0 0-260 0 0,32-6-275 0 0,98-17-244 0 0,-31 3 364 0 0,-1 2-661 0 0,-28 15-5742 0 0,-64 6-1158 0 0,-4 1 3097 0 0</inkml:trace>
  <inkml:trace contextRef="#ctx0" brushRef="#br0" timeOffset="14757.629">3042 707 0 0 0,'0'0'239'0'0,"0"0"720"0"0,0 0 258 0 0,0 0 6 0 0,0 0-60 0 0,0 0-85 0 0,0 0-58 0 0,0 0-7 0 0,0 0-14 0 0,0 0-65 0 0,0 0-114 0 0,0 0-100 0 0,11 5-66 0 0,33 15-73 0 0,1-10 370 0 0,-2 7-503 0 0,-43-15-434 0 0,1 0-1 0 0,-1 0 1 0 0,0 1 0 0 0,0-1-1 0 0,0 0 1 0 0,0 0 0 0 0,0 1 0 0 0,0-1-1 0 0,0 0 1 0 0,-1 0 0 0 0,1 0-1 0 0,-1 1 1 0 0,0-1 0 0 0,0 0-1 0 0,0 0 1 0 0,0 0 0 0 0,0 0 0 0 0,0 0-1 0 0,0 0 1 0 0,0 0 0 0 0,-1-1-1 0 0,1 1 1 0 0,-1 0 0 0 0,0-1-1 0 0,1 1 1 0 0,-2 0-14 0 0,-181 167 181 0 0,182-168-169 0 0,1 0 0 0 0,0 0 0 0 0,-1 0 0 0 0,1 0 0 0 0,0 0 0 0 0,0 0 0 0 0,-1 0 0 0 0,1 0 0 0 0,0 0 0 0 0,0 1 0 0 0,0-1 0 0 0,1 0 0 0 0,-1 1 0 0 0,0-1 0 0 0,0 1 0 0 0,1-1 0 0 0,-1 1 0 0 0,1-1 0 0 0,-1 1 0 0 0,1-1 0 0 0,0 1-1 0 0,-1 0 1 0 0,1-1 0 0 0,0 1 0 0 0,0-1 0 0 0,0 1 0 0 0,0 0 0 0 0,1-1 0 0 0,-1 1 0 0 0,0-1 0 0 0,1 1 0 0 0,-1 0 0 0 0,1-1 0 0 0,-1 1 0 0 0,1-1 0 0 0,0 0 0 0 0,0 1 0 0 0,0-1 0 0 0,0 0 0 0 0,0 1 0 0 0,0-1 0 0 0,0 0 0 0 0,0 0-1 0 0,0 0 1 0 0,0 0 0 0 0,1 0 0 0 0,-1 0 0 0 0,0 0 0 0 0,1 0 0 0 0,-1 0 0 0 0,1-1 0 0 0,-1 1 0 0 0,1 0 0 0 0,-1-1 0 0 0,1 0 0 0 0,-1 1 0 0 0,2-1-12 0 0,105-16-435 0 0,-74 2-3090 0 0,-1-3-4156 0 0,-26 13 4084 0 0</inkml:trace>
  <inkml:trace contextRef="#ctx0" brushRef="#br0" timeOffset="15085.074">3626 416 1336 0 0,'0'0'2362'0'0,"0"0"-712"0"0,0 0-357 0 0,0 0-67 0 0,0 0 17 0 0,0 0-52 0 0,0 0-79 0 0,0 0-88 0 0,0 0-105 0 0,0 0-68 0 0,0 0-113 0 0,0 0-146 0 0,0 0-110 0 0,2 14-57 0 0,23 113 796 0 0,-20 81-1344 0 0,-17-139-1568 0 0,-16-38-7456 0 0,23-31 5878 0 0,3 0-166 0 0</inkml:trace>
  <inkml:trace contextRef="#ctx0" brushRef="#br0" timeOffset="15353.912">3346 368 2961 0 0,'0'0'993'0'0,"0"0"105"0"0,0 0 313 0 0,0 0 192 0 0,0 0-95 0 0,0 0-205 0 0,31 1-227 0 0,99 2-224 0 0,261 12 1977 0 0,-338-7-4267 0 0,-53-7 1098 0 0,0 0-1 0 0,0 0 0 0 0,0 0 0 0 0,1 0 0 0 0,-1 0 0 0 0,0 0 1 0 0,0 0-1 0 0,0 0 0 0 0,0 0 0 0 0,-1 0 0 0 0,1-1 0 0 0,0 1 1 0 0,0 0-1 0 0,-1 0 0 0 0,1 0 0 0 0,0 0 0 0 0,-1 0 0 0 0,1 0 1 0 0,-1 0-1 0 0,1 0 0 0 0,-1-1 0 0 0,1 1 0 0 0,-1 0 0 0 0,0 0 1 0 0,1-1-1 0 0,-1 1 0 0 0,0 0 0 0 0,0-1 0 0 0,1 1 0 0 0,-1-1 0 0 0,0 1 1 0 0,0-1-1 0 0,0 1 0 0 0,0-1 0 0 0,0 1 341 0 0,-4 2-2267 0 0</inkml:trace>
  <inkml:trace contextRef="#ctx0" brushRef="#br0" timeOffset="15602.092">3331 888 736 0 0,'0'0'1475'0'0,"0"0"-179"0"0,0 0 143 0 0,0 0 271 0 0,0 0 69 0 0,0 0-72 0 0,0 0-126 0 0,0 0-195 0 0,0 0-251 0 0,0 0-240 0 0,0 0-228 0 0,0 0-175 0 0,27 0-112 0 0,88 1-80 0 0,13-24 264 0 0,-2-10-596 0 0,-70 17-2689 0 0,0 2-5567 0 0,-43 10 1787 0 0</inkml:trace>
  <inkml:trace contextRef="#ctx0" brushRef="#br0" timeOffset="16251.972">3366 140 320 0 0,'0'0'1212'0'0,"0"0"-91"0"0,0 0-73 0 0,0 0-47 0 0,0 0-75 0 0,0 0 5 0 0,0 0 56 0 0,0 0 27 0 0,0 0 44 0 0,0 0-86 0 0,0 0-193 0 0,0 0-203 0 0,0 0-185 0 0,28 2-123 0 0,88 5-91 0 0,-88-5-344 0 0,124 9-313 0 0,-61 4-7677 0 0,-77-11 4180 0 0</inkml:trace>
  <inkml:trace contextRef="#ctx0" brushRef="#br0" timeOffset="17156.978">3858 865 0 0 0,'0'0'1003'0'0,"0"0"523"0"0,0 0 277 0 0,0 0 118 0 0,0 0-79 0 0,0 0-172 0 0,0 0-250 0 0,0 0-250 0 0,0 0-231 0 0,32-14-181 0 0,103-48-144 0 0,-32 2 601 0 0,-95 55-1152 0 0,0-1 0 0 0,-1 0 1 0 0,1 0-1 0 0,-1 0 0 0 0,0-1 0 0 0,-1 0 1 0 0,1 0-1 0 0,-1-1 0 0 0,-1 1 1 0 0,0-2-1 0 0,0 1 0 0 0,0 0 0 0 0,-1-1 1 0 0,0 0-1 0 0,-1 0 0 0 0,0 0 1 0 0,0 0-1 0 0,-1 0 0 0 0,0-1 0 0 0,-1 1 1 0 0,0-1-1 0 0,0-4-63 0 0,-3 12-87 0 0,0-1-1 0 0,0 1 1 0 0,1 0 0 0 0,-1 0-1 0 0,-1 0 1 0 0,1 0 0 0 0,0 0-1 0 0,0 0 1 0 0,-1 1 0 0 0,1-1 0 0 0,-1 1-1 0 0,1-1 1 0 0,-1 1 0 0 0,0 0-1 0 0,1 0 1 0 0,-1 0 0 0 0,0 0-1 0 0,0 1 1 0 0,0-1 0 0 0,0 1-1 0 0,0 0 1 0 0,0 0 0 0 0,1 0-1 0 0,-1 0 1 0 0,0 0 0 0 0,0 1-1 0 0,0-1 1 0 0,0 1 0 0 0,0 0-1 0 0,1 0 1 0 0,-1 0 0 0 0,0 0-1 0 0,1 0 1 0 0,-1 1 0 0 0,1-1-1 0 0,-1 1 1 0 0,1-1 0 0 0,-1 1 0 0 0,1 0-1 0 0,0 0 1 0 0,0 0 0 0 0,0 1 87 0 0,-5 3-162 0 0,-1 1 0 0 0,2 1 1 0 0,-1-1-1 0 0,1 1 0 0 0,0 0 1 0 0,1 0-1 0 0,0 1 0 0 0,0 0 1 0 0,1 0-1 0 0,0 0 0 0 0,1 0 1 0 0,0 0-1 0 0,0 1 0 0 0,1 0 1 0 0,0-1-1 0 0,1 1 0 0 0,0 0 1 0 0,0 3 161 0 0,1-9 22 0 0,0-1 1 0 0,0 1 0 0 0,0 0-1 0 0,1-1 1 0 0,-1 1 0 0 0,1-1-1 0 0,0 1 1 0 0,0 0 0 0 0,0-1-1 0 0,0 0 1 0 0,1 1 0 0 0,0-1-1 0 0,-1 0 1 0 0,1 0 0 0 0,0 0-1 0 0,1 0 1 0 0,-1 0 0 0 0,0 0-1 0 0,1 0 1 0 0,0-1 0 0 0,-1 1-1 0 0,1-1 1 0 0,0 0 0 0 0,0 0-1 0 0,1 0 1 0 0,-1 0 0 0 0,0-1-1 0 0,0 1 1 0 0,1-1 0 0 0,-1 0-1 0 0,1 0 1 0 0,2 0-23 0 0,7 2 229 0 0,0 0-1 0 0,0-1 1 0 0,0-1 0 0 0,0 0-1 0 0,1-1 1 0 0,-1-1-1 0 0,0 0 1 0 0,0 0 0 0 0,0-1-1 0 0,0-1 1 0 0,0-1-1 0 0,0 1 1 0 0,-1-2 0 0 0,1 0-1 0 0,-1 0 1 0 0,10-7-229 0 0,14-9 381 0 0,-1-2 0 0 0,-1-1-1 0 0,-1-1 1 0 0,23-24-381 0 0,-49 43 18 0 0,-1 2-3 0 0,0-1 0 0 0,-1 0 0 0 0,1 0 0 0 0,-1 0 0 0 0,0 0 0 0 0,0-1-1 0 0,-1 0 1 0 0,1 0 0 0 0,-1 0 0 0 0,-1 0 0 0 0,1-1 0 0 0,-1 0 0 0 0,0 1 0 0 0,-1-1 0 0 0,2-6-15 0 0,-43 16-1418 0 0,23 8 955 0 0,1 0 0 0 0,0 1 0 0 0,1 0-1 0 0,0 1 1 0 0,1 1 0 0 0,1 0 0 0 0,0 1 0 0 0,1 0 0 0 0,0 1 0 0 0,2 0 0 0 0,-3 5 463 0 0,10-19 15 0 0,0 1 0 0 0,0-1 0 0 0,1 1 0 0 0,-1 0 0 0 0,0-1 0 0 0,1 1 0 0 0,0 0 0 0 0,-1 0 0 0 0,1 0 1 0 0,0 0-1 0 0,1 0 0 0 0,-1 1 0 0 0,0-1 0 0 0,1 0 0 0 0,0 0 0 0 0,0 0 0 0 0,0 1 0 0 0,0-1 1 0 0,0 0-1 0 0,1 0 0 0 0,-1 0 0 0 0,1 1 0 0 0,0-1 0 0 0,0 0 0 0 0,0 0 0 0 0,0 0 0 0 0,1 0 0 0 0,-1-1 1 0 0,1 1-1 0 0,0 0 0 0 0,0-1 0 0 0,0 1 0 0 0,0-1 0 0 0,0 1 0 0 0,0-1 0 0 0,1 0 0 0 0,-1 0 1 0 0,1 0-1 0 0,-1 0 0 0 0,1 0 0 0 0,0-1 0 0 0,0 1 0 0 0,0-1 0 0 0,0 0 0 0 0,0 0 0 0 0,0 0-15 0 0,6 0 333 0 0,0 0 0 0 0,0 0 0 0 0,0-1 0 0 0,1 0 0 0 0,-1-1 0 0 0,0 0 0 0 0,0-1 0 0 0,0 0 0 0 0,0 0 0 0 0,-1-1 0 0 0,1 0-1 0 0,0 0 1 0 0,-1-1 0 0 0,2-1-333 0 0,8-3 249 0 0,0-2-1 0 0,-1 1 1 0 0,-1-2 0 0 0,0 0-1 0 0,0-1 1 0 0,-1-1-1 0 0,-1 0 1 0 0,0-1-1 0 0,0 0 1 0 0,-2-1-1 0 0,11-17-248 0 0,27-48 372 0 0,-51 81-368 0 0,1-1-1 0 0,0 1 1 0 0,-1-1-1 0 0,1 1 0 0 0,-1-1 1 0 0,0 0-1 0 0,1 1 1 0 0,-1-1-1 0 0,1 0 1 0 0,-1 1-1 0 0,0-1 1 0 0,1 0-1 0 0,-1 1 0 0 0,1-1 1 0 0,-1 0-1 0 0,0 0 1 0 0,0 0-1 0 0,1 0 1 0 0,-1 0-1 0 0,0 0 0 0 0,1 0 1 0 0,-1 0-1 0 0,0 0 1 0 0,1 0-1 0 0,-1 0 1 0 0,0 0-1 0 0,1 0 0 0 0,-1-1 1 0 0,0 1-1 0 0,1 0 1 0 0,-1 0-1 0 0,1-1 1 0 0,-1 1-1 0 0,0-1 0 0 0,1 1 1 0 0,-1 0-1 0 0,1-1 1 0 0,-1 1-1 0 0,1-1 1 0 0,-1 1-1 0 0,1-1 0 0 0,0 1 1 0 0,-1-1-1 0 0,1 1 1 0 0,-1-1-1 0 0,1 0 1 0 0,0 1-1 0 0,0-1 0 0 0,-1 0 1 0 0,1 1-1 0 0,0-1 1 0 0,0 0-1 0 0,0 1 1 0 0,0-1-1 0 0,0 0 0 0 0,0 1 1 0 0,0-1-1 0 0,0 0 1 0 0,0 1-1 0 0,0-1 1 0 0,0 0-1 0 0,0 1 0 0 0,1-2-3 0 0,-17 14-91 0 0,1 0-1 0 0,0 1 1 0 0,1 0-1 0 0,0 2 1 0 0,1-1-1 0 0,1 2 1 0 0,1-1-1 0 0,0 1 1 0 0,1 1-1 0 0,0 0 1 0 0,1 3 91 0 0,7-16-33 0 0,0-1 0 0 0,1 1 1 0 0,0 0-1 0 0,0-1 1 0 0,0 1-1 0 0,1 0 1 0 0,-1 0-1 0 0,1 0 1 0 0,0 0-1 0 0,0-1 1 0 0,0 1-1 0 0,0 0 1 0 0,1 0-1 0 0,-1 0 1 0 0,1 0-1 0 0,0-1 0 0 0,1 1 1 0 0,-1 0-1 0 0,0-1 1 0 0,1 1-1 0 0,0-1 1 0 0,0 1-1 0 0,0-1 1 0 0,0 0-1 0 0,1 0 1 0 0,-1 0-1 0 0,1 0 1 0 0,-1 0-1 0 0,1-1 1 0 0,1 1 32 0 0,0 0-264 0 0,0 1 1 0 0,1-2 0 0 0,0 1 0 0 0,-1 0 0 0 0,1-1 0 0 0,0 0 0 0 0,0 0 0 0 0,0-1-1 0 0,0 1 1 0 0,0-1 0 0 0,0 0 0 0 0,1 0 0 0 0,-1-1 0 0 0,4 0 263 0 0,17 0-3475 0 0,-8 0-1877 0 0,-12 0 836 0 0</inkml:trace>
  <inkml:trace contextRef="#ctx0" brushRef="#br0" timeOffset="17951.018">4907 107 3049 0 0,'0'0'1779'0'0,"0"0"-104"0"0,0 0-122 0 0,0 0-168 0 0,0 0-273 0 0,0 0-280 0 0,0 0-205 0 0,0 0-127 0 0,0 0-37 0 0,0 0-24 0 0,0 0-31 0 0,0 0-31 0 0,0 0-21 0 0,20-7-2 0 0,64-20 0 0 0,1 17 863 0 0,-84 11-1179 0 0,0 0 1 0 0,0 1-1 0 0,-1-1 0 0 0,1 0 1 0 0,0 1-1 0 0,-1-1 1 0 0,1 0-1 0 0,-1 1 1 0 0,1-1-1 0 0,-1 1 1 0 0,1-1-1 0 0,-1 1 1 0 0,0 0-1 0 0,0-1 1 0 0,0 1-1 0 0,0-1 1 0 0,0 1-1 0 0,0-1 1 0 0,-1 1-1 0 0,1-1 1 0 0,0 1-1 0 0,-1-1 1 0 0,1 1-1 0 0,-1-1 1 0 0,1 1-1 0 0,-1-1 1 0 0,0 0-1 0 0,0 1 1 0 0,0-1-1 0 0,1 0 1 0 0,-1 0-1 0 0,0 0 1 0 0,-1 1-1 0 0,1-1 1 0 0,0 0-1 0 0,-1 0-38 0 0,-14 18 283 0 0,13-16-239 0 0,0 0-1 0 0,0 0 0 0 0,0 0 0 0 0,0 0 0 0 0,1 1 0 0 0,0-1 0 0 0,0 1 1 0 0,0-1-1 0 0,0 1 0 0 0,0 0 0 0 0,1 0 0 0 0,-1 0 0 0 0,1 0 0 0 0,0 0 1 0 0,0 0-1 0 0,0 2-43 0 0,4-3 81 0 0,-1 0 1 0 0,1-1-1 0 0,0 1 0 0 0,-1-1 1 0 0,1 0-1 0 0,0 0 1 0 0,0 0-1 0 0,0 0 0 0 0,1 0 1 0 0,-1 0-1 0 0,0-1 1 0 0,1 0-1 0 0,-1 0 1 0 0,1 0-1 0 0,-1 0 0 0 0,1 0 1 0 0,0-1-1 0 0,-1 1 1 0 0,3-1-82 0 0,135 0-1257 0 0,-136-3-5192 0 0,-5 3-2518 0 0</inkml:trace>
  <inkml:trace contextRef="#ctx0" brushRef="#br0" timeOffset="18605.078">5194 608 0 0 0,'0'0'340'0'0,"0"0"548"0"0,0 0 118 0 0,0 0 110 0 0,0 0 106 0 0,0 0-21 0 0,0 0-109 0 0,0 0-126 0 0,0 0-67 0 0,0 0-12 0 0,0 0-7 0 0,0 0-17 0 0,7-3-48 0 0,119-32 3890 0 0,4 19-3529 0 0,-41 14-3579 0 0,-81 5-759 0 0,-5 5-6564 0 0,-3-7 6961 0 0</inkml:trace>
  <inkml:trace contextRef="#ctx0" brushRef="#br0" timeOffset="18871.9">5166 784 4793 0 0,'0'0'2649'0'0,"0"0"-902"0"0,0 0-335 0 0,0 0 94 0 0,0 0 38 0 0,0 0-132 0 0,0 0-242 0 0,0 0-245 0 0,0 0-178 0 0,0 0-128 0 0,0 0-131 0 0,0 0-112 0 0,0 0-126 0 0,34 0-90 0 0,103-3-54 0 0,36-19-1707 0 0,-140 16-785 0 0,-2 0-5689 0 0,-19 3 233 0 0</inkml:trace>
  <inkml:trace contextRef="#ctx0" brushRef="#br0" timeOffset="19854.128">5914 0 3385 0 0,'0'0'1780'0'0,"0"0"-424"0"0,0 0-145 0 0,0 0 200 0 0,0 0 150 0 0,0 0 44 0 0,0 0-163 0 0,0 0-312 0 0,0 0-272 0 0,0 0-232 0 0,0 0-173 0 0,0 0-66 0 0,1 3 1 0 0,18 130 1803 0 0,7 5-2264 0 0,-20-118-187 0 0,22 47-4895 0 0,-22-50 235 0 0,-6-5-3789 0 0,0-8 8042 0 0</inkml:trace>
  <inkml:trace contextRef="#ctx0" brushRef="#br0" timeOffset="20104.091">5802 449 3329 0 0,'0'0'1961'0'0,"0"0"-57"0"0,0 0-9 0 0,0 0-16 0 0,0 0-235 0 0,0 0-381 0 0,0 0-335 0 0,0 0-242 0 0,0 0-170 0 0,0 0-142 0 0,32-6-132 0 0,100-22-109 0 0,-22 13-196 0 0,-80 16-2921 0 0,5 0-6154 0 0,-30-1 4569 0 0</inkml:trace>
  <inkml:trace contextRef="#ctx0" brushRef="#br0" timeOffset="20469.657">5837 619 1248 0 0,'0'0'1571'0'0,"0"0"58"0"0,0 0 215 0 0,0 0 115 0 0,0 0-181 0 0,0 0-298 0 0,0 0-274 0 0,0 0-237 0 0,0 0-182 0 0,0 0-133 0 0,0 0-133 0 0,0 0-122 0 0,0 0-94 0 0,20 0-74 0 0,64 0-50 0 0,-39 12 215 0 0,-38-6-333 0 0,-6-3-39 0 0,0 0 0 0 0,0 0 0 0 0,0 0-1 0 0,0 0 1 0 0,-1-1 0 0 0,1 2 0 0 0,-1-1 0 0 0,0 0 0 0 0,0 0 0 0 0,0 0-1 0 0,0 0 1 0 0,0 0 0 0 0,-1 0 0 0 0,1 0 0 0 0,-1 0 0 0 0,0 0-1 0 0,0-1 1 0 0,0 1 0 0 0,0 0 0 0 0,0 0 0 0 0,-1 0 0 0 0,1-1 0 0 0,-1 1-1 0 0,0-1 1 0 0,0 1 0 0 0,0-1-24 0 0,-151 168 776 0 0,151-169-766 0 0,1 1 0 0 0,-1 0 0 0 0,1-1 0 0 0,0 1 0 0 0,0 0 0 0 0,0 0 0 0 0,0 0 0 0 0,0 0 0 0 0,0-1 0 0 0,0 1 1 0 0,1 1-1 0 0,-1-1 0 0 0,1 0 0 0 0,0 0 0 0 0,-1 0 0 0 0,1 0 0 0 0,0 0 0 0 0,0 0 0 0 0,0 0 0 0 0,0 0 0 0 0,1 0 0 0 0,-1 1 0 0 0,1-1 0 0 0,-1 0 0 0 0,1 0 0 0 0,0 0 0 0 0,-1 0 0 0 0,1 0 0 0 0,0-1 0 0 0,0 1 0 0 0,1 0 0 0 0,-1 0 0 0 0,0-1 0 0 0,1 1 0 0 0,-1 0 0 0 0,1-1 0 0 0,-1 0 0 0 0,1 1 0 0 0,-1-1 0 0 0,1 0 0 0 0,0 0 0 0 0,0 0 0 0 0,0 0 0 0 0,0 0 0 0 0,0 0-10 0 0,62-2-469 0 0,-28-24-3121 0 0,-17 8-3833 0 0,-12 13-163 0 0</inkml:trace>
  <inkml:trace contextRef="#ctx0" brushRef="#br0" timeOffset="24038.032">6291 170 0 0 0,'0'0'379'0'0,"0"0"609"0"0,0 0 243 0 0,0 0 30 0 0,0 0-66 0 0,0 0-102 0 0,0 0-100 0 0,0 0-121 0 0,0 0-137 0 0,5-5-165 0 0,13-12-129 0 0,-7 50 2800 0 0,5 253-1410 0 0,-18-76-2075 0 0,-18-151-551 0 0,-4-30-4381 0 0,22-30-584 0 0,2-7 4113 0 0,0 6 688 0 0,0-4 710 0 0</inkml:trace>
  <inkml:trace contextRef="#ctx0" brushRef="#br0" timeOffset="24494.054">6466 298 344 0 0,'0'0'1514'0'0,"0"0"-257"0"0,0 0-70 0 0,0 0 40 0 0,0 0-44 0 0,0 0-136 0 0,0 0-161 0 0,0 0-162 0 0,0 0-122 0 0,0 0-128 0 0,0 0-123 0 0,0 0-83 0 0,0 0-23 0 0,-21 16 12 0 0,-96 78 341 0 0,101-81-110 0 0,13-11-355 0 0,-1 0 0 0 0,1 0 0 0 0,0 0 1 0 0,1 1-1 0 0,-1-1 0 0 0,0 1 0 0 0,1 0 0 0 0,-1-1 1 0 0,1 1-1 0 0,0 0 0 0 0,0 1 0 0 0,0-1 1 0 0,0 0-1 0 0,1 0 0 0 0,-1 1 0 0 0,1-1 1 0 0,0 1-1 0 0,-1 3-133 0 0,31 23 1281 0 0,43 33 515 0 0,-64-58-1612 0 0,-1 1 0 0 0,0 0 0 0 0,-1 0 0 0 0,1 1 0 0 0,-1-1 0 0 0,0 2 0 0 0,-1-1 0 0 0,0 1 0 0 0,0-1 0 0 0,-1 1 0 0 0,0 1 0 0 0,0-1 0 0 0,0 0 0 0 0,-2 1 0 0 0,1 0 0 0 0,0 2-184 0 0,-3-10-2 0 0,0 0-1 0 0,0 0 1 0 0,0 0 0 0 0,0 0-1 0 0,0 0 1 0 0,0 0-1 0 0,0 1 1 0 0,1-1-1 0 0,-1 0 1 0 0,1 0 0 0 0,-1 0-1 0 0,1 0 1 0 0,-1 0-1 0 0,1 0 1 0 0,-1 0-1 0 0,1-1 1 0 0,0 1 0 0 0,-1 0-1 0 0,1 0 1 0 0,0 0-1 0 0,0-1 1 0 0,0 1 0 0 0,-1 0-1 0 0,1-1 1 0 0,0 1-1 0 0,0-1 1 0 0,0 1-1 0 0,0-1 1 0 0,0 1 0 0 0,0-1-1 0 0,0 0 1 0 0,1 1-1 0 0,-1-1 1 0 0,0 0 0 0 0,0 0-1 0 0,0 0 1 0 0,0 0-1 0 0,0 0 1 0 0,0 0-1 0 0,0 0 1 0 0,0 0 0 0 0,1 0-1 0 0,-1-1 1 0 0,0 1-1 0 0,0 0 1 0 0,0-1 0 0 0,0 1-1 0 0,0-1 3 0 0,22-16-3943 0 0,-3-5-7963 0 0,-18 18 6800 0 0</inkml:trace>
  <inkml:trace contextRef="#ctx0" brushRef="#br0" timeOffset="25642.024">6812 133 0 0 0,'0'0'185'0'0,"0"0"436"0"0,0 0 24 0 0,0 0-73 0 0,0 0-4 0 0,0 0 71 0 0,1-4 89 0 0,1-11 111 0 0,-1 12 73 0 0,-1 3 32 0 0,0 0 22 0 0,0 0 10 0 0,0 0 7 0 0,0 0 3 0 0,0 3 2261 0 0,-6 11-2000 0 0,-33 43 90 0 0,20-33-1140 0 0,2-1 1 0 0,1 2 0 0 0,1 1 0 0 0,0 0 0 0 0,3 0 0 0 0,0 1 0 0 0,1 1 0 0 0,2 0-1 0 0,1 0 1 0 0,-1 9-198 0 0,7 108 426 0 0,4-135-392 0 0,-1 1 0 0 0,2 0 0 0 0,-1-1 0 0 0,2 1 0 0 0,-1-1 0 0 0,1 0 0 0 0,1 0 0 0 0,0 0 0 0 0,0-1 0 0 0,1 0 0 0 0,0 0 0 0 0,1 0 0 0 0,0-1 0 0 0,0 0 0 0 0,0 0 0 0 0,1 0 0 0 0,1-1 0 0 0,5 4-34 0 0,-10-8-19 0 0,-1 0-1 0 0,1 0 1 0 0,0 0 0 0 0,0 0 0 0 0,1 0 0 0 0,-1-1 0 0 0,0 0 0 0 0,1 0-1 0 0,0 0 1 0 0,-1 0 0 0 0,1-1 0 0 0,0 0 0 0 0,0 0 0 0 0,0 0-1 0 0,0-1 1 0 0,0 1 0 0 0,0-1 0 0 0,0 0 0 0 0,-1-1 0 0 0,1 1 0 0 0,0-1-1 0 0,5-1 20 0 0,6-28-4569 0 0,-13 9-4819 0 0,-3 17 4356 0 0</inkml:trace>
  <inkml:trace contextRef="#ctx0" brushRef="#br0" timeOffset="25971.038">7151 383 2224 0 0,'0'0'1519'0'0,"0"0"-89"0"0,0 0 33 0 0,0 0 44 0 0,0 0-48 0 0,0 0-103 0 0,0 0-153 0 0,0 0-164 0 0,0 0-191 0 0,0 0-168 0 0,0 0-146 0 0,0 0-81 0 0,0 0-21 0 0,-5 2-27 0 0,-37 37 827 0 0,-96 251-2494 0 0,117-258-262 0 0,-3 6-5876 0 0,17-27 1045 0 0,5-7 5112 0 0</inkml:trace>
  <inkml:trace contextRef="#ctx0" brushRef="#br0" timeOffset="26325.015">6893 402 0 0 0,'0'0'329'0'0,"0"0"426"0"0,0 0 276 0 0,0 0 176 0 0,0 0 37 0 0,0 0-26 0 0,0 0-89 0 0,0 0-75 0 0,0 0-7 0 0,0 0-54 0 0,0 0-60 0 0,0 0-41 0 0,5 8-19 0 0,13 25-11 0 0,38 14 2940 0 0,-40-35-3596 0 0,0 0 1 0 0,-1 1-1 0 0,-1 1 1 0 0,-1 0-1 0 0,1 1 1 0 0,-2 1-1 0 0,0 0 0 0 0,-2 1 1 0 0,1 1-207 0 0,-3-6-378 0 0,41 52 121 0 0,-5-44-7430 0 0,-36-19 2921 0 0,-3 2-1373 0 0</inkml:trace>
  <inkml:trace contextRef="#ctx0" brushRef="#br0" timeOffset="34608.012">7379 633 0 0 0,'0'0'503'0'0,"0"0"553"0"0,0 0 70 0 0,0 0-5 0 0,0 0 126 0 0,0 0 69 0 0,0 0-50 0 0,0 0-166 0 0,0 0-202 0 0,0 0-201 0 0,0 0-173 0 0,0 0-89 0 0,4-1-46 0 0,9-7 25 0 0,-2 40 2657 0 0,-26 111-985 0 0,15-132-3053 0 0,0-9-3244 0 0,0 0-3924 0 0,0-2 4199 0 0</inkml:trace>
  <inkml:trace contextRef="#ctx0" brushRef="#br0" timeOffset="35228.026">7401 173 0 0 0,'0'0'749'0'0,"0"0"522"0"0,0 0 242 0 0,0 0 167 0 0,0 0 56 0 0,0 0-8 0 0,0 0-156 0 0,0 0-236 0 0,0 0-262 0 0,0 0-299 0 0,0 0-210 0 0,0 0-121 0 0,0 0-48 0 0,4-2 11 0 0,41-18 1249 0 0,65 17-113 0 0,-109 3-1534 0 0,0 1 0 0 0,0-1 1 0 0,1 1-1 0 0,-1-1 0 0 0,0 1 0 0 0,0-1 0 0 0,0 1 0 0 0,0-1 0 0 0,0 1 0 0 0,0 0 0 0 0,0 0 1 0 0,0-1-1 0 0,-1 1 0 0 0,1 0 0 0 0,0 0 0 0 0,0 0 0 0 0,-1 0 0 0 0,1 0 0 0 0,0 0 0 0 0,-1 0 1 0 0,1 0-1 0 0,-1 1 0 0 0,1-1 0 0 0,-1 0 0 0 0,0 0 0 0 0,0 0 0 0 0,1 0 0 0 0,-1 1 0 0 0,0-1 0 0 0,0 0 1 0 0,0 0-1 0 0,0 0 0 0 0,0 1 0 0 0,0-1 0 0 0,-1 0 0 0 0,1 0 0 0 0,0 0 0 0 0,-1 1 0 0 0,1-1 1 0 0,-1 0-1 0 0,1 0 0 0 0,-1 0 0 0 0,1 0 0 0 0,-1 0-9 0 0,-28 50 340 0 0,29-50-337 0 0,-4 4 31 0 0,2-4-27 0 0,1 1-1 0 0,-1 0 0 0 0,0 0 0 0 0,1 0 0 0 0,0 0 1 0 0,-1 0-1 0 0,1 1 0 0 0,0-1 0 0 0,0 0 1 0 0,0 1-1 0 0,0-1 0 0 0,1 0 0 0 0,-1 1 0 0 0,1-1 1 0 0,-1 1-1 0 0,1-1 0 0 0,0 1 0 0 0,0-1 0 0 0,0 1 1 0 0,0-1-1 0 0,0 1 0 0 0,1 1-6 0 0,52 7 1004 0 0,57-7-1737 0 0,-99-1-3124 0 0,-5 0-4161 0 0,-6-2 7269 0 0,4-1-6258 0 0</inkml:trace>
  <inkml:trace contextRef="#ctx0" brushRef="#br0" timeOffset="35540.008">7740 633 5257 0 0,'0'0'1107'0'0,"0"0"9"0"0,0 0 167 0 0,0 0 214 0 0,0 0-60 0 0,0 0-246 0 0,0 0-219 0 0,0 0-176 0 0,31-6-131 0 0,98-22-149 0 0,-16 8 859 0 0,-79 19-7702 0 0,-17 1 679 0 0,-13 0 411 0 0</inkml:trace>
  <inkml:trace contextRef="#ctx0" brushRef="#br0" timeOffset="36475.638">8399 298 0 0 0,'0'0'660'0'0,"0"0"351"0"0,0 0 172 0 0,0 0 148 0 0,0 0 85 0 0,0 0-41 0 0,0 0-144 0 0,0 0-199 0 0,0 0-194 0 0,0 0-138 0 0,0 0-95 0 0,0 0-27 0 0,-1 7 14 0 0,-105 223 2665 0 0,-12-17-4694 0 0,112-201 700 0 0,-9 14-1384 0 0,4-13-5145 0 0,9-13 4508 0 0,2 0 1268 0 0</inkml:trace>
  <inkml:trace contextRef="#ctx0" brushRef="#br0" timeOffset="36795.08">8127 317 1584 0 0,'0'0'2181'0'0,"0"0"-744"0"0,0 0-272 0 0,0 0-13 0 0,0 0 90 0 0,0 0 51 0 0,0 0 6 0 0,0 0-81 0 0,0 0-115 0 0,0 0-183 0 0,0 0-185 0 0,0 0-131 0 0,0 0-107 0 0,11 16-19 0 0,72 101 763 0 0,13 30-323 0 0,-52-37-3339 0 0,-31-87-1546 0 0,0-13-4328 0 0,-10-10 3911 0 0</inkml:trace>
  <inkml:trace contextRef="#ctx0" brushRef="#br0" timeOffset="37272.516">8478 611 3729 0 0,'0'0'2343'0'0,"0"0"-1080"0"0,0 0-415 0 0,0 0 184 0 0,0 0 290 0 0,0 0 160 0 0,0 0-74 0 0,0 0-212 0 0,0 0-220 0 0,0 0-209 0 0,0 0-179 0 0,0 0-142 0 0,17-1-81 0 0,80-9 246 0 0,-43 7 272 0 0,-67 18-769 0 0,-130 109-3 0 0,143-123-104 0 0,-1 0-1 0 0,0 0 1 0 0,0 1-1 0 0,0-1 1 0 0,1 0-1 0 0,-1 0 1 0 0,0 1-1 0 0,1-1 1 0 0,-1 0 0 0 0,1 1-1 0 0,0-1 1 0 0,-1 1-1 0 0,1-1 1 0 0,0 1-1 0 0,0-1 1 0 0,0 0-1 0 0,0 1 1 0 0,0-1-1 0 0,0 1 1 0 0,1-1-1 0 0,-1 1 1 0 0,0-1 0 0 0,1 0-1 0 0,-1 1 1 0 0,1-1-1 0 0,-1 0 1 0 0,1 1-1 0 0,0-1 1 0 0,-1 0-1 0 0,1 0 1 0 0,0 1-1 0 0,0-1 1 0 0,0 0-1 0 0,0 0 1 0 0,0 0 0 0 0,0 0-1 0 0,0 0 1 0 0,0-1-1 0 0,1 1 1 0 0,-1 0-1 0 0,0 0 1 0 0,0-1-1 0 0,1 1 1 0 0,-1-1-1 0 0,1 1 1 0 0,-1-1-1 0 0,0 1 1 0 0,1-1 0 0 0,-1 0-1 0 0,1 0 1 0 0,-1 0-1 0 0,2 0-6 0 0,7 2 46 0 0,1 0 1 0 0,0-1-1 0 0,0-1 0 0 0,0 0 0 0 0,0 0 0 0 0,0-1 0 0 0,0-1 0 0 0,0 0 1 0 0,0 0-1 0 0,5-3-46 0 0,-5 2-681 0 0,9-6-1205 0 0,-7-1-9066 0 0,-9 7 4185 0 0</inkml:trace>
  <inkml:trace contextRef="#ctx0" brushRef="#br0" timeOffset="37863.582">8535 276 2304 0 0,'0'0'1733'0'0,"0"0"-440"0"0,0 0-218 0 0,0 0 131 0 0,0 0 138 0 0,0 0 11 0 0,0 0-113 0 0,0 0-177 0 0,0 0-118 0 0,0 0-93 0 0,0 0-110 0 0,0 0-132 0 0,0 0-92 0 0,22-8-68 0 0,69-27-26 0 0,-10 23 822 0 0,-87 53-807 0 0,0-33-383 0 0,3-4-22 0 0,-1 1 0 0 0,1 0 0 0 0,0-1-1 0 0,0 1 1 0 0,0 1 0 0 0,0-1 0 0 0,1 0-1 0 0,0 0 1 0 0,0 1 0 0 0,1-1 0 0 0,0 1-1 0 0,0 0 1 0 0,-1 3-36 0 0,51 31 760 0 0,56-28-2329 0 0,-95-14-1920 0 0,-1 0-4511 0 0,-5 2 914 0 0</inkml:trace>
  <inkml:trace contextRef="#ctx0" brushRef="#br0" timeOffset="38207.772">8856 78 3321 0 0,'0'0'2952'0'0,"0"0"-1006"0"0,0 0-447 0 0,0 0-151 0 0,0 0-127 0 0,0 0-90 0 0,0 0-95 0 0,0 0-69 0 0,0 0-29 0 0,0 0-100 0 0,0 0-131 0 0,0 0-119 0 0,0 0-99 0 0,14 23-77 0 0,46 78-33 0 0,1-2 384 0 0,-36-62-585 0 0,-3 1 0 0 0,-1 1 0 0 0,-1 1 0 0 0,5 21-178 0 0,-16-41-8 0 0,-2 0 0 0 0,0 0 0 0 0,-1 1-1 0 0,-1-1 1 0 0,-1 1 0 0 0,-1 0 0 0 0,-1 1 0 0 0,0-1-1 0 0,-2 0 1 0 0,-1 1 0 0 0,0-1 0 0 0,-2 0-1 0 0,0 0 1 0 0,-1 0 0 0 0,-1 0 0 0 0,-2-1 0 0 0,1 0-1 0 0,-2 0 1 0 0,-9 16 8 0 0,2-14-282 0 0,-1 0 0 0 0,-1-1 0 0 0,0 0-1 0 0,-2-2 1 0 0,-1 0 0 0 0,0-1 0 0 0,-3 1 282 0 0,-36 25-3867 0 0,1-4-4499 0 0,41-31 1483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168 176 2569 0 0,'0'0'2641'0'0,"0"0"-1386"0"0,0 0-102 0 0,0 0 372 0 0,0 0 373 0 0,0 0 150 0 0,0 0-200 0 0,0 0-389 0 0,0 0-446 0 0,0 0-354 0 0,0 0-232 0 0,-5 2-94 0 0,4-1-321 0 0,0-1 15 0 0,0 0 0 0 0,0 0 0 0 0,0 1 0 0 0,0-1 0 0 0,0 0 0 0 0,0 1 0 0 0,0-1 0 0 0,0 1 0 0 0,0-1 0 0 0,0 1 0 0 0,0 0 0 0 0,0-1 0 0 0,0 1 0 0 0,0 0 0 0 0,1 0 0 0 0,-1-1 0 0 0,0 1 0 0 0,0 0 1 0 0,1 0-1 0 0,-1 0 0 0 0,1 0 0 0 0,-1 0 0 0 0,1 0 0 0 0,-1 0 0 0 0,1 0 0 0 0,0 0 0 0 0,-1 0 0 0 0,1 0 0 0 0,0 0 0 0 0,0 1 0 0 0,0-1 0 0 0,0 0 0 0 0,0 0 0 0 0,0 0 0 0 0,0 0 0 0 0,0 0 0 0 0,0 0 0 0 0,1 0 0 0 0,-1 0 0 0 0,0 0 0 0 0,1 1-27 0 0,13 54 243 0 0,-2 0 0 0 0,-2 2 0 0 0,-3-1 0 0 0,-2 1 0 0 0,-3 21-243 0 0,-4 37-827 0 0,0-59-2758 0 0,1 1-8589 0 0,1-57 7597 0 0</inkml:trace>
  <inkml:trace contextRef="#ctx0" brushRef="#br0" timeOffset="427.724">1 313 6873 0 0,'0'0'1134'0'0,"0"0"-263"0"0,0 0-28 0 0,0 0 142 0 0,0 0 222 0 0,0 0 60 0 0,0 0-75 0 0,0 0-142 0 0,0 0-195 0 0,0 0-146 0 0,34-24-106 0 0,111-75-91 0 0,-54 56 135 0 0,-76 40-516 0 0,-1-1-49 0 0,0 0 1 0 0,0 1 0 0 0,0 1-1 0 0,0 0 1 0 0,0 1 0 0 0,1 0-1 0 0,-1 1 1 0 0,0 1 0 0 0,2 1-83 0 0,-14 0 25 0 0,0 0-1 0 0,0 0 1 0 0,0 0 0 0 0,0 0 0 0 0,-1 0 0 0 0,1 1-1 0 0,0-1 1 0 0,-1 1 0 0 0,0-1 0 0 0,0 1 0 0 0,0 0-1 0 0,0-1 1 0 0,0 1 0 0 0,0 0 0 0 0,-1 0 0 0 0,1-1-1 0 0,-1 1 1 0 0,0 0 0 0 0,0 0 0 0 0,0 0-1 0 0,0 0 1 0 0,0 0 0 0 0,-1-1 0 0 0,1 1 0 0 0,-1 0-1 0 0,0 0 1 0 0,0-1 0 0 0,0 1 0 0 0,0 0 0 0 0,0-1-1 0 0,-1 1 1 0 0,1-1 0 0 0,-1 1 0 0 0,0 0-25 0 0,-111 145 519 0 0,27-44-447 0 0,85-103-78 0 0,0 0 1 0 0,0 0 0 0 0,0 0-1 0 0,1 0 1 0 0,-1 0 0 0 0,0 0-1 0 0,1 0 1 0 0,-1 0 0 0 0,1 1 0 0 0,-1-1-1 0 0,1 0 1 0 0,0 0 0 0 0,-1 0-1 0 0,1 1 1 0 0,0-1 0 0 0,0 0-1 0 0,0 0 1 0 0,0 1 0 0 0,0-1 0 0 0,0 0-1 0 0,0 0 1 0 0,0 1 0 0 0,1-1-1 0 0,-1 0 1 0 0,0 0 0 0 0,1 0-1 0 0,-1 0 1 0 0,1 1 0 0 0,-1-1-1 0 0,1 0 1 0 0,0 0 0 0 0,-1 0 0 0 0,1 0-1 0 0,0 0 1 0 0,0 0 0 0 0,0 0-1 0 0,0-1 1 0 0,0 1 0 0 0,0 0-1 0 0,0 0 1 0 0,0-1 0 0 0,0 1 0 0 0,0 0-1 0 0,0-1 1 0 0,0 1 0 0 0,0-1-1 0 0,1 0 1 0 0,-1 1 0 0 0,0-1-1 0 0,1 0 6 0 0,63 11-251 0 0,10-9 239 0 0,-43-3-1 0 0,0 2 1 0 0,0 2 0 0 0,1 1-1 0 0,-2 1 1 0 0,9 4 12 0 0,-37-9 7 0 0,-1 0-1 0 0,0 1 1 0 0,0 0 0 0 0,1-1 0 0 0,-1 1 0 0 0,0 0 0 0 0,0 0 0 0 0,0 0-1 0 0,0 1 1 0 0,0-1 0 0 0,0 0 0 0 0,0 1 0 0 0,0-1 0 0 0,-1 1 0 0 0,1 0 0 0 0,0-1-1 0 0,-1 1 1 0 0,1 0 0 0 0,-1 0 0 0 0,0 0 0 0 0,0 0 0 0 0,0 0 0 0 0,0 1-1 0 0,0-1 1 0 0,0 0 0 0 0,0 0 0 0 0,-1 1 0 0 0,1-1 0 0 0,-1 0 0 0 0,0 1-1 0 0,0-1 1 0 0,0 0 0 0 0,0 1 0 0 0,0-1 0 0 0,0 0 0 0 0,0 1 0 0 0,-1-1 0 0 0,1 0-1 0 0,-1 1 1 0 0,0-1 0 0 0,0 0 0 0 0,0 0 0 0 0,0 0 0 0 0,0 0 0 0 0,0 0-1 0 0,0 0 1 0 0,-1 0 0 0 0,1 1-7 0 0,-21 23 8 0 0,-1 0 0 0 0,-1-2 0 0 0,-1 0 0 0 0,-1-2 0 0 0,-1-1 0 0 0,-1-1 0 0 0,-1-1 0 0 0,-1-2 0 0 0,0 0-8 0 0,5-3-76 0 0,3 1-132 0 0,-1-2-1 0 0,-1 0 1 0 0,0-2-1 0 0,0-1 1 0 0,-1 0-1 0 0,-16 2 209 0 0,18-11-1318 0 0,22-22-6742 0 0,10 9 3103 0 0,2 1-248 0 0</inkml:trace>
  <inkml:trace contextRef="#ctx0" brushRef="#br0" timeOffset="1069.879">783 640 10602 0 0,'0'0'2041'0'0,"0"0"-434"0"0,0 0-312 0 0,0 0-151 0 0,0 0-145 0 0,0 0-120 0 0,0 0-94 0 0,0 0-118 0 0,0 0-138 0 0,0 0-99 0 0,0 0-70 0 0,0 0-56 0 0,0 0-25 0 0,24 4-23 0 0,77 9-23 0 0,-98-13-215 0 0,0 1 0 0 0,0-1 0 0 0,0 0-1 0 0,0 1 1 0 0,0-1 0 0 0,0-1 0 0 0,0 1 0 0 0,0 0 0 0 0,0-1-1 0 0,0 0 1 0 0,-1 1 0 0 0,1-1 0 0 0,0 0 0 0 0,0 0 0 0 0,0-1-1 0 0,-1 1 1 0 0,1-1 0 0 0,-1 1 0 0 0,1-1 0 0 0,0-1-18 0 0,5-3 70 0 0,30-20 101 0 0,-2-1 0 0 0,-1-1 1 0 0,-2-3-1 0 0,0 0 0 0 0,13-20-171 0 0,-8 11 153 0 0,-37 39-169 0 0,-1 1-6 0 0,0 19-82 0 0,-1-12 95 0 0,0 0 1 0 0,1-1-1 0 0,0 1 0 0 0,0 0 0 0 0,0-1 0 0 0,1 1 0 0 0,0-1 0 0 0,0 1 0 0 0,1-1 1 0 0,0 1-1 0 0,0-1 0 0 0,1 0 0 0 0,-1 0 0 0 0,1 0 0 0 0,1 0 0 0 0,-1 0 0 0 0,1-1 1 0 0,0 1-1 0 0,3 3 9 0 0,0-4 42 0 0,-1 0 1 0 0,1-1 0 0 0,0 1-1 0 0,0-1 1 0 0,1-1-1 0 0,-1 1 1 0 0,1-1 0 0 0,0-1-1 0 0,-1 1 1 0 0,1-1 0 0 0,0-1-1 0 0,1 1 1 0 0,-1-1 0 0 0,0-1-1 0 0,0 0 1 0 0,0 0-1 0 0,1 0 1 0 0,-1-1 0 0 0,0 0-1 0 0,0-1 1 0 0,0 0 0 0 0,0 0-1 0 0,0-1 1 0 0,-1 0-1 0 0,1 0 1 0 0,-1 0 0 0 0,0-1-1 0 0,0-1 1 0 0,0 1 0 0 0,0-1-43 0 0,22-20 139 0 0,-1-1 0 0 0,-1-2 1 0 0,-1 0-1 0 0,-2-2 0 0 0,-1-1 1 0 0,-2-1-1 0 0,0 0 0 0 0,-3-2 0 0 0,0 0 1 0 0,-3-1-1 0 0,0 0 0 0 0,-3-2 1 0 0,8-33-140 0 0,-10-8 105 0 0,-20 79-296 0 0,-36 83-378 0 0,33-52 543 0 0,1 0 1 0 0,1 1-1 0 0,2 1 1 0 0,1 0-1 0 0,2 0 1 0 0,1 0-1 0 0,1 1 1 0 0,3-1-1 0 0,1 35 27 0 0,1-59-44 0 0,0 1 0 0 0,0 0 1 0 0,1 0-1 0 0,1-1 0 0 0,0 1 1 0 0,0-1-1 0 0,1 0 1 0 0,0 0-1 0 0,0 0 0 0 0,2 0 1 0 0,-1-1-1 0 0,1 0 1 0 0,0 0-1 0 0,1 0 0 0 0,0-1 1 0 0,0 0-1 0 0,1 0 1 0 0,2 1 42 0 0,28 1-2101 0 0,-26-46-3352 0 0,-12 30 4199 0 0,-1-16-6929 0 0,-2 11 199 0 0</inkml:trace>
  <inkml:trace contextRef="#ctx0" brushRef="#br0" timeOffset="1314.825">1205 206 17916 0 0,'0'0'920'0'0,"0"0"-240"0"0,0 0 168 0 0,0 0 57 0 0,210-33-193 0 0,-148 25-160 0 0,8-6-80 0 0,4 6-72 0 0,3-3-96 0 0,2 0-64 0 0,4-4-88 0 0,0 4-96 0 0,0 4-136 0 0,0 0-360 0 0,-4-1-616 0 0,0 5-1169 0 0,-26-1-2272 0 0,-14 0-8329 0 0</inkml:trace>
  <inkml:trace contextRef="#ctx0" brushRef="#br0" timeOffset="2981.819">772 394 0 0 0,'0'0'309'0'0,"0"0"672"0"0,0 0 64 0 0,0 0-101 0 0,0 0-59 0 0,0 0-31 0 0,0 0 3 0 0,0 0 16 0 0,1-5 50 0 0,0-15 33 0 0,-1 15-2 0 0,0 5-73 0 0,0 0-121 0 0,0 0-162 0 0,0 0-163 0 0,0 0-93 0 0,0 0-74 0 0,0 0-53 0 0,-3 30 852 0 0,-1 8-165 0 0,-18 70 266 0 0,4-48-1661 0 0,15-35-9492 0 0,3-25 4246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4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5393 0 0,'0'0'350'0'0,"0"0"-266"0"0,0 0-14 0 0,0 0 268 0 0,0 0 391 0 0,0 0 286 0 0,0 0 71 0 0,0 0-92 0 0,0 0-173 0 0,0 0-200 0 0,0 0-170 0 0,3 22-122 0 0,8 69-94 0 0,-7 119 222 0 0,-11-149-1902 0 0,0-36-2993 0 0,3-7-2404 0 0,2-14 6594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0:59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53 864 0 0,'0'0'720'0'0,"0"0"-66"0"0,0 0 161 0 0,0 0 346 0 0,0 0 280 0 0,0 0 155 0 0,0 0-34 0 0,0 0-174 0 0,0 0-139 0 0,0 0-178 0 0,0 0-186 0 0,0 0-136 0 0,0 0-102 0 0,33-8-88 0 0,101-24-33 0 0,-31 20 769 0 0,-69 12-1147 0 0,0 1 0 0 0,0 1 0 0 0,0 2 0 0 0,-1 1 1 0 0,1 2-1 0 0,5 3-148 0 0,13 3-417 0 0,-14-4-2839 0 0,-27-8-1321 0 0,-7-1-3960 0 0,-4 0 8528 0 0,0 0-1266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 3657 0 0,'0'0'881'0'0,"0"0"-99"0"0,0 0 275 0 0,0 0 485 0 0,0 0 258 0 0,0 0-70 0 0,0 0-231 0 0,0 0-257 0 0,31-3-181 0 0,99-13-123 0 0,167-15 1245 0 0,-288 30-2538 0 0,66-7-466 0 0,-51 4-2579 0 0,0-2-3825 0 0,-18 5 654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1400 0 0,'0'0'1394'0'0,"0"0"-635"0"0,0 0 53 0 0,0 0 471 0 0,0 0 400 0 0,0 0 147 0 0,0 0-103 0 0,0 0-167 0 0,0 0-200 0 0,0 0-211 0 0,0 0-231 0 0,32-6-236 0 0,103-16-229 0 0,129-9-881 0 0,-186 22-4681 0 0,-34 4-2283 0 0,-30 4 3311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2769 0 0,'0'0'900'0'0,"0"0"183"0"0,0 0 361 0 0,0 0 282 0 0,0 0 34 0 0,0 0-232 0 0,0 0-274 0 0,0 0-218 0 0,0 0-188 0 0,0 0-171 0 0,33-10-131 0 0,103-26-131 0 0,-37 26 239 0 0,7 10-1549 0 0,-71 0-3052 0 0,0 0-4552 0 0,-26 0 5200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3297 0 0,'0'0'540'0'0,"0"0"45"0"0,0 0 295 0 0,0 0 286 0 0,0 0 74 0 0,0 0-101 0 0,0 0-165 0 0,0 0-218 0 0,0 0-237 0 0,0 0-209 0 0,35 2-158 0 0,108 6-89 0 0,-30-25-206 0 0,4-14-1223 0 0,-41 8-3083 0 0,-46 14-1214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5609 0 0,'0'0'2606'0'0,"0"0"-1520"0"0,0 0-384 0 0,0 0 96 0 0,0 0 160 0 0,0 0 112 0 0,0 0 20 0 0,0 0-72 0 0,0 0-152 0 0,0 0-188 0 0,0 0-190 0 0,0 0-123 0 0,0 0-83 0 0,1 20-65 0 0,5 64-30 0 0,17 14 184 0 0,24-26-869 0 0,-1-41-5144 0 0,-37-31-1050 0 0,-5 0 1133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1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7346 0 0,'0'0'1632'0'0,"0"0"-410"0"0,0 0-160 0 0,0 0 183 0 0,0 0 148 0 0,0 0-98 0 0,0 0-213 0 0,0 0-190 0 0,0 0-161 0 0,0 0-136 0 0,32-2-105 0 0,100-6-138 0 0,75-23 189 0 0,-37 8-2856 0 0,-134 16-2415 0 0,0 1-3879 0 0,-27 5 4385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2665 0 0,'0'0'600'0'0,"0"0"-92"0"0,0 0 193 0 0,0 0 430 0 0,0 0 339 0 0,0 0-21 0 0,0 0-175 0 0,0 0-250 0 0,0 0-248 0 0,0 0-177 0 0,0 0-129 0 0,0 0-96 0 0,0 0-53 0 0,29-3-17 0 0,93-7-12 0 0,-22 8 494 0 0,-99 3-743 0 0,0 1-1 0 0,0-1 0 0 0,0 1 0 0 0,-1 0 0 0 0,1-1 0 0 0,0 1 1 0 0,-1 0-1 0 0,0 0 0 0 0,1-1 0 0 0,-1 1 0 0 0,0 0 0 0 0,0 0 0 0 0,0 0 1 0 0,0-1-1 0 0,0 1 0 0 0,0 0 0 0 0,-1 0 0 0 0,1 0 0 0 0,0-1 0 0 0,-1 1 1 0 0,0 0-1 0 0,1-1 0 0 0,-1 1 0 0 0,0 0 0 0 0,0-1 0 0 0,0 1 1 0 0,0-1-1 0 0,0 1 0 0 0,0-1 0 0 0,0 0 0 0 0,-1 1 0 0 0,1-1 0 0 0,-1 1-42 0 0,-91 107 1494 0 0,92-108-1478 0 0,1 0 0 0 0,-1-1 0 0 0,0 1 1 0 0,1 0-1 0 0,-1 0 0 0 0,1-1 0 0 0,-1 1 0 0 0,1 0 0 0 0,0 0 0 0 0,-1 0 0 0 0,1-1 1 0 0,0 1-1 0 0,-1 0 0 0 0,1 0 0 0 0,0 0 0 0 0,0 0 0 0 0,0 0 0 0 0,0 0 0 0 0,0 0 0 0 0,0-1 1 0 0,0 1-1 0 0,0 0 0 0 0,0 0 0 0 0,0 0 0 0 0,1 0 0 0 0,-1 0 0 0 0,0 0 0 0 0,1-1 0 0 0,-1 1 1 0 0,0 0-1 0 0,1 0 0 0 0,-1 0 0 0 0,1-1 0 0 0,-1 1 0 0 0,1 0 0 0 0,0 0 0 0 0,-1-1 1 0 0,1 1-1 0 0,0-1 0 0 0,-1 1 0 0 0,1-1 0 0 0,0 1 0 0 0,0-1 0 0 0,-1 1 0 0 0,1-1 0 0 0,0 1 1 0 0,0-1-1 0 0,0 0 0 0 0,0 0 0 0 0,0 1 0 0 0,0-1-16 0 0,52 4 488 0 0,-45-4-484 0 0,10-2-265 0 0,1-1 1 0 0,-1-1-1 0 0,0-1 0 0 0,-1 0 1 0 0,1-1-1 0 0,-1-1 1 0 0,12-7 260 0 0,9-1-2500 0 0,-15 6-2249 0 0,-5 2-5121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2801 0 0,'0'0'1101'0'0,"0"0"-91"0"0,0 0 78 0 0,0 0 239 0 0,0 0 191 0 0,0 0-6 0 0,0 0-136 0 0,0 0-238 0 0,0 0-198 0 0,0 0-95 0 0,0 0-123 0 0,0 0-67 0 0,0 0-44 0 0,24-25-106 0 0,71-80-64 0 0,99-117 1061 0 0,-191 218-1535 0 0,0 1 1 0 0,1 0-1 0 0,-1 0 1 0 0,0 0-1 0 0,1 0 0 0 0,0 0 1 0 0,0 1-1 0 0,-1 0 0 0 0,1 0 1 0 0,1 0-1 0 0,-1 0 0 0 0,0 1 1 0 0,0-1-1 0 0,1 1 1 0 0,-1 0-1 0 0,1 0 0 0 0,1 1 33 0 0,7 51-314 0 0,-14-48 331 0 0,1 1 0 0 0,-1-1 1 0 0,1 0-1 0 0,0 0 0 0 0,0 1 1 0 0,1-1-1 0 0,-1 0 0 0 0,1 0 1 0 0,-1 1-1 0 0,1-1 0 0 0,0 0 1 0 0,0 0-1 0 0,0 0 0 0 0,1 0 1 0 0,-1 0-1 0 0,1 0 0 0 0,0 0 1 0 0,0-1-1 0 0,0 1 0 0 0,0-1 1 0 0,0 1-1 0 0,0-1 0 0 0,1 0 1 0 0,-1 0-1 0 0,1 0 0 0 0,-1 0 1 0 0,1 0-1 0 0,0 0 0 0 0,0-1 1 0 0,0 1-1 0 0,0-1 0 0 0,0 0 1 0 0,0 0-1 0 0,2 0-17 0 0,10-3 29 0 0,-1-1 1 0 0,1-1-1 0 0,-1 0 1 0 0,0-2-1 0 0,-1 1 1 0 0,1-1-1 0 0,-1-1 0 0 0,0-1 1 0 0,-1 0-1 0 0,1 0 1 0 0,-2-1-1 0 0,1 0 0 0 0,-1-2-29 0 0,-5 6-37 0 0,54-17-524 0 0,-50 52 581 0 0,-27 245 491 0 0,25-258-2879 0 0,7-15-5356 0 0,-14-2 7350 0 0,1 0-8287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4521 0 0,'0'0'1312'0'0,"0"0"-408"0"0,0 0-47 0 0,0 0 119 0 0,0 0-8 0 0,0 0-152 0 0,0 0-216 0 0,-35 199-248 0 0,31-166-352 0 0,-3 0-496 0 0,5 0-552 0 0,0-3-864 0 0,-1-1-689 0 0,1-3-616 0 0,-2-8 1185 0 0,4-7 2032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3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3561 0 0,'0'0'1996'0'0,"0"0"-121"0"0,0 0-85 0 0,0 0-120 0 0,0 0-178 0 0,16-34-210 0 0,53-106-234 0 0,-35 93-211 0 0,-27 41-783 0 0,1 0-1 0 0,1 0 0 0 0,-1 1 1 0 0,1 0-1 0 0,0 0 1 0 0,0 1-1 0 0,0 0 0 0 0,1 1 1 0 0,-1 0-1 0 0,1 1 1 0 0,0 0-1 0 0,-1 0 0 0 0,1 1 1 0 0,0 0-1 0 0,0 1 0 0 0,0 0 1 0 0,0 0-1 0 0,0 1 1 0 0,0 1-1 0 0,0-1 0 0 0,0 2 1 0 0,-1-1-1 0 0,1 1 1 0 0,-1 1-1 0 0,0 0 0 0 0,0 0 1 0 0,0 1-1 0 0,0 0 0 0 0,-1 0 1 0 0,0 1-1 0 0,0 0 1 0 0,0 1-1 0 0,-1 0 0 0 0,6 7-53 0 0,-7-7 3 0 0,-1 0-1 0 0,-1 0 0 0 0,0 0 0 0 0,0 1 0 0 0,0-1 0 0 0,-1 1 1 0 0,0 0-1 0 0,0 0 0 0 0,-1 1 0 0 0,0-1 0 0 0,-1 0 0 0 0,0 1 1 0 0,0-1-1 0 0,0 1 0 0 0,-1-1 0 0 0,-1 1 0 0 0,1-1 1 0 0,-2 1-1 0 0,1-1 0 0 0,-1 1 0 0 0,0-1 0 0 0,-1 0 0 0 0,1 0 1 0 0,-2 0-1 0 0,1 0 0 0 0,-1-1 0 0 0,-3 4-2 0 0,-6 2 1 0 0,0 0 0 0 0,-2-1 0 0 0,1 0 0 0 0,-2-1 0 0 0,1-1-1 0 0,-1 0 1 0 0,-1-1 0 0 0,0-1 0 0 0,0-1 0 0 0,-1 0 0 0 0,1-1 0 0 0,-8 1-1 0 0,-26-3 232 0 0,51-4-291 0 0,0 0-89 0 0,24 0-51 0 0,-8 3 274 0 0,0 1 0 0 0,-1 0 0 0 0,0 0-1 0 0,0 2 1 0 0,0 0 0 0 0,-1 0 0 0 0,0 2-1 0 0,0 0 1 0 0,0 0 0 0 0,-1 1 0 0 0,-1 1 0 0 0,0 0-1 0 0,0 1 1 0 0,-1 0 0 0 0,0 0 0 0 0,0 2-75 0 0,35 42 146 0 0,-23-50-2502 0 0,-1-12-7584 0 0,-16 6 3631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04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79 104 0 0,'0'0'1458'0'0,"0"0"-177"0"0,0 0 30 0 0,0 0 168 0 0,0 0 124 0 0,0 0-13 0 0,0 0-99 0 0,0 0-172 0 0,0 0-210 0 0,0 0-162 0 0,0 0-129 0 0,0 0-82 0 0,0 0-40 0 0,19-11-36 0 0,59-34-53 0 0,0 23 724 0 0,-6 21-654 0 0,-71 1-671 0 0,0 1 0 0 0,0-1 1 0 0,0 0-1 0 0,1 0 0 0 0,-1 1 1 0 0,0-1-1 0 0,0 0 0 0 0,0 1 0 0 0,0-1 1 0 0,0 1-1 0 0,0 0 0 0 0,0-1 1 0 0,0 1-1 0 0,0 0 0 0 0,0 0 1 0 0,0-1-1 0 0,0 1 0 0 0,-1 0 0 0 0,1 0 1 0 0,0 0-1 0 0,0 0 0 0 0,-1 0 1 0 0,1 0-1 0 0,-1 0 0 0 0,1 0 0 0 0,-1 0 1 0 0,1 1-1 0 0,-1-1 0 0 0,0 0 1 0 0,0 0-1 0 0,1 0 0 0 0,-1 1 0 0 0,0-1 1 0 0,0 0-1 0 0,0 0 0 0 0,0 0 1 0 0,0 0-1 0 0,-1 1 0 0 0,1-1 1 0 0,0 0-1 0 0,0 0 0 0 0,-1 0 0 0 0,1 0 1 0 0,-1 1-1 0 0,1-1 0 0 0,-1 0 1 0 0,0 0-1 0 0,1 0 0 0 0,-1 0 0 0 0,0 0 1 0 0,1-1-1 0 0,-1 1 0 0 0,0 0 1 0 0,0 0-1 0 0,0 0-6 0 0,-107 113 644 0 0,107-113-638 0 0,-1 0 1 0 0,1 0-1 0 0,0 0 1 0 0,0 1-1 0 0,0-1 1 0 0,1 0-1 0 0,-1 1 0 0 0,0-1 1 0 0,0 1-1 0 0,1-1 1 0 0,-1 1-1 0 0,1-1 1 0 0,-1 1-1 0 0,1-1 0 0 0,0 1 1 0 0,-1-1-1 0 0,1 1 1 0 0,0-1-1 0 0,0 1 1 0 0,0 0-1 0 0,0-1 0 0 0,0 1 1 0 0,1-1-1 0 0,-1 1 1 0 0,0-1-1 0 0,1 1 1 0 0,-1-1-1 0 0,1 1 0 0 0,0-1 1 0 0,-1 1-1 0 0,1-1 1 0 0,0 1-1 0 0,0-1 1 0 0,0 0-1 0 0,0 0 1 0 0,0 1-1 0 0,0-1 0 0 0,0 0 1 0 0,0 0-1 0 0,1 0 1 0 0,-1 0-1 0 0,0 0 1 0 0,1-1-1 0 0,-1 1 0 0 0,1 0 1 0 0,-1-1-1 0 0,1 1 1 0 0,-1 0-1 0 0,1-1 1 0 0,-1 0-1 0 0,1 1 0 0 0,-1-1 1 0 0,1 0-1 0 0,-1 0 1 0 0,1 0-1 0 0,0 0 1 0 0,-1 0-1 0 0,1 0 0 0 0,-1-1 1 0 0,1 1-1 0 0,-1 0 1 0 0,2-1-7 0 0,112-12-369 0 0,-79 3-3092 0 0,2-3-4857 0 0,-25 8-140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1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351 280 0 0 0,'0'0'240'0'0,"0"0"904"0"0,0 0 259 0 0,0 0 16 0 0,0 0-25 0 0,0 0-95 0 0,0 0-135 0 0,0 0-138 0 0,-3-4-76 0 0,2 2-686 0 0,0-1-1 0 0,-1 1 0 0 0,1 0 1 0 0,-1 0-1 0 0,1 0 0 0 0,-1 0 0 0 0,0 0 1 0 0,0 1-1 0 0,0-1 0 0 0,0 0 1 0 0,0 1-1 0 0,0 0 0 0 0,-1-1 0 0 0,1 1 1 0 0,0 0-1 0 0,-1 0 0 0 0,1 0 1 0 0,-1 1-1 0 0,1-1 0 0 0,-1 0 1 0 0,1 1-1 0 0,-1 0 0 0 0,1-1 0 0 0,-1 1 1 0 0,0 0-1 0 0,0 0-263 0 0,-11 0 397 0 0,0 0-1 0 0,0 1 1 0 0,0 0 0 0 0,0 1 0 0 0,0 0-1 0 0,0 1 1 0 0,0 1 0 0 0,-4 2-397 0 0,-141 71 1476 0 0,173-55-1781 0 0,159 18 362 0 0,-172-38-35 0 0,0-1 0 0 0,0 1 0 0 0,0 0 0 0 0,0-1 0 0 0,-1 1 0 0 0,1 0 0 0 0,-1 0 0 0 0,1 0 0 0 0,-1-1 0 0 0,0 1 0 0 0,0 0 0 0 0,0 0 0 0 0,0 0 0 0 0,0 0 0 0 0,0 0 0 0 0,0-1 0 0 0,0 1 0 0 0,-1 0 0 0 0,1 0 0 0 0,-1 0 0 0 0,0-1 0 0 0,1 1 0 0 0,-1 0 0 0 0,0-1 0 0 0,0 1 0 0 0,0 0 0 0 0,0-1 0 0 0,0 1 0 0 0,0-1 0 0 0,0 0 0 0 0,-1 1 0 0 0,1-1-22 0 0,-102 135 235 0 0,102-135-233 0 0,0 0 1 0 0,0 1-1 0 0,0-1 1 0 0,1 1-1 0 0,-1-1 0 0 0,0 1 1 0 0,1-1-1 0 0,0 1 1 0 0,-1 0-1 0 0,1-1 0 0 0,0 1 1 0 0,0 0-1 0 0,0-1 1 0 0,0 1-1 0 0,0-1 0 0 0,0 1 1 0 0,0 0-1 0 0,1-1 1 0 0,-1 1-1 0 0,1-1 0 0 0,-1 1 1 0 0,1-1-1 0 0,-1 1 1 0 0,1-1-1 0 0,0 1 0 0 0,0-1 1 0 0,0 1-1 0 0,0-1 1 0 0,0 0-1 0 0,0 0 0 0 0,0 1 1 0 0,0-1-1 0 0,0 0 1 0 0,1 0-1 0 0,-1 0 0 0 0,0 0 1 0 0,1 0-1 0 0,-1-1 1 0 0,0 1-1 0 0,1 0 0 0 0,0-1 1 0 0,-1 1-1 0 0,2 0-2 0 0,76 4 367 0 0,-62-5-302 0 0,-13 0-117 0 0,0 0 0 0 0,0 0 0 0 0,-1-1 0 0 0,1 0 0 0 0,0 1 0 0 0,0-1 0 0 0,-1 0 0 0 0,1-1 0 0 0,-1 1 0 0 0,1-1 0 0 0,-1 1 0 0 0,1-1 0 0 0,-1 0 0 0 0,0 0 0 0 0,0-1 0 0 0,0 1 0 0 0,0 0 0 0 0,0-1 0 0 0,-1 0 0 0 0,1 0 0 0 0,1-2 52 0 0,8-20-5094 0 0,-8-4-6016 0 0,-4 24 5645 0 0</inkml:trace>
  <inkml:trace contextRef="#ctx0" brushRef="#br0" timeOffset="369.436">16 0 2833 0 0,'0'0'1491'0'0,"0"0"-537"0"0,0 0-259 0 0,0 0 1 0 0,0 0 123 0 0,0 0 201 0 0,0 0 157 0 0,0 0 56 0 0,0 0-60 0 0,0 0-132 0 0,0 0-137 0 0,0 0-130 0 0,2 12-107 0 0,6 37-75 0 0,33 46 1812 0 0,-20-49-2181 0 0,-3 0 0 0 0,-1 1-1 0 0,-2 0 1 0 0,6 42-223 0 0,40 276-389 0 0,-52-287-279 0 0,5-27-3432 0 0,-6-42 92 0 0,4-7-4263 0 0,-7-2 6343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5073 0 0,'0'0'1643'0'0,"0"0"-433"0"0,0 0-182 0 0,0 0 107 0 0,0 0 62 0 0,0 0-6 0 0,0 0-160 0 0,0 0-244 0 0,0 0-180 0 0,0 0-134 0 0,0 0-113 0 0,0 0-80 0 0,0 0-69 0 0,8 34-48 0 0,29 105-10 0 0,-7-65 93 0 0,74 68 592 0 0,-46-89-646 0 0,-57-53-129 0 0,1 1 0 0 0,0-1 0 0 0,-1 1 0 0 0,1-1 0 0 0,0 0 0 0 0,-1 1 0 0 0,1-1 0 0 0,0 0 0 0 0,0 0 0 0 0,0 0 0 0 0,-1 0 0 0 0,1-1 0 0 0,0 1-1 0 0,-1 0 1 0 0,1-1 0 0 0,0 1 0 0 0,0-1 0 0 0,-1 0 0 0 0,1 1 0 0 0,-1-1 0 0 0,1 0 0 0 0,-1 0 0 0 0,1 0 0 0 0,-1 0 0 0 0,1 0 0 0 0,-1-1-1 0 0,0 1 1 0 0,0 0 0 0 0,0 0 0 0 0,0-1 0 0 0,0 1 0 0 0,0-1 0 0 0,0 1 0 0 0,0-1 0 0 0,0 1 0 0 0,-1-1 0 0 0,1 0 0 0 0,0 1 0 0 0,-1-1 0 0 0,0 0-1 0 0,1 0 1 0 0,-1 1 0 0 0,0-1 0 0 0,0 0 0 0 0,0 0 0 0 0,0 1 0 0 0,0-1 0 0 0,0 0 0 0 0,-1 0 0 0 0,1 0-63 0 0,6-16 226 0 0,80-291 1014 0 0,-66 272-2387 0 0,-3 16-2676 0 0,-10 20-4300 0 0,-6 1-1215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7274 0 0,'0'0'6601'0'0,"0"0"-5841"0"0,0 0-328 0 0,0 0 168 0 0,0 0 233 0 0,0 0 15 0 0,0 0-80 0 0,0 0-152 0 0,0 0-120 0 0,218 0-88 0 0,-169 0-128 0 0,5 0-112 0 0,-1 0-152 0 0,8 0-256 0 0,-4 0-504 0 0,0-4-936 0 0,-15 0-1889 0 0,-18 4-6433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1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90 5393 0 0,'0'0'778'0'0,"0"0"-132"0"0,0 0-43 0 0,0 0 95 0 0,0 0 145 0 0,0 0 71 0 0,0 0-76 0 0,0 0-181 0 0,0 0-180 0 0,0 0-121 0 0,0 0-52 0 0,0 0-8 0 0,0 17-10 0 0,0 118 508 0 0,7 69 967 0 0,-3-101-3626 0 0,-2 1-9356 0 0,-2-104 8663 0 0</inkml:trace>
  <inkml:trace contextRef="#ctx0" brushRef="#br0" timeOffset="532.785">1 149 3297 0 0,'0'0'1052'0'0,"0"0"70"0"0,0 0 267 0 0,0 0 275 0 0,0 0 110 0 0,0 0-95 0 0,0 0-272 0 0,0 0-315 0 0,0 0-211 0 0,0 0-172 0 0,0 0-121 0 0,31-22-114 0 0,99-67-82 0 0,-62 60 74 0 0,-55 29-345 0 0,-9-2-109 0 0,0 1 0 0 0,0 0 0 0 0,1-1 0 0 0,-1 1 0 0 0,0 1 1 0 0,0-1-1 0 0,1 1 0 0 0,-1 0 0 0 0,0 0 0 0 0,0 0 0 0 0,1 0 1 0 0,-1 1-1 0 0,0-1 0 0 0,0 1 0 0 0,1 1 0 0 0,-1-1 0 0 0,0 0 1 0 0,0 1-1 0 0,0 0 0 0 0,-1 0 0 0 0,1 0 0 0 0,0 0 1 0 0,-1 1-1 0 0,1-1 0 0 0,-1 1 0 0 0,0 0 0 0 0,0 0 0 0 0,0 0 1 0 0,0 0-1 0 0,-1 1 0 0 0,1-1 0 0 0,-1 1 0 0 0,0 0 0 0 0,0-1 1 0 0,0 1-1 0 0,0 0 0 0 0,-1 0 0 0 0,1 0 0 0 0,0 5-12 0 0,-4 7-17 0 0,-1 0 0 0 0,0 0 0 0 0,-1 0 0 0 0,-1-1 0 0 0,-1 1 0 0 0,0-1 0 0 0,0 0 0 0 0,-2-1 0 0 0,0 0 0 0 0,-1 0 0 0 0,0 0 0 0 0,-1-1 0 0 0,0-1 0 0 0,-1 1 0 0 0,0-2 0 0 0,-1 0 0 0 0,-1 0 0 0 0,1-1 0 0 0,-2 0 0 0 0,1-1 0 0 0,-4 0 17 0 0,-18 20-9 0 0,9-7 145 0 0,67-10 286 0 0,-9 3-25 0 0,78 54 1069 0 0,18 49-152 0 0,-87-95-2965 0 0,-26-23-2981 0 0,-1-5-4612 0 0,-10 2 2821 0 0</inkml:trace>
  <inkml:trace contextRef="#ctx0" brushRef="#br0" timeOffset="1380.607">599 624 1544 0 0,'0'0'1381'0'0,"0"0"-20"0"0,0 0 286 0 0,0 0 296 0 0,0 0-2 0 0,0 0-220 0 0,0 0-290 0 0,0 0-326 0 0,0 0-292 0 0,0 0-218 0 0,0 0-150 0 0,0 0-87 0 0,0 0-75 0 0,30-14-37 0 0,94-42-28 0 0,-67 12 147 0 0,-47 34-363 0 0,0-1 0 0 0,-1-1-1 0 0,0 0 1 0 0,-1 0 0 0 0,0 0 0 0 0,-1-1 0 0 0,-1 0-1 0 0,0-1 1 0 0,0 0 0 0 0,-2 0 0 0 0,1 0-1 0 0,-2 0 1 0 0,0 0 0 0 0,-1-1 0 0 0,0-5-2 0 0,-2 19-47 0 0,-1-1 1 0 0,1 1 0 0 0,-1-1 0 0 0,0 1-1 0 0,1 0 1 0 0,-1-1 0 0 0,0 1 0 0 0,0 0-1 0 0,0-1 1 0 0,0 1 0 0 0,0 0 0 0 0,0 0-1 0 0,0 0 1 0 0,-1 0 0 0 0,1 0 0 0 0,0 0-1 0 0,-1 0 1 0 0,1 1 0 0 0,0-1 0 0 0,-1 0-1 0 0,1 1 1 0 0,-1-1 0 0 0,1 1 0 0 0,-1 0-1 0 0,1-1 1 0 0,-1 1 0 0 0,1 0-1 0 0,-1 0 1 0 0,0 0 0 0 0,1 0 0 0 0,-1 0-1 0 0,1 0 1 0 0,-1 0 0 0 0,1 1 0 0 0,-1-1-1 0 0,1 0 1 0 0,-1 1 0 0 0,1 0 0 0 0,-1-1-1 0 0,1 1 1 0 0,0 0 0 0 0,-1-1 0 0 0,1 1-1 0 0,0 0 1 0 0,-1 0 0 0 0,1 0 0 0 0,0 0-1 0 0,0 1 1 0 0,0-1 0 0 0,0 0 0 0 0,0 1 46 0 0,-8 6-160 0 0,0 2 0 0 0,0-1 0 0 0,2 1 0 0 0,-1 0 1 0 0,1 1-1 0 0,0 0 0 0 0,1 0 0 0 0,1 0 0 0 0,0 1 1 0 0,0 0-1 0 0,-2 11 160 0 0,6-19 35 0 0,0 0-1 0 0,1 0 1 0 0,-1 0 0 0 0,1 0 0 0 0,0 0-1 0 0,0 0 1 0 0,0 0 0 0 0,1 0-1 0 0,0 0 1 0 0,-1 0 0 0 0,1 0 0 0 0,1 0-1 0 0,-1-1 1 0 0,1 1 0 0 0,-1 0 0 0 0,1-1-1 0 0,0 1 1 0 0,0-1 0 0 0,1 1 0 0 0,-1-1-1 0 0,1 0 1 0 0,-1 0 0 0 0,1 0 0 0 0,0 0-1 0 0,0-1 1 0 0,0 1 0 0 0,1-1 0 0 0,-1 0-1 0 0,1 0 1 0 0,-1 0 0 0 0,1 0-1 0 0,0 0 1 0 0,-1-1 0 0 0,1 0 0 0 0,0 0-1 0 0,0 0 1 0 0,0 0 0 0 0,0 0 0 0 0,0-1-1 0 0,0 0 1 0 0,0 0-35 0 0,11 2 142 0 0,1-1 1 0 0,-1 0-1 0 0,1-2 0 0 0,-1 1 0 0 0,0-2 0 0 0,1 0 1 0 0,-1-1-1 0 0,0-1 0 0 0,0 0 0 0 0,-1-1 0 0 0,1 0 1 0 0,-1-1-1 0 0,0-1 0 0 0,-1 0 0 0 0,1-1 0 0 0,-2 0 0 0 0,1-1 1 0 0,-1-1-1 0 0,0 0 0 0 0,-1-1 0 0 0,0 0 0 0 0,-1 0 1 0 0,0-1-1 0 0,6-11-142 0 0,-12 19-26 0 0,0-1 1 0 0,0 0-1 0 0,-1 0 0 0 0,0 0 1 0 0,0-1-1 0 0,0 1 1 0 0,-1-1-1 0 0,1 1 0 0 0,-1-1 1 0 0,-1 0-1 0 0,1 0 1 0 0,-1 0-1 0 0,0 0 0 0 0,0 0 1 0 0,-1 0 25 0 0,-2 5-74 0 0,1 0 0 0 0,-1 1 0 0 0,0-1 0 0 0,0 1 0 0 0,1 0 0 0 0,-1-1 0 0 0,0 1 0 0 0,0 0 0 0 0,0 0 0 0 0,1 0 0 0 0,-1 1 0 0 0,0-1 0 0 0,0 0 0 0 0,0 1 0 0 0,1-1 1 0 0,-1 1-1 0 0,0-1 0 0 0,1 1 0 0 0,-1 0 0 0 0,0 0 0 0 0,1 0 0 0 0,-1 0 0 0 0,1 0 0 0 0,-1 0 0 0 0,1 0 0 0 0,0 0 0 0 0,0 0 0 0 0,-1 1 0 0 0,1-1 0 0 0,0 1 0 0 0,0-1 0 0 0,0 1 0 0 0,0 0 74 0 0,-5 4-105 0 0,0-1 0 0 0,1 1 0 0 0,0 0-1 0 0,0 0 1 0 0,1 1 0 0 0,0 0 0 0 0,0-1-1 0 0,0 1 1 0 0,1 1 0 0 0,0-1 0 0 0,0 0 0 0 0,1 1-1 0 0,0 0 1 0 0,0-1 0 0 0,1 1 0 0 0,0 0-1 0 0,0 0 1 0 0,1 0 0 0 0,0 0 0 0 0,1 5 105 0 0,2-8 41 0 0,-1-1 1 0 0,1 1 0 0 0,0-1-1 0 0,1 0 1 0 0,-1 1-1 0 0,1-2 1 0 0,0 1 0 0 0,0 0-1 0 0,0-1 1 0 0,0 0-1 0 0,0 0 1 0 0,1 0-1 0 0,0 0 1 0 0,-1-1 0 0 0,1 0-1 0 0,0 0 1 0 0,0 0-1 0 0,0 0 1 0 0,1-1 0 0 0,-1 0-1 0 0,0 0 1 0 0,1-1-42 0 0,7 4 247 0 0,1-2 0 0 0,-1 0 0 0 0,1-1 0 0 0,0 0 0 0 0,0-1 0 0 0,0 0 0 0 0,-1-1 0 0 0,1-1 1 0 0,0 0-1 0 0,-1-1 0 0 0,1 0 0 0 0,-1-1 0 0 0,0-1 0 0 0,8-4-247 0 0,-10 4 56 0 0,0-1 0 0 0,0 0 0 0 0,-1-1 0 0 0,0 0 0 0 0,0-1 1 0 0,-1 0-1 0 0,0 0 0 0 0,0-1 0 0 0,-1 0 0 0 0,0-1 0 0 0,0 0 0 0 0,-2 0 0 0 0,1-1 0 0 0,-1 0 0 0 0,0 0 0 0 0,-1 0 0 0 0,-1 0 0 0 0,0-1 0 0 0,0 0 0 0 0,-1 0 1 0 0,0 0-1 0 0,-1 0 0 0 0,-1-1 0 0 0,0-4-56 0 0,-1 16-14 0 0,0-1 0 0 0,-1 1 0 0 0,1-1 0 0 0,-1 1 0 0 0,0 0 1 0 0,1-1-1 0 0,-1 1 0 0 0,0 0 0 0 0,1 0 0 0 0,-1 0 0 0 0,0 0 0 0 0,0 0 1 0 0,0 0-1 0 0,0 0 0 0 0,0 0 0 0 0,-1 0 0 0 0,1 0 0 0 0,0 0 1 0 0,0 0-1 0 0,0 1 0 0 0,-1-1 0 0 0,1 1 0 0 0,0-1 0 0 0,-1 1 0 0 0,1-1 1 0 0,-1 1-1 0 0,1 0 0 0 0,0 0 0 0 0,-1-1 0 0 0,1 1 0 0 0,-1 0 0 0 0,1 0 1 0 0,-1 1-1 0 0,1-1 0 0 0,0 0 0 0 0,-1 0 0 0 0,1 1 0 0 0,-1-1 0 0 0,1 1 1 0 0,-1 0 13 0 0,-54 22-607 0 0,51-19 600 0 0,-1 0 0 0 0,0 0-1 0 0,1 1 1 0 0,0-1-1 0 0,0 1 1 0 0,0 1-1 0 0,1-1 1 0 0,0 1 0 0 0,0-1-1 0 0,0 1 1 0 0,1 0-1 0 0,0 1 1 0 0,0-1-1 0 0,0 1 1 0 0,1-1 0 0 0,0 1-1 0 0,0 0 1 0 0,1-1-1 0 0,-1 1 1 0 0,2 0-1 0 0,-1 0 1 0 0,1 0 0 0 0,0 0-1 0 0,0 0 1 0 0,1 0-1 0 0,0 0 1 0 0,0 0-1 0 0,1 0 1 0 0,0-1 0 0 0,0 1-1 0 0,0 0 1 0 0,1-1-1 0 0,0 0 1 0 0,0 1-1 0 0,2 1 8 0 0,4-1-139 0 0,1 0-1 0 0,-1 0 0 0 0,1-1 0 0 0,0 0 0 0 0,0-1 1 0 0,1 0-1 0 0,0 0 0 0 0,0-1 0 0 0,0-1 1 0 0,0 0-1 0 0,0 0 0 0 0,1-1 0 0 0,-1-1 0 0 0,1 0 1 0 0,0 0-1 0 0,-1-1 0 0 0,1-1 0 0 0,11-1 140 0 0,-22 2-41 0 0,31-5-3211 0 0,-11-1-2505 0 0,-14 2-191 0 0</inkml:trace>
  <inkml:trace contextRef="#ctx0" brushRef="#br0" timeOffset="1663.995">1930 285 2320 0 0,'0'0'5090'0'0,"0"0"-2690"0"0,0 0-757 0 0,0 0 88 0 0,0 0-99 0 0,0 0-298 0 0,0 0-266 0 0,0 0-167 0 0,0 0-133 0 0,33 0-125 0 0,105-1-119 0 0,70-12 484 0 0,-158 12-1148 0 0,28-2-545 0 0,-31-8-4523 0 0,-45 11 4411 0 0,-1 0-6192 0 0,0 0 1524 0 0,-1 0 3687 0 0</inkml:trace>
  <inkml:trace contextRef="#ctx0" brushRef="#br0" timeOffset="1911.243">2037 513 3673 0 0,'0'0'2220'0'0,"0"0"-139"0"0,0 0-181 0 0,0 0-241 0 0,0 0-291 0 0,0 0-233 0 0,0 0-182 0 0,0 0-152 0 0,34 0-169 0 0,109-4-172 0 0,-15-17-9 0 0,-105 17-718 0 0,59-10-1974 0 0,-30 2-6093 0 0,-39 8 1843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22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139 327 0 0 0,'0'0'0'0'0,"0"0"0"0"0,0 0 0 0 0,0 0 0 0 0,0 0 0 0 0</inkml:trace>
  <inkml:trace contextRef="#ctx0" brushRef="#br0" timeOffset="478.354">0 360 1216 0 0,'0'0'1022'0'0,"0"0"26"0"0,0 0 204 0 0,0 0 303 0 0,0 0 206 0 0,0 0 43 0 0,0 0-62 0 0,0 0-189 0 0,0 0-242 0 0,0 0-256 0 0,0 0-249 0 0,0 0-183 0 0,33-15-106 0 0,100-49-64 0 0,-67 18 397 0 0,-23-3 226 0 0,-18 19-675 0 0,2 1-1 0 0,0 1 1 0 0,2 1-1 0 0,17-11-400 0 0,-41 34 2 0 0,-1 0 0 0 0,1 1 1 0 0,0 0-1 0 0,0 0 0 0 0,0 0 0 0 0,0 1 1 0 0,1 0-1 0 0,-1 0 0 0 0,1 0 0 0 0,-1 1 1 0 0,1-1-1 0 0,0 1 0 0 0,-1 1 1 0 0,1-1-1 0 0,0 1 0 0 0,0 0 0 0 0,0 0 1 0 0,-1 1-1 0 0,1-1 0 0 0,0 1 0 0 0,-1 1 1 0 0,1-1-1 0 0,0 1 0 0 0,-1 0 0 0 0,0 0 1 0 0,1 1-1 0 0,-1-1 0 0 0,0 1 0 0 0,0 0 1 0 0,-1 1-1 0 0,1-1 0 0 0,-1 1 0 0 0,1 0 1 0 0,-1 0-1 0 0,0 0 0 0 0,3 5-2 0 0,-5 2 50 0 0,-1-1 0 0 0,-1 1 0 0 0,1-1 0 0 0,-2 1 0 0 0,1-1-1 0 0,-2 1 1 0 0,1-1 0 0 0,-1 0 0 0 0,-1 1 0 0 0,0-1 0 0 0,0 0 0 0 0,-1-1 0 0 0,0 1 0 0 0,-1-1-1 0 0,0 1 1 0 0,0-1 0 0 0,-1-1 0 0 0,0 1 0 0 0,-1-1 0 0 0,-4 4-50 0 0,5-3-10 0 0,-1-1 1 0 0,0 0 0 0 0,0 0-1 0 0,-1-1 1 0 0,0 0 0 0 0,0 0-1 0 0,-1-1 1 0 0,1 0 0 0 0,-1-1-1 0 0,-1 0 1 0 0,1 0 0 0 0,-1-1-1 0 0,0 0 1 0 0,0-1 0 0 0,0 0-1 0 0,0 0 1 0 0,0-1 0 0 0,-1 0-1 0 0,1-1 1 0 0,-1-1 0 0 0,-5 1 9 0 0,1-1-27 0 0,14 1-98 0 0,0-1 0 0 0,-1 1 1 0 0,1-1-1 0 0,0 1 0 0 0,-1-1 1 0 0,1 0-1 0 0,-1 0 0 0 0,1 1 0 0 0,-1-1 1 0 0,1 0-1 0 0,-1 0 0 0 0,1-1 1 0 0,0 1-1 0 0,-1 0 0 0 0,1 0 1 0 0,-1-1-1 0 0,1 1 0 0 0,0-1 0 0 0,-1 1 1 0 0,1-1-1 0 0,0 1 0 0 0,-1-1 1 0 0,1 0-1 0 0,0 0 0 0 0,0 0 1 0 0,0 1-1 0 0,0-1 0 0 0,-1 0 0 0 0,1-1 1 0 0,1 1-1 0 0,-1 0 0 0 0,0 0 1 0 0,0 0-1 0 0,0 0 0 0 0,1-1 1 0 0,-1 1-1 0 0,0 0 0 0 0,1-1 0 0 0,-1 1 1 0 0,1-1-1 0 0,0 1 0 0 0,-1 0 1 0 0,1-2 124 0 0,4-21-3999 0 0,5 8-2606 0 0,-8 16 6406 0 0,5-11-5738 0 0</inkml:trace>
  <inkml:trace contextRef="#ctx0" brushRef="#br0" timeOffset="880.334">912 47 0 0 0,'0'0'796'0'0,"0"0"494"0"0,0 0 259 0 0,0 0 124 0 0,0 0-26 0 0,0 0-38 0 0,0 0-140 0 0,0 0-160 0 0,0 0-179 0 0,0 0-223 0 0,0 0-166 0 0,0 0-155 0 0,0 0-141 0 0,-18 20-89 0 0,-53 61-85 0 0,69-79-249 0 0,0 1 1 0 0,-1-1-1 0 0,1 0 0 0 0,0 0 0 0 0,0 1 1 0 0,1 0-1 0 0,-1-1 0 0 0,0 1 1 0 0,1 0-1 0 0,-1-1 0 0 0,1 1 0 0 0,0 0 1 0 0,0 0-1 0 0,0 0 0 0 0,1 0 1 0 0,-1 0-1 0 0,1 1 0 0 0,-1-1 0 0 0,1 0 1 0 0,0 0-1 0 0,1 3-22 0 0,0 6 64 0 0,-1-7-30 0 0,0 0 0 0 0,0 0 0 0 0,1 0 0 0 0,0-1 0 0 0,0 1-1 0 0,0 0 1 0 0,1 0 0 0 0,0-1 0 0 0,0 1 0 0 0,0-1 0 0 0,0 1 0 0 0,1-1 0 0 0,-1 0-1 0 0,1 0 1 0 0,0 0 0 0 0,1 0 0 0 0,-1-1 0 0 0,0 1 0 0 0,1-1 0 0 0,0 0 0 0 0,0 0-1 0 0,0 0 1 0 0,0 0 0 0 0,0-1 0 0 0,1 0 0 0 0,-1 0 0 0 0,1 0 0 0 0,0 0-1 0 0,-1-1 1 0 0,1 0 0 0 0,0 1 0 0 0,3-1-34 0 0,2 0 222 0 0,0 1-1 0 0,-1-1 1 0 0,1-1 0 0 0,0 0-1 0 0,0 0 1 0 0,0-1 0 0 0,-1 0-1 0 0,1-1 1 0 0,0 0 0 0 0,-1-1-1 0 0,0 1 1 0 0,1-2 0 0 0,-1 1-1 0 0,0-2 1 0 0,-1 1-1 0 0,4-3-221 0 0,-6 3 97 0 0,0 1-1 0 0,0-1 1 0 0,0-1-1 0 0,-1 1 0 0 0,0-1 1 0 0,1 0-1 0 0,-2 0 1 0 0,1-1-1 0 0,-1 0 0 0 0,0 1 1 0 0,0-1-1 0 0,0-1 1 0 0,-1 1-1 0 0,0 0 0 0 0,0-1 1 0 0,-1 0-1 0 0,0 1 0 0 0,0-1 1 0 0,0 0-1 0 0,-1 0 1 0 0,0 0-1 0 0,0 0 0 0 0,-1 0 1 0 0,0-1-1 0 0,0 1 1 0 0,-1 0-1 0 0,0 0 0 0 0,0 0 1 0 0,-1-2-97 0 0,-4 2-189 0 0,-1 0-1 0 0,0 0 1 0 0,0 1 0 0 0,0 0 0 0 0,-1 0 0 0 0,0 1 0 0 0,0 0 0 0 0,0 0-1 0 0,0 1 1 0 0,-1 0 0 0 0,0 0 0 0 0,0 1 0 0 0,0 0 0 0 0,0 1 0 0 0,-1 0-1 0 0,1 0 1 0 0,0 1 0 0 0,-1 1 0 0 0,1-1 0 0 0,-1 1 0 0 0,0 1 0 0 0,1 0-1 0 0,-1 0 190 0 0,-8-1-1112 0 0,-34 1-6309 0 0,29 6-3351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1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12 5593 0 0,'0'0'2333'0'0,"0"0"-732"0"0,0 0-464 0 0,0 0-74 0 0,0 0 35 0 0,0 0-48 0 0,0 0-134 0 0,0 0-158 0 0,0 0-136 0 0,0 0-100 0 0,0 0-85 0 0,4 6-63 0 0,49 114 1505 0 0,-34-32-2617 0 0,-14-77-132 0 0,1 1-3358 0 0,-4-4-4793 0 0,-2-6 4495 0 0</inkml:trace>
  <inkml:trace contextRef="#ctx0" brushRef="#br0" timeOffset="228.148">1 424 3873 0 0,'0'0'1864'0'0,"0"0"-170"0"0,0 0-90 0 0,0 0-57 0 0,0 0-129 0 0,36-7-229 0 0,114-24-222 0 0,-16 15 852 0 0,31 18-2775 0 0,-136 8-3618 0 0,-18-5-1942 0 0,-8-4 2587 0 0</inkml:trace>
  <inkml:trace contextRef="#ctx0" brushRef="#br0" timeOffset="656.987">8 638 2649 0 0,'0'0'1340'0'0,"0"0"-305"0"0,0 0-200 0 0,0 0-39 0 0,0 0-29 0 0,0 0 38 0 0,0 0 26 0 0,0 0 36 0 0,0 0-10 0 0,0 0-129 0 0,0 0-127 0 0,0 0-108 0 0,0 0-48 0 0,19 2-16 0 0,96 7 287 0 0,-48 6-281 0 0,-66-14-420 0 0,0-1 0 0 0,1 1-1 0 0,-1 0 1 0 0,0-1 0 0 0,0 1-1 0 0,0 0 1 0 0,1-1 0 0 0,-1 1 0 0 0,0 0-1 0 0,0 0 1 0 0,0 0 0 0 0,-1 0-1 0 0,1 0 1 0 0,0 0 0 0 0,0 1-1 0 0,-1-1 1 0 0,1 0 0 0 0,0 0 0 0 0,-1 0-1 0 0,1 1 1 0 0,-1-1 0 0 0,1 0-1 0 0,-1 1 1 0 0,0-1 0 0 0,0 0 0 0 0,0 1-1 0 0,0-1 1 0 0,1 0 0 0 0,-2 1-1 0 0,1-1 1 0 0,0 1 0 0 0,0-1 0 0 0,0 0-1 0 0,-1 1 1 0 0,1-1 0 0 0,0 0-1 0 0,-1 0 1 0 0,0 1 0 0 0,1-1 0 0 0,-1 0-1 0 0,0 0 1 0 0,1 0 0 0 0,-1 0-1 0 0,0 1 1 0 0,0-1 0 0 0,0 0 0 0 0,0-1-1 0 0,-1 2-14 0 0,-60 52 716 0 0,53-49-390 0 0,0 2 0 0 0,0 0 1 0 0,1 0-1 0 0,-1 0 0 0 0,2 1 1 0 0,-1 0-1 0 0,1 0 1 0 0,1 1-1 0 0,-5 7-326 0 0,11-15 20 0 0,-1 0 0 0 0,1 0 0 0 0,0-1 0 0 0,-1 1 0 0 0,1 0 0 0 0,0 0 0 0 0,0 0 0 0 0,0 0 1 0 0,0 0-1 0 0,0 0 0 0 0,0 0 0 0 0,0 0 0 0 0,0-1 0 0 0,0 1 0 0 0,0 0 0 0 0,0 0 0 0 0,1 0 0 0 0,-1 0 0 0 0,0 0 0 0 0,1 0 0 0 0,-1-1 0 0 0,1 1 0 0 0,-1 0 0 0 0,0 0 0 0 0,1-1 0 0 0,0 1 1 0 0,-1 0-1 0 0,1-1 0 0 0,0 1 0 0 0,-1 0 0 0 0,1-1 0 0 0,0 1 0 0 0,-1-1 0 0 0,1 1 0 0 0,0-1 0 0 0,0 0 0 0 0,0 1 0 0 0,-1-1 0 0 0,1 0 0 0 0,0 1 0 0 0,0-1 0 0 0,0 0 0 0 0,0 0 0 0 0,0 0 0 0 0,0 0 1 0 0,0 0-1 0 0,-1 0 0 0 0,1 0 0 0 0,0 0-20 0 0,56 3 323 0 0,-49-3-273 0 0,101-27-1539 0 0,-77 8-2556 0 0,-3-4-4228 0 0,-21 15 1736 0 0</inkml:trace>
  <inkml:trace contextRef="#ctx0" brushRef="#br0" timeOffset="948.006">820 214 7522 0 0,'0'0'1845'0'0,"0"0"-280"0"0,0 0-116 0 0,0 0 10 0 0,0 0-98 0 0,0 0-191 0 0,0 0-199 0 0,0 0-200 0 0,0 0-136 0 0,0 0-138 0 0,0 0-126 0 0,0 0-81 0 0,0 0-65 0 0,-6 33-52 0 0,-17 100-35 0 0,14-36 36 0 0,6-64-357 0 0,-2 20-451 0 0,-6-19-4522 0 0,10-33 4130 0 0,-1 4-1011 0 0,1-3-6442 0 0,1 1 5378 0 0</inkml:trace>
  <inkml:trace contextRef="#ctx0" brushRef="#br0" timeOffset="1238.011">545 244 4193 0 0,'0'0'1667'0'0,"0"0"-251"0"0,0 0-29 0 0,0 0 223 0 0,0 0 85 0 0,0 0-139 0 0,0 0-261 0 0,0 0-268 0 0,0 0-183 0 0,0 0-112 0 0,0 0-82 0 0,34-5-70 0 0,103-16-52 0 0,121-1 1350 0 0,-192 40-3545 0 0,-29 8-6319 0 0,-33-18-1581 0 0,-4-5 7729 0 0</inkml:trace>
  <inkml:trace contextRef="#ctx0" brushRef="#br0" timeOffset="1510.03">551 642 6193 0 0,'0'0'999'0'0,"0"0"-64"0"0,0 0 169 0 0,0 0 227 0 0,0 0 59 0 0,0 0-102 0 0,0 0-193 0 0,0 0-193 0 0,0 0-113 0 0,0 0-93 0 0,0 0-78 0 0,0 0-113 0 0,35 8-61 0 0,110 27-64 0 0,-64-30 101 0 0,-68-9-384 0 0,6 0-388 0 0,131-40 288 0 0,-106 19-3571 0 0,-5-8-4319 0 0,-33 25 3728 0 0,-2 0 844 0 0</inkml:trace>
  <inkml:trace contextRef="#ctx0" brushRef="#br0" timeOffset="1774.111">632 8 8090 0 0,'0'0'2915'0'0,"0"0"-1284"0"0,0 0-623 0 0,0 0-104 0 0,0 0-1 0 0,0 0-11 0 0,0 0-65 0 0,0 0-104 0 0,0 0-135 0 0,0 0-150 0 0,0 0-130 0 0,0 0-100 0 0,34 0-67 0 0,110 0-67 0 0,-19-4-437 0 0,-53 1-4444 0 0,-49 3-724 0 0,-9 0-3418 0 0</inkml:trace>
  <inkml:trace contextRef="#ctx0" brushRef="#br0" timeOffset="2643.276">1050 612 0 0 0,'0'0'1379'0'0,"0"0"279"0"0,0 0 257 0 0,0 0 114 0 0,0 0-93 0 0,0 0-215 0 0,0 0-260 0 0,31-8-277 0 0,100-26-233 0 0,-47-2 694 0 0,-67 21-1146 0 0,-4 7-270 0 0,-1 0 0 0 0,0-2 0 0 0,0 1 0 0 0,-1-2 0 0 0,0 1 0 0 0,-1-1 0 0 0,-1-1-1 0 0,1 0 1 0 0,-2 0 0 0 0,0-1 0 0 0,0 0 0 0 0,-1 0 0 0 0,-1-1 0 0 0,0-2-229 0 0,-5 15-23 0 0,0 0 0 0 0,-1 0 0 0 0,1 0 0 0 0,0 0-1 0 0,-1 0 1 0 0,1 0 0 0 0,-1 0 0 0 0,0 0 0 0 0,1-1 0 0 0,-1 1 0 0 0,0 0 0 0 0,0 0 0 0 0,0 0 0 0 0,0 0 0 0 0,0-1 0 0 0,0 1 0 0 0,0 0 0 0 0,0 0-1 0 0,0 0 1 0 0,0 0 0 0 0,-1-1 0 0 0,1 1 0 0 0,0 0 0 0 0,-1 0 0 0 0,1 0 0 0 0,-1 0 0 0 0,1 0 0 0 0,-1 0 0 0 0,0 0 0 0 0,1 0 0 0 0,-1 0 0 0 0,0 0-1 0 0,0 0 1 0 0,0 0 0 0 0,0 1 0 0 0,0-1 0 0 0,0 0 0 0 0,0 1 0 0 0,0-1 0 0 0,0 0 0 0 0,0 1 0 0 0,0 0 0 0 0,0-1 0 0 0,0 1 0 0 0,0-1-1 0 0,0 1 1 0 0,0 0 0 0 0,-1 0 0 0 0,1 0 0 0 0,0 0 0 0 0,0 0 0 0 0,0 0 0 0 0,-1 0 23 0 0,-7 2-491 0 0,1 1 1 0 0,0 0-1 0 0,1 0 1 0 0,-1 0-1 0 0,0 1 1 0 0,1 0-1 0 0,0 1 1 0 0,0 0-1 0 0,0 0 1 0 0,1 0-1 0 0,0 1 1 0 0,0 0-1 0 0,0 0 1 0 0,0 1-1 0 0,1 0 1 0 0,-3 4 490 0 0,2-3-669 0 0,0-2 87 0 0,-1 1 1 0 0,1 0 0 0 0,0 1 0 0 0,1-1 0 0 0,0 1 0 0 0,0 0 0 0 0,1 1 0 0 0,0-1-1 0 0,0 1 1 0 0,1-1 0 0 0,0 1 0 0 0,1 0 0 0 0,0 0 0 0 0,0 0 0 0 0,1 5 581 0 0,3-11 55 0 0,0 0 0 0 0,0 0 0 0 0,1 1 0 0 0,-1-1 1 0 0,1-1-1 0 0,0 1 0 0 0,0 0 0 0 0,0-1 0 0 0,0 1 0 0 0,1-1 1 0 0,-1 0-1 0 0,0 0 0 0 0,1 0 0 0 0,0-1 0 0 0,-1 1 1 0 0,1-1-1 0 0,0 0 0 0 0,0 0 0 0 0,0 0 0 0 0,0 0 0 0 0,0-1 1 0 0,0 0-1 0 0,-1 0 0 0 0,1 0 0 0 0,0 0 0 0 0,0 0 1 0 0,0-1-1 0 0,0 0 0 0 0,0 0 0 0 0,1 0-55 0 0,8 1 585 0 0,10-4 467 0 0,0-1-1 0 0,0 0 1 0 0,-1-2 0 0 0,0 0 0 0 0,0-2-1 0 0,-1-1 1 0 0,0 0 0 0 0,0-1-1 0 0,-1-1 1 0 0,-1-1 0 0 0,3-3-1052 0 0,-9 7-5 0 0,144-115 1192 0 0,-172 138-1613 0 0,1 1 0 0 0,1 1 0 0 0,0 0 0 0 0,1 0 0 0 0,1 1 1 0 0,1 1-1 0 0,0 0 0 0 0,1 0 0 0 0,0 5 426 0 0,8-20 9 0 0,0-1-1 0 0,1 1 1 0 0,-1-1-1 0 0,1 1 1 0 0,0 0-1 0 0,0-1 1 0 0,0 1 0 0 0,0 0-1 0 0,0 0 1 0 0,0-1-1 0 0,1 1 1 0 0,-1-1-1 0 0,1 1 1 0 0,0 0 0 0 0,0-1-1 0 0,0 1 1 0 0,0-1-1 0 0,0 0 1 0 0,1 1-1 0 0,-1-1 1 0 0,1 0 0 0 0,-1 0-1 0 0,1 0 1 0 0,0 0-1 0 0,0 0 1 0 0,0 0-1 0 0,0 0 1 0 0,0-1 0 0 0,0 1-1 0 0,0-1 1 0 0,1 1-1 0 0,-1-1 1 0 0,1 0-1 0 0,-1 0 1 0 0,1 0 0 0 0,-1 0-1 0 0,1-1 1 0 0,-1 1-1 0 0,1-1-8 0 0,5 2 161 0 0,0 0 0 0 0,0-1-1 0 0,0 0 1 0 0,1 0-1 0 0,-1-1 1 0 0,0 0 0 0 0,0 0-1 0 0,0-1 1 0 0,0 0 0 0 0,0-1-1 0 0,0 1 1 0 0,5-3-161 0 0,-5 1 191 0 0,0 0 15 0 0,1 0 0 0 0,-1 0 0 0 0,0-1 1 0 0,0 0-1 0 0,0 0 0 0 0,-1-1 1 0 0,0 0-1 0 0,0 0 0 0 0,0-1 1 0 0,6-5-207 0 0,-2-1 115 0 0,-1 0 0 0 0,0-1 0 0 0,0 0 0 0 0,-1 0 0 0 0,-1-1 0 0 0,0 0 0 0 0,-1 0 0 0 0,-1-1 0 0 0,0 0 1 0 0,2-11-116 0 0,9-37-12 0 0,-50 72-202 0 0,24-2 129 0 0,0 0 1 0 0,1 1-1 0 0,0 0 1 0 0,1 0-1 0 0,0 1 0 0 0,0 0 1 0 0,0 0-1 0 0,2 1 0 0 0,-1 0 1 0 0,1 0-1 0 0,0 0 0 0 0,1 1 1 0 0,1-1-1 0 0,-1 1 0 0 0,1 0 1 0 0,1 0-1 0 0,0 0 0 0 0,1 0 1 0 0,0 2 84 0 0,2-10-107 0 0,-1-1 0 0 0,1 0 0 0 0,0 0 0 0 0,0 1 0 0 0,0-1 0 0 0,0 0 0 0 0,0 0 0 0 0,0 0 1 0 0,1 0-1 0 0,-1 0 0 0 0,1-1 0 0 0,-1 1 0 0 0,1 0 0 0 0,0-1 0 0 0,-1 1 0 0 0,1-1 0 0 0,0 1 0 0 0,0-1 0 0 0,0 0 0 0 0,0 0 0 0 0,0 0 1 0 0,1 0-1 0 0,-1 0 0 0 0,0 0 0 0 0,0-1 0 0 0,1 1 0 0 0,-1-1 0 0 0,0 0 0 0 0,1 1 0 0 0,0-1 107 0 0,48-1-9358 0 0,-45-2 5807 0 0</inkml:trace>
  <inkml:trace contextRef="#ctx0" brushRef="#br0" timeOffset="3056.016">2110 89 2857 0 0,'0'0'2900'0'0,"0"0"-979"0"0,0 0-361 0 0,0 0 50 0 0,0 0 6 0 0,0 0-182 0 0,0 0-263 0 0,0 0-199 0 0,0 0-156 0 0,0 0-123 0 0,0 0-122 0 0,0 0-111 0 0,0 0-89 0 0,24-3-70 0 0,76-9-48 0 0,-13 9 308 0 0,-86 4-559 0 0,0-1 0 0 0,0 1 1 0 0,0 0-1 0 0,0 0 0 0 0,0 0 0 0 0,0 0 0 0 0,0 0 1 0 0,-1 0-1 0 0,1 0 0 0 0,0 0 0 0 0,0 0 1 0 0,-1 0-1 0 0,1 1 0 0 0,-1-1 0 0 0,1 0 0 0 0,-1 0 1 0 0,0 1-1 0 0,0-1 0 0 0,1 0 0 0 0,-1 1 0 0 0,0-1 1 0 0,0 0-1 0 0,0 0 0 0 0,0 1 0 0 0,0-1 0 0 0,0 0 1 0 0,-1 1-1 0 0,1-1 0 0 0,0 0 0 0 0,-1 0 1 0 0,1 1-1 0 0,-1-1 0 0 0,1 0 0 0 0,-1 0 0 0 0,0 0 1 0 0,1 0-1 0 0,-1 0 0 0 0,0 0 0 0 0,0 0 0 0 0,0 0 1 0 0,0 0-1 0 0,0 0 0 0 0,0 0 0 0 0,0 0 1 0 0,0-1-1 0 0,0 1 0 0 0,0 0 0 0 0,0-1 0 0 0,-1 1-2 0 0,0 2 21 0 0,-85 110 502 0 0,86-112-517 0 0,0 0-1 0 0,1 0 1 0 0,-1 0-1 0 0,0 0 1 0 0,1 0-1 0 0,-1 1 1 0 0,1-1-1 0 0,-1 0 1 0 0,1 1-1 0 0,0-1 1 0 0,-1 0-1 0 0,1 1 1 0 0,0-1-1 0 0,0 0 1 0 0,0 1-1 0 0,0-1 1 0 0,0 0-1 0 0,0 1 1 0 0,0-1-1 0 0,1 0 1 0 0,-1 1-1 0 0,0-1 1 0 0,1 0-1 0 0,-1 0 1 0 0,1 1-1 0 0,0-1 1 0 0,-1 0-1 0 0,1 0 1 0 0,0 0 0 0 0,-1 0-1 0 0,1 0 1 0 0,0 0-1 0 0,0 0 1 0 0,0 0-1 0 0,0 0 1 0 0,0 0-1 0 0,0 0 1 0 0,0 0-1 0 0,1-1 1 0 0,-1 1-1 0 0,0 0 1 0 0,0-1-1 0 0,1 1 1 0 0,-1-1-1 0 0,0 0 1 0 0,0 1-1 0 0,2-1-5 0 0,68 6 327 0 0,-60-7-338 0 0,44-7-815 0 0,-38 2-2205 0 0,-2-2-4026 0 0,-10 5-3323 0 0</inkml:trace>
  <inkml:trace contextRef="#ctx0" brushRef="#br0" timeOffset="3623.092">2593 373 3473 0 0,'0'0'1769'0'0,"0"0"-503"0"0,0 0-20 0 0,0 0 418 0 0,0 0 210 0 0,0 0-78 0 0,0 0-274 0 0,0 0-310 0 0,0 0-206 0 0,0 0-176 0 0,0 0-120 0 0,0 0-117 0 0,32 1-107 0 0,101 4-81 0 0,-21-12 438 0 0,46-21-1802 0 0,-150 27-320 0 0,-4 1-1643 0 0,0 0-3546 0 0,-3 0-2599 0 0</inkml:trace>
  <inkml:trace contextRef="#ctx0" brushRef="#br0" timeOffset="3858.604">2646 550 6257 0 0,'0'0'3673'0'0,"0"0"-2233"0"0,0 0-239 0 0,0 0 55 0 0,0 0 16 0 0,0 0-160 0 0,0 0-167 0 0,0 0-185 0 0,0 0-168 0 0,0 0-176 0 0,190 62-136 0 0,-152-62-160 0 0,3 0-176 0 0,-1-4-272 0 0,1-3-536 0 0,-3 0-1025 0 0,-6-1-2207 0 0,-14 1-7635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1:38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389 137 5401 0 0,'0'0'971'0'0,"0"0"-137"0"0,0 0-100 0 0,0 0 37 0 0,0 0 57 0 0,0 0-27 0 0,0 0-89 0 0,0 0-120 0 0,0 0-96 0 0,0 0-88 0 0,0 0-81 0 0,-5 11-55 0 0,-12 37-40 0 0,24 8 588 0 0,-1-43-639 0 0,12 86 2 0 0,-14-81-1930 0 0,-1-14-2097 0 0,1-3-4304 0 0,-2-1 7324 0 0</inkml:trace>
  <inkml:trace contextRef="#ctx0" brushRef="#br0" timeOffset="285.482">105 534 2857 0 0,'0'0'1252'0'0,"0"0"4"0"0,0 0 127 0 0,0 0 236 0 0,0 0 80 0 0,0 0-132 0 0,33-1-279 0 0,107-7-317 0 0,121-8 951 0 0,-211 16-4923 0 0,-46 11-5910 0 0,-4-8 5009 0 0</inkml:trace>
  <inkml:trace contextRef="#ctx0" brushRef="#br0" timeOffset="1452.74">604 844 3865 0 0,'0'0'1392'0'0,"0"0"39"0"0,0 0 324 0 0,0 0 252 0 0,0 0-69 0 0,0 0-314 0 0,0 0-410 0 0,0 0-270 0 0,0 0-169 0 0,0 0-143 0 0,0 0-85 0 0,0 0-87 0 0,0 0-76 0 0,20-22-64 0 0,61-70-34 0 0,49-60 948 0 0,33 10-920 0 0,-163 142-316 0 0,1-1-1 0 0,-1 1 1 0 0,0-1 0 0 0,0 1-1 0 0,1-1 1 0 0,-1 1 0 0 0,0-1 0 0 0,1 1-1 0 0,-1-1 1 0 0,1 1 0 0 0,-1-1-1 0 0,0 1 1 0 0,1 0 0 0 0,-1-1 0 0 0,1 1-1 0 0,-1 0 1 0 0,1 0 0 0 0,-1-1-1 0 0,1 1 1 0 0,0 0 0 0 0,-1 0 0 0 0,1 0-1 0 0,-1-1 1 0 0,1 1 0 0 0,-1 0-1 0 0,1 0 1 0 0,0 0 0 0 0,-1 0 0 0 0,1 0-1 0 0,-1 0 1 0 0,1 0 0 0 0,-1 0-1 0 0,1 0 1 0 0,0 1 0 0 0,-1-1 0 0 0,1 0-1 0 0,-1 0 1 0 0,1 0 0 0 0,-1 1-1 0 0,1-1 1 0 0,-1 0 0 0 0,1 1 0 0 0,-1-1-1 0 0,1 0 1 0 0,-1 1 0 0 0,1-1-1 0 0,-1 1 1 0 0,0-1 0 0 0,1 1 0 0 0,-1-1-1 0 0,0 1 1 0 0,1-1 0 0 0,-1 1-1 0 0,0-1 1 0 0,0 1 0 0 0,1-1 0 0 0,-1 1-1 0 0,0-1 1 0 0,0 1 0 0 0,0 0-1 0 0,0-1 1 0 0,0 1 0 0 0,0-1 0 0 0,0 1-1 0 0,0-1 1 0 0,0 1 0 0 0,0 0 2 0 0,-10 43-2 0 0,-2-13 27 0 0,8-24-28 0 0,1-1 1 0 0,1 1-1 0 0,-1 0 0 0 0,1 0 1 0 0,0 0-1 0 0,0 0 1 0 0,1 0-1 0 0,0 0 0 0 0,0 1 1 0 0,1-1-1 0 0,0 0 0 0 0,0 1 1 0 0,1 1 2 0 0,0-8 3 0 0,1 1 1 0 0,0-1-1 0 0,0 0 1 0 0,0 0-1 0 0,-1 0 1 0 0,1 0-1 0 0,0 0 1 0 0,0 0 0 0 0,0-1-1 0 0,0 1 1 0 0,1-1-1 0 0,-1 1 1 0 0,0-1-1 0 0,0 0 1 0 0,0 0-1 0 0,0 0 1 0 0,0 0-1 0 0,0 0 1 0 0,0-1-1 0 0,1 1 1 0 0,-1 0-1 0 0,0-1 1 0 0,0 0-1 0 0,0 1 1 0 0,2-2-4 0 0,15-10 9 0 0,0-2 0 0 0,-1 0 1 0 0,0 0-1 0 0,-1-2 0 0 0,-1 0 0 0 0,0-1 1 0 0,1-3-10 0 0,15-14-64 0 0,102-80-435 0 0,-136 147 13 0 0,-47 95 923 0 0,45-108-367 0 0,-4 96 332 0 0,37-57-327 0 0,-25-52 264 0 0,1 4-3478 0 0,-18-7-9826 0 0,11-4 7684 0 0</inkml:trace>
  <inkml:trace contextRef="#ctx0" brushRef="#br0" timeOffset="11593.147">1602 273 360 0 0,'0'0'1615'0'0,"0"0"-395"0"0,0 0-97 0 0,0 0 102 0 0,0 0 108 0 0,0 0 2 0 0,0 0-171 0 0,0 0-286 0 0,0 0-309 0 0,0 0-254 0 0,0 0-159 0 0,0 0-79 0 0,0 0-2 0 0,1 3 53 0 0,72 146 2281 0 0,-60-124-2233 0 0,1 0 1 0 0,2-1 0 0 0,0 0-1 0 0,1-2 1 0 0,2 0 0 0 0,1 1-177 0 0,52 72 172 0 0,-71-84 1231 0 0,-2-11-1375 0 0,1 0 1 0 0,0 0-3 0 0,0 0-1 0 0,10-114 595 0 0,43-135-668 0 0,-51 207-1522 0 0,-2 33-2768 0 0,0 1-3946 0 0,0 7 5179 0 0</inkml:trace>
  <inkml:trace contextRef="#ctx0" brushRef="#br0" timeOffset="12553.984">1560 1 0 0 0,'0'0'331'0'0,"0"0"808"0"0,0 0 314 0 0,0 0 22 0 0,0 0-104 0 0,0 0-169 0 0,0 0-147 0 0,0 0-139 0 0,0 0-120 0 0,0 0-108 0 0,31 0-129 0 0,142 0 236 0 0,-74 11-230 0 0,-34 7-6567 0 0,-55-15 2877 0 0,-4-2-93 0 0</inkml:trace>
  <inkml:trace contextRef="#ctx0" brushRef="#br0" timeOffset="13070.238">2182 122 912 0 0,'0'0'1103'0'0,"0"0"-241"0"0,0 0-65 0 0,0 0 195 0 0,0 0 247 0 0,0 0 202 0 0,0 0 7 0 0,0 0-163 0 0,0 0-210 0 0,0 0-224 0 0,0 0-173 0 0,0 0-98 0 0,13-2-33 0 0,105-11 1878 0 0,-15 10-1376 0 0,-103 4-1037 0 0,1 0 0 0 0,0-1 0 0 0,-1 1 0 0 0,0 0 1 0 0,1 1-1 0 0,-1-1 0 0 0,0 0 0 0 0,1 0 0 0 0,-1 0 0 0 0,0 0 1 0 0,0 0-1 0 0,0 0 0 0 0,0 0 0 0 0,0 0 0 0 0,0 0 0 0 0,0 0 1 0 0,-1 0-1 0 0,1 0 0 0 0,0 0 0 0 0,0 0 0 0 0,-1 0 0 0 0,1 0 1 0 0,-1 0-1 0 0,1 0 0 0 0,-1 0 0 0 0,1 0 0 0 0,-1 0 0 0 0,0 0 1 0 0,1 0-1 0 0,-1 0 0 0 0,0-1 0 0 0,0 1 0 0 0,1 0 0 0 0,-1-1 1 0 0,0 1-1 0 0,0 0 0 0 0,0-1 0 0 0,0 1 0 0 0,0-1 0 0 0,0 0-12 0 0,-111 99 83 0 0,111-98-74 0 0,0 1-1 0 0,0-1 1 0 0,0 0-1 0 0,0 1 1 0 0,0-1-1 0 0,0 1 0 0 0,1-1 1 0 0,-1 1-1 0 0,0-1 1 0 0,1 1-1 0 0,-1-1 1 0 0,1 1-1 0 0,0-1 1 0 0,0 1-1 0 0,-1 0 1 0 0,1-1-1 0 0,0 1 1 0 0,0 0-1 0 0,0-1 1 0 0,1 1-1 0 0,-1-1 1 0 0,0 1-1 0 0,1 0 1 0 0,-1-1-1 0 0,1 1 0 0 0,-1-1 1 0 0,1 1-1 0 0,0-1 1 0 0,0 1-1 0 0,-1-1 1 0 0,1 0-1 0 0,0 1 1 0 0,0-1-1 0 0,1 0 1 0 0,-1 0-1 0 0,0 1 1 0 0,0-1-1 0 0,0 0 1 0 0,1 0-1 0 0,-1-1 1 0 0,1 1-1 0 0,-1 0 1 0 0,0 0-1 0 0,1-1 0 0 0,-1 1 1 0 0,1-1-1 0 0,0 1 1 0 0,1-1-9 0 0,96 12 1168 0 0,7-18-1056 0 0,-84 2-3704 0 0,1-1-3587 0 0,-14 5-1590 0 0</inkml:trace>
  <inkml:trace contextRef="#ctx0" brushRef="#br0" timeOffset="22620.013">91 663 0 0 0,'0'0'241'0'0,"0"0"737"0"0,0 0 302 0 0,0 0 96 0 0,0 0-33 0 0,0 0-158 0 0,0 0-192 0 0,0 0-202 0 0,0 0-147 0 0,5-4 2950 0 0,-5 5-3010 0 0,-8 21 2738 0 0,-27 32-1874 0 0,30-49-1435 0 0,0 2 1 0 0,0-1 0 0 0,0 0 0 0 0,1 1 0 0 0,-1 0-1 0 0,2 0 1 0 0,-1 0 0 0 0,1 1 0 0 0,0-1 0 0 0,1 1-1 0 0,-1 0 1 0 0,2 0 0 0 0,-1 0 0 0 0,1 0 0 0 0,0 0-1 0 0,1 0 1 0 0,0 3-14 0 0,2-9 34 0 0,0 0-1 0 0,0 0 1 0 0,0 0-1 0 0,0-1 1 0 0,1 1 0 0 0,-1-1-1 0 0,1 1 1 0 0,-1-1-1 0 0,1 0 1 0 0,-1 0-1 0 0,1 0 1 0 0,0 0 0 0 0,0-1-1 0 0,-1 1 1 0 0,1-1-1 0 0,0 0 1 0 0,0 0 0 0 0,0 1-1 0 0,-1-2 1 0 0,1 1-1 0 0,0 0 1 0 0,0-1-1 0 0,0 1 1 0 0,-1-1-34 0 0,7 1 93 0 0,132-30 862 0 0,-56 19-710 0 0,-85 11-274 0 0,0 0-79 0 0,0 0-91 0 0,0 0-125 0 0,0 0-185 0 0,0 0-242 0 0,0 0-369 0 0,0 0-535 0 0,1-6-8441 0 0,0 5 4775 0 0</inkml:trace>
  <inkml:trace contextRef="#ctx0" brushRef="#br0" timeOffset="23058.958">361 663 0 0 0,'0'0'927'0'0,"0"0"252"0"0,0 0 92 0 0,0 0 122 0 0,0 0 126 0 0,0 0 15 0 0,0 0-74 0 0,0 0-162 0 0,0 0-174 0 0,0 0-166 0 0,0 0-186 0 0,0 0-113 0 0,0 0-75 0 0,2 4 3661 0 0,-35 95-2840 0 0,-69 118-1049 0 0,72-154-342 0 0,20-46-33 0 0,1 1 1 0 0,1 0-1 0 0,0 0 0 0 0,2 1 1 0 0,0 0-1 0 0,1 0 0 0 0,0 7 19 0 0,4 4-1272 0 0,12-30-5912 0 0,-7 0-49 0 0,-2-3 2355 0 0</inkml:trace>
  <inkml:trace contextRef="#ctx0" brushRef="#br0" timeOffset="24261.962">415 45 0 0 0,'0'0'327'0'0,"0"0"388"0"0,0 0 1779 0 0,0 2 11239 0 0,0-2-12468 0 0,0 1-3624 0 0,-46 155 4368 0 0,-4 19-1706 0 0,42-138-345 0 0,8-36-14 0 0,6 1-2674 0 0,0-10 127 0 0,1 0-3514 0 0,-5 3-822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7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23 133 9042 0 0,'0'0'2730'0'0,"0"0"-1363"0"0,0 0-559 0 0,0 0-105 0 0,0 0-100 0 0,0 0-131 0 0,0 0-130 0 0,0 0-99 0 0,0 0-76 0 0,0 0-48 0 0,0 0-33 0 0,0 0 28 0 0,0 0 52 0 0,4 31 86 0 0,13 89 110 0 0,-17-119-345 0 0,-1 0 0 0 0,1 0 0 0 0,0 0 0 0 0,0 0 1 0 0,0 0-1 0 0,0 0 0 0 0,0 0 0 0 0,0 0 0 0 0,0 0 0 0 0,0 0 1 0 0,0 0-1 0 0,0 0 0 0 0,0 0 0 0 0,1 0 0 0 0,-1 0 0 0 0,0 0 1 0 0,1 0-1 0 0,-1 0 0 0 0,1 0 0 0 0,-1 0 0 0 0,1 0 0 0 0,-1-1 1 0 0,1 1-1 0 0,0 0 0 0 0,-1 0 0 0 0,1-1 0 0 0,0 1 0 0 0,0 0 1 0 0,-1-1-1 0 0,1 1 0 0 0,0 0 0 0 0,0-1 0 0 0,0 1 0 0 0,0-1 1 0 0,0 0-1 0 0,0 1 0 0 0,0-1 0 0 0,0 0 0 0 0,0 0 0 0 0,0 1 1 0 0,0-1-1 0 0,0 0 0 0 0,0 0 0 0 0,0 0 0 0 0,0 0 0 0 0,0 0 1 0 0,0 0-1 0 0,0-1 0 0 0,0 1-17 0 0,5-1 236 0 0,2 0-68 0 0,-1-1-1 0 0,1 0 0 0 0,-1 0 0 0 0,0-1 0 0 0,0 0 0 0 0,0 0 1 0 0,0 0-1 0 0,0-1 0 0 0,-1 0 0 0 0,1 0 0 0 0,-1-1 1 0 0,0 0-1 0 0,-1 0 0 0 0,1 0 0 0 0,-1-1 0 0 0,0 0 1 0 0,0 0-1 0 0,-1 0 0 0 0,0-1 0 0 0,0 1 0 0 0,0-1 1 0 0,-1 0-1 0 0,0 0 0 0 0,0 0 0 0 0,-1-1 0 0 0,0 1 1 0 0,0 0-1 0 0,0-1 0 0 0,-1 0 0 0 0,-1 1 0 0 0,1-1 1 0 0,-1 0-1 0 0,0 1 0 0 0,-1-1 0 0 0,0 1 0 0 0,0-1 1 0 0,-1 0-1 0 0,-2-5-167 0 0,2 7-21 0 0,-1 1 1 0 0,1 0 0 0 0,-1 0 0 0 0,0 0-1 0 0,-1 0 1 0 0,1 0 0 0 0,-1 1 0 0 0,0 0 0 0 0,0-1-1 0 0,-1 1 1 0 0,1 1 0 0 0,-1-1 0 0 0,0 1-1 0 0,0 0 1 0 0,0 0 0 0 0,0 0 0 0 0,0 1-1 0 0,-1-1 1 0 0,1 1 0 0 0,-1 1 0 0 0,1-1-1 0 0,-1 1 1 0 0,0 0 0 0 0,-2 0 20 0 0,-40 3-3701 0 0,2 14-5267 0 0,34-8-2124 0 0</inkml:trace>
  <inkml:trace contextRef="#ctx0" brushRef="#br0" timeOffset="502.994">386 126 8394 0 0,'0'0'2280'0'0,"0"0"-351"0"0,0 0-252 0 0,0 0-248 0 0,0 0-278 0 0,0 0-273 0 0,0 0-203 0 0,0 0-140 0 0,0 0-96 0 0,0 0-58 0 0,0 0-25 0 0,0 0-6 0 0,0 21-12 0 0,1 63-3 0 0,-1-83-315 0 0,0 0 0 0 0,-1 1 0 0 0,1-1-1 0 0,0 0 1 0 0,0 0 0 0 0,0 0 0 0 0,0 0-1 0 0,0 1 1 0 0,1-1 0 0 0,-1 0 0 0 0,0 0 0 0 0,0 0-1 0 0,1 0 1 0 0,-1 0 0 0 0,1 0 0 0 0,-1 1-1 0 0,1-1 1 0 0,-1 0 0 0 0,1 0 0 0 0,0 0 0 0 0,-1-1-1 0 0,1 1 1 0 0,0 0 0 0 0,0 0 0 0 0,0 0-1 0 0,0 0 1 0 0,-1-1 0 0 0,1 1 0 0 0,0 0 0 0 0,0-1-1 0 0,1 1 1 0 0,-1-1 0 0 0,0 1 0 0 0,0-1-1 0 0,0 0 1 0 0,0 1 0 0 0,0-1 0 0 0,0 0 0 0 0,1 0-20 0 0,2 1 132 0 0,2 1-6 0 0,0-1 0 0 0,0 1 0 0 0,0-1 0 0 0,0-1 0 0 0,0 1 0 0 0,0-1 0 0 0,0 0 0 0 0,0 0 0 0 0,0-1-1 0 0,0 0 1 0 0,0 0 0 0 0,-1 0 0 0 0,1-1 0 0 0,0 0 0 0 0,-1 0 0 0 0,1 0 0 0 0,0-1-126 0 0,101-128 1024 0 0,-107 131-1039 0 0,0 1 0 0 0,0 0 1 0 0,1-1-1 0 0,-1 1 0 0 0,0-1 0 0 0,0 1 1 0 0,0 0-1 0 0,0-1 0 0 0,1 1 0 0 0,-1-1 0 0 0,0 1 1 0 0,0-1-1 0 0,1 1 0 0 0,-1-1 0 0 0,1 1 0 0 0,-1-1 1 0 0,0 1-1 0 0,1-1 0 0 0,-1 1 0 0 0,1-1 0 0 0,-1 0 1 0 0,1 1-1 0 0,-1-1 0 0 0,1 0 0 0 0,-1 1 0 0 0,1-1 1 0 0,0 0-1 0 0,-1 0 0 0 0,1 0 0 0 0,-1 1 0 0 0,1-1 1 0 0,0 0-1 0 0,-1 0 0 0 0,1 0 0 0 0,-1 0 1 0 0,1 0-1 0 0,0 0 0 0 0,-1 0 0 0 0,1 0 0 0 0,0 0 1 0 0,-1 0-1 0 0,1-1 0 0 0,-1 1 0 0 0,1 0 0 0 0,-1 0 1 0 0,1-1-1 0 0,0 1 0 0 0,-1 0 0 0 0,1-1 0 0 0,-1 1 1 0 0,1 0-1 0 0,-1-1 0 0 0,0 1 0 0 0,1-1 0 0 0,-1 1 1 0 0,1-1-1 0 0,-1 1 0 0 0,0-1 0 0 0,1 1 1 0 0,-1-1-1 0 0,0 1 0 0 0,1-1 0 0 0,-1 1 0 0 0,0-1 1 0 0,0 0 14 0 0,3 34-202 0 0,-4-28 201 0 0,1 0-1 0 0,-1 0 1 0 0,1 0 0 0 0,1 0 0 0 0,-1 0 0 0 0,0 0 0 0 0,1 0-1 0 0,0 0 1 0 0,0 0 0 0 0,1 0 0 0 0,0 0 0 0 0,-1-1 0 0 0,1 1-1 0 0,1-1 1 0 0,-1 1 0 0 0,1-1 0 0 0,0 0 0 0 0,0 0 0 0 0,0 0-1 0 0,0 0 1 0 0,1-1 0 0 0,-1 1 0 0 0,1-1 0 0 0,0 0 0 0 0,0 0-1 0 0,1 0 2 0 0,-1-1 69 0 0,1 0-1 0 0,-1-1 0 0 0,1 1 0 0 0,0-1 1 0 0,-1 0-1 0 0,1 0 0 0 0,0-1 0 0 0,0 1 1 0 0,0-1-1 0 0,0 0 0 0 0,-1-1 0 0 0,1 1 0 0 0,0-1 1 0 0,0 0-1 0 0,0 0 0 0 0,-1 0 0 0 0,1-1 1 0 0,-1 0-1 0 0,1 1 0 0 0,-1-2 0 0 0,1 1 1 0 0,-1 0-1 0 0,0-1 0 0 0,0 0 0 0 0,-1 0 0 0 0,1 0 1 0 0,0-1-1 0 0,-1 1 0 0 0,0-1 0 0 0,0 1 1 0 0,3-5-69 0 0,73-139 929 0 0,-68 116-1930 0 0,-8 19-1926 0 0,2 0-4389 0 0,-3 8-4426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06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15 7242 0 0,'0'0'4889'0'0,"0"0"-3028"0"0,0 0-959 0 0,0 0-81 0 0,0 0 92 0 0,0 0 35 0 0,0 0-109 0 0,0 0-211 0 0,0 0-224 0 0,0 0-140 0 0,0 0-80 0 0,-11 26-43 0 0,-33 80-42 0 0,-5 80 118 0 0,-28 96-633 0 0,49-187-1565 0 0,26-82-3831 0 0,8-17 2518 0 0,11-23-18 0 0,-15 23 2461 0 0,20-41-3528 0 0,-13 32 4072 0 0</inkml:trace>
  <inkml:trace contextRef="#ctx0" brushRef="#br0" timeOffset="315.96">176 144 0 0 0,'0'0'508'0'0,"0"0"1266"0"0,0 0 432 0 0,0 0-6 0 0,0 0-31 0 0,0 0-125 0 0,0 0-282 0 0,0 0-331 0 0,0 0-379 0 0,0 0-301 0 0,0 0-207 0 0,0 0-116 0 0,0 0-40 0 0,-4 2 24 0 0,2-1-358 0 0,0 0 0 0 0,1 0 0 0 0,-1 0 0 0 0,1 1 0 0 0,-1-1 0 0 0,1 1-1 0 0,-1-1 1 0 0,1 1 0 0 0,0-1 0 0 0,0 1 0 0 0,0 0 0 0 0,0 0 0 0 0,0 0 0 0 0,0-1 0 0 0,1 1 0 0 0,-1 0 0 0 0,0 0-1 0 0,1 0 1 0 0,0 0 0 0 0,-1 0 0 0 0,1 0 0 0 0,0 0 0 0 0,0 0 0 0 0,0 0 0 0 0,0 0 0 0 0,0 0 0 0 0,1 0 0 0 0,-1 0 0 0 0,1 0-1 0 0,-1 0 1 0 0,1 0 0 0 0,0 0 0 0 0,0 2-54 0 0,4 11 154 0 0,0-1-1 0 0,1 1 1 0 0,1-1-1 0 0,0 0 1 0 0,1-1-1 0 0,0 1 1 0 0,1-1-1 0 0,9 9-153 0 0,11 20 100 0 0,60 68-349 0 0,-88-109 253 0 0,1 0 0 0 0,-1 0 0 0 0,0 0 0 0 0,1-1 1 0 0,-1 1-1 0 0,1 0 0 0 0,-1-1 0 0 0,1 1 0 0 0,-1-1 0 0 0,1 1 0 0 0,-1-1 0 0 0,1 0 0 0 0,-1 0 0 0 0,1 0 0 0 0,0 0 1 0 0,-1 0-1 0 0,1 0 0 0 0,-1 0 0 0 0,1 0 0 0 0,-1 0 0 0 0,1-1 0 0 0,-1 1 0 0 0,1-1 0 0 0,-1 1 0 0 0,1-1 1 0 0,-1 0-1 0 0,1 0 0 0 0,-1 1 0 0 0,0-1 0 0 0,1 0 0 0 0,-1 0 0 0 0,0 0 0 0 0,0 0 0 0 0,0-1 0 0 0,0 1 0 0 0,0 0 1 0 0,0 0-1 0 0,0-1 0 0 0,0 1 0 0 0,0-2-4 0 0,33-63 861 0 0,-31 60-798 0 0,12-27 215 0 0,-2-1 0 0 0,-1 0 0 0 0,-2-1 1 0 0,-1 0-1 0 0,-2-1 0 0 0,-1 0 0 0 0,-2 0 0 0 0,-2-1-278 0 0,-1 21-163 0 0,-4-42 557 0 0,-22 40-3100 0 0,16 31-5093 0 0,7-8 2888 0 0,0 3-3744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13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1414 405 9114 0 0,'0'0'1735'0'0,"0"0"-664"0"0,0 0-211 0 0,0 0 103 0 0,0 0 84 0 0,0 0-96 0 0,0 0-178 0 0,0 0-191 0 0,0 0-166 0 0,0 0-122 0 0,0 33-79 0 0,-1 100-51 0 0,15-61 16 0 0,-5-53-170 0 0,1-1-1 0 0,1 0 0 0 0,0 0 0 0 0,1-1 1 0 0,1-1-1 0 0,1 0 0 0 0,1 0-9 0 0,-6-5-9 0 0,-8-10 32 0 0,-1 0 0 0 0,1 0 0 0 0,-1 0 0 0 0,1 0-1 0 0,0 0 1 0 0,0 0 0 0 0,-1-1 0 0 0,1 1 0 0 0,0 0-1 0 0,0 0 1 0 0,0 0 0 0 0,0-1 0 0 0,0 1 0 0 0,0-1-1 0 0,0 1 1 0 0,0 0 0 0 0,0-1 0 0 0,0 0 0 0 0,0 1-1 0 0,0-1 1 0 0,0 0 0 0 0,0 1 0 0 0,1-1 0 0 0,-1 0 0 0 0,0 0-1 0 0,0 0 1 0 0,0 0 0 0 0,0 0 0 0 0,1 0 0 0 0,-1-1-1 0 0,0 1 1 0 0,0 0 0 0 0,0 0 0 0 0,0-1 0 0 0,0 1-1 0 0,0-1 1 0 0,0 1 0 0 0,0-1 0 0 0,0 1 0 0 0,0-1-1 0 0,0 0 1 0 0,0 0 0 0 0,0 1 0 0 0,0-1 0 0 0,0 0 0 0 0,-1 0-1 0 0,1 0 1 0 0,0 0-23 0 0,34-84 2251 0 0,46-128-1228 0 0,-58 169-3331 0 0,-10 29-5971 0 0,-11 14 2924 0 0,1 1-1493 0 0</inkml:trace>
  <inkml:trace contextRef="#ctx0" brushRef="#br0" timeOffset="253.882">1396 169 0 0 0,'0'0'0'0'0,"0"0"0"0"0,0 0 0 0 0,0 0 0 0 0</inkml:trace>
  <inkml:trace contextRef="#ctx0" brushRef="#br0" timeOffset="-1779.527">297 0 4537 0 0,'0'0'1426'0'0,"0"0"-218"0"0,0 0-15 0 0,0 0 170 0 0,0 0 151 0 0,0 0-7 0 0,0 0-172 0 0,0 0-276 0 0,0 0-307 0 0,0 0-264 0 0,0 0-182 0 0,9 12 231 0 0,1 94 1343 0 0,-8 74-2472 0 0,7-149-1833 0 0,-4-21-1256 0 0,2-2-3386 0 0,-5-5 1727 0 0</inkml:trace>
  <inkml:trace contextRef="#ctx0" brushRef="#br0" timeOffset="-1494.173">1 475 2320 0 0,'0'0'1018'0'0,"0"0"-2"0"0,0 0 251 0 0,0 0 210 0 0,0 0 40 0 0,0 0-121 0 0,0 0-150 0 0,0 0-186 0 0,37-1-180 0 0,117-5-179 0 0,59-10 480 0 0,-159 12-1233 0 0,-5-1-2751 0 0,-18 4-6066 0 0,-28 1 5514 0 0</inkml:trace>
  <inkml:trace contextRef="#ctx0" brushRef="#br0" timeOffset="-1128.169">183 626 256 0 0,'0'0'2766'0'0,"0"0"-991"0"0,0 0-321 0 0,0 0-3 0 0,0 0 33 0 0,0 0-81 0 0,0 0-165 0 0,0 0-196 0 0,0 0-212 0 0,0 0-190 0 0,0 0-148 0 0,0 0-114 0 0,0 0-65 0 0,-4 15-28 0 0,-23 106 662 0 0,27-118-898 0 0,0 0 0 0 0,0-1-1 0 0,1 1 1 0 0,-1 0 0 0 0,1-1-1 0 0,0 1 1 0 0,0-1 0 0 0,0 1-1 0 0,0-1 1 0 0,0 1 0 0 0,0-1-1 0 0,1 0 1 0 0,-1 1-1 0 0,1-1 1 0 0,0 0 0 0 0,-1 0-1 0 0,1 0 1 0 0,0 0 0 0 0,0-1-1 0 0,0 1 1 0 0,1 0 0 0 0,-1-1-1 0 0,0 0 1 0 0,1 1 0 0 0,-1-1-1 0 0,0 0 1 0 0,1 0 0 0 0,0 0-1 0 0,-1 0 1 0 0,1-1 0 0 0,-1 1-1 0 0,1-1 1 0 0,0 0 0 0 0,-1 0-1 0 0,1 1 1 0 0,0-2 0 0 0,-1 1-1 0 0,1 0 1 0 0,0-1 0 0 0,-1 1-1 0 0,1-1-48 0 0,4 1-58 0 0,-1 0-1 0 0,1 0 0 0 0,0 0 1 0 0,-1-1-1 0 0,0-1 0 0 0,1 1 1 0 0,-1-1-1 0 0,0 0 0 0 0,1 0 1 0 0,-1 0-1 0 0,-1-1 0 0 0,1 0 1 0 0,0-1-1 0 0,-1 1 0 0 0,1-1 0 0 0,-1 0 59 0 0,30-28-4363 0 0,-15 8-2657 0 0,-15 18 4543 0 0,-1 2-1473 0 0</inkml:trace>
  <inkml:trace contextRef="#ctx0" brushRef="#br0" timeOffset="-915.164">476 534 640 0 0,'0'0'1786'0'0,"0"0"-326"0"0,0 0-108 0 0,0 0 67 0 0,0 0 115 0 0,0 0 29 0 0,0 0-87 0 0,0 0-161 0 0,0 0-198 0 0,0 0-217 0 0,0 0-199 0 0,-15 32-169 0 0,-43 100-150 0 0,16 18 45 0 0,29-94-598 0 0,-8 47-153 0 0,15-36-3046 0 0,13-58-4648 0 0,-5-6 3297 0 0</inkml:trace>
  <inkml:trace contextRef="#ctx0" brushRef="#br0" timeOffset="-366.018">560 781 5529 0 0,'0'0'2031'0'0,"0"0"-1165"0"0,0 0-251 0 0,0 0 350 0 0,0 0 398 0 0,0 0 131 0 0,0 0-169 0 0,0 0-266 0 0,0 0-252 0 0,0 0-179 0 0,0 0-106 0 0,0 0-52 0 0,0 0-20 0 0,25-27-42 0 0,79-84-48 0 0,26-35 630 0 0,-130 146-1004 0 0,0-1 1 0 0,0 1-1 0 0,0-1 1 0 0,0 1-1 0 0,1-1 1 0 0,-1 1-1 0 0,0 0 1 0 0,1-1 0 0 0,-1 1-1 0 0,0-1 1 0 0,1 1-1 0 0,-1 0 1 0 0,0-1-1 0 0,1 1 1 0 0,-1 0-1 0 0,0 0 1 0 0,1-1-1 0 0,-1 1 1 0 0,1 0 0 0 0,-1 0-1 0 0,1-1 1 0 0,-1 1-1 0 0,1 0 1 0 0,-1 0-1 0 0,1 0 1 0 0,-1 0-1 0 0,1 0 1 0 0,-1 0 0 0 0,1 0-1 0 0,-1 0 1 0 0,1 0-1 0 0,-1 0 1 0 0,1 0-1 0 0,-1 0 1 0 0,1 0-1 0 0,-1 0 1 0 0,1 0-1 0 0,-1 1 1 0 0,0-1 0 0 0,1 0-1 0 0,-1 0 1 0 0,1 1-1 0 0,-1-1 1 0 0,1 0-1 0 0,-1 0 1 0 0,0 1-1 0 0,1-1 1 0 0,-1 1-1 0 0,0-1 1 0 0,1 0 0 0 0,-1 1-1 0 0,0-1 1 0 0,0 1-1 0 0,1-1 1 0 0,-1 0-1 0 0,0 1 1 0 0,0-1-1 0 0,0 1 1 0 0,1-1 0 0 0,-1 1-1 0 0,0-1 1 0 0,0 1-1 0 0,0-1 1 0 0,0 1-1 0 0,0-1 1 0 0,0 1-1 0 0,0-1 1 0 0,0 1-1 0 0,0-1 14 0 0,0 46-503 0 0,-1-35 460 0 0,-6 99-371 0 0,9-108 415 0 0,0 0 0 0 0,0 1 0 0 0,0-1 0 0 0,0-1 0 0 0,1 1 0 0 0,-1 0 0 0 0,0 0 0 0 0,1-1 1 0 0,-1 0-1 0 0,1 1 0 0 0,0-1 0 0 0,-1 0 0 0 0,1 0 0 0 0,0 0 0 0 0,0-1 0 0 0,-1 1 0 0 0,1-1 0 0 0,0 1 0 0 0,0-1 0 0 0,0 0 0 0 0,0 0 0 0 0,0 0 0 0 0,0-1 0 0 0,-1 1 0 0 0,1-1 0 0 0,0 1 0 0 0,0-1-1 0 0,5-3 42 0 0,1 1 0 0 0,-1-1 0 0 0,0-1 0 0 0,-1 1 0 0 0,1-1 0 0 0,-1-1-1 0 0,0 1 1 0 0,0-1 0 0 0,-1-1 0 0 0,1 1 0 0 0,-1-1 0 0 0,-1 0 0 0 0,4-5-42 0 0,7-7 43 0 0,11-12 6 0 0,64-55 69 0 0,-66 71-218 0 0,-24 34 160 0 0,-29 139-1059 0 0,44-138-2446 0 0,1-14-5151 0 0,-13-6 2900 0 0</inkml:trace>
  <inkml:trace contextRef="#ctx0" brushRef="#br0" timeOffset="3735.574">1322 140 1760 0 0,'0'0'1085'0'0,"0"0"-351"0"0,0 0-113 0 0,0 0 95 0 0,0 0 119 0 0,0 0 125 0 0,0 0 112 0 0,0 0 46 0 0,0 0-1 0 0,0 0-93 0 0,0 0-166 0 0,14 1-138 0 0,98 5 1354 0 0,32 2-1595 0 0,-111-11-3269 0 0,-11-1-3948 0 0,-13 3 1093 0 0</inkml:trace>
  <inkml:trace contextRef="#ctx0" brushRef="#br0" timeOffset="4270.518">1779 59 2224 0 0,'0'0'1446'0'0,"0"0"-200"0"0,0 0-18 0 0,0 0 106 0 0,0 0 61 0 0,0 0-54 0 0,0 0-158 0 0,0 0-209 0 0,0 0-198 0 0,0 0-181 0 0,0 0-135 0 0,0 0-103 0 0,13 0-74 0 0,85 1 458 0 0,-95-1-731 0 0,0 0 0 0 0,0 0 0 0 0,0 1 0 0 0,0 0 0 0 0,0-1 0 0 0,0 1 0 0 0,0 0 0 0 0,-1 0 0 0 0,1 1 0 0 0,0-1 0 0 0,-1 1 0 0 0,1-1 0 0 0,-1 1 0 0 0,1 0 0 0 0,-1 0 0 0 0,0 0 0 0 0,0 0 0 0 0,1 0 0 0 0,-2 0 0 0 0,1 1 0 0 0,0-1 0 0 0,0 1 0 0 0,-1-1 0 0 0,1 1 0 0 0,-1 0 0 0 0,0-1 0 0 0,0 1 0 0 0,1 2-10 0 0,-3-2 22 0 0,1 0 0 0 0,-1 0 0 0 0,1 0-1 0 0,-1-1 1 0 0,0 1 0 0 0,0 0-1 0 0,0 0 1 0 0,-1-1 0 0 0,1 1 0 0 0,-1-1-1 0 0,1 1 1 0 0,-1-1 0 0 0,0 0 0 0 0,0 0-1 0 0,0 0 1 0 0,0 1 0 0 0,0-2 0 0 0,0 1-1 0 0,0 0 1 0 0,-1 0 0 0 0,0 0-22 0 0,-25 26 450 0 0,28-27-433 0 0,1 1 0 0 0,-1 0 0 0 0,1 0 0 0 0,-1-1 0 0 0,1 1 0 0 0,0 0 0 0 0,-1-1 0 0 0,1 1 0 0 0,0-1 0 0 0,0 1 0 0 0,0-1 0 0 0,1 1 0 0 0,-1-1 0 0 0,0 0 0 0 0,0 1 0 0 0,1-1 0 0 0,-1 0 0 0 0,1 0 0 0 0,-1 0 0 0 0,1 0 0 0 0,-1 0 0 0 0,1 0 0 0 0,0-1 0 0 0,-1 1 0 0 0,1-1 0 0 0,0 1 0 0 0,0-1 0 0 0,-1 1 0 0 0,1-1 0 0 0,0 0 0 0 0,0 0 0 0 0,0 0 0 0 0,-1 0 0 0 0,1 0 0 0 0,0 0 0 0 0,0-1 0 0 0,0 1 0 0 0,-1 0 0 0 0,2-1-17 0 0,0 1 51 0 0,126 10 521 0 0,-123-8-1510 0 0,0 0-149 0 0,-2-2-6326 0 0,-2 0-1205 0 0</inkml:trace>
  <inkml:trace contextRef="#ctx0" brushRef="#br0" timeOffset="4839.397">2189 482 1800 0 0,'0'0'1354'0'0,"0"0"-54"0"0,0 0 157 0 0,0 0 148 0 0,0 0-11 0 0,0 0-114 0 0,0 0-165 0 0,0 0-191 0 0,0 0-181 0 0,0 0-181 0 0,0 0-167 0 0,0 0-126 0 0,32 2-117 0 0,97 3-84 0 0,-2-4 44 0 0,-87-9-2573 0 0,-28 2-1721 0 0,-2-2-3555 0 0,-8 8 4587 0 0</inkml:trace>
  <inkml:trace contextRef="#ctx0" brushRef="#br0" timeOffset="5087.75">2372 317 32 0 0,'0'0'2208'0'0,"0"0"-1078"0"0,0 0-318 0 0,0 0 183 0 0,0 0 296 0 0,0 0 188 0 0,0 0-24 0 0,0 0-173 0 0,0 0-227 0 0,0 0-239 0 0,0 0-232 0 0,0 0-189 0 0,1 24-135 0 0,3 114 4 0 0,-3-123-209 0 0,1-5-212 0 0,-1 0 1 0 0,-1 1 0 0 0,0-1 0 0 0,0 1 0 0 0,-1-1-1 0 0,-1 0 1 0 0,0 1 0 0 0,0-1 0 0 0,-1 0 0 0 0,-2 5 156 0 0,-4 16-4836 0 0,7-26 1566 0 0,2-1-1175 0 0</inkml:trace>
  <inkml:trace contextRef="#ctx0" brushRef="#br0" timeOffset="5422.851">2913 59 2248 0 0,'0'0'1063'0'0,"0"0"111"0"0,0 0 233 0 0,0 0 72 0 0,0 0-116 0 0,0 0-200 0 0,0 0-207 0 0,0 0-220 0 0,0 0-210 0 0,2 32-152 0 0,7 100-103 0 0,-1 35 264 0 0,22-97-4623 0 0,-20-66-3368 0 0,-8-4 5705 0 0</inkml:trace>
  <inkml:trace contextRef="#ctx0" brushRef="#br0" timeOffset="5668.452">2710 530 696 0 0,'0'0'1749'0'0,"0"0"-85"0"0,0 0 86 0 0,0 0-10 0 0,0 0-228 0 0,0 0-313 0 0,0 0-229 0 0,33-5-146 0 0,104-19-49 0 0,170-12 702 0 0,-285 34-2497 0 0,0 0-1688 0 0,-8 1-2659 0 0,-9 1 106 0 0</inkml:trace>
  <inkml:trace contextRef="#ctx0" brushRef="#br0" timeOffset="6023.972">2799 707 608 0 0,'0'0'2075'0'0,"0"0"-278"0"0,0 0-64 0 0,0 0 25 0 0,0 0-120 0 0,0 0-215 0 0,0 0-179 0 0,0 0-184 0 0,0 0-210 0 0,0 0-237 0 0,0 0-214 0 0,0 0-168 0 0,32-2-95 0 0,96-8-43 0 0,-94 12 3 0 0,-34 2-52 0 0,0 0 1 0 0,-1 1-1 0 0,0-1 1 0 0,0 1-1 0 0,0-1 1 0 0,0 0-1 0 0,-1 0 1 0 0,1 0-1 0 0,-1 0 0 0 0,0 0 1 0 0,0 0-1 0 0,-1 0 1 0 0,1 0-1 0 0,-1-1 1 0 0,0 1-1 0 0,0-1 0 0 0,0 0 1 0 0,0 0-1 0 0,-1 0 1 0 0,1 0-1 0 0,-1-1 1 0 0,0 1-1 0 0,-1 0-44 0 0,-12 12 61 0 0,-4 4-5 0 0,8-8 78 0 0,0 1 0 0 0,1 0 0 0 0,0 1 0 0 0,1 1 0 0 0,0-1-1 0 0,2 2 1 0 0,-8 11-134 0 0,16-25 15 0 0,1 1 0 0 0,-1-1-1 0 0,0 0 1 0 0,1 1 0 0 0,-1-1-1 0 0,1 0 1 0 0,-1 1 0 0 0,1-1-1 0 0,-1 0 1 0 0,1 1-1 0 0,0-1 1 0 0,0 1 0 0 0,0-1-1 0 0,0 1 1 0 0,0-1 0 0 0,0 1-1 0 0,0-1 1 0 0,0 0 0 0 0,1 1-1 0 0,-1-1 1 0 0,0 1-1 0 0,1-1 1 0 0,0 0 0 0 0,-1 1-1 0 0,1-1 1 0 0,-1 0 0 0 0,1 0-1 0 0,0 1 1 0 0,0-1 0 0 0,0 0-1 0 0,0 0 1 0 0,0 0-1 0 0,0 0 1 0 0,0 0 0 0 0,0 0-1 0 0,0 0 1 0 0,1-1 0 0 0,-1 1-1 0 0,0 0 1 0 0,0-1-1 0 0,1 1 1 0 0,-1 0 0 0 0,0-1-1 0 0,1 0-14 0 0,68 7 480 0 0,-61-7-441 0 0,18 0-64 0 0,0-1 0 0 0,0-1 0 0 0,0-1 0 0 0,0-2 0 0 0,-1-1 0 0 0,1 0-1 0 0,1-3 26 0 0,14-10-4230 0 0,-2-6-4104 0 0,-32 20 2081 0 0</inkml:trace>
  <inkml:trace contextRef="#ctx0" brushRef="#br0" timeOffset="7052.539">3325 788 5545 0 0,'0'0'1060'0'0,"0"0"-83"0"0,0 0 136 0 0,0 0 270 0 0,0 0 137 0 0,0 0-126 0 0,0 0-248 0 0,0 0-279 0 0,0 0-230 0 0,0 0-154 0 0,0 0-88 0 0,0 0-31 0 0,24-31-7 0 0,73-95-17 0 0,59-58 656 0 0,-98 149-1084 0 0,-43 75 74 0 0,1 49 406 0 0,-15-86-376 0 0,0-1 0 0 0,0 0 0 0 0,0 0 0 0 0,0 0 0 0 0,0 0 0 0 0,0 0 0 0 0,0 0 0 0 0,1 0 0 0 0,-1 0 0 0 0,1-1 0 0 0,-1 1 0 0 0,1-1 0 0 0,0 1 0 0 0,0-1 0 0 0,0 1 0 0 0,0-1 0 0 0,0 0 0 0 0,0 0 0 0 0,0 0 0 0 0,0 0 0 0 0,0 0 0 0 0,0 0 0 0 0,0-1 0 0 0,1 1 0 0 0,-1-1 0 0 0,0 0 0 0 0,1 1 0 0 0,-1-1 0 0 0,0 0 0 0 0,1 0 0 0 0,-1-1 0 0 0,0 1 0 0 0,0 0 0 0 0,1-1 0 0 0,-1 1 0 0 0,0-1 0 0 0,0 0 0 0 0,0 0 0 0 0,1 0 0 0 0,-1 0 0 0 0,0 0 0 0 0,0 0 0 0 0,-1-1 0 0 0,1 1 0 0 0,0 0-16 0 0,136-138 224 0 0,-138 139-230 0 0,-1 1 0 0 0,1-1 0 0 0,0 1 0 0 0,-1 0 0 0 0,1-1 0 0 0,0 1 0 0 0,-1-1 0 0 0,1 1 0 0 0,0 0 0 0 0,0-1 0 0 0,0 1 0 0 0,-1 0 0 0 0,1-1 0 0 0,0 1 0 0 0,0 0 1 0 0,0 0-1 0 0,0-1 0 0 0,0 1 0 0 0,0 0 0 0 0,0-1 0 0 0,1 1 0 0 0,-1 0 0 0 0,0-1 0 0 0,0 1 0 0 0,0 0 0 0 0,1-1 0 0 0,-1 1 0 0 0,0-1 0 0 0,1 1 0 0 0,-1 0 0 0 0,1-1 0 0 0,-1 1 0 0 0,0-1 0 0 0,1 1 0 0 0,-1-1 0 0 0,1 1 0 0 0,-1-1 0 0 0,1 0 0 0 0,0 1 0 0 0,-1-1 1 0 0,1 0-1 0 0,-1 1 0 0 0,1-1 0 0 0,0 0 0 0 0,-1 0 0 0 0,1 1 0 0 0,0-1 0 0 0,-1 0 0 0 0,1 0 0 0 0,0 0 0 0 0,-1 0 0 0 0,1 0 0 0 0,0 0 0 0 0,-1 0 0 0 0,1 0 0 0 0,0 0 0 0 0,-1 0 0 0 0,1 0 0 0 0,0-1 0 0 0,-1 1 0 0 0,1 0 0 0 0,0 0 0 0 0,-1-1 0 0 0,1 1 0 0 0,-1 0 0 0 0,1-1 1 0 0,0 1-1 0 0,-1-1 0 0 0,1 1 6 0 0,0 11 87 0 0,34 106-341 0 0,-4-78-1585 0 0,-5-21-6080 0 0,-21-13 3245 0 0,-2-4-127 0 0</inkml:trace>
  <inkml:trace contextRef="#ctx0" brushRef="#br0" timeOffset="7352.187">4301 357 4537 0 0,'0'0'2308'0'0,"0"0"-1446"0"0,0 0-397 0 0,0 0 222 0 0,0 0 229 0 0,0 0 89 0 0,0 0-44 0 0,0 0-162 0 0,0 0-220 0 0,0 0-220 0 0,0 0-199 0 0,0 0-99 0 0,4 32-48 0 0,16 96-11 0 0,-20-124 1 0 0,0 0 1 0 0,1 0 0 0 0,-1 0 0 0 0,1 1-1 0 0,0-1 1 0 0,0 0 0 0 0,0 0 0 0 0,0 0 0 0 0,1 0-1 0 0,-1-1 1 0 0,1 1 0 0 0,0 0 0 0 0,0-1-1 0 0,1 1 1 0 0,-1-1 0 0 0,1 0 0 0 0,-1 0 0 0 0,2 2-4 0 0,8 5 18 0 0,-11-7 29 0 0,0-1-1 0 0,1 0 0 0 0,0 0 1 0 0,-1 0-1 0 0,1 0 0 0 0,0 0 1 0 0,0 0-1 0 0,0 0 0 0 0,1-1 1 0 0,-1 1-1 0 0,0-1 0 0 0,0 1 1 0 0,1-1-1 0 0,-1 0 0 0 0,1 0 1 0 0,-1 0-1 0 0,1 0 0 0 0,0 0 1 0 0,-1-1-1 0 0,1 1 0 0 0,0-1 1 0 0,-1 0-1 0 0,1 0 0 0 0,0 0 1 0 0,0 0-1 0 0,-1 0 0 0 0,1 0 1 0 0,0-1-1 0 0,-1 0 0 0 0,1 1 1 0 0,-1-1-1 0 0,1 0 0 0 0,0 0 1 0 0,-1 0-1 0 0,0-1 0 0 0,1 1 1 0 0,-1 0-1 0 0,0-1 0 0 0,1 0-46 0 0,9-17 802 0 0,0 0 0 0 0,-2-1 0 0 0,0 0 1 0 0,-1-1-1 0 0,-1 0 0 0 0,4-18-802 0 0,4-7 511 0 0,37-79-1115 0 0,-50 115-1132 0 0,-3 8-7574 0 0,0 2 1197 0 0</inkml:trace>
  <inkml:trace contextRef="#ctx0" brushRef="#br0" timeOffset="7638.847">4198 48 5697 0 0,'0'0'2425'0'0,"0"0"-1761"0"0,0 0-16 0 0,0 0 392 0 0,0 0 128 0 0,0 0-159 0 0,0 0-225 0 0,0 0-256 0 0,0 0-208 0 0,212-18-152 0 0,-181 14-192 0 0,0 4-224 0 0,0-4-400 0 0,-1 4-496 0 0,-4 0-617 0 0,1-3-711 0 0,-10 3-953 0 0,-4 0-1304 0 0</inkml:trace>
  <inkml:trace contextRef="#ctx0" brushRef="#br0" timeOffset="8041.351">4802 55 4881 0 0,'0'0'1458'0'0,"0"0"-193"0"0,0 0 94 0 0,0 0 191 0 0,0 0-4 0 0,0 0-199 0 0,0 0-237 0 0,0 0-255 0 0,0 0-200 0 0,0 0-155 0 0,0 0-120 0 0,0 0-68 0 0,0 0-56 0 0,23 10-56 0 0,73 27-48 0 0,-43-22 10 0 0,-26 1-29 0 0,-26-15-115 0 0,-1 1 0 0 0,0 0-1 0 0,1 0 1 0 0,-1 0 0 0 0,0-1-1 0 0,0 1 1 0 0,0 0 0 0 0,-1 0-1 0 0,1-1 1 0 0,0 1 0 0 0,-1 0-1 0 0,1 0 1 0 0,-1-1 0 0 0,1 1-1 0 0,-1 0 1 0 0,0-1 0 0 0,0 1-1 0 0,0-1 1 0 0,0 1 0 0 0,0-1-1 0 0,0 1 1 0 0,0-1 0 0 0,0 1-1 0 0,0-1 1 0 0,-1 0 0 0 0,1 0-1 0 0,-1 0-17 0 0,-8 14 149 0 0,-3 47 392 0 0,15-59-624 0 0,1 0-1 0 0,-1-1 1 0 0,1 1 0 0 0,0-1 0 0 0,-1 1-1 0 0,1-1 1 0 0,0 0 0 0 0,0 0-1 0 0,1 0 1 0 0,-1-1 0 0 0,0 1-1 0 0,0-1 1 0 0,1 0 0 0 0,-1 0-1 0 0,1 0 1 0 0,-1 0 0 0 0,1 0-1 0 0,0-1 1 0 0,2 0 83 0 0,7-3-5243 0 0,-5-1-1662 0 0,-2 0 1348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26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4 280 2417 0 0,'0'0'684'0'0,"0"0"-232"0"0,0 0 45 0 0,0 0 386 0 0,0 0 432 0 0,0 0 169 0 0,0 0-26 0 0,0 0-156 0 0,0 0-212 0 0,0 0-176 0 0,0 0-162 0 0,25-2-149 0 0,123-11 298 0 0,-126 11-1080 0 0,74-5 2053 0 0,-32 5-8640 0 0,-68 7-1295 0 0,-1-2 6441 0 0</inkml:trace>
  <inkml:trace contextRef="#ctx0" brushRef="#br0" timeOffset="172.528">0 523 2240 0 0,'0'0'1569'0'0,"0"0"-913"0"0,0 0 384 0 0,0 0 360 0 0,0 0 273 0 0,0 0-33 0 0,0 0-368 0 0,0 0-463 0 0,199-40-393 0 0,-162 29-224 0 0,0 3-192 0 0,-1-3-256 0 0,-2 0-352 0 0,-3 0-561 0 0,-5 4-767 0 0,-1-1-841 0 0,-6 8-647 0 0,-8-7 687 0 0</inkml:trace>
  <inkml:trace contextRef="#ctx0" brushRef="#br0" timeOffset="472.032">854 19 3065 0 0,'0'0'1113'0'0,"0"0"-115"0"0,0 0 29 0 0,0 0 172 0 0,0 0 164 0 0,0 0 29 0 0,0 0-77 0 0,0 0-155 0 0,0 0-198 0 0,0 0-200 0 0,0 0-184 0 0,0 0-171 0 0,0 0-134 0 0,-8 31-84 0 0,-22 96-51 0 0,32-79 5 0 0,2-44-121 0 0,47 30-1450 0 0,-30-29-2758 0 0,-1-4-4756 0 0,-19-1 7392 0 0</inkml:trace>
  <inkml:trace contextRef="#ctx0" brushRef="#br0" timeOffset="724.071">495 472 3169 0 0,'0'0'269'0'0,"0"0"6"0"0,0 0 389 0 0,0 0 460 0 0,0 0 179 0 0,0 0-96 0 0,0 0-217 0 0,0 0-242 0 0,0 0-221 0 0,34-8-182 0 0,107-26-132 0 0,11-10-140 0 0,-67 19-2820 0 0,-61 18-4593 0 0,-21 7 6520 0 0</inkml:trace>
  <inkml:trace contextRef="#ctx0" brushRef="#br0" timeOffset="1135.087">608 593 264 0 0,'0'0'1320'0'0,"0"0"-439"0"0,0 0-175 0 0,0 0 137 0 0,0 0 284 0 0,0 0 235 0 0,0 0 38 0 0,0 0-137 0 0,0 0-204 0 0,0 0-200 0 0,0 0-176 0 0,0 0-127 0 0,18 0-98 0 0,101 0 472 0 0,-118 0-907 0 0,0 0-1 0 0,0-1 1 0 0,0 1-1 0 0,0 0 1 0 0,0 0 0 0 0,0 0-1 0 0,0 0 1 0 0,0 0-1 0 0,0 1 1 0 0,0-1 0 0 0,0 0-1 0 0,0 0 1 0 0,0 1-1 0 0,0-1 1 0 0,0 0 0 0 0,0 1-1 0 0,0-1 1 0 0,0 1-1 0 0,0 0 1 0 0,-1-1 0 0 0,1 1-1 0 0,0-1 1 0 0,0 1-1 0 0,-1 0 1 0 0,1 0 0 0 0,0-1-1 0 0,-1 1 1 0 0,1 0 0 0 0,-1 0-1 0 0,1 0 1 0 0,-1 0-1 0 0,1 0 1 0 0,-1 0 0 0 0,0 0-1 0 0,1 0 1 0 0,-1 0-1 0 0,0 0 1 0 0,0 0 0 0 0,0 0-1 0 0,0 0 1 0 0,0 0-1 0 0,0 0 1 0 0,0 0 0 0 0,0 0-1 0 0,0 0 1 0 0,0 0-1 0 0,0 0 1 0 0,-1 0 0 0 0,1 0-1 0 0,0 0 1 0 0,-1-1-1 0 0,1 1 1 0 0,-1 0 0 0 0,1 0-1 0 0,-1 0 1 0 0,1 0 0 0 0,-1 0-1 0 0,0-1 1 0 0,1 1-1 0 0,-1 0 1 0 0,0-1 0 0 0,0 1-23 0 0,-118 102 1222 0 0,108-92-1127 0 0,10-10-75 0 0,-1-1 0 0 0,1 1 1 0 0,0 0-1 0 0,-1-1 1 0 0,1 1-1 0 0,0 0 1 0 0,-1 0-1 0 0,1 0 1 0 0,0 0-1 0 0,0 0 0 0 0,0 0 1 0 0,0 1-1 0 0,0-1 1 0 0,0 0-1 0 0,0 0 1 0 0,0 1-1 0 0,0-1 1 0 0,0 1-1 0 0,1-1 0 0 0,-1 1 1 0 0,1-1-1 0 0,-1 1 1 0 0,1-1-1 0 0,0 1 1 0 0,-1-1-1 0 0,1 1 1 0 0,0-1-1 0 0,0 1 0 0 0,0 0 1 0 0,0-1-1 0 0,0 1 1 0 0,1-1-1 0 0,-1 1 1 0 0,0-1-1 0 0,1 1 1 0 0,-1-1-1 0 0,1 1 0 0 0,0-1 1 0 0,-1 1-1 0 0,1-1 1 0 0,0 1-1 0 0,0-1 1 0 0,0 0-1 0 0,0 0 1 0 0,0 1-1 0 0,0-1 0 0 0,0 0-20 0 0,95 11 794 0 0,-68-13-802 0 0,54-30-2961 0 0,-35-4-6921 0 0,-43 31 8338 0 0,3-3-2213 0 0</inkml:trace>
  <inkml:trace contextRef="#ctx0" brushRef="#br0" timeOffset="1401.982">1119 199 6409 0 0,'0'0'1054'0'0,"0"0"-213"0"0,0 0-67 0 0,0 0 103 0 0,0 0 169 0 0,0 0 89 0 0,0 0-30 0 0,0 0-170 0 0,0 0-209 0 0,0 0-211 0 0,0 0-161 0 0,-4 32-103 0 0,-13 100-78 0 0,21-4 134 0 0,-1 13-2086 0 0,-12-105-3063 0 0,-4-20-4029 0 0,9-15 7861 0 0</inkml:trace>
  <inkml:trace contextRef="#ctx0" brushRef="#br0" timeOffset="1750.05">1401 302 1376 0 0,'0'0'1654'0'0,"0"0"-829"0"0,0 0-107 0 0,0 0 229 0 0,0 0 216 0 0,0 0 105 0 0,-32 26-10 0 0,-101 80-90 0 0,23-14 2818 0 0,109-92-3964 0 0,1 1 0 0 0,-1-1-1 0 0,1 0 1 0 0,-1 1 0 0 0,1-1-1 0 0,-1 1 1 0 0,1-1 0 0 0,-1 1 0 0 0,1-1-1 0 0,-1 1 1 0 0,1-1 0 0 0,0 1 0 0 0,-1-1-1 0 0,1 1 1 0 0,0-1 0 0 0,0 1 0 0 0,-1-1-1 0 0,1 1 1 0 0,0 0 0 0 0,0-1 0 0 0,0 1-1 0 0,0 0 1 0 0,0-1 0 0 0,0 1-1 0 0,-1 0 1 0 0,2-1 0 0 0,-1 1 0 0 0,0-1-1 0 0,0 1 1 0 0,0 0 0 0 0,0-1 0 0 0,0 1-1 0 0,0 0 1 0 0,1-1 0 0 0,-1 1 0 0 0,0-1-1 0 0,0 1 1 0 0,1-1 0 0 0,-1 1 0 0 0,1-1-1 0 0,-1 1 1 0 0,0-1 0 0 0,1 1-1 0 0,-1-1 1 0 0,1 1 0 0 0,-1-1 0 0 0,1 1-1 0 0,-1-1 1 0 0,1 0 0 0 0,-1 1 0 0 0,1-1-1 0 0,0 0 1 0 0,-1 0 0 0 0,1 1 0 0 0,-1-1-1 0 0,1 0 1 0 0,0 0 0 0 0,-1 0 0 0 0,1 0-1 0 0,0 0-21 0 0,38 9 434 0 0,0-6-243 0 0,63 17 233 0 0,-64 12-203 0 0,-2-2-1136 0 0,-4-22-3091 0 0,-5-8-3610 0 0,-19 0 3216 0 0</inkml:trace>
  <inkml:trace contextRef="#ctx0" brushRef="#br0" timeOffset="2286.061">1769 195 528 0 0,'0'0'1327'0'0,"0"0"-327"0"0,0 0 90 0 0,0 0 279 0 0,0 0 185 0 0,0 0 116 0 0,0 0-67 0 0,0 0-166 0 0,0 0-206 0 0,0 0-270 0 0,0 0-244 0 0,0 0-169 0 0,0 0-96 0 0,-22 21-36 0 0,-69 63-22 0 0,59-34 163 0 0,30-38-399 0 0,-3 0-119 0 0,0 0 1 0 0,1 1-1 0 0,1 0 1 0 0,0-1-1 0 0,0 1 1 0 0,1 1 0 0 0,1-1-1 0 0,1 0 1 0 0,-1 0-1 0 0,2 0 1 0 0,0 1-1 0 0,1-1 1 0 0,0 0 0 0 0,0 0-1 0 0,2-1 1 0 0,0 1-1 0 0,0-1 1 0 0,1 1-1 0 0,1-1 1 0 0,0 0-1 0 0,0-1 1 0 0,1 0 0 0 0,1 0-1 0 0,0 0 1 0 0,0-1-1 0 0,1 0 1 0 0,5 4-40 0 0,-7-8-108 0 0,0-1-1 0 0,1 0 1 0 0,-1 0 0 0 0,1-1-1 0 0,0 0 1 0 0,1 0 0 0 0,-1 0 0 0 0,0-1-1 0 0,1-1 1 0 0,0 0 0 0 0,0 0-1 0 0,3 0 109 0 0,26-7-4103 0 0,-1-17-4975 0 0,-28 15 5479 0 0</inkml:trace>
  <inkml:trace contextRef="#ctx0" brushRef="#br0" timeOffset="2651.937">2344 361 4393 0 0,'0'0'1446'0'0,"0"0"-21"0"0,0 0 118 0 0,0 0 163 0 0,0 0-42 0 0,0 0-226 0 0,0 0-302 0 0,0 0-296 0 0,0 0-224 0 0,0 0-161 0 0,0 0-92 0 0,0 0-58 0 0,0 0-19 0 0,-8 8-22 0 0,-59 76 365 0 0,-33 70-2899 0 0,64-116-1081 0 0,22-28-646 0 0,0-3-3910 0 0,12-6 6923 0 0</inkml:trace>
  <inkml:trace contextRef="#ctx0" brushRef="#br0" timeOffset="2980.869">2071 339 1536 0 0,'0'0'1071'0'0,"0"0"-323"0"0,0 0 142 0 0,0 0 458 0 0,0 0 313 0 0,0 0 8 0 0,0 0-148 0 0,0 0-154 0 0,0 0-193 0 0,0 0-228 0 0,0 0-202 0 0,0 0-180 0 0,0 0-126 0 0,25 28-92 0 0,78 85-78 0 0,-25-48 69 0 0,-11-16-1523 0 0,-36-32-9391 0 0,-27-17 5712 0 0</inkml:trace>
  <inkml:trace contextRef="#ctx0" brushRef="#br0" timeOffset="4140.036">2524 582 2088 0 0,'0'0'2716'0'0,"0"0"-671"0"0,0 0-183 0 0,0 0 40 0 0,0 0-42 0 0,0 0-199 0 0,0 0-345 0 0,0 0-369 0 0,0 0-291 0 0,0 0-225 0 0,0 0-143 0 0,0 0-56 0 0,0 0-4 0 0,2 6 16 0 0,10 95 1441 0 0,-13-53-5986 0 0,1-12-6917 0 0,0-32 6576 0 0</inkml:trace>
  <inkml:trace contextRef="#ctx0" brushRef="#br0" timeOffset="4579.906">2555 232 808 0 0,'0'0'3334'0'0,"0"0"-1504"0"0,0 0-443 0 0,0 0 43 0 0,0 0 46 0 0,0 0-64 0 0,0 0-192 0 0,0 0-206 0 0,0 0-209 0 0,0 0-178 0 0,0 0-131 0 0,0 0-114 0 0,14-6-85 0 0,45-19-33 0 0,19 16 511 0 0,-78 9-762 0 0,0 0 30 0 0,-56 66 663 0 0,54-64-692 0 0,1-1 0 0 0,0 1 0 0 0,0 0 0 0 0,0 0 0 0 0,0-1 0 0 0,0 1 0 0 0,0 0 0 0 0,0 0 0 0 0,1 0 0 0 0,-1 0 0 0 0,1 0 0 0 0,-1 0 0 0 0,1 0 0 0 0,0 0 0 0 0,0 1 0 0 0,0-1 0 0 0,0 0 0 0 0,0 0 0 0 0,0 0 0 0 0,1 0 0 0 0,-1 0 0 0 0,1 0 0 0 0,-1 0 0 0 0,1 0 0 0 0,0 0 0 0 0,0 0 0 0 0,0 0 0 0 0,0-1 0 0 0,0 1 0 0 0,0 0 0 0 0,0 0 0 0 0,1-1 0 0 0,-1 1 0 0 0,0-1 0 0 0,1 1 0 0 0,0-1 0 0 0,-1 0 0 0 0,1 0 0 0 0,0 1 0 0 0,0-1 0 0 0,-1 0 0 0 0,1-1 0 0 0,0 1 0 0 0,1 0-14 0 0,88 24 285 0 0,-63-24-4394 0 0,-18-1-4590 0 0,-8 0 2287 0 0</inkml:trace>
  <inkml:trace contextRef="#ctx0" brushRef="#br0" timeOffset="4821.48">2916 497 9242 0 0,'0'0'1272'0'0,"0"0"-490"0"0,0 0-110 0 0,0 0 217 0 0,0 0 86 0 0,0 0-123 0 0,0 0-179 0 0,0 0-187 0 0,0 0-175 0 0,0 0-119 0 0,0 0-97 0 0,35-1-71 0 0,110-5-71 0 0,-44-9-1076 0 0,-61 6-1458 0 0,-21 3-2057 0 0,-5 3-3438 0 0</inkml:trace>
  <inkml:trace contextRef="#ctx0" brushRef="#br0" timeOffset="5325.362">3660 240 8458 0 0,'0'0'1337'0'0,"0"0"-180"0"0,0 0 10 0 0,0 0 157 0 0,0 0 56 0 0,0 0-74 0 0,0 0-201 0 0,0 0-276 0 0,0 0-265 0 0,0 0-196 0 0,0 0-114 0 0,0 0-60 0 0,0 0-18 0 0,-11 17-13 0 0,-76 132 111 0 0,-16 23-677 0 0,32-58-3339 0 0,69-110 3253 0 0,-15 21-3770 0 0,5-17-3426 0 0,9-8 4207 0 0</inkml:trace>
  <inkml:trace contextRef="#ctx0" brushRef="#br0" timeOffset="5592.006">3257 343 5105 0 0,'0'0'883'0'0,"0"0"-48"0"0,0 0 200 0 0,0 0 346 0 0,0 0 146 0 0,0 0-44 0 0,0 0-109 0 0,0 0-159 0 0,0 0-180 0 0,0 0-198 0 0,0 0-179 0 0,0 0-162 0 0,32 11-127 0 0,99 38-109 0 0,-11 12 72 0 0,-83-39-1212 0 0,-26-15-2283 0 0,0 0-4251 0 0,-7-6 46 0 0</inkml:trace>
  <inkml:trace contextRef="#ctx0" brushRef="#br0" timeOffset="5958.002">3664 512 3129 0 0,'0'0'1241'0'0,"0"0"-92"0"0,0 0 103 0 0,0 0 77 0 0,0 0-115 0 0,0 0-235 0 0,0 0-147 0 0,0 0-90 0 0,0 0-92 0 0,0 0-91 0 0,0 0-129 0 0,33-1-141 0 0,145-2-17 0 0,-177 4-264 0 0,0-1-1 0 0,0 0 1 0 0,-1 0-1 0 0,1 1 1 0 0,0-1 0 0 0,0 1-1 0 0,-1-1 1 0 0,1 1 0 0 0,0-1-1 0 0,0 1 1 0 0,-1-1-1 0 0,1 1 1 0 0,-1-1 0 0 0,1 1-1 0 0,0 0 1 0 0,-1 0-1 0 0,1-1 1 0 0,-1 1 0 0 0,0 0-1 0 0,1 0 1 0 0,-1-1-1 0 0,1 1 1 0 0,-1 0 0 0 0,0 0-1 0 0,0 0 1 0 0,0 0 0 0 0,1 0-1 0 0,-1-1 1 0 0,0 1-1 0 0,0 0 1 0 0,0 0 0 0 0,0 0-1 0 0,0 0 1 0 0,-1 0-1 0 0,1 0 1 0 0,0-1 0 0 0,0 1-1 0 0,-1 0 1 0 0,1 0-1 0 0,0 0 1 0 0,-1-1 0 0 0,1 1-1 0 0,0 0 1 0 0,-1 0 0 0 0,0-1-1 0 0,1 1 1 0 0,-1 0-1 0 0,1-1 1 0 0,-1 1 0 0 0,0 0-1 0 0,1-1 1 0 0,-1 1-1 0 0,0-1 1 0 0,1 1 0 0 0,-1-1-1 0 0,0 0 1 0 0,0 1 0 0 0,0-1-1 0 0,1 0 1 0 0,-1 1-1 0 0,0-1 1 0 0,0 0 0 0 0,0 0-1 0 0,0 0 1 0 0,0 0-8 0 0,-94 63 761 0 0,94-63-741 0 0,1 0 0 0 0,-1 1-1 0 0,0-1 1 0 0,0 0 0 0 0,1 1-1 0 0,-1-1 1 0 0,0 1 0 0 0,0-1-1 0 0,1 1 1 0 0,-1-1 0 0 0,0 1-1 0 0,1-1 1 0 0,-1 1 0 0 0,1 0 0 0 0,-1-1-1 0 0,1 1 1 0 0,-1 0 0 0 0,1 0-1 0 0,0-1 1 0 0,-1 1 0 0 0,1 0-1 0 0,0 0 1 0 0,-1-1 0 0 0,1 1-1 0 0,0 0 1 0 0,0 0 0 0 0,0 0-1 0 0,0 0 1 0 0,0-1 0 0 0,0 1-1 0 0,0 0 1 0 0,0 0 0 0 0,0 0-1 0 0,0 0 1 0 0,0 0 0 0 0,1-1 0 0 0,-1 1-1 0 0,0 0 1 0 0,0 0 0 0 0,1-1-1 0 0,-1 1 1 0 0,1 0 0 0 0,-1 0-1 0 0,1-1 1 0 0,-1 1 0 0 0,1 0-1 0 0,-1-1 1 0 0,1 1 0 0 0,-1-1-1 0 0,1 1 1 0 0,0-1 0 0 0,0 1-1 0 0,-1-1 1 0 0,1 1 0 0 0,0-1-1 0 0,0 1 1 0 0,-1-1 0 0 0,2 0-20 0 0,121 19-1367 0 0,-114-26-6776 0 0,-7 6 1188 0 0</inkml:trace>
  <inkml:trace contextRef="#ctx0" brushRef="#br0" timeOffset="6404.236">3826 89 2457 0 0,'0'0'1773'0'0,"0"0"-175"0"0,0 0-54 0 0,0 0 22 0 0,0 0-86 0 0,0 0-183 0 0,0 0-240 0 0,0 0-255 0 0,0 0-185 0 0,0 0-110 0 0,0 0-34 0 0,0 0-38 0 0,12-2-36 0 0,100-4 538 0 0,-107 6-871 0 0,-4 0-62 0 0,0-1-1 0 0,0 0 1 0 0,0 1 0 0 0,-1-1 0 0 0,1 1 0 0 0,0-1 0 0 0,0 1 0 0 0,0 0 0 0 0,0-1-1 0 0,0 1 1 0 0,0 0 0 0 0,0 0 0 0 0,1 0 0 0 0,-1-1 0 0 0,0 1 0 0 0,0 0-1 0 0,0 1 1 0 0,0-1 0 0 0,0 0 0 0 0,0 0 0 0 0,0 0 0 0 0,0 1 0 0 0,0-1-1 0 0,0 0 1 0 0,0 1 0 0 0,0-1 0 0 0,0 1 0 0 0,0-1 0 0 0,-1 1 0 0 0,1-1-1 0 0,0 1 1 0 0,0 0 0 0 0,0-1 0 0 0,-1 1 0 0 0,1 0 0 0 0,0 0 0 0 0,-1 0-1 0 0,1 0 1 0 0,0-1 0 0 0,-1 1 0 0 0,1 0 0 0 0,-1 0 0 0 0,0 0 0 0 0,1 0 0 0 0,-1 0-1 0 0,0 0 1 0 0,1 0 0 0 0,-1 0 0 0 0,0 0 0 0 0,0 0 0 0 0,0 0 0 0 0,0 1-1 0 0,0-1 1 0 0,0 0 0 0 0,0 0 0 0 0,-1 0 0 0 0,1 0 0 0 0,0 0-4 0 0,-68 46 888 0 0,67-46-882 0 0,1-1 0 0 0,0 0 0 0 0,-1 1 0 0 0,1-1 0 0 0,0 1 0 0 0,-1-1 0 0 0,1 1-1 0 0,0-1 1 0 0,-1 1 0 0 0,1-1 0 0 0,0 1 0 0 0,0-1 0 0 0,0 1 0 0 0,-1-1 0 0 0,1 1 0 0 0,0-1 0 0 0,0 1 0 0 0,0-1 0 0 0,0 1 0 0 0,0 0 0 0 0,0-1 0 0 0,0 1 0 0 0,0-1 0 0 0,0 1 0 0 0,0-1 0 0 0,0 1 0 0 0,1-1 0 0 0,-1 1-1 0 0,0-1 1 0 0,0 1 0 0 0,1 0 0 0 0,-1-1 0 0 0,0 0 0 0 0,0 1 0 0 0,1-1 0 0 0,-1 1 0 0 0,0-1 0 0 0,1 1 0 0 0,-1-1 0 0 0,1 0 0 0 0,-1 1 0 0 0,1-1 0 0 0,-1 0 0 0 0,1 1 0 0 0,-1-1 0 0 0,1 0 0 0 0,-1 0 0 0 0,1 1-1 0 0,-1-1 1 0 0,1 0 0 0 0,-1 0 0 0 0,1 0 0 0 0,-1 0 0 0 0,1 0 0 0 0,-1 0 0 0 0,1 0 0 0 0,0 0-6 0 0,43 6 138 0 0,-31-5-142 0 0,52 0 5 0 0,-49-1-4539 0 0,0-1-5217 0 0,-16 1 5454 0 0</inkml:trace>
  <inkml:trace contextRef="#ctx0" brushRef="#br0" timeOffset="6657.96">4190 0 4705 0 0,'0'0'1190'0'0,"0"0"14"0"0,0 0 267 0 0,0 0 237 0 0,0 0-27 0 0,0 0-149 0 0,0 0-161 0 0,0 0-207 0 0,0 0-205 0 0,9 32-203 0 0,28 101-178 0 0,31 130 727 0 0,-66-255-1433 0 0,0 1 1 0 0,-1-1-1 0 0,0 0 0 0 0,0 1 0 0 0,0-1 0 0 0,-1 1 0 0 0,-1-1 1 0 0,1 1-1 0 0,-1-1 0 0 0,-1 1 0 0 0,0-1 0 0 0,0 0 0 0 0,0 0 1 0 0,-1 0-1 0 0,0 0 0 0 0,-1 0 0 0 0,0 0 0 0 0,0-1 0 0 0,-1 0 1 0 0,0 0-1 0 0,0 0 0 0 0,0 0 0 0 0,-1-1 0 0 0,0 0 0 0 0,0 0 1 0 0,-1-1-1 0 0,0 1 128 0 0,-43 26-4462 0 0,15-13-2612 0 0,23-11 2437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0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42 233 0 0 0,'0'0'589'0'0,"0"0"541"0"0,0 0 160 0 0,0 0-2 0 0,0 0-37 0 0,-7 2-46 0 0,-21 2-74 0 0,21-2-45 0 0,14-3 2984 0 0,8 5-2597 0 0,-15-4-1192 0 0,134-4 4735 0 0,182-21-3179 0 0,-289 25-2365 0 0,-16 0-5629 0 0,-13-7-4013 0 0,0 7 5378 0 0</inkml:trace>
  <inkml:trace contextRef="#ctx0" brushRef="#br0" timeOffset="268.909">44 436 4185 0 0,'0'0'1362'0'0,"0"0"60"0"0,0 0 266 0 0,0 0 185 0 0,0 0-106 0 0,0 0-265 0 0,0 0-263 0 0,0 0-207 0 0,0 0-121 0 0,32-1-164 0 0,99-5-170 0 0,69-12 130 0 0,-199 17-775 0 0,53-9-3299 0 0,-20-6-8400 0 0,-27 13 7957 0 0</inkml:trace>
  <inkml:trace contextRef="#ctx0" brushRef="#br0" timeOffset="749.641">252 9 0 0 0,'0'0'1452'0'0,"0"0"230"0"0,0 0 9 0 0,0 0-65 0 0,0 0-117 0 0,0 0-110 0 0,0 0-126 0 0,0 0-185 0 0,0 0-183 0 0,0 0-223 0 0,0 0-197 0 0,0 0-159 0 0,0 0-116 0 0,-8-2-26 0 0,-25-5 30 0 0,32 7-191 0 0,1 0 0 0 0,0 0 0 0 0,-1 0 1 0 0,1 0-1 0 0,0 1 0 0 0,-1-1 0 0 0,1 0 1 0 0,0 0-1 0 0,-1 0 0 0 0,1 0 0 0 0,0 0 1 0 0,0 1-1 0 0,-1-1 0 0 0,1 0 0 0 0,0 0 0 0 0,0 1 1 0 0,-1-1-1 0 0,1 0 0 0 0,0 0 0 0 0,0 1 1 0 0,-1-1-1 0 0,1 0 0 0 0,0 1 0 0 0,0-1 0 0 0,0 0 1 0 0,0 1-1 0 0,0-1 0 0 0,0 0 0 0 0,-1 1 1 0 0,1-1-1 0 0,0 0 0 0 0,0 1 0 0 0,0-1 0 0 0,0 0 1 0 0,0 1-1 0 0,0-1 0 0 0,0 0 0 0 0,0 1 1 0 0,1-1-1 0 0,-1 0 0 0 0,0 1 0 0 0,0-1 1 0 0,0 0-1 0 0,0 1 0 0 0,0-1 0 0 0,0 0 0 0 0,1 1 1 0 0,-1-1-1 0 0,0 0 0 0 0,0 0 0 0 0,1 1 1 0 0,-1-1-1 0 0,0 0 0 0 0,0 0 0 0 0,1 1 0 0 0,-1-1 1 0 0,0 0-1 0 0,0 0 0 0 0,1 0 0 0 0,-1 1 1 0 0,0-1-1 0 0,1 0 0 0 0,-1 0 0 0 0,0 0 0 0 0,1 0-23 0 0,13 12 440 0 0,1-1 0 0 0,1 0 0 0 0,0-1 0 0 0,0-1 0 0 0,1 0 0 0 0,0-2-1 0 0,0 0 1 0 0,7 2-440 0 0,76 36 297 0 0,-94-43-308 0 0,0 1 0 0 0,1 0 0 0 0,-1 1-1 0 0,-1-1 1 0 0,1 1 0 0 0,0 1 0 0 0,-1-1 0 0 0,0 1 0 0 0,0 0 0 0 0,0 0-1 0 0,-1 0 1 0 0,0 0 0 0 0,0 1 0 0 0,0 0 0 0 0,0 0 0 0 0,-1 0 0 0 0,0 0 0 0 0,-1 1-1 0 0,1-1 1 0 0,-1 1 0 0 0,0 0 0 0 0,-1-1 0 0 0,1 2 11 0 0,-2-1-37 0 0,-17 68-288 0 0,2-56 340 0 0,-1 0 0 0 0,-1-1 0 0 0,0-1 0 0 0,-1 0 0 0 0,-1-2 0 0 0,-1 0 0 0 0,-7 3-15 0 0,-23 19 58 0 0,-45 37-185 0 0,94-66-3700 0 0,4-4-2809 0 0,2-4-2370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5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75 4281 0 0,'0'0'2455'0'0,"0"0"-1223"0"0,0 0-389 0 0,0 0 169 0 0,0 0 199 0 0,0 0 56 0 0,0 0-74 0 0,0 0-155 0 0,0 0-141 0 0,0 0-137 0 0,0 0-135 0 0,-12 33-130 0 0,-40 105-122 0 0,38-55 65 0 0,15-64-323 0 0,1 19-176 0 0,2-1 0 0 0,2 1 0 0 0,1-1 0 0 0,2 0 0 0 0,1 0 0 0 0,2-1 0 0 0,1 0 0 0 0,3-2 0 0 0,3 7 61 0 0,17-18-3844 0 0,29-46-7211 0 0,-60 20 10152 0 0,7-1-981 0 0</inkml:trace>
  <inkml:trace contextRef="#ctx0" brushRef="#br0" timeOffset="199.878">708 273 1768 0 0,'0'0'1769'0'0,"0"0"-484"0"0,0 0 34 0 0,0 0 222 0 0,0 0 87 0 0,-32 23-100 0 0,-98 73-213 0 0,51-16 488 0 0,62-61-1765 0 0,2 1-1 0 0,0 0 0 0 0,1 2 0 0 0,1-1 0 0 0,1 2 0 0 0,0 0 1 0 0,2 0-1 0 0,1 1 0 0 0,-2 13-37 0 0,8-21-862 0 0,3-14-2749 0 0,0-1-3586 0 0,0-1 4576 0 0</inkml:trace>
  <inkml:trace contextRef="#ctx0" brushRef="#br0" timeOffset="450.052">327 229 5289 0 0,'0'0'1672'0'0,"0"0"-97"0"0,0 0-26 0 0,0 0-6 0 0,0 0-96 0 0,0 0-219 0 0,0 0-249 0 0,0 0-195 0 0,0 0-109 0 0,0 0-52 0 0,0 0-57 0 0,0 0-93 0 0,11 7-96 0 0,83 57 526 0 0,47 56-4 0 0,-27-21-1725 0 0,-81-61-1370 0 0,-27-24-1884 0 0,-4 1-4690 0 0,-2-11 4060 0 0</inkml:trace>
  <inkml:trace contextRef="#ctx0" brushRef="#br0" timeOffset="654.796">835 561 2417 0 0,'0'0'2168'0'0,"0"0"-485"0"0,0 0-124 0 0,0 0 40 0 0,0 0-119 0 0,0 0-234 0 0,0 0-305 0 0,0 0-334 0 0,0 0-243 0 0,0 0-160 0 0,0 0-94 0 0,1 31-61 0 0,5 95-60 0 0,1-82-285 0 0,6-36-2942 0 0,-3-8-3993 0 0,-8 0 3580 0 0</inkml:trace>
  <inkml:trace contextRef="#ctx0" brushRef="#br0" timeOffset="1035.616">955 218 672 0 0,'0'0'3648'0'0,"0"0"-1568"0"0,0 0-346 0 0,0 0 67 0 0,0 0-103 0 0,0 0-292 0 0,0 0-406 0 0,0 0-324 0 0,0 0-225 0 0,0 0-102 0 0,0 0-55 0 0,0 0-56 0 0,0 0-30 0 0,19-10-26 0 0,63-33-31 0 0,37 8 226 0 0,-21 16-565 0 0,-98 19 184 0 0,-14 11 192 0 0,-20 11 1 0 0,29-20-116 0 0,-1 0 1 0 0,0 1 0 0 0,1 0 0 0 0,-1 0 0 0 0,1 0 0 0 0,0 1 0 0 0,0 0 0 0 0,0 0 0 0 0,0 0 0 0 0,1 0-1 0 0,0 1 1 0 0,0 0 0 0 0,0-1 0 0 0,0 2 0 0 0,1-1 0 0 0,0 0 0 0 0,0 1 0 0 0,0-1 0 0 0,1 1 0 0 0,0 0 0 0 0,0 0-1 0 0,0 0 1 0 0,0 4-74 0 0,3-7 20 0 0,1-1 1 0 0,-1 1-1 0 0,1-1 0 0 0,0 1 0 0 0,0-1 0 0 0,-1 0 0 0 0,2 0 0 0 0,-1 1 0 0 0,0-1 0 0 0,0-1 1 0 0,1 1-1 0 0,-1 0 0 0 0,1-1 0 0 0,-1 1 0 0 0,1-1 0 0 0,0 0 0 0 0,0 0 0 0 0,-1 0 0 0 0,1 0 0 0 0,0 0 1 0 0,0 0-1 0 0,0-1 0 0 0,0 0 0 0 0,3 1-20 0 0,11 3 83 0 0,109 12 1008 0 0,-71-16-4553 0 0,-9-1-7030 0 0,-41 1 3940 0 0</inkml:trace>
  <inkml:trace contextRef="#ctx0" brushRef="#br0" timeOffset="1352.023">1354 579 2625 0 0,'0'0'3082'0'0,"0"0"-1129"0"0,0 0-280 0 0,0 0 190 0 0,0 0-6 0 0,0 0-320 0 0,0 0-413 0 0,0 0-272 0 0,0 0-178 0 0,0 0-133 0 0,34-2-133 0 0,107-9-128 0 0,19-9 54 0 0,-89 9-3722 0 0,-47 11-5004 0 0,-19 0 1369 0 0</inkml:trace>
  <inkml:trace contextRef="#ctx0" brushRef="#br0" timeOffset="1832.033">2186 244 5689 0 0,'0'0'3046'0'0,"0"0"-1231"0"0,0 0-545 0 0,0 0 18 0 0,0 0 82 0 0,0 0-31 0 0,0 0-159 0 0,0 0-257 0 0,0 0-255 0 0,0 0-199 0 0,0 0-155 0 0,0 0-111 0 0,-11 32-86 0 0,-37 100-54 0 0,-18 13-126 0 0,-35 20-2832 0 0,54-124-2561 0 0,11-23-5032 0 0,30-17 9636 0 0</inkml:trace>
  <inkml:trace contextRef="#ctx0" brushRef="#br0" timeOffset="2087.179">1860 284 4377 0 0,'0'0'2344'0'0,"0"0"-186"0"0,0 0-180 0 0,0 0-220 0 0,0 0-321 0 0,0 0-275 0 0,0 0-183 0 0,0 0-126 0 0,0 0-122 0 0,0 0-119 0 0,0 0-129 0 0,0 0-111 0 0,0 0-61 0 0,26 17-50 0 0,79 53-27 0 0,-45-14 155 0 0,-55-50-460 0 0,108 98 692 0 0,-40-33-5004 0 0,-64-67 1992 0 0,-5-2-704 0 0,-1 0-3747 0 0,-1 1 2564 0 0</inkml:trace>
  <inkml:trace contextRef="#ctx0" brushRef="#br0" timeOffset="2488.357">2335 605 1800 0 0,'0'0'2376'0'0,"0"0"-620"0"0,0 0-140 0 0,0 0 135 0 0,0 0-8 0 0,0 0-229 0 0,0 0-238 0 0,0 0-213 0 0,0 0-207 0 0,0 0-179 0 0,0 0-188 0 0,0 0-173 0 0,28-3-116 0 0,85-10-71 0 0,-73 16 400 0 0,-52 8 93 0 0,9-9-608 0 0,-95 74 865 0 0,96-73-857 0 0,-37 41 216 0 0,38-43-239 0 0,1 0 0 0 0,-1 0 0 0 0,0 0 0 0 0,1 0 1 0 0,-1 0-1 0 0,0 0 0 0 0,1 1 0 0 0,0-1 0 0 0,-1 0 1 0 0,1 0-1 0 0,0 1 0 0 0,0-1 0 0 0,-1 0 0 0 0,1 0 0 0 0,0 1 1 0 0,0-1-1 0 0,0 0 0 0 0,1 0 0 0 0,-1 1 0 0 0,0-1 1 0 0,0 0-1 0 0,1 0 0 0 0,-1 1 0 0 0,1-1 0 0 0,-1 0 0 0 0,1 0 1 0 0,-1 0-1 0 0,1 0 0 0 0,0 0 0 0 0,-1 0 0 0 0,1 0 1 0 0,0 0-1 0 0,0 0 0 0 0,0 0 0 0 0,0 0 0 0 0,0 0 1 0 0,0 0-1 0 0,0-1 0 0 0,0 1 0 0 0,0 0 0 0 0,1 0 1 0 0,8 2 26 0 0,1 1-1 0 0,-1-2 0 0 0,1 1 0 0 0,-1-1 1 0 0,1-1-1 0 0,0 0 0 0 0,0 0 0 0 0,0-1 1 0 0,0-1-1 0 0,1 0-25 0 0,14 1 23 0 0,10-9-2363 0 0,7-25-5607 0 0,-29 22 5444 0 0,-10 8-4815 0 0</inkml:trace>
  <inkml:trace contextRef="#ctx0" brushRef="#br0" timeOffset="2985.444">2391 148 3425 0 0,'0'0'1801'0'0,"0"0"-72"0"0,0 0 51 0 0,0 0-11 0 0,0 0-252 0 0,0 0-317 0 0,0 0-311 0 0,0 0-264 0 0,0 0-170 0 0,0 0-82 0 0,0 0-10 0 0,0 0 18 0 0,0 0 40 0 0,9-5 23 0 0,32-15 1 0 0,49-1 1374 0 0,-10 19-960 0 0,-84 21-564 0 0,-15 0-111 0 0,15-16-159 0 0,0 0 0 0 0,1 0 1 0 0,-1 1-1 0 0,0 0 0 0 0,1 0 1 0 0,0 0-1 0 0,0 0 0 0 0,0 0 1 0 0,1 1-1 0 0,-1-1 0 0 0,1 1 1 0 0,0-1-1 0 0,0 1 1 0 0,1 0-1 0 0,-1 0 0 0 0,1 2-25 0 0,15-5-4435 0 0,-4-7-5782 0 0,-9 4 3690 0 0</inkml:trace>
  <inkml:trace contextRef="#ctx0" brushRef="#br0" timeOffset="3820.008">2494 251 0 0 0,'0'0'549'0'0,"0"0"265"0"0,0 0 162 0 0,0 0 144 0 0,0 0 91 0 0,0 0-28 0 0,5 0-47 0 0,141-18 7319 0 0,-119 14-8221 0 0,-13 1-936 0 0,17-2 1480 0 0,-20 5-4711 0 0,0 1-4357 0 0,-11-1 4759 0 0</inkml:trace>
  <inkml:trace contextRef="#ctx0" brushRef="#br0" timeOffset="4372.017">2812 1 664 0 0,'0'0'2383'0'0,"0"0"-158"0"0,0 0-10 0 0,0 0 13 0 0,0 0-114 0 0,0 0-324 0 0,0 0-383 0 0,0 0-383 0 0,0 0-324 0 0,0 0-188 0 0,0 0-76 0 0,0 0 29 0 0,3 7 71 0 0,119 244 2343 0 0,-97-185-2756 0 0,-4 2-1 0 0,-3 0 1 0 0,-2 1 0 0 0,-3 9-123 0 0,-9-59-81 0 0,-1 0 0 0 0,-1 0 0 0 0,-1 0 1 0 0,-1 1-1 0 0,-1-1 0 0 0,0 0 0 0 0,-4 13 81 0 0,3-26-298 0 0,0 0 0 0 0,0-1-1 0 0,-1 1 1 0 0,0-1 0 0 0,0 1 0 0 0,-1-1-1 0 0,1 0 1 0 0,-1 0 0 0 0,0-1-1 0 0,0 1 1 0 0,-1-1 0 0 0,0 0 0 0 0,-4 3 298 0 0,-42 26-10444 0 0,37-25 3262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3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0 8890 0 0,'0'0'2063'0'0,"0"0"-815"0"0,0 0-462 0 0,0 0 27 0 0,0 0 187 0 0,0 0 130 0 0,0 0 29 0 0,0 0-105 0 0,0 0-200 0 0,0 0-184 0 0,0 0-154 0 0,0 0-127 0 0,0 0-101 0 0,0 23-87 0 0,0 74-59 0 0,15 8-67 0 0,4-84-2799 0 0,-9-20-900 0 0,1-1-3304 0 0,-5 0 2293 0 0,-3 0 1268 0 0</inkml:trace>
  <inkml:trace contextRef="#ctx0" brushRef="#br0" timeOffset="252.196">0 353 1640 0 0,'0'0'2772'0'0,"0"0"-364"0"0,0 0-190 0 0,0 0-158 0 0,0 0-313 0 0,0 0-389 0 0,0 0-323 0 0,0 0-198 0 0,35-4-140 0 0,112-14-107 0 0,57 1 1110 0 0,-93 16-3666 0 0,-94 1 1242 0 0,-2 7-4063 0 0,-14 4-4405 0 0,-1-7 6799 0 0</inkml:trace>
  <inkml:trace contextRef="#ctx0" brushRef="#br0" timeOffset="613.628">65 515 2096 0 0,'0'0'1866'0'0,"0"0"-468"0"0,0 0-170 0 0,0 0 163 0 0,0 0 101 0 0,0 0-51 0 0,0 0-165 0 0,0 0-248 0 0,0 0-214 0 0,0 0-173 0 0,0 0-121 0 0,0 0-73 0 0,14 5-39 0 0,115 28 1059 0 0,-129-33-1448 0 0,1 0-1 0 0,0 0 1 0 0,-1 0-1 0 0,1 0 1 0 0,0 0-1 0 0,-1 0 1 0 0,1 0-1 0 0,0 0 1 0 0,-1 1-1 0 0,1-1 1 0 0,0 0-1 0 0,-1 0 1 0 0,1 1-1 0 0,-1-1 1 0 0,1 0-1 0 0,0 1 1 0 0,-1-1-1 0 0,1 1 1 0 0,-1-1-1 0 0,1 1 1 0 0,-1-1-1 0 0,1 1 1 0 0,-1-1 0 0 0,0 1-1 0 0,1-1 1 0 0,-1 1-1 0 0,0-1 1 0 0,1 1-1 0 0,-1 0 1 0 0,0-1-1 0 0,0 1 1 0 0,1 0-1 0 0,-1-1 1 0 0,0 1-1 0 0,0 0 1 0 0,0-1-1 0 0,0 1 1 0 0,0 0-1 0 0,0-1 1 0 0,0 1-1 0 0,0 0 1 0 0,0-1-1 0 0,0 1 1 0 0,-1 0-1 0 0,1-1 1 0 0,0 1-1 0 0,0 0 1 0 0,-1-1 0 0 0,1 1-1 0 0,0 0 1 0 0,-1-1-1 0 0,1 1 1 0 0,0-1-1 0 0,-1 1 1 0 0,1-1-1 0 0,-1 1 1 0 0,1-1-1 0 0,-1 1 1 0 0,1-1-1 0 0,-1 0 1 0 0,1 1-1 0 0,-1-1 1 0 0,0 0-1 0 0,1 1 1 0 0,-1-1-1 0 0,0 0 1 0 0,1 0-1 0 0,-1 1 1 0 0,0-1-19 0 0,-44 31 442 0 0,33-24-397 0 0,5-4-15 0 0,0 0 0 0 0,0 0 1 0 0,0 1-1 0 0,1 1 0 0 0,0-1 1 0 0,0 1-1 0 0,0 0 0 0 0,0 0 1 0 0,1 0-1 0 0,0 1 0 0 0,0 0 1 0 0,-1 2-31 0 0,5-7 5 0 0,1 0 1 0 0,-1-1-1 0 0,1 1 1 0 0,0 0 0 0 0,-1 0-1 0 0,1-1 1 0 0,-1 1 0 0 0,1 0-1 0 0,0 0 1 0 0,0 0-1 0 0,0 0 1 0 0,-1-1 0 0 0,1 1-1 0 0,0 0 1 0 0,0 0-1 0 0,0 0 1 0 0,0 0 0 0 0,0 0-1 0 0,0 0 1 0 0,1-1 0 0 0,-1 1-1 0 0,0 0 1 0 0,0 0-1 0 0,1 0 1 0 0,-1 0 0 0 0,0-1-1 0 0,1 1 1 0 0,-1 0 0 0 0,1 0-1 0 0,-1-1 1 0 0,1 1-1 0 0,-1 0 1 0 0,1-1 0 0 0,-1 1-1 0 0,1-1 1 0 0,0 1 0 0 0,-1 0-1 0 0,1-1 1 0 0,0 0-1 0 0,0 1 1 0 0,-1-1 0 0 0,1 1-1 0 0,0-1 1 0 0,0 0-1 0 0,0 1 1 0 0,0-1 0 0 0,-1 0-1 0 0,1 0 1 0 0,0 0 0 0 0,0 0-6 0 0,52 2 320 0 0,-39-3-244 0 0,89-14-123 0 0,-88 10-231 0 0,53-23-2789 0 0,-27-1-6266 0 0,-33 22 5025 0 0,0 3 1022 0 0</inkml:trace>
  <inkml:trace contextRef="#ctx0" brushRef="#br0" timeOffset="905.296">746 125 3457 0 0,'0'0'2730'0'0,"0"0"-523"0"0,0 0-324 0 0,0 0-127 0 0,0 0-157 0 0,0 0-230 0 0,0 0-219 0 0,0 0-204 0 0,0 0-165 0 0,0 0-134 0 0,0 0-129 0 0,0 0-113 0 0,0 0-107 0 0,-16 35-73 0 0,-50 107-54 0 0,36-54 83 0 0,-3 170-2205 0 0,32-224-1247 0 0,1-27-1387 0 0,0 0-3407 0 0,0-7 5322 0 0</inkml:trace>
  <inkml:trace contextRef="#ctx0" brushRef="#br0" timeOffset="1200.381">840 306 0 0 0,'0'0'303'0'0,"0"0"290"0"0,0 0 262 0 0,0 0 228 0 0,0 0 209 0 0,0 0 205 0 0,0 0 128 0 0,-34 26 30 0 0,-106 81-109 0 0,59-48 2219 0 0,80-58-3706 0 0,1 0 0 0 0,-1 0 1 0 0,1 0-1 0 0,0 0 0 0 0,0 0 1 0 0,-1 0-1 0 0,1 0 1 0 0,0 0-1 0 0,0 0 0 0 0,0 1 1 0 0,0-1-1 0 0,0 0 0 0 0,0 0 1 0 0,1 0-1 0 0,-1 0 0 0 0,0 0 1 0 0,1 0-1 0 0,-1 0 0 0 0,0 0 1 0 0,1 0-1 0 0,-1 0 1 0 0,1 0-1 0 0,0 0 0 0 0,-1 0 1 0 0,1 0-1 0 0,0 0 0 0 0,-1-1 1 0 0,1 1-1 0 0,0 0 0 0 0,0 0 1 0 0,0-1-1 0 0,0 1 0 0 0,0 0 1 0 0,-1-1-1 0 0,1 1 0 0 0,0-1 1 0 0,1 1-1 0 0,-1-1 1 0 0,0 0-1 0 0,0 1 0 0 0,0-1 1 0 0,0 0-1 0 0,0 0 0 0 0,0 0 1 0 0,0 0-1 0 0,0 0 0 0 0,0 0 1 0 0,0 0-1 0 0,1 0 0 0 0,-1 0 1 0 0,0-1-1 0 0,0 1 0 0 0,0 0 1 0 0,0-1-1 0 0,0 1 1 0 0,0-1-60 0 0,12 5 430 0 0,101 46 1544 0 0,-27 2-1938 0 0,-46-40-5711 0 0,-29-10-35 0 0,-5-1-2883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2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0 736 0 0,'0'0'1170'0'0,"0"0"71"0"0,0 0 177 0 0,0 0 148 0 0,0 0-15 0 0,0 0-247 0 0,0 0-316 0 0,0 0-270 0 0,0 0-228 0 0,0 0-172 0 0,34 0-138 0 0,101 0-115 0 0,-41 0-1319 0 0,-66 0-6783 0 0,-28 0 5583 0 0</inkml:trace>
  <inkml:trace contextRef="#ctx0" brushRef="#br0" timeOffset="231.786">0 181 840 0 0,'0'0'2166'0'0,"0"0"-372"0"0,0 0-126 0 0,0 0-12 0 0,0 0-74 0 0,0 0-140 0 0,0 0-183 0 0,0 0-204 0 0,0 0-186 0 0,0 0-191 0 0,34-4-200 0 0,103-9-170 0 0,-20-15-134 0 0,-116 28-179 0 0,79-23-1836 0 0,-30 3-6702 0 0,-40 15 2963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51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26 247 2088 0 0,'0'0'922'0'0,"0"0"-183"0"0,0 0 4 0 0,0 0 162 0 0,0 0 127 0 0,0 0 54 0 0,0 0-78 0 0,0 0-166 0 0,-4 32-184 0 0,-13 99-187 0 0,13-66 188 0 0,4-60-505 0 0,1 1-1 0 0,0-1 1 0 0,0 1-1 0 0,0-1 1 0 0,1 0 0 0 0,0 1-1 0 0,0-1 1 0 0,0 0-1 0 0,1 0 1 0 0,0-1-1 0 0,-1 1 1 0 0,2 0 0 0 0,-1-1-1 0 0,1 0 1 0 0,-1 0-1 0 0,1 0 1 0 0,0 0-1 0 0,0 0 1 0 0,4 1-154 0 0,-1 1 59 0 0,-7-6-39 0 0,0 1 0 0 0,0-1-1 0 0,0 0 1 0 0,1 1 0 0 0,-1-1-1 0 0,0 1 1 0 0,0-1-1 0 0,1 0 1 0 0,-1 0 0 0 0,0 1-1 0 0,1-1 1 0 0,-1 0 0 0 0,0 0-1 0 0,1 1 1 0 0,-1-1 0 0 0,1 0-1 0 0,-1 0 1 0 0,0 0 0 0 0,1 1-1 0 0,-1-1 1 0 0,0 0-1 0 0,1 0 1 0 0,-1 0 0 0 0,1 0-1 0 0,-1 0 1 0 0,1 0 0 0 0,-1 0-1 0 0,0 0 1 0 0,1 0 0 0 0,-1 0-1 0 0,1 0 1 0 0,-1 0 0 0 0,0 0-1 0 0,1-1 1 0 0,-1 1 0 0 0,1 0-1 0 0,-1 0 1 0 0,0 0-1 0 0,1 0 1 0 0,-1-1 0 0 0,0 1-1 0 0,1 0 1 0 0,-1 0 0 0 0,0-1-1 0 0,1 1 1 0 0,-1 0 0 0 0,0-1-1 0 0,1 1 1 0 0,-1 0 0 0 0,0-1-1 0 0,0 1 1 0 0,0 0-1 0 0,1-1 1 0 0,-1 1 0 0 0,0-1-1 0 0,0 1 1 0 0,0 0 0 0 0,0-1-1 0 0,0 1 1 0 0,0-1 0 0 0,0 1-20 0 0,183-282 1739 0 0,-174 264-3734 0 0,-8 10-8145 0 0,-1 8 5207 0 0</inkml:trace>
  <inkml:trace contextRef="#ctx0" brushRef="#br0" timeOffset="265.936">12 1 7202 0 0,'0'0'1688'0'0,"0"0"-952"0"0,0 0-400 0 0,0 0 168 0 0,0 0 136 0 0,0 0-15 0 0,0 0-113 0 0,0 0-200 0 0,0 0-112 0 0,0 0-104 0 0,0 0-152 0 0,0 0-184 0 0,0 0-408 0 0,202 0-601 0 0,-176 0-959 0 0,-8 0-1321 0 0,-5 0-1392 0 0</inkml:trace>
  <inkml:trace contextRef="#ctx0" brushRef="#br0" timeOffset="650.839">409 63 5393 0 0,'0'0'1515'0'0,"0"0"-453"0"0,0 0-131 0 0,0 0 171 0 0,0 0 97 0 0,0 0-80 0 0,0 0-186 0 0,0 0-205 0 0,0 0-138 0 0,0 0-95 0 0,0 0-76 0 0,0 0-11 0 0,0 0-23 0 0,27 1-30 0 0,118 9 172 0 0,-139-10-443 0 0,-5 0-72 0 0,-1-1 1 0 0,1 1 0 0 0,0 0 0 0 0,-1-1-1 0 0,1 1 1 0 0,0 0 0 0 0,-1 0-1 0 0,1 0 1 0 0,0-1 0 0 0,0 1 0 0 0,-1 0-1 0 0,1 0 1 0 0,0 0 0 0 0,0 0 0 0 0,-1 0-1 0 0,1 0 1 0 0,0 0 0 0 0,-1 1 0 0 0,1-1-1 0 0,0 0 1 0 0,0 0 0 0 0,-1 0 0 0 0,1 1-1 0 0,0-1 1 0 0,-1 0 0 0 0,1 1-1 0 0,0-1 1 0 0,-1 1 0 0 0,1-1 0 0 0,-1 1-1 0 0,1-1 1 0 0,-1 1 0 0 0,1-1 0 0 0,-1 1-1 0 0,1-1 1 0 0,-1 1 0 0 0,0 0 0 0 0,1-1-1 0 0,-1 1 1 0 0,0 0 0 0 0,1-1-1 0 0,-1 1 1 0 0,0 0 0 0 0,0 0 0 0 0,0-1-1 0 0,1 1 1 0 0,-1 0 0 0 0,0-1 0 0 0,0 1-1 0 0,0 0 1 0 0,0 0 0 0 0,0-1 0 0 0,-1 1-1 0 0,1 0 1 0 0,0 0 0 0 0,0-1 0 0 0,0 1-1 0 0,-1 0 1 0 0,1-1 0 0 0,0 1-1 0 0,-1 0 1 0 0,1-1 0 0 0,0 1 0 0 0,-1 0-1 0 0,1-1 1 0 0,-1 1-13 0 0,-45 32 694 0 0,41-30-648 0 0,0-1-1 0 0,0 1 1 0 0,1 0 0 0 0,-1 0 0 0 0,1 0 0 0 0,0 0 0 0 0,0 1 0 0 0,0 0 0 0 0,0 0 0 0 0,0 0 0 0 0,1 0 0 0 0,0 1 0 0 0,0-1-1 0 0,-1 2-45 0 0,4-4 7 0 0,-1-1 0 0 0,1 1 0 0 0,0-1 0 0 0,0 0 0 0 0,0 1 0 0 0,0-1 0 0 0,0 1 0 0 0,0-1 0 0 0,0 1 0 0 0,0-1 0 0 0,0 0 0 0 0,1 1 0 0 0,-1-1 0 0 0,1 1 0 0 0,-1-1 0 0 0,1 0 0 0 0,-1 0 0 0 0,1 1 0 0 0,0-1 0 0 0,0 0 0 0 0,-1 0 0 0 0,1 0 0 0 0,0 0 0 0 0,0 1 0 0 0,0-1 0 0 0,0-1 0 0 0,1 1 0 0 0,-1 0 0 0 0,0 0 0 0 0,0 0 0 0 0,0-1 0 0 0,1 1 0 0 0,-1 0 0 0 0,0-1 0 0 0,1 1 0 0 0,-1-1 0 0 0,0 0 0 0 0,1 1 0 0 0,-1-1 0 0 0,1 0 0 0 0,-1 0 0 0 0,1 0 0 0 0,-1 0 0 0 0,0 0 0 0 0,1 0-7 0 0,70 1-875 0 0,-33-9-2333 0 0,-16-2-5421 0 0,-15 3 1605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4:48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66 0 0 0,'0'0'611'0'0,"0"0"170"0"0,0 0 197 0 0,0 0 197 0 0,0 0 177 0 0,0 0 74 0 0,0 0-106 0 0,0 0-180 0 0,0 0-196 0 0,0 0-158 0 0,0 0-102 0 0,0 0-46 0 0,0 0-46 0 0,-1-3-51 0 0,1 2-474 0 0,0-1 0 0 0,0 1 0 0 0,-1 0 0 0 0,1 0 0 0 0,0-1 0 0 0,0 1 0 0 0,1 0 0 0 0,-1 0 0 0 0,0-1 0 0 0,0 1 0 0 0,1 0 0 0 0,-1 0 0 0 0,0 0 0 0 0,1 0 0 0 0,-1-1 0 0 0,1 1 0 0 0,0 0 0 0 0,-1 0 0 0 0,1 0 0 0 0,0 0 0 0 0,0 0 0 0 0,-1 0 0 0 0,1 1 0 0 0,0-1 0 0 0,0 0 0 0 0,0 0 0 0 0,0 1 0 0 0,0-1 0 0 0,0 0 0 0 0,0 1 0 0 0,0-1 0 0 0,1 1 0 0 0,-1-1 0 0 0,0 1 0 0 0,0 0 0 0 0,0-1 0 0 0,1 1 0 0 0,-1 0-1 0 0,0 0 1 0 0,0 0 0 0 0,0 0 0 0 0,1 0 0 0 0,-1 0 0 0 0,1 0-67 0 0,168-28 1761 0 0,-169 29-1764 0 0,0 0 0 0 0,0 0-1 0 0,0 0 1 0 0,-1 0 0 0 0,1 0 0 0 0,0 0 0 0 0,-1 0 0 0 0,1 0 0 0 0,0 0 0 0 0,-1 0-1 0 0,1 0 1 0 0,-1 0 0 0 0,0 1 0 0 0,1-1 0 0 0,-1 0 0 0 0,0 0 0 0 0,0 0 0 0 0,0 1-1 0 0,0-1 1 0 0,0 0 0 0 0,0 0 0 0 0,0 1 0 0 0,0-1 0 0 0,-1 0 0 0 0,1 0 0 0 0,0 0-1 0 0,-1 0 1 0 0,1 1 0 0 0,-1-1 0 0 0,1 0 0 0 0,-1 0 0 0 0,1 0 0 0 0,-1 0 0 0 0,0 0-1 0 0,0 0 1 0 0,1 0 0 0 0,-1 0 0 0 0,0 0 0 0 0,0-1 0 0 0,0 1 0 0 0,0 0 3 0 0,-49 82-146 0 0,50-80 143 0 0,1-1-1 0 0,0 0 0 0 0,0 0 0 0 0,0 1 0 0 0,0-1 0 0 0,0 0 0 0 0,0 0 1 0 0,1 0-1 0 0,-1 0 0 0 0,1 0 0 0 0,-1-1 0 0 0,1 1 0 0 0,0 0 0 0 0,0-1 0 0 0,-1 1 1 0 0,1-1-1 0 0,0 0 0 0 0,0 1 0 0 0,1-1 0 0 0,-1 0 0 0 0,0 0 0 0 0,0-1 1 0 0,0 1-1 0 0,1 0 0 0 0,0 0 4 0 0,12 6 10 0 0,3 3 18 0 0,-15-9-27 0 0,-1 0-1 0 0,1 0 1 0 0,-1 0 0 0 0,1 0-1 0 0,-1 0 1 0 0,0 1 0 0 0,0-1 0 0 0,1 1-1 0 0,-1 0 1 0 0,0 0 0 0 0,0-1 0 0 0,-1 1-1 0 0,1 0 1 0 0,0 1 0 0 0,-1-1 0 0 0,1 0-1 0 0,-1 0 1 0 0,0 1 0 0 0,1-1 0 0 0,-1 1-1 0 0,0-1 1 0 0,-1 1 0 0 0,1-1 0 0 0,0 1-1 0 0,-1 0 1 0 0,1-1 0 0 0,-1 2-1 0 0,-1 0-33 0 0,0 0 0 0 0,0 0 0 0 0,0 0 0 0 0,0 0-1 0 0,-1 0 1 0 0,0-1 0 0 0,0 1 0 0 0,0 0 0 0 0,0-1 0 0 0,0 1 0 0 0,-1-1 0 0 0,0 0 0 0 0,1 0 0 0 0,-1 0 0 0 0,0 0 0 0 0,-1-1 0 0 0,1 1 0 0 0,0-1 0 0 0,-1 0 0 0 0,1 0 0 0 0,-1 0 0 0 0,0 0 0 0 0,0 0 33 0 0,-8 3-633 0 0,-15 6-1297 0 0,5-9-8058 0 0,18-2 5935 0 0</inkml:trace>
  <inkml:trace contextRef="#ctx0" brushRef="#br0" timeOffset="334.018">1 505 1624 0 0,'0'0'1470'0'0,"0"0"-191"0"0,0 0 175 0 0,0 0 285 0 0,0 0 69 0 0,0 0-169 0 0,0 0-221 0 0,0 0-214 0 0,32 0-193 0 0,103 0-182 0 0,73-8 897 0 0,-172 8-1927 0 0,67 0-1501 0 0,-35 0-8113 0 0,-57 0 4332 0 0</inkml:trace>
  <inkml:trace contextRef="#ctx0" brushRef="#br0" timeOffset="763.163">251 714 0 0 0,'0'0'1468'0'0,"0"0"-657"0"0,0 0-228 0 0,0 0 289 0 0,0 0 410 0 0,0 0 223 0 0,0 0-48 0 0,0 0-293 0 0,0 0-335 0 0,0 0-243 0 0,0 0-177 0 0,0 0-118 0 0,0 0-67 0 0,-10 21-43 0 0,-48 102 440 0 0,57-122-569 0 0,0 0 1 0 0,0 1 0 0 0,1-1 0 0 0,-1 1 0 0 0,0-1 0 0 0,1 0 0 0 0,-1 1 0 0 0,1-1-1 0 0,-1 1 1 0 0,1-1 0 0 0,0 1 0 0 0,-1-1 0 0 0,1 1 0 0 0,0-1 0 0 0,0 1 0 0 0,0 0-1 0 0,0-1 1 0 0,1 1 0 0 0,-1-1 0 0 0,0 1 0 0 0,1-1 0 0 0,-1 1 0 0 0,0-1 0 0 0,1 1-1 0 0,0-1 1 0 0,-1 0 0 0 0,1 1 0 0 0,0-1 0 0 0,0 0 0 0 0,0 0 0 0 0,0 1 0 0 0,0-1-1 0 0,0 0 1 0 0,0 0 0 0 0,0 0 0 0 0,1 0 0 0 0,-1 0 0 0 0,0 0 0 0 0,0-1-1 0 0,1 1 1 0 0,-1 0 0 0 0,1-1 0 0 0,-1 1 0 0 0,1-1 0 0 0,-1 1-53 0 0,74 4 424 0 0,-19-31-3975 0 0,-30 10-4117 0 0,-20 14 3801 0 0</inkml:trace>
  <inkml:trace contextRef="#ctx0" brushRef="#br0" timeOffset="1000.192">476 700 0 0 0,'0'0'525'0'0,"0"0"546"0"0,0 0 183 0 0,0 0 8 0 0,0 0-48 0 0,0 0-75 0 0,0 0-132 0 0,0 0-148 0 0,-16 32-139 0 0,-52 99-126 0 0,6-3 1155 0 0,31-52-1670 0 0,25-68-1023 0 0,1 0-1401 0 0,3 0-4431 0 0,2-5 5368 0 0</inkml:trace>
  <inkml:trace contextRef="#ctx0" brushRef="#br0" timeOffset="3012.04">625 781 0 0 0,'0'0'339'0'0,"0"0"409"0"0,0 0 312 0 0,0 0 187 0 0,0 0 23 0 0,0 0-87 0 0,0 0-113 0 0,0 0-115 0 0,0 0-109 0 0,0 0-111 0 0,0 0-93 0 0,14-22-100 0 0,71-104 314 0 0,43-24 451 0 0,-94 127-2270 0 0,-34 23 596 0 0,0 0 14 0 0,0 37-620 0 0,-16 29 791 0 0,16-61 178 0 0,-1-3 9 0 0,1-1-1 0 0,-1 0 0 0 0,1 1 0 0 0,0-1 1 0 0,-1 1-1 0 0,1-1 0 0 0,0 1 0 0 0,0-1 1 0 0,0 1-1 0 0,0-1 0 0 0,0 0 1 0 0,1 1-1 0 0,-1-1 0 0 0,0 1 0 0 0,1-1 1 0 0,-1 1-1 0 0,1-1 0 0 0,-1 0 0 0 0,1 1 1 0 0,0-1-1 0 0,-1 0 0 0 0,1 0 0 0 0,0 1 1 0 0,0-1-1 0 0,0 0 0 0 0,0 0 1 0 0,0 0-1 0 0,0 0 0 0 0,0 0 0 0 0,0 0 1 0 0,1 0-1 0 0,-1-1 0 0 0,0 1 0 0 0,0 0 1 0 0,1-1-1 0 0,-1 1 0 0 0,1-1 1 0 0,-1 1-1 0 0,0-1 0 0 0,1 0 0 0 0,-1 1 1 0 0,1-1-1 0 0,-1 0 0 0 0,1 0-4 0 0,10-3 80 0 0,0 0-1 0 0,0 0 1 0 0,0-2-1 0 0,0 1 1 0 0,-1-2 0 0 0,0 1-1 0 0,0-1 1 0 0,0-1-1 0 0,-1 0 1 0 0,0-1 0 0 0,0 0-1 0 0,-1 0 1 0 0,0-1-1 0 0,0 0 1 0 0,-1-1-1 0 0,2-3-79 0 0,12-10 87 0 0,80-82 320 0 0,-71 82-27 0 0,-30 23-204 0 0,-1 0-6 0 0,0 23 642 0 0,-26 174 108 0 0,42-141-1336 0 0,-2-45-3060 0 0,6-7-4937 0 0,-16-4 6347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18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118 244 4553 0 0,'0'0'1388'0'0,"0"0"-173"0"0,0 0 17 0 0,0 0 242 0 0,0 0 201 0 0,0 0 35 0 0,0 0-166 0 0,0 0-326 0 0,0 0-338 0 0,0 0-256 0 0,0 0-172 0 0,6-7 460 0 0,17 74-504 0 0,8 154-711 0 0,-29-72-3268 0 0,-9-79-1828 0 0,-4-27-2050 0 0,7-34 4886 0 0</inkml:trace>
  <inkml:trace contextRef="#ctx0" brushRef="#br0" timeOffset="522.054">0 240 1904 0 0,'0'0'1282'0'0,"0"0"-86"0"0,0 0 27 0 0,0 0 140 0 0,0 0 115 0 0,0 0-14 0 0,0 0-121 0 0,0 0-195 0 0,0 0-165 0 0,0 0-152 0 0,0 0-119 0 0,0 0-77 0 0,23-16-58 0 0,73-49-43 0 0,2 22 741 0 0,-87 39-1218 0 0,0 1 0 0 0,0 0 0 0 0,0 0 0 0 0,1 2 0 0 0,-1-1 0 0 0,1 1 0 0 0,-1 1 0 0 0,1 0 1 0 0,-1 1-1 0 0,1 0-57 0 0,-11 0 2 0 0,1 1 1 0 0,0 0 0 0 0,-1-1-1 0 0,0 1 1 0 0,1 0 0 0 0,-1 0 0 0 0,0 0-1 0 0,0-1 1 0 0,0 1 0 0 0,0 0-1 0 0,0 1 1 0 0,-1-1 0 0 0,1 0-1 0 0,0 0 1 0 0,-1 0 0 0 0,0 0 0 0 0,1 0-1 0 0,-1 1 1 0 0,0-1 0 0 0,0 0-1 0 0,0 0 1 0 0,-1 0 0 0 0,1 1-1 0 0,0-1 1 0 0,-1 0 0 0 0,0 0 0 0 0,1 0-1 0 0,-1 0 1 0 0,0 0 0 0 0,0 0-1 0 0,0 0 1 0 0,0 0 0 0 0,0 0 0 0 0,-1 0-1 0 0,1-1 1 0 0,-1 1 0 0 0,1 0-1 0 0,-2 0-2 0 0,-35 48 93 0 0,28-38-95 0 0,0-1 1 0 0,1 2-1 0 0,1-1 0 0 0,0 1 0 0 0,1 0 1 0 0,0 1-1 0 0,1 0 0 0 0,-3 7 2 0 0,10-16-15 0 0,0-1 1 0 0,0 1-1 0 0,0 0 1 0 0,1-1-1 0 0,-1 1 1 0 0,1-1-1 0 0,0 1 0 0 0,0-1 1 0 0,1 0-1 0 0,-1 0 1 0 0,1 0-1 0 0,0 0 1 0 0,0 0-1 0 0,1-1 0 0 0,-1 0 1 0 0,1 1-1 0 0,-1-1 1 0 0,1 0-1 0 0,0-1 1 0 0,0 1-1 0 0,0-1 0 0 0,1 1 1 0 0,-1-1-1 0 0,0 0 1 0 0,1-1-1 0 0,0 1 1 0 0,-1-1-1 0 0,1 0 0 0 0,0 0 1 0 0,-1-1-1 0 0,4 1 15 0 0,8 4-1 0 0,67 42 0 0 0,-81-45 4 0 0,0 0 0 0 0,0-1-1 0 0,0 1 1 0 0,-1 0 0 0 0,1 0-1 0 0,0 0 1 0 0,-1 1-1 0 0,0-1 1 0 0,1 0 0 0 0,-1 0-1 0 0,0 1 1 0 0,0-1 0 0 0,0 1-1 0 0,-1-1 1 0 0,1 1 0 0 0,-1-1-1 0 0,1 1 1 0 0,-1-1-1 0 0,0 1 1 0 0,0-1 0 0 0,0 1-1 0 0,0 0 1 0 0,0-1 0 0 0,-1 1-1 0 0,1-1 1 0 0,-1 1 0 0 0,0-1-1 0 0,1 1 1 0 0,-1-1-1 0 0,0 1 1 0 0,-1-1 0 0 0,1 0-1 0 0,0 0 1 0 0,-1 0 0 0 0,-1 2-3 0 0,-10 13-40 0 0,-2-2 0 0 0,0 1 0 0 0,0-2 0 0 0,-1 0 0 0 0,-1-1 0 0 0,-1-1 0 0 0,0-1 0 0 0,0 0 0 0 0,-1-1 0 0 0,0-1-1 0 0,-1-1 1 0 0,-1 0 40 0 0,-70 3-2112 0 0,79-38-2860 0 0,25-4-3924 0 0,-5 24 7018 0 0</inkml:trace>
  <inkml:trace contextRef="#ctx0" brushRef="#br0" timeOffset="1161.043">593 520 6057 0 0,'0'0'1770'0'0,"0"0"-195"0"0,0 0-87 0 0,0 0-73 0 0,0 0-186 0 0,0 0-248 0 0,0 0-209 0 0,0 0-193 0 0,0 0-118 0 0,0 0-71 0 0,0 0-35 0 0,0 0 13 0 0,0 0 25 0 0,11 9 35 0 0,35 28 40 0 0,-44-36-433 0 0,-1 0 0 0 0,1 0 0 0 0,-1 0-1 0 0,1 0 1 0 0,-1-1 0 0 0,1 1-1 0 0,-1 0 1 0 0,1-1 0 0 0,0 1 0 0 0,-1-1-1 0 0,1 0 1 0 0,0 0 0 0 0,0 0 0 0 0,-1 1-1 0 0,1-1 1 0 0,0-1 0 0 0,-1 1-1 0 0,1 0 1 0 0,0 0 0 0 0,-1-1 0 0 0,1 1-1 0 0,0-1 1 0 0,-1 1 0 0 0,1-1 0 0 0,-1 0-1 0 0,1 0 1 0 0,-1 1 0 0 0,1-1-1 0 0,-1 0 1 0 0,1-1-35 0 0,6-2 177 0 0,4-2-69 0 0,-1 1-1 0 0,0-1 0 0 0,0-1 0 0 0,-1 0 0 0 0,0-1 1 0 0,0 0-1 0 0,-1 0 0 0 0,0-1 0 0 0,0 0 1 0 0,-1 0-1 0 0,0-1 0 0 0,2-5-107 0 0,6-4 102 0 0,-16 19-137 0 0,0 0-60 0 0,0 0-97 0 0,2 23-455 0 0,0-19 645 0 0,-1 0 0 0 0,1 0-1 0 0,0 0 1 0 0,0-1 0 0 0,0 1-1 0 0,1 0 1 0 0,-1-1 0 0 0,1 1-1 0 0,0-1 1 0 0,0 0 0 0 0,0 0 0 0 0,1 0-1 0 0,-1-1 1 0 0,1 1 0 0 0,-1-1-1 0 0,1 1 1 0 0,0-1 0 0 0,0 0-1 0 0,0-1 1 0 0,0 1 0 0 0,0-1-1 0 0,0 0 1 0 0,0 0 0 0 0,1 0-1 0 0,-1 0 1 0 0,0-1 0 0 0,1 0-1 0 0,-1 1 3 0 0,6-1 59 0 0,1 1 0 0 0,-1-1 0 0 0,1-1 0 0 0,-1 0 0 0 0,1 0 0 0 0,-1-1 0 0 0,0-1 0 0 0,1 1 0 0 0,-1-2 0 0 0,0 1 0 0 0,4-4-59 0 0,2-4 131 0 0,-1 0 0 0 0,-1-2 0 0 0,0 1-1 0 0,0-2 1 0 0,-1 0 0 0 0,-1 0-1 0 0,-1-1 1 0 0,0-1 0 0 0,-1 0-1 0 0,0 0 1 0 0,-2-1 0 0 0,0-1-1 0 0,0 1 1 0 0,-2-1 0 0 0,2-8-131 0 0,-2 4 70 0 0,0-1 0 0 0,-2 1-1 0 0,-1-1 1 0 0,-1 0 0 0 0,0 0 0 0 0,-2 0 0 0 0,-1 1 0 0 0,-2-15-70 0 0,3 35-12 0 0,0 1 0 0 0,0-1 0 0 0,0 1 0 0 0,0-1 0 0 0,0 1 0 0 0,0-1 0 0 0,-1 1 0 0 0,1 0 0 0 0,-1-1 0 0 0,1 1 1 0 0,-1-1-1 0 0,1 1 0 0 0,-1 0 0 0 0,0-1 0 0 0,0 1 0 0 0,1 0 0 0 0,-1 0 0 0 0,0 0 0 0 0,0 0 0 0 0,0 0 0 0 0,0 0 0 0 0,-1 0 1 0 0,1 0-1 0 0,0 0 0 0 0,0 0 0 0 0,-1 0 0 0 0,1 1 0 0 0,0-1 0 0 0,-1 0 0 0 0,1 1 0 0 0,0 0 0 0 0,-2-1 12 0 0,-6 35-973 0 0,5-8 787 0 0,2-1 0 0 0,1 2 0 0 0,0-1 0 0 0,2 0 0 0 0,1 0 0 0 0,2-1 0 0 0,0 1 0 0 0,1 0 0 0 0,2-1 0 0 0,1 0 0 0 0,6 15 186 0 0,24 38-2275 0 0,-14-53-3593 0 0,-22-25 4528 0 0,-2 0-7726 0 0,0 0 7544 0 0</inkml:trace>
  <inkml:trace contextRef="#ctx0" brushRef="#br0" timeOffset="1452.139">790 215 5193 0 0,'0'0'3261'0'0,"0"0"-1445"0"0,0 0-289 0 0,0 0 96 0 0,0 0-118 0 0,0 0-280 0 0,39-1-237 0 0,129-3-198 0 0,-20-15 254 0 0,206-67-701 0 0,-195 40-2720 0 0,-56 14-6405 0 0,-67 21 626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4329 0 0,'0'0'1343'0'0,"0"0"-270"0"0,0 0-55 0 0,0 0 190 0 0,0 0 171 0 0,0 0-10 0 0,0 0-160 0 0,0 0-222 0 0,0 0-160 0 0,0 0-128 0 0,0 0-103 0 0,0 0-56 0 0,19 2-57 0 0,129 11 921 0 0,31-13-1164 0 0,-154-4-1584 0 0,-14 2-2360 0 0,0 1-7370 0 0,-10 1 8492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5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3169 0 0,'0'0'1641'0'0,"0"0"68"0"0,0 0 112 0 0,0 0-56 0 0,0 0-193 0 0,0 0-261 0 0,0 0-279 0 0,0 0-269 0 0,0 0-213 0 0,33 1-142 0 0,108 3-88 0 0,-122-3-306 0 0,1-1 1 0 0,-1-1 0 0 0,1-1 0 0 0,-1 0-1 0 0,0-2 1 0 0,0 0 0 0 0,2-2-15 0 0,15-3-751 0 0,9-1-2294 0 0,-13 4-3346 0 0,-19 0 414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0 0 0,'0'0'959'0'0,"0"0"217"0"0,0 0 174 0 0,0 0 37 0 0,0 0-52 0 0,0 0-116 0 0,0 0-182 0 0,0 0-195 0 0,0 0-152 0 0,32-2-83 0 0,101-5-7 0 0,62-10 2512 0 0,-129 9-2873 0 0,-10 1-1417 0 0,-19 1-2450 0 0,-21 5-2510 0 0,-10 1 2529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9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3377 0 0,'0'0'1673'0'0,"0"0"-102"0"0,0 0 60 0 0,0 0 38 0 0,0 0-128 0 0,0 0-190 0 0,0 0-153 0 0,0 0-170 0 0,34-4-141 0 0,107-12-165 0 0,91-9 582 0 0,-152 13-3873 0 0,-38 5-6235 0 0,-32 4 2225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6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0 0 0,'0'0'657'0'0,"0"0"124"0"0,0 0 24 0 0,0 0 178 0 0,0 0 272 0 0,0 0 223 0 0,0 0 73 0 0,0 0-106 0 0,0 0-215 0 0,0 0-242 0 0,0 0-228 0 0,0 0-210 0 0,0 0-156 0 0,25-14-128 0 0,77-42-109 0 0,-58 40-24 0 0,-34 17-136 0 0,-8 2-7 0 0,0-1 0 0 0,-1 0 0 0 0,1 0 1 0 0,0 1-1 0 0,-1-1 0 0 0,1 1 1 0 0,-1-1-1 0 0,0 1 0 0 0,0 0 1 0 0,0 0-1 0 0,0-1 0 0 0,-1 1 1 0 0,1 0-1 0 0,-1 0 0 0 0,1 0 0 0 0,-1 0 1 0 0,0 0-1 0 0,0 0 0 0 0,0 0 1 0 0,-1-1-1 0 0,1 1 0 0 0,-1 0 1 0 0,1 0-1 0 0,-1 0 0 0 0,0-1 0 0 0,-1 3 10 0 0,-64 116-2 0 0,34-72-29 0 0,18-31 41 0 0,2 0-1 0 0,0 1 1 0 0,1 1 0 0 0,2 0 0 0 0,-1 0 0 0 0,-1 10-10 0 0,10-27 21 0 0,1 0 1 0 0,-1 0 0 0 0,1 0-1 0 0,-1 0 1 0 0,1 0 0 0 0,0 0-1 0 0,0 0 1 0 0,0 0 0 0 0,1 0-1 0 0,-1 0 1 0 0,1 0 0 0 0,-1 0-1 0 0,1 0 1 0 0,0 0 0 0 0,0 0-1 0 0,1 0 1 0 0,-1-1 0 0 0,1 1-1 0 0,-1 0 1 0 0,1-1 0 0 0,0 0-1 0 0,0 1 1 0 0,0-1 0 0 0,0 0-1 0 0,0 0 1 0 0,0 0 0 0 0,1 0-1 0 0,-1 0 1 0 0,1 0 0 0 0,-1-1-1 0 0,1 1 1 0 0,0-1 0 0 0,-1 0-1 0 0,1 0 1 0 0,0 0 0 0 0,0 0-1 0 0,0 0 1 0 0,0-1 0 0 0,0 1-1 0 0,0-1 1 0 0,0 0 0 0 0,0 0-1 0 0,0 0 1 0 0,0 0 0 0 0,1 0-22 0 0,101 2 332 0 0,-73-11-2587 0 0,0-10-3481 0 0,-25 15 2316 0 0,-1 0 321 0 0</inkml:trace>
  <inkml:trace contextRef="#ctx0" brushRef="#br0" timeOffset="407.792">523 72 160 0 0,'0'0'992'0'0,"0"0"-213"0"0,0 0-111 0 0,0 0 102 0 0,0 0 171 0 0,0 0 134 0 0,0 0 69 0 0,0 0-75 0 0,0 0-155 0 0,0 0-145 0 0,0 0-108 0 0,0 0-67 0 0,0 0-28 0 0,-10 18-30 0 0,-34 53-62 0 0,27-10 499 0 0,17-46-829 0 0,-31 167 243 0 0,30-179-385 0 0,1-2 1 0 0,-1 0-1 0 0,1 0 1 0 0,0 0-1 0 0,-1 0 1 0 0,1 0 0 0 0,0 0-1 0 0,0 0 1 0 0,0 0-1 0 0,0 0 1 0 0,0 0 0 0 0,0 0-1 0 0,0 0 1 0 0,0 0-1 0 0,0 0 1 0 0,0 0-1 0 0,0 0 1 0 0,1 0 0 0 0,-1 0-1 0 0,0 0 1 0 0,1 0-1 0 0,-1 0 1 0 0,1 0-1 0 0,-1 0 1 0 0,1 0 0 0 0,0 0-1 0 0,-1-1 1 0 0,1 1-1 0 0,0 0 1 0 0,-1 0 0 0 0,1-1-1 0 0,0 1 1 0 0,0 0-1 0 0,0-1 1 0 0,0 1-1 0 0,-1-1 1 0 0,1 1 0 0 0,1-1-3 0 0,90-3 1429 0 0,-69-3-1855 0 0,41-7 1363 0 0,-22 10-7832 0 0,-42 3 2968 0 0,0 0-905 0 0</inkml:trace>
  <inkml:trace contextRef="#ctx0" brushRef="#br0" timeOffset="938.13">731 396 168 0 0,'0'0'1330'0'0,"0"0"-573"0"0,0 0-403 0 0,0 0-89 0 0,0 0 190 0 0,0 0 226 0 0,0 0 149 0 0,0 0 13 0 0,0 0-182 0 0,0 0-194 0 0,0 0-140 0 0,0 0-91 0 0,3 17-35 0 0,6 51-10 0 0,-9-64-88 0 0,0 0 1 0 0,1 0-1 0 0,0 0 1 0 0,0 0-1 0 0,0 0 1 0 0,0-1-1 0 0,1 1 1 0 0,-1 0-1 0 0,1-1 1 0 0,0 1 0 0 0,0-1-1 0 0,0 1 1 0 0,0-1-1 0 0,1 0 1 0 0,-1 0-1 0 0,1 0 1 0 0,0 0-1 0 0,0-1 1 0 0,0 1-1 0 0,0-1 1 0 0,1 0-1 0 0,1 2-103 0 0,-2-3 222 0 0,0 0 0 0 0,-1 0-1 0 0,1 0 1 0 0,0 0 0 0 0,0 0-1 0 0,-1-1 1 0 0,1 1 0 0 0,0-1-1 0 0,0 0 1 0 0,0 0 0 0 0,0 0-1 0 0,0 0 1 0 0,-1 0 0 0 0,1-1-1 0 0,0 1 1 0 0,0-1 0 0 0,0 0-1 0 0,-1 0 1 0 0,1 0 0 0 0,0 0-1 0 0,-1 0 1 0 0,1-1 0 0 0,-1 1-1 0 0,1-1 1 0 0,-1 0 0 0 0,0 1-1 0 0,0-1 1 0 0,2-2-222 0 0,52-63 1761 0 0,-54 65-1775 0 0,0-1 1 0 0,-1 1-1 0 0,1-1 1 0 0,-1 1-1 0 0,0-1 1 0 0,0 0 0 0 0,0 0-1 0 0,0 0 1 0 0,-1 0-1 0 0,1 0 1 0 0,-1 0 0 0 0,1 0-1 0 0,-1 0 1 0 0,0 0-1 0 0,0 0 1 0 0,0 0-1 0 0,-1 0 1 0 0,1 1 0 0 0,-1-1-1 0 0,0 0 1 0 0,0 0-1 0 0,0 0 1 0 0,0 0 0 0 0,0 1-1 0 0,0-1 1 0 0,-1 0-1 0 0,1 1 1 0 0,-1-1-1 0 0,0 1 1 0 0,0 0 0 0 0,0-1-1 0 0,0 1 1 0 0,0 0-1 0 0,-2-1 14 0 0,-44-12-4351 0 0,14 16-3664 0 0,22 2 2827 0 0</inkml:trace>
  <inkml:trace contextRef="#ctx0" brushRef="#br0" timeOffset="1232.968">1135 338 5617 0 0,'0'0'1322'0'0,"0"0"-355"0"0,0 0-80 0 0,0 0 154 0 0,0 0 45 0 0,0 0-142 0 0,0 0-236 0 0,0 0-219 0 0,0 0-142 0 0,0 0-101 0 0,0 0-50 0 0,32-6-58 0 0,103-17-83 0 0,-49 8-908 0 0,-67 12-1842 0 0,4-1-3380 0 0,-16 3 1655 0 0</inkml:trace>
  <inkml:trace contextRef="#ctx0" brushRef="#br0" timeOffset="2031.211">1707 2 24 0 0,'0'0'900'0'0,"0"0"-480"0"0,0 0-141 0 0,0 0 197 0 0,0 0 335 0 0,0 0 331 0 0,0 0 147 0 0,0 0-81 0 0,0 0-179 0 0,0 0-253 0 0,0 0-192 0 0,0 0-113 0 0,0 0-85 0 0,-1 19-13 0 0,-5 61-17 0 0,-14-23 216 0 0,-79 144 5 0 0,98-199-532 0 0,0 0 0 0 0,0 0 1 0 0,1 0-1 0 0,-1 0 0 0 0,1 0 0 0 0,-1 0 0 0 0,1 0 0 0 0,0 0 0 0 0,0 0 1 0 0,0 0-1 0 0,0 0 0 0 0,0 0 0 0 0,0 0 0 0 0,0 0 0 0 0,1 0 0 0 0,-1 0 1 0 0,1 0-1 0 0,0 0 0 0 0,-1 0 0 0 0,1 0 0 0 0,0 0 0 0 0,0 0 0 0 0,0-1 0 0 0,0 1 1 0 0,1 0-1 0 0,-1-1 0 0 0,0 1 0 0 0,1-1 0 0 0,-1 1 0 0 0,1-1 0 0 0,-1 1 1 0 0,1-1-1 0 0,0 0 0 0 0,0 0 0 0 0,-1 0 0 0 0,1 0 0 0 0,0 0 0 0 0,0-1 1 0 0,1 1-46 0 0,93 35 1086 0 0,-88-34-1157 0 0,25 3-302 0 0,-11-11-4026 0 0,-17 3 423 0 0,2 2-1725 0 0</inkml:trace>
  <inkml:trace contextRef="#ctx0" brushRef="#br0" timeOffset="2351.239">1924 374 816 0 0,'0'0'1210'0'0,"0"0"-203"0"0,0 0-99 0 0,0 0 21 0 0,0 0-39 0 0,0 0-65 0 0,0 0-98 0 0,0 0-133 0 0,0 0-109 0 0,0 0-101 0 0,0 0-65 0 0,0 0-26 0 0,-1 20 10 0 0,-3 60 49 0 0,4-78-309 0 0,0-1 0 0 0,0 0 0 0 0,0 1 0 0 0,-1-1 0 0 0,1 0 0 0 0,0 1-1 0 0,1-1 1 0 0,-1 0 0 0 0,0 1 0 0 0,0-1 0 0 0,0 0 0 0 0,1 1 0 0 0,-1-1 0 0 0,1 0 0 0 0,-1 0 0 0 0,1 0-1 0 0,0 1 1 0 0,-1-1 0 0 0,1 0 0 0 0,0 0 0 0 0,0 0 0 0 0,-1 0 0 0 0,1 0 0 0 0,0 0 0 0 0,0 0 0 0 0,0 0 0 0 0,0-1-1 0 0,1 1 1 0 0,-1 0 0 0 0,0 0 0 0 0,0-1 0 0 0,0 1 0 0 0,1-1 0 0 0,-1 1 0 0 0,0-1 0 0 0,0 0 0 0 0,1 1-1 0 0,-1-1 1 0 0,0 0 0 0 0,1 0 0 0 0,-1 0 0 0 0,2 0-43 0 0,6 1 429 0 0,-5 0-280 0 0,1 0 0 0 0,-1-1 0 0 0,0 0 0 0 0,1 0 0 0 0,-1 0 0 0 0,0 0 0 0 0,1 0-1 0 0,-1-1 1 0 0,0 0 0 0 0,1 0 0 0 0,-1 0 0 0 0,0-1 0 0 0,0 1 0 0 0,0-1 0 0 0,0 0 0 0 0,0 0-1 0 0,-1-1 1 0 0,1 1 0 0 0,0-1 0 0 0,-1 1 0 0 0,0-1 0 0 0,0 0 0 0 0,0 0 0 0 0,0-1 0 0 0,0 1-1 0 0,0-1 1 0 0,-1 1 0 0 0,0-1 0 0 0,0 0 0 0 0,0 0 0 0 0,0 0 0 0 0,0 0 0 0 0,-1 0 0 0 0,0 0-1 0 0,0-1 1 0 0,0 1 0 0 0,0 0 0 0 0,-1-1 0 0 0,0 1 0 0 0,1 0 0 0 0,-2-1 0 0 0,1 1 0 0 0,0-1 0 0 0,-1 1-1 0 0,0-1-148 0 0,0 3-118 0 0,0-1 0 0 0,0 1-1 0 0,0 0 1 0 0,0-1 0 0 0,0 1 0 0 0,-1 0-1 0 0,1 0 1 0 0,-1 0 0 0 0,1 0-1 0 0,-1 0 1 0 0,0 0 0 0 0,0 0-1 0 0,0 1 1 0 0,0-1 0 0 0,0 0-1 0 0,0 1 1 0 0,0 0 0 0 0,-1 0-1 0 0,1-1 1 0 0,0 1 0 0 0,-1 1-1 0 0,1-1 1 0 0,-1 0 0 0 0,1 0 0 0 0,-3 1 118 0 0,-65-6-11292 0 0,65 6 9791 0 0,-5 0-1722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24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546 1 0 0 0,'0'0'948'0'0,"0"0"102"0"0,0 0 122 0 0,0 0 92 0 0,0 0-5 0 0,0 0-145 0 0,0 0-198 0 0,0 0-192 0 0,0 0-182 0 0,0 0-100 0 0,-12 4-64 0 0,-33 15-45 0 0,-3 31 805 0 0,39-35-949 0 0,-140 213-164 0 0,85-147-1310 0 0,-51 36-1361 0 0,20-39-2954 0 0,88-70 3690 0 0,6-8 1857 0 0</inkml:trace>
  <inkml:trace contextRef="#ctx0" brushRef="#br0" timeOffset="381.65">102 37 136 0 0,'0'0'508'0'0,"0"0"47"0"0,0 0 173 0 0,0 0 268 0 0,0 0 281 0 0,0 0 178 0 0,0 0 32 0 0,0 0-110 0 0,0 0-191 0 0,0 0-197 0 0,0 0-162 0 0,0 0-103 0 0,0 0-42 0 0,-7 0 2812 0 0,47 45-2654 0 0,65 120-196 0 0,-55-76-683 0 0,-32-54-223 0 0,19 40-512 0 0,-15-25-5442 0 0,-13-37-2702 0 0,-7-10 7222 0 0</inkml:trace>
  <inkml:trace contextRef="#ctx0" brushRef="#br0" timeOffset="630.939">496 406 1920 0 0,'0'0'1614'0'0,"0"0"-168"0"0,0 0-153 0 0,0 0-18 0 0,0 0 20 0 0,0 0-99 0 0,0 0-114 0 0,0 0-104 0 0,0 0-108 0 0,0 0-141 0 0,0 0-155 0 0,0 0-164 0 0,0 0-165 0 0,5 8-57 0 0,18 28-46 0 0,-7 26-2796 0 0,-16-62 984 0 0,0 3-3335 0 0,0-3 3882 0 0,0 1-3682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30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0 0 0 0,'0'0'1294'0'0,"0"0"-178"0"0,0 0 75 0 0,0 0 144 0 0,0 0 126 0 0,0 0 62 0 0,0 0-54 0 0,0 0-185 0 0,0 0-308 0 0,0 0-300 0 0,0 0-260 0 0,0 0-165 0 0,-1 3-39 0 0,-175 314 1350 0 0,175-314-1543 0 0,-2 1 3 0 0,0 0 0 0 0,0 0 0 0 0,1 1 0 0 0,0 0 0 0 0,0-1 0 0 0,0 1 0 0 0,0 0 1 0 0,1 0-1 0 0,0 0 0 0 0,0 0 0 0 0,0 0 0 0 0,0 0 0 0 0,1 0 0 0 0,0 0 1 0 0,0 5-23 0 0,50-1 1648 0 0,96-25 375 0 0,-72-5-1798 0 0,-72 21-727 0 0,9-3-989 0 0,-9 2-3334 0 0,-2 1-4267 0 0,0 0 5989 0 0</inkml:trace>
  <inkml:trace contextRef="#ctx0" brushRef="#br0" timeOffset="298.067">455 306 576 0 0,'0'0'1002'0'0,"0"0"-173"0"0,0 0 33 0 0,0 0 107 0 0,0 0 66 0 0,0 0-45 0 0,0 0-142 0 0,0 0-164 0 0,0 0-175 0 0,0 0-144 0 0,0 0-91 0 0,0 0-46 0 0,0 0 34 0 0,-9 21 58 0 0,-28 67 116 0 0,34-44 988 0 0,7-40-1112 0 0,-2-1-141 0 0,0 0-1 0 0,1-1 1 0 0,-1 0 0 0 0,1 1-1 0 0,-1-1 1 0 0,1 0 0 0 0,0-1-1 0 0,-1 1 1 0 0,1 0-1 0 0,0-1 1 0 0,0 1 0 0 0,0-1-1 0 0,0 0 1 0 0,1 0-1 0 0,-1 0 1 0 0,0 0 0 0 0,0-1-1 0 0,1 0 1 0 0,-1 1 0 0 0,0-1-1 0 0,1 0 1 0 0,-1 0-1 0 0,0-1 1 0 0,0 1 0 0 0,1-1-1 0 0,-1 0 1 0 0,0 0-1 0 0,0 0 1 0 0,0 0 0 0 0,0 0-1 0 0,0 0 1 0 0,3-2-171 0 0,3-2 249 0 0,0 0 1 0 0,0 0 0 0 0,0-1-1 0 0,-1 0 1 0 0,0 0-1 0 0,0-1 1 0 0,-1 0-1 0 0,1 0 1 0 0,-2-1-1 0 0,2-1-249 0 0,-3 4-20 0 0,-1 1 0 0 0,0-1 0 0 0,0-1 0 0 0,-1 1 0 0 0,1 0 0 0 0,-1-1 0 0 0,0 0 0 0 0,-1 1 0 0 0,1-1 0 0 0,-1 0 0 0 0,0-1 0 0 0,-1 1 0 0 0,1 0 0 0 0,-1 0 0 0 0,-1-1 0 0 0,1 1 0 0 0,-1-1 0 0 0,0 1 0 0 0,0 0 0 0 0,-1-1 0 0 0,0-1 20 0 0,-31-16-4104 0 0,8 18-3218 0 0,15 6-712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0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324 273 0 0 0,'0'0'880'0'0,"0"0"518"0"0,0 0 129 0 0,0 0-103 0 0,0 0-162 0 0,0 0-163 0 0,0 0-91 0 0,0 0-75 0 0,4-6-67 0 0,12-19-22 0 0,-12 19-73 0 0,-4 6-55 0 0,0 0-68 0 0,0 0-94 0 0,-66-4 1822 0 0,44 6-2254 0 0,1 1 1 0 0,0 0-1 0 0,0 1 0 0 0,1 2 0 0 0,-1 0 0 0 0,1 1 1 0 0,-5 3-123 0 0,-15 5 311 0 0,-30 29 571 0 0,70-42-879 0 0,0 0 1 0 0,1-1-1 0 0,-1 1 1 0 0,1 0 0 0 0,-1 0-1 0 0,1 0 1 0 0,0 0-1 0 0,0-1 1 0 0,0 1-1 0 0,0-1 1 0 0,0 1 0 0 0,0 0-1 0 0,1-1 1 0 0,-1 0-1 0 0,0 1 1 0 0,1-1 0 0 0,-1 0-1 0 0,1 0 1 0 0,0 1-1 0 0,-1-1 1 0 0,1-1 0 0 0,0 1-1 0 0,-1 0 1 0 0,1 0-1 0 0,0-1 1 0 0,0 1-1 0 0,0-1 1 0 0,0 1 0 0 0,0-1-1 0 0,0 0 1 0 0,-1 1-1 0 0,3-1-3 0 0,0 1 15 0 0,150 14 376 0 0,-153-15-388 0 0,-1-1 0 0 0,1 1 0 0 0,0 0 1 0 0,-1 0-1 0 0,1-1 0 0 0,0 1 0 0 0,-1 0 1 0 0,1 0-1 0 0,0 0 0 0 0,-1 0 1 0 0,1 0-1 0 0,0 0 0 0 0,0 0 0 0 0,-1 0 1 0 0,1 0-1 0 0,0 0 0 0 0,-1 0 0 0 0,1 1 1 0 0,0-1-1 0 0,-1 0 0 0 0,1 0 0 0 0,-1 1 1 0 0,1-1-1 0 0,0 0 0 0 0,-1 1 0 0 0,1-1 1 0 0,-1 1-1 0 0,1-1 0 0 0,-1 0 0 0 0,1 1 1 0 0,-1-1-1 0 0,1 1 0 0 0,-1 0 0 0 0,0-1 1 0 0,1 1-1 0 0,-1-1 0 0 0,0 1 0 0 0,1 0 1 0 0,-1-1-1 0 0,0 1 0 0 0,0 0 0 0 0,1-1 1 0 0,-1 1-1 0 0,0 0 0 0 0,0-1 0 0 0,0 1 1 0 0,0 0-1 0 0,0-1 0 0 0,0 1 0 0 0,0 0 1 0 0,0-1-1 0 0,0 1 0 0 0,-1 0 1 0 0,1-1-1 0 0,0 1 0 0 0,0 0 0 0 0,0-1 1 0 0,-1 1-1 0 0,1 0 0 0 0,0-1 0 0 0,-1 1 1 0 0,1-1-1 0 0,-1 1 0 0 0,1-1 0 0 0,-1 1 1 0 0,1-1-1 0 0,-1 1-3 0 0,-37 36 208 0 0,25-28-207 0 0,1 1-1 0 0,0-1 0 0 0,0 2 1 0 0,1 0-1 0 0,1 0 0 0 0,0 1 1 0 0,1 0-1 0 0,0 1 0 0 0,-1 2 0 0 0,10-14-1 0 0,-1 1 1 0 0,0-1-1 0 0,1 0 0 0 0,-1 1 1 0 0,1-1-1 0 0,-1 1 0 0 0,1-1 1 0 0,0 1-1 0 0,-1-1 0 0 0,1 1 0 0 0,0-1 1 0 0,0 1-1 0 0,0-1 0 0 0,0 1 1 0 0,0-1-1 0 0,1 1 0 0 0,-1-1 1 0 0,0 1-1 0 0,1-1 0 0 0,-1 1 1 0 0,1-1-1 0 0,-1 0 0 0 0,1 1 0 0 0,0-1 1 0 0,0 0-1 0 0,-1 0 0 0 0,1 1 1 0 0,0-1-1 0 0,0 0 0 0 0,0 0 1 0 0,0 0-1 0 0,1 0 0 0 0,-1 0 0 0 0,0 0 1 0 0,0 0-1 0 0,1-1 0 0 0,-1 1 1 0 0,0 0-1 0 0,1-1 0 0 0,-1 1 1 0 0,0-1-1 0 0,1 1 0 0 0,0-1 1 0 0,64 11 38 0 0,-59-10-166 0 0,-1-1-1 0 0,0 0 1 0 0,0-1 0 0 0,1 0-1 0 0,-1 0 1 0 0,0 0 0 0 0,0 0-1 0 0,0-1 1 0 0,0 0 0 0 0,0-1-1 0 0,-1 1 1 0 0,1-1 0 0 0,2-2 128 0 0,11-16-5096 0 0,-9-10-5926 0 0,-9 27 9496 0 0</inkml:trace>
  <inkml:trace contextRef="#ctx0" brushRef="#br0" timeOffset="359.546">70 0 0 0 0,'0'0'259'0'0,"0"0"209"0"0,0 0 83 0 0,0 0 31 0 0,-5 2 25 0 0,-13 6 25 0 0,16 18 5505 0 0,3-24-5976 0 0,12 112 2478 0 0,85 283-2278 0 0,-73-154-2482 0 0,-23-81-5174 0 0,-2-131 4547 0 0,0-21 2515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2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383 0 1984 0 0,'0'0'1006'0'0,"0"0"-54"0"0,0 0 102 0 0,0 0 183 0 0,0 0 146 0 0,0 0 56 0 0,0 0-142 0 0,0 0-280 0 0,0 0-299 0 0,0 0-293 0 0,0 0-208 0 0,0 0-105 0 0,-2 4-21 0 0,-89 176 929 0 0,-96 151-4304 0 0,183-323 2922 0 0,-26 40-2681 0 0,8-20-3757 0 0,19-27 6337 0 0</inkml:trace>
  <inkml:trace contextRef="#ctx0" brushRef="#br0" timeOffset="348.996">0 77 1216 0 0,'0'0'875'0'0,"0"0"59"0"0,0 0 253 0 0,0 0 330 0 0,0 0 265 0 0,0 0 62 0 0,0 0-211 0 0,0 0-394 0 0,0 0-425 0 0,0 0-368 0 0,0 0-207 0 0,0 0-13 0 0,2 2 74 0 0,15 12 207 0 0,-1 1-1 0 0,-1 0 0 0 0,-1 2 0 0 0,0-1 1 0 0,-1 2-1 0 0,-1 0 0 0 0,0 0 0 0 0,4 11-506 0 0,4 4 187 0 0,81 118 28 0 0,-98-147-646 0 0,27 31-601 0 0,-17-28-3886 0 0,2-5-5627 0 0,-13-2 8767 0 0</inkml:trace>
  <inkml:trace contextRef="#ctx0" brushRef="#br0" timeOffset="817.206">475 398 480 0 0,'0'0'1987'0'0,"0"0"-631"0"0,0 0-241 0 0,0 0 179 0 0,0 0 245 0 0,0 0 95 0 0,0 0-110 0 0,0 0-234 0 0,0 0-270 0 0,0 0-221 0 0,0 0-175 0 0,0 0-125 0 0,0 0-77 0 0,14-3-67 0 0,66-10 173 0 0,-21 7-238 0 0,-60 46-200 0 0,-21 0 121 0 0,19-36-202 0 0,0 0 0 0 0,0 0 0 0 0,0 1 0 0 0,1-1 0 0 0,0 0 0 0 0,0 1 0 0 0,0 0 0 0 0,1-1 0 0 0,-1 1 0 0 0,1 0 0 0 0,0 0 0 0 0,0 0 0 0 0,1 0 0 0 0,0 0 0 0 0,0 4-9 0 0,1-6-12 0 0,1-1 1 0 0,0 1 0 0 0,0-1-1 0 0,0 1 1 0 0,0-1 0 0 0,1 0-1 0 0,-1 0 1 0 0,1 0-1 0 0,-1 0 1 0 0,1 0 0 0 0,0-1-1 0 0,-1 1 1 0 0,1-1 0 0 0,0 1-1 0 0,0-1 1 0 0,0 0 0 0 0,0 0-1 0 0,0-1 1 0 0,1 1 0 0 0,-1 0-1 0 0,0-1 1 0 0,0 0 0 0 0,0 0-1 0 0,0 0 1 0 0,1 0-1 0 0,-1-1 1 0 0,0 1 0 0 0,0-1-1 0 0,0 1 1 0 0,0-1 0 0 0,0 0-1 0 0,0-1 1 0 0,0 1 0 0 0,0 0-1 0 0,2-2 12 0 0,11-11-2473 0 0,-6 3-2645 0 0,-6 4-2117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4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0,'2'0'0'0'0,"-11"25"4766"0"0,9-24-4386 0 0,0 5 739 0 0,12 72 3356 0 0,1 6-3059 0 0,-7-40-177 0 0,-6-43-1228 0 0,22 2-5174 0 0,-15-9-901 0 0,-5 5 3885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0,'0'0'303'0'0,"0"0"437"0"0,0 0 232 0 0,0 0 126 0 0,0 0 45 0 0,0 0-47 0 0,0 0-93 0 0,0 0-87 0 0,0 0-64 0 0,27 0 5219 0 0,279 0-1302 0 0,-222-8-5155 0 0,-70 3 391 0 0,-3 1-3404 0 0,-4 3-8419 0 0,-7 1 8453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6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6873 0 0,'0'0'743'0'0,"0"0"-196"0"0,0 0 165 0 0,0 0 446 0 0,0 0 317 0 0,0 0 57 0 0,0 0-185 0 0,0 0-312 0 0,0 0-304 0 0,0 0-224 0 0,0 0-186 0 0,34-1-134 0 0,104-7-86 0 0,-10 3-863 0 0,-100 5-2009 0 0,5 0-3290 0 0,-25 0 4210 0 0,6 0-3973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0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5433 0 0,'0'0'1478'0'0,"0"0"-303"0"0,0 0 94 0 0,0 0 313 0 0,0 0 141 0 0,0 0-96 0 0,0 0-324 0 0,0 0-381 0 0,0 0-282 0 0,0 0-214 0 0,0 0-156 0 0,0 0-117 0 0,30-3-86 0 0,93-13-118 0 0,-47 10-515 0 0,-25-2-4617 0 0,-30 5-1972 0 0,-17 3 2042 0 0</inkml:trace>
  <inkml:trace contextRef="#ctx0" brushRef="#br0" timeOffset="621.853">389 1 0 0 0,'0'0'767'0'0,"0"0"505"0"0,0 0 119 0 0,0 0-23 0 0,0 0-69 0 0,0 0-138 0 0,0 0-179 0 0,6 7 1380 0 0,-29 101 1418 0 0,-87 256-4140 0 0,108-314 921 0 0,26-49 627 0 0,114-48 494 0 0,-56 27-2749 0 0,-68 17-806 0 0,-5 1-925 0 0,2 0-3462 0 0,-7 2 805 0 0</inkml:trace>
  <inkml:trace contextRef="#ctx0" brushRef="#br0" timeOffset="946.68">768 321 4649 0 0,'0'0'2095'0'0,"0"0"-221"0"0,0 0-159 0 0,0 0-123 0 0,0 0-250 0 0,0 0-317 0 0,0 0-282 0 0,0 0-236 0 0,0 0-182 0 0,0 0-138 0 0,0 0-87 0 0,0 0-59 0 0,0 0-46 0 0,-14 20-30 0 0,-42 64-6 0 0,55-84 40 0 0,1 1 0 0 0,-1 0-1 0 0,0-1 1 0 0,0 1 0 0 0,0 0 0 0 0,0-1 0 0 0,1 1-1 0 0,-1 0 1 0 0,0 0 0 0 0,1 0 0 0 0,-1 0 0 0 0,0-1-1 0 0,1 1 1 0 0,-1 0 0 0 0,1 0 0 0 0,0 0-1 0 0,-1 0 1 0 0,1 0 0 0 0,0 0 0 0 0,0 0 0 0 0,-1 1-1 0 0,1-1 1 0 0,0 0 0 0 0,0 0 0 0 0,0 0-1 0 0,0 0 1 0 0,0 0 0 0 0,1 0 0 0 0,-1 0 0 0 0,0 0-1 0 0,0 0 1 0 0,1 0 0 0 0,-1 0 0 0 0,1 0 0 0 0,-1 0-1 0 0,0 0 1 0 0,1 0 0 0 0,0 0 0 0 0,-1 0-1 0 0,1 0 1 0 0,0-1 0 0 0,-1 1 0 0 0,1 0 0 0 0,0 0-1 0 0,0-1 1 0 0,0 1 0 0 0,0-1 0 0 0,0 1-1 0 0,0 0 2 0 0,5 2 17 0 0,-1 0 99 0 0,0 0-1 0 0,1-1 0 0 0,0 1 0 0 0,-1-1 0 0 0,1 0 0 0 0,0-1 1 0 0,0 0-1 0 0,0 0 0 0 0,0 0 0 0 0,0 0 0 0 0,0-1 0 0 0,0 0 1 0 0,0-1-1 0 0,0 1 0 0 0,0-1 0 0 0,0 0 0 0 0,0 0 0 0 0,-1-1 1 0 0,1 0-1 0 0,0 0 0 0 0,-1 0 0 0 0,1-1 0 0 0,-1 0 0 0 0,0 0 1 0 0,1 0-1 0 0,-2-1 0 0 0,1 1 0 0 0,0-1 0 0 0,-1 0 0 0 0,1-1 1 0 0,-1 1-1 0 0,-1-1 0 0 0,1 0 0 0 0,-1 0 0 0 0,1 0 0 0 0,-1 0 1 0 0,-1 0-1 0 0,1-1 0 0 0,-1 1 0 0 0,0-1 0 0 0,0 0 0 0 0,0 0 1 0 0,-1 0-1 0 0,0 0 0 0 0,0-2-115 0 0,-22-47-1101 0 0,-33 29-4452 0 0,35 23 415 0 0,6-1-4324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4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 0 0 0,'0'0'447'0'0,"0"0"476"0"0,0 0 285 0 0,0 0 238 0 0,0 0 195 0 0,0 0 14 0 0,0 0-141 0 0,0 0-237 0 0,0 0-294 0 0,0 0-281 0 0,0 0-169 0 0,1-3-137 0 0,7 72 2054 0 0,-19 83-2083 0 0,14-98-1001 0 0,-1-26-2411 0 0,-1 0-6269 0 0,-1-25 6765 0 0</inkml:trace>
  <inkml:trace contextRef="#ctx0" brushRef="#br0" timeOffset="264.727">8 382 1048 0 0,'0'0'824'0'0,"0"0"42"0"0,0 0 211 0 0,0 0 250 0 0,0 0 119 0 0,0 0-79 0 0,0 0-252 0 0,33-3-304 0 0,106-9-290 0 0,-26 9-487 0 0,-94 9-1776 0 0,-16 13-5917 0 0,-5-15 6624 0 0</inkml:trace>
  <inkml:trace contextRef="#ctx0" brushRef="#br0" timeOffset="665.755">0 522 0 0 0,'0'0'691'0'0,"0"0"536"0"0,0 0 313 0 0,0 0 62 0 0,0 0-111 0 0,0 0-194 0 0,0 0-196 0 0,0 0-173 0 0,0 0-136 0 0,0 0-129 0 0,27-2-128 0 0,81-8-107 0 0,-25 8 250 0 0,-82 2-673 0 0,1 0-1 0 0,-1 0 0 0 0,0 0 0 0 0,0 0 0 0 0,0 1 0 0 0,0-1 0 0 0,0 0 0 0 0,0 1 0 0 0,0-1 0 0 0,0 1 0 0 0,0-1 0 0 0,0 1 0 0 0,0-1 1 0 0,-1 1-1 0 0,1 0 0 0 0,0-1 0 0 0,0 1 0 0 0,0 0 0 0 0,-1 0 0 0 0,1-1 0 0 0,0 1 0 0 0,-1 0 0 0 0,1 0 0 0 0,-1 0 0 0 0,1 0 1 0 0,-1 0-1 0 0,1 0 0 0 0,-1 0 0 0 0,0 0 0 0 0,0 0 0 0 0,1 0 0 0 0,-1 0 0 0 0,0 0 0 0 0,0 0 0 0 0,0 0 0 0 0,0 0 0 0 0,0 1 1 0 0,0-1-1 0 0,0 0 0 0 0,-1 0 0 0 0,1 0 0 0 0,0 0 0 0 0,0 0 0 0 0,-1 0 0 0 0,1 0 0 0 0,-1 0 0 0 0,1 0 0 0 0,-1 0 0 0 0,0 0-4 0 0,-33 44 337 0 0,-109 58-187 0 0,141-101-145 0 0,-1-1 1 0 0,1 1-1 0 0,-1 0 0 0 0,1-1 0 0 0,0 1 0 0 0,-1 1 0 0 0,1-1 0 0 0,0 0 1 0 0,1 0-1 0 0,-1 1 0 0 0,0-1 0 0 0,1 1 0 0 0,-1 0 0 0 0,1-1 0 0 0,0 1 1 0 0,0 0-1 0 0,0 0 0 0 0,0 0 0 0 0,0-1 0 0 0,1 1 0 0 0,-1 3-5 0 0,4-4 46 0 0,0 0 0 0 0,0 0 0 0 0,0-1 0 0 0,0 1-1 0 0,0-1 1 0 0,1 0 0 0 0,-1 0 0 0 0,1 0 0 0 0,-1-1 0 0 0,1 1-1 0 0,-1-1 1 0 0,0 0 0 0 0,1 0 0 0 0,-1 0 0 0 0,1 0 0 0 0,-1-1-1 0 0,1 1 1 0 0,1-1-46 0 0,6 0 75 0 0,8 2-310 0 0,65-8 239 0 0,-36-20-7210 0 0,-32 12 1133 0 0,-11 8 4915 0 0</inkml:trace>
  <inkml:trace contextRef="#ctx0" brushRef="#br0" timeOffset="1076.508">580 198 392 0 0,'0'0'1392'0'0,"0"0"-122"0"0,0 0 4 0 0,0 0 59 0 0,0 0-13 0 0,0 0-66 0 0,0 0-95 0 0,0 0-133 0 0,0 0-137 0 0,0 0-133 0 0,0 0-141 0 0,0 0-115 0 0,0 0-85 0 0,-4 17-55 0 0,-23 117 554 0 0,-56 116-809 0 0,76-188-320 0 0,68-57 794 0 0,56-39-298 0 0,-100 28-740 0 0,-10-2-2901 0 0,-3 8-3002 0 0,-2 0 924 0 0</inkml:trace>
  <inkml:trace contextRef="#ctx0" brushRef="#br0" timeOffset="1365.138">825 577 1024 0 0,'0'0'1826'0'0,"0"0"-503"0"0,0 0-88 0 0,0 0 102 0 0,0 0 40 0 0,0 0-92 0 0,0 0-195 0 0,0 0-230 0 0,0 0-178 0 0,0 0-130 0 0,0 0-106 0 0,0 0-40 0 0,2 25 11 0 0,7 76 95 0 0,-9-100-487 0 0,-1 0-1 0 0,1 0 0 0 0,0 0 1 0 0,0 0-1 0 0,0 0 0 0 0,0 0 1 0 0,1 0-1 0 0,-1 0 0 0 0,0 0 0 0 0,0 0 1 0 0,0 0-1 0 0,1 0 0 0 0,-1 0 1 0 0,1 0-1 0 0,-1 0 0 0 0,1-1 1 0 0,-1 1-1 0 0,1 0 0 0 0,-1 0 1 0 0,1 0-1 0 0,0-1 0 0 0,-1 1 0 0 0,1 0 1 0 0,0 0-1 0 0,0-1 0 0 0,-1 1 1 0 0,1-1-1 0 0,0 1 0 0 0,0-1 1 0 0,0 1-1 0 0,0-1 0 0 0,0 0 1 0 0,0 1-1 0 0,0-1 0 0 0,0 0 0 0 0,0 0 1 0 0,0 0-1 0 0,0 1 0 0 0,0-1 1 0 0,0 0-1 0 0,0 0 0 0 0,0-1 1 0 0,0 1-1 0 0,0 0 0 0 0,0 0 1 0 0,0 0-1 0 0,0-1-24 0 0,5 0 268 0 0,1 1-81 0 0,0-1 0 0 0,0 0 1 0 0,0 0-1 0 0,0 0 0 0 0,0-1 0 0 0,0 0 0 0 0,-1 0 0 0 0,1-1 0 0 0,-1 0 0 0 0,1 0 0 0 0,-1-1 0 0 0,0 0 0 0 0,-1 0 0 0 0,1 0 0 0 0,-1 0 0 0 0,1-1 0 0 0,-1 0 0 0 0,-1 0 0 0 0,1-1 0 0 0,-1 1 1 0 0,0-1-1 0 0,0 0 0 0 0,3-5-187 0 0,-6 9-6 0 0,0 0 1 0 0,0-1-1 0 0,0 1 1 0 0,0 0-1 0 0,-1-1 1 0 0,1 1-1 0 0,-1 0 1 0 0,1-1-1 0 0,-1 1 1 0 0,0-1 0 0 0,0 1-1 0 0,0-1 1 0 0,0 1-1 0 0,0 0 1 0 0,0-1-1 0 0,-1 1 1 0 0,1-1-1 0 0,-1 1 1 0 0,0 0-1 0 0,0-1 1 0 0,0 1 0 0 0,0 0-1 0 0,0 0 1 0 0,0 0-1 0 0,0 0 1 0 0,-1 0-1 0 0,1 0 1 0 0,-1 0-1 0 0,0 0 1 0 0,1 0-1 0 0,-1 1 1 0 0,0-1-1 0 0,0 1 1 0 0,0-1 0 0 0,0 1-1 0 0,0 0 1 0 0,-1 0-1 0 0,1 0 1 0 0,0 0-1 0 0,0 0 1 0 0,-1 0-1 0 0,1 1 1 0 0,0-1-1 0 0,-2 1 6 0 0,-56-10-3416 0 0,7 12-5603 0 0,43 1 1609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22 776 0 0,'0'0'1255'0'0,"0"0"-524"0"0,0 0-239 0 0,0 0 166 0 0,0 0 288 0 0,0 0 205 0 0,0 0 82 0 0,0 0-65 0 0,0 0-97 0 0,0 0-106 0 0,0 0-105 0 0,0 0-65 0 0,17 5-69 0 0,54 16-63 0 0,41-12 1296 0 0,-77-11-1819 0 0,86-15-1584 0 0,-45-10-6096 0 0,-47 19 1905 0 0,-19 5 4665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3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1 904 0 0,'0'0'2145'0'0,"0"0"-278"0"0,0 0 0 0 0,0 0 101 0 0,0 0-131 0 0,0 0-308 0 0,0 0-348 0 0,0 0-296 0 0,0 0-222 0 0,33 1-171 0 0,100 4-120 0 0,22-8-501 0 0,-125 1-1298 0 0,-1 1-4289 0 0,-18 1-2722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5:55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1 457 888 0 0,'0'0'1298'0'0,"0"0"-98"0"0,0 0-40 0 0,0 0 46 0 0,0 0 59 0 0,0 0-36 0 0,0 0-117 0 0,0 0-154 0 0,0 0-140 0 0,0 0-116 0 0,0 0-81 0 0,0 0-29 0 0,10 0-42 0 0,175-4 2149 0 0,-149-9-4363 0 0,-13-3-3449 0 0,-13 9-690 0 0,-5 3 2085 0 0</inkml:trace>
  <inkml:trace contextRef="#ctx0" brushRef="#br0" timeOffset="394.315">583 1 0 0 0,'0'0'1040'0'0,"0"0"84"0"0,0 0 142 0 0,0 0 218 0 0,0 0 114 0 0,0 0-20 0 0,0 0-175 0 0,0 0-255 0 0,0 0-239 0 0,0 0-168 0 0,0 0-95 0 0,0 0-17 0 0,0 0 9 0 0,3 3 1 0 0,-2-2-541 0 0,0 1-1 0 0,0 0 1 0 0,0 0 0 0 0,0 0-1 0 0,0 0 1 0 0,0 0-1 0 0,0 0 1 0 0,-1 0 0 0 0,1 0-1 0 0,-1 0 1 0 0,1 0-1 0 0,-1 0 1 0 0,0 0-1 0 0,0 1 1 0 0,0-1 0 0 0,0 0-1 0 0,0 0 1 0 0,-1 0-1 0 0,1 0 1 0 0,0 0 0 0 0,-1 0-1 0 0,0 0 1 0 0,1 0-1 0 0,-1 0 1 0 0,0 0 0 0 0,0 0-1 0 0,0 0 1 0 0,-1 1-98 0 0,-12 94 1228 0 0,-6 57-3342 0 0,32-148-2338 0 0,7-5-4965 0 0,-18-1 8494 0 0,4 0-975 0 0</inkml:trace>
  <inkml:trace contextRef="#ctx0" brushRef="#br0" timeOffset="651.54">371 406 584 0 0,'0'0'2119'0'0,"0"0"-325"0"0,0 0-56 0 0,0 0 77 0 0,0 0-119 0 0,0 0-265 0 0,0 0-300 0 0,0 0-296 0 0,0 0-191 0 0,33-5-148 0 0,104-12-139 0 0,27-5-68 0 0,-112 21-1951 0 0,-33 1-2866 0 0,-17 1-437 0 0,-1 2 3627 0 0,-1-3 812 0 0,1 4-1384 0 0</inkml:trace>
  <inkml:trace contextRef="#ctx0" brushRef="#br0" timeOffset="1115.841">470 542 0 0 0,'0'0'854'0'0,"0"0"135"0"0,0 0 26 0 0,0 0 179 0 0,0 0 150 0 0,0 0 17 0 0,0 0-119 0 0,0 0-220 0 0,0 0-185 0 0,0 0-137 0 0,0 0-80 0 0,0 0-57 0 0,16 0-72 0 0,104 0 501 0 0,-119 0-989 0 0,0 0-1 0 0,0 0 1 0 0,1 0 0 0 0,-1 0-1 0 0,0 1 1 0 0,0-1 0 0 0,0 0-1 0 0,0 1 1 0 0,0-1-1 0 0,0 1 1 0 0,0-1 0 0 0,0 1-1 0 0,0-1 1 0 0,0 1 0 0 0,0 0-1 0 0,0-1 1 0 0,0 1-1 0 0,0 0 1 0 0,0 0 0 0 0,-1 0-1 0 0,1 0 1 0 0,0 0 0 0 0,-1 0-1 0 0,1 0 1 0 0,-1 0-1 0 0,1 0 1 0 0,-1 0 0 0 0,1 0-1 0 0,-1 0 1 0 0,0 0 0 0 0,1 0-1 0 0,-1 1 1 0 0,0-1-1 0 0,0 0 1 0 0,0 0 0 0 0,0 0-1 0 0,0 0 1 0 0,0 1 0 0 0,0-1-1 0 0,0 0 1 0 0,-1 0-1 0 0,1 0 1 0 0,0 0 0 0 0,-1 0-1 0 0,1 0 1 0 0,-1 0 0 0 0,1 1-1 0 0,-1-1 1 0 0,1 0-1 0 0,-1-1 1 0 0,0 1 0 0 0,1 0-1 0 0,-1 0 1 0 0,0 0 0 0 0,0 0-1 0 0,0 0 1 0 0,0-1-1 0 0,0 1 1 0 0,0 0 0 0 0,0-1-1 0 0,0 1 1 0 0,0-1 0 0 0,-1 1-3 0 0,-165 120 190 0 0,165-121-176 0 0,1 1 0 0 0,0 0 0 0 0,0-1 0 0 0,0 1 0 0 0,0 0 0 0 0,0 0 0 0 0,0-1 0 0 0,0 1 0 0 0,0 0-1 0 0,0 0 1 0 0,0 0 0 0 0,1 0 0 0 0,-1 0 0 0 0,0 0 0 0 0,1 1 0 0 0,-1-1 0 0 0,0 0 0 0 0,1 0 0 0 0,0 0 0 0 0,-1 1 0 0 0,1-1 0 0 0,0 0 0 0 0,-1 0-1 0 0,1 1 1 0 0,0-1 0 0 0,0 0 0 0 0,0 1 0 0 0,0-1 0 0 0,0 0 0 0 0,1 1 0 0 0,-1-1 0 0 0,0 0 0 0 0,1 0 0 0 0,-1 1 0 0 0,0-1 0 0 0,1 0-1 0 0,-1 0 1 0 0,1 0 0 0 0,0 0 0 0 0,0 0 0 0 0,-1 1 0 0 0,1-1 0 0 0,1 0-14 0 0,121 6 1007 0 0,-83-20-2283 0 0,1-15-3640 0 0,-13 7-2567 0 0,-20 17 5972 0 0</inkml:trace>
  <inkml:trace contextRef="#ctx0" brushRef="#br0" timeOffset="1506.657">1083 163 0 0 0,'0'0'1302'0'0,"0"0"206"0"0,0 0 140 0 0,0 0-15 0 0,0 0-94 0 0,0 0-154 0 0,0 0-150 0 0,0 0-115 0 0,0 0-135 0 0,0 0-135 0 0,0 0-89 0 0,-7 5-77 0 0,-23 18-59 0 0,19 19 1479 0 0,11-30-1693 0 0,-2 11-291 0 0,-2-1 0 0 0,0 1 0 0 0,-1-1 0 0 0,-1 0 0 0 0,-2 0 0 0 0,0-1-1 0 0,-1 1 1 0 0,-7 10-120 0 0,-74 129-298 0 0,88-160 285 0 0,1 0 0 0 0,0 1 1 0 0,0-1-1 0 0,0 0 1 0 0,0 1-1 0 0,0-1 0 0 0,0 1 1 0 0,0 0-1 0 0,0-1 1 0 0,1 1-1 0 0,-1-1 1 0 0,0 1-1 0 0,1 0 0 0 0,0 0 1 0 0,-1-1-1 0 0,1 1 1 0 0,0 0-1 0 0,0 0 0 0 0,0-1 1 0 0,0 1-1 0 0,0 0 1 0 0,0 0-1 0 0,1 0 0 0 0,-1-1 1 0 0,0 1-1 0 0,1 0 1 0 0,0-1-1 0 0,-1 1 0 0 0,1 0 1 0 0,0-1-1 0 0,0 1 1 0 0,0-1-1 0 0,0 1 1 0 0,0-1-1 0 0,0 0 0 0 0,0 1 1 0 0,0-1-1 0 0,1 0 1 0 0,-1 0-1 0 0,1 0 0 0 0,-1 0 1 0 0,1 0-1 0 0,0 1 13 0 0,23-4 68 0 0,0-1-1 0 0,-1-1 1 0 0,1-1-1 0 0,-1-1 1 0 0,0-2 0 0 0,21-8-68 0 0,32-6-1362 0 0,-70 21 144 0 0,8-5-7467 0 0,-14 5 1635 0 0</inkml:trace>
  <inkml:trace contextRef="#ctx0" brushRef="#br0" timeOffset="1807.158">1306 542 1880 0 0,'0'0'1505'0'0,"0"0"-162"0"0,0 0-31 0 0,0 0 56 0 0,0 0-11 0 0,0 0-112 0 0,0 0-147 0 0,0 0-177 0 0,0 0-166 0 0,0 0-119 0 0,0 0-80 0 0,0 0-21 0 0,0 0 20 0 0,6 23 36 0 0,21 71 15 0 0,-27-93-581 0 0,0 1-1 0 0,1-1 0 0 0,-1 1 0 0 0,0-1 1 0 0,1 0-1 0 0,0 0 0 0 0,-1 1 0 0 0,1-1 1 0 0,-1 0-1 0 0,1 0 0 0 0,0 1 0 0 0,0-1 1 0 0,0 0-1 0 0,0 0 0 0 0,0 0 0 0 0,0 0 1 0 0,0 0-1 0 0,0-1 0 0 0,0 1 0 0 0,0 0 1 0 0,1 0-1 0 0,-1-1 0 0 0,0 1 1 0 0,1-1-1 0 0,-1 1 0 0 0,0-1 0 0 0,1 1 1 0 0,-1-1-1 0 0,0 0 0 0 0,1 0 0 0 0,-1 0 1 0 0,1 0-1 0 0,-1 0 0 0 0,0 0 0 0 0,1 0 1 0 0,-1 0-1 0 0,1 0 0 0 0,-1-1-24 0 0,7 0 188 0 0,3 2 37 0 0,1-1 0 0 0,-1 0-1 0 0,1-1 1 0 0,-1-1 0 0 0,0 0 0 0 0,1 0-1 0 0,-1-1 1 0 0,0 0 0 0 0,-1-1 0 0 0,1 0-1 0 0,-1-1 1 0 0,1 0 0 0 0,-2-1 0 0 0,1 0-1 0 0,0-1-224 0 0,-8 6 0 0 0,-1-1-1 0 0,1 1 0 0 0,0-1 0 0 0,-1 0 1 0 0,1 0-1 0 0,-1 0 0 0 0,0 0 0 0 0,1 0 1 0 0,-1 0-1 0 0,0 0 0 0 0,0 0 0 0 0,0-1 1 0 0,-1 1-1 0 0,1 0 0 0 0,-1 0 0 0 0,1-1 1 0 0,-1 1-1 0 0,0-1 0 0 0,1 1 0 0 0,-1 0 1 0 0,-1-1-1 0 0,1 1 0 0 0,0 0 0 0 0,0-1 1 0 0,-1 1-1 0 0,1 0 0 0 0,-1-1 0 0 0,0 1 1 0 0,0 0-1 0 0,0 0 0 0 0,0 0 0 0 0,0-1 1 0 0,0 1-1 0 0,-1 0 0 0 0,1 1 0 0 0,-1-1 1 0 0,1 0-1 0 0,-1 0 0 0 0,0 1 0 0 0,0-1 1 0 0,1 1-1 0 0,-1-1 0 0 0,0 1 0 0 0,0 0 1 0 0,-1 0-1 0 0,1 0 0 0 0,0 0 0 0 0,0 0 1 0 0,0 0-1 0 0,-1 0 0 0 0,1 1 0 0 0,0-1 1 0 0,-1 1-1 0 0,1 0 0 0 0,-1 0 1 0 0,-75-9-3633 0 0,44 10-575 0 0,11-1-1262 0 0,5 0-1922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0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1 688 0 0 0,'0'0'603'0'0,"0"0"192"0"0,0 0 298 0 0,0 0 290 0 0,0 0 199 0 0,0 0 78 0 0,0 0-69 0 0,0 0-170 0 0,0 0-216 0 0,33-4-254 0 0,108-14-228 0 0,-135 18-658 0 0,0-1 0 0 0,1 0 1 0 0,-1 0-1 0 0,0-1 0 0 0,0 1 0 0 0,0-2 0 0 0,0 1 1 0 0,-1 0-1 0 0,1-1 0 0 0,0 0 0 0 0,-1-1 1 0 0,0 1-1 0 0,3-4-65 0 0,8-4 191 0 0,53-39 715 0 0,-2-2 0 0 0,-2-3 0 0 0,-2-3 0 0 0,43-54-906 0 0,-69 70 271 0 0,6-8 97 0 0,2 1-1 0 0,3 3 1 0 0,32-25-368 0 0,-80 71 1 0 0,4-3 23 0 0,0-1 0 0 0,0 1 0 0 0,1 0 1 0 0,-1-1-1 0 0,0 2 0 0 0,1-1 0 0 0,0 1 1 0 0,0-1-1 0 0,0 1 0 0 0,0 1 1 0 0,0-1-1 0 0,0 1 0 0 0,0 0 0 0 0,0 0 1 0 0,1 0-1 0 0,-1 1 0 0 0,0 0 0 0 0,2 0-23 0 0,4 51 535 0 0,-13-7-371 0 0,-2 1 1 0 0,-2-1 0 0 0,-2 0-1 0 0,-2-1 1 0 0,-2 1 0 0 0,-6 10-166 0 0,2 3 107 0 0,-74 170 256 0 0,88-219-369 0 0,0-1 1 0 0,-1 1-1 0 0,0-1 1 0 0,-1 0-1 0 0,1 0 1 0 0,-1 0-1 0 0,-1-1 1 0 0,1 1-1 0 0,-1-1 0 0 0,0 0 1 0 0,-1 0-1 0 0,0-1 1 0 0,1 0-1 0 0,-2 0 1 0 0,1 0-1 0 0,0 0 1 0 0,-1-1-1 0 0,0 0 0 0 0,0-1 1 0 0,0 0-1 0 0,-1 0 1 0 0,1 0-1 0 0,-1-1 1 0 0,1 0-1 0 0,-5 0 6 0 0,5-1-56 0 0,-1-1 1 0 0,0 0-1 0 0,0 0 0 0 0,1-1 0 0 0,-1 0 0 0 0,0 0 0 0 0,1-1 1 0 0,-1 0-1 0 0,1-1 0 0 0,0 1 0 0 0,0-1 0 0 0,0-1 0 0 0,0 1 1 0 0,0-1-1 0 0,-4-4 56 0 0,1 0-203 0 0,1 0 0 0 0,0-1 0 0 0,1-1 0 0 0,0 1 0 0 0,0-1 0 0 0,1-1 0 0 0,1 1 0 0 0,-1-1 0 0 0,2 0 0 0 0,0-1 0 0 0,-4-10 203 0 0,6 14-410 0 0,1-1-1 0 0,0 1 1 0 0,0-1-1 0 0,1 0 1 0 0,0 1-1 0 0,0-1 1 0 0,1 0-1 0 0,0 0 1 0 0,1 0-1 0 0,-1 1 1 0 0,2-1 410 0 0,-1 4-629 0 0,1 1 0 0 0,-1 0 0 0 0,1-1 0 0 0,0 1 1 0 0,0 0-1 0 0,1 1 0 0 0,-1-1 0 0 0,1 0 0 0 0,0 1 1 0 0,0-1-1 0 0,0 1 0 0 0,0 0 0 0 0,1 0 0 0 0,-1 0 1 0 0,1 0-1 0 0,0 1 0 0 0,0-1 0 0 0,1 0 629 0 0,6-4-2439 0 0</inkml:trace>
  <inkml:trace contextRef="#ctx0" brushRef="#br0" timeOffset="318.787">1243 419 8434 0 0,'0'0'2458'0'0,"0"0"-502"0"0,0 0-377 0 0,0 0-237 0 0,0 0-286 0 0,0 0-284 0 0,0 0-192 0 0,0 0-118 0 0,0 0-88 0 0,0 0-79 0 0,0 0-59 0 0,0 0-65 0 0,0 0-58 0 0,-25 23-50 0 0,-79 75-48 0 0,102-96-16 0 0,-1-1 1 0 0,1 1-1 0 0,-1 0 1 0 0,1 0-1 0 0,0 0 1 0 0,0 0-1 0 0,0 1 0 0 0,0-1 1 0 0,0 1-1 0 0,0-1 1 0 0,1 1-1 0 0,-1 0 1 0 0,1-1-1 0 0,0 1 1 0 0,-1 0-1 0 0,2 0 1 0 0,-1 0-1 0 0,0 0 1 0 0,0 0-1 0 0,1 0 1 0 0,0 0-1 0 0,-1 0 1 0 0,1 0 0 0 0,1 8-6 0 0,-2-6 4 0 0,0-1-1 0 0,1 1 1 0 0,0 0 0 0 0,0 0-1 0 0,0-1 1 0 0,0 1-1 0 0,1 0 1 0 0,0-1 0 0 0,0 1-1 0 0,0 0 1 0 0,0-1-1 0 0,1 1 1 0 0,0-1 0 0 0,0 0-1 0 0,0 1 1 0 0,0-1-1 0 0,1 0 1 0 0,0 0-1 0 0,0 0 1 0 0,0-1 0 0 0,0 1-1 0 0,0-1 1 0 0,1 0-1 0 0,-1 0 1 0 0,1 0 0 0 0,2 1 2 0 0,6 2 147 0 0,1-1 0 0 0,-1 0 1 0 0,1-2-1 0 0,0 1 0 0 0,0-1 1 0 0,0-1-1 0 0,0 0 0 0 0,1-1 1 0 0,-1-1-1 0 0,0 0 1 0 0,1 0-1 0 0,-1-2 0 0 0,0 1 1 0 0,1-2-1 0 0,-1 0 0 0 0,0 0 1 0 0,-1-1-1 0 0,1-1 1 0 0,-1 0-1 0 0,0-1 0 0 0,0 0 1 0 0,0-1-1 0 0,-1 0 0 0 0,0-1 1 0 0,-1 0-1 0 0,1-1 0 0 0,-2 0 1 0 0,1 0-1 0 0,-1-1 1 0 0,-1 0-1 0 0,0-1 0 0 0,0 0 1 0 0,-1 0-1 0 0,0-1 0 0 0,-1 0 1 0 0,2-5-148 0 0,-7 12-2 0 0,0 0 1 0 0,0 0 0 0 0,0-1 0 0 0,-1 1 0 0 0,0 0-1 0 0,0 0 1 0 0,0-1 0 0 0,0 1 0 0 0,-1 0-1 0 0,0 0 1 0 0,0 0 0 0 0,0 0 0 0 0,-1 0 0 0 0,0 0-1 0 0,0 0 1 0 0,0 0 0 0 0,0 1 0 0 0,-1-1-1 0 0,0 1 1 0 0,0-1 0 0 0,0 1 0 0 0,0 0-1 0 0,-1 0 1 0 0,0 0 0 0 0,0 1 0 0 0,0 0 0 0 0,0-1-1 0 0,-2 0 2 0 0,-64-31-3949 0 0,-4 20-8615 0 0,51 12 3981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6:4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124 579 1800 0 0,'0'0'1541'0'0,"0"0"-316"0"0,0 0-79 0 0,0 0 185 0 0,0 0 211 0 0,0 0 42 0 0,0 0-133 0 0,0 0-207 0 0,0 0-166 0 0,0 0-134 0 0,0 0-124 0 0,6 7-124 0 0,58 126 1230 0 0,2 165-905 0 0,-45-262-208 0 0,-10-41 2266 0 0,7-33-2591 0 0,-14 26-283 0 0,88-204 252 0 0,-17 73-3729 0 0,-63 107-1623 0 0,-9 12-5176 0 0,-3 17 3918 0 0</inkml:trace>
  <inkml:trace contextRef="#ctx0" brushRef="#br0" timeOffset="330.643">1 321 4641 0 0,'0'0'2315'0'0,"0"0"-609"0"0,0 0-214 0 0,0 0-84 0 0,0 0-75 0 0,0 0-157 0 0,0 0-202 0 0,0 0-190 0 0,0 0-161 0 0,0 0-66 0 0,0 0-17 0 0,0 0-1 0 0,0 0-35 0 0,16 2-96 0 0,133 7 298 0 0,-3-26-1336 0 0,-50-6-5276 0 0,-52 12-841 0 0,-26 7 324 0 0</inkml:trace>
  <inkml:trace contextRef="#ctx0" brushRef="#br0" timeOffset="998.635">564 421 304 0 0,'0'0'1467'0'0,"0"0"-263"0"0,0 0 35 0 0,0 0 230 0 0,0 0 186 0 0,0 0 29 0 0,0 0-177 0 0,0 0-231 0 0,0 0-193 0 0,0 0-191 0 0,0 0-146 0 0,0 0-127 0 0,21-5-121 0 0,64-12-124 0 0,-12 13 417 0 0,-71 5-779 0 0,0 1 0 0 0,0 0 0 0 0,0-1 1 0 0,0 1-1 0 0,-1 0 0 0 0,1 0 0 0 0,0 0 1 0 0,-1 0-1 0 0,0 0 0 0 0,0 0 0 0 0,1 0 1 0 0,-1 1-1 0 0,0-1 0 0 0,-1 0 0 0 0,1 1 1 0 0,0-1-1 0 0,-1 0 0 0 0,1 1 0 0 0,-1-1 1 0 0,0 1-1 0 0,0-1 0 0 0,0 1 0 0 0,0-1 0 0 0,0 1 1 0 0,-1-1-1 0 0,1 1 0 0 0,-1-1 0 0 0,1 1 1 0 0,-1-1-1 0 0,0 0 0 0 0,0 1 0 0 0,0-1 1 0 0,-1 2-13 0 0,-70 81 366 0 0,71-84-363 0 0,0 0 0 0 0,0 0 0 0 0,1 0-1 0 0,-1 0 1 0 0,0 0 0 0 0,1 1 0 0 0,-1-1-1 0 0,0 0 1 0 0,1 0 0 0 0,0 0 0 0 0,-1 1-1 0 0,1-1 1 0 0,0 0 0 0 0,0 1 0 0 0,-1-1 0 0 0,1 0-1 0 0,0 1 1 0 0,0-1 0 0 0,1 0 0 0 0,-1 1-1 0 0,0-1 1 0 0,0 0 0 0 0,1 1 0 0 0,-1-1-1 0 0,0 0 1 0 0,1 0 0 0 0,0 1 0 0 0,-1-1-1 0 0,1 0 1 0 0,0 0 0 0 0,-1 0 0 0 0,1 0-1 0 0,0 0 1 0 0,0 0 0 0 0,0 0 0 0 0,0 0-1 0 0,0 0 1 0 0,0 0 0 0 0,0-1 0 0 0,0 1-1 0 0,0 0 1 0 0,0-1 0 0 0,1 1 0 0 0,-1-1-1 0 0,0 1 1 0 0,0-1 0 0 0,1 1 0 0 0,-1-1-1 0 0,0 0 1 0 0,1 0 0 0 0,-1 0-3 0 0,72 8 91 0 0,-73-8-93 0 0,49-6-1203 0 0,-20-4-6856 0 0,-24 4-481 0 0</inkml:trace>
  <inkml:trace contextRef="#ctx0" brushRef="#br0" timeOffset="1415.61">1089 675 0 0 0,'0'0'1283'0'0,"0"0"635"0"0,0 0 199 0 0,0 0-99 0 0,0 0-223 0 0,0 0-228 0 0,0 0-204 0 0,0 0-220 0 0,0 0-223 0 0,0 0-189 0 0,34-2-164 0 0,108-6-131 0 0,-33-1 274 0 0,-39 7 258 0 0,-35 1-3370 0 0,0 1-9801 0 0,-35 0 9272 0 0</inkml:trace>
  <inkml:trace contextRef="#ctx0" brushRef="#br0" timeOffset="1668.025">1133 932 3097 0 0,'0'0'2446'0'0,"0"0"109"0"0,0 0-48 0 0,0 0-264 0 0,0 0-424 0 0,0 0-447 0 0,0 0-330 0 0,0 0-253 0 0,33 0-194 0 0,103 0-197 0 0,-26-11-16 0 0,-25-5-1204 0 0,-58 10-1905 0 0,0-1-3423 0 0,-16 3-3396 0 0</inkml:trace>
  <inkml:trace contextRef="#ctx0" brushRef="#br0" timeOffset="22727.57">2328 207 0 0 0,'0'0'389'0'0,"0"0"894"0"0,0 0 250 0 0,0 0-26 0 0,0 0-84 0 0,-4 0-60 0 0,-12-3-22 0 0,11 0 5419 0 0,16-6-5760 0 0,-11 9-931 0 0,145-54 1123 0 0,-19 35-1175 0 0,-125 21-35 0 0,0-1 0 0 0,0 1 0 0 0,-1 0-1 0 0,1 0 1 0 0,0 0 0 0 0,-1 0 0 0 0,1 0 0 0 0,-1 0 0 0 0,0 0-1 0 0,0 0 1 0 0,0 0 0 0 0,0 0 0 0 0,0 0 0 0 0,0 0 0 0 0,0 0-1 0 0,-1-1 1 0 0,1 1 0 0 0,-1 0 0 0 0,1 0 0 0 0,-1 0 0 0 0,0 0-1 0 0,0 0 1 0 0,1 0 0 0 0,-2 0 18 0 0,-110 119-241 0 0,4-14 375 0 0,107-107-123 0 0,1 1-1 0 0,-1 0 0 0 0,1-1 0 0 0,-1 1 0 0 0,1 0 1 0 0,-1-1-1 0 0,1 1 0 0 0,0 0 0 0 0,-1 0 0 0 0,1-1 0 0 0,0 1 1 0 0,0 0-1 0 0,0 0 0 0 0,-1-1 0 0 0,1 1 0 0 0,0 0 1 0 0,0 0-1 0 0,0 0 0 0 0,0-1 0 0 0,0 1 0 0 0,0 0 1 0 0,1 0-1 0 0,-1-1 0 0 0,0 1 0 0 0,0 0 0 0 0,1 0 0 0 0,-1-1 1 0 0,0 1-1 0 0,1 0 0 0 0,-1 0 0 0 0,0-1 0 0 0,1 1 1 0 0,-1-1-1 0 0,1 1 0 0 0,-1 0 0 0 0,1-1 0 0 0,0 1 1 0 0,-1-1-1 0 0,1 1 0 0 0,0-1 0 0 0,-1 1 0 0 0,1-1 1 0 0,0 0-1 0 0,-1 1 0 0 0,1-1 0 0 0,0 0 0 0 0,0 0 0 0 0,-1 1 1 0 0,1-1-1 0 0,0 0 0 0 0,0 0 0 0 0,-1 0 0 0 0,1 0 1 0 0,0 0-1 0 0,0 0 0 0 0,0 0 0 0 0,-1 0 0 0 0,1 0 1 0 0,0-1-1 0 0,0 1 0 0 0,0 0-10 0 0,62-1 743 0 0,-56 1-682 0 0,221-47 464 0 0,-202 46-1818 0 0,-17 2-1528 0 0,-5 6-9548 0 0,-4-3 9567 0 0</inkml:trace>
  <inkml:trace contextRef="#ctx0" brushRef="#br0" timeOffset="23139.827">3016 281 2048 0 0,'0'0'1914'0'0,"0"0"-722"0"0,0 0-242 0 0,0 0 93 0 0,0 0 114 0 0,0 0-32 0 0,0 0-130 0 0,0 0-186 0 0,0 0-155 0 0,0 0-130 0 0,0 0-131 0 0,0 0-94 0 0,-19 19-68 0 0,-64 61-37 0 0,-144 105 545 0 0,129-113-671 0 0,-227 149 45 0 0,247-161-708 0 0,47-31-3313 0 0,31-29 1110 0 0,0 1-1850 0 0,0 1 2768 0 0,0-1 1261 0 0</inkml:trace>
  <inkml:trace contextRef="#ctx0" brushRef="#br0" timeOffset="23767.676">2547 826 4641 0 0,'0'0'1340'0'0,"0"0"-304"0"0,0 0-39 0 0,0 0 179 0 0,0 0 186 0 0,0 0 37 0 0,0 0-113 0 0,0 0-199 0 0,0 0-182 0 0,0 0-143 0 0,0 0-108 0 0,0 0-58 0 0,0 0-63 0 0,27-19-75 0 0,86-59-82 0 0,-53 49 76 0 0,19 23-212 0 0,-75 49-415 0 0,-6-37 201 0 0,1-1 0 0 0,-1 0 0 0 0,-1 0 0 0 0,1 0 0 0 0,-1 0-1 0 0,0 0 1 0 0,0 0 0 0 0,0-1 0 0 0,-1 1 0 0 0,1-1-1 0 0,-1 0 1 0 0,0 0 0 0 0,0-1 0 0 0,-4 3-26 0 0,-16 19 101 0 0,22-23-100 0 0,1-2-2 0 0,0 1 0 0 0,-1 0 0 0 0,1-1 0 0 0,0 1 0 0 0,0 0 0 0 0,-1 0 0 0 0,1 0 0 0 0,0 0 0 0 0,0 0 0 0 0,0 0 0 0 0,0 0 0 0 0,0 0 0 0 0,1 0 0 0 0,-1 1 0 0 0,0-1 0 0 0,0 0 0 0 0,1 1 0 0 0,-1-1 0 0 0,1 0 0 0 0,-1 1 0 0 0,1-1 0 0 0,0 1 0 0 0,-1-1 0 0 0,1 1 0 0 0,0-1 0 0 0,0 0 0 0 0,0 1 0 0 0,0-1 0 0 0,0 1 0 0 0,0-1 0 0 0,1 1 0 0 0,-1-1 0 0 0,0 1 0 0 0,1-1 0 0 0,-1 0 0 0 0,1 1 0 0 0,0-1 0 0 0,-1 0 0 0 0,1 1 0 0 0,0-1 0 0 0,0 0 0 0 0,0 0 0 0 0,0 0 0 0 0,0 0 0 0 0,0 0 0 0 0,0 0 0 0 0,0 0 0 0 0,0 0 0 0 0,0 0 0 0 0,0 0 0 0 0,1 0 1 0 0,5 2 0 0 0,6 1 11 0 0,0 1 0 0 0,-1 0 0 0 0,0 1 0 0 0,0 0 0 0 0,0 1 0 0 0,-1 0 0 0 0,0 1 0 0 0,0 0 0 0 0,-1 1 0 0 0,3 3-11 0 0,-11-10 29 0 0,-1 1 0 0 0,1 0 0 0 0,0-1 0 0 0,-1 1-1 0 0,1 0 1 0 0,-1 0 0 0 0,0-1 0 0 0,0 1 0 0 0,0 0 0 0 0,0 0-1 0 0,-1 0 1 0 0,1 0 0 0 0,-1 1 0 0 0,0-1 0 0 0,1 0 0 0 0,-2 0 0 0 0,1 0-1 0 0,0 0 1 0 0,0 0 0 0 0,-1 0 0 0 0,0 0 0 0 0,0 0 0 0 0,0 0-1 0 0,0 0 1 0 0,0 0 0 0 0,0 0 0 0 0,-1-1 0 0 0,1 1 0 0 0,-1 0 0 0 0,0-1-1 0 0,0 1 1 0 0,0-1 0 0 0,0 0 0 0 0,0 0 0 0 0,-1 1 0 0 0,1-2-1 0 0,-2 2-28 0 0,-2 2 42 0 0,0 0 0 0 0,-1 0-1 0 0,0-1 1 0 0,0 1-1 0 0,0-2 1 0 0,0 1 0 0 0,0-1-1 0 0,-1 0 1 0 0,1-1-1 0 0,-1 0 1 0 0,0 0 0 0 0,0 0-1 0 0,0-1 1 0 0,-1 0-42 0 0,6-1-73 0 0,0 0 0 0 0,-1 0 1 0 0,1 0-1 0 0,0-1 0 0 0,0 1 0 0 0,0-1 1 0 0,0 1-1 0 0,0-1 0 0 0,0 0 0 0 0,0 0 1 0 0,0-1-1 0 0,0 1 0 0 0,0 0 0 0 0,0-1 1 0 0,0 0-1 0 0,1 0 0 0 0,-1 0 0 0 0,1 0 1 0 0,-1 0 72 0 0,-13-41-4279 0 0,22-3-6633 0 0,-1 34 6187 0 0</inkml:trace>
  <inkml:trace contextRef="#ctx0" brushRef="#br0" timeOffset="24086.466">3202 226 5785 0 0,'0'0'1265'0'0,"0"0"-455"0"0,0 0-230 0 0,0 0 86 0 0,0 0 181 0 0,0 0 166 0 0,0 0 69 0 0,0 0-45 0 0,0 0-83 0 0,0 0-112 0 0,0 0-113 0 0,0 0-108 0 0,17 19-119 0 0,56 60-130 0 0,74 69 371 0 0,-135-136-791 0 0,-1 1 1 0 0,-1 0-1 0 0,0 0 1 0 0,-1 1 0 0 0,-1 0-1 0 0,0 1 1 0 0,-1 0-1 0 0,0 0 1 0 0,-1 1-1 0 0,-1-1 1 0 0,-1 1-1 0 0,0 1 1 0 0,-1-1-1 0 0,0 0 1 0 0,-2 1 0 0 0,0-1-1 0 0,0 1 1 0 0,-2 0-1 0 0,0-1 1 0 0,-1 1-1 0 0,-1-1 1 0 0,0 0-1 0 0,-1 0 1 0 0,-6 14 47 0 0,0-11-318 0 0,-1-2 0 0 0,-1 0 0 0 0,-1 0 0 0 0,0-1 0 0 0,-1 0 0 0 0,0-2 0 0 0,-2 1 0 0 0,-7 4 318 0 0,-81 59-9141 0 0,81-63 4117 0 0</inkml:trace>
  <inkml:trace contextRef="#ctx0" brushRef="#br0" timeOffset="24571.648">2035 1 0 0 0,'0'0'1187'0'0,"0"0"73"0"0,0 0 10 0 0,0 0-30 0 0,0 0-61 0 0,-28 36-69 0 0,-85 117-108 0 0,56-46 472 0 0,52-89-1194 0 0,-3 10-155 0 0,1 1-1 0 0,1 0 1 0 0,2 0-1 0 0,1 0 0 0 0,1 0 1 0 0,2 1-1 0 0,1-1 1 0 0,1 0-1 0 0,1 0 1 0 0,2 0-1 0 0,1 0 1 0 0,1 0-1 0 0,1-1 1 0 0,2 0-1 0 0,1-1 1 0 0,1 0-1 0 0,1-1 1 0 0,8 11-125 0 0,65 76-1873 0 0,-20-46-3468 0 0,-42-43 312 0 0</inkml:trace>
  <inkml:trace contextRef="#ctx0" brushRef="#br0" timeOffset="41175.636">3972 240 0 0 0,'0'0'500'0'0,"0"0"218"0"0,-1-10 99 0 0,-4-46 985 0 0,25 19 6421 0 0,-24 57-4607 0 0,2 28-3395 0 0,1-24 43 0 0,-16 218-46 0 0,-10-106-928 0 0,11-108-86 0 0,3-18-4892 0 0,12-10 3926 0 0,1 0-145 0 0,0 0-127 0 0,1-3-1055 0 0,1-5 2696 0 0,1 5 393 0 0</inkml:trace>
  <inkml:trace contextRef="#ctx0" brushRef="#br0" timeOffset="41679.202">4182 222 0 0 0,'0'0'517'0'0,"0"0"92"0"0,0 0 39 0 0,0 0-15 0 0,0 0-58 0 0,0 0-103 0 0,0 0-104 0 0,-18 13-62 0 0,-55 43-12 0 0,24-26 753 0 0,-8 0 531 0 0,57-29-1498 0 0,0 0 0 0 0,0 0 0 0 0,0-1 0 0 0,0 1 0 0 0,-1 0 0 0 0,1-1 0 0 0,0 1-1 0 0,0 0 1 0 0,0 0 0 0 0,0 0 0 0 0,1-1 0 0 0,-1 1 0 0 0,0 0 0 0 0,0-1 0 0 0,0 1 0 0 0,1 0 0 0 0,-1 0 0 0 0,0-1 0 0 0,1 1 0 0 0,-1 0 0 0 0,0-1 0 0 0,1 1 0 0 0,-1-1 0 0 0,1 1 0 0 0,-1 0 0 0 0,1-1 0 0 0,-1 1 0 0 0,1-1-1 0 0,0 1 1 0 0,-1-1 0 0 0,1 0 0 0 0,-1 1 0 0 0,1-1 0 0 0,0 0 0 0 0,-1 1 0 0 0,1-1 0 0 0,0 0 0 0 0,0 0 0 0 0,-1 1 0 0 0,1-1 0 0 0,0 0 0 0 0,0 0 0 0 0,-1 0 0 0 0,1 0 0 0 0,0 0 0 0 0,0 0 0 0 0,-1 0 0 0 0,1 0 0 0 0,0-1 0 0 0,0 1-1 0 0,-1 0 1 0 0,1 0 0 0 0,0-1 0 0 0,-1 1 0 0 0,1 0 0 0 0,0-1-80 0 0,3 2 385 0 0,75 32 4520 0 0,-10 19-3608 0 0,27-4-1936 0 0,-93-44-301 0 0,5 2-11142 0 0,-8-6 7632 0 0</inkml:trace>
  <inkml:trace contextRef="#ctx0" brushRef="#br0" timeOffset="42128.615">3675 811 296 0 0,'0'0'672'0'0,"0"0"66"0"0,0 0 335 0 0,0 0 414 0 0,0 0 276 0 0,0 0 36 0 0,0 0-157 0 0,0 0-239 0 0,32-8-217 0 0,99-26-224 0 0,182-30 1710 0 0,-125 60-3990 0 0,-139 15-2418 0 0,-21 3-5848 0 0,-25-10 8529 0 0</inkml:trace>
  <inkml:trace contextRef="#ctx0" brushRef="#br0" timeOffset="47914.855">4143 296 0 0 0,'-44'0'0'0'0,"15"7"224"0"0,28-7-3 0 0,1 0-10 0 0,0 0 3 0 0,0 0 35 0 0,0 0 71 0 0,0 0 45 0 0,0 0 26 0 0,0 0 12 0 0,0 0-10 0 0,0 0-7 0 0,0 0-2 0 0,0 0-4 0 0,0 0-20 0 0,-28 0 6360 0 0,60-10 3074 0 0,24-27-9528 0 0,-22 14 332 0 0,107-69 176 0 0,-136 87-42 0 0,-17 8-1170 0 0,-17 11-1403 0 0,9 7-854 0 0,9-6-6927 0 0,7-12 833 0 0</inkml:trace>
  <inkml:trace contextRef="#ctx0" brushRef="#br0" timeOffset="48894.647">3839 1017 0 0 0,'0'0'223'0'0,"0"0"742"0"0,0 0 282 0 0,0 0 248 0 0,0 0 179 0 0,0 0-19 0 0,0 0-176 0 0,0 0-268 0 0,0 0-276 0 0,0 0-267 0 0,0 0-219 0 0,0 0-183 0 0,0 0-97 0 0,-3 1-17 0 0,0 4-75 0 0,-1-1 0 0 0,1 0-1 0 0,-1 1 1 0 0,1 0 0 0 0,1-1 0 0 0,-1 1-1 0 0,1 1 1 0 0,0-1 0 0 0,0 0 0 0 0,0 0-1 0 0,1 1 1 0 0,-1-1 0 0 0,2 1 0 0 0,-1 1-77 0 0,-7 23 65 0 0,-25 75 127 0 0,28-75-52 0 0,21-41 571 0 0,144-177 864 0 0,-54 93-1225 0 0,-104 96-313 0 0,0 1 1 0 0,0-1-1 0 0,0 1 1 0 0,-1 0 0 0 0,1 0-1 0 0,-1 0 1 0 0,1 0 0 0 0,-1 0-1 0 0,0 0 1 0 0,1 1 0 0 0,-1-1-1 0 0,0 0 1 0 0,-1 1-1 0 0,1-1 1 0 0,0 0 0 0 0,-1 1-1 0 0,1-1 1 0 0,-1 1 0 0 0,0-1-1 0 0,0 1 1 0 0,0-1 0 0 0,0 1-1 0 0,0-1 1 0 0,0 1-1 0 0,-1-1 1 0 0,1 1 0 0 0,-1-1-1 0 0,0 0 1 0 0,0 3-38 0 0,0 4 106 0 0,-6 100 706 0 0,49-106-638 0 0,41-62 127 0 0,-72 50-299 0 0,0 0 1 0 0,0 0 0 0 0,1 1 0 0 0,0 0-1 0 0,0 1 1 0 0,1 1 0 0 0,0 0-1 0 0,13-4-2 0 0,-19 8-6 0 0,-7 1 8 0 0,1 1 0 0 0,0-1 0 0 0,0 1 0 0 0,0-1 0 0 0,-1 1 0 0 0,1 0 0 0 0,0-1 0 0 0,0 1 0 0 0,0 0 0 0 0,0 0 0 0 0,0 0 0 0 0,0-1 0 0 0,0 1 0 0 0,0 0 0 0 0,0 0 0 0 0,0 0 0 0 0,0 1 0 0 0,-1-1 1 0 0,1 0-1 0 0,0 0 0 0 0,0 0 0 0 0,0 1 0 0 0,0-1 0 0 0,0 0 0 0 0,0 1 0 0 0,-1-1 0 0 0,1 1 0 0 0,0-1 0 0 0,0 1 0 0 0,0-1 0 0 0,-1 1 0 0 0,1 0 0 0 0,0-1 0 0 0,-1 1 0 0 0,1 0 0 0 0,-1 0 0 0 0,1-1 0 0 0,-1 1 0 0 0,1 0 0 0 0,-1 0 0 0 0,1 0 0 0 0,-1 0 0 0 0,0-1 0 0 0,0 1 0 0 0,1 0 1 0 0,-1 0-1 0 0,0 0 0 0 0,0 0 0 0 0,0 0 0 0 0,0 0 0 0 0,0 0 0 0 0,0 0 0 0 0,0 1-2 0 0,-5 139 1184 0 0,3-129-1151 0 0,2 36-953 0 0,8-44-557 0 0,-4-4-1897 0 0,-1 0-1250 0 0,2 0-5501 0 0</inkml:trace>
  <inkml:trace contextRef="#ctx0" brushRef="#br0" timeOffset="53478.796">4680 141 0 0 0,'0'0'293'0'0,"0"0"163"0"0,0 0-31 0 0,0 0-29 0 0,-3-3 9 0 0,-10-9 38 0 0,9 8 57 0 0,4 4 68 0 0,0 0 39 0 0,0 0 18 0 0,0 0-19 0 0,0 0-71 0 0,0 0-81 0 0,21 24 3163 0 0,-1 12-2816 0 0,-2 1-1 0 0,-2 0 0 0 0,-1 2 1 0 0,-1 0-1 0 0,0 10-800 0 0,-2 5-59 0 0,-2 2-1 0 0,-2-1 0 0 0,-3 1 0 0 0,-2 0 1 0 0,-5 51 59 0 0,-3-74-406 0 0,-2-1 1 0 0,-1 1-1 0 0,-1-1 1 0 0,-2-1-1 0 0,-1 0 1 0 0,-2 0 0 0 0,-1-1-1 0 0,-1-1 1 0 0,-1-1-1 0 0,-15 18 406 0 0,-42 57-2926 0 0,16-22-3487 0 0,50-69 6173 0 0</inkml:trace>
  <inkml:trace contextRef="#ctx0" brushRef="#br0" timeOffset="54150.542">3462 122 0 0 0,'0'0'209'0'0,"0"0"597"0"0,0 0 79 0 0,0 0-39 0 0,0 0-34 0 0,0 0-8 0 0,0 0 30 0 0,-8 34-27 0 0,-21 104-81 0 0,22-33 463 0 0,39 409 303 0 0,-8-364-1588 0 0,-22-144-114 0 0,1 1-1 0 0,0 0 1 0 0,0-1 0 0 0,1 1-1 0 0,-1-1 1 0 0,1 0 0 0 0,1 0-1 0 0,-1-1 1 0 0,1 1 0 0 0,0-1-1 0 0,0 0 1 0 0,0 0-1 0 0,1-1 1 0 0,0 1 0 0 0,0-1-1 0 0,0-1 1 0 0,0 1 0 0 0,1-1-1 0 0,3 1 211 0 0,30 8-4582 0 0,-26-8 3847 0 0</inkml:trace>
  <inkml:trace contextRef="#ctx0" brushRef="#br0" timeOffset="55383.566">5065 137 0 0 0,'0'0'991'0'0,"0"0"245"0"0,0 0 26 0 0,0 0-102 0 0,0 0-173 0 0,0 0-188 0 0,0 0-208 0 0,0 0-153 0 0,-7 3-98 0 0,-25 10-34 0 0,0 35 1399 0 0,29-41-1466 0 0,-18 60 367 0 0,3 1 0 0 0,3 0 0 0 0,3 1 0 0 0,3 0 0 0 0,3 1 0 0 0,3 0 0 0 0,3 0 0 0 0,4 11-606 0 0,-2-61 111 0 0,2 0 0 0 0,0 0 1 0 0,1 0-1 0 0,1 0 0 0 0,1-1 0 0 0,1 0 1 0 0,0-1-1 0 0,2 1 0 0 0,0-1 1 0 0,1-1-1 0 0,0 0 0 0 0,2-1 0 0 0,0 0 1 0 0,1-1-1 0 0,0 0 0 0 0,14 9-111 0 0,-24-20-68 0 0,0 0 0 0 0,0-1 0 0 0,1 1 0 0 0,0-1 1 0 0,0 0-1 0 0,0-1 0 0 0,0 1 0 0 0,0-1 0 0 0,0 0 0 0 0,0 0 0 0 0,1-1 0 0 0,-1 0 0 0 0,1 0 0 0 0,-1 0 0 0 0,1 0 0 0 0,0-1 0 0 0,-1 0 0 0 0,6 0 68 0 0,6-17-4446 0 0,-12 10 86 0 0,-5 6 3700 0 0,4-3-5333 0 0</inkml:trace>
  <inkml:trace contextRef="#ctx0" brushRef="#br0" timeOffset="58787.286">5430 340 0 0 0,'0'0'375'0'0,"0"0"496"0"0,0 0 205 0 0,0 0 4 0 0,0 0-121 0 0,0 0-174 0 0,0 0-142 0 0,2-4-105 0 0,9-11-36 0 0,-8 12-20 0 0,-3 3-23 0 0,0 0-47 0 0,0 0-70 0 0,-41 173 2002 0 0,-71 179-2482 0 0,109-299-143 0 0,8-51 375 0 0,0 1 0 0 0,-1-1 0 0 0,1 0 0 0 0,0 0 0 0 0,0-1 0 0 0,0 0 0 0 0,0 1 0 0 0,1-2 0 0 0,-1 1 0 0 0,0 0 0 0 0,0-1 0 0 0,1 0 0 0 0,-1-1 0 0 0,0 1 0 0 0,0-1 0 0 0,0 0 0 0 0,1 0 0 0 0,0-1-94 0 0,80-20 352 0 0,-69 22-3825 0 0,5-4-5398 0 0,-19 0 8722 0 0</inkml:trace>
  <inkml:trace contextRef="#ctx0" brushRef="#br0" timeOffset="59066.763">5700 807 0 0 0,'0'0'971'0'0,"0"0"325"0"0,0 0 40 0 0,0 0-118 0 0,0 0-171 0 0,0 0-198 0 0,0 0-128 0 0,0 0-77 0 0,0 0-44 0 0,0 0-12 0 0,0 0-12 0 0,5 21 12 0 0,14 63 11 0 0,-19-83-564 0 0,0 0-1 0 0,0 1 1 0 0,0-1 0 0 0,0 0 0 0 0,0 0-1 0 0,1 0 1 0 0,-1 0 0 0 0,0 0 0 0 0,1 0-1 0 0,-1 0 1 0 0,1 0 0 0 0,-1 0 0 0 0,1 0-1 0 0,-1 0 1 0 0,1 0 0 0 0,0 0-1 0 0,-1-1 1 0 0,1 1 0 0 0,0 0 0 0 0,0 0-1 0 0,0-1 1 0 0,-1 1 0 0 0,1 0 0 0 0,0-1-1 0 0,0 1 1 0 0,0-1 0 0 0,0 1 0 0 0,0-1-1 0 0,0 1 1 0 0,0-1 0 0 0,0 0-1 0 0,1 0 1 0 0,-1 1 0 0 0,0-1 0 0 0,0 0-1 0 0,0 0 1 0 0,0 0 0 0 0,0 0 0 0 0,0 0-1 0 0,0 0 1 0 0,0-1 0 0 0,1 1 0 0 0,-1 0-1 0 0,0-1-34 0 0,6 0 380 0 0,-3 1-231 0 0,0 1-1 0 0,-1-1 0 0 0,1 0 0 0 0,0-1 0 0 0,0 1 0 0 0,-1-1 0 0 0,1 0 0 0 0,0 0 0 0 0,-1 0 0 0 0,1 0 0 0 0,-1 0 0 0 0,1-1 1 0 0,-1 0-1 0 0,1 0 0 0 0,-1 0 0 0 0,0 0 0 0 0,0 0 0 0 0,0 0 0 0 0,0-1 0 0 0,-1 0 0 0 0,1 1 0 0 0,-1-1 0 0 0,1 0 0 0 0,-1 0 0 0 0,0-1 1 0 0,0 1-149 0 0,-1 1 10 0 0,0-1 0 0 0,-1 1 1 0 0,1 0-1 0 0,0-1 1 0 0,-1 1-1 0 0,0-1 1 0 0,1 1-1 0 0,-1-1 1 0 0,0 1-1 0 0,0-1 0 0 0,-1 1 1 0 0,1 0-1 0 0,0-1 1 0 0,-1 1-1 0 0,1-1 1 0 0,-1 1-1 0 0,0 0 0 0 0,0-1 1 0 0,0 1-1 0 0,0 0 1 0 0,0 0-1 0 0,-1 0 1 0 0,1 0-1 0 0,-1 0 1 0 0,1 0-1 0 0,-1 0 0 0 0,0 0 1 0 0,1 1-1 0 0,-1-1 1 0 0,0 1-1 0 0,0-1 1 0 0,0 1-1 0 0,-1 0 1 0 0,1-1-1 0 0,0 1 0 0 0,0 0 1 0 0,-1 1-1 0 0,1-1 1 0 0,0 0-1 0 0,-2 0-10 0 0,-50-6-4076 0 0,8 18-4128 0 0,35-6 3275 0 0</inkml:trace>
  <inkml:trace contextRef="#ctx0" brushRef="#br0" timeOffset="59632.654">5634 237 1672 0 0,'0'0'1157'0'0,"0"0"-381"0"0,0 0-100 0 0,0 0 188 0 0,0 0 226 0 0,0 0 143 0 0,0 0 20 0 0,0 0-95 0 0,0 0-145 0 0,0 0-132 0 0,0 0-93 0 0,0 0-94 0 0,14-8-78 0 0,43-22-72 0 0,-49 26-383 0 0,0 1 0 0 0,1-1 0 0 0,0 2 0 0 0,0-1 0 0 0,0 1 0 0 0,0 0 1 0 0,0 1-1 0 0,0 0 0 0 0,1 1 0 0 0,-1 0 0 0 0,4 0-161 0 0,3 1 60 0 0,-15-1-57 0 0,1 0-1 0 0,-1 0 0 0 0,0 0 0 0 0,0 1 1 0 0,0-1-1 0 0,0 1 0 0 0,1-1 0 0 0,-1 1 1 0 0,0-1-1 0 0,0 1 0 0 0,0-1 0 0 0,0 1 1 0 0,0 0-1 0 0,0 0 0 0 0,-1 0 0 0 0,1-1 1 0 0,0 1-1 0 0,0 0 0 0 0,0 0 0 0 0,-1 0 1 0 0,1 0-1 0 0,0 0 0 0 0,-1 0 0 0 0,1 1 1 0 0,-1-1-1 0 0,0 0 0 0 0,1 0 0 0 0,-1 0 1 0 0,0 0-1 0 0,1 1 0 0 0,-1-1 0 0 0,0 0 1 0 0,0 0-1 0 0,0 0 0 0 0,0 1 0 0 0,0-1 1 0 0,-1 0-1 0 0,1 0 0 0 0,0 0 0 0 0,-1 2-2 0 0,-13 49 579 0 0,-4 13-13 0 0,20-63-508 0 0,0 0-1 0 0,1-1 0 0 0,-1 0 0 0 0,1 1 0 0 0,-1-1 0 0 0,1 0 0 0 0,-1 0 0 0 0,1 0 1 0 0,-1-1-1 0 0,1 1 0 0 0,0-1 0 0 0,-1 1 0 0 0,1-1 0 0 0,0 0 0 0 0,0 0 0 0 0,-1 0 0 0 0,1 0 1 0 0,0-1-1 0 0,0 1 0 0 0,-1-1 0 0 0,1 0 0 0 0,0 1 0 0 0,-1-1 0 0 0,3-1-57 0 0,-3 1-47 0 0,78-21-785 0 0,-26 8-7420 0 0,-47 14 3743 0 0,0 0-704 0 0</inkml:trace>
  <inkml:trace contextRef="#ctx0" brushRef="#br0" timeOffset="59967.736">6216 712 7506 0 0,'0'0'917'0'0,"0"0"-290"0"0,0 0 20 0 0,0 0 308 0 0,0 0 273 0 0,0 0 73 0 0,0 0-147 0 0,0 0-246 0 0,0 0-234 0 0,0 0-185 0 0,0 0-134 0 0,0 0-107 0 0,0 0-71 0 0,32-2-57 0 0,101-7-53 0 0,-35-10-368 0 0,-38 7-2809 0 0,-23-1-5731 0 0,-27 9 3720 0 0</inkml:trace>
  <inkml:trace contextRef="#ctx0" brushRef="#br0" timeOffset="60970.613">7048 152 0 0 0,'0'0'1374'0'0,"0"0"-171"0"0,0 0-17 0 0,0 0 119 0 0,0 0 72 0 0,0 0 12 0 0,0 0-105 0 0,0 0-232 0 0,0 0-241 0 0,0 0-220 0 0,0 0-168 0 0,0 0-69 0 0,0 0-28 0 0,-4 13-8 0 0,-16 87 512 0 0,20 44-986 0 0,4-135-2305 0 0,1-6-6683 0 0,-3-3 7082 0 0</inkml:trace>
  <inkml:trace contextRef="#ctx0" brushRef="#br0" timeOffset="61230.674">6775 572 0 0 0,'0'0'1092'0'0,"0"0"-306"0"0,0 0 101 0 0,0 0 341 0 0,0 0 250 0 0,0 0 94 0 0,0 0-123 0 0,0 0-136 0 0,0 0-138 0 0,0 0-175 0 0,0 0-183 0 0,0 0-184 0 0,0 0-204 0 0,33-3-149 0 0,99-10-105 0 0,-9 2-673 0 0,-101 8-797 0 0,1 0-1887 0 0,-6 3-3591 0 0,-11 0 4207 0 0</inkml:trace>
  <inkml:trace contextRef="#ctx0" brushRef="#br0" timeOffset="61595.56">6862 697 0 0 0,'0'0'1219'0'0,"0"0"-672"0"0,0 0-170 0 0,0 0 199 0 0,0 0 303 0 0,0 0 245 0 0,0 0 62 0 0,0 0-119 0 0,0 0-232 0 0,0 0-242 0 0,0 0-217 0 0,0 0-138 0 0,0 0-65 0 0,-8 23-20 0 0,-26 72 17 0 0,26-51 416 0 0,10-41-426 0 0,1-1 0 0 0,-1 0 0 0 0,0 0 0 0 0,1 0 0 0 0,0 0 0 0 0,-1 0 0 0 0,1 0 0 0 0,0-1 0 0 0,0 0 0 0 0,0 1 0 0 0,0-1 0 0 0,0 0 0 0 0,0 0 0 0 0,0-1-1 0 0,0 1 1 0 0,0-1 0 0 0,1 1 0 0 0,-1-1 0 0 0,0 0 0 0 0,0 0 0 0 0,1-1 0 0 0,-1 1 0 0 0,0-1 0 0 0,0 1 0 0 0,0-1 0 0 0,2-1-160 0 0,59-19 189 0 0,-29 3-2273 0 0,-18 3-7658 0 0,-15 11 7121 0 0</inkml:trace>
  <inkml:trace contextRef="#ctx0" brushRef="#br0" timeOffset="61805.001">7074 682 0 0 0,'0'0'748'0'0,"0"0"399"0"0,0 0 224 0 0,0 0 61 0 0,0 0-55 0 0,0 0-212 0 0,-15 33-277 0 0,-43 102-265 0 0,8 14 41 0 0,42-126-1158 0 0,-15 59 971 0 0,24-29-7797 0 0,1-50 5575 0 0,-1-2 1412 0 0</inkml:trace>
  <inkml:trace contextRef="#ctx0" brushRef="#br0" timeOffset="62371.31">7416 395 0 0 0,'0'0'435'0'0,"0"0"232"0"0,0 0 87 0 0,0 0 196 0 0,0 0 209 0 0,0 0 109 0 0,0 0-46 0 0,0 0-183 0 0,0 0-219 0 0,0 0-220 0 0,0 0-152 0 0,0 0-101 0 0,-11 33-78 0 0,-36 105-54 0 0,-11 49 194 0 0,5-19-251 0 0,53-167-130 0 0,0 1 0 0 0,0-1 0 0 0,0 1 0 0 0,-1-1 0 0 0,2 1 1 0 0,-1 0-1 0 0,0-1 0 0 0,0 1 0 0 0,0-1 0 0 0,1 1 1 0 0,-1-1-1 0 0,1 1 0 0 0,-1-1 0 0 0,1 0 0 0 0,0 1 0 0 0,-1-1 1 0 0,1 0-1 0 0,0 1 0 0 0,0-1 0 0 0,0 0 0 0 0,0 0 0 0 0,0 0 1 0 0,0 0-1 0 0,0 0 0 0 0,1 0 0 0 0,-1 0 0 0 0,0 0 0 0 0,1 0 1 0 0,-1 0-1 0 0,0-1 0 0 0,1 1 0 0 0,-1 0 0 0 0,1-1 1 0 0,-1 0-1 0 0,1 1 0 0 0,-1-1 0 0 0,1 0 0 0 0,-1 0 0 0 0,1 0 1 0 0,-1 1-1 0 0,1-2 0 0 0,-1 1 0 0 0,1 0 0 0 0,-1 0 0 0 0,1 0 1 0 0,-1-1-1 0 0,1 1 0 0 0,-1-1 0 0 0,1 1 0 0 0,-1-1 0 0 0,1 0 1 0 0,-1 1-1 0 0,0-1 0 0 0,1 0 0 0 0,-1 0 0 0 0,1-1-28 0 0,167-64 1099 0 0,-147 58-1126 0 0,16-2-3170 0 0,-21 6-4855 0 0,-13 4 5892 0 0</inkml:trace>
  <inkml:trace contextRef="#ctx0" brushRef="#br0" timeOffset="62721.172">7696 807 1464 0 0,'0'0'1534'0'0,"0"0"-178"0"0,0 0-65 0 0,0 0 0 0 0,0 0-68 0 0,0 0-184 0 0,0 0-220 0 0,0 0-239 0 0,0 0-209 0 0,0 0-135 0 0,0 0-118 0 0,0 0-59 0 0,0 0-36 0 0,-8 24-34 0 0,-21 71-12 0 0,28-94 22 0 0,0-1 1 0 0,1 1-1 0 0,-1 0 0 0 0,0 0 0 0 0,1 0 0 0 0,-1 0 0 0 0,1 0 0 0 0,-1 0 0 0 0,1 0 0 0 0,0 0 0 0 0,-1 0 0 0 0,1 0 0 0 0,0 1 0 0 0,0-1 0 0 0,0 0 0 0 0,0 0 0 0 0,0 0 0 0 0,0 0 1 0 0,0 0-1 0 0,0 0 0 0 0,0 0 0 0 0,1 1 0 0 0,-1-1 0 0 0,0 0 0 0 0,1 0 0 0 0,-1 0 0 0 0,1 0 0 0 0,-1 0 0 0 0,1 0 0 0 0,-1 0 0 0 0,1-1 0 0 0,0 1 0 0 0,-1 0 0 0 0,1 0 0 0 0,0 0 1 0 0,0 0-1 0 0,0-1 0 0 0,0 1 0 0 0,0 0 0 0 0,-1-1 0 0 0,1 1 0 0 0,0-1 0 0 0,0 1 0 0 0,0-1 0 0 0,1 0 0 0 0,-1 1 0 0 0,0-1 0 0 0,0 0 0 0 0,0 0 0 0 0,0 1 0 0 0,0-1 0 0 0,0 0 1 0 0,1 0 0 0 0,4 0 3 0 0,0 2 102 0 0,1-1 0 0 0,-1 0 0 0 0,1-1 1 0 0,-1 1-1 0 0,1-1 0 0 0,0-1 0 0 0,-1 1 1 0 0,1-1-1 0 0,-1 0 0 0 0,1-1 0 0 0,-1 1 0 0 0,0-1 1 0 0,1-1-1 0 0,-1 1 0 0 0,0-1 0 0 0,0 0 1 0 0,-1 0-1 0 0,1-1 0 0 0,-1 0 0 0 0,0 0 0 0 0,1 0 1 0 0,-2 0-1 0 0,1-1 0 0 0,0 0 0 0 0,-1 0 1 0 0,0 0-1 0 0,0-1 0 0 0,-1 1 0 0 0,0-1 1 0 0,0 0-1 0 0,0 0 0 0 0,0 0 0 0 0,-1 0 0 0 0,0 0 1 0 0,0-1-1 0 0,-1 1 0 0 0,0-1 0 0 0,0 1 1 0 0,0-1-1 0 0,-1 1 0 0 0,0-5-105 0 0,-1 8-190 0 0,0 0 0 0 0,0 0 0 0 0,0 0 0 0 0,0 0 1 0 0,-1 0-1 0 0,1 0 0 0 0,-1 0 0 0 0,0 1 0 0 0,0-1 0 0 0,0 1 0 0 0,0-1 0 0 0,0 1 0 0 0,-1 0 0 0 0,1 0 1 0 0,-1-1-1 0 0,1 2 0 0 0,-1-1 0 0 0,0 0 0 0 0,0 1 0 0 0,1-1 0 0 0,-1 1 0 0 0,-1 0 190 0 0,-66-22-10116 0 0,56 21 8772 0 0</inkml:trace>
  <inkml:trace contextRef="#ctx0" brushRef="#br0" timeOffset="63319.232">7499 262 0 0 0,'0'0'874'0'0,"0"0"-90"0"0,0 0 39 0 0,0 0 267 0 0,0 0 253 0 0,0 0 136 0 0,0 0-40 0 0,0 0-165 0 0,0 0-151 0 0,0 0-132 0 0,0 0-134 0 0,0 0-131 0 0,0 0-139 0 0,18-3-131 0 0,58-12-122 0 0,-77 16-312 0 0,0 0 0 0 0,0 0 0 0 0,0 0-1 0 0,0 0 1 0 0,1 1 0 0 0,-1-1 0 0 0,0 0-1 0 0,1 0 1 0 0,-1 1 0 0 0,1-1 0 0 0,-1 1 0 0 0,1-1-1 0 0,0 0 1 0 0,-1 1 0 0 0,1-1 0 0 0,0 0-1 0 0,0 1 1 0 0,0-1 0 0 0,0 1 0 0 0,0-1-1 0 0,1 1 1 0 0,-1-1 0 0 0,0 0 0 0 0,1 1-1 0 0,-1-1 1 0 0,1 0 0 0 0,-1 1 0 0 0,1-1-1 0 0,-1 0 1 0 0,1 0 0 0 0,0 1 0 0 0,0-1 0 0 0,0 0-1 0 0,0 0 1 0 0,0 0 0 0 0,0 0 0 0 0,0 0-1 0 0,0 0 1 0 0,0 0 0 0 0,0-1 0 0 0,0 1-1 0 0,1 0 1 0 0,-1-1 0 0 0,0 1 0 0 0,0-1-1 0 0,1 1 1 0 0,-1-1 0 0 0,1 1 0 0 0,-1-1 0 0 0,0 0-1 0 0,1 0 1 0 0,-1 0 0 0 0,1 0 0 0 0,-1 0-1 0 0,0 0 1 0 0,1 0 0 0 0,-1 0 0 0 0,1 0-1 0 0,-1-1 1 0 0,0 1 0 0 0,1 0 0 0 0,-1-1-1 0 0,0 0 1 0 0,1 1 0 0 0,-1-1 0 0 0,0 0-1 0 0,0 1 1 0 0,0-1 0 0 0,1 0-22 0 0,-13 18 362 0 0,-17 51 895 0 0,30-65-1205 0 0,0 0-1 0 0,0-1 1 0 0,0 1 0 0 0,1-1-1 0 0,-1 0 1 0 0,1 0 0 0 0,-1 0-1 0 0,1 0 1 0 0,0 0 0 0 0,0 0-1 0 0,0-1 1 0 0,0 1 0 0 0,0-1-1 0 0,0 0 1 0 0,0 0-1 0 0,0 0 1 0 0,1 0 0 0 0,-1-1-1 0 0,0 1 1 0 0,0-1 0 0 0,1 0-1 0 0,-1 0 1 0 0,0 0 0 0 0,1 0-1 0 0,-1 0 1 0 0,2-1-52 0 0,76-10-1218 0 0,-62 7-1215 0 0,-1 0-3747 0 0,-11 1-673 0 0</inkml:trace>
  <inkml:trace contextRef="#ctx0" brushRef="#br0" timeOffset="63654.706">8040 203 2465 0 0,'0'0'1358'0'0,"0"0"-641"0"0,0 0-232 0 0,0 0 189 0 0,0 0 291 0 0,0 0 141 0 0,0 0-39 0 0,0 0-158 0 0,0 0-174 0 0,0 0-108 0 0,0 0-42 0 0,0 0 13 0 0,0 0 35 0 0,17 32 3 0 0,53 100-49 0 0,14 66 1067 0 0,-71-166-1611 0 0,-1 0-1 0 0,-2 1 1 0 0,-1 1 0 0 0,-2-1 0 0 0,-1 1 0 0 0,-1 1 0 0 0,-2 4-43 0 0,-2-25-101 0 0,0 1 0 0 0,-1-1 1 0 0,0 1-1 0 0,-1-1 0 0 0,-1 1 0 0 0,0-1 0 0 0,-1 0 1 0 0,-1 0-1 0 0,0 0 0 0 0,-1 0 0 0 0,0 0 1 0 0,-1-1-1 0 0,0 0 0 0 0,-1 0 0 0 0,-1-1 1 0 0,0 0-1 0 0,-1 0 0 0 0,0-1 0 0 0,-1 0 1 0 0,-1 1 100 0 0,-58 36-4554 0 0,19-23-3810 0 0,35-17 7196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0 0 0,'0'0'1220'0'0,"0"0"107"0"0,0 0-12 0 0,0 0-108 0 0,0 0-153 0 0,0 0-134 0 0,0 0-85 0 0,20 3 3619 0 0,36-1 2 0 0,61-4-2227 0 0,92-5-1602 0 0,-194 11-2024 0 0,-28-1-11733 0 0,10-3 9673 0 0,1 0 1797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7:5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16 624 0 0,'0'0'1228'0'0,"0"0"-267"0"0,0 0-21 0 0,0 0 153 0 0,0 0 110 0 0,0 0-22 0 0,0 0-68 0 0,0 0-58 0 0,0 0-39 0 0,0 0-64 0 0,0 0-77 0 0,0 0-101 0 0,0 0-106 0 0,7 0-61 0 0,144 7 4070 0 0,-121-7-4502 0 0,0-1 1 0 0,-1-1 0 0 0,1-2 0 0 0,-1-1 0 0 0,13-5-176 0 0,-31 9-1449 0 0,-15 2-8600 0 0,2-1 1701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04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70 0 0 0,'0'0'1099'0'0,"0"0"-56"0"0,0 0-119 0 0,0 0 96 0 0,0 0 178 0 0,0 0 174 0 0,0 0 31 0 0,0 0-163 0 0,0 0-261 0 0,0 0-255 0 0,0 0-194 0 0,7 0 4051 0 0,12 84-2501 0 0,-16 126-727 0 0,-5-173-1328 0 0,2-37-49 0 0,0 0-8 0 0,0 0-15 0 0,0 0-37 0 0,0 0-32 0 0,0 0-52 0 0,0 0-81 0 0,15-19-3347 0 0,-9 10 1535 0 0,8-10-6311 0 0,-12 11 3550 0 0</inkml:trace>
  <inkml:trace contextRef="#ctx0" brushRef="#br0" timeOffset="386.955">0 482 944 0 0,'0'0'510'0'0,"0"0"-157"0"0,0 0 210 0 0,0 0 413 0 0,0 0 412 0 0,0 0 237 0 0,0 0-50 0 0,0 0-134 0 0,0 0-187 0 0,0 0-174 0 0,0 0-137 0 0,0 0-120 0 0,0 0-74 0 0,13 1-84 0 0,99 6 1347 0 0,100-10-574 0 0,-197 1-2019 0 0,38-4-861 0 0,-17-1-8361 0 0,-28 6 5246 0 0,-4 1 2601 0 0</inkml:trace>
  <inkml:trace contextRef="#ctx0" brushRef="#br0" timeOffset="1596.735">8 714 0 0 0,'0'0'375'0'0,"0"0"700"0"0,0 0 166 0 0,0 0-66 0 0,0 0-88 0 0,0 0-92 0 0,0 0-82 0 0,0 0-62 0 0,0 0-19 0 0,4 8 6367 0 0,94-35-4770 0 0,-7 24-2221 0 0,-90 5-200 0 0,0 0 0 0 0,0 0 0 0 0,0-1 0 0 0,0 1-1 0 0,-1 0 1 0 0,1 0 0 0 0,0 0 0 0 0,-1 0 0 0 0,1 0 0 0 0,-1 0 0 0 0,0 0 0 0 0,0 0 0 0 0,0 0-1 0 0,0 0 1 0 0,0 0 0 0 0,0 0 0 0 0,0 0 0 0 0,-1 0 0 0 0,1 0 0 0 0,-1 0 0 0 0,1 0 0 0 0,-1 0-1 0 0,0 0 1 0 0,0 0 0 0 0,-1 1-8 0 0,-118 136-288 0 0,118-138 285 0 0,1 0 0 0 0,-1 0-1 0 0,0 1 1 0 0,1-1-1 0 0,-1 0 1 0 0,1 1 0 0 0,-1-1-1 0 0,1 1 1 0 0,0-1 0 0 0,0 1-1 0 0,0 0 1 0 0,0-1 0 0 0,0 1-1 0 0,0 0 1 0 0,0 0-1 0 0,0 0 1 0 0,1 0 0 0 0,-1 0-1 0 0,1 0 1 0 0,-1 0 0 0 0,1 0-1 0 0,0 0 1 0 0,0 0 0 0 0,0 0-1 0 0,0 0 1 0 0,0 0-1 0 0,0 0 1 0 0,0 0 0 0 0,1 0-1 0 0,-1 0 1 0 0,1 0 0 0 0,0 0-1 0 0,-1 0 1 0 0,1 0 0 0 0,0-1-1 0 0,0 1 1 0 0,0 0 0 0 0,0 0-1 0 0,1-1 1 0 0,-1 1-1 0 0,0-1 1 0 0,1 1 0 0 0,-1-1-1 0 0,1 0 1 0 0,-1 1 0 0 0,1-1-1 0 0,0 0 1 0 0,0 0 3 0 0,5 2 128 0 0,1-1 0 0 0,0-1 0 0 0,0 1 0 0 0,-1-1 0 0 0,1-1 1 0 0,0 1-1 0 0,0-1 0 0 0,0-1 0 0 0,0 1 0 0 0,-1-1 0 0 0,1-1 0 0 0,0 0 0 0 0,-1 0 0 0 0,1 0 1 0 0,2-2-129 0 0,82-36 532 0 0,-88 35-2859 0 0,-4 2-6567 0 0,0 3-467 0 0</inkml:trace>
  <inkml:trace contextRef="#ctx0" brushRef="#br0" timeOffset="4920.911">518 667 0 0 0,'0'0'385'0'0,"0"0"458"0"0,0 0 304 0 0,0 0 287 0 0,0 0 178 0 0,0 0-11 0 0,0 0-161 0 0,0 0-239 0 0,0 0-211 0 0,0 0-181 0 0,0 0-160 0 0,0 0-123 0 0,35-7-87 0 0,109-17-85 0 0,52 10 167 0 0,-147 14-1477 0 0,10-10-4944 0 0,-38 5 393 0 0,-12 2 3919 0 0</inkml:trace>
  <inkml:trace contextRef="#ctx0" brushRef="#br0" timeOffset="5853.406">567 873 0 0 0,'0'0'655'0'0,"0"0"365"0"0,0 0 23 0 0,0 0-104 0 0,0 0-84 0 0,0 0-29 0 0,0 0-36 0 0,0 0-51 0 0,0-3-51 0 0,2-13 982 0 0,-2 16-1221 0 0,0 0-50 0 0,0 0-51 0 0,0 22 1522 0 0,-37 114-458 0 0,30-107-1272 0 0,7-28-121 0 0,0-1 17 0 0,0 0 38 0 0,9-16 586 0 0,22-24-269 0 0,1 1 0 0 0,1 2 1 0 0,3 1-1 0 0,1 2 0 0 0,20-14-391 0 0,-14 15 29 0 0,-61 202 1313 0 0,18-168-1336 0 0,0 0 0 0 0,0 1 0 0 0,0-1 0 0 0,1 0 1 0 0,-1 1-1 0 0,0-1 0 0 0,1 0 0 0 0,-1 0 0 0 0,1 0 1 0 0,-1 1-1 0 0,1-1 0 0 0,0 0 0 0 0,-1 0 0 0 0,1 0 1 0 0,0 0-1 0 0,0 0 0 0 0,0 0 0 0 0,0 0 0 0 0,0-1 1 0 0,0 1-1 0 0,0 0 0 0 0,0 0 0 0 0,0-1 0 0 0,0 1 1 0 0,0-1-1 0 0,0 1 0 0 0,1-1 0 0 0,-1 1 0 0 0,0-1 1 0 0,0 0-1 0 0,1 1 0 0 0,-1-1 0 0 0,0 0 0 0 0,0 0 1 0 0,1 0-1 0 0,-1 0 0 0 0,0 0 0 0 0,1 0 0 0 0,-1 0 1 0 0,0-1-1 0 0,0 1 0 0 0,1 0 0 0 0,-1-1 0 0 0,0 1 1 0 0,0-1-7 0 0,54-26 309 0 0,66-46-281 0 0,-120 73-27 0 0,1 0-1 0 0,0 1 1 0 0,0-1 0 0 0,-1 0 0 0 0,1 1 0 0 0,0-1 0 0 0,-1 1 0 0 0,1-1-1 0 0,0 1 1 0 0,-1 0 0 0 0,1 0 0 0 0,-1 0 0 0 0,1 0 0 0 0,-1 0 0 0 0,1 0-1 0 0,-1 0 1 0 0,0 0 0 0 0,0 1 0 0 0,1-1 0 0 0,-1 0 0 0 0,0 1 0 0 0,0-1-1 0 0,0 1 1 0 0,-1-1 0 0 0,1 1 0 0 0,0-1 0 0 0,-1 1 0 0 0,1 0 0 0 0,0-1-1 0 0,-1 1 1 0 0,0 0 0 0 0,1 0 0 0 0,-1-1 0 0 0,0 1 0 0 0,0 0 0 0 0,0 0 0 0 0,0-1-1 0 0,-1 1 1 0 0,1 0 0 0 0,0 0 0 0 0,-1-1 0 0 0,1 1 0 0 0,-1 0 0 0 0,1-1-1 0 0,-1 1 1 0 0,0 0 0 0 0,0-1 0 0 0,0 1 0 0 0,0-1-1 0 0,1 13 19 0 0,2 45-1874 0 0,13-56-3823 0 0,-10-3 844 0 0,1 0-1435 0 0</inkml:trace>
  <inkml:trace contextRef="#ctx0" brushRef="#br0" timeOffset="3121.943">818 44 0 0 0,'0'0'608'0'0,"0"0"468"0"0,0 0 51 0 0,0 0-123 0 0,0 0-138 0 0,0 0-98 0 0,0 0-56 0 0,0 0-41 0 0,1-2-15 0 0,9 38 5596 0 0,-13 38-5434 0 0,-25 109-761 0 0,11-117-1061 0 0,-1-36-5093 0 0,17-29 5429 0 0,0 0-137 0 0,1 1-2706 0 0,0 1 981 0 0</inkml:trace>
  <inkml:trace contextRef="#ctx0" brushRef="#br0" timeOffset="3641.96">974 136 0 0 0,'0'0'192'0'0,"0"0"-39"0"0,0 0-37 0 0,0 0-14 0 0,0 0 3 0 0,-17 14-16 0 0,-79 61 61 0 0,-4-5 2510 0 0,99-69-2426 0 0,1-1-1 0 0,-1 1 1 0 0,0-1-1 0 0,1 1 0 0 0,-1 0 1 0 0,1-1-1 0 0,-1 1 1 0 0,1 0-1 0 0,0-1 0 0 0,-1 1 1 0 0,1 0-1 0 0,0-1 0 0 0,-1 1 1 0 0,1 0-1 0 0,0 0 1 0 0,0 0-1 0 0,-1-1 0 0 0,1 1 1 0 0,0 0-1 0 0,0 0 1 0 0,0 0-1 0 0,0-1 0 0 0,0 1 1 0 0,0 0-1 0 0,1 0 0 0 0,-1 0 1 0 0,0-1-1 0 0,0 1 1 0 0,0 0-1 0 0,1 0 0 0 0,-1-1 1 0 0,0 1-1 0 0,1 0 1 0 0,-1 0-1 0 0,1-1 0 0 0,-1 1 1 0 0,1-1-1 0 0,-1 1 0 0 0,1 0 1 0 0,-1-1-1 0 0,1 1 1 0 0,0-1-1 0 0,-1 1 0 0 0,1-1 1 0 0,0 1-1 0 0,-1-1 1 0 0,1 0-1 0 0,0 1 0 0 0,0-1 1 0 0,-1 0-1 0 0,1 0 0 0 0,0 1 1 0 0,0-1-1 0 0,0 0 1 0 0,-1 0-1 0 0,2 0-233 0 0,15 7 397 0 0,102 29 1872 0 0,-48 0-1893 0 0,-63-28-1367 0 0,9 0-6517 0 0,-5-8 256 0 0,-8 0 3324 0 0</inkml:trace>
  <inkml:trace contextRef="#ctx0" brushRef="#br0" timeOffset="4455.807">761 265 0 0 0,'0'0'520'0'0,"0"0"148"0"0,0 0 0 0 0,0 0 37 0 0,0 0 77 0 0,0 0 56 0 0,8-3 58 0 0,36-16 959 0 0,27-17 4248 0 0,-64 32-6086 0 0,-1 1-1 0 0,1-1 1 0 0,-1-1 0 0 0,0 1 0 0 0,0-1 0 0 0,-1 0-1 0 0,1 0 1 0 0,-1-1 0 0 0,0 0 0 0 0,-1 0 0 0 0,1 0-1 0 0,-1 0 1 0 0,0-1 0 0 0,-1 1 0 0 0,0-1-17 0 0,-2 4-977 0 0,-1-3 34 0 0,2 4-8285 0 0,-2 2 7089 0 0</inkml:trace>
  <inkml:trace contextRef="#ctx0" brushRef="#br0" timeOffset="6820.252">1134 125 0 0 0,'0'0'635'0'0,"0"0"508"0"0,0 0 45 0 0,0 0-153 0 0,0 0-167 0 0,0 0-90 0 0,0 0-65 0 0,0 0-47 0 0,22 19-32 0 0,66 60-98 0 0,-46-19 270 0 0,-33-32-696 0 0,-2-1-1 0 0,0 2 1 0 0,-2-1-1 0 0,-1 1 1 0 0,-2-1-1 0 0,0 1 1 0 0,-2 0 0 0 0,-1 0-1 0 0,-4 20-109 0 0,5-48-2 0 0,-35 158-2504 0 0,-45-16-4779 0 0,68-126 7090 0 0,5-4 195 0 0</inkml:trace>
  <inkml:trace contextRef="#ctx0" brushRef="#br0" timeOffset="7421.276">499 66 0 0 0,'0'0'777'0'0,"0"0"-15"0"0,0 0-110 0 0,0 0-134 0 0,-11 34-77 0 0,-32 107-29 0 0,5 31 936 0 0,30 66-695 0 0,10-219-627 0 0,1-1 0 0 0,1 1 0 0 0,1-1 0 0 0,0 0 0 0 0,1 0 0 0 0,1-1 0 0 0,1 0 0 0 0,1 0 0 0 0,0 0 0 0 0,1-1 0 0 0,1-1 0 0 0,0 0 0 0 0,4 3-26 0 0,63 60-2570 0 0,-65-67 650 0 0,-6-6 509 0 0</inkml:trace>
  <inkml:trace contextRef="#ctx0" brushRef="#br0" timeOffset="9509.894">1593 158 0 0 0,'0'0'227'0'0,"0"0"372"0"0,0 0-22 0 0,0 0-149 0 0,0 0-75 0 0,0 0-40 0 0,0 0-8 0 0,-3 17-5 0 0,-21 118 449 0 0,-58 96 216 0 0,79-225-829 0 0,1 1 1 0 0,0-1 0 0 0,0 0-1 0 0,0 1 1 0 0,1-1 0 0 0,0 1 0 0 0,0-1-1 0 0,1 1 1 0 0,0 0 0 0 0,0-1-1 0 0,0 1 1 0 0,2 4-137 0 0,1-8 117 0 0,1 1-1 0 0,-1-2 1 0 0,1 1 0 0 0,0 0-1 0 0,-1-1 1 0 0,1 0 0 0 0,1 0-1 0 0,-1 0 1 0 0,0 0 0 0 0,0 0-1 0 0,1-1 1 0 0,-1 0 0 0 0,1 0-1 0 0,-1 0 1 0 0,1-1-1 0 0,-1 1 1 0 0,1-1 0 0 0,0 0-1 0 0,-1-1 1 0 0,1 1 0 0 0,-1-1-1 0 0,1 0-116 0 0,3 1 251 0 0,119-14 2057 0 0,-79 10-2849 0 0,-38 4-3240 0 0,-8 0-252 0 0,-2 0 807 0 0</inkml:trace>
  <inkml:trace contextRef="#ctx0" brushRef="#br0" timeOffset="10346.912">1854 589 0 0 0,'0'0'289'0'0,"0"0"650"0"0,0 0 164 0 0,0 0-72 0 0,0 0-129 0 0,0 0-150 0 0,0 0-148 0 0,0 0-123 0 0,0 0-74 0 0,0 0-44 0 0,0 0-46 0 0,0 0-7 0 0,0 0-40 0 0,0 0-50 0 0,-2 26 254 0 0,1 58 61 0 0,2-82-427 0 0,1 1 1 0 0,-1-1 0 0 0,1 0 0 0 0,-1 0 0 0 0,1 0 0 0 0,0 0-1 0 0,0 0 1 0 0,0 0 0 0 0,0-1 0 0 0,0 1 0 0 0,0-1 0 0 0,1 1-1 0 0,-1-1 1 0 0,0 0 0 0 0,1 0 0 0 0,-1 0 0 0 0,1 0 0 0 0,-1 0-1 0 0,1 0 1 0 0,-1-1 0 0 0,1 1 0 0 0,0-1 0 0 0,-1 0 0 0 0,1 0-1 0 0,0 0 1 0 0,-1 0 0 0 0,1 0 0 0 0,0-1 0 0 0,-1 1 0 0 0,1-1-1 0 0,-1 0 1 0 0,1 1 0 0 0,-1-1 0 0 0,1 0 0 0 0,-1-1-1 0 0,1 1 1 0 0,-1 0 0 0 0,0-1-109 0 0,4-2 119 0 0,-1 0-1 0 0,-1 0 1 0 0,1 0-1 0 0,0-1 1 0 0,-1 0-1 0 0,0 0 0 0 0,0 0 1 0 0,-1-1-1 0 0,1 1 1 0 0,-1-1-1 0 0,0 0 1 0 0,-1 0-1 0 0,1 0 1 0 0,-1 0-1 0 0,0 0 1 0 0,-1 0-1 0 0,1-1 1 0 0,-1 1-1 0 0,-1 0 1 0 0,1-1-1 0 0,-1 1 1 0 0,0-1-1 0 0,-1 1 1 0 0,1-1-1 0 0,-2-2-118 0 0,-33-24-2463 0 0,-14 24-5733 0 0,31 7 3548 0 0,6 2 3861 0 0</inkml:trace>
  <inkml:trace contextRef="#ctx0" brushRef="#br0" timeOffset="11043.116">1722 55 0 0 0,'0'0'461'0'0,"0"0"454"0"0,0 0 196 0 0,0 0 103 0 0,0 0 1 0 0,0 0-48 0 0,0 0-115 0 0,0 0-113 0 0,0 0-95 0 0,0 0-76 0 0,0 0-72 0 0,0 0-68 0 0,11-5-50 0 0,36-15-38 0 0,71-6 1726 0 0,-117 26-2238 0 0,0-1 0 0 0,1 1 0 0 0,-1-1 0 0 0,0 1 0 0 0,1 0 0 0 0,-1-1 0 0 0,1 1 0 0 0,-1 0 0 0 0,1 0 0 0 0,-1 0 0 0 0,1 0 0 0 0,-1 0 0 0 0,1 0-1 0 0,-1 0 1 0 0,0 1 0 0 0,1-1 0 0 0,-1 1 0 0 0,1-1 0 0 0,-1 1 0 0 0,0-1 0 0 0,1 1 0 0 0,-1 0 0 0 0,0-1 0 0 0,0 1 0 0 0,1 0 0 0 0,-1 0 0 0 0,0 0 0 0 0,0 0 0 0 0,0 0 0 0 0,0 0 0 0 0,0 0 0 0 0,-1 0 0 0 0,1 1 0 0 0,0-1 0 0 0,0 0 0 0 0,-1 1 0 0 0,1-1 0 0 0,-1 0 0 0 0,1 1 0 0 0,-1-1 0 0 0,1 1 0 0 0,-1-1 0 0 0,0 0 0 0 0,0 1 0 0 0,0-1 0 0 0,0 1 0 0 0,0-1 0 0 0,0 1 0 0 0,0-1 0 0 0,0 1 0 0 0,-1-1 0 0 0,1 0 0 0 0,0 1 0 0 0,-1 0-28 0 0,-44 62 891 0 0,42-58-843 0 0,1-5-30 0 0,1 1-1 0 0,-1 0 1 0 0,1 0-1 0 0,-1-1 1 0 0,1 1 0 0 0,0 0-1 0 0,0 0 1 0 0,0 0 0 0 0,0 0-1 0 0,0 0 1 0 0,1 0-1 0 0,-1 1 1 0 0,1-1 0 0 0,-1 0-1 0 0,1 0 1 0 0,0 0 0 0 0,0 1-1 0 0,0-1 1 0 0,0 0-1 0 0,0 0 1 0 0,0 0 0 0 0,0 1-1 0 0,1-1 1 0 0,-1 0-1 0 0,1 0 1 0 0,0 0 0 0 0,0 0-1 0 0,0 0 1 0 0,0 0 0 0 0,0 0-1 0 0,0 0 1 0 0,0 0-1 0 0,0 0 1 0 0,1-1 0 0 0,-1 1-1 0 0,2 1-17 0 0,96 8 835 0 0,-71-11-2428 0 0,-12-5-7195 0 0,-11 2 856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2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8682 0 0,'0'0'1037'0'0,"0"0"-218"0"0,0 0-117 0 0,0 0-34 0 0,0 0-36 0 0,0 0-25 0 0,0 0 30 0 0,0 0 29 0 0,0 0 2 0 0,0 0-9 0 0,0 0-95 0 0,0 0-116 0 0,0 0-60 0 0,17 17-53 0 0,52 56-31 0 0,-58-61-169 0 0,0 1 1 0 0,0 1-1 0 0,-2-1 1 0 0,0 2-1 0 0,0-1 1 0 0,-2 1-1 0 0,5 12-135 0 0,6 11 197 0 0,8 12-22 0 0,-3-5-95 0 0,-1 0-1 0 0,-2 2 1 0 0,-2 0 0 0 0,0 8-80 0 0,-15-36-150 0 0,-1-12 1812 0 0,4-21-516 0 0,99-214-185 0 0,-43 106-893 0 0,-61 120-99 0 0,34-99-294 0 0,-37 57-2327 0 0,-9 30-2211 0 0,6 9-403 0 0,2 2-4739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2769 0 0,'0'0'1108'0'0,"0"0"40"0"0,0 0 144 0 0,0 0 222 0 0,0 0 121 0 0,0 0-40 0 0,0 0-177 0 0,0 0-285 0 0,0 0-278 0 0,0 0-231 0 0,0 0-153 0 0,0 0-87 0 0,0 0 32 0 0,3-1 123 0 0,79-6 2976 0 0,90-14-1952 0 0,-78 11-3672 0 0,-1-2-8839 0 0,-82 12 2026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0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4 288 1896 0 0,'0'0'1185'0'0,"0"0"-417"0"0,0 0-184 0 0,0 0 195 0 0,0 0 369 0 0,0 0 342 0 0,0 0 138 0 0,0 0-88 0 0,0 0-178 0 0,0 0-179 0 0,0 0-139 0 0,23-6-85 0 0,142-35 1427 0 0,-136 36-2033 0 0,0 2 1 0 0,1 1-1 0 0,-1 2 0 0 0,1 0 1 0 0,-1 2-1 0 0,5 2-353 0 0,51 7-1376 0 0,-80-11 897 0 0,17-2-4173 0 0,-11-7-4941 0 0,-9 5 5621 0 0</inkml:trace>
  <inkml:trace contextRef="#ctx0" brushRef="#br0" timeOffset="295.717">0 476 3521 0 0,'0'0'1477'0'0,"0"0"-304"0"0,0 0-32 0 0,0 0 300 0 0,0 0 156 0 0,0 0-35 0 0,0 0-225 0 0,0 0-268 0 0,0 0-198 0 0,32-6-173 0 0,99-16-131 0 0,89 2-423 0 0,-194 18-2931 0 0,-1 0-6818 0 0,-22 2 5399 0 0</inkml:trace>
  <inkml:trace contextRef="#ctx0" brushRef="#br0" timeOffset="832.754">225 1 2505 0 0,'0'0'1457'0'0,"0"0"-146"0"0,0 0 1 0 0,0 0 55 0 0,0 0 51 0 0,0 0-91 0 0,0 0-233 0 0,0 0-298 0 0,0 0-268 0 0,0 0-144 0 0,0 0-11 0 0,0 0 77 0 0,0 0 115 0 0,2 5 79 0 0,-1-3-554 0 0,-1 0-1 0 0,1 0 0 0 0,0 1 1 0 0,0-1-1 0 0,1 0 0 0 0,-1 0 1 0 0,0-1-1 0 0,1 1 0 0 0,-1 0 1 0 0,1 0-1 0 0,0-1 1 0 0,-1 1-1 0 0,1-1 0 0 0,0 1 1 0 0,0-1-1 0 0,0 0 0 0 0,0 0 1 0 0,0 0-1 0 0,0 0 0 0 0,1 0 1 0 0,-1 0-1 0 0,1 0-89 0 0,118 43 1811 0 0,-91-34-1705 0 0,123 61 142 0 0,-149-67-259 0 0,0 1 1 0 0,0-1 0 0 0,-1 1 0 0 0,0 0 0 0 0,0 0 0 0 0,0 0 0 0 0,0 1 0 0 0,-1-1 0 0 0,0 1 0 0 0,0-1 0 0 0,-1 1 0 0 0,1 0 0 0 0,-1 0 0 0 0,-1 0 0 0 0,1-1 0 0 0,-1 1 0 0 0,0 0 0 0 0,0 0 0 0 0,-1 0 0 0 0,1 0 0 0 0,-1 0 0 0 0,-1 0-1 0 0,1-1 1 0 0,-1 1 0 0 0,0 0 0 0 0,0-1 0 0 0,-1 0 0 0 0,1 1 0 0 0,-1-1 0 0 0,-3 3 10 0 0,-20 25-6 0 0,-1-1 1 0 0,-2-1-1 0 0,-1-1 0 0 0,-1-2 0 0 0,-2-1 0 0 0,0-2 1 0 0,-2-1-1 0 0,-5 1 6 0 0,-9 8-153 0 0,9 5-1874 0 0,34-17-9208 0 0,6-18 5336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6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 0 0 0,'0'0'511'0'0,"0"0"542"0"0,0 0 154 0 0,0 0 0 0 0,0 0-88 0 0,0 0-167 0 0,0 0-157 0 0,-1-4 2374 0 0,125 19 1892 0 0,3-26-3102 0 0,-67-2-2067 0 0,-35 11-8773 0 0,-25 4 4093 0 0,0 0 3581 0 0,0-2 780 0 0,0 4-1195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0,'0'0'567'0'0,"0"0"325"0"0,0 0 246 0 0,0 0 47 0 0,0 0-46 0 0,0 0-60 0 0,0 0-80 0 0,0 0-40 0 0,0 0-58 0 0,0 0-51 0 0,19 2-67 0 0,130 14 1697 0 0,29-8-3211 0 0,-133-15-7592 0 0,-35 3 4405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40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246 434 4761 0 0,'0'0'1302'0'0,"0"0"-283"0"0,0 0-97 0 0,0 0 149 0 0,0 0 143 0 0,0 0 39 0 0,0 0-86 0 0,0 0-242 0 0,0 0-280 0 0,0 0-228 0 0,0 0-196 0 0,0 0-136 0 0,-2-2-57 0 0,-5 114 944 0 0,3-79-914 0 0,0 1 0 0 0,-3-1-1 0 0,0 0 1 0 0,-2-1 0 0 0,-2 0 0 0 0,-1 0-1 0 0,-15 28-57 0 0,11-20 4 0 0,-104 195 87 0 0,118-233-74 0 0,0 0 0 0 0,0 0 0 0 0,1 0 0 0 0,-1 0-1 0 0,1 0 1 0 0,-1 1 0 0 0,1-1 0 0 0,0 1 0 0 0,0-1 0 0 0,0 1 0 0 0,0-1 0 0 0,1 1 0 0 0,-1 0 0 0 0,0-1 0 0 0,1 1 0 0 0,0 0 0 0 0,0-1 0 0 0,0 1-1 0 0,0 0 1 0 0,0-1 0 0 0,0 1 0 0 0,1 0 0 0 0,0-1 0 0 0,-1 1 0 0 0,1 0 0 0 0,0-1 0 0 0,0 1 0 0 0,0-1 0 0 0,0 0 0 0 0,1 1 0 0 0,-1-1 0 0 0,1 0-1 0 0,-1 0 1 0 0,1 1 0 0 0,0-1 0 0 0,0-1 0 0 0,0 1 0 0 0,0 0 0 0 0,0 0 0 0 0,0-1 0 0 0,1 1 0 0 0,-1-1 0 0 0,0 0 0 0 0,1 0 0 0 0,-1 0 0 0 0,1 0-1 0 0,-1 0 1 0 0,1 0 0 0 0,0-1 0 0 0,-1 1 0 0 0,1-1 0 0 0,1 1-17 0 0,7-1 126 0 0,0 1-1 0 0,0-2 1 0 0,-1 1-1 0 0,1-2 1 0 0,0 1-1 0 0,-1-1 0 0 0,1-1 1 0 0,-1 0-1 0 0,0 0 1 0 0,9-5-126 0 0,75-32 371 0 0,-81 32-3900 0 0,21-6-7500 0 0,-28 13 6580 0 0</inkml:trace>
  <inkml:trace contextRef="#ctx0" brushRef="#br0" timeOffset="310.868">588 916 1176 0 0,'0'0'1270'0'0,"0"0"-411"0"0,0 0-148 0 0,0 0 49 0 0,0 0 48 0 0,0 0 25 0 0,0 0-40 0 0,0 0-87 0 0,0 0-82 0 0,0 0-83 0 0,-12 32-100 0 0,-36 97-72 0 0,47-128-354 0 0,0 0 0 0 0,0 0-1 0 0,1-1 1 0 0,-1 1 0 0 0,0 0 0 0 0,0 0-1 0 0,1 0 1 0 0,-1 0 0 0 0,1 0-1 0 0,-1 1 1 0 0,1-1 0 0 0,0 0-1 0 0,-1 0 1 0 0,1 0 0 0 0,0 0-1 0 0,-1 0 1 0 0,1 1 0 0 0,0-1-1 0 0,0 0 1 0 0,0 0 0 0 0,0 0-1 0 0,0 0 1 0 0,1 1 0 0 0,-1-1-1 0 0,0 0 1 0 0,0 0 0 0 0,1 0-1 0 0,-1 0 1 0 0,1 0 0 0 0,-1 0-1 0 0,1 0 1 0 0,-1 0 0 0 0,1 0 0 0 0,0 0-1 0 0,0 0 1 0 0,-1 0 0 0 0,1 0-1 0 0,0 0 1 0 0,0 0 0 0 0,0-1-1 0 0,0 1 1 0 0,0 0 0 0 0,0-1-1 0 0,0 1 1 0 0,0-1 0 0 0,0 1-1 0 0,0-1 1 0 0,1 1-15 0 0,3 1 170 0 0,4 1 95 0 0,1 0-1 0 0,-1 0 0 0 0,1 0 0 0 0,0-2 0 0 0,0 1 0 0 0,0-1 1 0 0,0 0-1 0 0,0-1 0 0 0,0 0 0 0 0,-1-1 0 0 0,1 0 1 0 0,0-1-1 0 0,0 0 0 0 0,0 0 0 0 0,-1-1 0 0 0,1 0 1 0 0,-1-1-1 0 0,0 0 0 0 0,3-2-264 0 0,-8 5 64 0 0,-1 0 1 0 0,0-1-1 0 0,1 1 1 0 0,-1-1-1 0 0,0 0 0 0 0,0 0 1 0 0,0 0-1 0 0,0-1 0 0 0,0 1 1 0 0,0-1-1 0 0,-1 0 0 0 0,1 1 1 0 0,-1-1-1 0 0,0 0 1 0 0,1 0-1 0 0,-2-1 0 0 0,1 1 1 0 0,0 0-1 0 0,-1-1 0 0 0,1 1 1 0 0,-1-1-1 0 0,0 1 1 0 0,0-1-1 0 0,0 1 0 0 0,-1-1 1 0 0,1 0-1 0 0,-1 0 0 0 0,0 1 1 0 0,0-1-1 0 0,0 0 1 0 0,-1 1-1 0 0,1-1 0 0 0,-1 0 1 0 0,0 1-1 0 0,0-1 0 0 0,0 0 1 0 0,0 1-1 0 0,-1 0 1 0 0,0-1-1 0 0,1 1 0 0 0,-2-2-64 0 0,-3 0-418 0 0,-1 0 1 0 0,1 0-1 0 0,-1 0 0 0 0,0 1 0 0 0,0 0 1 0 0,0 1-1 0 0,-1-1 0 0 0,1 1 0 0 0,-1 1 0 0 0,0-1 1 0 0,-7 0 417 0 0,-52-7-8273 0 0,49 7 2716 0 0</inkml:trace>
  <inkml:trace contextRef="#ctx0" brushRef="#br0" timeOffset="1238.473">807 349 2705 0 0,'0'0'1249'0'0,"0"0"-518"0"0,0 0-274 0 0,0 0 92 0 0,0 0 268 0 0,0 0 285 0 0,0 0 177 0 0,0 0-7 0 0,0 0-173 0 0,0 0-220 0 0,0 0-182 0 0,0 0-101 0 0,34-13-62 0 0,103-39-38 0 0,-19 25 712 0 0,-111 26-1125 0 0,4-1-13 0 0,1 1 1 0 0,0-1-1 0 0,0 2 0 0 0,0 0 1 0 0,-1 0-1 0 0,1 1 0 0 0,0 0 1 0 0,0 1-1 0 0,0 1-70 0 0,-7 1 36 0 0,-1 0 0 0 0,0 1-1 0 0,0-1 1 0 0,0 1 0 0 0,0 0 0 0 0,-1 0-1 0 0,0 1 1 0 0,0-1 0 0 0,0 1-1 0 0,-1-1 1 0 0,0 1 0 0 0,0 0 0 0 0,0 0-1 0 0,-1 0 1 0 0,0 0 0 0 0,0 0-1 0 0,-1 0 1 0 0,1 0 0 0 0,-1 0 0 0 0,0 0-1 0 0,-1 0 1 0 0,0 0 0 0 0,0 0 0 0 0,-1 5-36 0 0,1 15 101 0 0,-38 335 363 0 0,-15-20-473 0 0,25-182 121 0 0,22-141 538 0 0,3-33 1158 0 0,3-37-1682 0 0,3 1 0 0 0,1-1 1 0 0,3 0-1 0 0,3 1 0 0 0,1 0 1 0 0,3 1-1 0 0,1 0 1 0 0,17-33-127 0 0,3-8-22 0 0,4 2 1 0 0,4 2 0 0 0,4 2 0 0 0,3 2 0 0 0,11-8 21 0 0,-55 81 3 0 0,1 1-1 0 0,0 1 1 0 0,0-1 0 0 0,1 1-1 0 0,0 0 1 0 0,1 0-1 0 0,0 1 1 0 0,0 0 0 0 0,0 0-1 0 0,1 1 1 0 0,0 0-1 0 0,0 1 1 0 0,1 0-1 0 0,-1 0 1 0 0,1 1 0 0 0,0 1-1 0 0,1-1-2 0 0,301-18 336 0 0,449-44 224 0 0,-326 4-989 0 0,-430 61 100 0 0,27-1-16 0 0,-13 5-5450 0 0,-15 4-2993 0 0,-3-4 2259 0 0</inkml:trace>
  <inkml:trace contextRef="#ctx0" brushRef="#br0" timeOffset="2402.607">1958 368 888 0 0,'0'0'1142'0'0,"0"0"-211"0"0,0 0 82 0 0,0 0 237 0 0,0 0 171 0 0,0 0 29 0 0,0 0-95 0 0,0 0-139 0 0,0 0-142 0 0,0 0-135 0 0,0 0-124 0 0,0 0-121 0 0,0 13-92 0 0,0 102 969 0 0,-1-88-1700 0 0,-2-1 1 0 0,0 1-1 0 0,-2-1 1 0 0,-1 0-1 0 0,-1 0 1 0 0,-1-1 0 0 0,-1 0-1 0 0,-2 0 1 0 0,0 0 128 0 0,-5-4-2255 0 0,5-8-1005 0 0,4 1-4472 0 0,6-10 5774 0 0</inkml:trace>
  <inkml:trace contextRef="#ctx0" brushRef="#br0" timeOffset="2986.571">2341 338 0 0 0,'0'0'1022'0'0,"0"0"210"0"0,0 0 9 0 0,-31 21-166 0 0,-99 65-188 0 0,-73 25 2785 0 0,151-79-2523 0 0,52-30-1026 0 0,0 0-1 0 0,0 0 1 0 0,0-1-1 0 0,0 1 1 0 0,0 0-1 0 0,1 0 1 0 0,-1 0-1 0 0,1-1 1 0 0,-1 1-1 0 0,1 0 1 0 0,-1-1-1 0 0,1 1 1 0 0,0 0 0 0 0,0-1-1 0 0,0 1 1 0 0,0-1-1 0 0,0 1 1 0 0,0-1-1 0 0,0 1 1 0 0,0-1-1 0 0,1 0 1 0 0,-1 0-1 0 0,0 1 1 0 0,1-1-1 0 0,0 0-122 0 0,-2-1 91 0 0,34 36 4441 0 0,21-12-2280 0 0,-2 5-1061 0 0,-34 3-663 0 0,12-6-257 0 0,-6-3-134 0 0,-25-23-139 0 0,1-1-3425 0 0,0-3-10391 0 0,-1 1 8722 0 0</inkml:trace>
  <inkml:trace contextRef="#ctx0" brushRef="#br0" timeOffset="3937.636">1829 614 0 0 0,'0'0'460'0'0,"0"0"399"0"0,0 0 90 0 0,0 0-15 0 0,0 0-4 0 0,9-4-12 0 0,43-21 949 0 0,14-15 2094 0 0,36-8-835 0 0,47-26-1297 0 0,-138 64-1387 0 0,-32 9-4557 0 0,15 1 1448 0 0,-8 7-5978 0 0,10-7 7797 0 0</inkml:trace>
  <inkml:trace contextRef="#ctx0" brushRef="#br0" timeOffset="7336.128">1387 1008 0 0 0,'0'0'283'0'0,"0"0"54"0"0,2-5 79 0 0,27-31 1870 0 0,25 28 2700 0 0,35 8-1772 0 0,-37 2-2293 0 0,345-17 2249 0 0,171-40-3010 0 0,-470 43-622 0 0,49-5-1561 0 0,-50 9-3781 0 0,-73 8 2183 0 0,-9 0-242 0 0</inkml:trace>
  <inkml:trace contextRef="#ctx0" brushRef="#br0" timeOffset="8973.663">1617 1123 0 0 0,'0'0'1315'0'0,"0"0"160"0"0,0 0-20 0 0,0 0-124 0 0,0 0-183 0 0,0 0-177 0 0,0 0-143 0 0,0 0-56 0 0,0 0-13 0 0,7-2 20 0 0,238-40 5577 0 0,-210 41-6337 0 0,-34 1-43 0 0,-1 0-18 0 0,0 0 6 0 0,-8 11 88 0 0,-111 89 312 0 0,114-98-347 0 0,0 0-1 0 0,1 1 0 0 0,0 0 0 0 0,-1 0 1 0 0,1 0-1 0 0,0 0 0 0 0,1 1 0 0 0,-1 0 1 0 0,1-1-1 0 0,-1 1 0 0 0,1 1 0 0 0,0-1 0 0 0,1 0 1 0 0,-1 1-1 0 0,1-1 0 0 0,0 1 0 0 0,0 0 1 0 0,0 0-1 0 0,0 0 0 0 0,1 0 0 0 0,0 0 1 0 0,0 0-1 0 0,1 0 0 0 0,-1 0 0 0 0,1 0 0 0 0,0 0 1 0 0,0 0-1 0 0,1 1 0 0 0,0 1-16 0 0,4-1 130 0 0,0-1-1 0 0,0 0 1 0 0,0 1-1 0 0,1-1 0 0 0,0-1 1 0 0,0 1-1 0 0,1-1 1 0 0,-1-1-1 0 0,1 1 1 0 0,0-1-1 0 0,0 0 1 0 0,0 0-1 0 0,0-1 1 0 0,0 0-1 0 0,0 0 1 0 0,1-1-1 0 0,-1 0 1 0 0,1 0-1 0 0,-1-1 0 0 0,1 0 1 0 0,-1 0-1 0 0,1-1 1 0 0,-1 1-1 0 0,1-2 1 0 0,-1 1-1 0 0,3-2-129 0 0,95-23 187 0 0,-96 11-2515 0 0,-7 8-6889 0 0,-2 4-784 0 0</inkml:trace>
  <inkml:trace contextRef="#ctx0" brushRef="#br0" timeOffset="9665.854">2173 1384 0 0 0,'0'0'404'0'0,"0"0"323"0"0,0 0 360 0 0,0 0 465 0 0,0 0 342 0 0,0 0 128 0 0,0 0-101 0 0,0 0-227 0 0,0 0-226 0 0,0 0-201 0 0,0 0-182 0 0,0 0-149 0 0,0 0-88 0 0,11-15 1172 0 0,61-94 741 0 0,-9 50-2560 0 0,-59 55-218 0 0,1 0 0 0 0,0 0 0 0 0,0 0 0 0 0,0 0 0 0 0,1 1-1 0 0,0 0 1 0 0,-1 0 0 0 0,1 1 0 0 0,0-1 0 0 0,0 1 0 0 0,0 1-1 0 0,0-1 1 0 0,1 1 0 0 0,-1 0 0 0 0,2 0 17 0 0,3 38-195 0 0,-9-28 201 0 0,-2-6 2 0 0,1 0 1 0 0,-1-1-1 0 0,0 1 0 0 0,1-1 1 0 0,0 1-1 0 0,-1 0 0 0 0,1-1 0 0 0,0 1 1 0 0,0-1-1 0 0,0 1 0 0 0,1-1 1 0 0,-1 0-1 0 0,1 0 0 0 0,-1 1 1 0 0,1-1-1 0 0,0 0 0 0 0,0 0 1 0 0,0-1-1 0 0,0 1 0 0 0,0 0 1 0 0,0-1-1 0 0,0 1 0 0 0,0-1 1 0 0,1 0-1 0 0,-1 1 0 0 0,1-1 0 0 0,-1 0 1 0 0,1 0-1 0 0,-1-1 0 0 0,1 1 1 0 0,-1-1-1 0 0,1 1 0 0 0,1-1-8 0 0,4 0 43 0 0,0-1 0 0 0,0 0-1 0 0,0 0 1 0 0,0-1 0 0 0,0 0-1 0 0,0 0 1 0 0,0-1 0 0 0,-1 0-1 0 0,1 0 1 0 0,-1-1 0 0 0,0 0-1 0 0,0-1 1 0 0,0 1-43 0 0,166-93 17 0 0,-167 130-150 0 0,-6 110 566 0 0,1-138-503 0 0,1 0 0 0 0,-1 0-1 0 0,1-1 1 0 0,0 1-1 0 0,0-1 1 0 0,0 1 0 0 0,1-1-1 0 0,0 0 1 0 0,0 0-1 0 0,0 0 1 0 0,0 0-1 0 0,0 0 1 0 0,1-1 0 0 0,-1 1-1 0 0,2-1 71 0 0,25 8-8610 0 0,-22-11 2943 0 0,-3 0-1587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9:58:56.4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356 346 0 0 0,'0'0'445'0'0,"0"0"200"0"0,0 0 121 0 0,0 0 43 0 0,0 0-32 0 0,4-31-46 0 0,10-97-68 0 0,0 65 628 0 0,-5 50-730 0 0,-8 11-611 0 0,6-11 1270 0 0,-8 21-413 0 0,-4 17-543 0 0,1-1 1 0 0,1 2-1 0 0,1-1 1 0 0,2 0 0 0 0,0 0-1 0 0,2 4-264 0 0,-1 28 369 0 0,-1 41 140 0 0,1 143 419 0 0,-11-1 1 0 0,-11 2-929 0 0,-26 75 547 0 0,-14-2 1 0 0,-22 23-548 0 0,-86 299 1784 0 0,167-632-2171 0 0,1 1 3234 0 0,5-5-2312 0 0,-3-1-641 0 0,-1 0-8 0 0,19 14-195 0 0,-4-11 337 0 0,1-1 0 0 0,-1-1 0 0 0,1 0 1 0 0,0-1-1 0 0,-1-1 0 0 0,1-1 0 0 0,-1 0 0 0 0,12-3-28 0 0,-23 4 3 0 0,224-23 173 0 0,1 10-1 0 0,152 12-175 0 0,-237 3 78 0 0,1551-13 585 0 0,-752 8 212 0 0,291 61-875 0 0,-156 5 257 0 0,-777-55 381 0 0,-300-7-514 0 0,-1 0 31 0 0,0 0 41 0 0,0 0 33 0 0,0 0 34 0 0,0 0-14 0 0,0 0 22 0 0,0 0-24 0 0,0 0-7 0 0,0 0 14 0 0,0 0-34 0 0,0 0-13 0 0,0 0-40 0 0,0 0-51 0 0,-17-158 643 0 0,-1-324-599 0 0,11-1005-208 0 0,16 1181 183 0 0,-2 100-421 0 0,-5 69-834 0 0,-32 122 1401 0 0,-2 8-782 0 0,-33-1 167 0 0,-730 23-91 0 0,-278-7 482 0 0,-794-39 75 0 0,908-2-93 0 0,-126 20 169 0 0,822 28-161 0 0,147-5 14 0 0,116-10-118 0 0,0 0-59 0 0,0 0-66 0 0,33 15-455 0 0,-5-1 607 0 0,-25-7 667 0 0,-3-6-628 0 0,0-1-4 0 0,0 0-11 0 0,0 0-10 0 0,0 0-4 0 0,0 0 8 0 0,0 0-3 0 0,0 0-5 0 0,17 3 95 0 0,2 24-101 0 0,-3 8 31 0 0,-2 2-1 0 0,-1 0 1 0 0,-2 0-1 0 0,-2 1 0 0 0,-1 0 1 0 0,-2 0-1 0 0,-2 1 1 0 0,-1 0-1 0 0,-2 0 1 0 0,-2 0-1 0 0,-2 9-4 0 0,2-13-7 0 0,-54 999-21 0 0,73-370-14 0 0,-15-424-291 0 0,-6-219 107 0 0,-2 1 0 0 0,0-1 0 0 0,-2 0 0 0 0,0 0 0 0 0,-1-1 0 0 0,-1 0 1 0 0,-10 16 225 0 0,-49 77-4699 0 0,15-27-3971 0 0,40-64 4326 0 0,3-6 885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41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343.376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612.693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851.375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1880.391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2118.40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93564.943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95097.284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96044.604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6497.588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97131.591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97395.615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97613.599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62512.692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20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98 8 0 0,'0'0'1291'0'0,"0"0"-11"0"0,0 0 53 0 0,0 0 79 0 0,0 0 56 0 0,0 0-10 0 0,0 0-83 0 0,0 0-107 0 0,0 0-134 0 0,0 0-180 0 0,0 0-172 0 0,3-3-141 0 0,12-7-84 0 0,-11 8-37 0 0,-4 2-50 0 0,0 0-36 0 0,0 0-61 0 0,0 0-78 0 0,4 7 1701 0 0,45-61-90 0 0,-73 78-940 0 0,30-12-15460 0 0,-4-8 7067 0 0</inkml:trace>
  <inkml:trace contextRef="#ctx0" brushRef="#br0" timeOffset="570.714">1 466 4169 0 0,'0'0'2018'0'0,"0"0"-494"0"0,0 0-174 0 0,0 0 63 0 0,0 0 22 0 0,0 0-149 0 0,0 0-221 0 0,0 0-186 0 0,0 0-147 0 0,0 0-122 0 0,0 0-105 0 0,0 0-57 0 0,0 0-6 0 0,24 7 3143 0 0,1-29-3031 0 0,-32 22 1492 0 0,5 0-3441 0 0,-5 3-8604 0 0,7-3 8072 0 0,-4 1-8773 0 0</inkml:trace>
  <inkml:trace contextRef="#ctx0" brushRef="#br0" timeOffset="4786.799">634 79 0 0 0,'0'0'1019'0'0,"0"0"596"0"0,0 0 307 0 0,0 0 23 0 0,0 0-138 0 0,0 0-188 0 0,0 0-245 0 0,0 0-264 0 0,2-3 2961 0 0,-11 54-2913 0 0,-10 119-346 0 0,-18-35-756 0 0,34-126-581 0 0,-2 5 776 0 0,4-3-10091 0 0,2-12 5970 0 0,0-1 2070 0 0,-1 2 1470 0 0,2-1-2064 0 0</inkml:trace>
  <inkml:trace contextRef="#ctx0" brushRef="#br0" timeOffset="5119.736">303 101 2625 0 0,'0'0'1357'0'0,"0"0"-111"0"0,0 0-29 0 0,0 0 81 0 0,0 0 13 0 0,0 0-125 0 0,0 0-112 0 0,0 0-60 0 0,0 0-51 0 0,0 0-22 0 0,0 0-60 0 0,0 0-104 0 0,0 0-97 0 0,20-1-65 0 0,150-20 863 0 0,63-16-617 0 0,-218 37-1003 0 0,35 3-853 0 0,-36 20-3202 0 0,-30 13-7446 0 0,12-31 9096 0 0</inkml:trace>
  <inkml:trace contextRef="#ctx0" brushRef="#br0" timeOffset="5389.687">249 635 2296 0 0,'0'0'2021'0'0,"0"0"1"0"0,0 0-65 0 0,0 0-99 0 0,0 0-249 0 0,0 0-283 0 0,31-7-235 0 0,98-21-157 0 0,18-1 1474 0 0,-100 22-3764 0 0,8-2-4917 0 0,-46 8 1840 0 0,-3 1-1027 0 0</inkml:trace>
  <inkml:trace contextRef="#ctx0" brushRef="#br0" timeOffset="5985.696">724 646 1624 0 0,'0'0'1626'0'0,"0"0"-512"0"0,0 0 19 0 0,0 0 234 0 0,0 0 73 0 0,0 0-159 0 0,0 0-238 0 0,0 0-207 0 0,0 0-92 0 0,0 0-77 0 0,0 0-127 0 0,0 0-117 0 0,0 0-74 0 0,27-29-17 0 0,81-88-20 0 0,-54 65 323 0 0,-54 52-659 0 0,1-1 1 0 0,-1 1-1 0 0,1-1 1 0 0,-1 1-1 0 0,1 0 1 0 0,-1-1-1 0 0,1 1 0 0 0,-1 0 1 0 0,1-1-1 0 0,-1 1 1 0 0,1 0-1 0 0,-1 0 0 0 0,1 0 1 0 0,-1-1-1 0 0,1 1 1 0 0,-1 0-1 0 0,1 0 1 0 0,0 0-1 0 0,-1 0 0 0 0,1 0 1 0 0,-1 0-1 0 0,1 0 1 0 0,-1 0-1 0 0,1 0 1 0 0,0 0-1 0 0,-1 0 0 0 0,1 1 1 0 0,-1-1-1 0 0,1 0 1 0 0,-1 0-1 0 0,1 1 0 0 0,-1-1 1 0 0,1 0-1 0 0,-1 0 1 0 0,1 1-1 0 0,-1-1 1 0 0,1 1-1 0 0,-1-1 0 0 0,1 0 1 0 0,-1 1-1 0 0,0-1 1 0 0,1 1-1 0 0,-1-1 1 0 0,0 1-1 0 0,1-1 0 0 0,-1 1 1 0 0,0-1-1 0 0,0 1 1 0 0,0-1-1 0 0,1 1 1 0 0,-1 0-1 0 0,0-1 0 0 0,0 1 1 0 0,0-1-1 0 0,0 1 1 0 0,0-1-1 0 0,0 1 24 0 0,0 43-310 0 0,-1-32 344 0 0,1-11-30 0 0,-1 1 0 0 0,1-1 0 0 0,0 0 0 0 0,0 0 0 0 0,0 1 1 0 0,0-1-1 0 0,0 0 0 0 0,0 0 0 0 0,0 1 0 0 0,0-1 0 0 0,1 0 0 0 0,-1 0 1 0 0,0 1-1 0 0,1-1 0 0 0,-1 0 0 0 0,1 0 0 0 0,-1 0 0 0 0,1 0 0 0 0,-1 1 1 0 0,1-1-1 0 0,0 0 0 0 0,0 0 0 0 0,0 0 0 0 0,-1-1 0 0 0,1 1 0 0 0,0 0 1 0 0,0 0-1 0 0,0 0 0 0 0,0-1 0 0 0,1 1 0 0 0,-1 0 0 0 0,0-1 0 0 0,0 1 1 0 0,0-1-1 0 0,0 1 0 0 0,1-1 0 0 0,-1 0 0 0 0,0 0 0 0 0,0 1 0 0 0,1-1 1 0 0,-1 0-1 0 0,0 0 0 0 0,0 0 0 0 0,1 0 0 0 0,-1 0 0 0 0,0-1 1 0 0,0 1-1 0 0,1 0 0 0 0,-1-1 0 0 0,0 1 0 0 0,0 0 0 0 0,0-1 0 0 0,1 1 1 0 0,-1-1-1 0 0,1 0-4 0 0,93-50 429 0 0,88-40-333 0 0,-185 114 900 0 0,-10-4-940 0 0,-17 36 354 0 0,24-17-4248 0 0,19-30-4770 0 0,-10-8 4993 0 0</inkml:trace>
  <inkml:trace contextRef="#ctx0" brushRef="#br0" timeOffset="15237.928">1214 473 0 0 0,'6'-7'714'0'0,"-1"20"7923"0"0,-7 0-8957 0 0,-22 63 1949 0 0,13-20-278 0 0,11-56-1319 0 0,-1 7 1276 0 0,0-3-6356 0 0,11-4-2043 0 0,-7 0 5879 0 0</inkml:trace>
  <inkml:trace contextRef="#ctx0" brushRef="#br0" timeOffset="16313.763">1411 381 0 0 0,'0'0'361'0'0,"0"0"461"0"0,0 0 137 0 0,0 0-20 0 0,1 6-83 0 0,11 225 3197 0 0,-12-176-4013 0 0,-20 72 260 0 0,1-89 657 0 0,12-91 733 0 0,9 26-1560 0 0,1 1-1 0 0,2 0 0 0 0,0 0 1 0 0,2 0-1 0 0,1 1 1 0 0,1 0-1 0 0,1 0 1 0 0,1 1-1 0 0,1 0 1 0 0,6-7-130 0 0,-7 11 36 0 0,0 1 0 0 0,2 0 0 0 0,0 1 0 0 0,1 1 0 0 0,1 0 0 0 0,0 1 0 0 0,1 0 0 0 0,1 2 0 0 0,0 0 0 0 0,1 0 0 0 0,1 2 0 0 0,11-6-36 0 0,-29 17 19 0 0,0 1 0 0 0,1-1 1 0 0,-1 0-1 0 0,0 1 0 0 0,0-1 0 0 0,1 1 0 0 0,-1-1 1 0 0,0 1-1 0 0,0 0 0 0 0,1-1 0 0 0,-1 1 0 0 0,1 0 0 0 0,-1 0 1 0 0,0 0-1 0 0,1 0 0 0 0,-1 0 0 0 0,0 0 0 0 0,1 1 1 0 0,-1-1-1 0 0,0 0 0 0 0,1 1 0 0 0,-1-1 0 0 0,0 1 0 0 0,0-1 1 0 0,1 1-1 0 0,-1 0 0 0 0,0-1 0 0 0,0 1 0 0 0,0 0 1 0 0,0 0-1 0 0,0 0 0 0 0,0 0 0 0 0,0 0 0 0 0,0 0 0 0 0,0 0 1 0 0,0 0-1 0 0,-1 0 0 0 0,1 0 0 0 0,0 1 0 0 0,-1-1 1 0 0,1 0-1 0 0,-1 0 0 0 0,1 1 0 0 0,-1-1 0 0 0,0 0 1 0 0,0 1-1 0 0,1-1 0 0 0,-1 0 0 0 0,0 1 0 0 0,0-1 0 0 0,0 0 1 0 0,-1 2-20 0 0,-4 74 1101 0 0,-1-60-1059 0 0,1 0-1 0 0,-2 0 1 0 0,0-1-1 0 0,-2 0 1 0 0,1-1-1 0 0,-2 1 1 0 0,0-2-1 0 0,-1 1 1 0 0,0-1-1 0 0,-1-1 1 0 0,0 0-1 0 0,-1-1 1 0 0,-1 0-1 0 0,0-1 1 0 0,-1-1-1 0 0,-6 4-41 0 0,-51 4-1736 0 0,56-50-11350 0 0,16 24 12441 0 0</inkml:trace>
  <inkml:trace contextRef="#ctx0" brushRef="#br0" timeOffset="17052.79">1809 440 2737 0 0,'0'0'638'0'0,"0"0"-208"0"0,0 0 51 0 0,0 0 134 0 0,0 0 0 0 0,0 0-78 0 0,0 0-119 0 0,0 0-132 0 0,0 0-42 0 0,0 0-9 0 0,0 0-21 0 0,0 0 2 0 0,2 14 37 0 0,10 43 40 0 0,-11-56-245 0 0,-1 1-1 0 0,0-1 0 0 0,0 0 0 0 0,1 0 0 0 0,-1 0 0 0 0,1 0 0 0 0,-1 0 1 0 0,1 0-1 0 0,-1 0 0 0 0,1 0 0 0 0,0 0 0 0 0,0 0 0 0 0,-1 0 0 0 0,1 0 1 0 0,0 0-1 0 0,0 0 0 0 0,0-1 0 0 0,0 1 0 0 0,0 0 0 0 0,0-1 0 0 0,0 1 0 0 0,0 0 1 0 0,0-1-1 0 0,0 0 0 0 0,0 1 0 0 0,0-1 0 0 0,1 0 0 0 0,-1 1 0 0 0,0-1 1 0 0,0 0-1 0 0,0 0 0 0 0,1 0 0 0 0,-1 0 0 0 0,0 0 0 0 0,0 0 0 0 0,0 0 1 0 0,1-1-1 0 0,-1 1 0 0 0,0 0 0 0 0,1-1-47 0 0,5 0 459 0 0,4-1-99 0 0,0 0 0 0 0,-1-1 0 0 0,1-1-1 0 0,-1 0 1 0 0,0 0 0 0 0,0-1 0 0 0,0 0 0 0 0,0 0 0 0 0,-1-1 0 0 0,0-1 0 0 0,0 0-1 0 0,-1 0 1 0 0,5-5-360 0 0,47-51 544 0 0,-61 118-1268 0 0,-1-51 723 0 0,0 0-1 0 0,1 1 1 0 0,0-1 0 0 0,-1 0-1 0 0,2 1 1 0 0,-1-1 0 0 0,0 1-1 0 0,1-1 1 0 0,0 0 0 0 0,0 1-1 0 0,0-1 1 0 0,0 1-1 0 0,1-1 1 0 0,0 1 0 0 0,0-1-1 0 0,0 0 1 0 0,0 1 0 0 0,1-1-1 0 0,0 0 1 0 0,0 0 0 0 0,0 0-1 0 0,0 0 1 0 0,0 0-1 0 0,1-1 1 0 0,0 1 0 0 0,0-1-1 0 0,0 1 1 0 0,0-1 0 0 0,0 0-1 0 0,1 0 1 0 0,-1-1 0 0 0,1 1-1 0 0,0-1 1 0 0,0 1-1 0 0,0-1 1 0 0,0-1 0 0 0,0 1-1 0 0,0 0 1 0 0,0-1 0 0 0,1 0-1 0 0,-1 0 1 0 0,1 0 0 0 0,0-1 1 0 0,3 1 90 0 0,0-2 0 0 0,0 1 1 0 0,-1-1-1 0 0,1 0 1 0 0,0-1-1 0 0,-1 1 1 0 0,1-2-1 0 0,-1 1 1 0 0,1-1-1 0 0,-1 0 1 0 0,0-1-1 0 0,0 1 1 0 0,-1-1-1 0 0,1-1 0 0 0,-1 1 1 0 0,0-1-1 0 0,0 0 1 0 0,0-1-91 0 0,17-15 127 0 0,0-1 0 0 0,-2-1 1 0 0,0 0-1 0 0,-2-2 0 0 0,0-1 0 0 0,-2 0 0 0 0,-1-1 1 0 0,-1-1-1 0 0,-2 0 0 0 0,0-1 0 0 0,-2-1 0 0 0,-1 1 1 0 0,5-30-128 0 0,-13 54-17 0 0,0-1 0 0 0,0 1 1 0 0,-1-1-1 0 0,0 0 0 0 0,0 1 1 0 0,0-1-1 0 0,-1 0 0 0 0,0 1 1 0 0,0-1-1 0 0,0 0 0 0 0,-1 0 1 0 0,0 1-1 0 0,0-1 0 0 0,0 1 1 0 0,-1-1-1 0 0,0 1 0 0 0,0-1 1 0 0,0 1-1 0 0,-1 0 0 0 0,1 0 1 0 0,-1 0-1 0 0,0 0 0 0 0,-1 1 1 0 0,1-1-1 0 0,-1 1 0 0 0,0-1 17 0 0,0 4-37 0 0,0 0 0 0 0,1 0 1 0 0,-1 0-1 0 0,0 1 0 0 0,1-1 0 0 0,-1 1 0 0 0,0 0 0 0 0,0 0 1 0 0,1 0-1 0 0,-1 0 0 0 0,0 1 0 0 0,0-1 0 0 0,1 1 0 0 0,-1 0 1 0 0,0 0-1 0 0,1 1 0 0 0,-1-1 0 0 0,1 1 0 0 0,0 0 0 0 0,-1 0 0 0 0,1 0 1 0 0,0 0-1 0 0,0 0 0 0 0,0 1 0 0 0,1-1 0 0 0,-1 1 0 0 0,0 0 1 0 0,1-1-1 0 0,0 1 0 0 0,-1 1 37 0 0,-51 102-18 0 0,51-93 76 0 0,1 0 0 0 0,0 1-1 0 0,1-1 1 0 0,0 1 0 0 0,1-1-1 0 0,1 0 1 0 0,0 1 0 0 0,1-1 0 0 0,0 0-1 0 0,1 0 1 0 0,1 0 0 0 0,0 0-1 0 0,0 0 1 0 0,1-1 0 0 0,1 0-1 0 0,0 0 1 0 0,1 0 0 0 0,0-1-1 0 0,5 5-57 0 0,8 10 211 0 0,1-2 0 0 0,0 0 0 0 0,2-1-1 0 0,1-2 1 0 0,1 0 0 0 0,22 13-211 0 0,-39-27 600 0 0,2-2-4114 0 0,-7-16-7378 0 0,-3 7 5615 0 0</inkml:trace>
  <inkml:trace contextRef="#ctx0" brushRef="#br0" timeOffset="17488.193">2869 282 680 0 0,'0'0'1147'0'0,"0"0"-132"0"0,0 0 52 0 0,0 0 85 0 0,0 0-44 0 0,0 0-109 0 0,0 0-175 0 0,0 0-155 0 0,0 0-132 0 0,0 0-130 0 0,0 0-154 0 0,0 0-101 0 0,0 0-49 0 0,-16 0 1 0 0,-49 4 63 0 0,63-4-176 0 0,1 0 0 0 0,-1-1 0 0 0,0 1 0 0 0,1 0 0 0 0,-1 1 0 0 0,0-1 0 0 0,0 0 1 0 0,1 0-1 0 0,-1 1 0 0 0,0-1 0 0 0,1 1 0 0 0,-1-1 0 0 0,1 1 0 0 0,-1 0 1 0 0,1-1-1 0 0,-1 1 0 0 0,1 0 0 0 0,-1 0 0 0 0,1 0 0 0 0,0 0 0 0 0,-1 1 0 0 0,1-1 1 0 0,0 0-1 0 0,0 0 0 0 0,0 1 0 0 0,0-1 0 0 0,0 1 0 0 0,0-1 0 0 0,0 1 1 0 0,1-1-1 0 0,-1 1 0 0 0,0-1 0 0 0,1 1 0 0 0,-1 0 0 0 0,1-1 0 0 0,0 1 0 0 0,0 0 1 0 0,0 0-1 0 0,-1-1 0 0 0,1 1 0 0 0,1 0 0 0 0,-1-1 0 0 0,0 1 0 0 0,0 0 0 0 0,1-1 1 0 0,-1 1-1 0 0,1 0 0 0 0,-1-1 0 0 0,1 1 0 0 0,0 0 0 0 0,0-1 0 0 0,-1 1 1 0 0,1-1-1 0 0,0 0 0 0 0,0 1 0 0 0,0-1 0 0 0,1 0 9 0 0,82 80 450 0 0,-82-77-298 0 0,-1-1 0 0 0,1 1 0 0 0,-1 0 0 0 0,0 0 0 0 0,0 0 0 0 0,0 1 0 0 0,0-1 0 0 0,-1 0 0 0 0,0 0 0 0 0,0 0 0 0 0,0 1 0 0 0,0-1 0 0 0,0 0 0 0 0,-1 0 0 0 0,0 0 0 0 0,0 0 0 0 0,0 0 0 0 0,0 0 0 0 0,-1 0 0 0 0,0 0 0 0 0,0 0 0 0 0,0-1 0 0 0,0 1 0 0 0,0-1 0 0 0,-1 1 0 0 0,1-1 0 0 0,-1 0 0 0 0,0 0 0 0 0,0 0 1 0 0,0 0-1 0 0,-1 0 0 0 0,1-1 0 0 0,-1 0 0 0 0,1 1 0 0 0,-1-1 0 0 0,-2 0-152 0 0,-124 57-3294 0 0,114-59 793 0 0,12 0-6934 0 0,4-3 8864 0 0</inkml:trace>
  <inkml:trace contextRef="#ctx0" brushRef="#br0" timeOffset="17876.985">3014 488 0 0 0,'0'0'687'0'0,"0"0"1041"0"0,0 0 483 0 0,0 0 102 0 0,0 0-110 0 0,0 0-215 0 0,0 0-282 0 0,0 0-323 0 0,0 0-321 0 0,0 0-266 0 0,0 0-216 0 0,0 0-121 0 0,28-7-59 0 0,83-25-55 0 0,-109 32-331 0 0,0 0 1 0 0,0-1-1 0 0,-1 1 0 0 0,1 0 1 0 0,0-1-1 0 0,0 1 0 0 0,0-1 1 0 0,0 1-1 0 0,-1-1 0 0 0,1 0 0 0 0,0 0 1 0 0,-1 0-1 0 0,1 0 0 0 0,-1 0 1 0 0,1 0-1 0 0,-1 0 0 0 0,1-1 0 0 0,-1 1 1 0 0,0-1-1 0 0,1 1 0 0 0,-1-1 1 0 0,0 1-1 0 0,0-1 0 0 0,0 1 1 0 0,0-1-1 0 0,-1 0 0 0 0,2-1-14 0 0,0-5 66 0 0,1 3-77 0 0,0 0 0 0 0,-1 0-1 0 0,1-1 1 0 0,-1 1 0 0 0,-1-1-1 0 0,1 1 1 0 0,-1-1 0 0 0,0 0-1 0 0,0 1 1 0 0,0-1 0 0 0,-1 0-1 0 0,0 0 1 0 0,0 0 0 0 0,-1-4 11 0 0,-2 8-86 0 0,1-1-1 0 0,-1 1 1 0 0,0 0 0 0 0,0 0 0 0 0,0 1 0 0 0,-1-1 0 0 0,1 0 0 0 0,0 1 0 0 0,0 0 0 0 0,-1 0 0 0 0,1 0 0 0 0,-1 0 0 0 0,1 1 0 0 0,-1-1 0 0 0,1 1 0 0 0,-1 0 0 0 0,0 0 0 0 0,1 0 0 0 0,-1 1 0 0 0,1-1 0 0 0,-1 1-1 0 0,1 0 1 0 0,-3 0 86 0 0,-2 3-33 0 0,-1 0 0 0 0,1 1-1 0 0,-1 0 1 0 0,1 0-1 0 0,1 1 1 0 0,-1 0 0 0 0,1 0-1 0 0,0 1 1 0 0,0-1-1 0 0,1 2 1 0 0,0-1-1 0 0,0 1 1 0 0,1 0 0 0 0,0 0-1 0 0,0 0 1 0 0,1 1-1 0 0,-2 5 34 0 0,1-4 75 0 0,0 1-1 0 0,1-1 1 0 0,0 1 0 0 0,1 0-1 0 0,0 0 1 0 0,1 0-1 0 0,0 0 1 0 0,1 0-1 0 0,0 0 1 0 0,0 1 0 0 0,1-1-1 0 0,2 9-74 0 0,1-12 106 0 0,0 1 0 0 0,1-1 0 0 0,0 0 0 0 0,0 0 0 0 0,1-1-1 0 0,0 1 1 0 0,1-1 0 0 0,-1 0 0 0 0,1-1 0 0 0,1 1 0 0 0,-1-1 0 0 0,1-1 0 0 0,0 1-1 0 0,0-1 1 0 0,1 0 0 0 0,0-1 0 0 0,0 1 0 0 0,0-2 0 0 0,0 1 0 0 0,0-1 0 0 0,1 0 0 0 0,-1-1-1 0 0,2 0-105 0 0,97 11-397 0 0,-39-25-7541 0 0,-54 8-2304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40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0 516 0 0 0,'0'0'1018'0'0,"0"0"226"0"0,0 0 188 0 0,0 0 102 0 0,0 0-66 0 0,0 0-180 0 0,0 0-195 0 0,0 0-172 0 0,0 0-127 0 0,0 0-117 0 0,0 0-115 0 0,0 0-74 0 0,0 0-26 0 0,14-12 4 0 0,46-38-14 0 0,-59 49-411 0 0,0 0 0 0 0,0 0-1 0 0,0 1 1 0 0,0-1 0 0 0,0 0 0 0 0,0 0 0 0 0,0 0 0 0 0,0 1-1 0 0,1-1 1 0 0,-1 0 0 0 0,0 1 0 0 0,0 0 0 0 0,1-1-1 0 0,-1 1 1 0 0,0 0 0 0 0,1-1 0 0 0,-1 1 0 0 0,1 0 0 0 0,-1 0-1 0 0,0 0 1 0 0,1 0 0 0 0,-1 0 0 0 0,0 0 0 0 0,1 1 0 0 0,-1-1-1 0 0,0 0 1 0 0,1 1 0 0 0,-1-1 0 0 0,0 1 0 0 0,1 0-1 0 0,-1-1 1 0 0,0 1 0 0 0,0 0 0 0 0,0-1 0 0 0,0 1 0 0 0,0 0-1 0 0,0 0 1 0 0,0 0 0 0 0,0 0 0 0 0,0 0 0 0 0,0 0 0 0 0,0 1-1 0 0,-1-1 1 0 0,1 0 0 0 0,0 0 0 0 0,-1 0 0 0 0,1 1-1 0 0,-1-1 1 0 0,1 0 0 0 0,-1 1 0 0 0,0-1 0 0 0,0 0 0 0 0,1 1-1 0 0,-1-1 1 0 0,0 1 0 0 0,0-1 0 0 0,0 0 0 0 0,-1 1 0 0 0,1-1-1 0 0,0 0 1 0 0,0 1 0 0 0,-1-1 0 0 0,1 0-41 0 0,1 5 118 0 0,2 170 529 0 0,-9-134-665 0 0,-1 0 0 0 0,-3-1 0 0 0,-1 1 0 0 0,-1-2 0 0 0,-11 20 18 0 0,14-42 190 0 0,7-31 256 0 0,5-7-455 0 0,2 0-1 0 0,1 0 0 0 0,0 0 0 0 0,1 1 0 0 0,1 0 1 0 0,1 0-1 0 0,1 1 0 0 0,0 0 0 0 0,2 1 0 0 0,0 0 1 0 0,0 1-1 0 0,2 0 0 0 0,0 1 0 0 0,13-11 10 0 0,91-77-77 0 0,-79 81-443 0 0,-38 45 638 0 0,-25 293-547 0 0,53-331 14 0 0,51-93 642 0 0,84-96-259 0 0,-164 205 27 0 0,0-1 1 0 0,0 1-1 0 0,0 0 0 0 0,1-1 0 0 0,-1 1 1 0 0,0 0-1 0 0,0-1 0 0 0,0 1 1 0 0,1 0-1 0 0,-1-1 0 0 0,0 1 1 0 0,0-1-1 0 0,1 1 0 0 0,-1 0 1 0 0,1-1-1 0 0,-1 1 0 0 0,1-1 1 0 0,-1 1-1 0 0,1-1 0 0 0,-1 1 1 0 0,1-1-1 0 0,-1 0 0 0 0,1 1 1 0 0,-1-1-1 0 0,1 0 0 0 0,0 1 1 0 0,-1-1-1 0 0,1 0 0 0 0,-1 1 0 0 0,1-1 1 0 0,0 0-1 0 0,-1 0 0 0 0,1 0 1 0 0,0 0-1 0 0,0 0 0 0 0,-1 0 1 0 0,1 0-1 0 0,0 0 0 0 0,-1 0 1 0 0,1 0-1 0 0,0 0 0 0 0,-1 0 1 0 0,1-1-1 0 0,0 1 0 0 0,-1 0 1 0 0,1 0-1 0 0,0-1 0 0 0,-1 1 1 0 0,1 0-1 0 0,-1-1 0 0 0,1 1 1 0 0,-1-1-1 0 0,1 1 0 0 0,-1-1 1 0 0,1 1-1 0 0,-1-1 0 0 0,1 1 0 0 0,-1-1 1 0 0,0 1-1 0 0,1-1 0 0 0,-1 0 5 0 0,-26 118 746 0 0,14-72-706 0 0,9-38-137 0 0,0 0 0 0 0,1 0 1 0 0,0 0-1 0 0,0 0 1 0 0,1 0-1 0 0,0 1 1 0 0,0-1-1 0 0,0 0 0 0 0,1 1 1 0 0,0-1-1 0 0,1 0 1 0 0,0 1-1 0 0,0-1 0 0 0,0 0 1 0 0,1 1-1 0 0,2 4 97 0 0,11 1-2838 0 0,15-11-6763 0 0,-22-2 6990 0 0,-6 0 2190 0 0</inkml:trace>
  <inkml:trace contextRef="#ctx0" brushRef="#br0" timeOffset="315.925">865 600 0 0 0,'0'0'1164'0'0,"0"0"-14"0"0,0 0 7 0 0,0 0 12 0 0,0 0-82 0 0,0 0-123 0 0,0 0-168 0 0,0 0-153 0 0,-11 34-111 0 0,-34 101-116 0 0,44-134-403 0 0,0 0-1 0 0,0 0 1 0 0,0 1-1 0 0,0-1 1 0 0,0 1 0 0 0,0-1-1 0 0,0 1 1 0 0,0-1 0 0 0,1 1-1 0 0,-1-1 1 0 0,1 1-1 0 0,-1 0 1 0 0,1-1 0 0 0,-1 1-1 0 0,1 0 1 0 0,0 0-1 0 0,0-1 1 0 0,0 1 0 0 0,0 0-1 0 0,0-1 1 0 0,0 1 0 0 0,1 0-1 0 0,-1 0 1 0 0,1-1-1 0 0,-1 1 1 0 0,1 0 0 0 0,-1-1-1 0 0,1 1 1 0 0,0-1 0 0 0,0 1-1 0 0,0-1 1 0 0,0 1-1 0 0,0-1 1 0 0,0 0 0 0 0,0 1-13 0 0,5 2 66 0 0,0 1 71 0 0,0-1 0 0 0,0 1 0 0 0,0-1 0 0 0,1 0 0 0 0,0-1-1 0 0,0 1 1 0 0,0-1 0 0 0,0-1 0 0 0,0 0 0 0 0,1 0 0 0 0,-1 0 0 0 0,1 0 0 0 0,-1-1 0 0 0,1-1-1 0 0,0 1 1 0 0,-1-1 0 0 0,1-1 0 0 0,0 1 0 0 0,-1-1 0 0 0,7-2-137 0 0,-7 1 182 0 0,1-1 0 0 0,-1 1-1 0 0,0-1 1 0 0,0-1 0 0 0,0 1 0 0 0,-1-1-1 0 0,1-1 1 0 0,-1 1 0 0 0,0-1 0 0 0,0 0 0 0 0,0 0-1 0 0,-1-1 1 0 0,0 0 0 0 0,0 0 0 0 0,0 0 0 0 0,-1 0-1 0 0,0-1 1 0 0,0 0 0 0 0,0 0 0 0 0,-1 0-1 0 0,0 0 1 0 0,-1 0 0 0 0,0-1 0 0 0,0 1 0 0 0,0-1-1 0 0,-1 0 1 0 0,0 1 0 0 0,-1-1 0 0 0,1-1-182 0 0,-1 5-66 0 0,1-1 1 0 0,-1 1-1 0 0,0-1 1 0 0,0 1 0 0 0,-1-1-1 0 0,1 1 1 0 0,-1-1-1 0 0,0 1 1 0 0,0-1-1 0 0,0 1 1 0 0,-1 0 0 0 0,0-1-1 0 0,1 1 1 0 0,-1 0-1 0 0,-1 0 1 0 0,1 0-1 0 0,-1 1 1 0 0,1-1 0 0 0,-1 1-1 0 0,0-1 1 0 0,-1 1-1 0 0,1 0 1 0 0,0 0-1 0 0,-1 0 1 0 0,0 1 0 0 0,1-1-1 0 0,-1 1 1 0 0,0 0-1 0 0,-1 0 1 0 0,1 0-1 0 0,0 0 1 0 0,0 1 0 0 0,-2-1 65 0 0,-41-2-3994 0 0,17 5-2763 0 0,20 2 2071 0 0</inkml:trace>
  <inkml:trace contextRef="#ctx0" brushRef="#br0" timeOffset="872.161">1178 851 2561 0 0,'0'0'3234'0'0,"0"0"-878"0"0,0 0-404 0 0,0 0-64 0 0,0 0-211 0 0,0 0-374 0 0,0 0-336 0 0,0 0-251 0 0,0 0-174 0 0,0 0-113 0 0,0 0-113 0 0,0 0-120 0 0,14-33-73 0 0,46-102-50 0 0,-23 81-21 0 0,-28 48-49 0 0,-2-1-26 0 0,-3 3-39 0 0,1 0-1 0 0,-1 0 1 0 0,1 1 0 0 0,-1-1-1 0 0,1 1 1 0 0,0 0-1 0 0,1 0 1 0 0,-1 0 0 0 0,0 1-1 0 0,1 0 1 0 0,-1 0 0 0 0,1 0-1 0 0,0 1 1 0 0,0 0 62 0 0,-4 38-639 0 0,-37 83-283 0 0,30-67 816 0 0,46-57 662 0 0,35-53 530 0 0,-64 47-1006 0 0,0-1 0 0 0,1 2 0 0 0,0-1-1 0 0,0 2 1 0 0,1 0 0 0 0,1 0 0 0 0,-1 2 0 0 0,1-1-1 0 0,0 2 1 0 0,11-3-80 0 0,-25 8 5 0 0,0 1 1 0 0,0-1-1 0 0,0 0 0 0 0,1 0 0 0 0,-1 1 1 0 0,0-1-1 0 0,0 1 0 0 0,0-1 0 0 0,0 1 1 0 0,0 0-1 0 0,0-1 0 0 0,0 1 0 0 0,0 0 1 0 0,0 0-1 0 0,0-1 0 0 0,0 1 0 0 0,-1 0 1 0 0,1 0-1 0 0,0 0 0 0 0,-1 0 0 0 0,1 0 1 0 0,0 0-1 0 0,-1 0 0 0 0,1 1 0 0 0,-1-1 1 0 0,0 0-1 0 0,1 0 0 0 0,-1 0 0 0 0,0 0 1 0 0,0 1-1 0 0,0-1 0 0 0,1 0 0 0 0,-1 0 1 0 0,-1 0-1 0 0,1 1 0 0 0,0-1 0 0 0,0 0 1 0 0,0 0-1 0 0,-1 0 0 0 0,1 0 0 0 0,0 1-5 0 0,-8 55 239 0 0,5-47-412 0 0,0 0 0 0 0,1 1 0 0 0,0-1 0 0 0,0 1 0 0 0,1-1 0 0 0,1 1 0 0 0,0 0 0 0 0,0-1 0 0 0,2 10 173 0 0,7-6-3364 0 0,1-9-6473 0 0,-8-5 5876 0 0</inkml:trace>
  <inkml:trace contextRef="#ctx0" brushRef="#br0" timeOffset="1201.82">1729 821 0 0 0,'0'0'1447'0'0,"0"0"715"0"0,0 0 349 0 0,0 0-41 0 0,0 0-267 0 0,0 0-313 0 0,0 0-367 0 0,0 0-362 0 0,0 0-307 0 0,0 0-234 0 0,33-19-163 0 0,105-62-109 0 0,-81 34 107 0 0,-55 46-430 0 0,0 0 0 0 0,0-1 1 0 0,-1 1-1 0 0,1-1 0 0 0,0 1 0 0 0,-1-1 0 0 0,1 1 0 0 0,-1-1 0 0 0,0 0 0 0 0,0 0 0 0 0,1 0 0 0 0,-1 0 1 0 0,-1 0-1 0 0,1 0 0 0 0,0 0 0 0 0,0 0 0 0 0,-1 0 0 0 0,1 0 0 0 0,-1 0 0 0 0,1-1 0 0 0,-1 1 1 0 0,0 0-1 0 0,0 0 0 0 0,0-1 0 0 0,0 1 0 0 0,-1 0 0 0 0,1 0 0 0 0,0 0 0 0 0,-1 0 0 0 0,0-1 1 0 0,1 1-1 0 0,-1 0 0 0 0,0 0 0 0 0,0 0 0 0 0,0 0 0 0 0,0 1 0 0 0,-1-1 0 0 0,1 0 0 0 0,-1 0 0 0 0,1 1 1 0 0,-1-1-1 0 0,1 0 0 0 0,-1 1 0 0 0,0 0 0 0 0,1-1 0 0 0,-3 0-25 0 0,-8 3-153 0 0,-1 0 0 0 0,1 1 0 0 0,0 0 0 0 0,0 1 0 0 0,0 0 0 0 0,0 1 0 0 0,0 0 0 0 0,1 1 0 0 0,0 0 0 0 0,0 1 0 0 0,0 0 0 0 0,0 0 0 0 0,1 2-1 0 0,0-1 1 0 0,1 1 0 0 0,0 1 0 0 0,0-1 0 0 0,0 2 0 0 0,1-1 0 0 0,1 1 0 0 0,0 0 0 0 0,0 1 0 0 0,1-1 0 0 0,0 1 0 0 0,-3 10 153 0 0,7-18-157 0 0,0 1 0 0 0,0 0 0 0 0,1 0-1 0 0,-1 1 1 0 0,1-1 0 0 0,0 0 0 0 0,0 0 0 0 0,0 1 0 0 0,1-1 0 0 0,-1 0-1 0 0,1 1 1 0 0,0-1 0 0 0,0 0 0 0 0,1 1 0 0 0,0-1 0 0 0,-1 1 0 0 0,1-1-1 0 0,1 0 1 0 0,-1 0 0 0 0,0 0 0 0 0,1 0 0 0 0,0 0 0 0 0,0 0 0 0 0,0 0-1 0 0,1 0 1 0 0,-1-1 0 0 0,1 1 0 0 0,0-1 0 0 0,0 0 0 0 0,0 0 0 0 0,0 0 0 0 0,1 0-1 0 0,-1 0 1 0 0,1-1 0 0 0,2 2 157 0 0,13 3-1090 0 0,0 0 1 0 0,0-2-1 0 0,1 0 0 0 0,-1-1 1 0 0,1-1-1 0 0,0-1 0 0 0,0-1 0 0 0,0 0 1 0 0,5-2 1089 0 0,-7 1-123 0 0</inkml:trace>
  <inkml:trace contextRef="#ctx0" brushRef="#br0" timeOffset="1676.569">2141 858 664 0 0,'0'0'2494'0'0,"0"0"103"0"0,0 0-69 0 0,0 0-247 0 0,0 0-437 0 0,0 0-469 0 0,0 0-371 0 0,0 0-270 0 0,0 0-136 0 0,0 0-85 0 0,0 0-104 0 0,0 0-70 0 0,19-27-55 0 0,58-82-54 0 0,-37 53 417 0 0,-35 49-561 0 0,-4 12-524 0 0,-34 74-929 0 0,32-75 1334 0 0,1 0-1 0 0,0-1 1 0 0,0 1-1 0 0,0 0 1 0 0,1-1-1 0 0,-1 1 1 0 0,1 0-1 0 0,0-1 1 0 0,0 1-1 0 0,0-1 1 0 0,0 1-1 0 0,1-1 1 0 0,-1 0-1 0 0,1 1 1 0 0,0-1-1 0 0,0 0 1 0 0,0 0-1 0 0,1 0 1 0 0,-1-1-1 0 0,1 1 1 0 0,-1 0-1 0 0,1-1 1 0 0,0 0-1 0 0,0 0 1 0 0,0 0-1 0 0,2 2 34 0 0,1-1 164 0 0,-1-1 0 0 0,0 1-1 0 0,1-1 1 0 0,0 0 0 0 0,-1-1-1 0 0,1 1 1 0 0,0-1 0 0 0,0 0-1 0 0,-1 0 1 0 0,1-1-1 0 0,0 0 1 0 0,0 0 0 0 0,0 0-1 0 0,0-1 1 0 0,0 0 0 0 0,0 0-1 0 0,-1 0 1 0 0,1-1 0 0 0,0 0-1 0 0,-1 0 1 0 0,1 0 0 0 0,-1-1-1 0 0,0 0 1 0 0,0 0-1 0 0,0 0 1 0 0,0-1 0 0 0,0 1-1 0 0,-1-1 1 0 0,0 0 0 0 0,1-1-1 0 0,-2 1 1 0 0,1-1 0 0 0,0 1-1 0 0,-1-1-163 0 0,52-76-685 0 0,-38 53-2492 0 0,-1 0-3803 0 0,-8 14-3693 0 0</inkml:trace>
  <inkml:trace contextRef="#ctx0" brushRef="#br0" timeOffset="1917.422">2807 0 7586 0 0,'0'0'1924'0'0,"0"0"-342"0"0,0 0 39 0 0,0 0 124 0 0,0 0-129 0 0,0 0-298 0 0,0 0-257 0 0,0 0-146 0 0,0 0-88 0 0,0 0-107 0 0,5 32-144 0 0,14 101-146 0 0,12 219 377 0 0,-25-281-1304 0 0,3 68-389 0 0,-7-45-6941 0 0,-2-94 4906 0 0,0 0-2146 0 0,-2 0 2458 0 0,1 0-312 0 0</inkml:trace>
  <inkml:trace contextRef="#ctx0" brushRef="#br0" timeOffset="2169.052">2588 472 7138 0 0,'0'0'1624'0'0,"0"0"-48"0"0,0 0 145 0 0,0 0-297 0 0,0 0-456 0 0,0 0-352 0 0,0 0-208 0 0,0 0-88 0 0,188 11-48 0 0,-155-11-56 0 0,4 0-87 0 0,-2 0-81 0 0,6 0-56 0 0,-1 0-105 0 0,2 0-231 0 0,-1 0-872 0 0,-10 0-2297 0 0,-12 0-7705 0 0</inkml:trace>
  <inkml:trace contextRef="#ctx0" brushRef="#br0" timeOffset="2467.825">3107 586 0 0 0,'0'0'405'0'0,"0"0"300"0"0,0 0 36 0 0,0 0 15 0 0,0 0 76 0 0,0 0 99 0 0,0 0 149 0 0,0 0 201 0 0,23 29 235 0 0,73 89 208 0 0,-96-116-1628 0 0,1 0 0 0 0,0 0 1 0 0,0-1-1 0 0,0 1 0 0 0,0 0 0 0 0,0-1 0 0 0,0 1 0 0 0,0 0 0 0 0,1-1 0 0 0,-1 0 0 0 0,1 1 0 0 0,-1-1 0 0 0,1 0 0 0 0,-1 0 0 0 0,1 1 0 0 0,0-1 0 0 0,-1 0 0 0 0,1-1 0 0 0,0 1 0 0 0,0 0 0 0 0,0-1 0 0 0,0 1 0 0 0,0-1 0 0 0,0 1 0 0 0,0-1 0 0 0,0 0 0 0 0,0 0 0 0 0,0 0 0 0 0,0 0 0 0 0,1 0-96 0 0,4-2 760 0 0,-1 2-460 0 0,-1 0 0 0 0,0 0 0 0 0,1-1 0 0 0,-1 0 0 0 0,0 0 0 0 0,0 0 0 0 0,0-1 0 0 0,0 0 0 0 0,0 0 0 0 0,0 0 0 0 0,0-1 0 0 0,0 1 0 0 0,-1-1-1 0 0,0 0 1 0 0,1-1 0 0 0,-1 1 0 0 0,0-1 0 0 0,-1 1 0 0 0,1-1 0 0 0,0 0 0 0 0,-1-1 0 0 0,0 0-300 0 0,64-143 1975 0 0,-40 72-3116 0 0,-13 37-1238 0 0,-11 11-6441 0 0,-3 21-1026 0 0</inkml:trace>
  <inkml:trace contextRef="#ctx0" brushRef="#br0" timeOffset="2968.051">3542 744 12179 0 0,'0'0'1848'0'0,"0"0"-365"0"0,0 0-168 0 0,0 0-151 0 0,0 0-182 0 0,0 0-186 0 0,0 0-129 0 0,0 0-78 0 0,0 0-81 0 0,0 0-104 0 0,0 0-117 0 0,0 0-84 0 0,0 0-39 0 0,16-30-39 0 0,49-93-23 0 0,-26 59 15 0 0,-39 64-144 0 0,0 1 1 0 0,1-1-1 0 0,-1 0 1 0 0,0 1-1 0 0,1-1 1 0 0,-1 0-1 0 0,0 1 0 0 0,1-1 1 0 0,-1 0-1 0 0,0 0 1 0 0,1 1-1 0 0,-1-1 1 0 0,0 0-1 0 0,1 0 0 0 0,-1 0 1 0 0,1 0-1 0 0,-1 1 1 0 0,1-1-1 0 0,-1 0 1 0 0,0 0-1 0 0,1 0 1 0 0,-1 0-1 0 0,1 0 0 0 0,-1 0 1 0 0,1 0-1 0 0,-1 0 1 0 0,1 0-1 0 0,-1 0 1 0 0,0 0-1 0 0,1-1 0 0 0,-1 1 1 0 0,1 0-1 0 0,-1 0 1 0 0,1 0-1 0 0,-1 0 1 0 0,0-1-1 0 0,1 1 1 0 0,-1 0-1 0 0,0 0 0 0 0,1-1 1 0 0,-1 1-1 0 0,0 0 1 0 0,1-1-1 0 0,-1 1 1 0 0,0 0-1 0 0,0-1 1 0 0,1 1-1 0 0,-1-1 27 0 0,-15 112-181 0 0,16-110 179 0 0,0 0 0 0 0,0 0-1 0 0,0 0 1 0 0,0 0 0 0 0,1 0 0 0 0,-1 0 0 0 0,0-1 0 0 0,0 1 0 0 0,1 0 0 0 0,-1-1 0 0 0,0 1 0 0 0,1-1 0 0 0,-1 1 0 0 0,0-1 0 0 0,1 1 0 0 0,-1-1 0 0 0,1 0 0 0 0,-1 0 0 0 0,1 0 0 0 0,-1 0 0 0 0,1 0 0 0 0,-1 0 0 0 0,0 0 0 0 0,1 0 0 0 0,-1-1-1 0 0,1 1 1 0 0,-1 0 0 0 0,0-1 0 0 0,1 0 0 0 0,-1 1 0 0 0,0-1 0 0 0,1 0 2 0 0,128-73 964 0 0,-120 70-892 0 0,1-2 5 0 0,1 1 0 0 0,0 0 0 0 0,0 0 0 0 0,0 1 0 0 0,1 1 0 0 0,-1 0 1 0 0,1 1-1 0 0,9 0-77 0 0,-21 24 384 0 0,-11 65 112 0 0,5-6-1191 0 0,13-70-1882 0 0,-3-10-6084 0 0,-3-1-2438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5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122 406 0 0 0,'0'0'1202'0'0,"0"0"294"0"0,0 0 60 0 0,0 0-103 0 0,0 0-165 0 0,0 0-155 0 0,0 0-184 0 0,25-11-184 0 0,79-37-175 0 0,-49 4 298 0 0,-48 36-736 0 0,-1 1-1 0 0,0-1 1 0 0,0-1 0 0 0,-1 1 0 0 0,0-1 0 0 0,0 0-1 0 0,-1 0 1 0 0,0 0 0 0 0,-1 0 0 0 0,0-1 0 0 0,0 0-1 0 0,-1 1 1 0 0,0-1 0 0 0,-1 0 0 0 0,0 0 0 0 0,0 0-1 0 0,-2-6-151 0 0,0 14 3 0 0,0-1-1 0 0,0 0 0 0 0,-1 1 1 0 0,1-1-1 0 0,-1 1 0 0 0,1-1 0 0 0,-1 1 1 0 0,0 0-1 0 0,0 0 0 0 0,0 0 1 0 0,-1 0-1 0 0,1 0 0 0 0,0 0 1 0 0,-1 0-1 0 0,1 1 0 0 0,-1 0 0 0 0,1-1 1 0 0,-1 1-1 0 0,0 0 0 0 0,0 0 1 0 0,1 0-1 0 0,-1 0 0 0 0,0 1 1 0 0,0-1-1 0 0,0 1 0 0 0,0 0 0 0 0,0 0 1 0 0,0 0-1 0 0,-1 0-2 0 0,-84 19-731 0 0,71-8 730 0 0,1 1 1 0 0,0 0-1 0 0,1 1 0 0 0,0 1 1 0 0,1 0-1 0 0,0 1 0 0 0,2 1 0 0 0,0 0 1 0 0,0 0-1 0 0,2 1 0 0 0,0 1 1 0 0,1 0-1 0 0,0 0 0 0 0,2 1 0 0 0,-3 9 1 0 0,8-22 85 0 0,-1 0-1 0 0,1 0 1 0 0,1 0-1 0 0,-1 0 1 0 0,1 1-1 0 0,0-1 0 0 0,1 0 1 0 0,-1 0-1 0 0,1 1 1 0 0,1-1-1 0 0,-1 0 1 0 0,1 1-1 0 0,0-1 0 0 0,0 0 1 0 0,1 0-1 0 0,0 0 1 0 0,0 0-1 0 0,0 0 1 0 0,1 0-1 0 0,0 0 0 0 0,0-1 1 0 0,0 0-1 0 0,1 1 1 0 0,0-1-1 0 0,0 0 0 0 0,0-1 1 0 0,0 1-1 0 0,1-1 1 0 0,0 0-1 0 0,0 0 1 0 0,0 0-1 0 0,0-1 0 0 0,2 1-84 0 0,13 3 210 0 0,0-2 0 0 0,0 0-1 0 0,0-2 1 0 0,0 0 0 0 0,1-1-1 0 0,0-1 1 0 0,-1-1-1 0 0,1-1 1 0 0,-1 0 0 0 0,1-2-1 0 0,11-3-209 0 0,5-1-83 0 0,0-2 0 0 0,-1-1 0 0 0,0-2 0 0 0,-1-2-1 0 0,16-9 84 0 0,21-15-3744 0 0,-5-5-5289 0 0,-55 34 3909 0 0</inkml:trace>
  <inkml:trace contextRef="#ctx0" brushRef="#br0" timeOffset="894.06">989 277 0 0 0,'0'0'399'0'0,"0"0"850"0"0,0 0 480 0 0,0 0 308 0 0,0 0 141 0 0,0 0-173 0 0,0 0-385 0 0,0 0-429 0 0,0 0-388 0 0,0 0-286 0 0,0 0-173 0 0,0 0-105 0 0,0 0-30 0 0,-20 0 23 0 0,-63 2 29 0 0,78-2-210 0 0,-1 1 0 0 0,0-1 0 0 0,1 1 0 0 0,-1 1 0 0 0,1-1 0 0 0,0 1 0 0 0,-1 0 0 0 0,1 0 0 0 0,0 0 0 0 0,0 1 0 0 0,0 0 0 0 0,0 0 0 0 0,1 0 0 0 0,-3 3-51 0 0,-4 2 132 0 0,3-4-78 0 0,1 0 0 0 0,0 0-1 0 0,0 0 1 0 0,0 1 0 0 0,0 0-1 0 0,1 1 1 0 0,0-1-1 0 0,0 1 1 0 0,0 0 0 0 0,1 1-1 0 0,0 0 1 0 0,0-1 0 0 0,1 2-1 0 0,0-1 1 0 0,0 0 0 0 0,1 1-1 0 0,0-1 1 0 0,0 1-1 0 0,0 0 1 0 0,1 0 0 0 0,0 1-1 0 0,1-1 1 0 0,0 6-54 0 0,2-11 54 0 0,0 0-1 0 0,0 0 1 0 0,0 0 0 0 0,0 0-1 0 0,1-1 1 0 0,0 1 0 0 0,-1 0-1 0 0,1-1 1 0 0,0 1 0 0 0,0-1-1 0 0,1 0 1 0 0,-1 0-1 0 0,0 0 1 0 0,1 0 0 0 0,-1 0-1 0 0,1 0 1 0 0,0-1 0 0 0,-1 1-1 0 0,1-1 1 0 0,0 0 0 0 0,0 0-1 0 0,0 0 1 0 0,0 0 0 0 0,0 0-1 0 0,0-1 1 0 0,0 1 0 0 0,0-1-1 0 0,0 0 1 0 0,3 0-54 0 0,90-19 1315 0 0,67-90-432 0 0,-113 71-719 0 0,62-64 22 0 0,-129 136-128 0 0,-61 108 45 0 0,51-63-122 0 0,3 2 0 0 0,4 0 0 0 0,-3 46 19 0 0,-6 163-212 0 0,40-201 98 0 0,3-148-119 0 0,122-69 194 0 0,-133 126 39 0 0,0 1 0 0 0,-1-1 0 0 0,1 1-1 0 0,-1-1 1 0 0,1 0 0 0 0,-1 0 0 0 0,0 0 0 0 0,0 0-1 0 0,0 0 1 0 0,0-1 0 0 0,0 1 0 0 0,0 0 0 0 0,-1-1-1 0 0,1 0 1 0 0,-1 1 0 0 0,0-1 0 0 0,1 0 0 0 0,-1 0-1 0 0,-1 0 1 0 0,1 1 0 0 0,0-1 0 0 0,-1 0 0 0 0,1 0-1 0 0,-1 0 1 0 0,0 0 0 0 0,0 0 0 0 0,0 0 0 0 0,-1 0 0 0 0,1 0-1 0 0,0 0 1 0 0,-1 0 0 0 0,0 0 0 0 0,0 0 0 0 0,0 0-1 0 0,0 1 1 0 0,0-1 0 0 0,-1 0 0 0 0,1 1 0 0 0,-1-1-1 0 0,0 1 1 0 0,0-1 0 0 0,-1-1 0 0 0,-9 0-225 0 0,0 0-1 0 0,0 0 1 0 0,0 2 0 0 0,-1-1-1 0 0,1 1 1 0 0,-1 1-1 0 0,1 1 1 0 0,-1-1 0 0 0,1 2-1 0 0,-1 0 1 0 0,-3 1 225 0 0,-116 30-1404 0 0,47 0 1364 0 0,108-32-223 0 0,146-64 541 0 0,-58 16-3334 0 0,-76 32 687 0 0,34-13-6703 0 0,-56 25 6782 0 0</inkml:trace>
  <inkml:trace contextRef="#ctx0" brushRef="#br0" timeOffset="1218.109">1330 527 0 0 0,'0'0'1984'0'0,"0"0"-141"0"0,0 0 18 0 0,0 0-70 0 0,0 0-129 0 0,0 0-217 0 0,0 0-262 0 0,0 0-205 0 0,0 0-149 0 0,0 0-118 0 0,0 0-120 0 0,0 0-116 0 0,0 0-75 0 0,-9 12-63 0 0,-24 38-54 0 0,32-47-241 0 0,0 0 0 0 0,0 0 1 0 0,0 0-1 0 0,0 1 0 0 0,1-1 1 0 0,-1 0-1 0 0,1 1 0 0 0,0-1 1 0 0,0 0-1 0 0,0 1 0 0 0,0-1 1 0 0,1 0-1 0 0,0 1 0 0 0,-1-1 1 0 0,1 0-1 0 0,0 0 0 0 0,0 1 1 0 0,1-1-1 0 0,-1 0 0 0 0,1 0 1 0 0,-1-1-1 0 0,1 1 0 0 0,0 0 1 0 0,0 0-1 0 0,0-1 0 0 0,2 2-42 0 0,-3-3 37 0 0,3 4 103 0 0,0 0 0 0 0,1 0-1 0 0,-1-1 1 0 0,1 1 0 0 0,0-1-1 0 0,1-1 1 0 0,-1 1 0 0 0,1-1-1 0 0,-1 0 1 0 0,1 0 0 0 0,0 0-1 0 0,0-1 1 0 0,0 0 0 0 0,1 0-1 0 0,-1 0 1 0 0,0-1 0 0 0,1 0-1 0 0,-1 0 1 0 0,1-1 0 0 0,-1 0-1 0 0,1 0 1 0 0,-1 0-1 0 0,1-1 1 0 0,-1 0 0 0 0,4-1-140 0 0,2-3 184 0 0,-1 1 0 0 0,0-1 0 0 0,0-1-1 0 0,0 0 1 0 0,-1-1 0 0 0,0 0 0 0 0,0 0 0 0 0,0-1 0 0 0,-1 0 0 0 0,-1-1 0 0 0,6-6-184 0 0,-2 2 112 0 0,-1-1 0 0 0,-1-1 0 0 0,0 1 0 0 0,0-1 1 0 0,-2-1-1 0 0,0 0 0 0 0,0 0 0 0 0,-2-1 0 0 0,1-4-112 0 0,2-16-5058 0 0,-6-2-5544 0 0,-3 39 2228 0 0</inkml:trace>
  <inkml:trace contextRef="#ctx0" brushRef="#br0" timeOffset="1919.13">2094 505 7098 0 0,'0'0'3239'0'0,"0"0"-1187"0"0,0 0-542 0 0,0 0-176 0 0,0 0-268 0 0,0 0-269 0 0,0 0-184 0 0,0 0-133 0 0,0 0-92 0 0,0 0-73 0 0,0 0-86 0 0,0 0-69 0 0,-34 13-57 0 0,-105 42-32 0 0,76-17-22 0 0,57-30-47 0 0,3-6-16 0 0,0 0 1 0 0,1 1-1 0 0,0-1 1 0 0,-1 0-1 0 0,1 1 1 0 0,0-1-1 0 0,0 1 1 0 0,1 0-1 0 0,-1-1 1 0 0,0 1-1 0 0,1 0 1 0 0,0 0-1 0 0,0 0 1 0 0,0 0-1 0 0,0 1 1 0 0,0-1-1 0 0,0 0 1 0 0,1 0-1 0 0,0 0 1 0 0,-1 1-1 0 0,1-1 1 0 0,0 0-1 0 0,1 1 1 0 0,-1-1-1 0 0,1 0 1 0 0,-1 0-1 0 0,1 0 1 0 0,0 0 0 0 0,0 1-1 0 0,0-1 1 0 0,1 0-1 0 0,-1-1 1 0 0,1 1-1 0 0,-1 0 1 0 0,1 0-1 0 0,0-1 1 0 0,0 1-1 0 0,1-1 1 0 0,-1 1-1 0 0,0-1 1 0 0,1 0-1 0 0,-1 0 1 0 0,1 0-1 0 0,0 0 1 0 0,-1-1-1 0 0,4 2 14 0 0,5-1 10 0 0,1-1 0 0 0,-1-1-1 0 0,1 0 1 0 0,-1 0 0 0 0,1-1 0 0 0,-1-1-1 0 0,0 0 1 0 0,0 0 0 0 0,1-1-1 0 0,-1 0 1 0 0,-1-1 0 0 0,1-1-1 0 0,-1 1 1 0 0,1-2 0 0 0,6-4-10 0 0,85-42 40 0 0,-100 52-46 0 0,-1 0 0 0 0,0 0-1 0 0,0 0 1 0 0,1 0 0 0 0,-1 1 0 0 0,0-1 0 0 0,0 0 0 0 0,0 1 0 0 0,1-1 0 0 0,-1 1 0 0 0,0-1 0 0 0,0 1 0 0 0,0-1-1 0 0,0 1 1 0 0,0 0 0 0 0,0 0 0 0 0,0 0 0 0 0,0-1 0 0 0,0 1 0 0 0,-1 0 0 0 0,1 0 0 0 0,0 0 0 0 0,-1 0 0 0 0,1 0-1 0 0,0 1 1 0 0,-1-1 0 0 0,1 0 0 0 0,-1 0 0 0 0,1 0 0 0 0,-1 0 0 0 0,0 1 0 0 0,0-1 0 0 0,1 1 6 0 0,11 18-66 0 0,-9-17 71 0 0,0-1 0 0 0,0 0 0 0 0,0 0 0 0 0,0 0 0 0 0,0-1 0 0 0,0 1-1 0 0,1-1 1 0 0,-1 0 0 0 0,1 0 0 0 0,-1 0 0 0 0,1 0 0 0 0,-1-1 0 0 0,1 1 0 0 0,-1-1 0 0 0,1 0 0 0 0,-1 0 0 0 0,1 0 0 0 0,0 0-1 0 0,-1-1 1 0 0,1 1 0 0 0,-1-1 0 0 0,1 0 0 0 0,-1 0 0 0 0,1-1 0 0 0,-1 1 0 0 0,0-1 0 0 0,0 1-5 0 0,85-61 461 0 0,-77 52-432 0 0,11-9 49 0 0,-1-1-1 0 0,0-1 1 0 0,-2-1 0 0 0,-1 0 0 0 0,0-2 0 0 0,-2 0 0 0 0,-1-1-1 0 0,0 0 1 0 0,-2-1 0 0 0,-1-1 0 0 0,-2 0 0 0 0,0 0 0 0 0,-2-1-1 0 0,1-6-77 0 0,-3 1 20 0 0,-1 1 0 0 0,-2-1 0 0 0,-1 1 0 0 0,-1-1 0 0 0,-3-17-20 0 0,2 48-2 0 0,0 0-1 0 0,1 0 1 0 0,-1 0-1 0 0,0 0 1 0 0,0 0-1 0 0,-1 0 1 0 0,1-1-1 0 0,0 1 1 0 0,-1 0-1 0 0,1 0 1 0 0,-1 0-1 0 0,0 0 0 0 0,0 0 1 0 0,0 1-1 0 0,0-1 1 0 0,0 0-1 0 0,0 0 1 0 0,0 0-1 0 0,0 1 1 0 0,-1-1-1 0 0,1 1 1 0 0,-1-1-1 0 0,1 1 1 0 0,-1 0-1 0 0,0-1 1 0 0,1 1-1 0 0,-1 0 0 0 0,0 0 1 0 0,0 0-1 0 0,0 0 1 0 0,0 0-1 0 0,0 1 1 0 0,0-1-1 0 0,0 1 1 0 0,0-1-1 0 0,0 1 1 0 0,0 0-1 0 0,0-1 1 0 0,0 1-1 0 0,0 0 1 0 0,0 0-1 0 0,0 1 0 0 0,0-1 1 0 0,-1 0-1 0 0,1 1 1 0 0,0-1-1 0 0,0 1 1 0 0,0 0-1 0 0,1 0 1 0 0,-1 0 2 0 0,-8 10-29 0 0,0 1 0 0 0,1 1 1 0 0,1-1-1 0 0,0 1 0 0 0,1 1 0 0 0,1 0 1 0 0,0 0-1 0 0,0 0 0 0 0,1 0 0 0 0,1 1 1 0 0,1 0-1 0 0,0 0 0 0 0,1 0 0 0 0,0 0 1 0 0,2 0-1 0 0,-1 1 0 0 0,2-1 1 0 0,0 0-1 0 0,1 0 0 0 0,0 0 0 0 0,2 0 1 0 0,0 2 28 0 0,72 200-91 0 0,-50-157-52 0 0,-19-48 13 0 0,-1 0-1 0 0,0 1 0 0 0,-1 0 0 0 0,0 0 0 0 0,-1 0 0 0 0,-1 1 0 0 0,0 0 0 0 0,-1-1 1 0 0,0 9 130 0 0,-2-21-292 0 0,0-1-117 0 0,-50-44-14862 0 0,43 36 13188 0 0,2 1 1691 0 0</inkml:trace>
  <inkml:trace contextRef="#ctx0" brushRef="#br0" timeOffset="2165.371">2272 406 3281 0 0,'0'0'3507'0'0,"0"0"-1209"0"0,0 0-716 0 0,0 0-259 0 0,0 0-51 0 0,0 0 1 0 0,0 0-56 0 0,0 0-108 0 0,0 0-135 0 0,0 0-179 0 0,0 0-177 0 0,0 0-151 0 0,0 0-99 0 0,33-7-49 0 0,104-20-12 0 0,-14 20 500 0 0,109 15-2504 0 0,-174 1-4492 0 0,-45-8 2173 0 0,1 0-5599 0 0</inkml:trace>
  <inkml:trace contextRef="#ctx0" brushRef="#br0" timeOffset="2315.236">2988 457 9042 0 0,'0'0'2539'0'0,"0"0"-1367"0"0,0 0-458 0 0,0 0-7 0 0,0 0-40 0 0,0 0-137 0 0,0 0-144 0 0,0 0-130 0 0,0 0-92 0 0,-1 32-71 0 0,-3 94-77 0 0,10-82-261 0 0,6-35-1327 0 0,-8-10-6790 0 0,-2-3 2255 0 0</inkml:trace>
  <inkml:trace contextRef="#ctx0" brushRef="#br0" timeOffset="2499.132">2950 288 10354 0 0,'0'0'3281'0'0,"0"0"-2081"0"0,0 0-536 0 0,0 0-160 0 0,0 0-184 0 0,0 0-143 0 0,0 0-153 0 0,0 0-225 0 0,0 0-143 0 0,0 0-144 0 0,0 0-248 0 0,0 0-608 0 0,0 0-1073 0 0,0 0-1471 0 0,9-4-441 0 0,-2 8 1552 0 0</inkml:trace>
  <inkml:trace contextRef="#ctx0" brushRef="#br0" timeOffset="2734.483">3257 424 6793 0 0,'0'0'2718'0'0,"0"0"-456"0"0,0 0-423 0 0,0 0-452 0 0,0 0-435 0 0,0 0-313 0 0,0 0-188 0 0,0 0-116 0 0,0 0-81 0 0,0 0-74 0 0,0 0-56 0 0,0 0-30 0 0,-4 33-5 0 0,-11 99 10 0 0,14-131-94 0 0,1 0 1 0 0,-1 1 0 0 0,1-1-1 0 0,-1 1 1 0 0,1-1-1 0 0,-1 1 1 0 0,1 0-1 0 0,0-1 1 0 0,0 1-1 0 0,0-1 1 0 0,0 1-1 0 0,0-1 1 0 0,0 1 0 0 0,0-1-1 0 0,1 1 1 0 0,-1 0-1 0 0,0-1 1 0 0,1 1-1 0 0,-1-1 1 0 0,1 0-1 0 0,0 1 1 0 0,0-1-1 0 0,-1 1 1 0 0,1-1 0 0 0,0 0-1 0 0,0 0 1 0 0,0 1-1 0 0,0-1 1 0 0,0 0-1 0 0,0 0 1 0 0,1 0-1 0 0,-1 0 1 0 0,0 0-1 0 0,1 0 1 0 0,-1-1 0 0 0,1 1-6 0 0,4 2 49 0 0,0-1 79 0 0,0 1 0 0 0,0-1 1 0 0,1 0-1 0 0,-1-1 0 0 0,0 0 0 0 0,1 0 0 0 0,-1 0 0 0 0,1-1 0 0 0,-1 1 0 0 0,1-2 0 0 0,-1 1 0 0 0,1-1 0 0 0,-1 0 1 0 0,1 0-1 0 0,-1-1 0 0 0,0 0 0 0 0,0 0 0 0 0,0 0 0 0 0,0-1 0 0 0,0 0 0 0 0,0 0 0 0 0,0 0 0 0 0,-1-1 0 0 0,0 0 1 0 0,0 0-1 0 0,0 0 0 0 0,0-1 0 0 0,-1 1 0 0 0,1-1 0 0 0,-1 0 0 0 0,0-1 0 0 0,-1 1 0 0 0,0-1 0 0 0,1 1 0 0 0,-2-1 1 0 0,1 0-1 0 0,-1 0 0 0 0,0-1 0 0 0,0 1 0 0 0,0 0 0 0 0,-1-1 0 0 0,0 0-128 0 0,0 2 8 0 0,0-1 0 0 0,-1 1 0 0 0,1 0 0 0 0,-1-1 0 0 0,-1 1 0 0 0,1-1 0 0 0,-1 1 0 0 0,0 0 0 0 0,0 0 0 0 0,0-1 0 0 0,-1 1 0 0 0,1 0 0 0 0,-1 0 0 0 0,-1 0 0 0 0,1 0 0 0 0,-1 1 0 0 0,0-1 0 0 0,0 1 0 0 0,0-1 0 0 0,0 1 0 0 0,-1 0 0 0 0,0 1 0 0 0,0-1 0 0 0,0 0 0 0 0,0 1 0 0 0,0 0 0 0 0,-1 0 0 0 0,0 0 0 0 0,1 1 0 0 0,-1-1 0 0 0,0 1 0 0 0,0 1 0 0 0,0-1 0 0 0,-1 0 0 0 0,0 1-8 0 0,-75-3-1651 0 0,32 22-3395 0 0,34-8-681 0 0,3-5-4974 0 0</inkml:trace>
  <inkml:trace contextRef="#ctx0" brushRef="#br0" timeOffset="3135.16">3669 586 10834 0 0,'0'0'2849'0'0,"0"0"-998"0"0,0 0-547 0 0,0 0-260 0 0,0 0-221 0 0,0 0-124 0 0,0 0-68 0 0,0 0-88 0 0,0 0-78 0 0,0 0-98 0 0,0 0-99 0 0,0 0-52 0 0,0-8-41 0 0,1-26-37 0 0,35-16 216 0 0,-28 43-356 0 0,-5 3-72 0 0,1 1 0 0 0,-1 0-1 0 0,1 0 1 0 0,0 1-1 0 0,-1-1 1 0 0,1 1 0 0 0,0 0-1 0 0,1 0 1 0 0,-1 0-1 0 0,0 0 1 0 0,1 1 0 0 0,-1-1-1 0 0,1 1 1 0 0,-1 1-1 0 0,3-1 75 0 0,-3 49-2195 0 0,-3 29 1012 0 0,1-74 1242 0 0,-1 0 1 0 0,2 0-1 0 0,-1 0 0 0 0,0 0 0 0 0,0-1 0 0 0,1 1 1 0 0,0 0-1 0 0,-1-1 0 0 0,1 0 0 0 0,0 0 0 0 0,0 0 1 0 0,1 0-1 0 0,-1 0 0 0 0,0-1 0 0 0,0 1 0 0 0,1-1 1 0 0,-1 0-1 0 0,1 0 0 0 0,-1 0 0 0 0,1 0 1 0 0,-1-1-1 0 0,1 0 0 0 0,0 1 0 0 0,-1-1 0 0 0,1-1 1 0 0,0 1-1 0 0,-1 0 0 0 0,1-1 0 0 0,-1 0 0 0 0,1 0-59 0 0,1 1 195 0 0,7 0 112 0 0,0-2 0 0 0,-1 1 0 0 0,1-1-1 0 0,-1-1 1 0 0,1 0 0 0 0,-1-1 0 0 0,0 0-1 0 0,0-1 1 0 0,-1 0 0 0 0,1-1 0 0 0,-1 0-1 0 0,0 0 1 0 0,-1-1 0 0 0,7-6-307 0 0,-4 2 48 0 0,0 0 0 0 0,0-1-1 0 0,-1 0 1 0 0,-1-1 0 0 0,0 0 0 0 0,0-1 0 0 0,-2 0 0 0 0,0 0-1 0 0,0-1 1 0 0,1-7-48 0 0,1-27-2156 0 0,-9 32-1573 0 0,0 0-4059 0 0,-1 9-3348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43 936 0 0,'0'0'830'0'0,"0"0"-65"0"0,0 0 53 0 0,0 0 135 0 0,0 0 74 0 0,0 0-44 0 0,0 0-131 0 0,0 0-129 0 0,0 0-100 0 0,0 0-18 0 0,0 0 87 0 0,0 0 129 0 0,0 0 132 0 0,3 8 54 0 0,14 99 1820 0 0,-15 517-1232 0 0,-2-614-1591 0 0,16 73-2 0 0,-14-82 28 0 0,1 0 1 0 0,0-1-1 0 0,-1 1 0 0 0,1-1 1 0 0,0 1-1 0 0,0-1 1 0 0,-1 0-1 0 0,1 0 1 0 0,0 0-1 0 0,0 0 1 0 0,-1 0-1 0 0,1-1 1 0 0,0 1-1 0 0,0-1 1 0 0,-1 0-1 0 0,1 0 0 0 0,-1 0 1 0 0,1 0-1 0 0,0 0 1 0 0,-1-1-1 0 0,0 1 1 0 0,1-1-1 0 0,-1 1 1 0 0,0-1-1 0 0,0 0 1 0 0,0 0-1 0 0,0 0 0 0 0,0 0 1 0 0,-1 0-1 0 0,1 0 1 0 0,0-2-31 0 0,25-22 146 0 0,-10 7-154 0 0,1 1 1 0 0,0 1 0 0 0,1 1 0 0 0,1 1-1 0 0,1 0 1 0 0,0 2 0 0 0,0 0 0 0 0,1 1-1 0 0,1 1 1 0 0,5 0 7 0 0,-26 10-2 0 0,0 0 0 0 0,0 1-1 0 0,0-1 1 0 0,0 0 0 0 0,0 1 0 0 0,0 0 0 0 0,0-1-1 0 0,0 1 1 0 0,0 0 0 0 0,0 0 0 0 0,0 0-1 0 0,0 1 1 0 0,0-1 0 0 0,0 0 0 0 0,0 1-1 0 0,0-1 1 0 0,0 1 0 0 0,0 0 0 0 0,-1-1 0 0 0,1 1-1 0 0,0 0 1 0 0,0 0 0 0 0,0 0 0 0 0,-1 0-1 0 0,1 1 1 0 0,-1-1 0 0 0,1 0 0 0 0,-1 1-1 0 0,1-1 1 0 0,-1 1 0 0 0,0 0 0 0 0,0-1 0 0 0,0 1-1 0 0,0 0 1 0 0,0 0 0 0 0,0-1 0 0 0,0 1-1 0 0,-1 0 1 0 0,1 0 0 0 0,0 0 0 0 0,-1 0-1 0 0,0 0 1 0 0,1 0 0 0 0,-1 0 0 0 0,0 0-1 0 0,0 1 4 0 0,19 272 349 0 0,5-252-2347 0 0,-13-20-1660 0 0,1-3-3677 0 0,-8 0 2041 0 0</inkml:trace>
  <inkml:trace contextRef="#ctx0" brushRef="#br0" timeOffset="1113.388">849 665 4105 0 0,'0'0'1332'0'0,"0"0"-72"0"0,0 0 38 0 0,0 0 112 0 0,0 0 22 0 0,0 0-76 0 0,-33 20-143 0 0,-101 65-176 0 0,61-20 393 0 0,68-60-1407 0 0,1 0 0 0 0,1 0 0 0 0,-1 1 0 0 0,1-1 1 0 0,0 1-1 0 0,0 0 0 0 0,0 0 0 0 0,1 0 0 0 0,0 0 0 0 0,0 1 1 0 0,0-1-1 0 0,1 0 0 0 0,0 1 0 0 0,1-1 0 0 0,-1 1 0 0 0,1-1 0 0 0,0 1 1 0 0,1-1-1 0 0,0 4-23 0 0,2-8-9 0 0,-1 0 0 0 0,1 0 1 0 0,0-1-1 0 0,0 1 0 0 0,0 0 0 0 0,0-1 1 0 0,0 0-1 0 0,0 0 0 0 0,0 0 0 0 0,0 0 1 0 0,1 0-1 0 0,-1-1 0 0 0,0 0 0 0 0,1 1 1 0 0,-1-1-1 0 0,0 0 0 0 0,0-1 0 0 0,1 1 1 0 0,-1 0-1 0 0,0-1 0 0 0,0 0 0 0 0,1 0 1 0 0,-1 0-1 0 0,0 0 0 0 0,2-1 9 0 0,20-9 85 0 0,-1 0 0 0 0,-1-2 0 0 0,0-1 0 0 0,0 0 0 0 0,-2-2 0 0 0,8-7-85 0 0,30-20 45 0 0,65-49 0 0 0,-124 92-50 0 0,1-1-1 0 0,-1 0 0 0 0,1 1 0 0 0,-1-1 1 0 0,1 1-1 0 0,0-1 0 0 0,-1 1 1 0 0,1-1-1 0 0,0 1 0 0 0,-1-1 1 0 0,1 1-1 0 0,0-1 0 0 0,-1 1 1 0 0,1 0-1 0 0,0-1 0 0 0,0 1 0 0 0,-1 0 1 0 0,1 0-1 0 0,0 0 0 0 0,0 0 1 0 0,0-1-1 0 0,-1 1 0 0 0,1 0 1 0 0,0 0-1 0 0,0 1 0 0 0,0-1 1 0 0,-1 0-1 0 0,1 0 0 0 0,0 0 1 0 0,0 0-1 0 0,0 1 0 0 0,-1-1 0 0 0,1 0 1 0 0,0 1-1 0 0,-1-1 0 0 0,1 1 1 0 0,0-1-1 0 0,-1 1 0 0 0,1-1 1 0 0,0 1-1 0 0,-1-1 0 0 0,1 1 1 0 0,-1-1-1 0 0,1 1 0 0 0,-1 0 0 0 0,1-1 1 0 0,-1 1-1 0 0,0 0 0 0 0,1 0 1 0 0,-1-1-1 0 0,0 1 0 0 0,1 0 1 0 0,-1 0 5 0 0,1 49 229 0 0,-2-33-170 0 0,0-13-72 0 0,0 0 0 0 0,0 1 0 0 0,0-1 0 0 0,1 1 0 0 0,-1-1 0 0 0,1 1 0 0 0,0-1 0 0 0,1 1-1 0 0,-1-1 1 0 0,1 1 0 0 0,0-1 0 0 0,0 0 0 0 0,0 1 0 0 0,0-1 0 0 0,1 0 0 0 0,0 0 0 0 0,0 0 0 0 0,0 0 0 0 0,0 0 0 0 0,0 0 0 0 0,1-1 0 0 0,0 1 0 0 0,0-1 0 0 0,0 1 0 0 0,0-1 0 0 0,0 0 0 0 0,1 0 0 0 0,0-1 0 0 0,-1 1-1 0 0,1-1 1 0 0,0 0 0 0 0,0 0 0 0 0,0 0 0 0 0,0 0 0 0 0,1-1 0 0 0,-1 1 0 0 0,3-1 13 0 0,0 0 82 0 0,1-1-1 0 0,-1 0 0 0 0,1 0 1 0 0,-1 0-1 0 0,1-1 1 0 0,-1-1-1 0 0,0 1 1 0 0,1-1-1 0 0,-1 0 0 0 0,0-1 1 0 0,0 0-1 0 0,-1 0 1 0 0,1 0-1 0 0,0-1 1 0 0,-1 0-1 0 0,0 0 0 0 0,0-1-81 0 0,89-94 1551 0 0,-70 80-1269 0 0,5 4-218 0 0,97-43-58 0 0,-102 48-135 0 0,-16 5 1416 0 0,-30 4-340 0 0,16 1-919 0 0,0 0 0 0 0,0-1 0 0 0,-1 2 0 0 0,1-1 0 0 0,0 1 0 0 0,0 0 0 0 0,0 0 0 0 0,0 0 0 0 0,0 0 0 0 0,0 1 0 0 0,0 0 0 0 0,1 0 0 0 0,-1 0 0 0 0,-4 4-28 0 0,0-1-60 0 0,-1 1 1 0 0,1 1-1 0 0,1 0 0 0 0,-1 0 0 0 0,1 0 1 0 0,1 1-1 0 0,-1 1 0 0 0,1-1 1 0 0,1 1-1 0 0,-1 0 0 0 0,2 0 0 0 0,-1 1 1 0 0,1 0-1 0 0,1 0 0 0 0,0 0 0 0 0,0 1 1 0 0,1-1-1 0 0,0 1 0 0 0,1 0 1 0 0,0-1-1 0 0,1 1 0 0 0,0 0 0 0 0,1 10 60 0 0,2-18-1 0 0,1 0-1 0 0,0 0 0 0 0,0 0 0 0 0,0-1 0 0 0,0 1 0 0 0,1-1 1 0 0,-1 0-1 0 0,0 0 0 0 0,1 0 0 0 0,0-1 0 0 0,-1 1 0 0 0,1-1 1 0 0,0 0-1 0 0,0 0 0 0 0,0 0 0 0 0,0 0 0 0 0,0-1 0 0 0,0 0 1 0 0,0 0-1 0 0,0 0 0 0 0,0 0 0 0 0,0 0 0 0 0,0-1 0 0 0,0 0 1 0 0,0 0-1 0 0,0 0 0 0 0,-1 0 0 0 0,1-1 0 0 0,0 1 0 0 0,-1-1 1 0 0,1 0-1 0 0,0 0 2 0 0,29-16 242 0 0,0-1 0 0 0,-1-1-1 0 0,-1-2 1 0 0,-1-1 0 0 0,25-26-242 0 0,-31 25 80 0 0,31-30 34 0 0,-2-2 0 0 0,-3-2 0 0 0,23-38-114 0 0,-55 73-79 0 0,-1-2 0 0 0,-2 0 0 0 0,0 0 0 0 0,-2-2 0 0 0,-1 1 0 0 0,-1-2 1 0 0,-1 0-1 0 0,-1 0 0 0 0,-2 0 0 0 0,-1-1 0 0 0,-1 0 0 0 0,-1 0 0 0 0,-1-24 79 0 0,-3 48-13 0 0,0 0-1 0 0,0 0 1 0 0,0 0 0 0 0,-1 0-1 0 0,0 0 1 0 0,0 0-1 0 0,0 0 1 0 0,0 1 0 0 0,-1-1-1 0 0,0 0 1 0 0,0 1 0 0 0,0-1-1 0 0,-1 1 1 0 0,1 0-1 0 0,-1-1 1 0 0,0 1 0 0 0,0 1-1 0 0,0-1 1 0 0,-1 0 0 0 0,0 1-1 0 0,1 0 1 0 0,-1-1-1 0 0,0 2 1 0 0,-1-1 0 0 0,1 0-1 0 0,0 1 1 0 0,-1 0-1 0 0,-2-1 14 0 0,-5 3-7 0 0,0 0 0 0 0,0 1 0 0 0,0 0-1 0 0,0 1 1 0 0,0 0 0 0 0,0 1 0 0 0,0 1-1 0 0,1 0 1 0 0,0 0 0 0 0,-1 1-1 0 0,1 0 1 0 0,1 1 0 0 0,-1 1 0 0 0,1-1-1 0 0,0 2 1 0 0,1-1 0 0 0,0 1-1 0 0,0 1 1 0 0,1 0 0 0 0,0 0 0 0 0,0 0-1 0 0,1 2 8 0 0,-8 3 13 0 0,1 0 0 0 0,0 2 0 0 0,1-1 0 0 0,1 2 0 0 0,1 0 0 0 0,0 0 0 0 0,1 1 0 0 0,1 0 0 0 0,1 1 0 0 0,1 0 0 0 0,0 0 0 0 0,1 0 0 0 0,1 1 0 0 0,1 0 0 0 0,1 0 0 0 0,1 1 0 0 0,0-1 0 0 0,2 0 0 0 0,0 1-1 0 0,2-1 1 0 0,2 14-13 0 0,4-17 41 0 0,1 0 0 0 0,0-1 0 0 0,1 0 0 0 0,1 0 0 0 0,1-1-1 0 0,0-1 1 0 0,1 0 0 0 0,0-1 0 0 0,1 0 0 0 0,1-1 0 0 0,0 0-1 0 0,1-2 1 0 0,0 1 0 0 0,0-2 0 0 0,1 0 0 0 0,0-2 0 0 0,1 1-1 0 0,-1-2 1 0 0,2 0 0 0 0,-1-2 0 0 0,5 1-41 0 0,5 2 6 0 0,-1-1-1 0 0,1-2 1 0 0,0-1 0 0 0,0-1 0 0 0,0-2-1 0 0,0 0 1 0 0,18-4-6 0 0,17-13-836 0 0,-27-5-6891 0 0,-29 15-323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3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20 103 9754 0 0,'0'0'1734'0'0,"0"0"-189"0"0,0 0-114 0 0,0 0-52 0 0,0 0-138 0 0,0 0-221 0 0,0 0-219 0 0,0 0-195 0 0,0 0-126 0 0,0 0-55 0 0,0 0-57 0 0,0 0-35 0 0,0 0-57 0 0,-3 25-83 0 0,-10 80-5 0 0,12-96-152 0 0,0 0 1 0 0,0-1-1 0 0,0 1 0 0 0,1 0 1 0 0,1-1-1 0 0,-1 1 1 0 0,2 0-1 0 0,-1-1 0 0 0,1 1 1 0 0,0-1-1 0 0,1 1 0 0 0,0-1 1 0 0,0 0-1 0 0,1 0 1 0 0,2 5-37 0 0,-3-8 6 0 0,49 47 181 0 0,-47-50-157 0 0,0 0-1 0 0,0-1 1 0 0,0 0 0 0 0,0 1 0 0 0,0-2 0 0 0,0 1-1 0 0,0 0 1 0 0,0-1 0 0 0,0 0 0 0 0,0 0-1 0 0,1-1 1 0 0,-1 0 0 0 0,0 1 0 0 0,0-2 0 0 0,0 1-1 0 0,0 0 1 0 0,-1-1 0 0 0,1 0 0 0 0,0 0-1 0 0,-1-1 1 0 0,1 1 0 0 0,-1-1 0 0 0,1 0 0 0 0,-1 0-1 0 0,0-1 1 0 0,-1 1 0 0 0,4-4-30 0 0,135-145-76 0 0,-67 62-104 0 0,-43 64-496 0 0,-27 49 448 0 0,-4-13 299 0 0,-2-5-51 0 0,0-1-1 0 0,0 0 0 0 0,1 1 0 0 0,0-1 1 0 0,-1 1-1 0 0,2-1 0 0 0,-1 1 0 0 0,0-1 1 0 0,1 0-1 0 0,0 1 0 0 0,0-1 1 0 0,0 0-1 0 0,1 1 0 0 0,-1-1 0 0 0,1 0 1 0 0,0 0-1 0 0,0 0 0 0 0,1-1 0 0 0,-1 1 1 0 0,1 0-1 0 0,0-1 0 0 0,-1 1 1 0 0,2-1-1 0 0,-1 0 0 0 0,0 0 0 0 0,1 0 1 0 0,-1-1-1 0 0,1 1 0 0 0,0-1 0 0 0,0 0 1 0 0,0 0-1 0 0,0 0 0 0 0,0-1 1 0 0,4 2-20 0 0,-1-4 98 0 0,0 0 0 0 0,0 0 0 0 0,0-1 0 0 0,0 0 0 0 0,0 0 0 0 0,0 0 0 0 0,-1-1 0 0 0,1 0 0 0 0,-1-1 0 0 0,0 1 0 0 0,0-1 0 0 0,0 0 0 0 0,0-1 0 0 0,-1 1 0 0 0,1-1 0 0 0,2-4-98 0 0,122-142 1211 0 0,-103 92-1574 0 0,-23 34-3434 0 0,-4 24 1155 0 0,0 1-1793 0 0,0 0-1669 0 0,0 0-2218 0 0</inkml:trace>
  <inkml:trace contextRef="#ctx0" brushRef="#br0" timeOffset="350.668">1010 346 9410 0 0,'0'0'2447'0'0,"0"0"-209"0"0,0 0-290 0 0,0 0-402 0 0,0 0-407 0 0,0 0-307 0 0,0 0-178 0 0,33-22-101 0 0,100-69-81 0 0,-79 41 130 0 0,-50 41-476 0 0,-1 6-111 0 0,-1 0 0 0 0,0 0 0 0 0,0 0-1 0 0,0-1 1 0 0,0 1 0 0 0,-1 0-1 0 0,1-1 1 0 0,-1 1 0 0 0,0-1 0 0 0,0 0-1 0 0,0 1 1 0 0,0-1 0 0 0,-1 0 0 0 0,1 0-1 0 0,-1 1 1 0 0,0-1 0 0 0,0 0-1 0 0,-1 0 1 0 0,1 1 0 0 0,-1-1 0 0 0,1 0-1 0 0,-1 1 1 0 0,0-1 0 0 0,-1 0 0 0 0,1 1-1 0 0,-1-1 1 0 0,1 1 0 0 0,-1 0-1 0 0,0 0 1 0 0,0 0 0 0 0,-1-1 0 0 0,1 2-1 0 0,-1-1 1 0 0,1 0 0 0 0,-1 1 0 0 0,0-1-1 0 0,0 1 1 0 0,0 0 0 0 0,0 0-1 0 0,-1 0 1 0 0,1 0 0 0 0,0 0 0 0 0,-1 1-1 0 0,1-1 1 0 0,-1 1 0 0 0,0 0 0 0 0,-3 0-15 0 0,-7 1-49 0 0,0 1 1 0 0,1 1 0 0 0,-1 0 0 0 0,0 1-1 0 0,1 0 1 0 0,-1 1 0 0 0,1 1 0 0 0,0 0-1 0 0,1 1 1 0 0,-1 0 0 0 0,1 1 0 0 0,0 0-1 0 0,1 1 1 0 0,0 0 0 0 0,0 1 0 0 0,0 0-1 0 0,1 1 1 0 0,1 0 0 0 0,0 1 0 0 0,0 0-1 0 0,1 0 1 0 0,0 1 0 0 0,-2 6 48 0 0,6-12-13 0 0,0 1 1 0 0,1 0-1 0 0,0 0 1 0 0,1 0-1 0 0,-1 0 1 0 0,1 0-1 0 0,0 1 1 0 0,1-1-1 0 0,0 0 1 0 0,0 1-1 0 0,1 0 0 0 0,0-1 1 0 0,0 1-1 0 0,1-1 1 0 0,-1 1-1 0 0,2-1 1 0 0,-1 0-1 0 0,1 1 1 0 0,0-1-1 0 0,1 0 1 0 0,0 0-1 0 0,0 0 1 0 0,0 0-1 0 0,1-1 1 0 0,0 1-1 0 0,0-1 0 0 0,0 0 1 0 0,1 0-1 0 0,0-1 1 0 0,1 1-1 0 0,-1-1 1 0 0,1 0-1 0 0,0 0 1 0 0,0-1-1 0 0,1 1 13 0 0,13 5 42 0 0,0 0 1 0 0,1-2-1 0 0,0 0 0 0 0,1-1 0 0 0,-1-1 0 0 0,1-1 1 0 0,0-1-1 0 0,1-1 0 0 0,-1-1 0 0 0,1-1 0 0 0,-1-1 1 0 0,1 0-1 0 0,-1-2 0 0 0,7-2-42 0 0,79-17-1210 0 0,-40 0-5810 0 0,-46 13-3923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511 96 1968 0 0,'0'0'1073'0'0,"0"0"144"0"0,0 0 272 0 0,0 0 270 0 0,0 0 144 0 0,0 0-6 0 0,0 0-124 0 0,0 0-177 0 0,0 0-232 0 0,0 0-257 0 0,0 0-237 0 0,0 0-171 0 0,0 0-113 0 0,2-10-73 0 0,7-24 1299 0 0,-13 527-452 0 0,0-400-1374 0 0,-5-2 0 0 0,-16 72 14 0 0,21-142-22 0 0,-4 80-398 0 0,8-58-4037 0 0,0-22-454 0 0,1-20 296 0 0,0-1 2021 0 0,-1 0 1968 0 0,2 0-4687 0 0</inkml:trace>
  <inkml:trace contextRef="#ctx0" brushRef="#br0" timeOffset="224.448">1 652 12475 0 0,'0'0'574'0'0,"0"0"-65"0"0,0 0 140 0 0,0 0 158 0 0,0 0 60 0 0,34-4-32 0 0,113-15-7 0 0,105-36 2148 0 0,-231 49-2935 0 0,248-72 810 0 0,-100 1-4083 0 0,-123 45-1223 0 0,-18 9-2180 0 0,-17 11-455 0 0</inkml:trace>
  <inkml:trace contextRef="#ctx0" brushRef="#br0" timeOffset="590.171">982 85 10490 0 0,'0'0'1091'0'0,"0"0"-352"0"0,0 0-83 0 0,0 0 199 0 0,0 0 171 0 0,0 0 79 0 0,0 0-17 0 0,0 0-131 0 0,-7 36-181 0 0,-21 116-208 0 0,-6 53 321 0 0,30-35-665 0 0,5-162-222 0 0,1-1 0 0 0,0 0 0 0 0,1 0 0 0 0,0 0 0 0 0,0-1-1 0 0,0 1 1 0 0,0 0 0 0 0,1-1 0 0 0,0 0 0 0 0,1 0-1 0 0,0 0 1 0 0,-1-1 0 0 0,2 1 0 0 0,-1-1 0 0 0,1-1 0 0 0,-1 1-1 0 0,1-1 1 0 0,1 0 0 0 0,-1 0 0 0 0,0 0 0 0 0,1-1 0 0 0,0 0-1 0 0,0 0 1 0 0,0-1 0 0 0,0 0 0 0 0,0 0 0 0 0,0-1 0 0 0,1 0-1 0 0,-1 0 1 0 0,0-1 0 0 0,1 0 0 0 0,-1 0 0 0 0,1 0 0 0 0,-1-1-1 0 0,1 0-1 0 0,94-21 626 0 0,-101 21-598 0 0,1 0 0 0 0,-1 0 0 0 0,1 0 1 0 0,0 0-1 0 0,0 0 0 0 0,-1 0 0 0 0,1 1 1 0 0,0-1-1 0 0,0 1 0 0 0,0-1 0 0 0,0 1 0 0 0,0 0 1 0 0,-1 0-1 0 0,1 0 0 0 0,0 0 0 0 0,0 0 0 0 0,0 0 1 0 0,0 0-1 0 0,0 0 0 0 0,0 1 0 0 0,0-1 1 0 0,-1 1-1 0 0,1 0 0 0 0,0-1 0 0 0,0 1 0 0 0,-1 0 1 0 0,1 0-1 0 0,0 0 0 0 0,-1 0 0 0 0,1 0 0 0 0,-1 1 1 0 0,1-1-1 0 0,-1 0 0 0 0,0 1 0 0 0,0-1 0 0 0,1 1 1 0 0,-1-1-1 0 0,0 1 0 0 0,0 1-28 0 0,24 102 672 0 0,1-89-3816 0 0,-15-15-744 0 0,-2-3-3304 0 0,-5-1-1510 0 0</inkml:trace>
  <inkml:trace contextRef="#ctx0" brushRef="#br0" timeOffset="1278.02">1728 575 7066 0 0,'0'0'2889'0'0,"0"0"-1383"0"0,0 0-503 0 0,0 0-1 0 0,0 0-40 0 0,0 0-79 0 0,0 0-96 0 0,0 0-179 0 0,-31 33-198 0 0,-96 104-189 0 0,76-61-128 0 0,49-74-123 0 0,0 1 0 0 0,1-1 0 0 0,-1 0 0 0 0,1 1 0 0 0,0-1-1 0 0,0 0 1 0 0,0 1 0 0 0,0-1 0 0 0,0 1 0 0 0,1 0 0 0 0,-1-1 0 0 0,1 1-1 0 0,-1 0 1 0 0,1-1 0 0 0,0 1 0 0 0,0 0 0 0 0,0-1 0 0 0,1 1-1 0 0,-1 0 1 0 0,0-1 0 0 0,1 1 0 0 0,0 0 0 0 0,0-1 0 0 0,0 1-1 0 0,0-1 1 0 0,0 1 0 0 0,0-1 0 0 0,1 0 0 0 0,-1 1 0 0 0,1-1 0 0 0,-1 0-1 0 0,1 0 1 0 0,0 0 0 0 0,0 0 0 0 0,0-1 0 0 0,0 1 0 0 0,0 0-1 0 0,0-1 1 0 0,1 1 0 0 0,-1-1 0 0 0,1 0 0 0 0,-1 0 0 0 0,0 0-1 0 0,3 1 31 0 0,14-6 29 0 0,-1-1-1 0 0,0 0 0 0 0,0-1 0 0 0,-1-1 0 0 0,1-1 0 0 0,-2 0 0 0 0,1-1 0 0 0,-1-1 0 0 0,-1-1 0 0 0,1 0 1 0 0,-2-1-1 0 0,0 0 0 0 0,0-1 0 0 0,10-13-28 0 0,75-55-91 0 0,-95 118-236 0 0,-7 50 165 0 0,5-83 146 0 0,0 0 1 0 0,1-1-1 0 0,0 1 1 0 0,0-1 0 0 0,0 1-1 0 0,0-1 1 0 0,0 0-1 0 0,0 0 1 0 0,1 0-1 0 0,0-1 1 0 0,-1 1-1 0 0,1-1 1 0 0,0 0 0 0 0,0 0-1 0 0,0 0 1 0 0,1-1-1 0 0,-1 1 1 0 0,0-1-1 0 0,1 0 1 0 0,-1 0-1 0 0,0-1 1 0 0,1 1 0 0 0,-1-1-1 0 0,1 0 1 0 0,-1 0-1 0 0,1-1 1 0 0,-1 1-1 0 0,1-1 1 0 0,-1 0-1 0 0,0 0 1 0 0,4-2 15 0 0,3-1 175 0 0,0 0-1 0 0,0-1 1 0 0,-1 0-1 0 0,0-1 1 0 0,0 0 0 0 0,0-1-1 0 0,0 0 1 0 0,-1 0-1 0 0,0-1 1 0 0,-1 0 0 0 0,0-1-1 0 0,0 0 1 0 0,2-4-175 0 0,19-23 621 0 0,-2-1-1 0 0,-1-2 1 0 0,-2-1 0 0 0,-2 0 0 0 0,3-12-621 0 0,-8 11-171 0 0,-1-1 0 0 0,-2 0 1 0 0,-3-1-1 0 0,-1 0 1 0 0,-1 0-1 0 0,-3-1 0 0 0,-2-1 1 0 0,-1-29 170 0 0,-3 59-89 0 0,1 12 101 0 0,0 0 0 0 0,0 0 0 0 0,0 1 1 0 0,-1-1-1 0 0,1 0 0 0 0,-1 0 0 0 0,0 0 0 0 0,0 0 0 0 0,0 0 0 0 0,0 0 0 0 0,0 0 0 0 0,-1 0 0 0 0,1 0 0 0 0,-1 1 0 0 0,0-1 0 0 0,0 0 0 0 0,0 0 0 0 0,0 1 0 0 0,0-1 0 0 0,-1 0 0 0 0,1 1 1 0 0,-1-1-1 0 0,0 1 0 0 0,0 0 0 0 0,0 0 0 0 0,0 0 0 0 0,0-1 0 0 0,0 2 0 0 0,0-1 0 0 0,-1 0 0 0 0,1 0 0 0 0,-1 1 0 0 0,1 0 0 0 0,-1-1 0 0 0,0 1 0 0 0,-1-1-12 0 0,-2 5 11 0 0,0-1 0 0 0,0 1-1 0 0,1 0 1 0 0,-1 1 0 0 0,1-1-1 0 0,0 1 1 0 0,0 0 0 0 0,0 1-1 0 0,0-1 1 0 0,1 1 0 0 0,-1 0-1 0 0,1 0 1 0 0,1 0 0 0 0,-1 0-1 0 0,1 1 1 0 0,0 0 0 0 0,0 0-1 0 0,0 1-10 0 0,-8 17 22 0 0,2 0-1 0 0,0 1 1 0 0,2 0 0 0 0,0 1-1 0 0,2 0 1 0 0,1 0-1 0 0,1 0 1 0 0,1 0-1 0 0,1 0 1 0 0,2 1-1 0 0,0-1 1 0 0,4 13-22 0 0,1-5-59 0 0,1 0 1 0 0,2 0-1 0 0,2-1 1 0 0,0-1-1 0 0,3 0 1 0 0,0 0-1 0 0,2-2 1 0 0,1 1-1 0 0,17 19 59 0 0,15 9-1620 0 0,-48-59 1293 0 0,-1 0-6 0 0,-6-15-3064 0 0,-22-14-7121 0 0,20 22 6997 0 0</inkml:trace>
  <inkml:trace contextRef="#ctx0" brushRef="#br0" timeOffset="1519.967">1906 383 10426 0 0,'0'0'1689'0'0,"0"0"-201"0"0,0 0 104 0 0,0 0-223 0 0,0 0-433 0 0,0 0-360 0 0,206 0-256 0 0,-156-7-88 0 0,3 3-80 0 0,8-3-40 0 0,-2-1 8 0 0,0-3-40 0 0,4 4-72 0 0,-5-4-160 0 0,-2 0-672 0 0,3 0-1921 0 0,-19 4-4368 0 0,-10-1-1153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1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69 8818 0 0,'0'0'3246'0'0,"0"0"-2032"0"0,0 0-520 0 0,0 0 72 0 0,0 0 198 0 0,0 0 180 0 0,0 0 19 0 0,0 0-155 0 0,0 0-271 0 0,0 0-260 0 0,0 0-221 0 0,-5-3-167 0 0,1 1-81 0 0,5 2-4 0 0,-1 1 0 0 0,0-1 1 0 0,1 1-1 0 0,-1 0 0 0 0,0-1 1 0 0,1 1-1 0 0,-1 0 1 0 0,0-1-1 0 0,0 1 0 0 0,0 0 1 0 0,0-1-1 0 0,1 1 0 0 0,-1 0 1 0 0,0-1-1 0 0,0 1 0 0 0,0 0 1 0 0,-1-1-1 0 0,1 1 0 0 0,0 0 1 0 0,0-1-1 0 0,0 1 1 0 0,0 0-1 0 0,-1-1 0 0 0,1 1 1 0 0,0 0-1 0 0,-1-1 0 0 0,1 1 1 0 0,0-1-1 0 0,-1 1 0 0 0,1-1 1 0 0,-1 1-1 0 0,1-1 1 0 0,-1 1-1 0 0,1-1 0 0 0,-1 1 1 0 0,1-1-1 0 0,-1 1 0 0 0,1-1 1 0 0,-1 0-1 0 0,1 1 0 0 0,-1-1 1 0 0,0 0-1 0 0,1 0 1 0 0,-1 0-1 0 0,0 1 0 0 0,1-1 1 0 0,-1 0-1 0 0,0 0 0 0 0,1 0 1 0 0,-1 0-1 0 0,0 0 0 0 0,0 0 1 0 0,1 0-1 0 0,-1 0 0 0 0,0 0 1 0 0,1 0-1 0 0,-1-1 1 0 0,0 1-1 0 0,1 0 0 0 0,-1 0 1 0 0,1-1-1 0 0,-1 1 0 0 0,0 0 1 0 0,1-1-1 0 0,-1 1-4 0 0,19 216 1380 0 0,29 168-1056 0 0,-23-187-1562 0 0,-13-132-2076 0 0,2-2-4009 0 0,-7-45 292 0 0,-5-17 3366 0 0</inkml:trace>
  <inkml:trace contextRef="#ctx0" brushRef="#br0" timeOffset="456.166">0 227 6753 0 0,'0'0'2805'0'0,"0"0"-1145"0"0,0 0-321 0 0,0 0-21 0 0,0 0 22 0 0,0 0-43 0 0,0 0-195 0 0,0 0-245 0 0,0 0-197 0 0,0 0-179 0 0,0 0-109 0 0,19-31-81 0 0,65-99-87 0 0,-82 126-193 0 0,1 1 1 0 0,0-1-1 0 0,0 0 0 0 0,0 1 1 0 0,0 0-1 0 0,1 0 0 0 0,-1 0 1 0 0,1 0-1 0 0,0 1 0 0 0,0-1 1 0 0,0 1-1 0 0,0 0 0 0 0,0 0 1 0 0,0 0-1 0 0,1 1 0 0 0,-1 0 1 0 0,1-1-1 0 0,-1 2 0 0 0,1-1 1 0 0,-1 0-1 0 0,3 1-11 0 0,11-2 46 0 0,15-4 65 0 0,0 2 1 0 0,1 1-1 0 0,0 1 0 0 0,-1 2 0 0 0,31 5-111 0 0,-55-5 5 0 0,-1 1 0 0 0,1 0-1 0 0,0 1 1 0 0,0 0 0 0 0,0 1-1 0 0,-1-1 1 0 0,0 2 0 0 0,1-1 0 0 0,-1 1-1 0 0,0 0 1 0 0,-1 1 0 0 0,1 0-1 0 0,-1 0 1 0 0,0 1 0 0 0,0-1 0 0 0,0 2-1 0 0,-1-1 1 0 0,0 1 0 0 0,0 0-1 0 0,-1 0 1 0 0,0 0 0 0 0,0 1 0 0 0,-1 0-1 0 0,0 0 1 0 0,0 0 0 0 0,-1 0-1 0 0,0 1 1 0 0,0-1 0 0 0,-1 1-1 0 0,0 0 1 0 0,-1 0 0 0 0,0 0-5 0 0,-3 2 12 0 0,-1-1 0 0 0,0 1 0 0 0,0 0 0 0 0,-1-1 0 0 0,-1 0 0 0 0,0 0 0 0 0,0 0 0 0 0,-1-1 0 0 0,0 1 0 0 0,0-1 0 0 0,-1-1 0 0 0,-1 1 0 0 0,1-1 0 0 0,-1-1-1 0 0,-1 1 1 0 0,1-1 0 0 0,-1-1 0 0 0,-1 0 0 0 0,-8 5-12 0 0,-5 7 37 0 0,-128 81 514 0 0,88-55 185 0 0,62-42-735 0 0,1 0 1 0 0,0 0-1 0 0,0 0 1 0 0,0 1-1 0 0,0-1 0 0 0,0 0 1 0 0,1 0-1 0 0,-1 0 1 0 0,1 0-1 0 0,-1 0 1 0 0,1 0-1 0 0,0 0 0 0 0,0 0 1 0 0,0 0-1 0 0,0 0 1 0 0,0-1-1 0 0,0 1 1 0 0,0 0-1 0 0,0-1 0 0 0,1 1 1 0 0,-1 0-1 0 0,1-1 1 0 0,-1 0-1 0 0,1 1 1 0 0,0-1-1 0 0,-1 0 0 0 0,1 0 1 0 0,0 0-1 0 0,0 0-1 0 0,261 208 700 0 0,-154-158-1232 0 0,-54-46-4053 0 0,-51-5 3502 0 0,12-1-2917 0 0,-5-1-2754 0 0,-3 1-54 0 0</inkml:trace>
  <inkml:trace contextRef="#ctx0" brushRef="#br0" timeOffset="821.329">919 890 5753 0 0,'0'0'996'0'0,"0"0"47"0"0,0 0 315 0 0,0 0 338 0 0,0 0 34 0 0,0 0-247 0 0,0 0-283 0 0,0 0-234 0 0,0 0-163 0 0,0 0-102 0 0,0 0-73 0 0,0 0-76 0 0,21-7-52 0 0,64-23-59 0 0,-81 29-394 0 0,-1 0 1 0 0,1-1-1 0 0,-1 1 1 0 0,1-1-1 0 0,-1 0 1 0 0,0 0 0 0 0,0-1-1 0 0,0 1 1 0 0,0-1-1 0 0,0 1 1 0 0,-1-1-1 0 0,1 0 1 0 0,-1 0-1 0 0,0 0 1 0 0,0 0 0 0 0,0 0-1 0 0,0-1 1 0 0,1-1-48 0 0,2-4 112 0 0,0-1-63 0 0,0 1 0 0 0,-1-1 0 0 0,0 0 0 0 0,0 0 0 0 0,-1 0 0 0 0,0 0 0 0 0,-1-1 0 0 0,0 1 0 0 0,-1-1 0 0 0,0 0 0 0 0,-1 1 0 0 0,0-1 0 0 0,0 0-49 0 0,-1 7-37 0 0,1 0-1 0 0,-1 0 0 0 0,1 0 0 0 0,-1 0 0 0 0,0 0 0 0 0,-1 1 1 0 0,1-1-1 0 0,-1 1 0 0 0,0-1 0 0 0,1 1 0 0 0,-1-1 0 0 0,-1 1 1 0 0,1 0-1 0 0,0 0 0 0 0,-1 0 0 0 0,0 0 0 0 0,0 0 0 0 0,0 1 1 0 0,0-1-1 0 0,0 1 0 0 0,0 0 0 0 0,0 0 0 0 0,-1 0 1 0 0,1 0-1 0 0,-1 1 0 0 0,0-1 0 0 0,1 1 0 0 0,-1 0 0 0 0,0 0 1 0 0,0 0-1 0 0,0 0 0 0 0,1 1 0 0 0,-1 0 0 0 0,0 0 0 0 0,0 0 1 0 0,-1 0 37 0 0,-8 3-56 0 0,1 1 0 0 0,0 0-1 0 0,0 0 1 0 0,1 1 0 0 0,-1 1 0 0 0,1 0 0 0 0,0 1 0 0 0,1 0 0 0 0,0 0 0 0 0,0 1 0 0 0,0 0 0 0 0,1 1 0 0 0,0 0 0 0 0,1 1 0 0 0,0 0 0 0 0,1 0-1 0 0,-1 0 1 0 0,2 1 0 0 0,0 0 0 0 0,0 0 0 0 0,1 1 0 0 0,0 0 0 0 0,1 0 0 0 0,-2 9 56 0 0,3-13-15 0 0,0 0-1 0 0,0-1 1 0 0,0 1-1 0 0,1 0 1 0 0,0 0-1 0 0,0 0 1 0 0,1 0-1 0 0,0 1 1 0 0,1-1-1 0 0,0 0 1 0 0,0 1-1 0 0,1-1 1 0 0,0 0-1 0 0,0 0 1 0 0,1 0-1 0 0,0 0 1 0 0,0 0-1 0 0,1 0 1 0 0,0 0-1 0 0,0-1 1 0 0,1 1-1 0 0,0-1 1 0 0,1 0-1 0 0,-1 0 1 0 0,1-1-1 0 0,0 1 1 0 0,1-1-1 0 0,0 0 1 0 0,5 4 15 0 0,4-2-185 0 0,1-1 1 0 0,0 0 0 0 0,0-1-1 0 0,1 0 1 0 0,-1-2 0 0 0,1 0-1 0 0,0-1 1 0 0,1 0 0 0 0,-1-2-1 0 0,0 0 1 0 0,1-1 0 0 0,-1 0-1 0 0,2-2 185 0 0,-16 2-60 0 0,17-1-1281 0 0,0-2-1 0 0,0 0 1 0 0,0-1 0 0 0,-1-1-1 0 0,1-1 1 0 0,-1-1 0 0 0,3-2 1341 0 0,-8 4-1607 0 0,12-3-3239 0 0</inkml:trace>
  <inkml:trace contextRef="#ctx0" brushRef="#br0" timeOffset="1322.071">1410 975 2361 0 0,'0'0'1406'0'0,"0"0"-569"0"0,0 0-33 0 0,0 0 363 0 0,0 0 398 0 0,0 0 293 0 0,0 0 99 0 0,0 0-154 0 0,0 0-274 0 0,0 0-336 0 0,0 0-301 0 0,0 0-207 0 0,0 0-151 0 0,18-20-89 0 0,54-63-53 0 0,24-64 907 0 0,-4 41-805 0 0,-79 138-412 0 0,-27 174 418 0 0,15-204-495 0 0,-1 0-1 0 0,1 0 1 0 0,0 0-1 0 0,-1 0 1 0 0,1 0-1 0 0,0-1 1 0 0,0 1-1 0 0,1 0 1 0 0,-1-1-1 0 0,0 1 1 0 0,0 0 0 0 0,1-1-1 0 0,-1 0 1 0 0,1 1-1 0 0,-1-1 1 0 0,1 0-1 0 0,0 0 1 0 0,-1 0-1 0 0,1 0 1 0 0,0 0-1 0 0,0 0 1 0 0,0 0-1 0 0,0 0 1 0 0,0-1-1 0 0,0 1 1 0 0,0-1-1 0 0,0 0 1 0 0,0 1-1 0 0,0-1 1 0 0,0 0-1 0 0,0 0 1 0 0,0 0-1 0 0,0-1 1 0 0,0 1-1 0 0,0 0 1 0 0,0-1-1 0 0,0 1 1 0 0,0-1-1 0 0,0 0-4 0 0,77-29 332 0 0,19-33-197 0 0,85-42-104 0 0,-181 105-17 0 0,-1-1 1 0 0,0 1-1 0 0,1 0 0 0 0,-1-1 1 0 0,0 1-1 0 0,1 0 1 0 0,-1 0-1 0 0,1 0 1 0 0,-1 0-1 0 0,0 1 0 0 0,1-1 1 0 0,-1 0-1 0 0,0 0 1 0 0,1 1-1 0 0,-1-1 0 0 0,0 1 1 0 0,1-1-1 0 0,-1 1 1 0 0,0 0-1 0 0,0-1 0 0 0,1 1 1 0 0,-1 0-1 0 0,0 0 1 0 0,0 0-1 0 0,0 0 1 0 0,0 0-1 0 0,0 0 0 0 0,-1 0 1 0 0,1 0-1 0 0,0 0 1 0 0,0 1-1 0 0,-1-1 0 0 0,1 0 1 0 0,0 0-1 0 0,-1 1 1 0 0,0-1-1 0 0,1 0 0 0 0,-1 1 1 0 0,0-1-1 0 0,1 0 1 0 0,-1 1-1 0 0,0-1 1 0 0,0 1-1 0 0,0-1 0 0 0,0 0 1 0 0,-1 1-1 0 0,1-1 1 0 0,0 1-1 0 0,0-1 0 0 0,-1 0 1 0 0,1 1-1 0 0,-1-1 1 0 0,1 0-1 0 0,-1 0 0 0 0,0 1 1 0 0,1-1-1 0 0,-2 1-14 0 0,2 14 230 0 0,-1 1-149 0 0,15 72 346 0 0,-12-86-508 0 0,-1-1 0 0 0,1 0 0 0 0,0-1 0 0 0,-1 1 1 0 0,1 0-1 0 0,0 0 0 0 0,1-1 0 0 0,-1 1 0 0 0,0-1 0 0 0,0 0 0 0 0,1 1 0 0 0,-1-1 0 0 0,0 0 0 0 0,1 0 1 0 0,-1-1-1 0 0,1 1 0 0 0,-1-1 0 0 0,1 1 0 0 0,0-1 0 0 0,-1 0 0 0 0,1 0 0 0 0,-1 0 0 0 0,2 0 81 0 0,11 1-1367 0 0,6-1-1715 0 0,-8-1-3490 0 0,-3-2-4078 0 0</inkml:trace>
  <inkml:trace contextRef="#ctx0" brushRef="#br0" timeOffset="1684.331">2448 820 8138 0 0,'0'0'3224'0'0,"0"0"-2098"0"0,0 0-409 0 0,0 0 330 0 0,0 0 286 0 0,0 0 120 0 0,0 0-44 0 0,0 0-102 0 0,0 0-198 0 0,0 0-250 0 0,0 0-207 0 0,0 0-146 0 0,0 0-125 0 0,31 1-92 0 0,96-1-53 0 0,-124 1-224 0 0,-1-1 0 0 0,1 1-1 0 0,-1-1 1 0 0,1 0 0 0 0,-1 0-1 0 0,1 0 1 0 0,0 0 0 0 0,-1 0-1 0 0,1-1 1 0 0,-1 1 0 0 0,0-1-1 0 0,1 0 1 0 0,-1 0 0 0 0,1 1-1 0 0,-1-2 1 0 0,0 1 0 0 0,0 0-1 0 0,0 0 1 0 0,1-1 0 0 0,-1 1-1 0 0,0-1 1 0 0,-1 0 0 0 0,1 1-1 0 0,0-2-11 0 0,6-5 66 0 0,-1 3-67 0 0,0 0 0 0 0,-1 0 1 0 0,1-1-1 0 0,-1 0 0 0 0,0 0 1 0 0,0 0-1 0 0,-1-1 0 0 0,0 0 1 0 0,0 0-1 0 0,-1 0 0 0 0,0-1 1 0 0,0 0-1 0 0,0 1 0 0 0,-1-1 1 0 0,0-1-1 0 0,-1 1 0 0 0,0 0 1 0 0,0-1-1 0 0,-1 1 0 0 0,0-1 1 0 0,0 1-1 0 0,-1-9 1 0 0,-2 14-43 0 0,-1 0 0 0 0,1 0 0 0 0,-1 0 0 0 0,1 0-1 0 0,-1 0 1 0 0,0 1 0 0 0,0-1 0 0 0,0 1 0 0 0,0 0 0 0 0,0-1 0 0 0,-1 2 0 0 0,1-1-1 0 0,-1 0 1 0 0,1 1 0 0 0,-1-1 0 0 0,1 1 0 0 0,-1 0 0 0 0,0 0 0 0 0,0 1-1 0 0,0-1 1 0 0,0 1 0 0 0,1-1 0 0 0,-1 1 0 0 0,0 1 0 0 0,0-1 0 0 0,0 0 0 0 0,0 1-1 0 0,1 0 1 0 0,-1 0 0 0 0,0 0 0 0 0,0 0 0 0 0,1 1 0 0 0,-1 0 0 0 0,1-1-1 0 0,-3 3 44 0 0,-5 1 3 0 0,-1 1 0 0 0,1 0 0 0 0,1 1 0 0 0,-1 0 0 0 0,1 1-1 0 0,0 0 1 0 0,1 1 0 0 0,0 0 0 0 0,0 1 0 0 0,1-1 0 0 0,0 1-1 0 0,1 1 1 0 0,0 0 0 0 0,1 0 0 0 0,0 0 0 0 0,1 1-1 0 0,0-1 1 0 0,0 1 0 0 0,1 1 0 0 0,1-1 0 0 0,0 0 0 0 0,1 1-1 0 0,1 0 1 0 0,-1-1 0 0 0,2 1 0 0 0,0 12-3 0 0,2-20-6 0 0,-1 0 0 0 0,1 0 0 0 0,0 0 1 0 0,0-1-1 0 0,1 1 0 0 0,-1-1 0 0 0,1 0 1 0 0,0 1-1 0 0,0-1 0 0 0,0 0 0 0 0,1-1 0 0 0,-1 1 1 0 0,1-1-1 0 0,0 1 0 0 0,0-1 0 0 0,0 0 0 0 0,1 0 1 0 0,-1-1-1 0 0,0 1 0 0 0,1-1 0 0 0,0 0 0 0 0,0-1 1 0 0,1 1 5 0 0,118 20-615 0 0,12-33-4284 0 0,-101 1 1356 0 0,-15 5-1146 0 0,-3-2-4113 0 0</inkml:trace>
  <inkml:trace contextRef="#ctx0" brushRef="#br0" timeOffset="2121.622">3001 964 5545 0 0,'0'0'2227'0'0,"0"0"-437"0"0,0 0-92 0 0,0 0 43 0 0,0 0-123 0 0,0 0-216 0 0,0 0-199 0 0,0 0-191 0 0,0 0-117 0 0,0 0-102 0 0,0 0-95 0 0,0 0-95 0 0,0 0-121 0 0,10-5-135 0 0,82-60 296 0 0,170-148-298 0 0,-208 195-509 0 0,-52 62 179 0 0,-13-10 125 0 0,8-29-127 0 0,1 0 0 0 0,0 0 0 0 0,0 0 0 0 0,0 0 0 0 0,1 1 0 0 0,0-1 0 0 0,0 0-1 0 0,1 1 1 0 0,-1-1 0 0 0,1 1 0 0 0,0-1 0 0 0,0 1 0 0 0,1-1 0 0 0,0 3-13 0 0,2-6 19 0 0,0 0 0 0 0,0 0-1 0 0,0-1 1 0 0,0 0 0 0 0,1 0-1 0 0,-1 1 1 0 0,0-2 0 0 0,1 1-1 0 0,-1 0 1 0 0,0-1 0 0 0,1 1-1 0 0,-1-1 1 0 0,1 0 0 0 0,-1 0-1 0 0,1-1 1 0 0,-1 1 0 0 0,1-1-1 0 0,2 0-18 0 0,149-72 446 0 0,-87 55-360 0 0,-66 19-77 0 0,0 0 0 0 0,-1 1-1 0 0,1-1 1 0 0,-1 0-1 0 0,0 1 1 0 0,1-1-1 0 0,-1 1 1 0 0,0-1-1 0 0,0 1 1 0 0,0 0 0 0 0,0 0-1 0 0,0-1 1 0 0,0 1-1 0 0,-1 0 1 0 0,1 0-1 0 0,-1 0 1 0 0,1 0-1 0 0,-1 0 1 0 0,0 0 0 0 0,1 0-1 0 0,-1 0 1 0 0,0 0-1 0 0,0 0 1 0 0,-1-1-1 0 0,1 1 1 0 0,0 0 0 0 0,-1 0-1 0 0,1 0 1 0 0,-1 0-9 0 0,1 5 50 0 0,2 107 97 0 0,-1-112-227 0 0,0 1 0 0 0,0-1 0 0 0,0 1 0 0 0,1-1-1 0 0,-1 0 1 0 0,1 0 0 0 0,-1 0 0 0 0,1 0 0 0 0,-1 0 0 0 0,1 0 0 0 0,0 0 0 0 0,0 0 0 0 0,0-1 0 0 0,0 1 0 0 0,0-1 0 0 0,1 1-1 0 0,-1-1 1 0 0,0 0 0 0 0,1 0 0 0 0,-1 0 0 0 0,1 0 0 0 0,-1 0 0 0 0,1-1 0 0 0,-1 1 0 0 0,1-1 0 0 0,-1 1 0 0 0,2-1 80 0 0,48 2-9118 0 0,-43-2 5393 0 0,4 0-5798 0 0</inkml:trace>
  <inkml:trace contextRef="#ctx0" brushRef="#br0" timeOffset="2924.317">4019 91 5817 0 0,'0'0'2193'0'0,"0"0"-610"0"0,0 0-147 0 0,0 0 54 0 0,0 0 39 0 0,0 0-92 0 0,0 0-180 0 0,0 0-221 0 0,0 0-238 0 0,0 0-225 0 0,0 0-218 0 0,0 0-157 0 0,0 0-53 0 0,-8 8 243 0 0,6 114 483 0 0,-19 334-320 0 0,20-383-419 0 0,3-72-123 0 0,-1 0 1 0 0,0 0-1 0 0,0 0 1 0 0,1 0 0 0 0,-1 0-1 0 0,0 0 1 0 0,1 0-1 0 0,-1-1 1 0 0,1 1 0 0 0,-1 0-1 0 0,1-1 1 0 0,-1 1-1 0 0,1-1 1 0 0,-1 0-1 0 0,1 1 1 0 0,0-1 0 0 0,-1 0-1 0 0,1 0 1 0 0,0 0-1 0 0,-1 0 1 0 0,1 0 0 0 0,-1 0-1 0 0,1-1 1 0 0,0 1-1 0 0,-1 0 1 0 0,1-1 0 0 0,-1 0-1 0 0,1 1 1 0 0,-1-1-1 0 0,1 0 1 0 0,-1 0-1 0 0,1 1 1 0 0,-1-1 0 0 0,0 0-1 0 0,0 0 1 0 0,1-1-1 0 0,-1 1-9 0 0,48-31 7 0 0,1 2 0 0 0,1 2-1 0 0,1 3 1 0 0,52-17-7 0 0,-101 40-4 0 0,0 0 0 0 0,1 1 0 0 0,-1-1 0 0 0,1 1 0 0 0,-1 0 0 0 0,1 0 0 0 0,0 0 0 0 0,-1 1-1 0 0,1-1 1 0 0,0 1 0 0 0,-1 0 0 0 0,1 0 0 0 0,0 0 0 0 0,-1 0 0 0 0,1 1 0 0 0,0-1 0 0 0,-1 1 0 0 0,1 0 0 0 0,-1 0 0 0 0,1 1 0 0 0,-1-1 0 0 0,1 1-1 0 0,-1 0 1 0 0,0-1 0 0 0,0 1 0 0 0,0 1 0 0 0,0-1 0 0 0,0 0 0 0 0,0 1 0 0 0,-1 0 0 0 0,1-1 0 0 0,-1 1 0 0 0,1 0 0 0 0,-1 0 0 0 0,0 0 0 0 0,-1 1-1 0 0,1-1 1 0 0,0 1 4 0 0,1 11 59 0 0,-2 1-1 0 0,1-1 1 0 0,-2 1-1 0 0,0-1 1 0 0,-1 1-1 0 0,0-1 1 0 0,-1 1-1 0 0,-1-1 1 0 0,-1 0-1 0 0,0 0 1 0 0,-1 0-1 0 0,0-1 1 0 0,-1 1-1 0 0,-1-1 1 0 0,0-1-1 0 0,-1 1 1 0 0,0-1-1 0 0,-1-1 1 0 0,-1 1-1 0 0,0-2 1 0 0,-1 1-1 0 0,0-1 1 0 0,0-1-1 0 0,-1 0 1 0 0,0-1-1 0 0,-1 0 1 0 0,0-1-1 0 0,-13 6-58 0 0,7-2-17 0 0,-2 0-1 0 0,1-2 1 0 0,-1 0-1 0 0,-1-2 1 0 0,0 0-1 0 0,0-2 1 0 0,0 0-1 0 0,-1-1 1 0 0,0-1-1 0 0,-16 0 18 0 0,-63-19-1299 0 0,99 13 1113 0 0,1 1-1 0 0,0 0 1 0 0,0-1-1 0 0,-1 1 0 0 0,1-1 1 0 0,0 0-1 0 0,0 0 1 0 0,1 1-1 0 0,-1-1 0 0 0,0-1 1 0 0,1 1-1 0 0,-1 0 1 0 0,1 0-1 0 0,-1-1 0 0 0,1 1 1 0 0,0 0-1 0 0,0-1 1 0 0,0 1-1 0 0,1-1 0 0 0,-1 1 1 0 0,0-1-1 0 0,1 0 1 0 0,0 1-1 0 0,-1-3 187 0 0,1 0-1013 0 0,0 0-1 0 0,0-1 1 0 0,0 1 0 0 0,1 0-1 0 0,-1 0 1 0 0,1 0 0 0 0,0 0-1 0 0,1 0 1 0 0,-1 0 0 0 0,1 0-1 0 0,0 0 1 0 0,0 1-1 0 0,1-1 1 0 0,1-2 1013 0 0,5-5-3514 0 0</inkml:trace>
  <inkml:trace contextRef="#ctx0" brushRef="#br0" timeOffset="3571.767">4433 960 4625 0 0,'0'0'2179'0'0,"0"0"-160"0"0,0 0-74 0 0,0 0-17 0 0,0 0-149 0 0,0 0-255 0 0,0 0-226 0 0,0 0-206 0 0,0 0-188 0 0,0 0-182 0 0,33 0-167 0 0,101-5-122 0 0,-69-10 69 0 0,-57 9-394 0 0,0 1-51 0 0,0 0 0 0 0,0-1 0 0 0,-1 0 0 0 0,0 0 0 0 0,-1 0 1 0 0,1-1-1 0 0,-1 0 0 0 0,0-1 0 0 0,-1 1 0 0 0,0-1 1 0 0,0 0-1 0 0,-1 0 0 0 0,1 0 0 0 0,-2-1 0 0 0,1 0 0 0 0,-2 0 1 0 0,1 0-1 0 0,-1 0 0 0 0,0 0 0 0 0,-1 0 0 0 0,0 0 0 0 0,0-1 1 0 0,-1-7-58 0 0,-1 14-40 0 0,0-1 1 0 0,0 1-1 0 0,-1 0 1 0 0,1 0-1 0 0,-1 0 1 0 0,0 0-1 0 0,1 0 1 0 0,-1 0 0 0 0,-1 0-1 0 0,1 0 1 0 0,0 1-1 0 0,-1-1 1 0 0,1 1-1 0 0,-1 0 1 0 0,0 0-1 0 0,0 0 1 0 0,1 0 0 0 0,-1 0-1 0 0,-1 1 1 0 0,1-1-1 0 0,0 1 1 0 0,0 0-1 0 0,-1 0 1 0 0,1 0 0 0 0,0 0-1 0 0,-1 0 1 0 0,1 1-1 0 0,-1 0 1 0 0,1-1-1 0 0,-1 1 1 0 0,1 1-1 0 0,0-1 1 0 0,-1 0 0 0 0,1 1-1 0 0,-1 0 1 0 0,1 0-1 0 0,0 0 1 0 0,-1 0-1 0 0,1 0 1 0 0,-1 1 39 0 0,-7 4-139 0 0,0 1 1 0 0,0 0 0 0 0,1 0-1 0 0,0 1 1 0 0,0 1-1 0 0,1 0 1 0 0,0 0-1 0 0,1 0 1 0 0,0 1-1 0 0,0 0 1 0 0,1 1-1 0 0,0 0 1 0 0,1 0-1 0 0,0 0 1 0 0,1 1-1 0 0,0 0 1 0 0,1 0 0 0 0,1 0-1 0 0,0 0 1 0 0,0 1-1 0 0,1 0 1 0 0,1-1-1 0 0,0 4 139 0 0,1-11-8 0 0,0 0 1 0 0,1 0-1 0 0,-1 0 0 0 0,2 0 0 0 0,-1 0 1 0 0,0 0-1 0 0,1 0 0 0 0,0-1 0 0 0,0 1 1 0 0,0 0-1 0 0,1-1 0 0 0,-1 0 0 0 0,1 0 0 0 0,0 0 1 0 0,0 0-1 0 0,1 0 0 0 0,-1 0 0 0 0,1-1 1 0 0,-1 0-1 0 0,1 0 0 0 0,1 0 0 0 0,-1 0 1 0 0,0 0-1 0 0,0-1 0 0 0,1 0 0 0 0,0 0 1 0 0,-1 0-1 0 0,1 0 0 0 0,0-1 0 0 0,0 0 0 0 0,1 0 8 0 0,9 3 159 0 0,0-2 0 0 0,1 0 0 0 0,-1 0 0 0 0,1-2 0 0 0,-1 1 0 0 0,1-2 0 0 0,-1 0 0 0 0,1-1 0 0 0,10-3-159 0 0,9-6 240 0 0,-1-1 0 0 0,0-1 1 0 0,-1-2-1 0 0,-1-2 0 0 0,0 0 1 0 0,-1-2-1 0 0,-1-2 0 0 0,-1-1 1 0 0,-1-1-1 0 0,-1-1 1 0 0,-1-1-1 0 0,-1-1 0 0 0,-2-2 1 0 0,18-26-241 0 0,-33 45 5 0 0,-1-1 1 0 0,-1 0 0 0 0,0 0 0 0 0,0-1 0 0 0,-1 0-1 0 0,0 0 1 0 0,-1 0 0 0 0,0 0 0 0 0,-1-1 0 0 0,0 1-1 0 0,-1-1 1 0 0,0 0 0 0 0,-1 0 0 0 0,0-12-6 0 0,-1 22-11 0 0,-1 0-1 0 0,1-1 1 0 0,-1 1 0 0 0,1 0 0 0 0,-1 0-1 0 0,0-1 1 0 0,0 1 0 0 0,0 0 0 0 0,0 0-1 0 0,0 0 1 0 0,-1 0 0 0 0,1 0 0 0 0,-1 0-1 0 0,1 1 1 0 0,-1-1 0 0 0,1 0-1 0 0,-1 1 1 0 0,0-1 0 0 0,0 1 0 0 0,0-1-1 0 0,0 1 1 0 0,0 0 0 0 0,0 0 0 0 0,0 0-1 0 0,-1 0 1 0 0,1 0 0 0 0,0 1 0 0 0,0-1-1 0 0,-1 1 1 0 0,1-1 0 0 0,0 1 0 0 0,-1 0-1 0 0,1 0 1 0 0,-1 0 11 0 0,-82 16-563 0 0,69-9 488 0 0,0 0 0 0 0,0 1 0 0 0,1 1 0 0 0,0 0 0 0 0,1 1 0 0 0,0 0 0 0 0,0 1 0 0 0,1 1 0 0 0,0 0 0 0 0,1 1 0 0 0,1 1 0 0 0,0-1 0 0 0,1 2 0 0 0,0-1 0 0 0,1 2 0 0 0,-1 2 75 0 0,9-15-36 0 0,0 0 0 0 0,1-1 0 0 0,-1 1 0 0 0,0 0 0 0 0,1 0 0 0 0,0-1 0 0 0,0 1-1 0 0,0 0 1 0 0,0 0 0 0 0,0 0 0 0 0,0-1 0 0 0,1 1 0 0 0,-1 0 0 0 0,1 0 0 0 0,0-1 0 0 0,0 1 0 0 0,0-1 0 0 0,0 1 0 0 0,0-1 0 0 0,1 1-1 0 0,-1-1 1 0 0,1 1 0 0 0,-1-1 0 0 0,1 0 0 0 0,0 0 0 0 0,0 0 0 0 0,0 0 0 0 0,0 0 0 0 0,0-1 0 0 0,1 1 0 0 0,-1 0 0 0 0,0-1 0 0 0,1 0-1 0 0,1 1 37 0 0,97 30-471 0 0,-86-29 495 0 0,54 10-40 0 0,-51-11 147 0 0,1 0 1 0 0,0 2-1 0 0,-1 0 1 0 0,0 1-1 0 0,0 1 0 0 0,0 1 1 0 0,-1 0-1 0 0,0 1 1 0 0,0 1-1 0 0,12 8-131 0 0,-25-11 24 0 0,1-1-1 0 0,-1 1 1 0 0,0-1 0 0 0,-1 1-1 0 0,1 0 1 0 0,-1 1 0 0 0,-1-1-1 0 0,1 1 1 0 0,-1-1-1 0 0,0 1 1 0 0,0 0 0 0 0,-1-1-1 0 0,0 1 1 0 0,0 0 0 0 0,0 0-1 0 0,-1 0 1 0 0,0 0 0 0 0,-1 0-1 0 0,0 0 1 0 0,0 0 0 0 0,0 0-1 0 0,-1-1 1 0 0,0 1-1 0 0,0 0 1 0 0,0-1 0 0 0,-2 3-24 0 0,0 15-1816 0 0,4-7-3093 0 0,0-11 1161 0 0,0-2-6673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2:5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1 197 488 0 0,'0'0'668'0'0,"0"0"10"0"0,0 0 145 0 0,0 0 255 0 0,0 0 209 0 0,0 0 43 0 0,0 0-104 0 0,0 0-219 0 0,0 0-239 0 0,0 0-200 0 0,0 0-144 0 0,28 0 2235 0 0,81 3 1668 0 0,3 1-3195 0 0,147-4-558 0 0,-211 7-1296 0 0,-48-7 403 0 0,0 0-108 0 0,0 0-148 0 0,0 0-162 0 0,0 0-237 0 0,0 0-423 0 0,-4 2-5032 0 0,-13 4 195 0 0,10-3 5011 0 0</inkml:trace>
  <inkml:trace contextRef="#ctx0" brushRef="#br0" timeOffset="419.979">1 421 0 0 0,'0'0'176'0'0,"0"0"345"0"0,0 0 201 0 0,0 0 99 0 0,0 0 13 0 0,0 0-15 0 0,0 0 44 0 0,0 0 10 0 0,0 0-53 0 0,0 0-70 0 0,0 0-119 0 0,0 0-39 0 0,5 4 19 0 0,15 14 42 0 0,40-9 5764 0 0,-43-10-5239 0 0,295-3 2883 0 0,-304 4-4269 0 0,0 1 1 0 0,0 0-1 0 0,-1 0 1 0 0,1 1-1 0 0,0 0 1 0 0,-1 1-1 0 0,0-1 0 0 0,1 1 1 0 0,-1 1-1 0 0,0-1 1 0 0,5 4 207 0 0,1-2-4570 0 0,2-2-6729 0 0,-13-3 8109 0 0</inkml:trace>
  <inkml:trace contextRef="#ctx0" brushRef="#br0" timeOffset="1171.389">246 1 656 0 0,'0'0'1068'0'0,"0"0"119"0"0,0 0 214 0 0,0 0 210 0 0,0 0 112 0 0,0 0 24 0 0,0 0-72 0 0,0 0-204 0 0,0 0-243 0 0,0 0-261 0 0,0 0-246 0 0,0 0-141 0 0,0 0-98 0 0,-3-1-82 0 0,122 72 4114 0 0,-77-43-4399 0 0,72 66 24 0 0,-94-68-141 0 0,34 62-107 0 0,-47-55-118 0 0,-7-31 207 0 0,0 1 0 0 0,-1 0 0 0 0,1 0 0 0 0,-1-1 0 0 0,0 1 0 0 0,0 0 0 0 0,0-1-1 0 0,-1 1 1 0 0,1-1 0 0 0,0 1 0 0 0,-1-1 0 0 0,0 0 0 0 0,1 0 0 0 0,-1 1 0 0 0,0-1 0 0 0,0 0 0 0 0,0-1-1 0 0,-1 1 1 0 0,1 0 0 0 0,0-1 0 0 0,-1 1 0 0 0,1-1 0 0 0,-1 1 0 0 0,1-1 0 0 0,-1 0 0 0 0,1 0 0 0 0,-1-1-1 0 0,0 1 1 0 0,0 0 0 0 0,-1-1 20 0 0,-14 9-61 0 0,-177 102-66 0 0,149-83-59 0 0,1 3-1 0 0,2 1 0 0 0,-39 38 187 0 0,63-39-2122 0 0,17-20-1289 0 0,3 1-3292 0 0,1-11-1057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06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352 335 0 0 0,'0'0'395'0'0,"0"0"384"0"0,0 0 171 0 0,0 0 1 0 0,0 0-41 0 0,0 0-86 0 0,0 0-96 0 0,0 0-94 0 0,-4-13-72 0 0,-16-59 509 0 0,18 69-924 0 0,-1 0 0 0 0,1-1 0 0 0,-1 1 0 0 0,0 0 0 0 0,0 1 0 0 0,0-1 1 0 0,0 1-1 0 0,0-1 0 0 0,0 1 0 0 0,-1 0 0 0 0,1 0 0 0 0,-1 0 0 0 0,0 0 0 0 0,1 1 0 0 0,-1 0 0 0 0,0 0 0 0 0,0 0 0 0 0,0 0 0 0 0,0 0 0 0 0,0 1 0 0 0,0-1 0 0 0,0 1 0 0 0,0 0 0 0 0,0 1 0 0 0,0-1 0 0 0,0 1 0 0 0,-3 0-147 0 0,-1-1-71 0 0,4 1 45 0 0,-1 1 0 0 0,1-1 0 0 0,-1 1 0 0 0,1 0 0 0 0,0 0 0 0 0,0 0 1 0 0,-1 0-1 0 0,1 1 0 0 0,1-1 0 0 0,-1 1 0 0 0,0 0 0 0 0,1 1 1 0 0,0-1-1 0 0,-1 1 0 0 0,1-1 0 0 0,-1 2 26 0 0,-6 7-48 0 0,-20 72-165 0 0,45 45 1000 0 0,47 99 121 0 0,3 66-908 0 0,-56-248 426 0 0,-2 0 0 0 0,-3 0 0 0 0,-1 0 1 0 0,-2 0-1 0 0,-5 45-426 0 0,3-81 115 0 0,-1 0 0 0 0,0 1 1 0 0,0-1-1 0 0,-1 0 0 0 0,0 0 1 0 0,-1-1-1 0 0,0 1 0 0 0,-1-1 1 0 0,0 1-1 0 0,0-2 0 0 0,-1 1 1 0 0,0 0-1 0 0,-1-1 0 0 0,1 0 1 0 0,-2-1-1 0 0,1 1 0 0 0,-4 1-115 0 0,6-8 69 0 0,1 0-1 0 0,0-1 0 0 0,-1 0 1 0 0,1 0-1 0 0,0 0 1 0 0,-1 0-1 0 0,1-1 0 0 0,0 1 1 0 0,0-1-1 0 0,-1 0 1 0 0,1-1-1 0 0,0 1 0 0 0,0-1 1 0 0,0 1-1 0 0,0-1 0 0 0,1 0 1 0 0,-1-1-1 0 0,0 1 1 0 0,1-1-1 0 0,0 0 0 0 0,-1 1 1 0 0,1-1-1 0 0,0-1 1 0 0,1 1-1 0 0,-1 0 0 0 0,0-1 1 0 0,1 1-1 0 0,0-1 0 0 0,0 0 1 0 0,0 0-1 0 0,0 0 1 0 0,1 0-1 0 0,-1 0 0 0 0,0-4-68 0 0,1 6-7 0 0,-61-173-932 0 0,56 126-578 0 0,6 32-1322 0 0,0 0-3359 0 0,0 15 5023 0 0,0-5-5289 0 0</inkml:trace>
  <inkml:trace contextRef="#ctx0" brushRef="#br0" timeOffset="2289.966">972 531 0 0 0,'0'0'751'0'0,"0"0"320"0"0,0 0 82 0 0,0 0-88 0 0,0 0-145 0 0,0 0-140 0 0,0 0-80 0 0,0 0-6 0 0,-40-4 7423 0 0,-123 33-7503 0 0,97 5-452 0 0,66-32-167 0 0,-1-1 0 0 0,1 1 0 0 0,0 0 0 0 0,-1-1 0 0 0,1 1 0 0 0,0 0 0 0 0,0-1 0 0 0,0 1 0 0 0,0-1 0 0 0,1 1 0 0 0,-1 0 0 0 0,0-1 0 0 0,1 1-1 0 0,-1 0 1 0 0,1-1 0 0 0,-1 1 0 0 0,1-1 0 0 0,0 1 0 0 0,0-1 0 0 0,0 1 0 0 0,-1-1 0 0 0,1 0 0 0 0,1 0 0 0 0,-1 1 0 0 0,0-1 0 0 0,0 0 0 0 0,0 0 0 0 0,1 0-1 0 0,-1 0 1 0 0,0 0 0 0 0,1 0 0 0 0,-1 0 0 0 0,1-1 0 0 0,-1 1 0 0 0,1 0 5 0 0,85 38 832 0 0,79 1 83 0 0,-166-40-899 0 0,1 0-1 0 0,0 1 1 0 0,0-1 0 0 0,-1 0-1 0 0,1 1 1 0 0,0-1 0 0 0,-1 1-1 0 0,1-1 1 0 0,-1 0 0 0 0,1 1-1 0 0,0 0 1 0 0,-1-1 0 0 0,1 1-1 0 0,-1-1 1 0 0,0 1 0 0 0,1 0-1 0 0,-1-1 1 0 0,1 1 0 0 0,-1 0-1 0 0,0-1 1 0 0,1 1 0 0 0,-1 0-1 0 0,0 0 1 0 0,0-1-1 0 0,0 1 1 0 0,0 0 0 0 0,0 0-1 0 0,0-1 1 0 0,0 1 0 0 0,0 0-1 0 0,0 0 1 0 0,0 0 0 0 0,0-1-1 0 0,0 1 1 0 0,0 0 0 0 0,-1 0-1 0 0,1-1 1 0 0,0 1 0 0 0,0 0-1 0 0,-1-1 1 0 0,1 1 0 0 0,-1 0-1 0 0,1-1 1 0 0,-1 1 0 0 0,1 0-1 0 0,-1-1 1 0 0,1 1 0 0 0,-1-1-1 0 0,1 1 1 0 0,-1-1 0 0 0,0 1-1 0 0,1-1 1 0 0,-1 0 0 0 0,0 1-1 0 0,1-1 1 0 0,-1 0-1 0 0,0 1 1 0 0,1-1 0 0 0,-1 0-1 0 0,0 0 1 0 0,0 0 0 0 0,1 0-1 0 0,-1 0 1 0 0,-1 0-16 0 0,-1 3 36 0 0,-138 75 454 0 0,74-45-423 0 0,44-23-46 0 0,0 1-1 0 0,1 1 1 0 0,1 1 0 0 0,0 1-1 0 0,1 0 1 0 0,-13 14-21 0 0,14-11 18 0 0,14-12-16 0 0,-1 0 0 0 0,1 0 0 0 0,0 0 0 0 0,0 0 0 0 0,0 1 0 0 0,1-1 0 0 0,0 1 0 0 0,0 1 0 0 0,0-1 0 0 0,1 0 0 0 0,0 1-1 0 0,0 1-1 0 0,3-7 11 0 0,0 0-1 0 0,0 0 0 0 0,0 1 0 0 0,0-1 0 0 0,0 0 0 0 0,0 0 0 0 0,0 1 0 0 0,0-1 0 0 0,1 0 0 0 0,-1 0 0 0 0,0 0 0 0 0,1 1 0 0 0,-1-1 0 0 0,1 0 1 0 0,0 0-1 0 0,-1 0 0 0 0,1 0 0 0 0,0 0 0 0 0,-1 0 0 0 0,1 0 0 0 0,0 0 0 0 0,0 0 0 0 0,0-1 0 0 0,0 1 0 0 0,0 0 0 0 0,0 0 0 0 0,0-1 0 0 0,0 1 1 0 0,0-1-1 0 0,0 1 0 0 0,0-1 0 0 0,1 1 0 0 0,-1-1 0 0 0,0 0 0 0 0,0 1 0 0 0,0-1 0 0 0,1 0 0 0 0,-1 0 0 0 0,1 0-10 0 0,57 4 772 0 0,-52-4-686 0 0,222-4 503 0 0,-189 19-5869 0 0,-33-16 3166 0 0,8 2-5953 0 0,-13 2 2331 0 0</inkml:trace>
  <inkml:trace contextRef="#ctx0" brushRef="#br0" timeOffset="2964.084">1272 556 1152 0 0,'0'0'1028'0'0,"0"0"-66"0"0,0 0-88 0 0,0 0 22 0 0,0 0 228 0 0,0 0 255 0 0,0 0 199 0 0,0 0 29 0 0,0 0-187 0 0,0 0-315 0 0,0 0-352 0 0,0 0-309 0 0,0 0-202 0 0,0-5-96 0 0,-2-14-44 0 0,-2 153 681 0 0,-27 249-569 0 0,6-287-1639 0 0,21-86 801 0 0,11-2-9294 0 0,-3-11 6076 0 0</inkml:trace>
  <inkml:trace contextRef="#ctx0" brushRef="#br0" timeOffset="3396.253">1195 464 0 0 0,'0'0'485'0'0,"0"0"381"0"0,0 0 142 0 0,0 0 131 0 0,0 0 173 0 0,0 0 106 0 0,0 0 8 0 0,0 0-125 0 0,0 0-253 0 0,0 0-282 0 0,0 0-277 0 0,0 0-187 0 0,0 0-75 0 0,4-10 1817 0 0,13 13-1489 0 0,1 0-1 0 0,0-1 1 0 0,0 0 0 0 0,1-2 0 0 0,-1 0-1 0 0,0-1 1 0 0,11-3-555 0 0,-13 3 166 0 0,193-26-749 0 0,-209 53-8890 0 0,-4-19 5933 0 0,1-3-744 0 0</inkml:trace>
  <inkml:trace contextRef="#ctx0" brushRef="#br0" timeOffset="3668.333">1094 855 5537 0 0,'0'0'600'0'0,"0"0"-156"0"0,0 0 23 0 0,0 0 271 0 0,0 0 409 0 0,0 0 261 0 0,0 0 76 0 0,0 0-73 0 0,0 0-253 0 0,0 0-319 0 0,0 0-251 0 0,0 0-154 0 0,35-3-111 0 0,111-7-68 0 0,38-3 24 0 0,-152 12-822 0 0,10 0-3222 0 0,-17 3-4561 0 0,-18 2 3848 0 0</inkml:trace>
  <inkml:trace contextRef="#ctx0" brushRef="#br0" timeOffset="4948.021">1951 925 0 0 0,'0'0'473'0'0,"0"0"412"0"0,0 0 191 0 0,0 0 53 0 0,0 0-42 0 0,0 0-154 0 0,0 0-172 0 0,0 0-182 0 0,-20 10-124 0 0,-61 33-26 0 0,43-11 457 0 0,34-21-581 0 0,1-7-211 0 0,0-1-1 0 0,1 1 1 0 0,-1 0 0 0 0,1 0 0 0 0,0 0-1 0 0,0 1 1 0 0,1-1 0 0 0,-1 0 0 0 0,1 1-1 0 0,0-1 1 0 0,0 1 0 0 0,1 0 0 0 0,-1-1-1 0 0,1 1 1 0 0,0-1 0 0 0,0 1 0 0 0,0 0-1 0 0,1-1 1 0 0,0 1 0 0 0,0-1 0 0 0,0 1-1 0 0,0-1 1 0 0,1 1 0 0 0,0-1 0 0 0,-1 0-1 0 0,2 0 1 0 0,-1 0 0 0 0,0 0 0 0 0,1 0-1 0 0,0 0 1 0 0,0-1 0 0 0,0 1 0 0 0,0-1-1 0 0,0 0 1 0 0,1 0 0 0 0,0 0 0 0 0,-1 0-1 0 0,1-1 1 0 0,0 1 0 0 0,0-1 0 0 0,0 0-1 0 0,1 0 1 0 0,-1-1 0 0 0,0 1 0 0 0,1-1-1 0 0,-1 0 1 0 0,4 0-94 0 0,4-3 231 0 0,0-1 1 0 0,0 0-1 0 0,-1-1 0 0 0,1 0 0 0 0,-1-1 1 0 0,0 0-1 0 0,0 0 0 0 0,-1-2 0 0 0,0 1 1 0 0,0-1-1 0 0,0-1 0 0 0,-1 0 0 0 0,0 0 1 0 0,0-1-1 0 0,-1 0 0 0 0,2-3-231 0 0,7-4 166 0 0,11-13 1 0 0,-1-2 0 0 0,-2 0-1 0 0,0-2 1 0 0,-3-1 0 0 0,0 0 0 0 0,-2-3-167 0 0,-13 26-50 0 0,-1-1 1 0 0,-1 0-1 0 0,0 0 1 0 0,0 0-1 0 0,-1-1 1 0 0,-1 1 0 0 0,0-1-1 0 0,-1 0 1 0 0,0 0-1 0 0,-1 0 1 0 0,0 0-1 0 0,-1 0 1 0 0,-1-1 0 0 0,0 1-1 0 0,-1 0 1 0 0,0 1-1 0 0,-1-1 1 0 0,0 0-1 0 0,-1 1 1 0 0,0-1-1 0 0,-1 1 1 0 0,-1 0 0 0 0,0 1-1 0 0,-1-1 1 0 0,0 1-1 0 0,0 0 1 0 0,-1 1-1 0 0,-1 0 1 0 0,1 0 0 0 0,-6-3 49 0 0,9 10-31 0 0,1 0 1 0 0,0 1-1 0 0,-1-1 1 0 0,1 1 0 0 0,-1 1-1 0 0,0-1 1 0 0,0 0-1 0 0,0 1 1 0 0,1 0 0 0 0,-1 0-1 0 0,0 1 1 0 0,0 0-1 0 0,0-1 1 0 0,0 2-1 0 0,-1-1 1 0 0,1 0 0 0 0,1 1-1 0 0,-1 0 1 0 0,0 0-1 0 0,0 1 1 0 0,0-1 0 0 0,0 1-1 0 0,1 0 1 0 0,-1 0-1 0 0,1 1 1 0 0,0-1 0 0 0,-1 1-1 0 0,1 0 1 0 0,0 0-1 0 0,1 0 1 0 0,-3 3 30 0 0,-6 5 38 0 0,1 1 1 0 0,0 0-1 0 0,1 1 0 0 0,0 0 1 0 0,1 0-1 0 0,0 1 0 0 0,2 0 1 0 0,-1 0-1 0 0,0 5-38 0 0,1-3 77 0 0,1 1 0 0 0,0 0 0 0 0,1 0 0 0 0,1 0-1 0 0,1 0 1 0 0,0 0 0 0 0,1 1 0 0 0,1-1 0 0 0,1 1 0 0 0,1 0 0 0 0,0-1 0 0 0,1 1-1 0 0,1-1 1 0 0,0 0 0 0 0,1 0 0 0 0,1 0 0 0 0,1 0 0 0 0,1-1 0 0 0,0 0-1 0 0,1 0 1 0 0,0 0 0 0 0,3 2-77 0 0,9 8 161 0 0,0 0 0 0 0,2-2 0 0 0,0 0-1 0 0,2-1 1 0 0,1-2 0 0 0,0 0 0 0 0,22 12-161 0 0,-24-18 75 0 0,-17-11-84 0 0,-1 1 0 0 0,1-2 0 0 0,0 1-1 0 0,1-1 1 0 0,-1 0 0 0 0,0 0 0 0 0,1 0 0 0 0,0-1 0 0 0,0 0-1 0 0,0 0 1 0 0,-1-1 0 0 0,2 0 0 0 0,4 0 9 0 0,6-42-5931 0 0,-11 16-2532 0 0,-6 17 3894 0 0</inkml:trace>
  <inkml:trace contextRef="#ctx0" brushRef="#br0" timeOffset="5374.971">2605 597 4481 0 0,'0'0'1906'0'0,"0"0"-637"0"0,0 0-292 0 0,0 0-24 0 0,0 0 202 0 0,0 0 116 0 0,0 0-44 0 0,0 0-218 0 0,0 0-362 0 0,0 0-336 0 0,0 0-184 0 0,0 0-47 0 0,0 0 46 0 0,1 5 88 0 0,0 64 803 0 0,-36 89-545 0 0,28-120-490 0 0,2 1-1 0 0,1 0 0 0 0,2 0 1 0 0,2 0-1 0 0,2 5 19 0 0,-2-42 4 0 0,0 1 0 0 0,0 0 0 0 0,0-1 0 0 0,1 1 0 0 0,0-1 0 0 0,-1 0 0 0 0,1 1 0 0 0,0-1 0 0 0,0 1 0 0 0,0-1 0 0 0,1 0 0 0 0,-1 0 0 0 0,0 0 0 0 0,1 0 0 0 0,-1 0 0 0 0,1 0 0 0 0,0 0 0 0 0,0 0 0 0 0,0-1 0 0 0,0 1 0 0 0,0 0 0 0 0,0-1 0 0 0,0 0 0 0 0,0 0 0 0 0,0 1 0 0 0,1-1 0 0 0,-1 0 0 0 0,1-1 0 0 0,-1 1 0 0 0,1 0 0 0 0,-1-1 0 0 0,1 0 1 0 0,-1 1-1 0 0,1-1 0 0 0,-1 0 0 0 0,1 0 0 0 0,-1 0 0 0 0,3-1-4 0 0,94-25 707 0 0,-80 18-592 0 0,-13 6-118 0 0,0 0-1 0 0,0 0 1 0 0,0-1-1 0 0,0 0 1 0 0,0 0-1 0 0,-1-1 1 0 0,1 1-1 0 0,-1-1 1 0 0,0 0-1 0 0,0-1 1 0 0,0 1-1 0 0,-1-1 1 0 0,0 0-1 0 0,1 0 1 0 0,0-3 3 0 0,-11-12-4013 0 0,-8 14-2998 0 0,7 6-37 0 0</inkml:trace>
  <inkml:trace contextRef="#ctx0" brushRef="#br0" timeOffset="5621.027">2298 921 4641 0 0,'0'0'895'0'0,"0"0"-4"0"0,0 0 16 0 0,0 0 53 0 0,0 0 23 0 0,31-8-11 0 0,100-25 19 0 0,31 8 1881 0 0,-27 22-4391 0 0,-47 17-8507 0 0,-76-11 7459 0 0</inkml:trace>
  <inkml:trace contextRef="#ctx0" brushRef="#br0" timeOffset="5872.026">3172 821 3321 0 0,'0'0'2184'0'0,"0"0"-889"0"0,0 0-439 0 0,0 0-20 0 0,0 0 185 0 0,0 0 94 0 0,0 0-24 0 0,0 0-79 0 0,0 0-129 0 0,0 0-133 0 0,0 0-139 0 0,0 0-152 0 0,0 0-110 0 0,29-3-67 0 0,137-13 226 0 0,-37 7 191 0 0,-92 8-1623 0 0,-23 1-2527 0 0,-14 0 742 0 0,0 0-811 0 0,0 1-97 0 0,0 2 566 0 0</inkml:trace>
  <inkml:trace contextRef="#ctx0" brushRef="#br0" timeOffset="6072.423">3235 995 6393 0 0,'0'0'874'0'0,"0"0"-158"0"0,0 0 104 0 0,0 0 184 0 0,0 0 125 0 0,0 0 23 0 0,0 0-101 0 0,0 0-200 0 0,0 0-281 0 0,0 0-213 0 0,0 0-144 0 0,0 0-98 0 0,32 4-61 0 0,102 12-72 0 0,-56-18-188 0 0,-33-7-808 0 0,7 0-5857 0 0,-38 9-319 0 0</inkml:trace>
  <inkml:trace contextRef="#ctx0" brushRef="#br0" timeOffset="75427.107">1081 155 3001 0 0,'0'0'1609'0'0,"0"0"-527"0"0,0 0-303 0 0,0 0 105 0 0,0 0 217 0 0,0 0 122 0 0,0 0-52 0 0,0 0-186 0 0,0 0-271 0 0,0 0-251 0 0,0 0-149 0 0,29-4 2607 0 0,101 0 1126 0 0,64-25-3310 0 0,-51 8-542 0 0,-101 20-222 0 0,-41 1-5 0 0,-1 0 4 0 0,-20 8 138 0 0,-2-8 33 0 0,14 1-132 0 0,-1 0 1 0 0,0-1 0 0 0,1 0 0 0 0,-1 0 0 0 0,0-1 0 0 0,0 0 0 0 0,1-1 0 0 0,-1 0 0 0 0,1 0 0 0 0,-1-1 0 0 0,1 0-1 0 0,0 0 1 0 0,0-1 0 0 0,0 0 0 0 0,1 0 0 0 0,0-1 0 0 0,-1 0-12 0 0,-23-28-1652 0 0,16 7-5541 0 0,11 18-1835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3:13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328 288 0 0 0,'0'0'409'0'0,"0"0"388"0"0,0 0 75 0 0,0 0-57 0 0,0 0-73 0 0,0 0-65 0 0,0 0-17 0 0,-14-9 8 0 0,-45-29-9 0 0,55 34-321 0 0,0 1 0 0 0,-1-1 1 0 0,0 1-1 0 0,1 0 0 0 0,-1 1 1 0 0,0-1-1 0 0,0 1 0 0 0,-1 0 1 0 0,1 0-1 0 0,0 0 0 0 0,-1 1 1 0 0,1 0-1 0 0,-1 0 0 0 0,1 0 1 0 0,-1 1-1 0 0,1-1 0 0 0,-7 2-338 0 0,12-1-1 0 0,-3 0-1 0 0,-1 1 0 0 0,1 0 0 0 0,0 0 0 0 0,0 0 0 0 0,0 1 0 0 0,0-1 0 0 0,0 1 0 0 0,0-1 0 0 0,1 1 0 0 0,-1 0 0 0 0,0 0 0 0 0,1 0 0 0 0,-1 1-1 0 0,1-1 1 0 0,0 0 0 0 0,0 1 0 0 0,0 0 0 0 0,0-1 0 0 0,0 1 0 0 0,1 0 0 0 0,-1 0 0 0 0,1 0 0 0 0,-1 0 0 0 0,1 0 0 0 0,0 0 0 0 0,1 1 0 0 0,-1-1 0 0 0,0 0 0 0 0,1 0 0 0 0,0 1 0 0 0,0-1-1 0 0,0 0 1 0 0,0 1 0 0 0,0-1 0 0 0,1 0 0 0 0,-1 0 0 0 0,2 2 2 0 0,12 81 4 0 0,38 37 163 0 0,-36-88-158 0 0,86 215 129 0 0,-63-73 3 0 0,-36-164-60 0 0,-1 0 1 0 0,-1-1-1 0 0,0 1 0 0 0,-1 0 0 0 0,0 0 1 0 0,-1 0-1 0 0,0 0 0 0 0,-1-1 1 0 0,-1 1-1 0 0,0-1 0 0 0,-1 1 1 0 0,0-1-1 0 0,-1 0 0 0 0,0 0 0 0 0,-1-1 1 0 0,0 0-1 0 0,-1 0 0 0 0,0 0 1 0 0,0-1-1 0 0,-2 0 0 0 0,1 0 1 0 0,-1-1-1 0 0,0 0 0 0 0,-1 0 0 0 0,0-1 1 0 0,-1 0-82 0 0,1-3-28 0 0,0-1-1 0 0,0 0 1 0 0,0 0 0 0 0,-1-1 0 0 0,1 0-1 0 0,-1-1 1 0 0,0 0 0 0 0,0-1 0 0 0,1 0-1 0 0,-1-1 1 0 0,0 0 0 0 0,-7-1 28 0 0,16 1-95 0 0,-1-1-1 0 0,1 1 0 0 0,-1-1 1 0 0,1 0-1 0 0,-1 0 1 0 0,1 0-1 0 0,0 0 1 0 0,-1 0-1 0 0,1 0 1 0 0,0-1-1 0 0,0 1 1 0 0,0-1-1 0 0,0 1 1 0 0,0-1-1 0 0,0 0 1 0 0,1 0-1 0 0,-1 0 1 0 0,0 0-1 0 0,1 0 0 0 0,0 0 1 0 0,-1 0-1 0 0,1 0 1 0 0,0-1-1 0 0,0 1 1 0 0,0-1-1 0 0,0 1 1 0 0,1 0-1 0 0,-1-1 1 0 0,1 1-1 0 0,-1-2 96 0 0,-2-49-8595 0 0,3 46 5849 0 0</inkml:trace>
  <inkml:trace contextRef="#ctx0" brushRef="#br0" timeOffset="1814.402">1832 719 4641 0 0,'0'0'1119'0'0,"0"0"-236"0"0,0 0-74 0 0,0 0 54 0 0,0 0 80 0 0,0 0 5 0 0,0 0-60 0 0,0 0-103 0 0,0 0-227 0 0,0 0-218 0 0,0 0-162 0 0,0 0-124 0 0,0 0-30 0 0,-24 25-4 0 0,-74 80 12 0 0,72-66 39 0 0,28-34-46 0 0,0-1 42 0 0,1 1 0 0 0,0-1-1 0 0,0 0 1 0 0,0 0 0 0 0,0 0-1 0 0,0-1 1 0 0,1 1 0 0 0,0-1-1 0 0,0 0 1 0 0,0 0 0 0 0,0 0-1 0 0,0 0 1 0 0,1-1 0 0 0,-1 1-1 0 0,1-1 1 0 0,0 0 0 0 0,-1-1-1 0 0,1 1 1 0 0,0-1 0 0 0,0 0-1 0 0,0 0 1 0 0,0-1 0 0 0,0 1-1 0 0,0-1 1 0 0,0 0 0 0 0,0 0-1 0 0,0-1 1 0 0,0 0 0 0 0,0 0-1 0 0,0 0 1 0 0,0 0-67 0 0,11 1 439 0 0,-4-3-212 0 0,-1 0 0 0 0,1 0 0 0 0,-1-1 0 0 0,0 0 0 0 0,0-1 0 0 0,0 0 0 0 0,-1-1 0 0 0,0 0-1 0 0,0 0 1 0 0,0-1 0 0 0,-1-1 0 0 0,0 0 0 0 0,0 0 0 0 0,-1 0 0 0 0,0-1 0 0 0,0-1-227 0 0,-4 6 43 0 0,11-11-17 0 0,-1 0-1 0 0,-1-1 1 0 0,0 0-1 0 0,-1-1 1 0 0,-1-1-1 0 0,0 0 1 0 0,-1 0-1 0 0,-1-1 1 0 0,-1 0-1 0 0,-1-1 1 0 0,1-8-26 0 0,-5 16-119 0 0,-1-1 0 0 0,-1 0 1 0 0,0 1-1 0 0,0-1 1 0 0,-2 0-1 0 0,0 0 1 0 0,0 0-1 0 0,-1 1 1 0 0,0-1-1 0 0,-1 1 1 0 0,-2-5 118 0 0,3 12-74 0 0,0-1 1 0 0,0 1-1 0 0,0 0 0 0 0,-1 0 1 0 0,0 0-1 0 0,0 1 0 0 0,0-1 1 0 0,-1 0-1 0 0,1 1 1 0 0,-1 0-1 0 0,0 0 0 0 0,0 0 1 0 0,-1 1-1 0 0,1-1 0 0 0,-1 1 1 0 0,1 0-1 0 0,-1 0 1 0 0,0 1-1 0 0,0-1 0 0 0,-1 1 1 0 0,1 0-1 0 0,0 0 0 0 0,-1 1 1 0 0,1 0-1 0 0,-1 0 0 0 0,-3 0 75 0 0,4 0-37 0 0,-1 0 0 0 0,1 0 0 0 0,0 1 0 0 0,-1 0 0 0 0,1 0 0 0 0,0 0 0 0 0,0 1 0 0 0,-1 0 0 0 0,1 0 0 0 0,0 0 0 0 0,0 1 0 0 0,0-1 0 0 0,0 1 0 0 0,0 0 0 0 0,1 1 0 0 0,-1-1 0 0 0,0 1 0 0 0,1 0 0 0 0,0 0 0 0 0,0 0 0 0 0,0 1 1 0 0,0-1-1 0 0,0 1 0 0 0,1 0 0 0 0,-3 3 36 0 0,2-1 37 0 0,0 0 0 0 0,0 1 1 0 0,1-1-1 0 0,-1 1 0 0 0,1 0 1 0 0,1-1-1 0 0,-1 2 0 0 0,1-1 1 0 0,1 0-1 0 0,-1 0 0 0 0,1 0 1 0 0,0 1-1 0 0,1-1 0 0 0,0 4-37 0 0,0 14 106 0 0,2-1 0 0 0,1 1 0 0 0,1-1 1 0 0,0 1-1 0 0,2-1 0 0 0,1 0 0 0 0,1-1 0 0 0,1 0 0 0 0,1 0 0 0 0,1-1 0 0 0,1 0 0 0 0,1-1 0 0 0,1-1 0 0 0,1 0 0 0 0,0 0 0 0 0,10 8-106 0 0,25 12-160 0 0,-48-38 66 0 0,0-1-1 0 0,1 1 1 0 0,-1-1 0 0 0,1 1-1 0 0,-1-1 1 0 0,1 0 0 0 0,-1 0 0 0 0,1 0-1 0 0,0-1 1 0 0,-1 1 0 0 0,1 0 0 0 0,0-1-1 0 0,0 0 1 0 0,-1 0 0 0 0,1 0 0 0 0,0 0-1 0 0,0 0 1 0 0,0 0 0 0 0,-1-1 0 0 0,1 1-1 0 0,0-1 1 0 0,0 0 0 0 0,-1 0 0 0 0,1 0-1 0 0,-1 0 1 0 0,1 0 0 0 0,-1-1 0 0 0,1 1-1 0 0,-1-1 1 0 0,1 0 94 0 0,63-58-9811 0 0,-61 56 8443 0 0,5-8-2209 0 0</inkml:trace>
  <inkml:trace contextRef="#ctx0" brushRef="#br0" timeOffset="2165.806">2576 321 7410 0 0,'0'0'3520'0'0,"0"0"-1613"0"0,0 0-758 0 0,0 0-351 0 0,0 0-108 0 0,0 0-18 0 0,0 0-8 0 0,0 0-20 0 0,0 0-69 0 0,0 0-91 0 0,0 0-98 0 0,0 0-69 0 0,0 0-66 0 0,-16 28-52 0 0,-52 89-31 0 0,35-37 56 0 0,30-61-179 0 0,-1-6-44 0 0,0 1 0 0 0,1-1 0 0 0,0 1 0 0 0,2 0 0 0 0,-1 0 0 0 0,2 0 0 0 0,-1 0 0 0 0,2 0 0 0 0,0 0 0 0 0,1 0 0 0 0,0 0 0 0 0,1 0 0 0 0,1 0 0 0 0,0-1 0 0 0,1 0 0 0 0,0 0 0 0 0,1 0 0 0 0,0 0 0 0 0,1-1 0 0 0,5 6-1 0 0,-4-12 34 0 0,1 0-1 0 0,0-1 1 0 0,0 0 0 0 0,0 0-1 0 0,1-1 1 0 0,-1 0 0 0 0,1-1-1 0 0,0 0 1 0 0,0 0 0 0 0,1-1-1 0 0,-1-1 1 0 0,0 0 0 0 0,1 0-1 0 0,-1-1 1 0 0,0 0 0 0 0,1-1-1 0 0,-1 0 1 0 0,0-1 0 0 0,1 0-1 0 0,-1 0 1 0 0,0-1 0 0 0,0 0-1 0 0,-1-1 1 0 0,1 0-34 0 0,12-19-3872 0 0,-32 5-8554 0 0,5 14 7793 0 0</inkml:trace>
  <inkml:trace contextRef="#ctx0" brushRef="#br0" timeOffset="2404">2357 649 6689 0 0,'0'0'2272'0'0,"0"0"-1220"0"0,0 0-383 0 0,0 0 111 0 0,0 0 75 0 0,0 0-21 0 0,0 0-58 0 0,0 0-47 0 0,0 0-103 0 0,0 0-143 0 0,36-1-142 0 0,112-1-141 0 0,49-7-415 0 0,-91-4-7286 0 0,-83 12-1089 0 0</inkml:trace>
  <inkml:trace contextRef="#ctx0" brushRef="#br0" timeOffset="73882.683">667 516 0 0 0,'0'0'1136'0'0,"0"0"218"0"0,0 0 138 0 0,0 0-22 0 0,0 0-49 0 0,0 0-94 0 0,0 0-150 0 0,0 0-194 0 0,-8-4-206 0 0,-27-10-197 0 0,33 13-525 0 0,0 1 1 0 0,-1-1-1 0 0,1 1 0 0 0,0 0 0 0 0,0 0 0 0 0,-1 0 1 0 0,1 0-1 0 0,0 1 0 0 0,0-1 0 0 0,0 0 0 0 0,-1 1 1 0 0,1 0-1 0 0,0-1 0 0 0,0 1 0 0 0,0 0 0 0 0,0 0 1 0 0,0 0-1 0 0,0 0 0 0 0,0 1 0 0 0,0-1 0 0 0,1 0 1 0 0,-1 1-1 0 0,0-1 0 0 0,1 1 0 0 0,-1 1-55 0 0,-4 1 142 0 0,-2 2-37 0 0,0-1 1 0 0,0 1-1 0 0,1 0 0 0 0,0 1 1 0 0,0-1-1 0 0,0 2 0 0 0,1-1 1 0 0,0 1-1 0 0,0 0 0 0 0,1 0 1 0 0,0 0-1 0 0,1 1 0 0 0,0-1 1 0 0,0 1-1 0 0,0 0 1 0 0,1 1-1 0 0,1-1 0 0 0,0 0 1 0 0,-1 7-106 0 0,3-14 19 0 0,0 0 0 0 0,-1 0 1 0 0,1 1-1 0 0,0-1 1 0 0,1 0-1 0 0,-1 0 0 0 0,0 0 1 0 0,1 0-1 0 0,-1 1 0 0 0,1-1 1 0 0,0 0-1 0 0,-1 0 1 0 0,1 0-1 0 0,0 0 0 0 0,0 0 1 0 0,0 0-1 0 0,1-1 1 0 0,-1 1-1 0 0,0 0 0 0 0,1 0 1 0 0,-1-1-1 0 0,1 1 0 0 0,0-1 1 0 0,-1 1-1 0 0,1-1 1 0 0,0 0-1 0 0,0 0 0 0 0,0 0 1 0 0,0 0-1 0 0,0 0 1 0 0,0 0-1 0 0,0 0 0 0 0,0-1 1 0 0,0 1-1 0 0,0-1 0 0 0,1 1 1 0 0,-1-1-1 0 0,0 0 1 0 0,0 0-1 0 0,0 0 0 0 0,1 0-19 0 0,6-2 129 0 0,-1 0 0 0 0,1 0 0 0 0,-1 0 0 0 0,0-1 0 0 0,0-1 0 0 0,0 1 0 0 0,0-1 0 0 0,0-1 0 0 0,-1 1 0 0 0,0-1 0 0 0,0 0 0 0 0,0-1 0 0 0,-1 0 0 0 0,1 0 0 0 0,-1 0 0 0 0,-1-1 0 0 0,4-5-129 0 0,13-11 171 0 0,-5 6-93 0 0,-1-1 0 0 0,0 0 0 0 0,-2-1 0 0 0,0-1 0 0 0,-1 0 1 0 0,-1-1-1 0 0,-1 0 0 0 0,-1-1 0 0 0,-1 0 0 0 0,-1 0 0 0 0,-1-1 1 0 0,-1 0-1 0 0,1-9-78 0 0,-6 28-57 0 0,1 1 1 0 0,-1 0-1 0 0,0-1 1 0 0,0 1 0 0 0,-1-1-1 0 0,1 0 1 0 0,0 1-1 0 0,-1-1 1 0 0,0 0-1 0 0,0 1 1 0 0,0-1-1 0 0,-1 1 1 0 0,1-1 0 0 0,-1 0-1 0 0,0 1 1 0 0,0-1-1 0 0,0 1 1 0 0,0-1-1 0 0,-1 1 1 0 0,1 0-1 0 0,-1 0 1 0 0,0-1 0 0 0,0 1-1 0 0,0 0 1 0 0,0 1-1 0 0,0-1 1 0 0,-1 0-1 0 0,1 1 1 0 0,-1-1-1 0 0,0 1 1 0 0,0 0 0 0 0,0 0-1 0 0,0 0 1 0 0,0 0-1 0 0,0 0 1 0 0,-1 1-1 0 0,1-1 1 0 0,-1 1-1 0 0,1 0 1 0 0,-3 0 56 0 0,2 1-46 0 0,-1 0 1 0 0,0 1-1 0 0,0 0 0 0 0,1 0 1 0 0,-1 0-1 0 0,0 1 0 0 0,1-1 1 0 0,-1 1-1 0 0,1 0 0 0 0,0 1 1 0 0,0-1-1 0 0,-1 1 0 0 0,1-1 1 0 0,1 1-1 0 0,-1 0 0 0 0,0 1 0 0 0,1-1 1 0 0,0 1-1 0 0,0-1 0 0 0,0 1 1 0 0,0 0-1 0 0,0 0 0 0 0,1 0 1 0 0,-1 2 45 0 0,-2 1 56 0 0,0 1 0 0 0,0 0 0 0 0,1 0 1 0 0,0 0-1 0 0,1 1 0 0 0,-1-1 0 0 0,2 1 0 0 0,-1 0 0 0 0,1 0 1 0 0,0 0-1 0 0,1 0 0 0 0,0 0 0 0 0,1 0 0 0 0,0 0 1 0 0,0 0-1 0 0,1 0 0 0 0,0 0 0 0 0,0 0 0 0 0,1 0 0 0 0,1 0 1 0 0,-1 0-1 0 0,1-1 0 0 0,3 7-56 0 0,2-4 137 0 0,1 0-1 0 0,0-1 1 0 0,1 1-1 0 0,0-2 1 0 0,0 1-1 0 0,1-2 1 0 0,0 1-1 0 0,0-1 1 0 0,9 4-137 0 0,-3-2 10 0 0,24 23-861 0 0,-38-32-51 0 0,-1-1-4817 0 0,-2 0-783 0 0,0 0 1884 0 0</inkml:trace>
  <inkml:trace contextRef="#ctx0" brushRef="#br0" timeOffset="75005.987">899 141 0 0 0,'0'0'959'0'0,"0"0"221"0"0,0 0 82 0 0,0 0 71 0 0,0 0 13 0 0,0 0-136 0 0,0 0-230 0 0,0 0-236 0 0,0 0-144 0 0,0 0-111 0 0,0 0-70 0 0,0 0-61 0 0,0 0-90 0 0,10-4-47 0 0,31-11-16 0 0,-36 14-141 0 0,0 0-1 0 0,1 0 0 0 0,-1 0 0 0 0,0 0 1 0 0,1 1-1 0 0,-1 0 0 0 0,0 0 0 0 0,1 1 0 0 0,-1-1 1 0 0,1 1-1 0 0,-1 0 0 0 0,0 1 0 0 0,0-1 0 0 0,5 3-63 0 0,36 6 146 0 0,-17-6 657 0 0,-35-26 2382 0 0,-88-53 521 0 0,51 42-3447 0 0,41 25-1820 0 0,2 6-2509 0 0,0 2-3479 0 0,0 0 7522 0 0,0 0-7324 0 0</inkml:trace>
  <inkml:trace contextRef="#ctx0" brushRef="#br0" timeOffset="75457.117">536 881 0 0 0,'0'0'512'0'0,"0"0"843"0"0,0 0 244 0 0,0 0-35 0 0,0 0-101 0 0,31-8-128 0 0,99-22-178 0 0,39 2 1248 0 0,77 13-3672 0 0,-218 17-1143 0 0,-11 4-3157 0 0,-12-3 3421 0 0</inkml:trace>
  <inkml:trace contextRef="#ctx0" brushRef="#br0" timeOffset="76071.769">594 1061 256 0 0,'0'0'767'0'0,"0"0"-190"0"0,0 0 15 0 0,0 0 169 0 0,0 0 176 0 0,0 0 103 0 0,0 0-1 0 0,0 0-139 0 0,0 0-230 0 0,0 0-194 0 0,0 0-155 0 0,0 0-99 0 0,0 0-31 0 0,-29 25 13 0 0,-88 78 33 0 0,80-58 232 0 0,37-42-437 0 0,0 0 0 0 0,-1 0-1 0 0,1 0 1 0 0,0 0 0 0 0,1-1-1 0 0,-1 1 1 0 0,0 0 0 0 0,1 0-1 0 0,0 0 1 0 0,-1 0 0 0 0,1-1-1 0 0,0 1 1 0 0,1 0 0 0 0,-1-1-1 0 0,0 1 1 0 0,1-1 0 0 0,0 1-1 0 0,-1-1 1 0 0,1 0 0 0 0,0 1-1 0 0,0-1 1 0 0,0 0 0 0 0,0 0-1 0 0,1-1 1 0 0,-1 1-1 0 0,0 0 1 0 0,1-1 0 0 0,-1 1-1 0 0,1-1 1 0 0,0 0 0 0 0,-1 0-1 0 0,1 0 1 0 0,0 0 0 0 0,0 0-1 0 0,0-1 1 0 0,0 1 0 0 0,-1-1-1 0 0,1 0 1 0 0,0 0 0 0 0,0 0-1 0 0,0 0 1 0 0,1-1-32 0 0,6 1 246 0 0,-1-2 1 0 0,1 1-1 0 0,0-1 1 0 0,-1-1-1 0 0,0 0 0 0 0,1 0 1 0 0,-1-1-1 0 0,0 0 1 0 0,-1-1-1 0 0,1 1 0 0 0,-1-2 1 0 0,0 1-1 0 0,0-1 1 0 0,0 0-1 0 0,-1-1 0 0 0,2-3-246 0 0,100-125 1639 0 0,-97 120-1523 0 0,0-2-1 0 0,-1 1 0 0 0,-1-1 0 0 0,-1-1 1 0 0,0 0-1 0 0,-1 0 0 0 0,-1-1 1 0 0,-1 0-1 0 0,-1 0 0 0 0,0 0 1 0 0,-2-1-1 0 0,0 0 0 0 0,0-17-115 0 0,-3 36 4 0 0,-1 0 0 0 0,1 0 0 0 0,-1 0 0 0 0,1 0 0 0 0,-1 0 0 0 0,0 0 0 0 0,0 0 0 0 0,1 0 0 0 0,-1 0 0 0 0,0 0 0 0 0,0 1 0 0 0,0-1 0 0 0,0 0 0 0 0,0 0 0 0 0,0 1 0 0 0,0-1 0 0 0,0 1 0 0 0,0-1 0 0 0,0 1 0 0 0,0-1 0 0 0,0 1 0 0 0,0 0 0 0 0,-1-1 0 0 0,1 1 0 0 0,0 0 0 0 0,0 0 0 0 0,0 0 0 0 0,-1 0 0 0 0,1 0 0 0 0,0 0 0 0 0,0 0 0 0 0,0 0 0 0 0,0 1 0 0 0,-1-1 0 0 0,1 0 0 0 0,0 1 0 0 0,0-1 0 0 0,0 1 0 0 0,0-1 0 0 0,0 1 0 0 0,0 0 0 0 0,0-1 0 0 0,0 1 0 0 0,0 0 0 0 0,0 0 0 0 0,0-1 0 0 0,0 1 0 0 0,1 0 0 0 0,-1 0 0 0 0,0 0 0 0 0,1 0 0 0 0,-1 0 0 0 0,1 0 0 0 0,-1 0 0 0 0,0 1-4 0 0,-11 14-46 0 0,0 0-1 0 0,1 1 1 0 0,1 0-1 0 0,0 1 1 0 0,1 0-1 0 0,2 0 1 0 0,-1 1-1 0 0,2 0 1 0 0,1 0-1 0 0,0 0 1 0 0,1 1-1 0 0,1 0 1 0 0,1 0-1 0 0,1 0 1 0 0,0 0-1 0 0,2 0 47 0 0,-1-15-27 0 0,1 0-1 0 0,0 0 1 0 0,0 0-1 0 0,0 0 1 0 0,1 0 0 0 0,0 0-1 0 0,0 0 1 0 0,0-1-1 0 0,0 1 1 0 0,1-1 0 0 0,-1 1-1 0 0,1-1 1 0 0,0 0-1 0 0,1 0 1 0 0,-1 0 0 0 0,1 0-1 0 0,0-1 1 0 0,0 0-1 0 0,0 1 1 0 0,0-1 0 0 0,0-1-1 0 0,1 1 1 0 0,-1-1-1 0 0,1 1 1 0 0,0-1 0 0 0,-1-1-1 0 0,1 1 1 0 0,0-1-1 0 0,0 0 1 0 0,0 0 0 0 0,0 0-1 0 0,1 0 1 0 0,3-1 27 0 0,70-20-2643 0 0,-36-15-3461 0 0,-9-2-1499 0 0,-26 29 7312 0 0</inkml:trace>
  <inkml:trace contextRef="#ctx0" brushRef="#br0" timeOffset="76359.085">1065 914 1024 0 0,'0'0'1450'0'0,"0"0"-167"0"0,0 0-74 0 0,0 0 40 0 0,0 0 2 0 0,0 0-23 0 0,0 0-109 0 0,0 0-166 0 0,0 0-169 0 0,0 0-167 0 0,0 0-165 0 0,0 0-136 0 0,0 0-91 0 0,-8 32-93 0 0,-26 101-53 0 0,24-33-192 0 0,10-95 32 0 0,0 1 0 0 0,1-1 1 0 0,-1 1-1 0 0,1 0 0 0 0,0-1 1 0 0,1 0-1 0 0,-1 1 0 0 0,1-1 1 0 0,0 0-1 0 0,1 0 1 0 0,-1 0-1 0 0,1 0 0 0 0,0 0 1 0 0,0-1-1 0 0,0 1 0 0 0,1-1 1 0 0,-1 0-1 0 0,1 0 1 0 0,0 0-1 0 0,1 0 0 0 0,-1-1 1 0 0,1 1-1 0 0,-1-1 0 0 0,5 2 81 0 0,22 0-2106 0 0,-30-6 1798 0 0,0 1 1 0 0,0-1 0 0 0,1 0 0 0 0,-1 1 0 0 0,0-1-1 0 0,0 0 1 0 0,0 0 0 0 0,0 0 0 0 0,0 0 0 0 0,0 0 0 0 0,0 0-1 0 0,0 0 1 0 0,0 0 0 0 0,-1 0 0 0 0,1 0 0 0 0,0 0-1 0 0,-1-1 1 0 0,1 1 0 0 0,-1 0 0 0 0,1-1 0 0 0,-1 1-1 0 0,1 0 1 0 0,-1-1 0 0 0,0 1 0 0 0,0 0 0 0 0,0-1 0 0 0,0 1-1 0 0,0 0 1 0 0,0-1 0 0 0,0 0 307 0 0,0-2 0 0 0</inkml:trace>
  <inkml:trace contextRef="#ctx0" brushRef="#br0" timeOffset="76604.609">833 1124 4729 0 0,'0'0'2681'0'0,"0"0"-1321"0"0,0 0-120 0 0,0 0-160 0 0,0 0-367 0 0,0 0-345 0 0,0 0-176 0 0,0 0-64 0 0,202-8-40 0 0,-165 5-56 0 0,0-1-168 0 0,-2-4-576 0 0,4 5-1801 0 0,-14-5-3544 0 0,-3 8 2864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4:58.4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0,'0'0'336'0'0,"0"0"306"0"0,0 0 290 0 0,0 0 164 0 0,0 0 6 0 0,0 0-53 0 0,0 0-1 0 0,0 0-22 0 0,0 0-70 0 0,34-2-129 0 0,107-5-148 0 0,223-17 3538 0 0,-296 28-5435 0 0,-70-1-7492 0 0,-10-3 4915 0 0,11 0 3727 0 0,-4 0-51 0 0</inkml:trace>
  <inkml:trace contextRef="#ctx0" brushRef="#br0" timeOffset="293.51">37 391 344 0 0,'0'0'719'0'0,"0"0"-168"0"0,0 0 143 0 0,0 0 411 0 0,0 0 407 0 0,0 0 174 0 0,0 0-54 0 0,0 0-134 0 0,0 0-171 0 0,0 0-183 0 0,0 0-189 0 0,0 0-191 0 0,34-2-105 0 0,106-4-44 0 0,92-27 1697 0 0,-85 20-2802 0 0,-115 12-4523 0 0,0 0-4929 0 0,-31 1 7870 0 0</inkml:trace>
  <inkml:trace contextRef="#ctx0" brushRef="#br0" timeOffset="829.036">368 0 1688 0 0,'0'0'741'0'0,"0"0"21"0"0,0 0 60 0 0,0 0 123 0 0,0 0 36 0 0,0 0-67 0 0,0 0-80 0 0,0 0-117 0 0,0 0-159 0 0,0 0-137 0 0,0 0-54 0 0,0 0 67 0 0,25 4 2901 0 0,61 33 359 0 0,41 20-2519 0 0,-82-32-1088 0 0,47 41-1 0 0,-90-64-72 0 0,-1 1 0 0 0,0-1-1 0 0,0 1 1 0 0,-1 0 0 0 0,1-1-1 0 0,-1 1 1 0 0,1 0 0 0 0,-1-1 0 0 0,0 1-1 0 0,0 0 1 0 0,0 0 0 0 0,0-1-1 0 0,0 1 1 0 0,-1 0 0 0 0,1 0-1 0 0,-1-1 1 0 0,0 1 0 0 0,0 0-1 0 0,0-1 1 0 0,0 1 0 0 0,0-1-1 0 0,-1 1 1 0 0,1-1 0 0 0,-1 0 0 0 0,1 0-1 0 0,-1 0 1 0 0,0 1 0 0 0,0-1-1 0 0,0-1 1 0 0,0 1 0 0 0,0 0-1 0 0,0-1 1 0 0,-1 1 0 0 0,0 0-14 0 0,-203 152 544 0 0,73-65-759 0 0,118-72-2163 0 0,11 6-10050 0 0,4-19 7878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3601 0 0,'0'0'607'0'0,"0"0"-181"0"0,0 0 90 0 0,0 0 343 0 0,0 0 262 0 0,0 0 40 0 0,0 0-47 0 0,0 0-119 0 0,0 0-155 0 0,0 0-163 0 0,0 0-162 0 0,0 0-108 0 0,0 0-31 0 0,32 0 16 0 0,101-3 16 0 0,24-8 538 0 0,-130 9-355 0 0,-17 1-2953 0 0,-5 0-8694 0 0,-10 1 8922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5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7 304 0 0,'0'0'1844'0'0,"0"0"-83"0"0,0 0-45 0 0,0 0-63 0 0,0 0-161 0 0,0 0-217 0 0,0 0-178 0 0,0 0-138 0 0,0 0-160 0 0,31 5-144 0 0,98 12-150 0 0,0-18 201 0 0,-98-5-704 0 0,41-6-897 0 0,-16 3-6915 0 0,-46 8 1747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311 314 2433 0 0,'0'0'1728'0'0,"0"0"-820"0"0,0 0-276 0 0,0 0 44 0 0,0 0 242 0 0,0 0 246 0 0,0 0 110 0 0,0 0-34 0 0,0 0-164 0 0,0 0-234 0 0,0 0-229 0 0,0 0-165 0 0,0 0-108 0 0,-8-16-32 0 0,-26-47 53 0 0,-5 13 1654 0 0,34 46-1918 0 0,1 1 1 0 0,0 0-1 0 0,-1 0 1 0 0,0 0-1 0 0,0 1 1 0 0,0-1 0 0 0,0 1-1 0 0,0 0 1 0 0,0 1-1 0 0,-1-1 1 0 0,1 1-1 0 0,0 0 1 0 0,-1 0 0 0 0,1 1-1 0 0,-1 0 1 0 0,1 0-1 0 0,-1 0 1 0 0,1 0-1 0 0,-2 1-97 0 0,0-1 50 0 0,2 2-14 0 0,1 0 0 0 0,0 0 0 0 0,0 0 0 0 0,0 1 0 0 0,0-1 0 0 0,1 1-1 0 0,-1 0 1 0 0,1 0 0 0 0,0 0 0 0 0,-1 0 0 0 0,1 1 0 0 0,1-1 0 0 0,-1 1 0 0 0,0 0 0 0 0,1 0 0 0 0,0 0 0 0 0,0 0 0 0 0,0 0 0 0 0,0 0 0 0 0,1 1 0 0 0,0-1 0 0 0,0 0 0 0 0,0 1 0 0 0,0-1 0 0 0,1 1 0 0 0,-1 0 0 0 0,1-1 0 0 0,1 1 0 0 0,-1-1 0 0 0,0 1 0 0 0,1-1 0 0 0,0 1 0 0 0,0-1 0 0 0,0 1 0 0 0,1-1 0 0 0,0 0 0 0 0,0 0-36 0 0,43 169 521 0 0,41 178-22 0 0,-66-193 452 0 0,-21-155-906 0 0,1 0 1 0 0,-1-1-1 0 0,1 1 1 0 0,-1 0-1 0 0,0-1 1 0 0,0 1-1 0 0,0-1 0 0 0,0 1 1 0 0,-1-1-1 0 0,1 1 1 0 0,-1-1-1 0 0,1 0 1 0 0,-1 0-1 0 0,0 0 1 0 0,0 0-1 0 0,0 0 1 0 0,0 0-1 0 0,0 0 1 0 0,0-1-1 0 0,-1 1 1 0 0,1-1-1 0 0,-1 1 1 0 0,1-1-1 0 0,-1 0 0 0 0,1 0 1 0 0,-1 0-1 0 0,0 0 1 0 0,1-1-1 0 0,-1 1 1 0 0,0-1-1 0 0,1 0 1 0 0,-4 1-46 0 0,-90-8 280 0 0,50-28-700 0 0,41-3-5096 0 0,16 23-3355 0 0,-4 8-238 0 0</inkml:trace>
  <inkml:trace contextRef="#ctx0" brushRef="#br0" timeOffset="713.03">794 435 0 0 0,'0'0'701'0'0,"0"0"414"0"0,0 0 259 0 0,0 0 65 0 0,0 0 33 0 0,0 0 47 0 0,0 0-20 0 0,0 0-74 0 0,0 0-161 0 0,0 0-221 0 0,0 0-151 0 0,-5 0-84 0 0,-66 4 4455 0 0,-116 62-3834 0 0,162-48-1353 0 0,25-17-109 0 0,18 13-146 0 0,119 16 134 0 0,-20 7 61 0 0,-116-37-9 0 0,-1 0 0 0 0,1 1 1 0 0,-1-1-1 0 0,1 1 0 0 0,-1-1 0 0 0,1 0 1 0 0,0 1-1 0 0,-1 0 0 0 0,0-1 0 0 0,1 1 1 0 0,-1-1-1 0 0,1 1 0 0 0,-1-1 0 0 0,0 1 1 0 0,1 0-1 0 0,-1-1 0 0 0,0 1 1 0 0,0 0-1 0 0,1 0 0 0 0,-1-1 0 0 0,0 1 1 0 0,0 0-1 0 0,0-1 0 0 0,0 1 0 0 0,0 0 1 0 0,0 0-1 0 0,0-1 0 0 0,0 1 0 0 0,0 0 1 0 0,0-1-1 0 0,-1 1 0 0 0,1 0 0 0 0,0-1 1 0 0,0 1-1 0 0,-1 0 0 0 0,1-1 0 0 0,0 1 1 0 0,-1 0-1 0 0,1-1 0 0 0,0 1 0 0 0,-1-1 1 0 0,1 1-1 0 0,-1-1 0 0 0,1 1 1 0 0,-1-1-1 0 0,0 1 0 0 0,1-1 0 0 0,-1 1 1 0 0,1-1-1 0 0,-1 0 0 0 0,0 1 0 0 0,1-1 1 0 0,-1 0-1 0 0,0 0 0 0 0,1 1 0 0 0,-1-1 1 0 0,0 0-1 0 0,0 0 0 0 0,1 0 0 0 0,-1 0-7 0 0,-2 2 18 0 0,-135 75 320 0 0,32-10-320 0 0,101-65-23 0 0,1 0 0 0 0,0 1 0 0 0,-1 0 0 0 0,1 0 0 0 0,1 0 0 0 0,-1 0 0 0 0,0 0-1 0 0,1 1 1 0 0,0-1 0 0 0,-1 1 0 0 0,1 0 0 0 0,1 0 0 0 0,-1 1 0 0 0,1-1 0 0 0,-1 0-1 0 0,1 1 1 0 0,1-1 0 0 0,-1 1 0 0 0,1 0 0 0 0,-1-1 0 0 0,1 1 0 0 0,1 0 0 0 0,-1 0-1 0 0,1 0 1 0 0,0 3 5 0 0,2-5 5 0 0,1-1 0 0 0,0 0 0 0 0,0 0 0 0 0,1 0 0 0 0,-1 0 0 0 0,0-1 0 0 0,1 1 1 0 0,-1-1-1 0 0,1 0 0 0 0,-1 0 0 0 0,1 0 0 0 0,-1-1 0 0 0,1 1 0 0 0,0-1 0 0 0,-1 0 0 0 0,1 0 0 0 0,0 0 0 0 0,-1 0 0 0 0,1 0 0 0 0,1-1-5 0 0,3 1 18 0 0,31 0-35 0 0,-19 1-335 0 0,1-1 1 0 0,0 0-1 0 0,0-2 1 0 0,-1 0 0 0 0,1-2-1 0 0,15-4 352 0 0,-11 2-2199 0 0,-9 2-1168 0 0,-1-1-3343 0 0,-8 1-766 0 0</inkml:trace>
  <inkml:trace contextRef="#ctx0" brushRef="#br0" timeOffset="1082.078">1112 409 3465 0 0,'0'0'1468'0'0,"0"0"128"0"0,0 0 119 0 0,0 0 110 0 0,0 0-79 0 0,0 0-282 0 0,0 0-349 0 0,0 0-331 0 0,0 0-252 0 0,0 0-172 0 0,0 0-84 0 0,0 0-18 0 0,0 0-8 0 0,-4 13-27 0 0,-28 95 140 0 0,24-61-464 0 0,2 1 1 0 0,2-1-1 0 0,2 1 1 0 0,2-1-1 0 0,3 7 101 0 0,7-30-675 0 0,-10-23 579 0 0,1-1-1 0 0,-1 1 1 0 0,1-1-1 0 0,-1 0 1 0 0,1 1-1 0 0,0-1 1 0 0,-1 0-1 0 0,1 0 1 0 0,-1 0-1 0 0,1 1 1 0 0,0-1-1 0 0,-1 0 1 0 0,1 0-1 0 0,-1 0 1 0 0,1 0 0 0 0,0 0-1 0 0,-1 0 1 0 0,1 0-1 0 0,-1 0 1 0 0,1 0-1 0 0,0-1 1 0 0,-1 1-1 0 0,1 0 1 0 0,-1 0-1 0 0,1 0 1 0 0,0-1-1 0 0,-1 1 1 0 0,1 0-1 0 0,-1-1 1 0 0,1 1-1 0 0,-1 0 1 0 0,1-1-1 0 0,-1 1 1 0 0,0-1-1 0 0,1 1 1 0 0,-1-1-1 0 0,1 1 1 0 0,-1-1-1 0 0,0 1 1 0 0,1-1-1 0 0,-1 1 1 0 0,0-1-1 0 0,0 1 1 0 0,1-1 0 0 0,-1 1-1 0 0,0-1 1 0 0,0 0-1 0 0,0 1 1 0 0,0-1-1 0 0,0 1 1 0 0,0-1-1 0 0,0 0 1 0 0,0 1-1 0 0,0-1 1 0 0,0 0 96 0 0,14-46-10787 0 0,-14 40 10618 0 0</inkml:trace>
  <inkml:trace contextRef="#ctx0" brushRef="#br0" timeOffset="1348.686">1055 435 0 0 0,'0'0'603'0'0,"0"0"128"0"0,0 0 25 0 0,0 0 161 0 0,0 0 209 0 0,0 0 125 0 0,0 0 44 0 0,0 0 1 0 0,0 0 11 0 0,0 0-52 0 0,0 0-143 0 0,0 0-193 0 0,0 0-187 0 0,12 0-97 0 0,172-7 2203 0 0,-83 0-2877 0 0,-58 7-3300 0 0,-46 18-8021 0 0,-3-14 9325 0 0</inkml:trace>
  <inkml:trace contextRef="#ctx0" brushRef="#br0" timeOffset="1595.116">974 675 1024 0 0,'0'0'1423'0'0,"0"0"52"0"0,0 0 232 0 0,0 0 38 0 0,0 0-173 0 0,0 0-204 0 0,0 0-220 0 0,0 0-186 0 0,0 0-201 0 0,0 0-204 0 0,31-5-209 0 0,96-13-155 0 0,8-7-228 0 0,-53 10-3797 0 0,-45 8-2893 0 0,-24 7 3034 0 0</inkml:trace>
  <inkml:trace contextRef="#ctx0" brushRef="#br0" timeOffset="3050.079">1027 178 0 0 0,'0'0'203'0'0,"0"0"617"0"0,0 0 147 0 0,0 0-16 0 0,0 0-31 0 0,0 0-45 0 0,0 0 8 0 0,11-1-22 0 0,209-10 4690 0 0,-121 4-3638 0 0,-95-7 2429 0 0,-34-16-3627 0 0,-84-52-94 0 0,92 58-1796 0 0,19 19-3195 0 0,2 2-4004 0 0,1 3 2671 0 0</inkml:trace>
  <inkml:trace contextRef="#ctx0" brushRef="#br0" timeOffset="4110.125">1673 590 0 0 0,'0'0'859'0'0,"0"0"77"0"0,0 0 24 0 0,0 0-49 0 0,0 0-156 0 0,0 0-174 0 0,0 0-175 0 0,0 0-134 0 0,-17 7-35 0 0,-56 21-17 0 0,28 14 425 0 0,36-27-472 0 0,5-10-123 0 0,-1 1 0 0 0,1 0 1 0 0,1 0-1 0 0,-1 0 0 0 0,1 1 1 0 0,0-1-1 0 0,0 1 0 0 0,1 0 1 0 0,0 0-1 0 0,0 0 0 0 0,0 0 1 0 0,1 0-1 0 0,0 0 0 0 0,1 0 1 0 0,-1 1-51 0 0,4-5 104 0 0,-1-1 0 0 0,1 0 1 0 0,0 1-1 0 0,-1-1 1 0 0,1 0-1 0 0,0 0 0 0 0,0-1 1 0 0,1 1-1 0 0,-1-1 0 0 0,0 1 1 0 0,0-1-1 0 0,1 0 1 0 0,-1 0-1 0 0,1-1 0 0 0,-1 1 1 0 0,0-1-1 0 0,1 1 1 0 0,-1-1-1 0 0,1 0 0 0 0,0 0 1 0 0,-1-1-1 0 0,0 1 0 0 0,1-1 1 0 0,-1 0-1 0 0,1 0 1 0 0,1 0-105 0 0,11-5 261 0 0,1 0 1 0 0,-1 0 0 0 0,0-1 0 0 0,0-1-1 0 0,-1-1 1 0 0,0 0 0 0 0,-1-1 0 0 0,0-1 0 0 0,0 0-1 0 0,5-8-261 0 0,-13 14 71 0 0,33-28 308 0 0,-2-1 0 0 0,-1-3 0 0 0,-2 0 0 0 0,17-27-379 0 0,-45 55 42 0 0,0-1-1 0 0,-1 1 0 0 0,0-1 0 0 0,0 0 0 0 0,-1 0 0 0 0,-1-1 1 0 0,1 1-1 0 0,-2-1 0 0 0,1 0 0 0 0,-2 0 0 0 0,1 0 0 0 0,-1 0 0 0 0,-1-2-41 0 0,0 8-99 0 0,0 0 0 0 0,-1 1 0 0 0,1-1 0 0 0,-1 0 0 0 0,0 0 0 0 0,0 1 0 0 0,-1-1 0 0 0,1 1 0 0 0,-1-1 0 0 0,0 1 0 0 0,0 0-1 0 0,-1 0 1 0 0,1 0 0 0 0,-1 0 0 0 0,0 0 0 0 0,0 0 0 0 0,0 1 0 0 0,0-1 0 0 0,-1 1 0 0 0,1 0 0 0 0,-1 0 0 0 0,0 0 0 0 0,0 1-1 0 0,0-1 1 0 0,0 1 0 0 0,-1 0 0 0 0,1 0 0 0 0,-1 1 0 0 0,1-1 0 0 0,-1 1 0 0 0,0 0 99 0 0,-1-1-110 0 0,-1 1 0 0 0,0 0 1 0 0,0 1-1 0 0,0 0 0 0 0,1 0 1 0 0,-1 0-1 0 0,0 1 0 0 0,0 0 1 0 0,1 0-1 0 0,-1 1 0 0 0,0-1 0 0 0,1 1 1 0 0,-1 1-1 0 0,1 0 0 0 0,0-1 1 0 0,0 2-1 0 0,0-1 0 0 0,0 1 0 0 0,1 0 1 0 0,-1 0-1 0 0,1 1 0 0 0,0-1 1 0 0,1 1-1 0 0,-1 0 0 0 0,1 0 0 0 0,0 1 1 0 0,0 0-1 0 0,0-1 0 0 0,1 1 1 0 0,0 0-1 0 0,0 1 0 0 0,0-1 0 0 0,1 0 1 0 0,-1 4 109 0 0,-2 12 181 0 0,1 1 0 0 0,2 0 0 0 0,0 0 0 0 0,1 0 0 0 0,1 0 0 0 0,1 0 0 0 0,1 0 0 0 0,1 0 0 0 0,1 0 0 0 0,1-1 0 0 0,1 1 0 0 0,1-1 1 0 0,1-1-1 0 0,1 1 0 0 0,1-2 0 0 0,1 1 0 0 0,5 7-181 0 0,-14-23 32 0 0,0-1 1 0 0,1 1-1 0 0,-1-1 0 0 0,1 0 1 0 0,0 0-1 0 0,0 0 1 0 0,0 0-1 0 0,0-1 1 0 0,1 1-1 0 0,0-1 0 0 0,-1 0 1 0 0,1 0-1 0 0,0 0 1 0 0,0-1-1 0 0,1 1 1 0 0,-1-1-1 0 0,1 0 0 0 0,-1 0 1 0 0,1 0-1 0 0,-1-1 1 0 0,1 0-1 0 0,0 0 1 0 0,0 0-1 0 0,0 0 0 0 0,0-1 1 0 0,0 0-1 0 0,-1 0 1 0 0,1 0-1 0 0,0 0 1 0 0,0-1-1 0 0,0 0 0 0 0,0 0 1 0 0,0 0-1 0 0,-1-1 1 0 0,2 0-33 0 0,25-25-3020 0 0,-3-4-4416 0 0,-21 20 5317 0 0</inkml:trace>
  <inkml:trace contextRef="#ctx0" brushRef="#br0" timeOffset="4484.118">2314 273 1008 0 0,'0'0'1295'0'0,"0"0"-651"0"0,0 0-6 0 0,0 0 306 0 0,0 0 315 0 0,0 0 177 0 0,0 0-74 0 0,0 0-225 0 0,0 0-282 0 0,0 0-299 0 0,0 0-193 0 0,0 0-143 0 0,-18 27-80 0 0,-55 81-30 0 0,32-26-5 0 0,37-68-101 0 0,0 0 1 0 0,1 0-1 0 0,0 0 0 0 0,1 0 1 0 0,1 1-1 0 0,0-1 0 0 0,1 0 1 0 0,2 13-5 0 0,-2-23 49 0 0,1 1 1 0 0,0-1 0 0 0,0 0 0 0 0,0 0 0 0 0,0 1-1 0 0,1-1 1 0 0,0 0 0 0 0,0 0 0 0 0,0 0-1 0 0,0-1 1 0 0,1 1 0 0 0,-1 0 0 0 0,1-1 0 0 0,0 0-1 0 0,0 0 1 0 0,0 0 0 0 0,1 0 0 0 0,-1 0 0 0 0,1 0-1 0 0,-1-1 1 0 0,1 0 0 0 0,0 1 0 0 0,0-1 0 0 0,0-1-1 0 0,0 1 1 0 0,0-1 0 0 0,2 1-50 0 0,22 0 587 0 0,-24-1-591 0 0,-1 0 0 0 0,1-1 1 0 0,0 1-1 0 0,0-1 0 0 0,0 0 0 0 0,-1 0 1 0 0,1 0-1 0 0,0 0 0 0 0,0 0 0 0 0,0-1 0 0 0,-1 0 1 0 0,1 0-1 0 0,0 0 0 0 0,-1 0 0 0 0,1 0 0 0 0,-1-1 1 0 0,1 0-1 0 0,-1 0 0 0 0,1 0 0 0 0,-1 0 1 0 0,0 0-1 0 0,0-1 0 0 0,0 0 4 0 0,1-9-1941 0 0,-4-3-3787 0 0,0 9 1169 0 0,0 3 2836 0 0</inkml:trace>
  <inkml:trace contextRef="#ctx0" brushRef="#br0" timeOffset="4727.26">1955 483 0 0 0,'0'0'535'0'0,"0"0"388"0"0,0 0 317 0 0,0 0 310 0 0,0 0 50 0 0,0 0-209 0 0,0 0-280 0 0,0 0-220 0 0,33-2-159 0 0,103-8-128 0 0,181-3-947 0 0,-272 12-6466 0 0,-38 1 3384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09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0 0 0 0,'0'0'227'0'0,"0"0"889"0"0,0 0 267 0 0,0 0-60 0 0,0 0-182 0 0,0 0-228 0 0,0 0-176 0 0,0 0-145 0 0,0 0-110 0 0,-16 1 369 0 0,-157 160 877 0 0,-53 19 348 0 0,223-179-2042 0 0,1 1-1 0 0,0-1 1 0 0,0 0-1 0 0,0 1 1 0 0,0 0-1 0 0,0-1 1 0 0,1 1-1 0 0,-1 0 1 0 0,0 0 0 0 0,1 0-1 0 0,-1 0 1 0 0,1 0-1 0 0,0 0 1 0 0,0 1-1 0 0,0-1 1 0 0,0 0-1 0 0,0 1 1 0 0,0-1-1 0 0,1 1 1 0 0,-1-1-1 0 0,1 1 1 0 0,-1-1-1 0 0,1 1 1 0 0,0-1-1 0 0,0 1 1 0 0,0-1-1 0 0,0 1 1 0 0,1-1-1 0 0,-1 1 1 0 0,1-1-1 0 0,0 1 1 0 0,-1-1-1 0 0,1 0 1 0 0,0 1-1 0 0,0-1 1 0 0,1 0-1 0 0,-1 0 1 0 0,0 0 0 0 0,1 1-1 0 0,-1-1 1 0 0,1-1-1 0 0,0 1 1 0 0,-1 0-1 0 0,1 0 1 0 0,0-1-1 0 0,0 1 1 0 0,0-1-1 0 0,1 1 1 0 0,-1-1-1 0 0,0 0 1 0 0,0 0-1 0 0,1 0 1 0 0,1 0-34 0 0,160 22 1320 0 0,56 17-991 0 0,-130-33 162 0 0,-89-7-403 0 0,-1-33 1830 0 0,-34-47-1315 0 0,-10-31-134 0 0,-3-94-101 0 0,41 115-2915 0 0,6 90 807 0 0,0 0-689 0 0,2 1-2569 0 0,9 6-299 0 0,-7-4 2376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11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0 0 0 0,'0'0'812'0'0,"0"0"230"0"0,0 0-2 0 0,0 0-109 0 0,0 0-135 0 0,0 0-124 0 0,0 0-118 0 0,0 0-109 0 0,0 1 1615 0 0,-2 49-1033 0 0,-3-1 0 0 0,-3 1 0 0 0,-1-1 0 0 0,-4 6-1027 0 0,-23 148 167 0 0,36-152 46 0 0,33-51 1346 0 0,141-28-103 0 0,-91 9-1158 0 0,-11 7-39 0 0,-72 12-245 0 0,0 0-2 0 0,0 0 7 0 0,0 0-12 0 0,0 0-27 0 0,-10-4-2159 0 0,4 0-4879 0 0,6 1 3492 0 0,0 0-75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36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618 633 0 0 0,'0'0'537'0'0,"0"0"249"0"0,0 0 143 0 0,0 0 61 0 0,0 0-39 0 0,0 0-114 0 0,0-2-75 0 0,0-8-55 0 0,0 8-34 0 0,-18-2 2190 0 0,-162 38-1350 0 0,98-13-930 0 0,-93 31 1040 0 0,174-52-1634 0 0,0 0 1 0 0,0 1 0 0 0,1-1 0 0 0,-1 0-1 0 0,0 1 1 0 0,0-1 0 0 0,1 1 0 0 0,-1-1 0 0 0,0 1-1 0 0,1 0 1 0 0,-1-1 0 0 0,1 1 0 0 0,-1 0-1 0 0,1-1 1 0 0,-1 1 0 0 0,1 0 0 0 0,-1-1 0 0 0,1 1-1 0 0,0 0 1 0 0,-1 0 0 0 0,1 0 0 0 0,0-1-1 0 0,-1 1 1 0 0,1 0 0 0 0,0 0 0 0 0,0 0 0 0 0,0 0-1 0 0,0 0 1 0 0,0-1 0 0 0,0 1 0 0 0,0 0-1 0 0,0 0 1 0 0,0 0 0 0 0,1 0 0 0 0,-1 0 0 0 0,0-1-1 0 0,1 1 1 0 0,-1 0 0 0 0,0 0 0 0 0,1-1-1 0 0,-1 1 1 0 0,1 0 0 0 0,-1 0 0 0 0,1-1 0 0 0,-1 1-1 0 0,1 0 1 0 0,-1-1 0 0 0,1 1 0 0 0,0-1-1 0 0,-1 1 1 0 0,1-1 0 0 0,0 1 0 0 0,0-1-1 0 0,-1 0 1 0 0,1 1 0 0 0,0-1 0 0 0,0 0 0 0 0,0 1-1 0 0,0-1 1 0 0,-1 0 0 0 0,1 0 0 0 0,0 0-1 0 0,0 0 1 0 0,0 0 0 0 0,0 0 0 0 0,0 0 0 0 0,-1 0-1 0 0,1 0 1 0 0,0 0 10 0 0,3 2 109 0 0,12 5-42 0 0,0-1-1 0 0,0 0 0 0 0,1-1 0 0 0,0-1 0 0 0,-1-1 0 0 0,1 0 1 0 0,7-1-67 0 0,-19-1 19 0 0,222 40 461 0 0,-225-41-476 0 0,1 0 0 0 0,-1 0-1 0 0,0 1 1 0 0,0-1 0 0 0,1 1 0 0 0,-1 0-1 0 0,0 0 1 0 0,0 0 0 0 0,0 0-1 0 0,0 0 1 0 0,0 0 0 0 0,0 1-1 0 0,0-1 1 0 0,0 1 0 0 0,0-1-1 0 0,0 1 1 0 0,-1 0 0 0 0,1-1 0 0 0,-1 1-1 0 0,1 0 1 0 0,-1 0 0 0 0,0 0-1 0 0,0 0 1 0 0,0 0 0 0 0,0 1-1 0 0,0-1-3 0 0,-35 28 502 0 0,-225 105-646 0 0,93-35 30 0 0,140-82 89 0 0,15-12 11 0 0,1 1 1 0 0,1 0-1 0 0,-1 0 1 0 0,1 1 0 0 0,0 0-1 0 0,1 1 1 0 0,0-1-1 0 0,0 2 1 0 0,1-1 0 0 0,0 1-1 0 0,1 0 1 0 0,-1 2 13 0 0,7-10 6 0 0,-1 1 0 0 0,1 0 0 0 0,0-1 0 0 0,0 1 0 0 0,0 0 0 0 0,0-1 0 0 0,0 1 0 0 0,1-1 0 0 0,-1 1 0 0 0,1 0 1 0 0,-1-1-1 0 0,1 1 0 0 0,0-1 0 0 0,0 1 0 0 0,1-1 0 0 0,-1 0 0 0 0,0 1 0 0 0,1-1 0 0 0,-1 0 0 0 0,1 0 0 0 0,0 0 0 0 0,0 0 0 0 0,-1 0 1 0 0,1 0-1 0 0,1-1 0 0 0,-1 1 0 0 0,0-1 0 0 0,0 1 0 0 0,1-1 0 0 0,-1 0 0 0 0,0 0 0 0 0,1 0 0 0 0,-1 0 0 0 0,1 0 0 0 0,-1-1 0 0 0,1 1 0 0 0,0-1 1 0 0,-1 1-1 0 0,1-1 0 0 0,0 0 0 0 0,-1 0 0 0 0,2 0-6 0 0,7 3 93 0 0,136 1 898 0 0,-11-15-92 0 0,-47-2-347 0 0,19 0-2910 0 0,-108 13-73 0 0,0 0-2005 0 0,0 0-3403 0 0</inkml:trace>
  <inkml:trace contextRef="#ctx0" brushRef="#br0" timeOffset="1">972 755 9682 0 0,'0'0'161'0'0,"0"0"-119"0"0,0 0 7 0 0,0 0 151 0 0,0 0 210 0 0,0 0 204 0 0,0 0 132 0 0,0 0 61 0 0,-11 33-67 0 0,-30 104-165 0 0,24-24 262 0 0,5 116-167 0 0,12-131-3864 0 0,0-97 1751 0 0,0-1-438 0 0,0 0-425 0 0,0 0-157 0 0,0 0 113 0 0,0 0 454 0 0</inkml:trace>
  <inkml:trace contextRef="#ctx0" brushRef="#br0" timeOffset="2">839 733 1480 0 0,'0'0'379'0'0,"0"0"37"0"0,0 0 278 0 0,0 0 279 0 0,0 0 166 0 0,0 0 12 0 0,0 0-68 0 0,0 0-28 0 0,0 0-88 0 0,0 0-143 0 0,32 0-163 0 0,102 0-193 0 0,92-8-620 0 0,-219 8-417 0 0,1 0-968 0 0,-3 0-5717 0 0,-5 0 5476 0 0</inkml:trace>
  <inkml:trace contextRef="#ctx0" brushRef="#br0" timeOffset="3">764 1049 2785 0 0,'0'0'1577'0'0,"0"0"-725"0"0,0 0-250 0 0,0 0 150 0 0,0 0 291 0 0,0 0 236 0 0,0 0 99 0 0,0 0-44 0 0,0 0-169 0 0,0 0-202 0 0,0 0-170 0 0,0 0-178 0 0,0 0-147 0 0,23 2-101 0 0,79 1-118 0 0,21-22-75 0 0,-95 13-486 0 0,58-10-2215 0 0,-30 9-4730 0 0,-38 6 957 0 0</inkml:trace>
  <inkml:trace contextRef="#ctx0" brushRef="#br0" timeOffset="4">1435 1053 1712 0 0,'0'0'615'0'0,"0"0"-200"0"0,0 0 130 0 0,0 0 380 0 0,0 0 372 0 0,0 0 206 0 0,0 0-4 0 0,0 0-97 0 0,0 0-117 0 0,0 0-158 0 0,0 0-168 0 0,0 0-135 0 0,0 0-93 0 0,27-1-75 0 0,80-5-76 0 0,-29-2 663 0 0,16-10-673 0 0,-72 16-583 0 0,-9 1-2670 0 0,0 0-8958 0 0,-9 1 8090 0 0</inkml:trace>
  <inkml:trace contextRef="#ctx0" brushRef="#br0" timeOffset="5">1458 1314 7610 0 0,'0'0'782'0'0,"0"0"-139"0"0,0 0 127 0 0,0 0 325 0 0,0 0 186 0 0,0 0-52 0 0,0 0-185 0 0,0 0-219 0 0,0 0-210 0 0,0 0-186 0 0,32-4-175 0 0,101-17-126 0 0,-27-2-527 0 0,-39 4-4983 0 0,-51 14 878 0 0,-6 4-1916 0 0</inkml:trace>
  <inkml:trace contextRef="#ctx0" brushRef="#br0" timeOffset="6">740 468 0 0 0,'0'0'657'0'0,"0"0"225"0"0,0 0 22 0 0,0 0-65 0 0,0 0-29 0 0,0 0 62 0 0,5-3 131 0 0,72-53 7132 0 0,-58 59-5363 0 0,-12 0-2578 0 0,0 0 0 0 0,0-1-1 0 0,0 0 1 0 0,0 0 0 0 0,0-1-1 0 0,0 0 1 0 0,0 0 0 0 0,0 0-1 0 0,1-1 1 0 0,-1 0 0 0 0,0-1-1 0 0,1 0 1 0 0,1 0-194 0 0,20-1 371 0 0,106-8 388 0 0,-96 9-325 0 0,-39 1-293 0 0,0 0 21 0 0,0 0 10 0 0,0 0 42 0 0,0 0 8 0 0,0 0 2 0 0,0 0 26 0 0,0 0 4 0 0,-16-7 1163 0 0,-30-60-1162 0 0,-17-16-11387 0 0,62 82 5217 0 0,0 1-1305 0 0</inkml:trace>
  <inkml:trace contextRef="#ctx0" brushRef="#br0" timeOffset="7">2216 666 0 0 0,'0'0'1308'0'0,"0"0"170"0"0,0 0 158 0 0,0 0 99 0 0,0 0-56 0 0,0 0-160 0 0,0 0-186 0 0,0 0-205 0 0,0 0-216 0 0,0 0-238 0 0,0 0-197 0 0,0 0-121 0 0,-17 0-47 0 0,-53-1 20 0 0,69 1-299 0 0,-1 0 0 0 0,0 0 0 0 0,1 0 1 0 0,-1 0-1 0 0,1 1 0 0 0,-1-1 0 0 0,0 0 1 0 0,1 1-1 0 0,-1-1 0 0 0,1 1 0 0 0,-1 0 1 0 0,1-1-1 0 0,0 1 0 0 0,-1 0 0 0 0,1 0 1 0 0,0 0-1 0 0,-1 0 0 0 0,1 0 0 0 0,0 0 1 0 0,0 0-1 0 0,0 1 0 0 0,0-1 0 0 0,0 0 1 0 0,0 1-1 0 0,0-1 0 0 0,0 0 0 0 0,1 1 1 0 0,-1-1-1 0 0,0 1-30 0 0,-1 4 116 0 0,-3 2-11 0 0,0 0 0 0 0,1 1 0 0 0,0-1 0 0 0,1 1 0 0 0,0 0 0 0 0,0 0 0 0 0,1 0 0 0 0,0 0 0 0 0,1 0 0 0 0,0 1 0 0 0,0-1 0 0 0,1 0 0 0 0,0 1 0 0 0,0-1 0 0 0,2 4-105 0 0,-2-11 25 0 0,1 1-1 0 0,0-1 0 0 0,-1 1 1 0 0,1-1-1 0 0,0 0 1 0 0,0 1-1 0 0,1-1 1 0 0,-1 0-1 0 0,0 0 1 0 0,1 0-1 0 0,-1 0 1 0 0,1 0-1 0 0,0 0 0 0 0,0 0 1 0 0,0 0-1 0 0,0-1 1 0 0,0 1-1 0 0,0-1 1 0 0,0 1-1 0 0,0-1 1 0 0,1 0-1 0 0,-1 0 1 0 0,0 0-1 0 0,1 0 0 0 0,-1 0 1 0 0,1-1-1 0 0,-1 1 1 0 0,1-1-1 0 0,-1 1 1 0 0,1-1-1 0 0,0 0 1 0 0,-1 0-1 0 0,1 0 1 0 0,2-1-25 0 0,83-30 1898 0 0,-70 17-1725 0 0,0-2 0 0 0,-2 0 0 0 0,0-1 0 0 0,0-1 0 0 0,-2 0 0 0 0,0-1 0 0 0,-1 0 0 0 0,-1-1 0 0 0,-1-1 0 0 0,2-6-173 0 0,0 1-34 0 0,-1 0 0 0 0,-1-1 1 0 0,-1-1-1 0 0,-2 0 0 0 0,0 0 1 0 0,-2-1-1 0 0,-1 0 1 0 0,-2 0-1 0 0,0-15 34 0 0,-14-70-387 0 0,10 111 361 0 0,0-1 0 0 0,-1 1-1 0 0,1 0 1 0 0,0 0 0 0 0,-1 0 0 0 0,0 1 0 0 0,0-1 0 0 0,0 0 0 0 0,0 1 0 0 0,0-1 0 0 0,0 1 0 0 0,-1-1 0 0 0,1 1-1 0 0,-1 0 1 0 0,0 0 0 0 0,0 0 0 0 0,1 1 0 0 0,-1-1 0 0 0,0 1 0 0 0,0-1 0 0 0,-1 1 0 0 0,1 0 0 0 0,0 0 0 0 0,0 0-1 0 0,-1 1 1 0 0,1-1 0 0 0,0 1 0 0 0,0 0 0 0 0,-1 0 0 0 0,1 0 0 0 0,-1 0 0 0 0,1 1 0 0 0,0-1 26 0 0,-5 3-23 0 0,1 0 1 0 0,-1 0-1 0 0,1 1 1 0 0,0 0-1 0 0,0 0 0 0 0,0 1 1 0 0,1 0-1 0 0,0 0 1 0 0,0 0-1 0 0,0 1 1 0 0,0 0-1 0 0,1 0 1 0 0,0 1-1 0 0,1-1 1 0 0,-1 1-1 0 0,1 0 1 0 0,0 0-1 0 0,1 1 0 0 0,0-1 1 0 0,-2 6 22 0 0,0-2 33 0 0,0 0 0 0 0,1 0 0 0 0,0 0 1 0 0,1 0-1 0 0,0 1 0 0 0,0 0 0 0 0,2-1 0 0 0,-1 1 0 0 0,1 0 0 0 0,1 0 1 0 0,0 0-1 0 0,1 0 0 0 0,0-1 0 0 0,1 1 0 0 0,1 0 0 0 0,-1-1 0 0 0,2 1 1 0 0,0-1-1 0 0,0 0 0 0 0,1 0 0 0 0,3 6-33 0 0,1-3 10 0 0,0 0 0 0 0,1-1 0 0 0,1 0 0 0 0,0-1 0 0 0,1 0 0 0 0,0 0 0 0 0,0-1 0 0 0,1-1 0 0 0,1 0 0 0 0,0-1 0 0 0,0-1 0 0 0,1 0 0 0 0,0-1 0 0 0,5 2-10 0 0,-17-8-226 0 0,0 0 0 0 0,1 0-1 0 0,-1-1 1 0 0,1 1 0 0 0,0-1 0 0 0,-1 0-1 0 0,1 0 1 0 0,-1 0 0 0 0,1 0 0 0 0,-1-1 0 0 0,1 1-1 0 0,-1-1 1 0 0,1 0 0 0 0,-1 0 0 0 0,1 0-1 0 0,-1-1 1 0 0,0 1 0 0 0,0-1 0 0 0,2 0 226 0 0,26-34-13108 0 0,-28 28 9779 0 0</inkml:trace>
  <inkml:trace contextRef="#ctx0" brushRef="#br0" timeOffset="8">2577 254 0 0 0,'0'0'664'0'0,"0"0"883"0"0,0 0 423 0 0,0 0 85 0 0,0 0-77 0 0,0 0-182 0 0,0 0-158 0 0,0 0-154 0 0,0 0-146 0 0,0 0-182 0 0,0 0-226 0 0,0 0-190 0 0,0-4-116 0 0,1 3-556 0 0,0-1 0 0 0,-1 0-1 0 0,1 1 1 0 0,0-1 0 0 0,0 1 0 0 0,0-1 0 0 0,0 1 0 0 0,0-1-1 0 0,0 1 1 0 0,0 0 0 0 0,1-1 0 0 0,-1 1 0 0 0,0 0 0 0 0,1 0-1 0 0,-1 0 1 0 0,1 0 0 0 0,-1 0 0 0 0,1 0 0 0 0,-1 0 0 0 0,1 1-1 0 0,0-1 1 0 0,-1 0 0 0 0,1 1 0 0 0,0 0 0 0 0,0-1 0 0 0,-1 1-1 0 0,1 0 1 0 0,0 0 0 0 0,0 0 0 0 0,0 0-68 0 0,52-7 386 0 0,1 2 0 0 0,0 2 0 0 0,0 3 0 0 0,0 2-386 0 0,38 0 186 0 0,-93-2-72 0 0,0 0 78 0 0,0 0 103 0 0,0-19 1052 0 0,-3 12-1297 0 0,0 1 0 0 0,0-1 1 0 0,-1 1-1 0 0,0 0 0 0 0,0 0 0 0 0,-1 0 1 0 0,1 1-1 0 0,-1 0 0 0 0,-1 0 0 0 0,1 0 0 0 0,-1 0 1 0 0,-5-3-51 0 0,-2-3 24 0 0,-89-69-19 0 0,97 77 144 0 0,-11-10-1563 0 0,16 8-2431 0 0,10 3-3585 0 0,-3 2-3271 0 0</inkml:trace>
  <inkml:trace contextRef="#ctx0" brushRef="#br0" timeOffset="9">2257 1013 2905 0 0,'0'0'1300'0'0,"0"0"24"0"0,0 0 211 0 0,0 0 259 0 0,0 0 6 0 0,0 0-241 0 0,0 0-278 0 0,0 0-203 0 0,0 0-127 0 0,0 0-119 0 0,0 0-125 0 0,0 0-128 0 0,0 0-57 0 0,16-9-34 0 0,52-25-30 0 0,-13 25 981 0 0,-34 9-1167 0 0,266-16 929 0 0,-127-4-1783 0 0,-106 17-2745 0 0,0 2-4623 0 0,-39 1-2216 0 0</inkml:trace>
  <inkml:trace contextRef="#ctx0" brushRef="#br0" timeOffset="10">2435 1281 2945 0 0,'0'0'2996'0'0,"0"0"-1266"0"0,0 0-436 0 0,0 0 25 0 0,0 0 54 0 0,0 0-123 0 0,0 0-230 0 0,0 0-247 0 0,0 0-190 0 0,0 0-148 0 0,0 0-130 0 0,0 0-115 0 0,-28 6-81 0 0,-84 19-25 0 0,63 3 15 0 0,43-20-66 0 0,2-3-41 0 0,-1 0-1 0 0,1 0 1 0 0,1 0 0 0 0,-1 1-1 0 0,1-1 1 0 0,0 1-1 0 0,0 0 1 0 0,1 0 0 0 0,0 0-1 0 0,0 0 1 0 0,0 0-1 0 0,0 0 1 0 0,1 1 0 0 0,0-1-1 0 0,1 0 1 0 0,-1 1-1 0 0,1-1 1 0 0,1 1 0 0 0,-1-1-1 0 0,2 4 9 0 0,2-5 55 0 0,0 0 0 0 0,0-1-1 0 0,0 0 1 0 0,1 0 0 0 0,0 0 0 0 0,-1-1-1 0 0,2 0 1 0 0,-1 0 0 0 0,0 0-1 0 0,1 0 1 0 0,-1-1 0 0 0,1 0 0 0 0,-1 0-1 0 0,1 0 1 0 0,0-1 0 0 0,0 0-1 0 0,0 0 1 0 0,0-1 0 0 0,0 1 0 0 0,0-1-1 0 0,0-1 1 0 0,0 1 0 0 0,0-1 0 0 0,0 0-1 0 0,0 0 1 0 0,0-1 0 0 0,-1 1-1 0 0,1-1 1 0 0,0-1 0 0 0,3-1-55 0 0,12-6 243 0 0,-1-1 0 0 0,0-1 0 0 0,-1 0 0 0 0,0-2 0 0 0,-1 0 0 0 0,-1-1 0 0 0,0 0 1 0 0,-1-2-1 0 0,-1 0 0 0 0,0 0 0 0 0,1-6-243 0 0,-2 7 78 0 0,-1 0 0 0 0,-1-1 0 0 0,0 0-1 0 0,-1 0 1 0 0,-1-2 0 0 0,-1 1 0 0 0,-1-1 0 0 0,0-1 0 0 0,-1 1 0 0 0,-1-1 0 0 0,-1 0 0 0 0,-1-1 0 0 0,-1 1 0 0 0,0-15-78 0 0,-3 32-27 0 0,-1 1 1 0 0,0-1-1 0 0,0 1 1 0 0,0-1 0 0 0,0 1-1 0 0,0-1 1 0 0,-1 1-1 0 0,1 0 1 0 0,-1 0-1 0 0,1 0 1 0 0,-1 0 0 0 0,0 0-1 0 0,0 0 1 0 0,0 0-1 0 0,0 0 1 0 0,0 1-1 0 0,0-1 1 0 0,-1 1 0 0 0,1-1-1 0 0,0 1 1 0 0,-1 0-1 0 0,1 0 1 0 0,-1 0 0 0 0,0 0-1 0 0,1 1 1 0 0,-1-1-1 0 0,1 1 1 0 0,-1-1-1 0 0,0 1 1 0 0,1 0 0 0 0,-1 0-1 0 0,0 0 1 0 0,0 1-1 0 0,1-1 1 0 0,-1 0-1 0 0,1 1 1 0 0,-1 0 0 0 0,0 0-1 0 0,1 0 1 0 0,-1 0-1 0 0,1 0 1 0 0,0 0 0 0 0,-1 0-1 0 0,1 1 1 0 0,0-1-1 0 0,0 1 1 0 0,0 0-1 0 0,0 0 1 0 0,0 0 0 0 0,0 0-1 0 0,0 0 1 0 0,1 0-1 0 0,-1 0 27 0 0,-7 10-78 0 0,0 1-1 0 0,0 0 1 0 0,1 0 0 0 0,1 0-1 0 0,0 1 1 0 0,1 0-1 0 0,0 1 1 0 0,1-1-1 0 0,1 1 1 0 0,0 0-1 0 0,2 0 1 0 0,-1 1-1 0 0,2-1 1 0 0,0 0-1 0 0,0 1 1 0 0,2-1 0 0 0,0 1-1 0 0,1-1 79 0 0,0-6-92 0 0,1-1 0 0 0,0-1 1 0 0,0 1-1 0 0,1 0 0 0 0,0-1 0 0 0,0 0 1 0 0,1 0-1 0 0,0 0 0 0 0,0 0 0 0 0,1-1 0 0 0,-1 0 1 0 0,1 0-1 0 0,1 0 0 0 0,-1-1 0 0 0,1 0 0 0 0,0 0 1 0 0,0-1-1 0 0,1 0 0 0 0,-1 0 0 0 0,1 0 0 0 0,0-1 1 0 0,0-1-1 0 0,0 1 0 0 0,0-1 0 0 0,0 0 1 0 0,1-1-1 0 0,-1 0 0 0 0,0-1 0 0 0,5 1 92 0 0,-11-1-67 0 0,9 0-820 0 0,-1 0 0 0 0,1 0 0 0 0,-1-1 1 0 0,1 0-1 0 0,-1 0 0 0 0,1-1 0 0 0,-1-1 0 0 0,0 0 1 0 0,0 0-1 0 0,2-2 887 0 0,33-16-6149 0 0,-31 16 4931 0 0</inkml:trace>
  <inkml:trace contextRef="#ctx0" brushRef="#br0" timeOffset="11">3070 1083 2505 0 0,'0'0'2276'0'0,"0"0"-185"0"0,0 0-249 0 0,0 0-292 0 0,0 0-318 0 0,0 0-212 0 0,0 0-101 0 0,0 0-56 0 0,0 0-74 0 0,0 0-143 0 0,0 0-142 0 0,0 0-133 0 0,-23 25-110 0 0,-72 82-57 0 0,57-41 40 0 0,35-59-240 0 0,0 0-1 0 0,1 0 1 0 0,0 0 0 0 0,0 0-1 0 0,1 1 1 0 0,0-1 0 0 0,0 0-1 0 0,0 1 1 0 0,1-1 0 0 0,1 0-1 0 0,-1 1 1 0 0,1-1 0 0 0,0 0-1 0 0,1 1 1 0 0,-1-1 0 0 0,2 0-1 0 0,-1 0 1 0 0,1 0 0 0 0,0 0-1 0 0,0-1 1 0 0,1 1 0 0 0,0-1-1 0 0,0 0 1 0 0,2 2-4 0 0,0-3 69 0 0,0-1 0 0 0,1 0 0 0 0,0 0 0 0 0,0-1 1 0 0,0 0-1 0 0,0 0 0 0 0,0-1 0 0 0,0 0 0 0 0,1 0 0 0 0,-1 0 0 0 0,1-1 0 0 0,0 0 0 0 0,-1-1 1 0 0,1 0-1 0 0,0 0 0 0 0,-1 0 0 0 0,1-1 0 0 0,-1 0 0 0 0,1-1 0 0 0,-1 0 0 0 0,1 0 0 0 0,-1 0 1 0 0,0-1-1 0 0,0 0 0 0 0,0 0 0 0 0,0-1 0 0 0,-1 0 0 0 0,2-1-69 0 0,8-17-3743 0 0,-15 3-6712 0 0,-1 16 7549 0 0,0-1 670 0 0</inkml:trace>
  <inkml:trace contextRef="#ctx0" brushRef="#br0" timeOffset="12">2693 1252 11434 0 0,'0'0'1241'0'0,"0"0"-633"0"0,0 0-96 0 0,0 0 232 0 0,0 0 144 0 0,0 0 48 0 0,0 0-167 0 0,0 0-209 0 0,0 0-136 0 0,0 0-144 0 0,0 0-128 0 0,197 11-96 0 0,-153-15-120 0 0,4 1-168 0 0,2-1-440 0 0,1 0-1121 0 0,-14-3-2664 0 0,-9 7-6929 0 0</inkml:trace>
  <inkml:trace contextRef="#ctx0" brushRef="#br0" timeOffset="13">2757 354 0 0 0,'-1'0'41'0'0,"0"0"238"0"0,1 0 345 0 0,0 0 150 0 0,0 0 75 0 0,0 0 39 0 0,0 0-7 0 0,0 0-52 0 0,0 0-63 0 0,0 0-42 0 0,0 0-23 0 0,0 0-25 0 0,0 0-17 0 0,0 0-43 0 0,0 0-72 0 0,0 0-57 0 0,0 0-83 0 0,0 0-70 0 0,0 29 1685 0 0,-25 137-1071 0 0,23-74 364 0 0,32-78 439 0 0,50-7-32 0 0,-18 1-1341 0 0,158 0 1106 0 0,-220-8-1435 0 0,-8-5 2333 0 0,6 1-5891 0 0,3 1-5738 0 0,-1 3-1115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 0 0 0,'0'0'307'0'0,"0"0"71"0"0,0 0 8 0 0,0 3 2 0 0,2 12 840 0 0,-1 16 5049 0 0,-7-10-5675 0 0,-12 27 548 0 0,-4 22-153 0 0,11-11 313 0 0,25-48-755 0 0,44 10 359 0 0,-22-12-163 0 0,-25-5-523 0 0,1 1 0 0 0,-1-1 0 0 0,1-1-1 0 0,0 0 1 0 0,0-1 0 0 0,0 0 0 0 0,0-1-1 0 0,0 0 1 0 0,10-1-228 0 0,-21 0 23 0 0,-1 0-2 0 0,0 0-9 0 0,0 0 1 0 0,0 0-7 0 0,0 3-18 0 0,0-3-6 0 0,0 0-6 0 0,0 0-10 0 0,0 0-21 0 0,0 0-16 0 0,0 0-15 0 0,-6-2-3189 0 0,4 1-2656 0 0,2 1-1931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5:4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1 158 0 0 0,'0'0'136'0'0,"0"0"487"0"0,7 0 3821 0 0,8 3-1979 0 0,174 15 1858 0 0,-106-13-3743 0 0,-26-2 1157 0 0,-17 1-1558 0 0,-30-1-409 0 0,-6-1 1295 0 0,-3-4 3184 0 0,-28-49-2922 0 0,20 41-1214 0 0,0 1 1 0 0,-1 0-1 0 0,0 1 0 0 0,-1 0 1 0 0,0 0-1 0 0,0 0 0 0 0,0 1 1 0 0,-1 1-1 0 0,0 0 0 0 0,-8-3-113 0 0,17 8 9 0 0,-1 0 4 0 0,0 0 1 0 0,0 0-1 0 0,1 0 0 0 0,-1 0 1 0 0,0 0-1 0 0,1 0 0 0 0,-1 0 1 0 0,1-1-1 0 0,-1 1 1 0 0,1 0-1 0 0,0-1 0 0 0,-1 1 1 0 0,1-1-1 0 0,0 0 0 0 0,0 1 1 0 0,0-1-1 0 0,0 0 0 0 0,1 0 1 0 0,-1 0-1 0 0,0 1 1 0 0,1-1-1 0 0,-1 0 0 0 0,1 0 1 0 0,0 0-1 0 0,-1 0-13 0 0,-9-12-1112 0 0,-3 23-10960 0 0,13-5 2882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20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98 8 0 0,'0'0'1291'0'0,"0"0"-11"0"0,0 0 53 0 0,0 0 79 0 0,0 0 56 0 0,0 0-10 0 0,0 0-83 0 0,0 0-107 0 0,0 0-134 0 0,0 0-180 0 0,0 0-172 0 0,3-3-141 0 0,12-7-84 0 0,-11 8-37 0 0,-4 2-50 0 0,0 0-36 0 0,0 0-61 0 0,0 0-78 0 0,4 7 1701 0 0,45-61-90 0 0,-73 78-940 0 0,30-12-15460 0 0,-4-8 7067 0 0</inkml:trace>
  <inkml:trace contextRef="#ctx0" brushRef="#br0" timeOffset="570.714">1 466 4169 0 0,'0'0'2018'0'0,"0"0"-494"0"0,0 0-174 0 0,0 0 63 0 0,0 0 22 0 0,0 0-149 0 0,0 0-221 0 0,0 0-186 0 0,0 0-147 0 0,0 0-122 0 0,0 0-105 0 0,0 0-57 0 0,0 0-6 0 0,24 7 3143 0 0,1-29-3031 0 0,-32 22 1492 0 0,5 0-3441 0 0,-5 3-8604 0 0,7-3 8072 0 0,-4 1-8773 0 0</inkml:trace>
  <inkml:trace contextRef="#ctx0" brushRef="#br0" timeOffset="4786.799">634 79 0 0 0,'0'0'1019'0'0,"0"0"596"0"0,0 0 307 0 0,0 0 23 0 0,0 0-138 0 0,0 0-188 0 0,0 0-245 0 0,0 0-264 0 0,2-3 2961 0 0,-11 54-2913 0 0,-10 119-346 0 0,-18-35-756 0 0,34-126-581 0 0,-2 5 776 0 0,4-3-10091 0 0,2-12 5970 0 0,0-1 2070 0 0,-1 2 1470 0 0,2-1-2064 0 0</inkml:trace>
  <inkml:trace contextRef="#ctx0" brushRef="#br0" timeOffset="5119.736">303 101 2625 0 0,'0'0'1357'0'0,"0"0"-111"0"0,0 0-29 0 0,0 0 81 0 0,0 0 13 0 0,0 0-125 0 0,0 0-112 0 0,0 0-60 0 0,0 0-51 0 0,0 0-22 0 0,0 0-60 0 0,0 0-104 0 0,0 0-97 0 0,20-1-65 0 0,150-20 863 0 0,63-16-617 0 0,-218 37-1003 0 0,35 3-853 0 0,-36 20-3202 0 0,-30 13-7446 0 0,12-31 9096 0 0</inkml:trace>
  <inkml:trace contextRef="#ctx0" brushRef="#br0" timeOffset="5389.687">249 635 2296 0 0,'0'0'2021'0'0,"0"0"1"0"0,0 0-65 0 0,0 0-99 0 0,0 0-249 0 0,0 0-283 0 0,31-7-235 0 0,98-21-157 0 0,18-1 1474 0 0,-100 22-3764 0 0,8-2-4917 0 0,-46 8 1840 0 0,-3 1-1027 0 0</inkml:trace>
  <inkml:trace contextRef="#ctx0" brushRef="#br0" timeOffset="5985.696">724 646 1624 0 0,'0'0'1626'0'0,"0"0"-512"0"0,0 0 19 0 0,0 0 234 0 0,0 0 73 0 0,0 0-159 0 0,0 0-238 0 0,0 0-207 0 0,0 0-92 0 0,0 0-77 0 0,0 0-127 0 0,0 0-117 0 0,0 0-74 0 0,27-29-17 0 0,81-88-20 0 0,-54 65 323 0 0,-54 52-659 0 0,1-1 1 0 0,-1 1-1 0 0,1-1 1 0 0,-1 1-1 0 0,1 0 1 0 0,-1-1-1 0 0,1 1 0 0 0,-1 0 1 0 0,1-1-1 0 0,-1 1 1 0 0,1 0-1 0 0,-1 0 0 0 0,1 0 1 0 0,-1-1-1 0 0,1 1 1 0 0,-1 0-1 0 0,1 0 1 0 0,0 0-1 0 0,-1 0 0 0 0,1 0 1 0 0,-1 0-1 0 0,1 0 1 0 0,-1 0-1 0 0,1 0 1 0 0,0 0-1 0 0,-1 0 0 0 0,1 1 1 0 0,-1-1-1 0 0,1 0 1 0 0,-1 0-1 0 0,1 1 0 0 0,-1-1 1 0 0,1 0-1 0 0,-1 0 1 0 0,1 1-1 0 0,-1-1 1 0 0,1 1-1 0 0,-1-1 0 0 0,1 0 1 0 0,-1 1-1 0 0,0-1 1 0 0,1 1-1 0 0,-1-1 1 0 0,0 1-1 0 0,1-1 0 0 0,-1 1 1 0 0,0-1-1 0 0,0 1 1 0 0,0-1-1 0 0,1 1 1 0 0,-1 0-1 0 0,0-1 0 0 0,0 1 1 0 0,0-1-1 0 0,0 1 1 0 0,0-1-1 0 0,0 1 24 0 0,0 43-310 0 0,-1-32 344 0 0,1-11-30 0 0,-1 1 0 0 0,1-1 0 0 0,0 0 0 0 0,0 0 0 0 0,0 1 1 0 0,0-1-1 0 0,0 0 0 0 0,0 0 0 0 0,0 1 0 0 0,0-1 0 0 0,1 0 0 0 0,-1 0 1 0 0,0 1-1 0 0,1-1 0 0 0,-1 0 0 0 0,1 0 0 0 0,-1 0 0 0 0,1 0 0 0 0,-1 1 1 0 0,1-1-1 0 0,0 0 0 0 0,0 0 0 0 0,0 0 0 0 0,-1-1 0 0 0,1 1 0 0 0,0 0 1 0 0,0 0-1 0 0,0 0 0 0 0,0-1 0 0 0,1 1 0 0 0,-1 0 0 0 0,0-1 0 0 0,0 1 1 0 0,0-1-1 0 0,0 1 0 0 0,1-1 0 0 0,-1 0 0 0 0,0 0 0 0 0,0 1 0 0 0,1-1 1 0 0,-1 0-1 0 0,0 0 0 0 0,0 0 0 0 0,1 0 0 0 0,-1 0 0 0 0,0-1 1 0 0,0 1-1 0 0,1 0 0 0 0,-1-1 0 0 0,0 1 0 0 0,0 0 0 0 0,0-1 0 0 0,1 1 1 0 0,-1-1-1 0 0,1 0-4 0 0,93-50 429 0 0,88-40-333 0 0,-185 114 900 0 0,-10-4-940 0 0,-17 36 354 0 0,24-17-4248 0 0,19-30-4770 0 0,-10-8 4993 0 0</inkml:trace>
  <inkml:trace contextRef="#ctx0" brushRef="#br0" timeOffset="15237.928">1214 473 0 0 0,'6'-7'714'0'0,"-1"20"7923"0"0,-7 0-8957 0 0,-22 63 1949 0 0,13-20-278 0 0,11-56-1319 0 0,-1 7 1276 0 0,0-3-6356 0 0,11-4-2043 0 0,-7 0 5879 0 0</inkml:trace>
  <inkml:trace contextRef="#ctx0" brushRef="#br0" timeOffset="16313.763">1411 381 0 0 0,'0'0'361'0'0,"0"0"461"0"0,0 0 137 0 0,0 0-20 0 0,1 6-83 0 0,11 225 3197 0 0,-12-176-4013 0 0,-20 72 260 0 0,1-89 657 0 0,12-91 733 0 0,9 26-1560 0 0,1 1-1 0 0,2 0 0 0 0,0 0 1 0 0,2 0-1 0 0,1 1 1 0 0,1 0-1 0 0,1 0 1 0 0,1 1-1 0 0,1 0 1 0 0,6-7-130 0 0,-7 11 36 0 0,0 1 0 0 0,2 0 0 0 0,0 1 0 0 0,1 1 0 0 0,1 0 0 0 0,0 1 0 0 0,1 0 0 0 0,1 2 0 0 0,0 0 0 0 0,1 0 0 0 0,1 2 0 0 0,11-6-36 0 0,-29 17 19 0 0,0 1 0 0 0,1-1 1 0 0,-1 0-1 0 0,0 1 0 0 0,0-1 0 0 0,1 1 0 0 0,-1-1 1 0 0,0 1-1 0 0,0 0 0 0 0,1-1 0 0 0,-1 1 0 0 0,1 0 0 0 0,-1 0 1 0 0,0 0-1 0 0,1 0 0 0 0,-1 0 0 0 0,0 0 0 0 0,1 1 1 0 0,-1-1-1 0 0,0 0 0 0 0,1 1 0 0 0,-1-1 0 0 0,0 1 0 0 0,0-1 1 0 0,1 1-1 0 0,-1 0 0 0 0,0-1 0 0 0,0 1 0 0 0,0 0 1 0 0,0 0-1 0 0,0 0 0 0 0,0 0 0 0 0,0 0 0 0 0,0 0 0 0 0,0 0 1 0 0,0 0-1 0 0,-1 0 0 0 0,1 0 0 0 0,0 1 0 0 0,-1-1 1 0 0,1 0-1 0 0,-1 0 0 0 0,1 1 0 0 0,-1-1 0 0 0,0 0 1 0 0,0 1-1 0 0,1-1 0 0 0,-1 0 0 0 0,0 1 0 0 0,0-1 0 0 0,0 0 1 0 0,-1 2-20 0 0,-4 74 1101 0 0,-1-60-1059 0 0,1 0-1 0 0,-2 0 1 0 0,0-1-1 0 0,-2 0 1 0 0,1-1-1 0 0,-2 1 1 0 0,0-2-1 0 0,-1 1 1 0 0,0-1-1 0 0,-1-1 1 0 0,0 0-1 0 0,-1-1 1 0 0,-1 0-1 0 0,0-1 1 0 0,-1-1-1 0 0,-6 4-41 0 0,-51 4-1736 0 0,56-50-11350 0 0,16 24 12441 0 0</inkml:trace>
  <inkml:trace contextRef="#ctx0" brushRef="#br0" timeOffset="17052.79">1809 440 2737 0 0,'0'0'638'0'0,"0"0"-208"0"0,0 0 51 0 0,0 0 134 0 0,0 0 0 0 0,0 0-78 0 0,0 0-119 0 0,0 0-132 0 0,0 0-42 0 0,0 0-9 0 0,0 0-21 0 0,0 0 2 0 0,2 14 37 0 0,10 43 40 0 0,-11-56-245 0 0,-1 1-1 0 0,0-1 0 0 0,0 0 0 0 0,1 0 0 0 0,-1 0 0 0 0,1 0 0 0 0,-1 0 1 0 0,1 0-1 0 0,-1 0 0 0 0,1 0 0 0 0,0 0 0 0 0,0 0 0 0 0,-1 0 0 0 0,1 0 1 0 0,0 0-1 0 0,0 0 0 0 0,0-1 0 0 0,0 1 0 0 0,0 0 0 0 0,0-1 0 0 0,0 1 0 0 0,0 0 1 0 0,0-1-1 0 0,0 0 0 0 0,0 1 0 0 0,0-1 0 0 0,1 0 0 0 0,-1 1 0 0 0,0-1 1 0 0,0 0-1 0 0,0 0 0 0 0,1 0 0 0 0,-1 0 0 0 0,0 0 0 0 0,0 0 0 0 0,0 0 1 0 0,1-1-1 0 0,-1 1 0 0 0,0 0 0 0 0,1-1-47 0 0,5 0 459 0 0,4-1-99 0 0,0 0 0 0 0,-1-1 0 0 0,1-1-1 0 0,-1 0 1 0 0,0 0 0 0 0,0-1 0 0 0,0 0 0 0 0,0 0 0 0 0,-1-1 0 0 0,0-1 0 0 0,0 0-1 0 0,-1 0 1 0 0,5-5-360 0 0,47-51 544 0 0,-61 118-1268 0 0,-1-51 723 0 0,0 0-1 0 0,1 1 1 0 0,0-1 0 0 0,-1 0-1 0 0,2 1 1 0 0,-1-1 0 0 0,0 1-1 0 0,1-1 1 0 0,0 0 0 0 0,0 1-1 0 0,0-1 1 0 0,0 1-1 0 0,1-1 1 0 0,0 1 0 0 0,0-1-1 0 0,0 0 1 0 0,0 1 0 0 0,1-1-1 0 0,0 0 1 0 0,0 0 0 0 0,0 0-1 0 0,0 0 1 0 0,0 0-1 0 0,1-1 1 0 0,0 1 0 0 0,0-1-1 0 0,0 1 1 0 0,0-1 0 0 0,0 0-1 0 0,1 0 1 0 0,-1-1 0 0 0,1 1-1 0 0,0-1 1 0 0,0 1-1 0 0,0-1 1 0 0,0-1 0 0 0,0 1-1 0 0,0 0 1 0 0,0-1 0 0 0,1 0-1 0 0,-1 0 1 0 0,1 0 0 0 0,0-1 1 0 0,3 1 90 0 0,0-2 0 0 0,0 1 1 0 0,-1-1-1 0 0,1 0 1 0 0,0-1-1 0 0,-1 1 1 0 0,1-2-1 0 0,-1 1 1 0 0,1-1-1 0 0,-1 0 1 0 0,0-1-1 0 0,0 1 1 0 0,-1-1-1 0 0,1-1 0 0 0,-1 1 1 0 0,0-1-1 0 0,0 0 1 0 0,0-1-91 0 0,17-15 127 0 0,0-1 0 0 0,-2-1 1 0 0,0 0-1 0 0,-2-2 0 0 0,0-1 0 0 0,-2 0 0 0 0,-1-1 1 0 0,-1-1-1 0 0,-2 0 0 0 0,0-1 0 0 0,-2-1 0 0 0,-1 1 1 0 0,5-30-128 0 0,-13 54-17 0 0,0-1 0 0 0,0 1 1 0 0,-1-1-1 0 0,0 0 0 0 0,0 1 1 0 0,0-1-1 0 0,-1 0 0 0 0,0 1 1 0 0,0-1-1 0 0,0 0 0 0 0,-1 0 1 0 0,0 1-1 0 0,0-1 0 0 0,0 1 1 0 0,-1-1-1 0 0,0 1 0 0 0,0-1 1 0 0,0 1-1 0 0,-1 0 0 0 0,1 0 1 0 0,-1 0-1 0 0,0 0 0 0 0,-1 1 1 0 0,1-1-1 0 0,-1 1 0 0 0,0-1 17 0 0,0 4-37 0 0,0 0 0 0 0,1 0 1 0 0,-1 0-1 0 0,0 1 0 0 0,1-1 0 0 0,-1 1 0 0 0,0 0 0 0 0,0 0 1 0 0,1 0-1 0 0,-1 0 0 0 0,0 1 0 0 0,0-1 0 0 0,1 1 0 0 0,-1 0 1 0 0,0 0-1 0 0,1 1 0 0 0,-1-1 0 0 0,1 1 0 0 0,0 0 0 0 0,-1 0 0 0 0,1 0 1 0 0,0 0-1 0 0,0 0 0 0 0,0 1 0 0 0,1-1 0 0 0,-1 1 0 0 0,0 0 1 0 0,1-1-1 0 0,0 1 0 0 0,-1 1 37 0 0,-51 102-18 0 0,51-93 76 0 0,1 0 0 0 0,0 1-1 0 0,1-1 1 0 0,0 1 0 0 0,1-1-1 0 0,1 0 1 0 0,0 1 0 0 0,1-1 0 0 0,0 0-1 0 0,1 0 1 0 0,1 0 0 0 0,0 0-1 0 0,0 0 1 0 0,1-1 0 0 0,1 0-1 0 0,0 0 1 0 0,1 0 0 0 0,0-1-1 0 0,5 5-57 0 0,8 10 211 0 0,1-2 0 0 0,0 0 0 0 0,2-1-1 0 0,1-2 1 0 0,1 0 0 0 0,22 13-211 0 0,-39-27 600 0 0,2-2-4114 0 0,-7-16-7378 0 0,-3 7 5615 0 0</inkml:trace>
  <inkml:trace contextRef="#ctx0" brushRef="#br0" timeOffset="17488.193">2869 282 680 0 0,'0'0'1147'0'0,"0"0"-132"0"0,0 0 52 0 0,0 0 85 0 0,0 0-44 0 0,0 0-109 0 0,0 0-175 0 0,0 0-155 0 0,0 0-132 0 0,0 0-130 0 0,0 0-154 0 0,0 0-101 0 0,0 0-49 0 0,-16 0 1 0 0,-49 4 63 0 0,63-4-176 0 0,1 0 0 0 0,-1-1 0 0 0,0 1 0 0 0,1 0 0 0 0,-1 1 0 0 0,0-1 0 0 0,0 0 1 0 0,1 0-1 0 0,-1 1 0 0 0,0-1 0 0 0,1 1 0 0 0,-1-1 0 0 0,1 1 0 0 0,-1 0 1 0 0,1-1-1 0 0,-1 1 0 0 0,1 0 0 0 0,-1 0 0 0 0,1 0 0 0 0,0 0 0 0 0,-1 1 0 0 0,1-1 1 0 0,0 0-1 0 0,0 0 0 0 0,0 1 0 0 0,0-1 0 0 0,0 1 0 0 0,0-1 0 0 0,0 1 1 0 0,1-1-1 0 0,-1 1 0 0 0,0-1 0 0 0,1 1 0 0 0,-1 0 0 0 0,1-1 0 0 0,0 1 0 0 0,0 0 1 0 0,0 0-1 0 0,-1-1 0 0 0,1 1 0 0 0,1 0 0 0 0,-1-1 0 0 0,0 1 0 0 0,0 0 0 0 0,1-1 1 0 0,-1 1-1 0 0,1 0 0 0 0,-1-1 0 0 0,1 1 0 0 0,0 0 0 0 0,0-1 0 0 0,-1 1 1 0 0,1-1-1 0 0,0 0 0 0 0,0 1 0 0 0,0-1 0 0 0,1 0 9 0 0,82 80 450 0 0,-82-77-298 0 0,-1-1 0 0 0,1 1 0 0 0,-1 0 0 0 0,0 0 0 0 0,0 0 0 0 0,0 1 0 0 0,0-1 0 0 0,-1 0 0 0 0,0 0 0 0 0,0 0 0 0 0,0 1 0 0 0,0-1 0 0 0,0 0 0 0 0,-1 0 0 0 0,0 0 0 0 0,0 0 0 0 0,0 0 0 0 0,0 0 0 0 0,-1 0 0 0 0,0 0 0 0 0,0 0 0 0 0,0-1 0 0 0,0 1 0 0 0,0-1 0 0 0,-1 1 0 0 0,1-1 0 0 0,-1 0 0 0 0,0 0 0 0 0,0 0 1 0 0,0 0-1 0 0,-1 0 0 0 0,1-1 0 0 0,-1 0 0 0 0,1 1 0 0 0,-1-1 0 0 0,-2 0-152 0 0,-124 57-3294 0 0,114-59 793 0 0,12 0-6934 0 0,4-3 8864 0 0</inkml:trace>
  <inkml:trace contextRef="#ctx0" brushRef="#br0" timeOffset="17876.985">3014 488 0 0 0,'0'0'687'0'0,"0"0"1041"0"0,0 0 483 0 0,0 0 102 0 0,0 0-110 0 0,0 0-215 0 0,0 0-282 0 0,0 0-323 0 0,0 0-321 0 0,0 0-266 0 0,0 0-216 0 0,0 0-121 0 0,28-7-59 0 0,83-25-55 0 0,-109 32-331 0 0,0 0 1 0 0,0-1-1 0 0,-1 1 0 0 0,1 0 1 0 0,0-1-1 0 0,0 1 0 0 0,0-1 1 0 0,0 1-1 0 0,-1-1 0 0 0,1 0 0 0 0,0 0 1 0 0,-1 0-1 0 0,1 0 0 0 0,-1 0 1 0 0,1 0-1 0 0,-1 0 0 0 0,1-1 0 0 0,-1 1 1 0 0,0-1-1 0 0,1 1 0 0 0,-1-1 1 0 0,0 1-1 0 0,0-1 0 0 0,0 1 1 0 0,0-1-1 0 0,-1 0 0 0 0,2-1-14 0 0,0-5 66 0 0,1 3-77 0 0,0 0 0 0 0,-1 0-1 0 0,1-1 1 0 0,-1 1 0 0 0,-1-1-1 0 0,1 1 1 0 0,-1-1 0 0 0,0 0-1 0 0,0 1 1 0 0,0-1 0 0 0,-1 0-1 0 0,0 0 1 0 0,0 0 0 0 0,-1-4 11 0 0,-2 8-86 0 0,1-1-1 0 0,-1 1 1 0 0,0 0 0 0 0,0 0 0 0 0,0 1 0 0 0,-1-1 0 0 0,1 0 0 0 0,0 1 0 0 0,0 0 0 0 0,-1 0 0 0 0,1 0 0 0 0,-1 0 0 0 0,1 1 0 0 0,-1-1 0 0 0,1 1 0 0 0,-1 0 0 0 0,0 0 0 0 0,1 0 0 0 0,-1 1 0 0 0,1-1 0 0 0,-1 1-1 0 0,1 0 1 0 0,-3 0 86 0 0,-2 3-33 0 0,-1 0 0 0 0,1 1-1 0 0,-1 0 1 0 0,1 0-1 0 0,1 1 1 0 0,-1 0 0 0 0,1 0-1 0 0,0 1 1 0 0,0-1-1 0 0,1 2 1 0 0,0-1-1 0 0,0 1 1 0 0,1 0 0 0 0,0 0-1 0 0,0 0 1 0 0,1 1-1 0 0,-2 5 34 0 0,1-4 75 0 0,0 1-1 0 0,1-1 1 0 0,0 1 0 0 0,1 0-1 0 0,0 0 1 0 0,1 0-1 0 0,0 0 1 0 0,1 0-1 0 0,0 0 1 0 0,0 1 0 0 0,1-1-1 0 0,2 9-74 0 0,1-12 106 0 0,0 1 0 0 0,1-1 0 0 0,0 0 0 0 0,0 0 0 0 0,1-1-1 0 0,0 1 1 0 0,1-1 0 0 0,-1 0 0 0 0,1-1 0 0 0,1 1 0 0 0,-1-1 0 0 0,1-1 0 0 0,0 1-1 0 0,0-1 1 0 0,1 0 0 0 0,0-1 0 0 0,0 1 0 0 0,0-2 0 0 0,0 1 0 0 0,0-1 0 0 0,1 0 0 0 0,-1-1-1 0 0,2 0-105 0 0,97 11-397 0 0,-39-25-7541 0 0,-54 8-2304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40.4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0 516 0 0 0,'0'0'1018'0'0,"0"0"226"0"0,0 0 188 0 0,0 0 102 0 0,0 0-66 0 0,0 0-180 0 0,0 0-195 0 0,0 0-172 0 0,0 0-127 0 0,0 0-117 0 0,0 0-115 0 0,0 0-74 0 0,0 0-26 0 0,14-12 4 0 0,46-38-14 0 0,-59 49-411 0 0,0 0 0 0 0,0 0-1 0 0,0 1 1 0 0,0-1 0 0 0,0 0 0 0 0,0 0 0 0 0,0 0 0 0 0,0 1-1 0 0,1-1 1 0 0,-1 0 0 0 0,0 1 0 0 0,0 0 0 0 0,1-1-1 0 0,-1 1 1 0 0,0 0 0 0 0,1-1 0 0 0,-1 1 0 0 0,1 0 0 0 0,-1 0-1 0 0,0 0 1 0 0,1 0 0 0 0,-1 0 0 0 0,0 0 0 0 0,1 1 0 0 0,-1-1-1 0 0,0 0 1 0 0,1 1 0 0 0,-1-1 0 0 0,0 1 0 0 0,1 0-1 0 0,-1-1 1 0 0,0 1 0 0 0,0 0 0 0 0,0-1 0 0 0,0 1 0 0 0,0 0-1 0 0,0 0 1 0 0,0 0 0 0 0,0 0 0 0 0,0 0 0 0 0,0 0 0 0 0,0 1-1 0 0,-1-1 1 0 0,1 0 0 0 0,0 0 0 0 0,-1 0 0 0 0,1 1-1 0 0,-1-1 1 0 0,1 0 0 0 0,-1 1 0 0 0,0-1 0 0 0,0 0 0 0 0,1 1-1 0 0,-1-1 1 0 0,0 1 0 0 0,0-1 0 0 0,0 0 0 0 0,-1 1 0 0 0,1-1-1 0 0,0 0 1 0 0,0 1 0 0 0,-1-1 0 0 0,1 0-41 0 0,1 5 118 0 0,2 170 529 0 0,-9-134-665 0 0,-1 0 0 0 0,-3-1 0 0 0,-1 1 0 0 0,-1-2 0 0 0,-11 20 18 0 0,14-42 190 0 0,7-31 256 0 0,5-7-455 0 0,2 0-1 0 0,1 0 0 0 0,0 0 0 0 0,1 1 0 0 0,1 0 1 0 0,1 0-1 0 0,1 1 0 0 0,0 0 0 0 0,2 1 0 0 0,0 0 1 0 0,0 1-1 0 0,2 0 0 0 0,0 1 0 0 0,13-11 10 0 0,91-77-77 0 0,-79 81-443 0 0,-38 45 638 0 0,-25 293-547 0 0,53-331 14 0 0,51-93 642 0 0,84-96-259 0 0,-164 205 27 0 0,0-1 1 0 0,0 1-1 0 0,0 0 0 0 0,1-1 0 0 0,-1 1 1 0 0,0 0-1 0 0,0-1 0 0 0,0 1 1 0 0,1 0-1 0 0,-1-1 0 0 0,0 1 1 0 0,0-1-1 0 0,1 1 0 0 0,-1 0 1 0 0,1-1-1 0 0,-1 1 0 0 0,1-1 1 0 0,-1 1-1 0 0,1-1 0 0 0,-1 1 1 0 0,1-1-1 0 0,-1 0 0 0 0,1 1 1 0 0,-1-1-1 0 0,1 0 0 0 0,0 1 1 0 0,-1-1-1 0 0,1 0 0 0 0,-1 1 0 0 0,1-1 1 0 0,0 0-1 0 0,-1 0 0 0 0,1 0 1 0 0,0 0-1 0 0,0 0 0 0 0,-1 0 1 0 0,1 0-1 0 0,0 0 0 0 0,-1 0 1 0 0,1 0-1 0 0,0 0 0 0 0,-1 0 1 0 0,1-1-1 0 0,0 1 0 0 0,-1 0 1 0 0,1 0-1 0 0,0-1 0 0 0,-1 1 1 0 0,1 0-1 0 0,-1-1 0 0 0,1 1 1 0 0,-1-1-1 0 0,1 1 0 0 0,-1-1 1 0 0,1 1-1 0 0,-1-1 0 0 0,1 1 0 0 0,-1-1 1 0 0,0 1-1 0 0,1-1 0 0 0,-1 0 5 0 0,-26 118 746 0 0,14-72-706 0 0,9-38-137 0 0,0 0 0 0 0,1 0 1 0 0,0 0-1 0 0,0 0 1 0 0,1 0-1 0 0,0 1 1 0 0,0-1-1 0 0,0 0 0 0 0,1 1 1 0 0,0-1-1 0 0,1 0 1 0 0,0 1-1 0 0,0-1 0 0 0,0 0 1 0 0,1 1-1 0 0,2 4 97 0 0,11 1-2838 0 0,15-11-6763 0 0,-22-2 6990 0 0,-6 0 2190 0 0</inkml:trace>
  <inkml:trace contextRef="#ctx0" brushRef="#br0" timeOffset="315.925">865 600 0 0 0,'0'0'1164'0'0,"0"0"-14"0"0,0 0 7 0 0,0 0 12 0 0,0 0-82 0 0,0 0-123 0 0,0 0-168 0 0,0 0-153 0 0,-11 34-111 0 0,-34 101-116 0 0,44-134-403 0 0,0 0-1 0 0,0 0 1 0 0,0 1-1 0 0,0-1 1 0 0,0 1 0 0 0,0-1-1 0 0,0 1 1 0 0,0-1 0 0 0,1 1-1 0 0,-1-1 1 0 0,1 1-1 0 0,-1 0 1 0 0,1-1 0 0 0,-1 1-1 0 0,1 0 1 0 0,0 0-1 0 0,0-1 1 0 0,0 1 0 0 0,0 0-1 0 0,0-1 1 0 0,0 1 0 0 0,1 0-1 0 0,-1 0 1 0 0,1-1-1 0 0,-1 1 1 0 0,1 0 0 0 0,-1-1-1 0 0,1 1 1 0 0,0-1 0 0 0,0 1-1 0 0,0-1 1 0 0,0 1-1 0 0,0-1 1 0 0,0 0 0 0 0,0 1-13 0 0,5 2 66 0 0,0 1 71 0 0,0-1 0 0 0,0 1 0 0 0,0-1 0 0 0,1 0 0 0 0,0-1-1 0 0,0 1 1 0 0,0-1 0 0 0,0-1 0 0 0,0 0 0 0 0,1 0 0 0 0,-1 0 0 0 0,1 0 0 0 0,-1-1 0 0 0,1-1-1 0 0,0 1 1 0 0,-1-1 0 0 0,1-1 0 0 0,0 1 0 0 0,-1-1 0 0 0,7-2-137 0 0,-7 1 182 0 0,1-1 0 0 0,-1 1-1 0 0,0-1 1 0 0,0-1 0 0 0,0 1 0 0 0,-1-1-1 0 0,1-1 1 0 0,-1 1 0 0 0,0-1 0 0 0,0 0 0 0 0,0 0-1 0 0,-1-1 1 0 0,0 0 0 0 0,0 0 0 0 0,0 0 0 0 0,-1 0-1 0 0,0-1 1 0 0,0 0 0 0 0,0 0 0 0 0,-1 0-1 0 0,0 0 1 0 0,-1 0 0 0 0,0-1 0 0 0,0 1 0 0 0,0-1-1 0 0,-1 0 1 0 0,0 1 0 0 0,-1-1 0 0 0,1-1-182 0 0,-1 5-66 0 0,1-1 1 0 0,-1 1-1 0 0,0-1 1 0 0,0 1 0 0 0,-1-1-1 0 0,1 1 1 0 0,-1-1-1 0 0,0 1 1 0 0,0-1-1 0 0,0 1 1 0 0,-1 0 0 0 0,0-1-1 0 0,1 1 1 0 0,-1 0-1 0 0,-1 0 1 0 0,1 0-1 0 0,-1 1 1 0 0,1-1 0 0 0,-1 1-1 0 0,0-1 1 0 0,-1 1-1 0 0,1 0 1 0 0,0 0-1 0 0,-1 0 1 0 0,0 1 0 0 0,1-1-1 0 0,-1 1 1 0 0,0 0-1 0 0,-1 0 1 0 0,1 0-1 0 0,0 0 1 0 0,0 1 0 0 0,-2-1 65 0 0,-41-2-3994 0 0,17 5-2763 0 0,20 2 2071 0 0</inkml:trace>
  <inkml:trace contextRef="#ctx0" brushRef="#br0" timeOffset="872.161">1178 851 2561 0 0,'0'0'3234'0'0,"0"0"-878"0"0,0 0-404 0 0,0 0-64 0 0,0 0-211 0 0,0 0-374 0 0,0 0-336 0 0,0 0-251 0 0,0 0-174 0 0,0 0-113 0 0,0 0-113 0 0,0 0-120 0 0,14-33-73 0 0,46-102-50 0 0,-23 81-21 0 0,-28 48-49 0 0,-2-1-26 0 0,-3 3-39 0 0,1 0-1 0 0,-1 0 1 0 0,1 1 0 0 0,-1-1-1 0 0,1 1 1 0 0,0 0-1 0 0,1 0 1 0 0,-1 0 0 0 0,0 1-1 0 0,1 0 1 0 0,-1 0 0 0 0,1 0-1 0 0,0 1 1 0 0,0 0 62 0 0,-4 38-639 0 0,-37 83-283 0 0,30-67 816 0 0,46-57 662 0 0,35-53 530 0 0,-64 47-1006 0 0,0-1 0 0 0,1 2 0 0 0,0-1-1 0 0,0 2 1 0 0,1 0 0 0 0,1 0 0 0 0,-1 2 0 0 0,1-1-1 0 0,0 2 1 0 0,11-3-80 0 0,-25 8 5 0 0,0 1 1 0 0,0-1-1 0 0,0 0 0 0 0,1 0 0 0 0,-1 1 1 0 0,0-1-1 0 0,0 1 0 0 0,0-1 0 0 0,0 1 1 0 0,0 0-1 0 0,0-1 0 0 0,0 1 0 0 0,0 0 1 0 0,0 0-1 0 0,0-1 0 0 0,0 1 0 0 0,-1 0 1 0 0,1 0-1 0 0,0 0 0 0 0,-1 0 0 0 0,1 0 1 0 0,0 0-1 0 0,-1 0 0 0 0,1 1 0 0 0,-1-1 1 0 0,0 0-1 0 0,1 0 0 0 0,-1 0 0 0 0,0 0 1 0 0,0 1-1 0 0,0-1 0 0 0,1 0 0 0 0,-1 0 1 0 0,-1 0-1 0 0,1 1 0 0 0,0-1 0 0 0,0 0 1 0 0,0 0-1 0 0,-1 0 0 0 0,1 0 0 0 0,0 1-5 0 0,-8 55 239 0 0,5-47-412 0 0,0 0 0 0 0,1 1 0 0 0,0-1 0 0 0,0 1 0 0 0,1-1 0 0 0,1 1 0 0 0,0 0 0 0 0,0-1 0 0 0,2 10 173 0 0,7-6-3364 0 0,1-9-6473 0 0,-8-5 5876 0 0</inkml:trace>
  <inkml:trace contextRef="#ctx0" brushRef="#br0" timeOffset="1201.82">1729 821 0 0 0,'0'0'1447'0'0,"0"0"715"0"0,0 0 349 0 0,0 0-41 0 0,0 0-267 0 0,0 0-313 0 0,0 0-367 0 0,0 0-362 0 0,0 0-307 0 0,0 0-234 0 0,33-19-163 0 0,105-62-109 0 0,-81 34 107 0 0,-55 46-430 0 0,0 0 0 0 0,0-1 1 0 0,-1 1-1 0 0,1-1 0 0 0,0 1 0 0 0,-1-1 0 0 0,1 1 0 0 0,-1-1 0 0 0,0 0 0 0 0,0 0 0 0 0,1 0 0 0 0,-1 0 1 0 0,-1 0-1 0 0,1 0 0 0 0,0 0 0 0 0,0 0 0 0 0,-1 0 0 0 0,1 0 0 0 0,-1 0 0 0 0,1-1 0 0 0,-1 1 1 0 0,0 0-1 0 0,0 0 0 0 0,0-1 0 0 0,0 1 0 0 0,-1 0 0 0 0,1 0 0 0 0,0 0 0 0 0,-1 0 0 0 0,0-1 1 0 0,1 1-1 0 0,-1 0 0 0 0,0 0 0 0 0,0 0 0 0 0,0 0 0 0 0,0 1 0 0 0,-1-1 0 0 0,1 0 0 0 0,-1 0 0 0 0,1 1 1 0 0,-1-1-1 0 0,1 0 0 0 0,-1 1 0 0 0,0 0 0 0 0,1-1 0 0 0,-3 0-25 0 0,-8 3-153 0 0,-1 0 0 0 0,1 1 0 0 0,0 0 0 0 0,0 1 0 0 0,0 0 0 0 0,0 1 0 0 0,0 0 0 0 0,1 1 0 0 0,0 0 0 0 0,0 1 0 0 0,0 0 0 0 0,0 0 0 0 0,1 2-1 0 0,0-1 1 0 0,1 1 0 0 0,0 1 0 0 0,0-1 0 0 0,0 2 0 0 0,1-1 0 0 0,1 1 0 0 0,0 0 0 0 0,0 1 0 0 0,1-1 0 0 0,0 1 0 0 0,-3 10 153 0 0,7-18-157 0 0,0 1 0 0 0,0 0 0 0 0,1 0-1 0 0,-1 1 1 0 0,1-1 0 0 0,0 0 0 0 0,0 0 0 0 0,0 1 0 0 0,1-1 0 0 0,-1 0-1 0 0,1 1 1 0 0,0-1 0 0 0,0 0 0 0 0,1 1 0 0 0,0-1 0 0 0,-1 1 0 0 0,1-1-1 0 0,1 0 1 0 0,-1 0 0 0 0,0 0 0 0 0,1 0 0 0 0,0 0 0 0 0,0 0 0 0 0,0 0-1 0 0,1 0 1 0 0,-1-1 0 0 0,1 1 0 0 0,0-1 0 0 0,0 0 0 0 0,0 0 0 0 0,0 0 0 0 0,1 0-1 0 0,-1 0 1 0 0,1-1 0 0 0,2 2 157 0 0,13 3-1090 0 0,0 0 1 0 0,0-2-1 0 0,1 0 0 0 0,-1-1 1 0 0,1-1-1 0 0,0-1 0 0 0,0-1 0 0 0,0 0 1 0 0,5-2 1089 0 0,-7 1-123 0 0</inkml:trace>
  <inkml:trace contextRef="#ctx0" brushRef="#br0" timeOffset="1676.569">2141 858 664 0 0,'0'0'2494'0'0,"0"0"103"0"0,0 0-69 0 0,0 0-247 0 0,0 0-437 0 0,0 0-469 0 0,0 0-371 0 0,0 0-270 0 0,0 0-136 0 0,0 0-85 0 0,0 0-104 0 0,0 0-70 0 0,19-27-55 0 0,58-82-54 0 0,-37 53 417 0 0,-35 49-561 0 0,-4 12-524 0 0,-34 74-929 0 0,32-75 1334 0 0,1 0-1 0 0,0-1 1 0 0,0 1-1 0 0,0 0 1 0 0,1-1-1 0 0,-1 1 1 0 0,1 0-1 0 0,0-1 1 0 0,0 1-1 0 0,0-1 1 0 0,0 1-1 0 0,1-1 1 0 0,-1 0-1 0 0,1 1 1 0 0,0-1-1 0 0,0 0 1 0 0,0 0-1 0 0,1 0 1 0 0,-1-1-1 0 0,1 1 1 0 0,-1 0-1 0 0,1-1 1 0 0,0 0-1 0 0,0 0 1 0 0,0 0-1 0 0,2 2 34 0 0,1-1 164 0 0,-1-1 0 0 0,0 1-1 0 0,1-1 1 0 0,0 0 0 0 0,-1-1-1 0 0,1 1 1 0 0,0-1 0 0 0,0 0-1 0 0,-1 0 1 0 0,1-1-1 0 0,0 0 1 0 0,0 0 0 0 0,0 0-1 0 0,0-1 1 0 0,0 0 0 0 0,0 0-1 0 0,-1 0 1 0 0,1-1 0 0 0,0 0-1 0 0,-1 0 1 0 0,1 0 0 0 0,-1-1-1 0 0,0 0 1 0 0,0 0-1 0 0,0 0 1 0 0,0-1 0 0 0,0 1-1 0 0,-1-1 1 0 0,0 0 0 0 0,1-1-1 0 0,-2 1 1 0 0,1-1 0 0 0,0 1-1 0 0,-1-1-163 0 0,52-76-685 0 0,-38 53-2492 0 0,-1 0-3803 0 0,-8 14-3693 0 0</inkml:trace>
  <inkml:trace contextRef="#ctx0" brushRef="#br0" timeOffset="1917.422">2807 0 7586 0 0,'0'0'1924'0'0,"0"0"-342"0"0,0 0 39 0 0,0 0 124 0 0,0 0-129 0 0,0 0-298 0 0,0 0-257 0 0,0 0-146 0 0,0 0-88 0 0,0 0-107 0 0,5 32-144 0 0,14 101-146 0 0,12 219 377 0 0,-25-281-1304 0 0,3 68-389 0 0,-7-45-6941 0 0,-2-94 4906 0 0,0 0-2146 0 0,-2 0 2458 0 0,1 0-312 0 0</inkml:trace>
  <inkml:trace contextRef="#ctx0" brushRef="#br0" timeOffset="2169.052">2588 472 7138 0 0,'0'0'1624'0'0,"0"0"-48"0"0,0 0 145 0 0,0 0-297 0 0,0 0-456 0 0,0 0-352 0 0,0 0-208 0 0,0 0-88 0 0,188 11-48 0 0,-155-11-56 0 0,4 0-87 0 0,-2 0-81 0 0,6 0-56 0 0,-1 0-105 0 0,2 0-231 0 0,-1 0-872 0 0,-10 0-2297 0 0,-12 0-7705 0 0</inkml:trace>
  <inkml:trace contextRef="#ctx0" brushRef="#br0" timeOffset="2467.825">3107 586 0 0 0,'0'0'405'0'0,"0"0"300"0"0,0 0 36 0 0,0 0 15 0 0,0 0 76 0 0,0 0 99 0 0,0 0 149 0 0,0 0 201 0 0,23 29 235 0 0,73 89 208 0 0,-96-116-1628 0 0,1 0 0 0 0,0 0 1 0 0,0-1-1 0 0,0 1 0 0 0,0 0 0 0 0,0-1 0 0 0,0 1 0 0 0,0 0 0 0 0,1-1 0 0 0,-1 0 0 0 0,1 1 0 0 0,-1-1 0 0 0,1 0 0 0 0,-1 0 0 0 0,1 1 0 0 0,0-1 0 0 0,-1 0 0 0 0,1-1 0 0 0,0 1 0 0 0,0 0 0 0 0,0-1 0 0 0,0 1 0 0 0,0-1 0 0 0,0 1 0 0 0,0-1 0 0 0,0 0 0 0 0,0 0 0 0 0,0 0 0 0 0,0 0 0 0 0,1 0-96 0 0,4-2 760 0 0,-1 2-460 0 0,-1 0 0 0 0,0 0 0 0 0,1-1 0 0 0,-1 0 0 0 0,0 0 0 0 0,0 0 0 0 0,0-1 0 0 0,0 0 0 0 0,0 0 0 0 0,0 0 0 0 0,0-1 0 0 0,0 1 0 0 0,-1-1-1 0 0,0 0 1 0 0,1-1 0 0 0,-1 1 0 0 0,0-1 0 0 0,-1 1 0 0 0,1-1 0 0 0,0 0 0 0 0,-1-1 0 0 0,0 0-300 0 0,64-143 1975 0 0,-40 72-3116 0 0,-13 37-1238 0 0,-11 11-6441 0 0,-3 21-1026 0 0</inkml:trace>
  <inkml:trace contextRef="#ctx0" brushRef="#br0" timeOffset="2968.051">3542 744 12179 0 0,'0'0'1848'0'0,"0"0"-365"0"0,0 0-168 0 0,0 0-151 0 0,0 0-182 0 0,0 0-186 0 0,0 0-129 0 0,0 0-78 0 0,0 0-81 0 0,0 0-104 0 0,0 0-117 0 0,0 0-84 0 0,0 0-39 0 0,16-30-39 0 0,49-93-23 0 0,-26 59 15 0 0,-39 64-144 0 0,0 1 1 0 0,1-1-1 0 0,-1 0 1 0 0,0 1-1 0 0,1-1 1 0 0,-1 0-1 0 0,0 1 0 0 0,1-1 1 0 0,-1 0-1 0 0,0 0 1 0 0,1 1-1 0 0,-1-1 1 0 0,0 0-1 0 0,1 0 0 0 0,-1 0 1 0 0,1 0-1 0 0,-1 1 1 0 0,1-1-1 0 0,-1 0 1 0 0,0 0-1 0 0,1 0 1 0 0,-1 0-1 0 0,1 0 0 0 0,-1 0 1 0 0,1 0-1 0 0,-1 0 1 0 0,1 0-1 0 0,-1 0 1 0 0,0 0-1 0 0,1-1 0 0 0,-1 1 1 0 0,1 0-1 0 0,-1 0 1 0 0,1 0-1 0 0,-1 0 1 0 0,0-1-1 0 0,1 1 1 0 0,-1 0-1 0 0,0 0 0 0 0,1-1 1 0 0,-1 1-1 0 0,0 0 1 0 0,1-1-1 0 0,-1 1 1 0 0,0 0-1 0 0,0-1 1 0 0,1 1-1 0 0,-1-1 27 0 0,-15 112-181 0 0,16-110 179 0 0,0 0 0 0 0,0 0-1 0 0,0 0 1 0 0,0 0 0 0 0,1 0 0 0 0,-1 0 0 0 0,0-1 0 0 0,0 1 0 0 0,1 0 0 0 0,-1-1 0 0 0,0 1 0 0 0,1-1 0 0 0,-1 1 0 0 0,0-1 0 0 0,1 1 0 0 0,-1-1 0 0 0,1 0 0 0 0,-1 0 0 0 0,1 0 0 0 0,-1 0 0 0 0,1 0 0 0 0,-1 0 0 0 0,0 0 0 0 0,1 0 0 0 0,-1-1-1 0 0,1 1 1 0 0,-1 0 0 0 0,0-1 0 0 0,1 0 0 0 0,-1 1 0 0 0,0-1 0 0 0,1 0 2 0 0,128-73 964 0 0,-120 70-892 0 0,1-2 5 0 0,1 1 0 0 0,0 0 0 0 0,0 0 0 0 0,0 1 0 0 0,1 1 0 0 0,-1 0 1 0 0,1 1-1 0 0,9 0-77 0 0,-21 24 384 0 0,-11 65 112 0 0,5-6-1191 0 0,13-70-1882 0 0,-3-10-6084 0 0,-3-1-2438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6:5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122 406 0 0 0,'0'0'1202'0'0,"0"0"294"0"0,0 0 60 0 0,0 0-103 0 0,0 0-165 0 0,0 0-155 0 0,0 0-184 0 0,25-11-184 0 0,79-37-175 0 0,-49 4 298 0 0,-48 36-736 0 0,-1 1-1 0 0,0-1 1 0 0,0-1 0 0 0,-1 1 0 0 0,0-1 0 0 0,0 0-1 0 0,-1 0 1 0 0,0 0 0 0 0,-1 0 0 0 0,0-1 0 0 0,0 0-1 0 0,-1 1 1 0 0,0-1 0 0 0,-1 0 0 0 0,0 0 0 0 0,0 0-1 0 0,-2-6-151 0 0,0 14 3 0 0,0-1-1 0 0,0 0 0 0 0,-1 1 1 0 0,1-1-1 0 0,-1 1 0 0 0,1-1 0 0 0,-1 1 1 0 0,0 0-1 0 0,0 0 0 0 0,0 0 1 0 0,-1 0-1 0 0,1 0 0 0 0,0 0 1 0 0,-1 0-1 0 0,1 1 0 0 0,-1 0 0 0 0,1-1 1 0 0,-1 1-1 0 0,0 0 0 0 0,0 0 1 0 0,1 0-1 0 0,-1 0 0 0 0,0 1 1 0 0,0-1-1 0 0,0 1 0 0 0,0 0 0 0 0,0 0 1 0 0,0 0-1 0 0,-1 0-2 0 0,-84 19-731 0 0,71-8 730 0 0,1 1 1 0 0,0 0-1 0 0,1 1 0 0 0,0 1 1 0 0,1 0-1 0 0,0 1 0 0 0,2 1 0 0 0,0 0 1 0 0,0 0-1 0 0,2 1 0 0 0,0 1 1 0 0,1 0-1 0 0,0 0 0 0 0,2 1 0 0 0,-3 9 1 0 0,8-22 85 0 0,-1 0-1 0 0,1 0 1 0 0,1 0-1 0 0,-1 0 1 0 0,1 1-1 0 0,0-1 0 0 0,1 0 1 0 0,-1 0-1 0 0,1 1 1 0 0,1-1-1 0 0,-1 0 1 0 0,1 1-1 0 0,0-1 0 0 0,0 0 1 0 0,1 0-1 0 0,0 0 1 0 0,0 0-1 0 0,0 0 1 0 0,1 0-1 0 0,0 0 0 0 0,0-1 1 0 0,0 0-1 0 0,1 1 1 0 0,0-1-1 0 0,0 0 0 0 0,0-1 1 0 0,0 1-1 0 0,1-1 1 0 0,0 0-1 0 0,0 0 1 0 0,0 0-1 0 0,0-1 0 0 0,2 1-84 0 0,13 3 210 0 0,0-2 0 0 0,0 0-1 0 0,0-2 1 0 0,0 0 0 0 0,1-1-1 0 0,0-1 1 0 0,-1-1-1 0 0,1-1 1 0 0,-1 0 0 0 0,1-2-1 0 0,11-3-209 0 0,5-1-83 0 0,0-2 0 0 0,-1-1 0 0 0,0-2 0 0 0,-1-2-1 0 0,16-9 84 0 0,21-15-3744 0 0,-5-5-5289 0 0,-55 34 3909 0 0</inkml:trace>
  <inkml:trace contextRef="#ctx0" brushRef="#br0" timeOffset="894.06">989 277 0 0 0,'0'0'399'0'0,"0"0"850"0"0,0 0 480 0 0,0 0 308 0 0,0 0 141 0 0,0 0-173 0 0,0 0-385 0 0,0 0-429 0 0,0 0-388 0 0,0 0-286 0 0,0 0-173 0 0,0 0-105 0 0,0 0-30 0 0,-20 0 23 0 0,-63 2 29 0 0,78-2-210 0 0,-1 1 0 0 0,0-1 0 0 0,1 1 0 0 0,-1 1 0 0 0,1-1 0 0 0,0 1 0 0 0,-1 0 0 0 0,1 0 0 0 0,0 0 0 0 0,0 1 0 0 0,0 0 0 0 0,0 0 0 0 0,1 0 0 0 0,-3 3-51 0 0,-4 2 132 0 0,3-4-78 0 0,1 0 0 0 0,0 0-1 0 0,0 0 1 0 0,0 1 0 0 0,0 0-1 0 0,1 1 1 0 0,0-1-1 0 0,0 1 1 0 0,0 0 0 0 0,1 1-1 0 0,0 0 1 0 0,0-1 0 0 0,1 2-1 0 0,0-1 1 0 0,0 0 0 0 0,1 1-1 0 0,0-1 1 0 0,0 1-1 0 0,0 0 1 0 0,1 0 0 0 0,0 1-1 0 0,1-1 1 0 0,0 6-54 0 0,2-11 54 0 0,0 0-1 0 0,0 0 1 0 0,0 0 0 0 0,0 0-1 0 0,1-1 1 0 0,0 1 0 0 0,-1 0-1 0 0,1-1 1 0 0,0 1 0 0 0,0-1-1 0 0,1 0 1 0 0,-1 0-1 0 0,0 0 1 0 0,1 0 0 0 0,-1 0-1 0 0,1 0 1 0 0,0-1 0 0 0,-1 1-1 0 0,1-1 1 0 0,0 0 0 0 0,0 0-1 0 0,0 0 1 0 0,0 0 0 0 0,0 0-1 0 0,0-1 1 0 0,0 1 0 0 0,0-1-1 0 0,0 0 1 0 0,3 0-54 0 0,90-19 1315 0 0,67-90-432 0 0,-113 71-719 0 0,62-64 22 0 0,-129 136-128 0 0,-61 108 45 0 0,51-63-122 0 0,3 2 0 0 0,4 0 0 0 0,-3 46 19 0 0,-6 163-212 0 0,40-201 98 0 0,3-148-119 0 0,122-69 194 0 0,-133 126 39 0 0,0 1 0 0 0,-1-1 0 0 0,1 1-1 0 0,-1-1 1 0 0,1 0 0 0 0,-1 0 0 0 0,0 0 0 0 0,0 0-1 0 0,0 0 1 0 0,0-1 0 0 0,0 1 0 0 0,0 0 0 0 0,-1-1-1 0 0,1 0 1 0 0,-1 1 0 0 0,0-1 0 0 0,1 0 0 0 0,-1 0-1 0 0,-1 0 1 0 0,1 1 0 0 0,0-1 0 0 0,-1 0 0 0 0,1 0-1 0 0,-1 0 1 0 0,0 0 0 0 0,0 0 0 0 0,0 0 0 0 0,-1 0 0 0 0,1 0-1 0 0,0 0 1 0 0,-1 0 0 0 0,0 0 0 0 0,0 0 0 0 0,0 0-1 0 0,0 1 1 0 0,0-1 0 0 0,-1 0 0 0 0,1 1 0 0 0,-1-1-1 0 0,0 1 1 0 0,0-1 0 0 0,-1-1 0 0 0,-9 0-225 0 0,0 0-1 0 0,0 0 1 0 0,0 2 0 0 0,-1-1-1 0 0,1 1 1 0 0,-1 1-1 0 0,1 1 1 0 0,-1-1 0 0 0,1 2-1 0 0,-1 0 1 0 0,-3 1 225 0 0,-116 30-1404 0 0,47 0 1364 0 0,108-32-223 0 0,146-64 541 0 0,-58 16-3334 0 0,-76 32 687 0 0,34-13-6703 0 0,-56 25 6782 0 0</inkml:trace>
  <inkml:trace contextRef="#ctx0" brushRef="#br0" timeOffset="1218.109">1330 527 0 0 0,'0'0'1984'0'0,"0"0"-141"0"0,0 0 18 0 0,0 0-70 0 0,0 0-129 0 0,0 0-217 0 0,0 0-262 0 0,0 0-205 0 0,0 0-149 0 0,0 0-118 0 0,0 0-120 0 0,0 0-116 0 0,0 0-75 0 0,-9 12-63 0 0,-24 38-54 0 0,32-47-241 0 0,0 0 0 0 0,0 0 1 0 0,0 0-1 0 0,0 1 0 0 0,1-1 1 0 0,-1 0-1 0 0,1 1 0 0 0,0-1 1 0 0,0 0-1 0 0,0 1 0 0 0,0-1 1 0 0,1 0-1 0 0,0 1 0 0 0,-1-1 1 0 0,1 0-1 0 0,0 0 0 0 0,0 1 1 0 0,1-1-1 0 0,-1 0 0 0 0,1 0 1 0 0,-1-1-1 0 0,1 1 0 0 0,0 0 1 0 0,0 0-1 0 0,0-1 0 0 0,2 2-42 0 0,-3-3 37 0 0,3 4 103 0 0,0 0 0 0 0,1 0-1 0 0,-1-1 1 0 0,1 1 0 0 0,0-1-1 0 0,1-1 1 0 0,-1 1 0 0 0,1-1-1 0 0,-1 0 1 0 0,1 0 0 0 0,0 0-1 0 0,0-1 1 0 0,0 0 0 0 0,1 0-1 0 0,-1 0 1 0 0,0-1 0 0 0,1 0-1 0 0,-1 0 1 0 0,1-1 0 0 0,-1 0-1 0 0,1 0 1 0 0,-1 0-1 0 0,1-1 1 0 0,-1 0 0 0 0,4-1-140 0 0,2-3 184 0 0,-1 1 0 0 0,0-1 0 0 0,0-1-1 0 0,0 0 1 0 0,-1-1 0 0 0,0 0 0 0 0,0 0 0 0 0,0-1 0 0 0,-1 0 0 0 0,-1-1 0 0 0,6-6-184 0 0,-2 2 112 0 0,-1-1 0 0 0,-1-1 0 0 0,0 1 0 0 0,0-1 1 0 0,-2-1-1 0 0,0 0 0 0 0,0 0 0 0 0,-2-1 0 0 0,1-4-112 0 0,2-16-5058 0 0,-6-2-5544 0 0,-3 39 2228 0 0</inkml:trace>
  <inkml:trace contextRef="#ctx0" brushRef="#br0" timeOffset="1919.13">2094 505 7098 0 0,'0'0'3239'0'0,"0"0"-1187"0"0,0 0-542 0 0,0 0-176 0 0,0 0-268 0 0,0 0-269 0 0,0 0-184 0 0,0 0-133 0 0,0 0-92 0 0,0 0-73 0 0,0 0-86 0 0,0 0-69 0 0,-34 13-57 0 0,-105 42-32 0 0,76-17-22 0 0,57-30-47 0 0,3-6-16 0 0,0 0 1 0 0,1 1-1 0 0,0-1 1 0 0,-1 0-1 0 0,1 1 1 0 0,0-1-1 0 0,0 1 1 0 0,1 0-1 0 0,-1-1 1 0 0,0 1-1 0 0,1 0 1 0 0,0 0-1 0 0,0 0 1 0 0,0 0-1 0 0,0 1 1 0 0,0-1-1 0 0,0 0 1 0 0,1 0-1 0 0,0 0 1 0 0,-1 1-1 0 0,1-1 1 0 0,0 0-1 0 0,1 1 1 0 0,-1-1-1 0 0,1 0 1 0 0,-1 0-1 0 0,1 0 1 0 0,0 0 0 0 0,0 1-1 0 0,0-1 1 0 0,1 0-1 0 0,-1-1 1 0 0,1 1-1 0 0,-1 0 1 0 0,1 0-1 0 0,0-1 1 0 0,0 1-1 0 0,1-1 1 0 0,-1 1-1 0 0,0-1 1 0 0,1 0-1 0 0,-1 0 1 0 0,1 0-1 0 0,0 0 1 0 0,-1-1-1 0 0,4 2 14 0 0,5-1 10 0 0,1-1 0 0 0,-1-1-1 0 0,1 0 1 0 0,-1 0 0 0 0,1-1 0 0 0,-1-1-1 0 0,0 0 1 0 0,0 0 0 0 0,1-1-1 0 0,-1 0 1 0 0,-1-1 0 0 0,1-1-1 0 0,-1 1 1 0 0,1-2 0 0 0,6-4-10 0 0,85-42 40 0 0,-100 52-46 0 0,-1 0 0 0 0,0 0-1 0 0,0 0 1 0 0,1 0 0 0 0,-1 1 0 0 0,0-1 0 0 0,0 0 0 0 0,0 1 0 0 0,1-1 0 0 0,-1 1 0 0 0,0-1 0 0 0,0 1 0 0 0,0-1-1 0 0,0 1 1 0 0,0 0 0 0 0,0 0 0 0 0,0 0 0 0 0,0-1 0 0 0,0 1 0 0 0,-1 0 0 0 0,1 0 0 0 0,0 0 0 0 0,-1 0 0 0 0,1 0-1 0 0,0 1 1 0 0,-1-1 0 0 0,1 0 0 0 0,-1 0 0 0 0,1 0 0 0 0,-1 0 0 0 0,0 1 0 0 0,0-1 0 0 0,1 1 6 0 0,11 18-66 0 0,-9-17 71 0 0,0-1 0 0 0,0 0 0 0 0,0 0 0 0 0,0 0 0 0 0,0-1 0 0 0,0 1-1 0 0,1-1 1 0 0,-1 0 0 0 0,1 0 0 0 0,-1 0 0 0 0,1 0 0 0 0,-1-1 0 0 0,1 1 0 0 0,-1-1 0 0 0,1 0 0 0 0,-1 0 0 0 0,1 0 0 0 0,0 0-1 0 0,-1-1 1 0 0,1 1 0 0 0,-1-1 0 0 0,1 0 0 0 0,-1 0 0 0 0,1-1 0 0 0,-1 1 0 0 0,0-1 0 0 0,0 1-5 0 0,85-61 461 0 0,-77 52-432 0 0,11-9 49 0 0,-1-1-1 0 0,0-1 1 0 0,-2-1 0 0 0,-1 0 0 0 0,0-2 0 0 0,-2 0 0 0 0,-1-1-1 0 0,0 0 1 0 0,-2-1 0 0 0,-1-1 0 0 0,-2 0 0 0 0,0 0 0 0 0,-2-1-1 0 0,1-6-77 0 0,-3 1 20 0 0,-1 1 0 0 0,-2-1 0 0 0,-1 1 0 0 0,-1-1 0 0 0,-3-17-20 0 0,2 48-2 0 0,0 0-1 0 0,1 0 1 0 0,-1 0-1 0 0,0 0 1 0 0,0 0-1 0 0,-1 0 1 0 0,1-1-1 0 0,0 1 1 0 0,-1 0-1 0 0,1 0 1 0 0,-1 0-1 0 0,0 0 0 0 0,0 0 1 0 0,0 1-1 0 0,0-1 1 0 0,0 0-1 0 0,0 0 1 0 0,0 0-1 0 0,0 1 1 0 0,-1-1-1 0 0,1 1 1 0 0,-1-1-1 0 0,1 1 1 0 0,-1 0-1 0 0,0-1 1 0 0,1 1-1 0 0,-1 0 0 0 0,0 0 1 0 0,0 0-1 0 0,0 0 1 0 0,0 0-1 0 0,0 1 1 0 0,0-1-1 0 0,0 1 1 0 0,0-1-1 0 0,0 1 1 0 0,0 0-1 0 0,0-1 1 0 0,0 1-1 0 0,0 0 1 0 0,0 0-1 0 0,0 1 0 0 0,0-1 1 0 0,-1 0-1 0 0,1 1 1 0 0,0-1-1 0 0,0 1 1 0 0,0 0-1 0 0,1 0 1 0 0,-1 0 2 0 0,-8 10-29 0 0,0 1 0 0 0,1 1 1 0 0,1-1-1 0 0,0 1 0 0 0,1 1 0 0 0,1 0 1 0 0,0 0-1 0 0,0 0 0 0 0,1 0 0 0 0,1 1 1 0 0,1 0-1 0 0,0 0 0 0 0,1 0 0 0 0,0 0 1 0 0,2 0-1 0 0,-1 1 0 0 0,2-1 1 0 0,0 0-1 0 0,1 0 0 0 0,0 0 0 0 0,2 0 1 0 0,0 2 28 0 0,72 200-91 0 0,-50-157-52 0 0,-19-48 13 0 0,-1 0-1 0 0,0 1 0 0 0,-1 0 0 0 0,0 0 0 0 0,-1 0 0 0 0,-1 1 0 0 0,0 0 0 0 0,-1-1 1 0 0,0 9 130 0 0,-2-21-292 0 0,0-1-117 0 0,-50-44-14862 0 0,43 36 13188 0 0,2 1 1691 0 0</inkml:trace>
  <inkml:trace contextRef="#ctx0" brushRef="#br0" timeOffset="2165.371">2272 406 3281 0 0,'0'0'3507'0'0,"0"0"-1209"0"0,0 0-716 0 0,0 0-259 0 0,0 0-51 0 0,0 0 1 0 0,0 0-56 0 0,0 0-108 0 0,0 0-135 0 0,0 0-179 0 0,0 0-177 0 0,0 0-151 0 0,0 0-99 0 0,33-7-49 0 0,104-20-12 0 0,-14 20 500 0 0,109 15-2504 0 0,-174 1-4492 0 0,-45-8 2173 0 0,1 0-5599 0 0</inkml:trace>
  <inkml:trace contextRef="#ctx0" brushRef="#br0" timeOffset="2315.236">2988 457 9042 0 0,'0'0'2539'0'0,"0"0"-1367"0"0,0 0-458 0 0,0 0-7 0 0,0 0-40 0 0,0 0-137 0 0,0 0-144 0 0,0 0-130 0 0,0 0-92 0 0,-1 32-71 0 0,-3 94-77 0 0,10-82-261 0 0,6-35-1327 0 0,-8-10-6790 0 0,-2-3 2255 0 0</inkml:trace>
  <inkml:trace contextRef="#ctx0" brushRef="#br0" timeOffset="2499.132">2950 288 10354 0 0,'0'0'3281'0'0,"0"0"-2081"0"0,0 0-536 0 0,0 0-160 0 0,0 0-184 0 0,0 0-143 0 0,0 0-153 0 0,0 0-225 0 0,0 0-143 0 0,0 0-144 0 0,0 0-248 0 0,0 0-608 0 0,0 0-1073 0 0,0 0-1471 0 0,9-4-441 0 0,-2 8 1552 0 0</inkml:trace>
  <inkml:trace contextRef="#ctx0" brushRef="#br0" timeOffset="2734.483">3257 424 6793 0 0,'0'0'2718'0'0,"0"0"-456"0"0,0 0-423 0 0,0 0-452 0 0,0 0-435 0 0,0 0-313 0 0,0 0-188 0 0,0 0-116 0 0,0 0-81 0 0,0 0-74 0 0,0 0-56 0 0,0 0-30 0 0,-4 33-5 0 0,-11 99 10 0 0,14-131-94 0 0,1 0 1 0 0,-1 1 0 0 0,1-1-1 0 0,-1 1 1 0 0,1-1-1 0 0,-1 1 1 0 0,1 0-1 0 0,0-1 1 0 0,0 1-1 0 0,0-1 1 0 0,0 1-1 0 0,0-1 1 0 0,0 1 0 0 0,0-1-1 0 0,1 1 1 0 0,-1 0-1 0 0,0-1 1 0 0,1 1-1 0 0,-1-1 1 0 0,1 0-1 0 0,0 1 1 0 0,0-1-1 0 0,-1 1 1 0 0,1-1 0 0 0,0 0-1 0 0,0 0 1 0 0,0 1-1 0 0,0-1 1 0 0,0 0-1 0 0,0 0 1 0 0,1 0-1 0 0,-1 0 1 0 0,0 0-1 0 0,1 0 1 0 0,-1-1 0 0 0,1 1-6 0 0,4 2 49 0 0,0-1 79 0 0,0 1 0 0 0,0-1 1 0 0,1 0-1 0 0,-1-1 0 0 0,0 0 0 0 0,1 0 0 0 0,-1 0 0 0 0,1-1 0 0 0,-1 1 0 0 0,1-2 0 0 0,-1 1 0 0 0,1-1 0 0 0,-1 0 1 0 0,1 0-1 0 0,-1-1 0 0 0,0 0 0 0 0,0 0 0 0 0,0 0 0 0 0,0-1 0 0 0,0 0 0 0 0,0 0 0 0 0,0 0 0 0 0,-1-1 0 0 0,0 0 1 0 0,0 0-1 0 0,0 0 0 0 0,0-1 0 0 0,-1 1 0 0 0,1-1 0 0 0,-1 0 0 0 0,0-1 0 0 0,-1 1 0 0 0,0-1 0 0 0,1 1 0 0 0,-2-1 1 0 0,1 0-1 0 0,-1 0 0 0 0,0-1 0 0 0,0 1 0 0 0,0 0 0 0 0,-1-1 0 0 0,0 0-128 0 0,0 2 8 0 0,0-1 0 0 0,-1 1 0 0 0,1 0 0 0 0,-1-1 0 0 0,-1 1 0 0 0,1-1 0 0 0,-1 1 0 0 0,0 0 0 0 0,0 0 0 0 0,0-1 0 0 0,-1 1 0 0 0,1 0 0 0 0,-1 0 0 0 0,-1 0 0 0 0,1 0 0 0 0,-1 1 0 0 0,0-1 0 0 0,0 1 0 0 0,0-1 0 0 0,0 1 0 0 0,-1 0 0 0 0,0 1 0 0 0,0-1 0 0 0,0 0 0 0 0,0 1 0 0 0,0 0 0 0 0,-1 0 0 0 0,0 0 0 0 0,1 1 0 0 0,-1-1 0 0 0,0 1 0 0 0,0 1 0 0 0,0-1 0 0 0,-1 0 0 0 0,0 1-8 0 0,-75-3-1651 0 0,32 22-3395 0 0,34-8-681 0 0,3-5-4974 0 0</inkml:trace>
  <inkml:trace contextRef="#ctx0" brushRef="#br0" timeOffset="3135.16">3669 586 10834 0 0,'0'0'2849'0'0,"0"0"-998"0"0,0 0-547 0 0,0 0-260 0 0,0 0-221 0 0,0 0-124 0 0,0 0-68 0 0,0 0-88 0 0,0 0-78 0 0,0 0-98 0 0,0 0-99 0 0,0 0-52 0 0,0-8-41 0 0,1-26-37 0 0,35-16 216 0 0,-28 43-356 0 0,-5 3-72 0 0,1 1 0 0 0,-1 0-1 0 0,1 0 1 0 0,0 1-1 0 0,-1-1 1 0 0,1 1 0 0 0,0 0-1 0 0,1 0 1 0 0,-1 0-1 0 0,0 0 1 0 0,1 1 0 0 0,-1-1-1 0 0,1 1 1 0 0,-1 1-1 0 0,3-1 75 0 0,-3 49-2195 0 0,-3 29 1012 0 0,1-74 1242 0 0,-1 0 1 0 0,2 0-1 0 0,-1 0 0 0 0,0 0 0 0 0,0-1 0 0 0,1 1 1 0 0,0 0-1 0 0,-1-1 0 0 0,1 0 0 0 0,0 0 0 0 0,0 0 1 0 0,1 0-1 0 0,-1 0 0 0 0,0-1 0 0 0,0 1 0 0 0,1-1 1 0 0,-1 0-1 0 0,1 0 0 0 0,-1 0 0 0 0,1 0 1 0 0,-1-1-1 0 0,1 0 0 0 0,0 1 0 0 0,-1-1 0 0 0,1-1 1 0 0,0 1-1 0 0,-1 0 0 0 0,1-1 0 0 0,-1 0 0 0 0,1 0-59 0 0,1 1 195 0 0,7 0 112 0 0,0-2 0 0 0,-1 1 0 0 0,1-1-1 0 0,-1-1 1 0 0,1 0 0 0 0,-1-1 0 0 0,0 0-1 0 0,0-1 1 0 0,-1 0 0 0 0,1-1 0 0 0,-1 0-1 0 0,0 0 1 0 0,-1-1 0 0 0,7-6-307 0 0,-4 2 48 0 0,0 0 0 0 0,0-1-1 0 0,-1 0 1 0 0,-1-1 0 0 0,0 0 0 0 0,0-1 0 0 0,-2 0 0 0 0,0 0-1 0 0,0-1 1 0 0,1-7-48 0 0,1-27-2156 0 0,-9 32-1573 0 0,0 0-4059 0 0,-1 9-3348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7:04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739 472 5305 0 0,'0'0'1599'0'0,"0"0"86"0"0,0 0 164 0 0,0 0 233 0 0,0 0 124 0 0,0 0-182 0 0,0 0-341 0 0,0 0-353 0 0,0 0-330 0 0,0 0-252 0 0,0 0-182 0 0,-1-4-138 0 0,-7-11-77 0 0,-3 34 674 0 0,-7 60-834 0 0,3 2-1 0 0,4 0 0 0 0,3 1 1 0 0,4-1-1 0 0,6 74-190 0 0,-3-151 9 0 0,1 0-1 0 0,0 0 0 0 0,0 0 0 0 0,1 0 0 0 0,0 0 1 0 0,-1 0-1 0 0,1 0 0 0 0,0 0 0 0 0,1 0 0 0 0,-1 0 1 0 0,1 0-1 0 0,0 0 0 0 0,0-1 0 0 0,0 1 0 0 0,0-1 1 0 0,0 1-1 0 0,1-1 0 0 0,0 0 0 0 0,0 0 0 0 0,0 0 1 0 0,0 0-1 0 0,0-1 0 0 0,0 1 0 0 0,1-1 0 0 0,-1 0 1 0 0,1 0-1 0 0,-1 0 0 0 0,1 0 0 0 0,0-1 0 0 0,0 1 1 0 0,0-1-1 0 0,0 0 0 0 0,0 0 0 0 0,0-1 0 0 0,0 1 1 0 0,0-1-1 0 0,0 0 0 0 0,1 0 0 0 0,-1 0 1 0 0,0-1-1 0 0,0 1 0 0 0,0-1 0 0 0,0 0 0 0 0,0 0 1 0 0,0 0-1 0 0,3-2-8 0 0,10-6 55 0 0,-1-1 1 0 0,-1-1 0 0 0,0 0 0 0 0,0-1-1 0 0,-1 0 1 0 0,-1-1 0 0 0,0-1-1 0 0,-1 0 1 0 0,5-9-56 0 0,118-186 220 0 0,-93 268-879 0 0,-36-53 676 0 0,-1 0-1 0 0,1 0 0 0 0,1 0 1 0 0,-1-1-1 0 0,1 0 0 0 0,0 0 1 0 0,0-1-1 0 0,0 0 1 0 0,0 0-1 0 0,1-1 0 0 0,0 0 1 0 0,0 0-1 0 0,0-1 0 0 0,0 0 1 0 0,0 0-1 0 0,0-1 0 0 0,0 0 1 0 0,1 0-1 0 0,-1-1 0 0 0,0 0 1 0 0,1-1-1 0 0,-1 0 0 0 0,0 0 1 0 0,0 0-1 0 0,1-1 0 0 0,-1-1 1 0 0,0 1-1 0 0,-1-1 0 0 0,1-1 1 0 0,-1 1-1 0 0,1-1-16 0 0,8-6 126 0 0,0-1 0 0 0,-1 0-1 0 0,0-2 1 0 0,-1 1 0 0 0,0-1 0 0 0,-1-1 0 0 0,0-1-1 0 0,-1 0 1 0 0,-1 0 0 0 0,0-1 0 0 0,-2-1-1 0 0,1 1 1 0 0,-2-2 0 0 0,-1 1 0 0 0,0-1-1 0 0,-1 0 1 0 0,0-1 0 0 0,-2 1 0 0 0,0-1-1 0 0,-1 0 1 0 0,-2 0 0 0 0,1 0 0 0 0,-2-12-126 0 0,-1-39 93 0 0,-2 60-62 0 0,-6 25-6757 0 0,9 7 2217 0 0,0-7-1864 0 0,0-2-4816 0 0</inkml:trace>
  <inkml:trace contextRef="#ctx0" brushRef="#br0" timeOffset="353.995">1807 840 7634 0 0,'0'0'2389'0'0,"0"0"-301"0"0,0 0-95 0 0,0 0-71 0 0,0 0-294 0 0,0 0-342 0 0,0 0-255 0 0,0 0-207 0 0,0 0-188 0 0,33-27-144 0 0,103-83-137 0 0,-71 41 116 0 0,-62 64-423 0 0,1 0 0 0 0,-1 0 1 0 0,0 0-1 0 0,0 0 0 0 0,0-1 0 0 0,-1 1 1 0 0,0-1-1 0 0,0 1 0 0 0,0-1 0 0 0,-1 0 1 0 0,0 0-1 0 0,0 0 0 0 0,-1 0 1 0 0,1 0-1 0 0,-1 1 0 0 0,0-3-48 0 0,-3 5-16 0 0,0-1-1 0 0,1 1 0 0 0,-1 0 1 0 0,-1 1-1 0 0,1-1 1 0 0,0 1-1 0 0,0-1 1 0 0,-1 1-1 0 0,0 0 1 0 0,1 0-1 0 0,-1 1 1 0 0,0-1-1 0 0,0 1 1 0 0,0-1-1 0 0,0 1 1 0 0,0 1-1 0 0,0-1 1 0 0,0 0-1 0 0,0 1 0 0 0,0 0 1 0 0,-1 0-1 0 0,1 0 1 0 0,0 1-1 0 0,0-1 1 0 0,0 1-1 0 0,0 0 1 0 0,0 0-1 0 0,-1 1 17 0 0,-9 2-31 0 0,1 1 1 0 0,0 0-1 0 0,0 1 0 0 0,0 0 0 0 0,1 1 0 0 0,0 0 0 0 0,1 1 0 0 0,-1 1 0 0 0,1-1 1 0 0,1 2-1 0 0,0 0 0 0 0,0 0 0 0 0,1 1 0 0 0,0 0 31 0 0,-1 0-22 0 0,0 0 0 0 0,1 1 0 0 0,0 1 0 0 0,1-1 0 0 0,0 1 0 0 0,1 0 0 0 0,1 1 0 0 0,0 0 0 0 0,1 0 0 0 0,0 0 0 0 0,1 0 0 0 0,1 1 0 0 0,0 0 0 0 0,0 3 22 0 0,2-9-14 0 0,1 0 0 0 0,-1 0 0 0 0,1 0 0 0 0,1 0 0 0 0,-1 0 0 0 0,1 0 0 0 0,1 0 0 0 0,0 0 0 0 0,0 0 0 0 0,1-1 0 0 0,0 1 0 0 0,1-1 0 0 0,-1 0 0 0 0,2 0 0 0 0,-1 0 0 0 0,1 0 0 0 0,0-1 0 0 0,1 0 1 0 0,-1 0-1 0 0,2 0 0 0 0,-1-1 0 0 0,1 0 0 0 0,-1 0 0 0 0,2 0 0 0 0,-1-1 0 0 0,1 0 0 0 0,2 1 14 0 0,9 2-52 0 0,0-1 0 0 0,1-1 1 0 0,-1-1-1 0 0,1-1 1 0 0,0 0-1 0 0,0-2 0 0 0,0 0 1 0 0,0-1-1 0 0,1-1 0 0 0,-1-1 1 0 0,6-2 51 0 0,78-20-5831 0 0,-75 13-438 0 0,-10 6-3004 0 0</inkml:trace>
  <inkml:trace contextRef="#ctx0" brushRef="#br0" timeOffset="1402.69">2899 685 1432 0 0,'0'0'1485'0'0,"0"0"-60"0"0,0 0 118 0 0,0 0 268 0 0,0 0 192 0 0,0 0-57 0 0,0 0-219 0 0,0 0-313 0 0,0 0-319 0 0,0 0-231 0 0,0 0-205 0 0,0 0-174 0 0,0 0-77 0 0,0 3-20 0 0,12 205 2046 0 0,-11-202-2405 0 0,0 0 0 0 0,1 0 0 0 0,0-1 0 0 0,0 1 0 0 0,0 0 0 0 0,0 0 0 0 0,1-1 0 0 0,0 0 0 0 0,0 1 0 0 0,0-1 0 0 0,1 0 0 0 0,0-1 0 0 0,0 1 0 0 0,0 0 0 0 0,0-1 0 0 0,1 0 0 0 0,0 0 0 0 0,0-1 0 0 0,0 1 0 0 0,0-1 0 0 0,0 0 0 0 0,1 0 0 0 0,-1-1 0 0 0,1 0 0 0 0,0 0 0 0 0,0 0 0 0 0,0-1 0 0 0,0 1 0 0 0,0-1 0 0 0,0-1 0 0 0,0 1 0 0 0,0-1 0 0 0,0 0 0 0 0,0-1 0 0 0,0 1 0 0 0,0-1 0 0 0,0 0 0 0 0,4-2-29 0 0,8-7 81 0 0,-1-1 1 0 0,-1 0-1 0 0,0-1 1 0 0,-1-1-1 0 0,0 0 1 0 0,-1-1-1 0 0,0-1 1 0 0,-1 0-1 0 0,-1-1 1 0 0,-1-1-1 0 0,0 1 1 0 0,-1-2-82 0 0,-5 12 5 0 0,23-30-81 0 0,-14 51-586 0 0,-12-7 682 0 0,1 1 0 0 0,0-1-1 0 0,1 0 1 0 0,0 0 0 0 0,0 0-1 0 0,1 0 1 0 0,0 0 0 0 0,0-1-1 0 0,1 0 1 0 0,-1 0 0 0 0,2-1-1 0 0,-1 0 1 0 0,1 0 0 0 0,0 0-1 0 0,0-1 1 0 0,1 0 0 0 0,-1 0-1 0 0,1-1 1 0 0,0 0 0 0 0,0 0 0 0 0,1-1-1 0 0,-1 0 1 0 0,1 0 0 0 0,0-1-1 0 0,0 0-19 0 0,0-2 107 0 0,-5 0-17 0 0,0 1-1 0 0,-1-1 1 0 0,1 0 0 0 0,-1 0 0 0 0,1 0 0 0 0,-1 0 0 0 0,1-1 0 0 0,-1 0-1 0 0,1 1 1 0 0,-1-1 0 0 0,1-1 0 0 0,-1 1 0 0 0,0 0 0 0 0,1-1-1 0 0,-1 0 1 0 0,0 1 0 0 0,0-1 0 0 0,0 0 0 0 0,0-1 0 0 0,-1 1 0 0 0,1 0-1 0 0,1-3-89 0 0,3-4 156 0 0,1-1 0 0 0,-1 0-1 0 0,-1 0 1 0 0,0-1 0 0 0,0 0 0 0 0,-1 0-1 0 0,-1 0 1 0 0,1-1 0 0 0,-2 1-1 0 0,2-8-155 0 0,4-75-2793 0 0,-9 93 1001 0 0,0 1-1258 0 0,0 0-1715 0 0,0 0-1621 0 0,0 0-1426 0 0</inkml:trace>
  <inkml:trace contextRef="#ctx0" brushRef="#br0" timeOffset="1798.818">4178 722 7114 0 0,'0'0'3866'0'0,"0"0"-1698"0"0,0 0-725 0 0,0 0-241 0 0,0 0-181 0 0,0 0-197 0 0,0 0-129 0 0,0 0-67 0 0,0 0-100 0 0,0 0-107 0 0,0 0-91 0 0,-34 15-72 0 0,-104 47-68 0 0,76-16-31 0 0,55-36-143 0 0,1-3-46 0 0,1 0-1 0 0,-1 0 1 0 0,1 0-1 0 0,0 1 0 0 0,1 0 1 0 0,0 0-1 0 0,0 0 1 0 0,1 1-1 0 0,0-1 1 0 0,0 1-1 0 0,1 0 1 0 0,0-1-1 0 0,1 1 1 0 0,0 0-1 0 0,0 0 1 0 0,1 0-1 0 0,0 0 1 0 0,0 0-1 0 0,2 9 31 0 0,1-16 22 0 0,0 0 0 0 0,-1 1 0 0 0,1-1 0 0 0,0-1 0 0 0,0 1 0 0 0,0 0 0 0 0,0-1 1 0 0,0 0-1 0 0,1 1 0 0 0,-1-1 0 0 0,0-1 0 0 0,1 1 0 0 0,-1 0 0 0 0,0-1 0 0 0,1 1 0 0 0,-1-1 0 0 0,1 0 0 0 0,-1-1 0 0 0,1 1 0 0 0,-1 0 0 0 0,0-1 1 0 0,1 0-1 0 0,-1 0 0 0 0,0 0 0 0 0,1 0 0 0 0,-1 0 0 0 0,0-1 0 0 0,0 1 0 0 0,0-1 0 0 0,0 0 0 0 0,1-1-22 0 0,34-24 337 0 0,-1-1 1 0 0,-1-2-1 0 0,-2-1 0 0 0,26-31-337 0 0,20-18 79 0 0,-31 47-245 0 0,-37 71-282 0 0,-5-6 55 0 0,10 31-3023 0 0,6-23-3616 0 0,-5-18-994 0 0,-11-15 5112 0 0</inkml:trace>
  <inkml:trace contextRef="#ctx0" brushRef="#br0" timeOffset="2130.758">4460 1031 2697 0 0,'0'0'3234'0'0,"0"0"-111"0"0,0 0-302 0 0,0 0-469 0 0,0 0-544 0 0,0 0-463 0 0,0 0-294 0 0,0 0-161 0 0,0 0-148 0 0,0 0-122 0 0,0 0-76 0 0,0 0-90 0 0,0 0-76 0 0,11-23-58 0 0,36-73-61 0 0,18 6 261 0 0,-10 41-764 0 0,-53 72-235 0 0,-2-18 463 0 0,-1 0 0 0 0,0 0 1 0 0,1 1-1 0 0,-1-1 1 0 0,1 1-1 0 0,0-1 1 0 0,0 1-1 0 0,1-1 1 0 0,0 1-1 0 0,0-1 0 0 0,0 0 1 0 0,1 1-1 0 0,-1-1 1 0 0,1 0-1 0 0,0 0 1 0 0,1 0-1 0 0,-1 0 1 0 0,1 0-1 0 0,0-1 1 0 0,0 1-1 0 0,1-1 1 0 0,-1 0-1 0 0,1 0 1 0 0,0 0-1 0 0,0 0 0 0 0,0-1 1 0 0,1 0-1 0 0,1 1 16 0 0,5 0 72 0 0,1-1 0 0 0,0-1 0 0 0,-1 0 0 0 0,1-1 0 0 0,0 0 0 0 0,0 0 0 0 0,0-2 0 0 0,0 1 0 0 0,0-2 0 0 0,0 1-1 0 0,0-2 1 0 0,-1 1 0 0 0,1-2 0 0 0,-1 1 0 0 0,0-2 0 0 0,0 1 0 0 0,0-2 0 0 0,0 1 0 0 0,-1-1 0 0 0,0-1 0 0 0,0 0 0 0 0,-1-1 0 0 0,0 1-1 0 0,0-2 1 0 0,-1 1 0 0 0,0-1 0 0 0,0 0 0 0 0,2-5-72 0 0,15-14-412 0 0,0-1 1 0 0,-2-1-1 0 0,-1-1 0 0 0,13-24 412 0 0,-15 21-3455 0 0,-7 14-2619 0 0,-7 11-2690 0 0</inkml:trace>
  <inkml:trace contextRef="#ctx0" brushRef="#br0" timeOffset="2350.798">5353 210 12283 0 0,'0'0'2432'0'0,"0"0"-973"0"0,0 0-287 0 0,0 0-5 0 0,0 0-104 0 0,0 0-195 0 0,0 0-183 0 0,0 0-132 0 0,1 36-116 0 0,7 115-106 0 0,14-18 361 0 0,-9-68-1276 0 0,4-2-1 0 0,2 0 1 0 0,19 38 584 0 0,-37-97-392 0 0,9 25-1124 0 0,-11-11-4183 0 0,-10-14-3113 0 0,6-1 3842 0 0</inkml:trace>
  <inkml:trace contextRef="#ctx0" brushRef="#br0" timeOffset="2513.763">5113 582 10458 0 0,'0'0'2571'0'0,"0"0"-610"0"0,0 0-495 0 0,0 0-333 0 0,0 0-266 0 0,0 0-187 0 0,0 0-162 0 0,0 0-133 0 0,0 0-93 0 0,35-7-92 0 0,108-23-60 0 0,-41 23 40 0 0,51 5-84 0 0,-79 1-2628 0 0,0 0-6026 0 0,-45 1-1299 0 0</inkml:trace>
  <inkml:trace contextRef="#ctx0" brushRef="#br0" timeOffset="3166.959">6678 133 8530 0 0,'0'0'797'0'0,"0"0"20"0"0,0 0 299 0 0,0 0 364 0 0,0 0 215 0 0,0 0-73 0 0,0 0-273 0 0,0 0-302 0 0,0 0-231 0 0,0 0-151 0 0,0 0-129 0 0,4 34-95 0 0,12 107-77 0 0,-7-50 260 0 0,-4 0 0 0 0,-6 63-624 0 0,1-142 10 0 0,-4 50-1406 0 0,-7 34 4387 0 0,5-46-3173 0 0,1-2-3890 0 0,2 12-10974 0 0,3-63 10218 0 0</inkml:trace>
  <inkml:trace contextRef="#ctx0" brushRef="#br0" timeOffset="3404.254">6360 667 5225 0 0,'0'0'3133'0'0,"0"0"-1262"0"0,0 0-284 0 0,0 0 72 0 0,0 0-93 0 0,0 0-261 0 0,0 0-231 0 0,0 0-125 0 0,34-3-117 0 0,110-11-143 0 0,45-17 743 0 0,-146 24-1429 0 0,-2 1-704 0 0,-2-1 1 0 0,1-3-1 0 0,-1 0 1 0 0,35-16 700 0 0,-40 8-3514 0 0,-14 6-2977 0 0,-12 5-2027 0 0</inkml:trace>
  <inkml:trace contextRef="#ctx0" brushRef="#br0" timeOffset="11301.795">7369 59 0 0 0,'0'0'305'0'0,"0"0"569"0"0,0 0 242 0 0,0 0 178 0 0,0 0 182 0 0,0 0 72 0 0,0 0 25 0 0,0 0-16 0 0,0 0-95 0 0,0 0-128 0 0,0 0-142 0 0,-1-5-131 0 0,-1-3-1816 0 0,0-4 4878 0 0,1 30-1028 0 0,24 184-2283 0 0,-11 64-570 0 0,-23 75 77 0 0,11-340-309 0 0,0-1 0 0 0,0 0-22 0 0,0 26 32 0 0,-4 25 153 0 0,4-51-145 0 0,0 0-4 0 0,0 0 8 0 0,0 0-9 0 0,0 0 6 0 0,0 0 7 0 0,0 0 15 0 0,0 0 5 0 0,0 0 28 0 0,0 0 14 0 0,0 0 1 0 0,11-23 657 0 0,59-101-577 0 0,27 2-200 0 0,-51 85-50 0 0,-14 30-147 0 0,-29 7 216 0 0,0 0 0 0 0,0 1-1 0 0,0-1 1 0 0,0 1-1 0 0,0 0 1 0 0,0-1 0 0 0,0 1-1 0 0,0 1 1 0 0,0-1-1 0 0,-1 0 1 0 0,1 1-1 0 0,0-1 1 0 0,-1 1 0 0 0,1 0-1 0 0,-1 0 1 0 0,1 0-1 0 0,-1 0 1 0 0,0 0 0 0 0,0 0-1 0 0,0 1 1 0 0,0-1-1 0 0,0 1 1 0 0,-1 0-1 0 0,1-1 1 0 0,-1 1 0 0 0,0 0-1 0 0,1 0 1 0 0,-1 0-1 0 0,-1 0 1 0 0,1 0 0 0 0,0 0-1 0 0,-1 1 3 0 0,17 47 99 0 0,14 97 101 0 0,-27-86-479 0 0,30-66-7046 0 0,-30 1 5994 0 0,10-8-6364 0 0,-6 3 89 0 0</inkml:trace>
  <inkml:trace contextRef="#ctx0" brushRef="#br0" timeOffset="11772.484">7904 799 3961 0 0,'0'0'1415'0'0,"0"0"-268"0"0,0 0 344 0 0,0 0 420 0 0,0 0 149 0 0,0 0-166 0 0,0 0-330 0 0,0 0-322 0 0,0 0-237 0 0,0 0-166 0 0,0 0-144 0 0,0 0-87 0 0,0 0-70 0 0,21 5-54 0 0,64 15-16 0 0,-35-24 685 0 0,-42-3-831 0 0,-1 3-251 0 0,0-2-1 0 0,0 1 1 0 0,-1-1 0 0 0,0 0-1 0 0,0 0 1 0 0,0 0 0 0 0,-1-1-1 0 0,0 0 1 0 0,0 0 0 0 0,-1 0-1 0 0,0-1 1 0 0,0 1 0 0 0,-1-1-1 0 0,0 0 1 0 0,0 0 0 0 0,-1 0-1 0 0,0-1 1 0 0,-1 1 0 0 0,1 0-1 0 0,-1-1 1 0 0,-1 1 0 0 0,0-1 0 0 0,0 1-1 0 0,-1-5-70 0 0,-1 9-69 0 0,0 1-1 0 0,0 0 1 0 0,-1 0 0 0 0,1 0-1 0 0,-1 0 1 0 0,0 0 0 0 0,0 0-1 0 0,0 1 1 0 0,0-1-1 0 0,0 1 1 0 0,0 0 0 0 0,0 0-1 0 0,-1 0 1 0 0,1 0-1 0 0,-1 1 1 0 0,0-1 0 0 0,1 1-1 0 0,-1 0 1 0 0,0 0 0 0 0,0 1-1 0 0,0-1 1 0 0,0 1-1 0 0,0-1 1 0 0,0 1 0 0 0,0 1-1 0 0,1-1 1 0 0,-1 0-1 0 0,0 1 1 0 0,0 0 0 0 0,0 0-1 0 0,0 0 1 0 0,1 0-1 0 0,-1 1 1 0 0,1-1 0 0 0,-2 2 69 0 0,-6 3-47 0 0,-1 0 1 0 0,1 2-1 0 0,1-1 0 0 0,-1 1 1 0 0,1 1-1 0 0,1 0 1 0 0,0 0-1 0 0,0 1 1 0 0,1 0-1 0 0,0 1 1 0 0,1 0-1 0 0,0 0 0 0 0,0 0 1 0 0,1 1-1 0 0,1 0 1 0 0,0 0-1 0 0,1 0 1 0 0,0 1-1 0 0,1 0 0 0 0,0 0 1 0 0,1-1-1 0 0,0 1 1 0 0,1 8 46 0 0,1-16 34 0 0,0-1-1 0 0,0 0 1 0 0,1 1 0 0 0,0-1 0 0 0,-1 1 0 0 0,1-1 0 0 0,1 0 0 0 0,-1 0-1 0 0,1 0 1 0 0,-1 0 0 0 0,1 0 0 0 0,1 0 0 0 0,-1 0 0 0 0,0 0-1 0 0,1-1 1 0 0,0 1 0 0 0,0-1 0 0 0,0 0 0 0 0,0 0 0 0 0,0 0-1 0 0,1 0 1 0 0,-1 0 0 0 0,1-1 0 0 0,0 1 0 0 0,-1-1 0 0 0,1 0-1 0 0,3 1-33 0 0,19 7 145 0 0,0 0 0 0 0,0-1-1 0 0,1-1 1 0 0,0-2 0 0 0,0-1-1 0 0,1-1 1 0 0,-1-1-1 0 0,1-2 1 0 0,0 0 0 0 0,-1-2-1 0 0,24-4-144 0 0,96-16-1369 0 0,-87 3-8783 0 0,-47 14-1249 0 0</inkml:trace>
  <inkml:trace contextRef="#ctx0" brushRef="#br0" timeOffset="27411.488">53 2040 6761 0 0,'0'0'114'0'0,"0"0"-236"0"0,0 0 78 0 0,0 0 414 0 0,0 0 485 0 0,0 0 250 0 0,0 0 80 0 0,0 0-67 0 0,0 0-187 0 0,32-2-193 0 0,101-10-154 0 0,-21-16 247 0 0,-79 15-606 0 0,-3 3-12 0 0,-1-1 0 0 0,0-2 0 0 0,0-1 0 0 0,-2-1 0 0 0,1-1-1 0 0,-2-1 1 0 0,0-2 0 0 0,-2-1 0 0 0,0 0 0 0 0,-1-2 0 0 0,5-7-213 0 0,-27 29 9 0 0,0-1 0 0 0,-1 1 1 0 0,1-1-1 0 0,0 1 0 0 0,0-1 0 0 0,0 1 1 0 0,-1-1-1 0 0,1 1 0 0 0,0-1 0 0 0,-1 0 1 0 0,1 0-1 0 0,0 1 0 0 0,-1-1 0 0 0,1 0 1 0 0,-1 0-1 0 0,1 0 0 0 0,-1 0 0 0 0,0 1 1 0 0,1-1-1 0 0,-1 0 0 0 0,0 0 0 0 0,0 0 0 0 0,0 0 1 0 0,1 0-1 0 0,-1 0 0 0 0,0 0 0 0 0,0 0 1 0 0,0 0-1 0 0,0 0 0 0 0,-1 0 0 0 0,1 0 1 0 0,0 0-1 0 0,0 0 0 0 0,0 0 0 0 0,-1 0 1 0 0,1 1-1 0 0,-1-1 0 0 0,1 0 0 0 0,-1 0 1 0 0,1 0-1 0 0,-1 0 0 0 0,1 1 0 0 0,-1-1 1 0 0,1 0-1 0 0,-1 1 0 0 0,0-1 0 0 0,0 0 0 0 0,1 1 1 0 0,-1-1-1 0 0,0 1 0 0 0,0-1 0 0 0,0 1 1 0 0,0-1-1 0 0,1 1 0 0 0,-1 0 0 0 0,0-1 1 0 0,0 1-1 0 0,0 0 0 0 0,0 0 0 0 0,0 0 1 0 0,0 0-1 0 0,0 0 0 0 0,0 0 0 0 0,0 0 1 0 0,0 0-1 0 0,0 0 0 0 0,0 0 0 0 0,0 0 1 0 0,0 0-1 0 0,-1 1-9 0 0,-5 2-29 0 0,0 0 0 0 0,0 0 0 0 0,0 1 0 0 0,0 0 0 0 0,1 0 0 0 0,-1 1 0 0 0,1 0 0 0 0,0 0 0 0 0,0 0 0 0 0,1 1 0 0 0,0 0 0 0 0,0 0 0 0 0,0 0 0 0 0,1 1-1 0 0,-1-1 1 0 0,2 1 0 0 0,-1 0 0 0 0,1 0 0 0 0,0 1 0 0 0,0-1 0 0 0,1 1 0 0 0,0-1 0 0 0,1 1 0 0 0,-1 0 0 0 0,1 2 29 0 0,-13 69 24 0 0,4 0-1 0 0,3 1 1 0 0,3 0-1 0 0,4 2-23 0 0,-1 14-115 0 0,-1-12 144 0 0,-19 226-3598 0 0,17-282 3283 0 0,-2-1-1 0 0,-1 0 1 0 0,-1 0-1 0 0,-1-1 1 0 0,-2 0 0 0 0,0-1-1 0 0,-2 0 1 0 0,-1-1-1 0 0,0 0 1 0 0,-3 0 286 0 0,15-19 83 0 0,-1-1 0 0 0,1 1 0 0 0,-1-1 0 0 0,0 0 0 0 0,0 0 0 0 0,0 0 0 0 0,-1 0 0 0 0,0-1 0 0 0,1 1 0 0 0,-1-1 0 0 0,0 0 0 0 0,-1 0 0 0 0,1 0 0 0 0,0-1 0 0 0,-1 0 0 0 0,0 0 0 0 0,1 0 0 0 0,-1 0 0 0 0,0 0 0 0 0,0-1 0 0 0,0 0 0 0 0,0 0 0 0 0,0-1 0 0 0,0 1 0 0 0,-1-1 0 0 0,1 0 0 0 0,0-1 0 0 0,0 1 0 0 0,0-1 0 0 0,0 0 0 0 0,0 0 0 0 0,0 0 0 0 0,0-1 0 0 0,0 0 0 0 0,1 0 0 0 0,-1 0 0 0 0,1 0 0 0 0,-1-1 0 0 0,1 0 0 0 0,0 0 0 0 0,0 0 0 0 0,0 0 0 0 0,-2-3-83 0 0,-2-5 224 0 0,0-1 0 0 0,1 0 0 0 0,1-1 0 0 0,0 1 0 0 0,0-1 1 0 0,2-1-1 0 0,-1 1 0 0 0,2 0 0 0 0,0-1 0 0 0,0 0 0 0 0,1 0 0 0 0,1 0 1 0 0,0 0-1 0 0,1 0 0 0 0,1 0 0 0 0,0 0 0 0 0,1 0 0 0 0,0 0 0 0 0,1 1 1 0 0,1-1-1 0 0,0 1 0 0 0,1 0 0 0 0,0 0 0 0 0,1 0 0 0 0,1 0 0 0 0,0 1 1 0 0,0 0-1 0 0,7-7-224 0 0,13-9-109 0 0,1 1 0 0 0,1 2 0 0 0,2 1 1 0 0,0 1-1 0 0,2 1 0 0 0,0 2 0 0 0,11-3 109 0 0,29-8-4271 0 0,-22 17-5678 0 0,-35 11 4597 0 0</inkml:trace>
  <inkml:trace contextRef="#ctx0" brushRef="#br0" timeOffset="27689.537">831 2364 6313 0 0,'0'0'2380'0'0,"0"0"-847"0"0,0 0-281 0 0,0 0 67 0 0,0 0 47 0 0,0 0-71 0 0,0 0-124 0 0,0 0-211 0 0,0 0-222 0 0,0 0-197 0 0,0 0-205 0 0,-32 29-116 0 0,-101 90-76 0 0,129-118-138 0 0,1 1 0 0 0,0 0 0 0 0,0 0 0 0 0,0 0 0 0 0,1 0 0 0 0,-1 1 0 0 0,1-1 0 0 0,-1 1 0 0 0,1 0 0 0 0,0-1 0 0 0,0 1 0 0 0,0 0 0 0 0,0 0 0 0 0,0 0 0 0 0,1 0 0 0 0,-1 1 0 0 0,1-1 0 0 0,0 0 0 0 0,0 1 0 0 0,0-1 0 0 0,0 1-6 0 0,1 6 28 0 0,-1-7-14 0 0,0 0 1 0 0,0 1 0 0 0,0-1-1 0 0,1 0 1 0 0,0 1 0 0 0,-1-1 0 0 0,1 1-1 0 0,0-1 1 0 0,0 1 0 0 0,1-1 0 0 0,-1 0-1 0 0,1 1 1 0 0,0-1 0 0 0,0 0 0 0 0,0 1-1 0 0,0-1 1 0 0,0 0 0 0 0,1 0-1 0 0,-1 0 1 0 0,1 0 0 0 0,0 0 0 0 0,0 0-1 0 0,0 0 1 0 0,1-1 0 0 0,-1 1 0 0 0,0-1-1 0 0,1 0 1 0 0,0 0 0 0 0,-1 1 0 0 0,1-2-1 0 0,0 1 1 0 0,0 0 0 0 0,0-1 0 0 0,0 1-1 0 0,1-1 1 0 0,-1 0 0 0 0,0 0-1 0 0,0 0 1 0 0,1 0 0 0 0,-1-1 0 0 0,1 1-1 0 0,-1-1-14 0 0,3 0 54 0 0,1 1 32 0 0,0-1-1 0 0,0 0 1 0 0,1 0 0 0 0,-1-1 0 0 0,0 0 0 0 0,0 0 0 0 0,0 0-1 0 0,0-1 1 0 0,0 0 0 0 0,0-1 0 0 0,0 0 0 0 0,0 0-1 0 0,-1 0 1 0 0,6-4-86 0 0,-4 2 78 0 0,-1 0 0 0 0,0-1 0 0 0,0 0 0 0 0,-1 0-1 0 0,0 0 1 0 0,0 0 0 0 0,0-1 0 0 0,-1 0 0 0 0,0-1-1 0 0,0 1 1 0 0,-1-1 0 0 0,0 0 0 0 0,0 0 0 0 0,-1 0-1 0 0,0 0 1 0 0,0-1 0 0 0,-1 1 0 0 0,0-1 0 0 0,-1 0 0 0 0,0 1-1 0 0,0-1 1 0 0,-1 0 0 0 0,0 0 0 0 0,0 0 0 0 0,-1 1-1 0 0,-1-6-77 0 0,-38-42-295 0 0,1 39-3085 0 0,25 27-8363 0 0,12-9 3543 0 0</inkml:trace>
  <inkml:trace contextRef="#ctx0" brushRef="#br0" timeOffset="27924.769">1109 2721 7026 0 0,'0'0'2312'0'0,"0"0"-366"0"0,0 0-3 0 0,0 0 81 0 0,0 0-170 0 0,0 0-350 0 0,0 0-302 0 0,0 0-209 0 0,0 0-156 0 0,0 0-168 0 0,0 0-165 0 0,0 0-104 0 0,0 0-82 0 0,-2-20-53 0 0,-7-62-18 0 0,19 9 127 0 0,-1 52-281 0 0,-3 4-170 0 0,1 1 1 0 0,0 0-1 0 0,1 1 1 0 0,1 0 0 0 0,0 0-1 0 0,2 1 1 0 0,-1 0-1 0 0,1 1 1 0 0,1 0 0 0 0,1 0-1 0 0,-1 2 1 0 0,2-1-1 0 0,0 2 1 0 0,1-1 76 0 0,14 2-2781 0 0,-18 9-1582 0 0,-1 2-4471 0 0,-5 1 1371 0 0</inkml:trace>
  <inkml:trace contextRef="#ctx0" brushRef="#br0" timeOffset="14935.749">12753 656 0 0 0,'0'0'303'0'0,"0"0"981"0"0,0 0 368 0 0,0 0 101 0 0,0 0-61 0 0,0 0-94 0 0,0 0-155 0 0,0 0-244 0 0,0 0-222 0 0,0 0-130 0 0,0 0-55 0 0,-20-3-33 0 0,-62-8-27 0 0,27 24 646 0 0,45-6-1086 0 0,-110 71 1871 0 0,154-59-1872 0 0,-26-16-247 0 0,-1-2-17 0 0,1 0-1 0 0,-1 0 1 0 0,0 1 0 0 0,0 0 0 0 0,1 0 0 0 0,-2 0 0 0 0,1 1-1 0 0,0 0 1 0 0,0 1 0 0 0,-1-1 0 0 0,0 1 0 0 0,0 1 0 0 0,0-1 0 0 0,0 1-1 0 0,-1 0 1 0 0,1 0 0 0 0,-2 1 0 0 0,1-1 0 0 0,0 1 0 0 0,-1 0 0 0 0,0 0-1 0 0,0 1 1 0 0,-1-1 0 0 0,0 1 0 0 0,0 0 0 0 0,0 0 0 0 0,-1 0 0 0 0,0 0-1 0 0,-1 0 1 0 0,1 2-27 0 0,-5-2 75 0 0,0 1 1 0 0,0 0-1 0 0,-1-1 0 0 0,0 0 0 0 0,0 0 1 0 0,-1 0-1 0 0,0 0 0 0 0,0-1 0 0 0,0 0 0 0 0,-1 0 1 0 0,0 0-1 0 0,0-1 0 0 0,-1 1 0 0 0,0-2 0 0 0,1 1 1 0 0,-2-1-1 0 0,1 0 0 0 0,0 0 0 0 0,-1-1 0 0 0,0 0 1 0 0,1 0-1 0 0,-1-1 0 0 0,-2 0-75 0 0,-76 6-723 0 0,96-34-6438 0 0,16 8-462 0 0,-13 11 1396 0 0</inkml:trace>
  <inkml:trace contextRef="#ctx0" brushRef="#br0" timeOffset="15207.819">13002 755 6009 0 0,'0'0'1247'0'0,"0"0"-97"0"0,0 0 161 0 0,0 0 248 0 0,0 0 57 0 0,0 0-158 0 0,0 0-259 0 0,0 0-274 0 0,0 0-242 0 0,0 0-182 0 0,0 0-106 0 0,-6 31-44 0 0,-17 96 5 0 0,22-126-339 0 0,1 1 1 0 0,-1-1-1 0 0,0 0 1 0 0,1 0-1 0 0,-1 0 0 0 0,1 1 1 0 0,-1-1-1 0 0,1 0 1 0 0,0 0-1 0 0,0 1 0 0 0,-1-1 1 0 0,1 0-1 0 0,0 1 1 0 0,0-1-1 0 0,0 0 0 0 0,0 1 1 0 0,0-1-1 0 0,1 0 1 0 0,-1 1-1 0 0,0-1 0 0 0,1 0 1 0 0,-1 0-1 0 0,1 1 1 0 0,-1-1-1 0 0,1 0 0 0 0,-1 0 1 0 0,1 0-1 0 0,0 0 1 0 0,0 0-1 0 0,0 0 0 0 0,-1 0 1 0 0,1 0-1 0 0,0 0 1 0 0,0 0-1 0 0,0 0 0 0 0,1 0 1 0 0,-1-1-1 0 0,0 1 1 0 0,1 0-18 0 0,4 1 192 0 0,-3 0-68 0 0,1 0 0 0 0,-1 0 0 0 0,1-1 1 0 0,0 0-1 0 0,0 0 0 0 0,-1 0 0 0 0,1 0 1 0 0,0 0-1 0 0,0-1 0 0 0,0 1 0 0 0,0-1 0 0 0,0 0 1 0 0,0-1-1 0 0,0 1 0 0 0,0-1 0 0 0,0 1 0 0 0,0-1 1 0 0,0 0-1 0 0,-1-1 0 0 0,1 1 0 0 0,0-1 1 0 0,-1 1-1 0 0,1-1 0 0 0,-1 0 0 0 0,0 0 0 0 0,1-1 1 0 0,-1 1-1 0 0,0-1 0 0 0,0 0 0 0 0,0 1 0 0 0,0-2-124 0 0,2-1 114 0 0,0-1 0 0 0,0 0 0 0 0,-1-1 0 0 0,0 1 0 0 0,0-1 0 0 0,0 1 0 0 0,-1-1 0 0 0,0 0 0 0 0,0-1 0 0 0,-1 1 0 0 0,0 0 0 0 0,0-1 0 0 0,-1 1 0 0 0,0-1 0 0 0,0-5-114 0 0,0 8-51 0 0,-1 0-1 0 0,0 0 1 0 0,0 0 0 0 0,0 0 0 0 0,-1 0 0 0 0,0 0-1 0 0,0 1 1 0 0,0-1 0 0 0,0 0 0 0 0,-1 1 0 0 0,0-1-1 0 0,0 0 1 0 0,0 1 0 0 0,0 0 0 0 0,-1 0 0 0 0,0 0-1 0 0,0 0 1 0 0,0 0 0 0 0,0 0 0 0 0,0 1 0 0 0,-1-1-1 0 0,0 1 1 0 0,0 0 0 0 0,0 0 0 0 0,0 0 0 0 0,0 1-1 0 0,0 0 1 0 0,-1-1 0 0 0,1 2 0 0 0,-1-1 0 0 0,-2-1 51 0 0,4 3-279 0 0,1-1 1 0 0,-1 1-1 0 0,0-1 1 0 0,0 1-1 0 0,1 0 0 0 0,-1 0 1 0 0,0 0-1 0 0,0 0 1 0 0,0 0-1 0 0,1 1 1 0 0,-1-1-1 0 0,0 1 1 0 0,1 0-1 0 0,-1 0 1 0 0,0 0-1 0 0,1 0 0 0 0,-1 0 1 0 0,1 0-1 0 0,0 1 1 0 0,-1-1-1 0 0,1 1 1 0 0,0 0 278 0 0,-21 36-12423 0 0,20-30 7370 0 0</inkml:trace>
  <inkml:trace contextRef="#ctx0" brushRef="#br0" timeOffset="15433.912">13270 1131 3377 0 0,'0'0'2838'0'0,"0"0"-248"0"0,0 0-2 0 0,0 0-93 0 0,0 0-392 0 0,0 0-472 0 0,0 0-365 0 0,0 0-222 0 0,0 0-120 0 0,0 0-115 0 0,0 0-120 0 0,0 0-118 0 0,11-34-131 0 0,34-105-100 0 0,10 13 287 0 0,11 53-758 0 0,-5 54-3024 0 0,-27 22-3063 0 0,-14 5-2750 0 0,-15-4 3108 0 0</inkml:trace>
  <inkml:trace contextRef="#ctx0" brushRef="#br0" timeOffset="15986.846">13858 0 0 0 0,'0'0'860'0'0,"0"0"303"0"0,0 0 228 0 0,0 0 193 0 0,0 0 83 0 0,0 0-40 0 0,0 0-104 0 0,0 0-73 0 0,0 0-58 0 0,0 0-58 0 0,0 0-78 0 0,0 0-106 0 0,0 0-94 0 0,3 14-86 0 0,19 102 1310 0 0,-6 59-1454 0 0,-9 0 0 0 0,-10 96-826 0 0,-15-106-828 0 0,10-137 365 0 0,0 7-3219 0 0,8-34 2379 0 0,0-1-436 0 0,0 0-533 0 0,0-8-9389 0 0,0 5 11254 0 0</inkml:trace>
  <inkml:trace contextRef="#ctx0" brushRef="#br0" timeOffset="16204.683">13596 556 13459 0 0,'0'0'1359'0'0,"0"0"-478"0"0,0 0-186 0 0,0 0 73 0 0,0 0 41 0 0,0 0-55 0 0,0 0-122 0 0,0 0-123 0 0,0 0-77 0 0,0 0-68 0 0,33 1-79 0 0,106 1-61 0 0,128-1-1030 0 0,-165-1-9149 0 0,-76 0-455 0 0</inkml:trace>
  <inkml:trace contextRef="#ctx0" brushRef="#br0" timeOffset="12866.81">9340 556 0 0 0,'0'0'384'0'0,"0"0"999"0"0,0 0 389 0 0,0 0 2 0 0,0 0-92 0 0,0 0-129 0 0,0 0-134 0 0,0 0-152 0 0,0 0-154 0 0,0 0-177 0 0,0 0-145 0 0,-10-2-123 0 0,-31-8-157 0 0,37 9-446 0 0,-1 1 0 0 0,1 0 0 0 0,-1 0 0 0 0,0 1-1 0 0,1-1 1 0 0,-1 1 0 0 0,1 0 0 0 0,-1 0 0 0 0,1 0 0 0 0,0 1 0 0 0,0 0 0 0 0,-1-1 0 0 0,1 1 0 0 0,0 1 0 0 0,0-1 0 0 0,1 1 0 0 0,-2 0-65 0 0,-8 5 136 0 0,-31 15 529 0 0,44-23-603 0 0,2 18-196 0 0,40 34 233 0 0,72 51 393 0 0,-102-95-452 0 0,-1 2 0 0 0,0-1 0 0 0,0 1 0 0 0,-1 1 0 0 0,-1 0-1 0 0,0 0 1 0 0,0 1 0 0 0,-1 0 0 0 0,-1 1 0 0 0,0 0 0 0 0,-1 0 0 0 0,0 0-40 0 0,-5-10 66 0 0,-1-1 1 0 0,0 1-1 0 0,0-1 1 0 0,0 1-1 0 0,0-1 1 0 0,0 1-1 0 0,-1-1 1 0 0,1 1-1 0 0,-1-1 1 0 0,0 1-1 0 0,1-1 0 0 0,-1 0 1 0 0,0 1-1 0 0,0-1 1 0 0,-1 0-1 0 0,1 0 1 0 0,0 0-1 0 0,-1 0 1 0 0,1 0-1 0 0,-1 0 1 0 0,0 0-1 0 0,1 0 1 0 0,-1-1-1 0 0,0 1 0 0 0,0-1 1 0 0,0 1-1 0 0,0-1 1 0 0,-1 0-1 0 0,1 0 1 0 0,0 1-1 0 0,-1-2 1 0 0,1 1-1 0 0,0 0 1 0 0,-1 0-1 0 0,1-1 1 0 0,-1 0-1 0 0,1 1 0 0 0,-1-1 1 0 0,1 0-1 0 0,-1 0 1 0 0,1 0-1 0 0,-1-1 1 0 0,-1 1-67 0 0,-22 3-147 0 0,-1-1 1 0 0,1-1-1 0 0,0-1 1 0 0,-1-1-1 0 0,1-1 1 0 0,0-2-1 0 0,-8-2 147 0 0,12-7-2230 0 0,19 6-1990 0 0,4-1-4517 0 0,0 6 3936 0 0</inkml:trace>
  <inkml:trace contextRef="#ctx0" brushRef="#br0" timeOffset="13365.786">9891 703 5105 0 0,'0'0'2345'0'0,"0"0"-590"0"0,0 0-182 0 0,0 0 45 0 0,0 0-43 0 0,0 0-171 0 0,0 0-201 0 0,0 0-169 0 0,0 0-186 0 0,0 0-189 0 0,0 0-176 0 0,0 0-153 0 0,0 0-99 0 0,-28 2-56 0 0,-85 4-27 0 0,56 13 72 0 0,48-15-224 0 0,-1 1-1 0 0,1 0 1 0 0,0 1 0 0 0,0-1 0 0 0,1 2 0 0 0,0-1 0 0 0,0 1-1 0 0,0 1 1 0 0,1-1 0 0 0,0 1 0 0 0,1 1 0 0 0,-1-1 0 0 0,2 1-1 0 0,-1 0 1 0 0,1 0 0 0 0,1 1 0 0 0,-1 0 0 0 0,2-1 0 0 0,-1 1-1 0 0,2 0 1 0 0,-1 1 0 0 0,1-1 0 0 0,1 1 0 0 0,-1 2 4 0 0,2-9 3 0 0,0-1 1 0 0,-1 1 0 0 0,1 0-1 0 0,1-1 1 0 0,-1 1 0 0 0,1-1-1 0 0,-1 1 1 0 0,1 0 0 0 0,0-1-1 0 0,0 0 1 0 0,0 1 0 0 0,1-1-1 0 0,-1 1 1 0 0,1-1 0 0 0,0 0-1 0 0,0 0 1 0 0,0 0 0 0 0,0 0-1 0 0,1-1 1 0 0,-1 1 0 0 0,1 0-1 0 0,-1-1 1 0 0,1 0 0 0 0,0 1-1 0 0,0-1 1 0 0,0 0 0 0 0,0-1-1 0 0,1 1 1 0 0,-1 0-1 0 0,0-1 1 0 0,1 0 0 0 0,-1 0-1 0 0,1 0 1 0 0,-1 0 0 0 0,1 0-4 0 0,5-1 116 0 0,0 0 0 0 0,0-1 1 0 0,0 1-1 0 0,0-2 0 0 0,0 1 1 0 0,0-1-1 0 0,-1-1 0 0 0,1 1 1 0 0,-1-2-1 0 0,0 1 0 0 0,0-1 0 0 0,0 0 1 0 0,0-1-1 0 0,0 0 0 0 0,-1 0 1 0 0,0 0-1 0 0,0-1 0 0 0,-1 0 1 0 0,5-6-117 0 0,199-186 629 0 0,-115 128-702 0 0,-93 72 49 0 0,-1-1 0 0 0,1 1-1 0 0,-1 0 1 0 0,1 0 0 0 0,-1-1 0 0 0,1 1 0 0 0,-1 0 0 0 0,0 0 0 0 0,0 1 0 0 0,0-1 0 0 0,0 0 0 0 0,-1 0 0 0 0,1 0 0 0 0,0 1 0 0 0,-1-1 0 0 0,0 0 0 0 0,1 1-1 0 0,-1-1 1 0 0,0 0 0 0 0,0 1 0 0 0,0-1 0 0 0,-1 0 0 0 0,1 0 0 0 0,0 1 0 0 0,-1-1 0 0 0,0 0 0 0 0,1 1 0 0 0,-1-1 24 0 0,0 9-41 0 0,1-1-126 0 0,0 1 1 0 0,1-1 0 0 0,0 0-1 0 0,1 0 1 0 0,0 0 0 0 0,0 0-1 0 0,1 0 1 0 0,0 0-1 0 0,1-1 1 0 0,2 3 166 0 0,48 37-9491 0 0,-42-44 4642 0 0,-4-2-1932 0 0</inkml:trace>
  <inkml:trace contextRef="#ctx0" brushRef="#br0" timeOffset="13835.639">10290 921 9754 0 0,'0'0'2742'0'0,"0"0"-912"0"0,0 0-363 0 0,0 0-51 0 0,0 0-173 0 0,0 0-228 0 0,0 0-200 0 0,0 0-154 0 0,0 0-98 0 0,0 0-98 0 0,0 0-71 0 0,0 0-83 0 0,0 0-61 0 0,8-25-47 0 0,25-79-54 0 0,11 26 106 0 0,-31 64-236 0 0,65-51-141 0 0,-76 64 102 0 0,-1 1 0 0 0,0-1 0 0 0,0 1-1 0 0,1 0 1 0 0,-1-1 0 0 0,0 1-1 0 0,1 0 1 0 0,-1 0 0 0 0,0 0 0 0 0,1 0-1 0 0,-1 0 1 0 0,0 0 0 0 0,0 0-1 0 0,1 0 1 0 0,-1 1 0 0 0,0-1 0 0 0,1 0-1 0 0,-1 1 1 0 0,0-1 0 0 0,0 1 0 0 0,0 0-1 0 0,1-1 1 0 0,-1 1 0 0 0,0 0-1 0 0,0 0 1 0 0,0-1 0 0 0,0 1 0 0 0,0 0-1 0 0,0 0 1 0 0,-1 0 0 0 0,1 0-1 0 0,0 0 1 0 0,0 1 0 0 0,-1-1 0 0 0,1 0-1 0 0,-1 0 1 0 0,1 0 0 0 0,-1 1 0 0 0,1-1-1 0 0,-1 0 1 0 0,0 0 0 0 0,1 1-1 0 0,-1-1 1 0 0,0 0 0 0 0,0 1 20 0 0,6 61-53 0 0,-5 7 246 0 0,0-69-178 0 0,1 0-1 0 0,-1 0 0 0 0,1 0 1 0 0,-1 0-1 0 0,1 0 0 0 0,0 0 1 0 0,-1 0-1 0 0,1 0 0 0 0,0-1 1 0 0,0 1-1 0 0,0-1 0 0 0,-1 1 1 0 0,1-1-1 0 0,0 0 0 0 0,0 0 1 0 0,0 0-1 0 0,0 0 1 0 0,0 0-1 0 0,0 0 0 0 0,-1 0 1 0 0,1-1-1 0 0,0 1 0 0 0,0-1 1 0 0,0 1-1 0 0,-1-1 0 0 0,1 0 1 0 0,0 0-1 0 0,-1 1 0 0 0,1-1 1 0 0,0-1-1 0 0,-1 1 0 0 0,1 0 1 0 0,-1 0-1 0 0,0 0 1 0 0,1-1-1 0 0,-1 1 0 0 0,0-1 1 0 0,0 1-15 0 0,164-114 97 0 0,-158 110-130 0 0,1 0 0 0 0,0 0 1 0 0,0 0-1 0 0,0 1 0 0 0,0 1 0 0 0,1-1 0 0 0,0 1 1 0 0,0 1-1 0 0,-1-1 0 0 0,2 2 0 0 0,-1-1 1 0 0,2 1 32 0 0,-5 44-358 0 0,-13 68-695 0 0,30-90-3857 0 0,0-19-3559 0 0,-18-2 5468 0 0,-1 0-2116 0 0</inkml:trace>
  <inkml:trace contextRef="#ctx0" brushRef="#br0" timeOffset="14132.874">10980 884 0 0 0,'0'0'2023'0'0,"0"0"144"0"0,0 0 110 0 0,0 0-43 0 0,0 0-211 0 0,0 0-290 0 0,0 0-208 0 0,0 0-145 0 0,0 0-145 0 0,35-7-140 0 0,110-26-138 0 0,-137 32-814 0 0,-1-1 0 0 0,0 0 0 0 0,0 0 0 0 0,1 0 0 0 0,-2-1 0 0 0,1 0-1 0 0,0 0 1 0 0,-1-1 0 0 0,1 0 0 0 0,-1 0 0 0 0,0-1 0 0 0,3-3-143 0 0,12-9 534 0 0,-7 6-328 0 0,-1 0-1 0 0,1-1 1 0 0,-2-1 0 0 0,0 0 0 0 0,-1-1 0 0 0,0-1 0 0 0,-1 1-1 0 0,0-2 1 0 0,5-11-206 0 0,-14 25 1 0 0,0 1-1 0 0,0-1 0 0 0,0 0 1 0 0,0 0-1 0 0,0 1 1 0 0,-1-1-1 0 0,1 0 0 0 0,0 0 1 0 0,-1 0-1 0 0,1 0 1 0 0,-1 0-1 0 0,0 0 0 0 0,0 0 1 0 0,0 0-1 0 0,0 0 1 0 0,0 0-1 0 0,0 0 0 0 0,0 0 1 0 0,-1 0-1 0 0,1 0 1 0 0,-1 0-1 0 0,1 0 0 0 0,-1 1 1 0 0,0-1-1 0 0,0 0 1 0 0,0 0-1 0 0,0 0 0 0 0,0 1 1 0 0,0-1-1 0 0,0 1 0 0 0,0-1 1 0 0,-1 1-1 0 0,1-1 1 0 0,-1 1-1 0 0,1 0 0 0 0,-1-1 1 0 0,1 1-1 0 0,-1 0 1 0 0,0 0-1 0 0,0 0 0 0 0,1 0 1 0 0,-1 1-1 0 0,0-1 1 0 0,-2 0-1 0 0,-90-3-653 0 0,77 10 606 0 0,0 2 0 0 0,0-1 0 0 0,0 2-1 0 0,1 0 1 0 0,0 1 0 0 0,1 1 0 0 0,0 0-1 0 0,1 1 1 0 0,0 1 0 0 0,1 0 0 0 0,1 0-1 0 0,0 2 1 0 0,0-1 0 0 0,2 2-1 0 0,-1-1 1 0 0,-4 12 47 0 0,11-20-48 0 0,-1-1 1 0 0,1 1-1 0 0,0 0 0 0 0,1 1 0 0 0,0-1 1 0 0,0 0-1 0 0,0 1 0 0 0,1 0 0 0 0,0-1 0 0 0,1 1 1 0 0,0 0-1 0 0,0 0 0 0 0,0 0 0 0 0,1 0 1 0 0,1 0-1 0 0,-1 0 0 0 0,1 0 0 0 0,0 0 0 0 0,1-1 1 0 0,0 1-1 0 0,0 0 0 0 0,1-1 0 0 0,0 1 1 0 0,0-1-1 0 0,1 0 0 0 0,0 0 0 0 0,0 0 0 0 0,0-1 1 0 0,2 2 47 0 0,3-2-134 0 0,0 0 1 0 0,1 0 0 0 0,-1-1-1 0 0,1-1 1 0 0,0 1 0 0 0,1-2-1 0 0,-1 1 1 0 0,1-1 0 0 0,0-1 0 0 0,0 0-1 0 0,0-1 1 0 0,0 0 0 0 0,5 0 133 0 0,89-2-6318 0 0,-73-2 1083 0 0,-7-1-1453 0 0</inkml:trace>
  <inkml:trace contextRef="#ctx0" brushRef="#br0" timeOffset="17264.238">14835 722 2841 0 0,'0'0'1448'0'0,"0"0"-98"0"0,0 0-18 0 0,0 0 53 0 0,0 0-67 0 0,0 0-183 0 0,0 0-223 0 0,0 0-165 0 0,0 0-139 0 0,0 0-128 0 0,0 0-92 0 0,-24 34-66 0 0,-75 104-50 0 0,98-136-260 0 0,-1-1 1 0 0,0 0-1 0 0,0 1 1 0 0,1-1 0 0 0,-1 1-1 0 0,0-1 1 0 0,1 1-1 0 0,0 0 1 0 0,-1 0-1 0 0,1 0 1 0 0,0-1 0 0 0,0 1-1 0 0,0 0 1 0 0,0 1-1 0 0,0-1 1 0 0,1 0-1 0 0,-1 0 1 0 0,0 0 0 0 0,1 0-1 0 0,0 1 1 0 0,0-1-1 0 0,-1 0 1 0 0,1 0-1 0 0,0 1 1 0 0,1-1 0 0 0,-1 0-1 0 0,0 0 1 0 0,1 0-1 0 0,-1 1 1 0 0,1-1-1 0 0,0 0 1 0 0,1 2-13 0 0,2 2 78 0 0,-2-2 21 0 0,0 0 0 0 0,0 0 1 0 0,1-1-1 0 0,-1 1 0 0 0,1-1 0 0 0,0 0 1 0 0,0 0-1 0 0,0 0 0 0 0,0 0 1 0 0,1-1-1 0 0,-1 1 0 0 0,1-1 0 0 0,-1 0 1 0 0,1 1-1 0 0,0-2 0 0 0,0 1 0 0 0,0 0 1 0 0,0-1-1 0 0,0 0 0 0 0,0 0 1 0 0,1 0-1 0 0,-1-1 0 0 0,0 1 0 0 0,1-1 1 0 0,-1 0-1 0 0,0 0 0 0 0,0 0 0 0 0,1-1 1 0 0,-1 0-1 0 0,0 0 0 0 0,0 0 1 0 0,0 0-1 0 0,0 0 0 0 0,0-1 0 0 0,0 0 1 0 0,0 0-1 0 0,0 0 0 0 0,0 0 0 0 0,-1-1 1 0 0,1 1-1 0 0,-1-1 0 0 0,0 0 1 0 0,0 0-1 0 0,0 0 0 0 0,0 0 0 0 0,-1-1 1 0 0,1 1-1 0 0,0-1-99 0 0,5-10 21 0 0,0-1 1 0 0,-1 0-1 0 0,0 0 1 0 0,-2-1 0 0 0,1 0-1 0 0,-2 0 1 0 0,0 0-1 0 0,-1 0 1 0 0,-1 0-1 0 0,0-1 1 0 0,-1 0-1 0 0,-1 1 1 0 0,-1-1-1 0 0,0 0-21 0 0,0 3-625 0 0,-1 1 1 0 0,0-1-1 0 0,-1 0 0 0 0,-1 1 0 0 0,0 0 0 0 0,-1 0 1 0 0,0 0-1 0 0,-1 0 0 0 0,0 1 0 0 0,-5-7 625 0 0,11 20-32 0 0,0-1 0 0 0,0 0 0 0 0,1 0 0 0 0,-1 1-1 0 0,0-1 1 0 0,0 0 0 0 0,0 1 0 0 0,1-1 0 0 0,-1 0 0 0 0,0 1-1 0 0,0-1 1 0 0,0 1 0 0 0,0-1 0 0 0,0 0 0 0 0,0 1 0 0 0,0-1-1 0 0,0 0 1 0 0,0 1 0 0 0,0-1 0 0 0,0 1 0 0 0,0-1 0 0 0,0 0-1 0 0,0 1 1 0 0,0-1 0 0 0,0 0 0 0 0,0 1 0 0 0,-1-1 0 0 0,1 1 0 0 0,0-1-1 0 0,0 0 1 0 0,0 1 0 0 0,-1-1 0 0 0,1 0 0 0 0,0 0 0 0 0,0 1-1 0 0,-1-1 1 0 0,1 0 0 0 0,0 0 0 0 0,0 1 0 0 0,-1-1 0 0 0,1 0-1 0 0,0 0 1 0 0,-1 0 0 0 0,1 1 0 0 0,0-1 0 0 0,-1 0 0 0 0,1 0-1 0 0,-1 0 1 0 0,1 0 0 0 0,0 0 0 0 0,-1 0 0 0 0,1 0 0 0 0,0 0-1 0 0,-1 0 1 0 0,1 0 0 0 0,-1 0 0 0 0,1 0 0 0 0,0 0 0 0 0,-1 0 32 0 0,5 1 225 0 0,0 0 1 0 0,0-1 0 0 0,1 1-1 0 0,-1-1 1 0 0,0 0 0 0 0,0 0 0 0 0,0-1-1 0 0,0 1 1 0 0,1-1 0 0 0,-1 0 0 0 0,0 0-1 0 0,0 0 1 0 0,0-1 0 0 0,-1 1 0 0 0,1-1-1 0 0,0 0 1 0 0,0 0 0 0 0,-1 0 0 0 0,1 0-1 0 0,-1-1 1 0 0,0 0 0 0 0,0 1 0 0 0,0-1-1 0 0,0 0 1 0 0,0-1 0 0 0,-1 1-1 0 0,1 0 1 0 0,-1-1 0 0 0,0 1 0 0 0,1-4-226 0 0,14-14 179 0 0,-2-2 0 0 0,-1 1 0 0 0,0-2-1 0 0,-2 0 1 0 0,0-1 0 0 0,-2 0 0 0 0,-1 0 0 0 0,-1-1 0 0 0,-1 0 0 0 0,-1 0 0 0 0,1-18-179 0 0,8-141-496 0 0,-14 142-1343 0 0,40 212 737 0 0,20 122 457 0 0,23 148-6239 0 0,-44-227 4458 0 0,-28-141 2991 0 0,-4 1 1 0 0,-2 0-1 0 0,-4 47-565 0 0,-2-105 399 0 0,-1 0-1 0 0,0 1 1 0 0,-1-1-1 0 0,-1 0 1 0 0,0 0-1 0 0,0-1 1 0 0,-2 1-1 0 0,0-1 0 0 0,0 0 1 0 0,-1 0-1 0 0,-1 0 1 0 0,0-1-1 0 0,-1 0 1 0 0,0 0-1 0 0,-1-1 1 0 0,0 0-1 0 0,-1-1 1 0 0,0 0-1 0 0,-11 9-398 0 0,19-18 120 0 0,1 1-1 0 0,-1 0 1 0 0,0-1-1 0 0,0 1 0 0 0,0-1 1 0 0,0 0-1 0 0,-1 0 1 0 0,1 0-1 0 0,0 0 1 0 0,0 0-1 0 0,-1 0 1 0 0,1-1-1 0 0,0 1 0 0 0,-1-1 1 0 0,1 0-1 0 0,-1 1 1 0 0,1-1-1 0 0,-1 0 1 0 0,1 0-1 0 0,0-1 1 0 0,-1 1-1 0 0,1-1 1 0 0,-1 1-1 0 0,1-1 0 0 0,0 1 1 0 0,-1-1-1 0 0,1 0 1 0 0,0 0-1 0 0,0 0 1 0 0,0-1-1 0 0,0 1 1 0 0,0 0-1 0 0,0-1 0 0 0,0 0 1 0 0,0 1-1 0 0,0-1 1 0 0,1 0-1 0 0,-1 0 1 0 0,1 0-1 0 0,-1 0 1 0 0,1 0-1 0 0,0 0 1 0 0,0 0-1 0 0,-1-2-119 0 0,-1-12 136 0 0,0-1 0 0 0,1 1 0 0 0,1 0 0 0 0,0-1 0 0 0,2 1-1 0 0,0-1 1 0 0,0 1 0 0 0,2-1 0 0 0,0 1 0 0 0,1 0 0 0 0,5-13-136 0 0,13-38-320 0 0,3 1 1 0 0,2 1-1 0 0,4 1 0 0 0,2 2 1 0 0,3 1-1 0 0,3 2 320 0 0,11-9-3466 0 0,-16 27-4198 0 0,-17 24-2593 0 0</inkml:trace>
  <inkml:trace contextRef="#ctx0" brushRef="#br0" timeOffset="20745.808">16102 1153 0 0 0,'0'0'902'0'0,"0"0"392"0"0,0 0 171 0 0,0 0 2 0 0,0 0-16 0 0,0 0-32 0 0,0 0-47 0 0,0 0-138 0 0,0 0-206 0 0,26-8-172 0 0,85-27-147 0 0,-17-15 1035 0 0,-70 32-1410 0 0,-2-1 0 0 0,0 0 1 0 0,-1-2-1 0 0,-1-1 0 0 0,-1 0 1 0 0,1-4-335 0 0,46-95 514 0 0,-64 114-544 0 0,1 0 0 0 0,-1-1 0 0 0,0 1 0 0 0,0-1 0 0 0,-1 0 0 0 0,0 0 0 0 0,0 1 0 0 0,-1-1 0 0 0,0 0 0 0 0,-1 0 0 0 0,0 0 0 0 0,0 0 0 0 0,0 1 1 0 0,-1-1-1 0 0,0 1 0 0 0,-1-1 0 0 0,0-1 30 0 0,-2 6-214 0 0,1 0 0 0 0,0 1 1 0 0,-1 0-1 0 0,0 0 0 0 0,1 0 1 0 0,-1 0-1 0 0,0 1 0 0 0,0 0 1 0 0,0 0-1 0 0,0 0 0 0 0,0 0 1 0 0,0 1-1 0 0,0 0 0 0 0,0 0 0 0 0,0 0 1 0 0,0 1-1 0 0,0 0 0 0 0,0 0 1 0 0,0 0-1 0 0,0 0 0 0 0,1 1 1 0 0,-1 0-1 0 0,0 0 0 0 0,1 0 1 0 0,-1 1-1 0 0,1-1 0 0 0,-3 3 214 0 0,4-3-55 0 0,-1-1-1 0 0,0 1 1 0 0,1 0-1 0 0,-1 0 0 0 0,1 1 1 0 0,0-1-1 0 0,-1 1 0 0 0,1-1 1 0 0,1 1-1 0 0,-1 0 1 0 0,0 0-1 0 0,1 0 0 0 0,-1 1 1 0 0,1-1-1 0 0,0 1 1 0 0,0-1-1 0 0,0 1 0 0 0,1 0 1 0 0,-1-1-1 0 0,1 1 0 0 0,0 0 1 0 0,0 0-1 0 0,0 0 1 0 0,1 0-1 0 0,-1 0 0 0 0,1 0 1 0 0,0 1 55 0 0,3-2 41 0 0,0-1 0 0 0,0 0 1 0 0,0 0-1 0 0,0 0 0 0 0,1 0 1 0 0,-1 0-1 0 0,1 0 0 0 0,-1-1 1 0 0,1 0-1 0 0,-1 0 0 0 0,1 0 0 0 0,0 0 1 0 0,0 0-1 0 0,-1-1 0 0 0,1 0 1 0 0,0 1-1 0 0,0-2 0 0 0,0 1 1 0 0,-1 0-1 0 0,3-1-41 0 0,-6 1 3 0 0,30-1 401 0 0,-1-1-1 0 0,1-2 0 0 0,-1 0 1 0 0,0-2-1 0 0,0-2 0 0 0,-1 0 1 0 0,1-2-404 0 0,54-6 677 0 0,-81 64 1263 0 0,-18-13-1393 0 0,9-23-492 0 0,1 0 0 0 0,1 1 0 0 0,0-1-1 0 0,0 1 1 0 0,1 0 0 0 0,1 1 0 0 0,0-1 0 0 0,1 1-1 0 0,0-1 1 0 0,1 1 0 0 0,1 0 0 0 0,0 1-55 0 0,3-7-5 0 0,0-1 0 0 0,0 1 0 0 0,1-1 0 0 0,0 0 0 0 0,0 0 0 0 0,1 0 0 0 0,-1-1 0 0 0,2 1 0 0 0,-1-1 0 0 0,1-1 0 0 0,0 1 0 0 0,0-1 1 0 0,0 0-1 0 0,1 0 0 0 0,0 0 0 0 0,0-1 0 0 0,0 0 0 0 0,0-1 0 0 0,1 0 0 0 0,3 1 5 0 0,0-1 35 0 0,1 0 0 0 0,-1-1 0 0 0,1-1 0 0 0,0 0 0 0 0,0 0-1 0 0,-1-1 1 0 0,1-1 0 0 0,0 0 0 0 0,0-1 0 0 0,-1 0 0 0 0,1 0 0 0 0,-1-2 0 0 0,1 1 0 0 0,-1-1 0 0 0,0-1 0 0 0,-1 0 0 0 0,1 0-1 0 0,-1-1 1 0 0,0-1 0 0 0,-1 0 0 0 0,1 0 0 0 0,-1-1 0 0 0,-1 0 0 0 0,1 0 0 0 0,-1-1 0 0 0,-1 0 0 0 0,0 0 0 0 0,1-2-35 0 0,-4 5-22 0 0,0 0 1 0 0,0 0 0 0 0,0-1 0 0 0,-1 1 0 0 0,0-1-1 0 0,0 1 1 0 0,-1-1 0 0 0,0 0 0 0 0,0 0 0 0 0,0 0-1 0 0,-1 0 1 0 0,0 0 0 0 0,-1-1 0 0 0,0 1 0 0 0,0 0-1 0 0,0 0 1 0 0,-1 0 0 0 0,0-4 21 0 0,-1 8-98 0 0,0 1 0 0 0,0-1 0 0 0,0 1 0 0 0,-1 0-1 0 0,1 0 1 0 0,-1 0 0 0 0,1 0 0 0 0,-1 0 0 0 0,0 0 0 0 0,0 1 0 0 0,1-1-1 0 0,-1 1 1 0 0,0 0 0 0 0,0 0 0 0 0,-1 0 0 0 0,1 0 0 0 0,0 0 0 0 0,0 1-1 0 0,0 0 1 0 0,0-1 0 0 0,-1 1 0 0 0,1 0 0 0 0,0 0 0 0 0,0 1 0 0 0,0-1 0 0 0,-1 1-1 0 0,1 0 1 0 0,0 0 0 0 0,0 0 0 0 0,0 0 0 0 0,0 0 0 0 0,0 0 0 0 0,0 1-1 0 0,0 0 99 0 0,-5 3-10 0 0,0 1 1 0 0,0 0-1 0 0,0 1 0 0 0,1-1 0 0 0,0 1 0 0 0,0 1 0 0 0,0 0 0 0 0,1 0 0 0 0,0 0 0 0 0,1 0 0 0 0,0 1 1 0 0,0 0-1 0 0,1 0 0 0 0,0 0 0 0 0,1 1 0 0 0,0-1 0 0 0,0 1 0 0 0,1 0 0 0 0,0 0 0 0 0,1 0 0 0 0,0 0 10 0 0,1-5 41 0 0,0 1-1 0 0,0-1 0 0 0,1 1 1 0 0,-1-1-1 0 0,1 0 1 0 0,0 1-1 0 0,1-1 0 0 0,-1 0 1 0 0,1 0-1 0 0,0 0 0 0 0,0 0 1 0 0,1 0-1 0 0,0 0 0 0 0,0-1 1 0 0,0 1-1 0 0,0-1 1 0 0,0 0-1 0 0,1 0 0 0 0,0 0 1 0 0,0 0-1 0 0,0-1 0 0 0,0 1 1 0 0,1-1-1 0 0,-1 0 1 0 0,1 0-1 0 0,3 1-40 0 0,9 3 226 0 0,1 0-1 0 0,1-1 1 0 0,-1-1 0 0 0,1-1 0 0 0,0 0-1 0 0,0-2 1 0 0,0 0 0 0 0,0-1 0 0 0,0-1-1 0 0,0 0 1 0 0,1-2 0 0 0,-1 0 0 0 0,0-1-1 0 0,-1-1 1 0 0,1-1 0 0 0,-1-1 0 0 0,0 0-1 0 0,0-1 1 0 0,0-1 0 0 0,-1-1 0 0 0,0 0 0 0 0,-1-1-1 0 0,0-1 1 0 0,-1-1 0 0 0,7-6-226 0 0,1-8 84 0 0,-2-1 0 0 0,0-1 0 0 0,-2-1 0 0 0,-1-1 1 0 0,-1-1-1 0 0,-2 0 0 0 0,-1-1 0 0 0,-2 0 0 0 0,-1-1 0 0 0,0-3-84 0 0,3-10-42 0 0,-1-2-1 0 0,-2 0 1 0 0,-3 0-1 0 0,-1-1 1 0 0,-3 0 0 0 0,-2-4 42 0 0,-1 49-21 0 0,-1 1 0 0 0,0 0 0 0 0,0-1 0 0 0,0 1 0 0 0,0 0 0 0 0,-1-1 0 0 0,1 1 0 0 0,-1 0 0 0 0,0-1 0 0 0,0 1 0 0 0,0 0 0 0 0,-1 0 0 0 0,1 0 0 0 0,-1 0 0 0 0,1 0 0 0 0,-1 0 0 0 0,0 1 0 0 0,0-1 0 0 0,0 0 0 0 0,0 1 0 0 0,-1 0 0 0 0,1-1 0 0 0,-1 1 0 0 0,0 0 1 0 0,1 0-1 0 0,-1 0 0 0 0,0 1 0 0 0,0-1 0 0 0,0 1 0 0 0,0-1 0 0 0,0 1 0 0 0,-3 0 21 0 0,1 1-84 0 0,0 0 0 0 0,0 1 0 0 0,0 0 0 0 0,0 0 0 0 0,0 0 0 0 0,0 0 1 0 0,1 1-1 0 0,-1 0 0 0 0,0 0 0 0 0,1 0 0 0 0,-1 1 0 0 0,1-1 0 0 0,0 1 0 0 0,-1 0 0 0 0,2 0 0 0 0,-1 1 1 0 0,0-1-1 0 0,1 1 0 0 0,-1 0 0 0 0,1 0 0 0 0,-1 1 84 0 0,-9 15 23 0 0,0 1-1 0 0,1 1 1 0 0,1 0-1 0 0,2 1 1 0 0,0 0-1 0 0,1 0 1 0 0,1 1-1 0 0,1 0 1 0 0,2 0-1 0 0,0 1 1 0 0,2-1-1 0 0,0 1 1 0 0,2 0-1 0 0,0-1 1 0 0,2 1-1 0 0,1 3-22 0 0,3 25 36 0 0,2-1 0 0 0,2 1 0 0 0,2-1 0 0 0,10 21-36 0 0,-22-68 3 0 0,1 1 0 0 0,0-1-1 0 0,0 1 1 0 0,1-1 0 0 0,-1 0 0 0 0,1 1-1 0 0,0-1 1 0 0,0 0 0 0 0,1 0 0 0 0,0 0 0 0 0,0-1-1 0 0,0 1 1 0 0,0-1 0 0 0,1 1 0 0 0,-1-1-1 0 0,1 0 1 0 0,0 0 0 0 0,1-1 0 0 0,-1 1-1 0 0,1-1 1 0 0,-1 0 0 0 0,1 0 0 0 0,0-1-1 0 0,0 1 1 0 0,0-1 0 0 0,0 0 0 0 0,1 0-1 0 0,-1-1 1 0 0,3 1-3 0 0,26-20-1900 0 0,-23-7-7792 0 0,-10 20 1744 0 0</inkml:trace>
  <inkml:trace contextRef="#ctx0" brushRef="#br0" timeOffset="21493.014">17996 803 10018 0 0,'0'0'876'0'0,"0"0"-50"0"0,0 0 118 0 0,0 0 100 0 0,0 0-53 0 0,0 0-104 0 0,0 0-140 0 0,0 0-134 0 0,0 0-118 0 0,0 0-150 0 0,0 0-143 0 0,-31 21-95 0 0,-95 65-45 0 0,85-46-19 0 0,40-32-31 0 0,-6 54-95 0 0,9-60 113 0 0,0 0 1 0 0,0 0-1 0 0,0-1 0 0 0,0 1 0 0 0,0 0 0 0 0,0-1 1 0 0,1 0-1 0 0,-1 1 0 0 0,0-1 0 0 0,1 0 1 0 0,-1 0-1 0 0,1-1 0 0 0,-1 1 0 0 0,1 0 0 0 0,0-1 1 0 0,-1 0-1 0 0,1 1 0 0 0,0-1 0 0 0,-1 0 0 0 0,1 0 1 0 0,-1-1-1 0 0,1 1 0 0 0,0 0 0 0 0,-1-1 1 0 0,1 0-1 0 0,0 0-30 0 0,11-3 103 0 0,-1-1 1 0 0,1-1-1 0 0,-1 0 1 0 0,-1-1-1 0 0,1 0 1 0 0,-1-1-1 0 0,-1-1 1 0 0,10-7-104 0 0,10-8 29 0 0,34-11-753 0 0,-58 68 143 0 0,-6-7 592 0 0,-2-18-8 0 0,1 1 1 0 0,0-1-1 0 0,0 0 1 0 0,0 1 0 0 0,1-1-1 0 0,1 0 1 0 0,-1 0 0 0 0,1 0-1 0 0,1 0 1 0 0,0 0-1 0 0,0 0 1 0 0,0 0 0 0 0,1-1-1 0 0,0 1 1 0 0,0-1-1 0 0,1 0 1 0 0,0-1 0 0 0,3 4-4 0 0,-5-7 22 0 0,0-1 0 0 0,0 1 1 0 0,1-1-1 0 0,-1 0 0 0 0,1 0 1 0 0,-1 0-1 0 0,1 0 0 0 0,0 0 1 0 0,-1-1-1 0 0,1 0 0 0 0,0 0 1 0 0,0 0-1 0 0,0 0 0 0 0,0-1 1 0 0,0 1-1 0 0,0-1 0 0 0,0 0 1 0 0,0 0-1 0 0,0-1 0 0 0,0 1 1 0 0,0-1-1 0 0,0 0 0 0 0,0 0 1 0 0,0 0-1 0 0,0-1 0 0 0,0 1 1 0 0,-1-1-1 0 0,3-1-22 0 0,23-21 195 0 0,-1 0-1 0 0,-1-2 1 0 0,-1-2 0 0 0,-1 0 0 0 0,-1-1-1 0 0,11-21-194 0 0,-18 27 32 0 0,7-13-278 0 0,-2 0 1 0 0,-2-2-1 0 0,-1 0 0 0 0,-2-1 0 0 0,-1-1 0 0 0,-3-1 0 0 0,-1 0 0 0 0,-2 0 0 0 0,-1-1 0 0 0,-3 0 0 0 0,-2-1 0 0 0,-1 0 0 0 0,-2 1 0 0 0,-2-1 1 0 0,-4-24 245 0 0,4 55 118 0 0,0 0 0 0 0,-1 0 1 0 0,0 0-1 0 0,-1 0 0 0 0,-1 0 1 0 0,1 1-1 0 0,-2-1 0 0 0,0 1 1 0 0,0 0-1 0 0,-1 0 1 0 0,0 1-1 0 0,-1 0 0 0 0,0 0 1 0 0,0 0-1 0 0,-1 1 0 0 0,-5-4-118 0 0,12 12 38 0 0,0 0-1 0 0,0 0 0 0 0,0 0 1 0 0,0 1-1 0 0,0-1 0 0 0,0 0 0 0 0,-1 1 1 0 0,1-1-1 0 0,0 0 0 0 0,0 1 1 0 0,0 0-1 0 0,-1-1 0 0 0,1 1 1 0 0,0 0-1 0 0,-1-1 0 0 0,1 1 1 0 0,0 0-1 0 0,-1 0 0 0 0,1 0 1 0 0,0 0-1 0 0,-1 0 0 0 0,1 1 1 0 0,0-1-1 0 0,0 0 0 0 0,-1 1 0 0 0,1-1 1 0 0,0 0-1 0 0,0 1 0 0 0,-1 0 1 0 0,1-1-1 0 0,0 1 0 0 0,0 0 1 0 0,0-1-1 0 0,0 1 0 0 0,0 0 1 0 0,0 0-1 0 0,0 0 0 0 0,0 0 1 0 0,0 0-1 0 0,1 0 0 0 0,-1 0 0 0 0,0 0 1 0 0,1 1-1 0 0,-1-1 0 0 0,0 0 1 0 0,1 1-38 0 0,-16 67-27 0 0,15-58 118 0 0,-4 44 70 0 0,2 1 0 0 0,3 0 0 0 0,2-1 0 0 0,4 13-161 0 0,50 268 667 0 0,-9-43-183 0 0,-34-245-1068 0 0,-13-49-6081 0 0,-2-8-4125 0 0,-1 8 6680 0 0</inkml:trace>
  <inkml:trace contextRef="#ctx0" brushRef="#br0" timeOffset="21755.144">18274 740 7610 0 0,'0'0'3219'0'0,"0"0"-2132"0"0,0 0-471 0 0,0 0 283 0 0,0 0 276 0 0,0 0 73 0 0,0 0-100 0 0,0 0-141 0 0,0 0-115 0 0,0 0-94 0 0,0 0-102 0 0,0 0-97 0 0,0 0-72 0 0,32 3-59 0 0,98 7-16 0 0,142-8 1245 0 0,-165-2-2396 0 0,-84 0-5112 0 0,0 0-5722 0 0,-23 0 5438 0 0</inkml:trace>
  <inkml:trace contextRef="#ctx0" brushRef="#br0" timeOffset="21939.489">18926 851 4153 0 0,'0'0'3521'0'0,"0"0"-2017"0"0,0 0-120 0 0,0 0-39 0 0,0 0-225 0 0,0 0-280 0 0,0 0-264 0 0,0 0-272 0 0,0 0-176 0 0,0 0-96 0 0,0 0-136 0 0,0 0-288 0 0,0 0-392 0 0,47 191-832 0 0,-43-187-1185 0 0,0 0-1232 0 0,1-1-1144 0 0</inkml:trace>
  <inkml:trace contextRef="#ctx0" brushRef="#br0" timeOffset="22088.91">18970 589 9042 0 0,'0'0'4785'0'0,"0"0"-3481"0"0,0 0-280 0 0,0 0-327 0 0,0 0-225 0 0,0 0-240 0 0,0 0-240 0 0,0 0-344 0 0,0 0-312 0 0,0 0-177 0 0,0 0-247 0 0,0 0-488 0 0,0 0-865 0 0,0 0-1200 0 0,15-25-383 0 0,-8 32 1103 0 0</inkml:trace>
  <inkml:trace contextRef="#ctx0" brushRef="#br0" timeOffset="22375.006">19204 825 2024 0 0,'0'0'2032'0'0,"0"0"-173"0"0,0 0-84 0 0,0 0-123 0 0,0 0-270 0 0,0 0-289 0 0,0 0-293 0 0,0 0-268 0 0,0 0-158 0 0,0 0-127 0 0,-4 34-54 0 0,-10 103 32 0 0,21-85 478 0 0,-5-50-544 0 0,0 0-1 0 0,1 0 1 0 0,-1-1 0 0 0,0 1-1 0 0,1-1 1 0 0,-1 1-1 0 0,1-1 1 0 0,-1 0 0 0 0,1 0-1 0 0,-1 0 1 0 0,1-1 0 0 0,0 1-1 0 0,0 0 1 0 0,-1-1-1 0 0,1 0 1 0 0,0 0 0 0 0,0 0-1 0 0,-1 0 1 0 0,1 0-1 0 0,0 0 1 0 0,0-1 0 0 0,-1 1-1 0 0,1-1 1 0 0,0 0 0 0 0,-1 0-1 0 0,1 0 1 0 0,0 0-1 0 0,-1 0 1 0 0,1-1 0 0 0,-1 1-1 0 0,0-1 1 0 0,0 0-1 0 0,2 0-158 0 0,64-69 1925 0 0,-63 63-1814 0 0,2 1-54 0 0,-1 0 0 0 0,0-1 0 0 0,0 0 0 0 0,-1 0 0 0 0,0 0 0 0 0,-1 0 0 0 0,0-1 0 0 0,0 0 0 0 0,-1 0 0 0 0,0 0 0 0 0,0 0 0 0 0,-1-1 0 0 0,0 1 0 0 0,-1-1 0 0 0,0 1 0 0 0,0-1 0 0 0,-1 1 0 0 0,-1-1 0 0 0,0-7-57 0 0,-1 14-71 0 0,0 0 1 0 0,0 0 0 0 0,-1 0 0 0 0,1 0 0 0 0,0 1 0 0 0,-1-1 0 0 0,0 0-1 0 0,0 1 1 0 0,0 0 0 0 0,0 0 0 0 0,0 0 0 0 0,0 0 0 0 0,0 0 0 0 0,-1 1-1 0 0,1-1 1 0 0,0 1 0 0 0,-1 0 0 0 0,0 0 0 0 0,1 0 0 0 0,-1 1-1 0 0,1-1 1 0 0,-1 1 0 0 0,0 0 0 0 0,1 0 0 0 0,-1 0 0 0 0,0 1 0 0 0,0-1 70 0 0,-58 25-7196 0 0,39 3-1754 0 0,18-20 3746 0 0</inkml:trace>
  <inkml:trace contextRef="#ctx0" brushRef="#br0" timeOffset="22706.131">19544 1024 6233 0 0,'0'0'2969'0'0,"0"0"-452"0"0,0 0-288 0 0,0 0-259 0 0,0 0-375 0 0,0 0-349 0 0,0 0-275 0 0,0 0-222 0 0,0 0-208 0 0,0 0-155 0 0,19-34-135 0 0,60-103-98 0 0,-38 69 430 0 0,-40 67-565 0 0,-1 1-90 0 0,0 27-457 0 0,-2-22 524 0 0,1 1-1 0 0,0-1 1 0 0,0 1 0 0 0,0-1-1 0 0,1 1 1 0 0,0-1 0 0 0,0 1 0 0 0,0-1-1 0 0,1 1 1 0 0,0-1 0 0 0,0 1-1 0 0,0-1 1 0 0,1 0 0 0 0,0 1 0 0 0,0-1-1 0 0,0 0 1 0 0,0 0 0 0 0,1 0-1 0 0,0 0 1 0 0,0-1 0 0 0,0 1-1 0 0,1-1 1 0 0,-1 0 0 0 0,1 0 0 0 0,0 0-1 0 0,0 0 1 0 0,1-1 0 0 0,-1 0-1 0 0,1 0 1 0 0,0 0 0 0 0,-1 0 0 0 0,1-1-1 0 0,2 1 6 0 0,2-3 76 0 0,-1 0 0 0 0,1-1 0 0 0,-1 0 0 0 0,1-1 0 0 0,-1 0 0 0 0,0 0 0 0 0,0 0 0 0 0,0-1 0 0 0,0-1 0 0 0,0 1 0 0 0,0-1 0 0 0,-1-1 0 0 0,0 1 0 0 0,0-1 0 0 0,0-1 0 0 0,0 1 0 0 0,-1-1 0 0 0,0 0 0 0 0,0-1 0 0 0,-1 1 0 0 0,0-1 0 0 0,0 0 0 0 0,0 0 0 0 0,-1-1 0 0 0,0 1 0 0 0,-1-1-76 0 0,24-26-1270 0 0,0-2-2319 0 0,-11 14-4174 0 0,-8 13-3226 0 0</inkml:trace>
  <inkml:trace contextRef="#ctx0" brushRef="#br0" timeOffset="23453.398">20404 604 688 0 0,'0'0'2022'0'0,"0"0"-235"0"0,0 0-48 0 0,0 0 31 0 0,0 0-69 0 0,0 0-178 0 0,0 0-250 0 0,0 0-260 0 0,0 0-238 0 0,0 0-233 0 0,0 0-196 0 0,0 0-106 0 0,0 0-46 0 0,-24 9 0 0 0,-73 27 18 0 0,95-36-195 0 0,1 0 0 0 0,-1 0 0 0 0,1 0-1 0 0,-1 0 1 0 0,0 0 0 0 0,1 1-1 0 0,-1-1 1 0 0,1 0 0 0 0,-1 1-1 0 0,1-1 1 0 0,-1 1 0 0 0,1 0-1 0 0,0 0 1 0 0,-1-1 0 0 0,1 1 0 0 0,0 0-1 0 0,-1 0 1 0 0,1 0 0 0 0,0 0-1 0 0,0 1 1 0 0,0-1 0 0 0,0 0-1 0 0,0 0 1 0 0,0 1 0 0 0,0-1 0 0 0,0 0-1 0 0,1 1 1 0 0,-1-1 0 0 0,0 1-1 0 0,1-1 1 0 0,-1 1 0 0 0,1-1-1 0 0,0 1 1 0 0,0-1 0 0 0,-1 1 0 0 0,1 0-1 0 0,0 0-16 0 0,1 5 99 0 0,1-4-74 0 0,1 0 1 0 0,-1 0-1 0 0,1-1 1 0 0,0 1-1 0 0,0-1 1 0 0,0 0-1 0 0,0 0 1 0 0,0 0 0 0 0,0 0-1 0 0,1 0 1 0 0,-1 0-1 0 0,1-1 1 0 0,-1 0-1 0 0,1 0 1 0 0,-1 0 0 0 0,1 0-1 0 0,0 0 1 0 0,2-1-26 0 0,-1 2 50 0 0,41 8 238 0 0,-37-9-221 0 0,0 0 0 0 0,0 1-1 0 0,0 0 1 0 0,0 0 0 0 0,0 1 0 0 0,0 0 0 0 0,-1 1-1 0 0,1 0 1 0 0,-1 0 0 0 0,0 1 0 0 0,0 0 0 0 0,-1 1 0 0 0,6 4-67 0 0,-11-8 71 0 0,0 0 1 0 0,-1 1 0 0 0,1-1-1 0 0,-1 0 1 0 0,0 0-1 0 0,1 1 1 0 0,-1-1 0 0 0,0 1-1 0 0,-1-1 1 0 0,1 1 0 0 0,0 0-1 0 0,-1-1 1 0 0,1 1 0 0 0,-1-1-1 0 0,0 1 1 0 0,0 0 0 0 0,0 0-1 0 0,0-1 1 0 0,0 1-1 0 0,-1 0 1 0 0,1-1 0 0 0,-1 1-1 0 0,1-1 1 0 0,-1 1 0 0 0,0-1-1 0 0,0 1 1 0 0,-1-1 0 0 0,1 1-1 0 0,0-1 1 0 0,-1 0 0 0 0,1 0-1 0 0,-1 0 1 0 0,-1 2-72 0 0,-71 56 886 0 0,60-53-833 0 0,5-1-41 0 0,0-1 1 0 0,-1 0-1 0 0,0 0 0 0 0,0-1 0 0 0,0 0 1 0 0,-1-1-1 0 0,1-1 0 0 0,-1 1 0 0 0,0-2 1 0 0,-8 1-13 0 0,13-2-147 0 0,-29-6-1258 0 0,26-18-6067 0 0,9 4-2216 0 0,0 15 6571 0 0</inkml:trace>
  <inkml:trace contextRef="#ctx0" brushRef="#br0" timeOffset="23989.838">20697 284 8562 0 0,'0'0'1774'0'0,"0"0"-456"0"0,0 0-193 0 0,0 0 66 0 0,0 0-4 0 0,0 0-102 0 0,0 0-77 0 0,0 0-86 0 0,0 0-61 0 0,0 0-76 0 0,0 0-145 0 0,0 0-150 0 0,0 0-100 0 0,2 26-67 0 0,9 82-49 0 0,-15 38 475 0 0,-2-99-635 0 0,-43 266 209 0 0,49-251-323 0 0,0-61-19 0 0,19-5 154 0 0,60-66 444 0 0,-31 30-517 0 0,89-59 17 0 0,-95 87-84 0 0,-29 54 282 0 0,-16 144-41 0 0,3-185-539 0 0,0-1-122 0 0,0 0-186 0 0,0 0-296 0 0,19-19-8949 0 0,-12 9 4250 0 0,0 2-1151 0 0</inkml:trace>
  <inkml:trace contextRef="#ctx0" brushRef="#br0" timeOffset="24220.694">21256 726 6841 0 0,'0'0'1945'0'0,"0"0"-617"0"0,0 0-48 0 0,0 0 17 0 0,0 0-289 0 0,0 0-336 0 0,0 0-328 0 0,0 0-216 0 0,0 0-104 0 0,0 0-88 0 0,0 0-128 0 0,0 0-224 0 0,0 0-360 0 0,0 0-656 0 0,-94 162-929 0 0,91-159-1224 0 0,3-3-496 0 0,0 4 2121 0 0</inkml:trace>
  <inkml:trace contextRef="#ctx0" brushRef="#br0" timeOffset="24375.25">21188 530 8522 0 0,'0'0'2184'0'0,"0"0"-215"0"0,0 0-233 0 0,0 0-344 0 0,0 0-487 0 0,0 0-313 0 0,0 0-216 0 0,0 0-160 0 0,0 0-152 0 0,0 0-128 0 0,0 0-264 0 0,0 0-216 0 0,0 0-273 0 0,0 0-591 0 0,-15-121-920 0 0,25 128-1577 0 0,-5 1-1784 0 0,-1-5 2816 0 0</inkml:trace>
  <inkml:trace contextRef="#ctx0" brushRef="#br0" timeOffset="24756.147">21416 759 3185 0 0,'0'0'2984'0'0,"0"0"-531"0"0,0 0-359 0 0,0 0-237 0 0,0 0-346 0 0,3 31-394 0 0,5 99-316 0 0,-4 63 1169 0 0,-4-185-1854 0 0,0-1 1 0 0,-1 1-1 0 0,0 0 0 0 0,0 0 1 0 0,-1-1-1 0 0,1 1 0 0 0,-2-1 1 0 0,1 1-1 0 0,-1-1 0 0 0,0 0 1 0 0,-1 0-1 0 0,0 0 0 0 0,0 0 1 0 0,0-1-1 0 0,-1 1 1 0 0,0 0-117 0 0,4-7 39 0 0,0 1 1 0 0,1 0 0 0 0,-1-1 0 0 0,0 1 0 0 0,1-1 0 0 0,-1 1-1 0 0,0-1 1 0 0,0 1 0 0 0,1-1 0 0 0,-1 1 0 0 0,0-1 0 0 0,0 0-1 0 0,0 1 1 0 0,1-1 0 0 0,-1 0 0 0 0,0 0 0 0 0,0 0-1 0 0,0 0 1 0 0,0 0 0 0 0,0 0 0 0 0,0 0 0 0 0,0 0 0 0 0,1 0-1 0 0,-1 0 1 0 0,0 0 0 0 0,0 0 0 0 0,0-1 0 0 0,0 1 0 0 0,1 0-1 0 0,-1-1 1 0 0,0 1 0 0 0,0-1 0 0 0,0 1 0 0 0,1 0 0 0 0,-1-1-1 0 0,0 0 1 0 0,1 1 0 0 0,-1-1 0 0 0,0 1 0 0 0,1-1 0 0 0,-1 0-1 0 0,1 0 1 0 0,-1 1 0 0 0,1-1 0 0 0,-1 0 0 0 0,1 0 0 0 0,0 1-1 0 0,-1-1 1 0 0,1 0 0 0 0,0 0 0 0 0,0 0 0 0 0,0 0 0 0 0,-1 0-1 0 0,1 0 1 0 0,0 0-40 0 0,-5-53 629 0 0,5 51-618 0 0,3-19 33 0 0,0-1 1 0 0,2 1-1 0 0,0-1 1 0 0,2 1-1 0 0,0 1 1 0 0,1-1-1 0 0,2 1 1 0 0,0 1 0 0 0,2-2-45 0 0,0-3 17 0 0,-3 3-35 0 0,1 0 0 0 0,0 1-1 0 0,2-1 1 0 0,1 2-1 0 0,0 0 1 0 0,2 1 0 0 0,0 0-1 0 0,1 1 1 0 0,1 1 0 0 0,1 0-1 0 0,0 2 1 0 0,1 0-1 0 0,0 1 1 0 0,2 0 0 0 0,-1 2-1 0 0,1 1 1 0 0,1 0 0 0 0,12-3 18 0 0,-30 13 13 0 0,0-1 0 0 0,-1 1 1 0 0,1 0-1 0 0,0 0 1 0 0,-1 1-1 0 0,1-1 1 0 0,0 1-1 0 0,0-1 1 0 0,0 1-1 0 0,0 1 0 0 0,-1-1 1 0 0,1 0-1 0 0,0 1 1 0 0,0 0-1 0 0,-1 0 1 0 0,1 0-1 0 0,0 0 1 0 0,-1 1-1 0 0,1-1 0 0 0,-1 1 1 0 0,0 0-1 0 0,1 0 1 0 0,-1 0-1 0 0,0 1 1 0 0,0-1-1 0 0,0 1 1 0 0,-1-1-1 0 0,1 1 0 0 0,-1 0 1 0 0,1 0-1 0 0,-1 0 1 0 0,0 0-1 0 0,0 1 1 0 0,0-1-1 0 0,-1 1 1 0 0,1-1-14 0 0,2 10 69 0 0,-1 1 0 0 0,0-1 0 0 0,-1 0 0 0 0,0 1 1 0 0,-1-1-1 0 0,0 1 0 0 0,-1 0 0 0 0,-1-1 0 0 0,-1 1-69 0 0,1-7 40 0 0,-1 0 0 0 0,0 0-1 0 0,0 0 1 0 0,-1-1 0 0 0,0 1 0 0 0,0-1-1 0 0,0 0 1 0 0,-1 1 0 0 0,0-2-1 0 0,0 1 1 0 0,-1 0 0 0 0,1-1-1 0 0,-1 0 1 0 0,0 0 0 0 0,-1 0-1 0 0,1-1 1 0 0,-1 0 0 0 0,0 0 0 0 0,0 0-1 0 0,0-1 1 0 0,-1 0 0 0 0,1 0-1 0 0,-1 0 1 0 0,1-1 0 0 0,-4 0-40 0 0,3 0-73 0 0,-1 0 0 0 0,0-1 0 0 0,0 0 0 0 0,0-1 0 0 0,0 1 0 0 0,0-1 0 0 0,1-1 0 0 0,-1 0-1 0 0,0 0 1 0 0,0-1 0 0 0,0 1 0 0 0,1-2 0 0 0,-6-1 73 0 0,9 2-307 0 0,1 0-1 0 0,-1 0 0 0 0,1-1 0 0 0,0 1 0 0 0,0-1 1 0 0,0 1-1 0 0,0-1 0 0 0,0 0 0 0 0,1 0 1 0 0,-1 0-1 0 0,1-1 0 0 0,0 1 0 0 0,0-1 0 0 0,0 1 1 0 0,0-1-1 0 0,1 0 0 0 0,0 1 0 0 0,-1-4 308 0 0,-4-32-10529 0 0,5 27 2697 0 0</inkml:trace>
  <inkml:trace contextRef="#ctx0" brushRef="#br0" timeOffset="34571.842">9208 2265 0 0 0,'0'0'996'0'0,"0"0"623"0"0,0 0 262 0 0,0 0-21 0 0,0 0-76 0 0,0 0-90 0 0,0 0-139 0 0,0 0-169 0 0,0 0-167 0 0,0 0-152 0 0,-12-11-127 0 0,-36-34-84 0 0,2 33 633 0 0,35 13-1180 0 0,-1 1-225 0 0,0 1 1 0 0,0 0-1 0 0,0 1 0 0 0,1 0 1 0 0,-1 1-1 0 0,1 0 1 0 0,0 1-1 0 0,0 0 0 0 0,1 1 1 0 0,0 0-1 0 0,0 0 1 0 0,0 1-1 0 0,1 1 1 0 0,1-1-1 0 0,-1 2 0 0 0,1-1 1 0 0,1 1-1 0 0,0 0 1 0 0,0 0-1 0 0,-5 12-84 0 0,5-7 9 0 0,1 1 0 0 0,0 0 0 0 0,2 0 0 0 0,-1 1 0 0 0,2-1 0 0 0,0 1 0 0 0,1 0 1 0 0,1 0-1 0 0,0 0 0 0 0,2 13-9 0 0,0-24 26 0 0,1-2 1 0 0,-1 1 0 0 0,1 0-1 0 0,0 0 1 0 0,0 0-1 0 0,0-1 1 0 0,1 1 0 0 0,-1-1-1 0 0,1 0 1 0 0,0 1-1 0 0,1-1 1 0 0,-1-1 0 0 0,1 1-1 0 0,-1 0 1 0 0,1-1-1 0 0,0 0 1 0 0,0 0 0 0 0,1 0-1 0 0,-1 0 1 0 0,1-1-1 0 0,-1 0 1 0 0,1 0 0 0 0,0 0-1 0 0,0 0 1 0 0,0-1-1 0 0,0 0 1 0 0,0 0 0 0 0,0 0-1 0 0,0 0 1 0 0,0-1 0 0 0,0 0-1 0 0,0 0 1 0 0,1-1-1 0 0,-1 1 1 0 0,0-1 0 0 0,0 0-1 0 0,0 0 1 0 0,0-1-1 0 0,0 1 1 0 0,-1-1 0 0 0,4-2-27 0 0,23-14 171 0 0,-1-2 0 0 0,-1-1 1 0 0,-1-1-1 0 0,-1-1 0 0 0,-2-2 0 0 0,0-1 1 0 0,-1 0-1 0 0,11-18-171 0 0,-16 22 75 0 0,96-120 512 0 0,-114 143-581 0 0,1 0-1 0 0,-1 0 1 0 0,0 0-1 0 0,0 1 1 0 0,0-1 0 0 0,0 0-1 0 0,0 0 1 0 0,0 1-1 0 0,0-1 1 0 0,0 0 0 0 0,0 1-1 0 0,0-1 1 0 0,-1 1-1 0 0,1-1 1 0 0,-1 1 0 0 0,1-1-1 0 0,-1 1 1 0 0,0-1-1 0 0,1 1 1 0 0,-1 0 0 0 0,0-1-1 0 0,0 1 1 0 0,0 0-1 0 0,0-1 1 0 0,0 1 0 0 0,-1-1-1 0 0,1 2-5 0 0,0-2 4 0 0,1 14-177 0 0,1 0 0 0 0,1 1 1 0 0,0-1-1 0 0,1 0 0 0 0,0-1 1 0 0,1 1-1 0 0,1-1 0 0 0,1 0 173 0 0,52 58-8692 0 0,-37-51-26 0 0,-12-16 3798 0 0</inkml:trace>
  <inkml:trace contextRef="#ctx0" brushRef="#br0" timeOffset="34931.316">9613 2703 2192 0 0,'0'0'2286'0'0,"0"0"-519"0"0,0 0-49 0 0,0 0 300 0 0,0 0 166 0 0,0 0-174 0 0,0 0-340 0 0,0 0-362 0 0,0 0-301 0 0,0 0-226 0 0,0 0-184 0 0,16-35-159 0 0,51-107-119 0 0,29-45 366 0 0,-81 164-714 0 0,-14 23-54 0 0,-1 0-54 0 0,0 0-79 0 0,0 15-357 0 0,0-8 576 0 0,-1-3 21 0 0,0 1 0 0 0,0 0 0 0 0,0 0 0 0 0,1-1 1 0 0,0 1-1 0 0,0 0 0 0 0,0 0 0 0 0,1-1 0 0 0,-1 1 0 0 0,1 0 0 0 0,0 0 0 0 0,1-1 0 0 0,-1 1 1 0 0,1-1-1 0 0,0 1 0 0 0,0-1 0 0 0,0 0 0 0 0,1 0 0 0 0,-1 0 0 0 0,1 0 0 0 0,0 0 0 0 0,0-1 1 0 0,1 1-1 0 0,-1-1 0 0 0,1 0 0 0 0,0 0 0 0 0,-1 0 0 0 0,1 0 0 0 0,0-1 0 0 0,1 1-24 0 0,2-4 173 0 0,0 1 1 0 0,0-1-1 0 0,-1-1 0 0 0,1 1 0 0 0,-1-1 0 0 0,1-1 0 0 0,-1 1 0 0 0,0-1 0 0 0,1 0 0 0 0,-1 0 0 0 0,-1-1 0 0 0,1 0 0 0 0,-1 0 0 0 0,1 0 0 0 0,-1-1 0 0 0,0 0 0 0 0,-1 0 0 0 0,1 0 0 0 0,-1 0 0 0 0,0-1 1 0 0,0 1-1 0 0,-1-1 0 0 0,1-1-173 0 0,24-26 134 0 0,32-50-344 0 0,-50 43-5386 0 0,-10 38 2526 0 0,0 2-1379 0 0,0 0-982 0 0,0 0-596 0 0</inkml:trace>
  <inkml:trace contextRef="#ctx0" brushRef="#br0" timeOffset="35510.27">10413 2276 1336 0 0,'0'0'2604'0'0,"0"0"16"0"0,0 0-146 0 0,0 0-324 0 0,0 0-434 0 0,0 0-426 0 0,0 0-250 0 0,0 0-141 0 0,0 0-114 0 0,0 0-113 0 0,0 0-138 0 0,0 0-119 0 0,0 0-83 0 0,-30 23-52 0 0,-93 74-12 0 0,45-15 345 0 0,74-78-636 0 0,1 0 1 0 0,1 1-1 0 0,-1 0 0 0 0,1-1 0 0 0,-1 1 0 0 0,1 0 0 0 0,0 0 0 0 0,1 0 1 0 0,0 1-1 0 0,-1-1 0 0 0,2 0 0 0 0,-1 1 0 0 0,1-1 0 0 0,-1 0 0 0 0,1 1 0 0 0,1-1 1 0 0,-1 1-1 0 0,1-1 0 0 0,0 0 0 0 0,0 0 0 0 0,1 2 23 0 0,1-5 33 0 0,0 0-1 0 0,0-1 1 0 0,0 1 0 0 0,1-1-1 0 0,-1 0 1 0 0,0 1 0 0 0,0-2-1 0 0,1 1 1 0 0,-1 0-1 0 0,1-1 1 0 0,-1 1 0 0 0,1-1-1 0 0,-1 0 1 0 0,1 0-1 0 0,-1 0 1 0 0,1-1 0 0 0,-1 1-1 0 0,1-1 1 0 0,-1 0 0 0 0,0 0-1 0 0,1 0 1 0 0,-1 0-1 0 0,0-1 1 0 0,2 0-33 0 0,248-181 2619 0 0,-244 176-2608 0 0,-7 5-16 0 0,0-1 0 0 0,0 1-1 0 0,0 0 1 0 0,0 0 0 0 0,0 0-1 0 0,0 0 1 0 0,1 0 0 0 0,-1 0-1 0 0,0 1 1 0 0,1-1 0 0 0,0 1-1 0 0,-1 0 1 0 0,1-1 0 0 0,0 1-1 0 0,-1 0 1 0 0,1 1-1 0 0,0-1 1 0 0,0 1 0 0 0,0-1-1 0 0,0 1 1 0 0,0 0 0 0 0,0 0-1 0 0,0 0 1 0 0,0 0 0 0 0,-1 0-1 0 0,1 1 1 0 0,0 0 0 0 0,0-1-1 0 0,0 1 1 0 0,0 0 0 0 0,-1 0-1 0 0,1 0 1 0 0,0 1 0 0 0,-1-1-1 0 0,3 2 6 0 0,4 15-20 0 0,0 1-1 0 0,-1 0 0 0 0,-1 0 0 0 0,-1 0 1 0 0,0 1-1 0 0,-2 0 0 0 0,0 0 1 0 0,-1 0-1 0 0,-1 0 0 0 0,-1 1 1 0 0,-1 4 20 0 0,0-16-8 0 0,2 355-560 0 0,-8-311 634 0 0,-3 0 0 0 0,-2 0-1 0 0,-2-1 1 0 0,-3-1-1 0 0,-13 30-65 0 0,28-76 60 0 0,0-1-1 0 0,0 1 0 0 0,-1 0 1 0 0,1-1-1 0 0,-1 1 0 0 0,0 0 0 0 0,0-1 1 0 0,0 0-1 0 0,-1 0 0 0 0,1 1 0 0 0,-1-1 1 0 0,0-1-1 0 0,0 1 0 0 0,-1 0 1 0 0,1-1-1 0 0,-1 0 0 0 0,0 0 0 0 0,0 0 1 0 0,0 0-1 0 0,0 0 0 0 0,0-1 0 0 0,-1 0 1 0 0,1 0-1 0 0,-1 0 0 0 0,1 0 0 0 0,-1-1 1 0 0,-1 0-60 0 0,-6-34 275 0 0,1-134-33 0 0,11 117-254 0 0,1-10-407 0 0,3 0-1 0 0,2 0 0 0 0,12-49 420 0 0,41-75-8016 0 0,-34 143-994 0 0,-18 29 2890 0 0</inkml:trace>
  <inkml:trace contextRef="#ctx0" brushRef="#br0" timeOffset="36199.166">10820 2397 8442 0 0,'0'0'2564'0'0,"0"0"-483"0"0,0 0-369 0 0,0 0-325 0 0,0 0-365 0 0,0 0-318 0 0,0 0-244 0 0,0 0-112 0 0,0 0-40 0 0,0 0-32 0 0,0 0 0 0 0,0 0-40 0 0,0 0-58 0 0,2 22-26 0 0,9 70-20 0 0,-11-88-112 0 0,1 1 1 0 0,-1 0-1 0 0,1-1 1 0 0,0 1-1 0 0,1-1 1 0 0,-1 1-1 0 0,1-1 1 0 0,0 0 0 0 0,0 1-1 0 0,0-1 1 0 0,0 0-1 0 0,1 0 1 0 0,0 0-1 0 0,0-1 1 0 0,0 1-1 0 0,3 2-20 0 0,4 5 70 0 0,-6-7 4 0 0,0 0 0 0 0,-1-1 0 0 0,1 1 0 0 0,1-1 0 0 0,-1 0 0 0 0,1 0 0 0 0,-1 0 0 0 0,1-1 0 0 0,0 0 0 0 0,0 1 0 0 0,-1-2-1 0 0,2 1 1 0 0,-1-1 0 0 0,0 1 0 0 0,0-1 0 0 0,0-1 0 0 0,1 1 0 0 0,-1-1 0 0 0,0 0 0 0 0,1 0 0 0 0,-1-1 0 0 0,0 1 0 0 0,0-1-1 0 0,1 0 1 0 0,-1-1 0 0 0,0 1 0 0 0,0-1 0 0 0,4-2-74 0 0,2 0 160 0 0,-1-1 0 0 0,-1-1-1 0 0,1 0 1 0 0,-1 0 0 0 0,0 0 0 0 0,0-1-1 0 0,-1-1 1 0 0,0 0 0 0 0,0 0-1 0 0,-1 0 1 0 0,0-1 0 0 0,0 0 0 0 0,2-5-160 0 0,85-143 246 0 0,-94 157-276 0 0,0 0 0 0 0,-1 0-1 0 0,1 0 1 0 0,0 0-1 0 0,-1 0 1 0 0,1 0 0 0 0,-1 0-1 0 0,1 0 1 0 0,0 0-1 0 0,-1 0 1 0 0,1 0 0 0 0,-1 0-1 0 0,1 0 1 0 0,0 0-1 0 0,-1 0 1 0 0,1-1 0 0 0,0 1-1 0 0,-1 0 1 0 0,1 0-1 0 0,0 0 1 0 0,-1-1 0 0 0,1 1-1 0 0,0 0 1 0 0,-1 0-1 0 0,1-1 1 0 0,0 1 0 0 0,-1 0-1 0 0,1-1 1 0 0,0 1-1 0 0,0 0 1 0 0,0-1 0 0 0,-1 1-1 0 0,1 0 1 0 0,0-1-1 0 0,0 1 1 0 0,0 0 0 0 0,0-1-1 0 0,0 1 1 0 0,0-1-1 0 0,-1 1 1 0 0,1 0 0 0 0,0-1-1 0 0,0 1 1 0 0,0 0-1 0 0,0-1 1 0 0,1 1-1 0 0,-1-1 1 0 0,0 1 0 0 0,0 0 30 0 0,-42 87-2547 0 0,42-84 2501 0 0,-1 0 1 0 0,0 0 0 0 0,1 0-1 0 0,0 0 1 0 0,0 0 0 0 0,0 0 0 0 0,0 0-1 0 0,0 0 1 0 0,0 0 0 0 0,1 0-1 0 0,-1 0 1 0 0,1 0 0 0 0,0 0-1 0 0,0-1 1 0 0,0 1 0 0 0,1 0 0 0 0,-1 0-1 0 0,0-1 1 0 0,1 1 0 0 0,0-1-1 0 0,0 1 1 0 0,0-1 0 0 0,0 0-1 0 0,0 0 1 0 0,0 0 0 0 0,0 0-1 0 0,1 0 1 0 0,-1 0 0 0 0,1 0 0 0 0,2 0 45 0 0,2 3 41 0 0,0-1 0 0 0,1 1 1 0 0,0-2-1 0 0,0 1 1 0 0,0-1-1 0 0,0 0 0 0 0,0-1 1 0 0,1 0-1 0 0,-1 0 1 0 0,1-1-1 0 0,-1 0 0 0 0,1-1 1 0 0,0 0-1 0 0,-1 0 1 0 0,1-1-1 0 0,-1 0 0 0 0,1 0 1 0 0,-1-1-1 0 0,1 0 1 0 0,-1 0-1 0 0,0-1 0 0 0,0 0 1 0 0,4-3-42 0 0,16-13 315 0 0,0-1 0 0 0,-1-2 1 0 0,-2-1-1 0 0,0-1 0 0 0,-1-1 0 0 0,-2-1 1 0 0,-1-1-1 0 0,-1-1 0 0 0,-1 0 1 0 0,-1-2-1 0 0,-2 0 0 0 0,10-25-315 0 0,-17 36-26 0 0,-1-1 0 0 0,-1-1 0 0 0,-1 1 0 0 0,0-1 0 0 0,-2-1 0 0 0,0 1 0 0 0,-1 0 0 0 0,-2-1 0 0 0,0 1 0 0 0,-1-1-1 0 0,-2-4 27 0 0,3 23-24 0 0,-1 1 0 0 0,0-1-1 0 0,0 0 1 0 0,0 1-1 0 0,-1-1 1 0 0,1 0-1 0 0,-1 1 1 0 0,1-1-1 0 0,-1 1 1 0 0,0-1 0 0 0,0 1-1 0 0,0-1 1 0 0,0 1-1 0 0,0 0 1 0 0,-1-1-1 0 0,1 1 1 0 0,-1 0-1 0 0,1 0 1 0 0,-1 0-1 0 0,0 0 1 0 0,0 0 0 0 0,0 0-1 0 0,0 1 1 0 0,0-1-1 0 0,0 1 1 0 0,0-1-1 0 0,-1 1 1 0 0,1 0-1 0 0,0 0 1 0 0,-1 0 0 0 0,1 0-1 0 0,-1 0 1 0 0,1 1-1 0 0,-1-1 1 0 0,0 1-1 0 0,1-1 1 0 0,-1 1-1 0 0,1 0 1 0 0,-1 0-1 0 0,0 0 1 0 0,1 1 0 0 0,-1-1-1 0 0,0 1 1 0 0,1-1-1 0 0,-1 1 1 0 0,1 0-1 0 0,-1 0 1 0 0,-1 1 24 0 0,-6 6-79 0 0,0 0 0 0 0,1 1 0 0 0,0 0 0 0 0,0 1 0 0 0,1 0 1 0 0,1 0-1 0 0,0 1 0 0 0,0 0 0 0 0,1 0 0 0 0,0 1 0 0 0,1-1 0 0 0,0 1 0 0 0,-2 9 79 0 0,0-2-25 0 0,0-1 0 0 0,1 1-1 0 0,1 0 1 0 0,1 1 0 0 0,1-1-1 0 0,0 1 1 0 0,2 0 0 0 0,0 0-1 0 0,1 0 1 0 0,1 0 0 0 0,1-1-1 0 0,0 1 1 0 0,2 0 0 0 0,0-1-1 0 0,2 1 26 0 0,-1-8-96 0 0,1 0 0 0 0,1 0-1 0 0,0-1 1 0 0,1 0 0 0 0,0-1-1 0 0,0 1 1 0 0,1-1 0 0 0,1-1-1 0 0,-1 0 1 0 0,2 0 0 0 0,-1-1-1 0 0,1 0 1 0 0,0-1 0 0 0,1 0-1 0 0,0-1 1 0 0,0 0 0 0 0,10 3 96 0 0,82 9-8421 0 0,-87-18 2975 0 0,-2 0-593 0 0</inkml:trace>
  <inkml:trace contextRef="#ctx0" brushRef="#br0" timeOffset="37180.975">12258 2342 0 0 0,'0'0'548'0'0,"0"0"1036"0"0,0 0 361 0 0,0 0-9 0 0,0 0-121 0 0,0 0-204 0 0,0 0-200 0 0,0 0-154 0 0,0 0-119 0 0,-10-9-16 0 0,-33-25-36 0 0,41 33-991 0 0,-1 0 1 0 0,1 0 0 0 0,0 0-1 0 0,0 0 1 0 0,0 0 0 0 0,-1 1 0 0 0,1-1-1 0 0,0 1 1 0 0,0-1 0 0 0,-1 1-1 0 0,1 0 1 0 0,0 0 0 0 0,-1 0-1 0 0,1 0 1 0 0,0 1 0 0 0,-1-1 0 0 0,1 1-1 0 0,0-1 1 0 0,0 1 0 0 0,-1 0-1 0 0,1 0 1 0 0,0 0 0 0 0,0 0-1 0 0,0 0 1 0 0,0 0 0 0 0,0 1-1 0 0,0-1 1 0 0,0 0 0 0 0,0 2-96 0 0,-7 2 289 0 0,-1 0-193 0 0,0-1-1 0 0,0 1 1 0 0,1 1-1 0 0,-1 0 1 0 0,1 0-1 0 0,1 1 0 0 0,-1 0 1 0 0,1 0-1 0 0,0 1 1 0 0,1 0-1 0 0,0 1 1 0 0,0 0-1 0 0,1 0 1 0 0,0 0-1 0 0,1 0 1 0 0,0 1-1 0 0,0 0 0 0 0,1 0 1 0 0,0 1-1 0 0,1-1 1 0 0,0 1-1 0 0,1 0 1 0 0,0-1-1 0 0,0 1 1 0 0,1 0-1 0 0,1 6-95 0 0,1-13 2 0 0,0-1 0 0 0,0 1 1 0 0,0-1-1 0 0,0 1 0 0 0,1-1 0 0 0,-1 0 0 0 0,1 0 0 0 0,0 0 1 0 0,0 0-1 0 0,1 0 0 0 0,-1 0 0 0 0,0 0 0 0 0,1-1 0 0 0,0 1 0 0 0,-1-1 1 0 0,1 1-1 0 0,0-1 0 0 0,0 0 0 0 0,1-1 0 0 0,-1 1 0 0 0,0 0 1 0 0,1-1-1 0 0,-1 0 0 0 0,0 1 0 0 0,1-2 0 0 0,0 1 0 0 0,-1 0 0 0 0,3 0-2 0 0,2 0 38 0 0,0 0 0 0 0,0-1 0 0 0,0 1 0 0 0,0-1 0 0 0,0-1 0 0 0,0 0 0 0 0,0 0-1 0 0,0 0 1 0 0,0-1 0 0 0,-1 0 0 0 0,1-1 0 0 0,6-2-38 0 0,12-12 66 0 0,0-1-1 0 0,-1-1 1 0 0,-1-1 0 0 0,0-1 0 0 0,-2-1 0 0 0,-1-1-1 0 0,0-1 1 0 0,-2 0 0 0 0,1-5-66 0 0,30-33 37 0 0,-47 121-819 0 0,-4-55 774 0 0,0 0 0 0 0,0-1 0 0 0,1 1 1 0 0,0 0-1 0 0,0 0 0 0 0,0 0 1 0 0,0 0-1 0 0,0 0 0 0 0,1 0 1 0 0,0 0-1 0 0,0-1 0 0 0,0 1 1 0 0,0 0-1 0 0,0-1 0 0 0,1 1 0 0 0,0-1 1 0 0,0 1-1 0 0,0-1 0 0 0,0 0 1 0 0,0 1-1 0 0,1-1 0 0 0,-1 0 1 0 0,1-1-1 0 0,0 1 0 0 0,0 0 0 0 0,0-1 1 0 0,0 0-1 0 0,0 1 0 0 0,0-1 1 0 0,1-1-1 0 0,-1 1 0 0 0,1 0 1 0 0,-1-1-1 0 0,1 0 0 0 0,1 1 8 0 0,3-1 31 0 0,-1 0-1 0 0,1-1 1 0 0,-1 0 0 0 0,1 0-1 0 0,-1-1 1 0 0,1 0 0 0 0,-1 0-1 0 0,1-1 1 0 0,-1 0 0 0 0,0 0-1 0 0,0 0 1 0 0,0-1-1 0 0,0 0 1 0 0,0-1 0 0 0,-1 0-1 0 0,1 0 1 0 0,-1 0 0 0 0,0-1-1 0 0,1-1-30 0 0,101-107 466 0 0,-97 102-441 0 0,-1-1-1 0 0,-1 0 0 0 0,0 0 0 0 0,-1-1 0 0 0,0 0 1 0 0,-1-1-1 0 0,-1 0 0 0 0,0 0 0 0 0,0 0 1 0 0,-2-1-1 0 0,0 1 0 0 0,0-1 0 0 0,0-13-24 0 0,-5 26-15 0 0,0 0 0 0 0,0 0 0 0 0,0 1-1 0 0,-1-1 1 0 0,1 0 0 0 0,0 1 0 0 0,-1-1 0 0 0,0 1-1 0 0,1-1 1 0 0,-1 1 0 0 0,0 0 0 0 0,0-1 0 0 0,1 1-1 0 0,-1 0 1 0 0,0 0 0 0 0,0 1 0 0 0,0-1 0 0 0,0 0-1 0 0,-1 1 1 0 0,1-1 0 0 0,0 1 0 0 0,0-1 0 0 0,0 1-1 0 0,0 0 1 0 0,0 0 0 0 0,-1 0 0 0 0,1 0 0 0 0,0 1-1 0 0,0-1 1 0 0,0 1 0 0 0,0-1 0 0 0,0 1 0 0 0,0-1-1 0 0,0 1 1 0 0,0 0 0 0 0,0 0 0 0 0,0 0 0 0 0,0 0-1 0 0,0 1 1 0 0,0-1 0 0 0,1 0 0 0 0,-1 1 0 0 0,0 0 15 0 0,-5 2-41 0 0,0 0-1 0 0,0 1 1 0 0,0-1 0 0 0,1 1 0 0 0,0 1 0 0 0,0-1 0 0 0,0 1 0 0 0,1 0 0 0 0,0 0 0 0 0,0 1-1 0 0,0-1 1 0 0,1 1 0 0 0,0 0 0 0 0,0 0 0 0 0,1 1 0 0 0,0-1 0 0 0,0 1 0 0 0,1 0 0 0 0,0 0-1 0 0,0 0 1 0 0,1 0 0 0 0,0 0 0 0 0,0 1 41 0 0,4-4-34 0 0,0-1-1 0 0,1 0 1 0 0,-1-1 0 0 0,1 1-1 0 0,0-1 1 0 0,0 1-1 0 0,0-1 1 0 0,0 0 0 0 0,0-1-1 0 0,1 1 1 0 0,-1-1-1 0 0,1 0 1 0 0,0 0 0 0 0,0 0-1 0 0,0 0 1 0 0,0-1-1 0 0,0 0 1 0 0,0 0 0 0 0,5 0 34 0 0,53 10-136 0 0,-48-10 132 0 0,1 1-1 0 0,-1 1 1 0 0,0 0-1 0 0,0 1 1 0 0,0 1-1 0 0,-1 0 1 0 0,1 1-1 0 0,-1 1 1 0 0,10 5 4 0 0,-20-8 53 0 0,0-1 0 0 0,0 1 1 0 0,0-1-1 0 0,-1 1 1 0 0,1 0-1 0 0,-1 0 0 0 0,0 1 1 0 0,0-1-1 0 0,0 1 1 0 0,-1 0-1 0 0,0-1 0 0 0,0 1 1 0 0,0 0-1 0 0,0 0 1 0 0,0 4-54 0 0,1 133 723 0 0,-7-80-2394 0 0,5-55-22 0 0,12-3-9432 0 0,-11-4 10111 0 0,4 0-5033 0 0</inkml:trace>
  <inkml:trace contextRef="#ctx0" brushRef="#br0" timeOffset="38157.791">13609 2743 0 0 0,'0'0'444'0'0,"0"0"1172"0"0,0 0 434 0 0,0 0 47 0 0,0 0-48 0 0,0 0-80 0 0,0 0-183 0 0,0 0-251 0 0,0 0-323 0 0,0 0-305 0 0,0 0-205 0 0,0 0-83 0 0,0 0-7 0 0,0-10 35 0 0,23-83 1071 0 0,-4 56-1427 0 0,2 1-1 0 0,1 2 1 0 0,1 0-1 0 0,2 1 1 0 0,2 2-1 0 0,0 0 1 0 0,2 2 0 0 0,2 1-1 0 0,20-14-290 0 0,-44 37 17 0 0,-1 0 0 0 0,1 0 0 0 0,0 0 1 0 0,1 1-1 0 0,-1 1 0 0 0,1-1 0 0 0,-1 1 0 0 0,1 0 0 0 0,0 1 0 0 0,0-1 0 0 0,5 1-17 0 0,-9 25 87 0 0,-4-5-22 0 0,-1-1 0 0 0,-1 1 0 0 0,-1-1 1 0 0,0 1-1 0 0,-1-1 0 0 0,-1 0 0 0 0,-3 6-65 0 0,-10 66-25 0 0,19-88 18 0 0,0 0 0 0 0,0 0 1 0 0,1 0-1 0 0,-1 0 0 0 0,0 0 0 0 0,1 0 1 0 0,-1 0-1 0 0,1 0 0 0 0,-1-1 1 0 0,1 1-1 0 0,-1-1 0 0 0,1 1 0 0 0,0-1 1 0 0,-1 0-1 0 0,1 1 0 0 0,-1-1 1 0 0,1 0-1 0 0,0 0 0 0 0,-1 0 1 0 0,1 0-1 0 0,0-1 0 0 0,-1 1 0 0 0,1 0 1 0 0,0-1-1 0 0,-1 1 0 0 0,1-1 1 0 0,-1 1-1 0 0,1-1 0 0 0,-1 0 0 0 0,1 1 1 0 0,-1-1-1 0 0,0 0 0 0 0,1 0 1 0 0,-1 0-1 0 0,0 0 0 0 0,1-2 7 0 0,259-197 304 0 0,-236 184-303 0 0,53-17 6 0 0,-72 71 105 0 0,-52 167-378 0 0,62-162-5271 0 0,15-48-7832 0 0,-26 0 9075 0 0</inkml:trace>
  <inkml:trace contextRef="#ctx0" brushRef="#br0" timeOffset="38410.846">14719 2283 6361 0 0,'0'0'1919'0'0,"0"0"-262"0"0,0 0-85 0 0,0 0-101 0 0,0 0-244 0 0,0 0-263 0 0,0 0-246 0 0,0 0-234 0 0,-21 33-153 0 0,-66 101-126 0 0,61-63-94 0 0,28-59-101 0 0,-3-8 3 0 0,0 1-1 0 0,1-1 1 0 0,0 0-1 0 0,-1 1 1 0 0,2-1-1 0 0,-1 1 1 0 0,1-1-1 0 0,-1 1 1 0 0,1-1-1 0 0,0 0 1 0 0,1 1-1 0 0,-1-1 1 0 0,1 0-1 0 0,0 0 1 0 0,0 0-1 0 0,0 0 1 0 0,0 0-1 0 0,1-1 1 0 0,-1 1-1 0 0,1-1 1 0 0,0 1-1 0 0,0-1 1 0 0,1 0-1 0 0,-1 0 1 0 0,1 0-1 0 0,-1-1 1 0 0,1 1-1 0 0,0-1 1 0 0,0 0-1 0 0,0 0 1 0 0,0 0-1 0 0,1 0-12 0 0,3-1 143 0 0,0 1-1 0 0,0-1 1 0 0,0 0-1 0 0,0-1 1 0 0,0 0-1 0 0,0 0 1 0 0,0-1-1 0 0,0 0 1 0 0,0 0 0 0 0,0-1-1 0 0,0 0 1 0 0,-1 0-1 0 0,1-1 1 0 0,0 0-1 0 0,-1 0 1 0 0,0-1-1 0 0,0 0 1 0 0,0 0-1 0 0,0-1 1 0 0,-1 1-1 0 0,0-2 1 0 0,0 1-1 0 0,0-1 1 0 0,0 0-1 0 0,-1 0 1 0 0,0 0-1 0 0,0-1 1 0 0,-1 1-1 0 0,0-1 1 0 0,0-1-1 0 0,-1 1 1 0 0,0 0-1 0 0,0-1 1 0 0,0 0-1 0 0,-1 1 1 0 0,0-5-143 0 0,10-101-47 0 0,-32 45-3223 0 0,0 51-1091 0 0,3 12-2976 0 0,9 4-209 0 0</inkml:trace>
  <inkml:trace contextRef="#ctx0" brushRef="#br0" timeOffset="38900.186">14995 2607 12427 0 0,'0'0'1796'0'0,"0"0"-520"0"0,0 0-77 0 0,0 0 72 0 0,0 0-120 0 0,0 0-201 0 0,0 0-201 0 0,0 0-210 0 0,0 0-114 0 0,19-32-98 0 0,60-99-136 0 0,-27 63 62 0 0,43-18-121 0 0,-95 87-143 0 0,0-1 1 0 0,0 1-1 0 0,0-1 0 0 0,0 1 0 0 0,-1-1 0 0 0,1 0 0 0 0,0 1 0 0 0,0-1 1 0 0,0 1-1 0 0,0-1 0 0 0,0 1 0 0 0,0-1 0 0 0,0 1 0 0 0,0-1 1 0 0,0 1-1 0 0,0-1 0 0 0,1 1 0 0 0,-1-1 0 0 0,0 1 0 0 0,0-1 1 0 0,0 0-1 0 0,0 1 0 0 0,1-1 0 0 0,-1 1 0 0 0,0-1 0 0 0,0 0 1 0 0,1 1-1 0 0,-1-1 0 0 0,0 1 0 0 0,1-1 0 0 0,-1 0 0 0 0,1 0 1 0 0,-1 1-1 0 0,0-1 0 0 0,1 0 0 0 0,-1 0 0 0 0,1 1 0 0 0,-1-1 1 0 0,1 0-1 0 0,-1 0 0 0 0,0 0 0 0 0,1 0 0 0 0,-1 0 0 0 0,1 1 0 0 0,-1-1 1 0 0,1 0-1 0 0,-1 0 0 0 0,1 0 0 0 0,-1 0 0 0 0,1-1 0 0 0,-1 1 1 0 0,1 0-1 0 0,-1 0 0 0 0,1 0 0 0 0,-1 0 0 0 0,0 0 0 0 0,1 0 1 0 0,-1-1-1 0 0,1 1 0 0 0,-1 0 0 0 0,1 0 0 0 0,-1-1 0 0 0,0 1 1 0 0,1 0-1 0 0,-1-1 11 0 0,-7 43-12 0 0,-22 46-85 0 0,71-85-58 0 0,54-71 342 0 0,-68 46-159 0 0,-15 11-26 0 0,0 1 0 0 0,1 1 0 0 0,0 0 1 0 0,0 0-1 0 0,1 1 0 0 0,0 1 0 0 0,0 1 0 0 0,1 0 1 0 0,2 0-3 0 0,-16 8 13 0 0,0-1-1 0 0,0 1 1 0 0,0-1 0 0 0,0 1 0 0 0,-1 0 0 0 0,1 0 0 0 0,0 0-1 0 0,-1 0 1 0 0,1 0 0 0 0,-1 1 0 0 0,0-1 0 0 0,0 0 0 0 0,0 0-1 0 0,0 1 1 0 0,0-1 0 0 0,0 1 0 0 0,0-1 0 0 0,-1 1 0 0 0,0-1-1 0 0,1 1 1 0 0,-1 0 0 0 0,0-1 0 0 0,0 1 0 0 0,0-1 0 0 0,-1 1 0 0 0,1-1-1 0 0,-1 1 1 0 0,1-1 0 0 0,-1 1 0 0 0,0-1 0 0 0,0 1-13 0 0,1 8 75 0 0,2 110-70 0 0,25-100-2272 0 0,-14-19-1475 0 0,-2-2-3762 0 0,-5 0-1414 0 0</inkml:trace>
  <inkml:trace contextRef="#ctx0" brushRef="#br0" timeOffset="39615.183">15892 2555 0 0 0,'0'0'1108'0'0,"0"0"669"0"0,0 0 50 0 0,0 0-210 0 0,0 0-144 0 0,0 0-65 0 0,0 0-46 0 0,0 0-42 0 0,0 0-55 0 0,0 0-111 0 0,0 0-116 0 0,31-3-106 0 0,95-11-137 0 0,-123 14-752 0 0,-1 0 0 0 0,1 0 1 0 0,-1 0-1 0 0,1 0 0 0 0,-1-1 1 0 0,1 1-1 0 0,-1-1 0 0 0,1 1 1 0 0,-1-1-1 0 0,0 0 0 0 0,1 0 1 0 0,-1 0-1 0 0,0 0 0 0 0,0 0 1 0 0,1-1-1 0 0,-1 1 1 0 0,0-1-1 0 0,-1 1 0 0 0,1-1 1 0 0,0 0-1 0 0,0 0 0 0 0,-1 0 1 0 0,1 0-1 0 0,0 0-43 0 0,3-6 216 0 0,5-2-79 0 0,0 0-1 0 0,-1 0 1 0 0,0-1 0 0 0,-1 0-1 0 0,0 0 1 0 0,-1-1 0 0 0,0 0-1 0 0,-1-1 1 0 0,0 1 0 0 0,-1-1 0 0 0,0 0-1 0 0,-1 0 1 0 0,-1-1 0 0 0,0 0-1 0 0,-1 1 1 0 0,1-8-137 0 0,-4 19-25 0 0,1-1 0 0 0,-1 1 0 0 0,1 0 0 0 0,-1-1 0 0 0,0 1 0 0 0,0 0 0 0 0,0 0 0 0 0,0 0 1 0 0,0 0-1 0 0,0 0 0 0 0,0 0 0 0 0,-1 0 0 0 0,1 0 0 0 0,-1 1 0 0 0,0-1 0 0 0,1 0 0 0 0,-1 1 0 0 0,0-1 0 0 0,0 1 0 0 0,0 0 0 0 0,0 0 0 0 0,0-1 0 0 0,0 1 0 0 0,-1 1 0 0 0,1-1 0 0 0,0 0 0 0 0,0 0 0 0 0,-1 1 1 0 0,1 0-1 0 0,0-1 0 0 0,-1 1 0 0 0,1 0 0 0 0,0 0 0 0 0,-1 0 0 0 0,1 0 25 0 0,-83 15-995 0 0,75-10 977 0 0,0 0 1 0 0,0 0-1 0 0,1 1 1 0 0,-1 1-1 0 0,1-1 1 0 0,1 2-1 0 0,-1-1 1 0 0,1 1 0 0 0,1 0-1 0 0,-1 1 1 0 0,1 0-1 0 0,1 0 1 0 0,0 0-1 0 0,0 1 1 0 0,1 0-1 0 0,0 0 1 0 0,1 1 0 0 0,0-1-1 0 0,0 1 1 0 0,1 0-1 0 0,1 0 1 0 0,0 0-1 0 0,-1 9 18 0 0,2-12 6 0 0,1-1 0 0 0,-1 1 0 0 0,1-1 0 0 0,1 1 0 0 0,-1-1 0 0 0,1 0 0 0 0,1 1 0 0 0,-1-1-1 0 0,1 0 1 0 0,1 0 0 0 0,-1 0 0 0 0,1 0 0 0 0,0 0 0 0 0,1 0 0 0 0,-1-1 0 0 0,1 0 0 0 0,1 0 0 0 0,-1 0 0 0 0,1 0 0 0 0,0 0-1 0 0,0-1 1 0 0,1 0 0 0 0,3 2-6 0 0,0-1-78 0 0,-1 0 0 0 0,1-1 1 0 0,0-1-1 0 0,0 1 0 0 0,1-1 0 0 0,-1-1 0 0 0,1 0 0 0 0,0 0 0 0 0,0-1 0 0 0,0-1 1 0 0,0 1-1 0 0,0-1 0 0 0,0-1 0 0 0,0 0 0 0 0,0 0 0 0 0,1-1 0 0 0,-1-1 0 0 0,0 0 0 0 0,0 0 1 0 0,-1 0-1 0 0,1-2 0 0 0,0 1 0 0 0,-1-1 0 0 0,0 0 0 0 0,3-2 78 0 0,-6 3-349 0 0,46-25-3858 0 0,-17 8-2807 0 0,-20 12 2146 0 0</inkml:trace>
  <inkml:trace contextRef="#ctx0" brushRef="#br0" timeOffset="40012.444">16411 2636 1520 0 0,'0'0'1403'0'0,"0"0"-6"0"0,0 0 219 0 0,0 0 246 0 0,0 0 38 0 0,0 0-264 0 0,0 0-297 0 0,0 0-209 0 0,0 0-153 0 0,0 0-134 0 0,0 0-125 0 0,0 0-123 0 0,24-31-81 0 0,76-97-66 0 0,-36 41 378 0 0,3 14-801 0 0,-66 72-189 0 0,-1 1-50 0 0,0 19-416 0 0,-1 3 664 0 0,0-19-21 0 0,0 1 0 0 0,0-1-1 0 0,1 1 1 0 0,-1 0-1 0 0,1-1 1 0 0,0 1 0 0 0,0 0-1 0 0,0-1 1 0 0,0 1-1 0 0,1 0 1 0 0,-1-1-1 0 0,1 1 1 0 0,0-1 0 0 0,0 1-1 0 0,1-1 1 0 0,-1 1-1 0 0,0-1 1 0 0,1 0-1 0 0,0 1 1 0 0,0-1 0 0 0,0 0-1 0 0,0 0 1 0 0,1-1-1 0 0,-1 1 1 0 0,1 0 0 0 0,0-1-1 0 0,-1 1 1 0 0,1-1-1 0 0,0 0 1 0 0,0 0-1 0 0,1 0 1 0 0,-1 0 0 0 0,3 0-13 0 0,0-1 180 0 0,1 0 0 0 0,0-1 0 0 0,0 1 0 0 0,-1-1 1 0 0,1-1-1 0 0,0 0 0 0 0,0 0 0 0 0,-1 0 0 0 0,1 0 0 0 0,-1-1 1 0 0,1 0-1 0 0,-1-1 0 0 0,0 0 0 0 0,1 0 0 0 0,-1 0 1 0 0,-1 0-1 0 0,1-1 0 0 0,-1 0 0 0 0,1 0 0 0 0,-1-1 1 0 0,1 0-181 0 0,90-116 1517 0 0,-91 111-2060 0 0,14-29 882 0 0,-17 25-3038 0 0,-3-1-3279 0 0,-1 12-163 0 0,1 3-2329 0 0</inkml:trace>
  <inkml:trace contextRef="#ctx0" brushRef="#br0" timeOffset="40342.828">17451 1738 14995 0 0,'0'0'1276'0'0,"0"0"-339"0"0,0 0-205 0 0,0 0 33 0 0,0 0 32 0 0,0 0-29 0 0,0 0-54 0 0,0 0-96 0 0,0 0-69 0 0,0 0-50 0 0,0 0-95 0 0,0 0-85 0 0,0 0-63 0 0,0 34-77 0 0,1 106-42 0 0,7 209 66 0 0,42-128-3114 0 0,-46-210 1941 0 0,2 5-1591 0 0,-5-7-4688 0 0,-1-8 2257 0 0,0-1-473 0 0</inkml:trace>
  <inkml:trace contextRef="#ctx0" brushRef="#br0" timeOffset="40580.922">17221 2239 5761 0 0,'0'0'3618'0'0,"0"0"-1783"0"0,0 0-665 0 0,0 0-46 0 0,0 0-37 0 0,0 0-109 0 0,0 0-194 0 0,0 0-152 0 0,0 0-143 0 0,0 0-151 0 0,0 0-98 0 0,33-11-105 0 0,104-30-70 0 0,-51 30 15 0 0,-52 11-471 0 0,49 1-1219 0 0,-29 9-9097 0 0,-43-6 5079 0 0</inkml:trace>
  <inkml:trace contextRef="#ctx0" brushRef="#br0" timeOffset="40798.672">17764 2305 7554 0 0,'0'0'2539'0'0,"0"0"-1199"0"0,0 0-512 0 0,0 0-58 0 0,0 0-69 0 0,0 0-121 0 0,0 0-98 0 0,0 0-13 0 0,0 0 65 0 0,0 0 99 0 0,0 0 93 0 0,0 0 15 0 0,0 0-11 0 0,17 25-16 0 0,51 76-27 0 0,-32-75 371 0 0,-30-27-749 0 0,3-2-149 0 0,-1 1 1 0 0,0-2-1 0 0,0 1 0 0 0,0-1 0 0 0,-1-1 1 0 0,0 1-1 0 0,1-1 0 0 0,-2-1 0 0 0,1 1 1 0 0,0-1-1 0 0,-1 0 0 0 0,0 0 0 0 0,-1-1 1 0 0,1 0-1 0 0,-1 0 0 0 0,-1 0 0 0 0,1-1 1 0 0,-1 1-1 0 0,1-4-160 0 0,0 3 39 0 0,39-55-175 0 0,7-10-1411 0 0,-23 21-3485 0 0,-21 41 727 0 0,-4 7-375 0 0,-1 0-4099 0 0</inkml:trace>
  <inkml:trace contextRef="#ctx0" brushRef="#br0" timeOffset="41272.742">18215 2530 11226 0 0,'0'0'2080'0'0,"0"0"-477"0"0,0 0-84 0 0,0 0-25 0 0,0 0-175 0 0,0 0-237 0 0,0 0-202 0 0,0 0-149 0 0,0 0-106 0 0,0 0-126 0 0,23-32-143 0 0,71-97-100 0 0,-2 17 207 0 0,-29 58-373 0 0,-62 54-101 0 0,1 1 0 0 0,0-1 1 0 0,0 0-1 0 0,-1 1 0 0 0,1-1 1 0 0,0 1-1 0 0,-1-1 0 0 0,1 1 1 0 0,0 0-1 0 0,-1 0 0 0 0,1-1 1 0 0,-1 1-1 0 0,1 1 0 0 0,-1-1 1 0 0,0 0-1 0 0,1 0 0 0 0,-1 0 1 0 0,0 1-1 0 0,0-1 0 0 0,0 0 1 0 0,0 1-1 0 0,0-1 0 0 0,0 1 1 0 0,0 0-1 0 0,0-1 0 0 0,-1 1 1 0 0,1 0-1 0 0,-1-1 0 0 0,1 1 1 0 0,-1 0-1 0 0,1 0 0 0 0,-1-1 1 0 0,0 1-1 0 0,0 0 0 0 0,0 0 1 0 0,0-1-1 0 0,0 1 0 0 0,-1 0 1 0 0,1 0-1 0 0,0-1 0 0 0,-1 1 1 0 0,1 0-1 0 0,-1 0 0 0 0,0-1 1 0 0,0 1-1 0 0,1-1 0 0 0,-1 1 1 0 0,-1 1 10 0 0,1 10-2 0 0,1-3 25 0 0,-1-9-25 0 0,1 0 0 0 0,0 0 0 0 0,-1 0 0 0 0,1 0 0 0 0,0 0 0 0 0,0 0 0 0 0,0 0 0 0 0,0 1 0 0 0,0-1 0 0 0,0 0 0 0 0,0 0-1 0 0,0 0 1 0 0,0 0 0 0 0,0 0 0 0 0,0 0 0 0 0,1 0 0 0 0,-1 0 0 0 0,0 0 0 0 0,1 0 0 0 0,-1 0 0 0 0,1 0 0 0 0,-1 0 0 0 0,1 0-1 0 0,0 0 1 0 0,-1 0 0 0 0,1 0 0 0 0,0-1 0 0 0,0 1 0 0 0,0 0 0 0 0,-1 0 0 0 0,1-1 0 0 0,0 1 0 0 0,0-1 0 0 0,0 1 0 0 0,0-1-1 0 0,0 1 1 0 0,0-1 0 0 0,0 1 0 0 0,0-1 0 0 0,0 0 0 0 0,0 0 0 0 0,0 1 0 0 0,1-1 0 0 0,-1 0 0 0 0,0 0 0 0 0,0 0 0 0 0,0 0-1 0 0,0-1 1 0 0,1 1 2 0 0,8-2 32 0 0,0 0 0 0 0,0 0 0 0 0,0-1 0 0 0,0-1-1 0 0,-1 1 1 0 0,1-2 0 0 0,-1 1 0 0 0,0-2-1 0 0,0 1 1 0 0,0-1-32 0 0,9-5 18 0 0,40-23 9 0 0,-28 15 14 0 0,0 1 0 0 0,2 2 0 0 0,0 0 0 0 0,27-7-41 0 0,-58 22 7 0 0,0 0 0 0 0,1 0 0 0 0,-1 1 0 0 0,0-1 0 0 0,0 0 0 0 0,0 0 0 0 0,0 1 0 0 0,1-1 0 0 0,-1 1 0 0 0,0-1 0 0 0,1 1 0 0 0,-1 0 0 0 0,0-1 1 0 0,1 1-1 0 0,-1 0 0 0 0,1 0 0 0 0,-1 0 0 0 0,0 0 0 0 0,1 0 0 0 0,-1 0 0 0 0,0 1 0 0 0,1-1 0 0 0,-1 0 0 0 0,0 1 0 0 0,1-1 0 0 0,-1 1 0 0 0,0-1 0 0 0,0 1 0 0 0,1 0 0 0 0,-1-1 0 0 0,0 1 0 0 0,0 0 0 0 0,0 0 0 0 0,0 0 0 0 0,0 0 0 0 0,0 0 0 0 0,0 0 0 0 0,0 0 0 0 0,0 0 0 0 0,-1 0 0 0 0,1 0 0 0 0,0 1 0 0 0,-1-1 0 0 0,1 0 0 0 0,-1 0 0 0 0,1 1 0 0 0,-1-1 0 0 0,0 0 0 0 0,1 1 0 0 0,-1-1 0 0 0,0 1 0 0 0,0-1 0 0 0,0 0 1 0 0,0 1-1 0 0,0-1 0 0 0,-1 2-7 0 0,-21 99 815 0 0,18-92-847 0 0,0 0 1 0 0,1 1-1 0 0,0 0 0 0 0,1-1 1 0 0,0 1-1 0 0,1 0 1 0 0,0 0-1 0 0,0 0 1 0 0,1 1-1 0 0,1-1 1 0 0,0 2 31 0 0,28 11-3797 0 0,-16-24-798 0 0,0-2-3337 0 0,-4-1-763 0 0</inkml:trace>
  <inkml:trace contextRef="#ctx0" brushRef="#br0" timeOffset="50530.912">19820 1742 1712 0 0,'0'0'829'0'0,"0"0"-188"0"0,0 0-40 0 0,0 0 234 0 0,0 0 310 0 0,0 0 183 0 0,0 0-29 0 0,0 0-206 0 0,0 0-300 0 0,0 0-268 0 0,0 0-166 0 0,0 3-94 0 0,-12 186 3817 0 0,-55 204-3350 0 0,66-382-993 0 0,-8 55 508 0 0,-1-26-4473 0 0,-1-25-6051 0 0,9-14 8555 0 0</inkml:trace>
  <inkml:trace contextRef="#ctx0" brushRef="#br0" timeOffset="50849.31">19413 2191 1936 0 0,'0'0'782'0'0,"0"0"-125"0"0,0 0 105 0 0,0 0 390 0 0,0 0 348 0 0,0 0 226 0 0,0 0-23 0 0,0 0-200 0 0,0 0-220 0 0,0 0-249 0 0,0 0-185 0 0,0 0-125 0 0,35-9-94 0 0,111-30-69 0 0,146-57 854 0 0,-229 68-3102 0 0,-45 15-2177 0 0,-3-4-4126 0 0,-13 13 3314 0 0</inkml:trace>
  <inkml:trace contextRef="#ctx0" brushRef="#br0" timeOffset="51264.373">20144 1653 3305 0 0,'0'0'2830'0'0,"0"0"-1617"0"0,0 0-399 0 0,0 0 137 0 0,0 0 242 0 0,0 0 178 0 0,0 0 27 0 0,0 0-97 0 0,0 0-191 0 0,-14 35-218 0 0,-42 111-194 0 0,30-39 403 0 0,24-77-802 0 0,-14 296 1503 0 0,16-316-1774 0 0,-1-4-8 0 0,1 0 1 0 0,0 0-1 0 0,0 0 1 0 0,0 0-1 0 0,1 0 1 0 0,0 0-1 0 0,0 0 1 0 0,0 0-1 0 0,1 0 1 0 0,0 0-1 0 0,0 0 1 0 0,0 0-1 0 0,1-1 1 0 0,0 0-1 0 0,0 1 1 0 0,2 1-21 0 0,-2-5 11 0 0,0-1-1 0 0,1 0 1 0 0,-1 0 0 0 0,1-1 0 0 0,-1 1 0 0 0,1-1 0 0 0,-1 1 0 0 0,1-1-1 0 0,-1 0 1 0 0,1 0 0 0 0,0-1 0 0 0,-1 1 0 0 0,1-1 0 0 0,-1 0 0 0 0,0 0-1 0 0,1 0 1 0 0,-1 0 0 0 0,0 0 0 0 0,1-1 0 0 0,-1 1 0 0 0,0-1 0 0 0,0 0-1 0 0,0 0 1 0 0,0 0 0 0 0,-1-1 0 0 0,1 1 0 0 0,-1-1 0 0 0,2 0-11 0 0,1-1 14 0 0,198-161 364 0 0,-202 165-372 0 0,0-1-1 0 0,0 1 1 0 0,0-1-1 0 0,0 1 1 0 0,0-1 0 0 0,0 1-1 0 0,0 0 1 0 0,0-1-1 0 0,0 1 1 0 0,0 0 0 0 0,0 0-1 0 0,0 0 1 0 0,0 0-1 0 0,0 0 1 0 0,0 0 0 0 0,0 0-1 0 0,0 0 1 0 0,0 0 0 0 0,0 1-1 0 0,0-1 1 0 0,0 0-1 0 0,0 1 1 0 0,0-1 0 0 0,0 0-1 0 0,0 1 1 0 0,0-1-1 0 0,0 1 1 0 0,-1 0 0 0 0,1-1-1 0 0,0 1 1 0 0,0 0-1 0 0,0-1 1 0 0,-1 1 0 0 0,1 0-1 0 0,-1 0 1 0 0,1 0 0 0 0,0 0-1 0 0,-1 0 1 0 0,1-1-1 0 0,-1 1 1 0 0,0 0 0 0 0,1 0-1 0 0,-1 0 1 0 0,0 0-1 0 0,1 0 1 0 0,-1 0 0 0 0,0 1-6 0 0,12 52 172 0 0,-12-53-177 0 0,17 27-2412 0 0,-2-24-2841 0 0,3-3-3798 0 0,-11-1 4026 0 0</inkml:trace>
  <inkml:trace contextRef="#ctx0" brushRef="#br0" timeOffset="51944.118">20798 2143 984 0 0,'0'0'1687'0'0,"0"0"-181"0"0,0 0-95 0 0,0 0-3 0 0,0 0-122 0 0,0 0-98 0 0,0 0-48 0 0,0 0-84 0 0,0 0-94 0 0,0 0-96 0 0,0 0-117 0 0,0 0-94 0 0,0 0-64 0 0,-30 19-67 0 0,-92 60-83 0 0,55-17 278 0 0,58-46-696 0 0,7-15-49 0 0,1 0 0 0 0,0 0 0 0 0,0 1 1 0 0,0-1-1 0 0,-1 0 0 0 0,1 0 0 0 0,0 1 1 0 0,0-1-1 0 0,1 1 0 0 0,-1-1 0 0 0,0 1 0 0 0,0-1 1 0 0,1 1-1 0 0,-1-1 0 0 0,1 1 0 0 0,-1 0 1 0 0,1-1-1 0 0,0 1 0 0 0,0 0 0 0 0,-1-1 1 0 0,1 1-1 0 0,0 0 0 0 0,1-1 0 0 0,-1 1 1 0 0,0 0-1 0 0,0-1 0 0 0,1 1 0 0 0,-1 0 0 0 0,1-1 1 0 0,-1 1-1 0 0,1-1 0 0 0,0 1 0 0 0,0-1 1 0 0,-1 1-1 0 0,1-1 0 0 0,0 1 0 0 0,0-1 1 0 0,1 0-1 0 0,-1 0 0 0 0,0 1 0 0 0,0-1 0 0 0,1 0 1 0 0,-1 0-1 0 0,0 0 0 0 0,1 0 0 0 0,-1-1 1 0 0,1 1-1 0 0,-1 0 0 0 0,1-1 0 0 0,0 1 1 0 0,-1-1-1 0 0,1 1 0 0 0,0-1 26 0 0,11-1 88 0 0,-1 0 0 0 0,1-1 0 0 0,-1 0 0 0 0,1-1 0 0 0,-1-1 0 0 0,0 0 0 0 0,0-1 0 0 0,0 0 0 0 0,-1 0 0 0 0,0-2 1 0 0,0 1-1 0 0,0-1 0 0 0,-1-1 0 0 0,0 0 0 0 0,0 0 0 0 0,2-4-88 0 0,21-13 183 0 0,44-23-53 0 0,-76 49-124 0 0,0 0 1 0 0,0 0-1 0 0,0 0 1 0 0,0 0-1 0 0,0 0 1 0 0,0 0-1 0 0,0 0 0 0 0,0 1 1 0 0,0-1-1 0 0,-1 0 1 0 0,1 0-1 0 0,0 1 1 0 0,-1-1-1 0 0,1 0 1 0 0,-1 1-1 0 0,1-1 1 0 0,-1 0-1 0 0,0 1 1 0 0,0-1-1 0 0,0 1 0 0 0,0-1 1 0 0,0 1-1 0 0,0-1 1 0 0,0 1-1 0 0,0-1 1 0 0,0 0-1 0 0,-1 1 1 0 0,1-1-1 0 0,0 1 1 0 0,-1 0-7 0 0,1 1 8 0 0,-1 1-26 0 0,1-1 0 0 0,-1 1-1 0 0,1-1 1 0 0,0 1-1 0 0,1 0 1 0 0,-1-1 0 0 0,1 1-1 0 0,-1 0 1 0 0,1-1-1 0 0,0 1 1 0 0,0-1 0 0 0,1 0-1 0 0,-1 1 1 0 0,1-1-1 0 0,0 0 1 0 0,0 0 0 0 0,0 0-1 0 0,0 0 1 0 0,0 0-1 0 0,0 0 1 0 0,1-1 0 0 0,0 1-1 0 0,-1-1 1 0 0,1 1-1 0 0,0-1 1 0 0,0 0 0 0 0,0 0-1 0 0,0-1 1 0 0,1 1-1 0 0,-1 0 1 0 0,1-1 0 0 0,-1 0-1 0 0,0 0 1 0 0,1 0-1 0 0,0 0 1 0 0,-1-1 0 0 0,1 1-1 0 0,-1-1 1 0 0,1 0-1 0 0,0 0 1 0 0,-1-1 0 0 0,1 1-1 0 0,0 0 1 0 0,-1-1-1 0 0,2-1 19 0 0,11-4 132 0 0,0-1-1 0 0,-1 0 1 0 0,-1-2-1 0 0,1 0 1 0 0,-1 0-1 0 0,-1-1 1 0 0,0-1-1 0 0,0 0 1 0 0,-1-1-1 0 0,-1 0 1 0 0,10-13-132 0 0,-15 18 58 0 0,37-39 189 0 0,-3-2 0 0 0,-2-1 0 0 0,-2-2 1 0 0,6-17-248 0 0,-28 44-13 0 0,-1 0 0 0 0,-1-1 0 0 0,-2-1 0 0 0,0 0 0 0 0,-2 0 0 0 0,0-1 0 0 0,-2 0 1 0 0,-2 0-1 0 0,0-1 0 0 0,0-23 13 0 0,-3 29 12 0 0,0 18 14 0 0,-1-1 1 0 0,1 0 0 0 0,-1 0 0 0 0,0 0 0 0 0,0 0 0 0 0,0 0 0 0 0,-1 0-1 0 0,0 0 1 0 0,0 0 0 0 0,0 1 0 0 0,0-1 0 0 0,-1 0 0 0 0,0 0-1 0 0,0 1 1 0 0,0 0 0 0 0,0-1 0 0 0,-3-2-27 0 0,3 6 11 0 0,0 0 0 0 0,-1 0 0 0 0,1 1 0 0 0,0-1 0 0 0,0 1-1 0 0,-1-1 1 0 0,1 1 0 0 0,0 0 0 0 0,0 0 0 0 0,-1 0 0 0 0,1 0 0 0 0,0 0 0 0 0,-1 1 0 0 0,1-1 0 0 0,0 1 0 0 0,0-1 0 0 0,-1 1 0 0 0,1 0 0 0 0,0 0-1 0 0,0 0 1 0 0,0 0 0 0 0,0 0 0 0 0,0 0 0 0 0,0 1 0 0 0,0-1 0 0 0,1 1 0 0 0,-1-1 0 0 0,0 1 0 0 0,1 0 0 0 0,-1-1 0 0 0,1 1 0 0 0,0 0-1 0 0,0 0 1 0 0,0 0 0 0 0,-1 0 0 0 0,1 2-11 0 0,-7 12-7 0 0,0-1-1 0 0,1 1 0 0 0,1 0 0 0 0,1 1 1 0 0,0 0-1 0 0,1-1 0 0 0,1 2 0 0 0,0-1 0 0 0,2 0 1 0 0,0 0-1 0 0,1 17 8 0 0,4 23-133 0 0,3 0 0 0 0,2 0 0 0 0,3-1 0 0 0,2 0 0 0 0,2-1 0 0 0,9 14 133 0 0,2 14-1365 0 0,-20-50-1812 0 0,-7-33 2009 0 0,-5 0-3158 0 0,-10-7-2888 0 0,8 3 5195 0 0</inkml:trace>
  <inkml:trace contextRef="#ctx0" brushRef="#br0" timeOffset="52182.143">21089 2003 4297 0 0,'0'0'5928'0'0,"0"0"-2932"0"0,0 0-1218 0 0,0 0-444 0 0,0 0-226 0 0,0 0-169 0 0,0 0-182 0 0,0 0-167 0 0,35-10-165 0 0,116-30-123 0 0,-7 16 10 0 0,-59 12-798 0 0,278-39 1037 0 0,-243 36-3457 0 0,-2 2-3675 0 0,-68 9-4531 0 0</inkml:trace>
  <inkml:trace contextRef="#ctx0" brushRef="#br0" timeOffset="32503.866">5938 2360 0 0 0,'0'0'603'0'0,"0"0"737"0"0,0 0 284 0 0,0 0 66 0 0,0 0-75 0 0,0 0-144 0 0,0 0-173 0 0,0 0-229 0 0,0 0-205 0 0,0 0-127 0 0,-31 11-76 0 0,-98 33-34 0 0,55-2 542 0 0,65-34-1059 0 0,0 1-1 0 0,1 0 0 0 0,0 0 1 0 0,1 1-1 0 0,0 0 0 0 0,1 0 1 0 0,0 1-1 0 0,0 0 0 0 0,1 0 0 0 0,0 0 1 0 0,1 1-1 0 0,1 0 0 0 0,0-1 1 0 0,0 1-1 0 0,1 0 0 0 0,0 1 0 0 0,1-1 1 0 0,1 0-1 0 0,0 0 0 0 0,1 1-109 0 0,0-8 75 0 0,0-1-1 0 0,0 1 0 0 0,0-1 1 0 0,1 0-1 0 0,0 0 0 0 0,0 0 1 0 0,0 0-1 0 0,0 0 1 0 0,1 0-1 0 0,-1 0 0 0 0,1-1 1 0 0,0 1-1 0 0,0-1 0 0 0,1 0 1 0 0,-1 0-1 0 0,1 0 0 0 0,-1 0 1 0 0,1-1-1 0 0,0 0 0 0 0,0 1 1 0 0,0-1-1 0 0,0-1 1 0 0,0 1-1 0 0,0 0 0 0 0,1-1 1 0 0,-1 0-1 0 0,1 0 0 0 0,-1 0 1 0 0,1-1-1 0 0,-1 0 0 0 0,1 1 1 0 0,-1-2-1 0 0,1 1 0 0 0,-1 0 1 0 0,1-1-1 0 0,-1 0 1 0 0,0 0-1 0 0,1 0 0 0 0,-1-1 1 0 0,0 1-1 0 0,0-1 0 0 0,1 0 1 0 0,-2 0-1 0 0,1 0 0 0 0,3-3-74 0 0,21-15 210 0 0,0-1 1 0 0,-1-1-1 0 0,-2-2 0 0 0,0 0 0 0 0,-1-2 0 0 0,-2-1 0 0 0,3-6-210 0 0,31-33 107 0 0,-29 34-42 0 0,-18 20-43 0 0,0 0 0 0 0,1 1 0 0 0,0 0 0 0 0,1 1-1 0 0,0 0 1 0 0,1 1 0 0 0,0 0 0 0 0,3-1-22 0 0,-13 10 1 0 0,-1-1 0 0 0,0 1 0 0 0,0 0 1 0 0,0-1-1 0 0,0 1 0 0 0,0 0 0 0 0,0 0 0 0 0,1 0 0 0 0,-1 0 0 0 0,0 0 1 0 0,0 0-1 0 0,0 0 0 0 0,0 1 0 0 0,0-1 0 0 0,1 0 0 0 0,-1 1 0 0 0,0-1 1 0 0,0 1-1 0 0,0-1 0 0 0,0 1 0 0 0,0-1 0 0 0,0 1 0 0 0,0 0 0 0 0,0-1 1 0 0,-1 1-1 0 0,1 0 0 0 0,0 0 0 0 0,0 0 0 0 0,-1 0 0 0 0,1-1 0 0 0,0 1 0 0 0,-1 0 1 0 0,1 0-1 0 0,-1 0 0 0 0,1 1 0 0 0,-1-1 0 0 0,1 0 0 0 0,-1 0 0 0 0,0 0 1 0 0,1 1-2 0 0,12 49 147 0 0,-12-49-147 0 0,0 3-235 0 0,34 115-411 0 0,-12-88-4628 0 0,11-9-6944 0 0,-27-19 8280 0 0</inkml:trace>
  <inkml:trace contextRef="#ctx0" brushRef="#br0" timeOffset="32812.689">6356 2670 3841 0 0,'0'0'3539'0'0,"0"0"-1025"0"0,0 0-565 0 0,0 0-226 0 0,0 0-284 0 0,0 0-250 0 0,0 0-99 0 0,0 0-110 0 0,0 0-180 0 0,0 0-142 0 0,16-32-150 0 0,53-98-124 0 0,-7 46 176 0 0,66-26 92 0 0,-127 109-655 0 0,-1 0 0 0 0,1 1 0 0 0,-1-1 0 0 0,1 0 0 0 0,0 1 0 0 0,-1-1-1 0 0,1 1 1 0 0,0-1 0 0 0,0 1 0 0 0,-1-1 0 0 0,1 1 0 0 0,0 0 0 0 0,0-1 0 0 0,0 1 0 0 0,0 0 0 0 0,-1 0 0 0 0,1 0 0 0 0,0-1 0 0 0,0 1-1 0 0,0 0 1 0 0,0 0 0 0 0,0 0 0 0 0,-1 0 0 0 0,1 0 0 0 0,0 1 0 0 0,0-1 0 0 0,0 0 0 0 0,0 0 0 0 0,0 1 0 0 0,-1-1 0 0 0,1 0-1 0 0,0 1 1 0 0,0-1 0 0 0,-1 0 0 0 0,1 1 0 0 0,0 0 0 0 0,0-1 0 0 0,-1 1 0 0 0,1-1 0 0 0,-1 1 0 0 0,1 0 0 0 0,0-1 0 0 0,-1 1 0 0 0,1 0-1 0 0,-1-1 1 0 0,0 1 0 0 0,1 0 0 0 0,-1 0 3 0 0,3 47 12 0 0,-3-35 29 0 0,14 99 85 0 0,-12-109-113 0 0,-1 1-1 0 0,1 0 1 0 0,0 0-1 0 0,0-1 1 0 0,0 1-1 0 0,0-1 1 0 0,1 0 0 0 0,-1 0-1 0 0,1 0 1 0 0,0 0-1 0 0,0 0 1 0 0,0 0-1 0 0,0-1 1 0 0,1 1-1 0 0,-1-1 1 0 0,1 0-1 0 0,-1 0 1 0 0,1 0 0 0 0,0-1-1 0 0,-1 1 1 0 0,1-1-1 0 0,0 0 1 0 0,0 0-1 0 0,0 0 1 0 0,0-1-1 0 0,4 1-12 0 0,2 0 114 0 0,1-1-1 0 0,-1 1 0 0 0,1-2 0 0 0,-1 0 0 0 0,1 0 0 0 0,-1-1 1 0 0,0 0-1 0 0,0 0 0 0 0,0-1 0 0 0,0-1 0 0 0,0 0 1 0 0,-1 0-1 0 0,1-1 0 0 0,-1 0 0 0 0,4-3-113 0 0,113-103 731 0 0,-121 106-702 0 0,36-25-3035 0 0,-25 31-2474 0 0,3 8-4067 0 0,-15-6 2939 0 0</inkml:trace>
  <inkml:trace contextRef="#ctx0" brushRef="#br0" timeOffset="33343.819">7567 2342 7410 0 0,'0'0'2843'0'0,"0"0"-524"0"0,0 0-264 0 0,0 0-288 0 0,0 0-389 0 0,0 0-301 0 0,0 0-214 0 0,0 0-164 0 0,0 0-118 0 0,0 0-110 0 0,0 0-80 0 0,0 0-52 0 0,0 0-61 0 0,-31 4-33 0 0,-95 12-24 0 0,122-17-205 0 0,1 1 0 0 0,-1 0 0 0 0,1 0 0 0 0,0 0 0 0 0,-1 1 0 0 0,1-1 0 0 0,0 1 0 0 0,-1 0 1 0 0,1 0-1 0 0,0 0 0 0 0,0 0 0 0 0,0 1 0 0 0,0-1 0 0 0,0 1 0 0 0,0 0 0 0 0,0 0 0 0 0,0 0 0 0 0,1 0 0 0 0,-1 0 0 0 0,0 2-16 0 0,-8 7 3 0 0,6-4-14 0 0,0 0 1 0 0,1 1-1 0 0,0 0 1 0 0,0-1-1 0 0,1 1 0 0 0,0 0 1 0 0,0 1-1 0 0,1-1 1 0 0,0 0-1 0 0,0 1 1 0 0,1 0-1 0 0,0-1 0 0 0,1 1 1 0 0,0-1-1 0 0,0 1 1 0 0,1 0-1 0 0,1 3 11 0 0,-2 7-37 0 0,-1-14 38 0 0,1-1 0 0 0,0 1 0 0 0,1 0 0 0 0,-1 0 0 0 0,1-1 0 0 0,0 1 0 0 0,0-1 1 0 0,0 1-1 0 0,0-1 0 0 0,1 1 0 0 0,0-1 0 0 0,0 0 0 0 0,0 0 0 0 0,1 0 0 0 0,-1 0 1 0 0,1 0-1 0 0,0 0 0 0 0,0-1 0 0 0,0 1 0 0 0,0-1 0 0 0,1 0 0 0 0,0 0 0 0 0,-1 0 1 0 0,1 0-1 0 0,0-1 0 0 0,0 0 0 0 0,1 0 0 0 0,-1 0 0 0 0,0 0 0 0 0,1 0 0 0 0,-1-1 0 0 0,1 0 1 0 0,-1 0-1 0 0,1 0 0 0 0,0-1 0 0 0,-1 1 0 0 0,1-1 0 0 0,0 0 0 0 0,-1 0 0 0 0,1-1 1 0 0,0 0-1 0 0,-1 0 0 0 0,1 0 0 0 0,0 0-1 0 0,11-7 160 0 0,0 0 0 0 0,-1-1 1 0 0,1 0-1 0 0,-2-2 0 0 0,1 0 0 0 0,-2 0 1 0 0,1-1-1 0 0,-2-1 0 0 0,1 0 1 0 0,-2-1-1 0 0,0 0 0 0 0,0-2-160 0 0,0 2 133 0 0,26-26-17 0 0,-3-2-1 0 0,-2-1 1 0 0,-1-2-1 0 0,-2-1 1 0 0,-3-2-1 0 0,-1 0 0 0 0,-3-2 1 0 0,-2 0-1 0 0,7-30-115 0 0,-19 50-186 0 0,-1 1 0 0 0,-2-1 0 0 0,-1 0-1 0 0,-1-1 1 0 0,-2 1 0 0 0,-1 0 0 0 0,-1-1 0 0 0,-5-25 186 0 0,6 50-26 0 0,-1 1 1 0 0,-1-1 0 0 0,1 0 0 0 0,-1 1-1 0 0,0-1 1 0 0,0 1 0 0 0,-1 0 0 0 0,1 0-1 0 0,-1 0 1 0 0,0 0 0 0 0,-1 0 0 0 0,1 0-1 0 0,-1 1 1 0 0,0 0 0 0 0,0 0 0 0 0,0 0-1 0 0,-1 0 1 0 0,0 0 0 0 0,1 1 0 0 0,-1 0 0 0 0,0 0-1 0 0,0 0 1 0 0,-1 1 0 0 0,1 0 0 0 0,-1 0-1 0 0,1 0 1 0 0,-1 1 0 0 0,1-1 0 0 0,-1 1-1 0 0,0 1 1 0 0,0-1 0 0 0,0 1 0 0 0,1 0-1 0 0,-1 0 1 0 0,0 1 0 0 0,0 0 0 0 0,1 0-1 0 0,-1 0 1 0 0,0 0 0 0 0,1 1 0 0 0,-1 0-1 0 0,-1 1 26 0 0,-7 7 1 0 0,0 0 1 0 0,1 0-1 0 0,0 2 0 0 0,1-1 0 0 0,0 2 0 0 0,0 0 0 0 0,2 0 0 0 0,-1 1 0 0 0,2 0 0 0 0,0 1 0 0 0,1 0 0 0 0,0 0 0 0 0,1 1 0 0 0,1 0 0 0 0,0 0 0 0 0,1 0 1 0 0,1 1-1 0 0,1 0 0 0 0,0 0 0 0 0,1 3-1 0 0,-1 9 15 0 0,2-1 0 0 0,1 1 0 0 0,1 0 1 0 0,2-1-1 0 0,0 1 0 0 0,2-1 0 0 0,2 0 1 0 0,0 0-1 0 0,1-1 0 0 0,2 0 0 0 0,1-1 1 0 0,1 0-1 0 0,1 0 0 0 0,2-1 0 0 0,0-1 1 0 0,1 0-1 0 0,2-2 0 0 0,0 0 0 0 0,2-1 1 0 0,0 0-1 0 0,20 14-15 0 0,-10-11-58 0 0,1-2 1 0 0,1 0-1 0 0,2-3 1 0 0,-1 0-1 0 0,2-3 1 0 0,1 0-1 0 0,0-3 1 0 0,10 2 57 0 0,103 18-2661 0 0,-109-27 348 0 0,5 1-5265 0 0,-17-6-3390 0 0</inkml:trace>
  <inkml:trace contextRef="#ctx0" brushRef="#br0" timeOffset="29023.01">2490 1889 3793 0 0,'0'0'4105'0'0,"0"0"-2146"0"0,0 0-667 0 0,0 0-24 0 0,0 0 133 0 0,0 0 74 0 0,0 0-84 0 0,0 0-234 0 0,0 0-334 0 0,0 0-324 0 0,0 0-174 0 0,0 0-70 0 0,0 0 5 0 0,-2 17 35 0 0,-9 132 613 0 0,33 171 144 0 0,23-8-829 0 0,-29-249-2708 0 0,-16-62 1254 0 0,0-1-478 0 0,-1 0-4199 0 0,-3 0 356 0 0,2 0-44 0 0</inkml:trace>
  <inkml:trace contextRef="#ctx0" brushRef="#br0" timeOffset="29256.748">2190 2427 8674 0 0,'0'0'811'0'0,"0"0"-100"0"0,0 0 226 0 0,0 0 327 0 0,0 0 93 0 0,0 0-77 0 0,0 0-124 0 0,0 0-184 0 0,0 0-131 0 0,34-1-149 0 0,107-2-159 0 0,3-16 349 0 0,50-3-999 0 0,-128 20-4450 0 0,-2 1-6787 0 0,-53 1 7282 0 0</inkml:trace>
  <inkml:trace contextRef="#ctx0" brushRef="#br0" timeOffset="29576.832">2899 2438 6705 0 0,'0'0'1178'0'0,"0"0"-64"0"0,0 0 118 0 0,0 0 169 0 0,0 0 25 0 0,0 0-131 0 0,0 0-193 0 0,0 0-288 0 0,0 0-236 0 0,0 0-159 0 0,-4 34-139 0 0,-12 107-48 0 0,15-139-219 0 0,0 0 0 0 0,0 0 0 0 0,1 1 0 0 0,-1-1 1 0 0,1 1-1 0 0,0-1 0 0 0,-1 0 0 0 0,1 1 0 0 0,0-1 0 0 0,0 1 0 0 0,1-1 1 0 0,-1 1-1 0 0,0-1 0 0 0,1 0 0 0 0,-1 1 0 0 0,1-1 0 0 0,0 0 1 0 0,0 1-1 0 0,0-1 0 0 0,0 0 0 0 0,0 0 0 0 0,1 0 0 0 0,-1 0 0 0 0,1 0 1 0 0,-1 0-1 0 0,2 1-13 0 0,3 2 81 0 0,-2 0 18 0 0,0 1 1 0 0,1-1-1 0 0,0-1 1 0 0,0 1-1 0 0,0-1 1 0 0,0 0-1 0 0,1 0 1 0 0,-1 0-1 0 0,1-1 1 0 0,0 0-1 0 0,0 0 1 0 0,0 0-1 0 0,1-1 1 0 0,-1 0-1 0 0,1 0 1 0 0,-1-1-1 0 0,1 1 1 0 0,0-1-100 0 0,-1-1 81 0 0,0 0 0 0 0,-1-1 0 0 0,1 1 0 0 0,0-1 0 0 0,-1 0 0 0 0,1-1 1 0 0,0 1-1 0 0,-1-1 0 0 0,0 0 0 0 0,1 0 0 0 0,-1-1 0 0 0,0 0 0 0 0,0 0 1 0 0,-1 0-1 0 0,1 0 0 0 0,0-1 0 0 0,-1 1 0 0 0,0-1 0 0 0,0-1 0 0 0,0 1 1 0 0,-1 0-1 0 0,1-1 0 0 0,-1 0 0 0 0,0 0 0 0 0,0 0 0 0 0,-1 0 0 0 0,1 0 1 0 0,-1 0-1 0 0,0-1 0 0 0,-1 1 0 0 0,1-1 0 0 0,-1 1 0 0 0,0-1 0 0 0,-1 0 1 0 0,1 1-1 0 0,-1-1 0 0 0,0 0 0 0 0,-1-5-81 0 0,1 9 8 0 0,1-3-19 0 0,0 0 1 0 0,0 0 0 0 0,-1 0-1 0 0,0-1 1 0 0,0 1-1 0 0,0 0 1 0 0,0 0-1 0 0,-1 0 1 0 0,0 0-1 0 0,0-1 1 0 0,0 1 0 0 0,-1 0-1 0 0,1 1 1 0 0,-1-1-1 0 0,0 0 1 0 0,-1 0-1 0 0,1 1 1 0 0,-1-1-1 0 0,0 1 1 0 0,0 0 0 0 0,0 0-1 0 0,-1 0 1 0 0,0 0-1 0 0,1 1 1 0 0,-1-1-1 0 0,-1 1 1 0 0,1 0-1 0 0,0 0 1 0 0,-1 1 0 0 0,-2-2 10 0 0,2 2-212 0 0,0 0 1 0 0,0 0 0 0 0,0 1 0 0 0,0 0 0 0 0,0 0 0 0 0,-1 0 0 0 0,1 0 0 0 0,0 1 0 0 0,-1 0 0 0 0,1 0 0 0 0,-1 0 0 0 0,1 1 0 0 0,0 0 0 0 0,-1 0 0 0 0,-1 1 211 0 0,-42 30-7801 0 0,36-19 2555 0 0,3-4-1309 0 0</inkml:trace>
  <inkml:trace contextRef="#ctx0" brushRef="#br0" timeOffset="29912.783">3368 2695 2104 0 0,'0'0'2010'0'0,"0"0"-193"0"0,0 0 74 0 0,0 0 133 0 0,0 0-27 0 0,0 0-201 0 0,0 0-216 0 0,0 0-198 0 0,0 0-199 0 0,0 0-171 0 0,0 0-138 0 0,0 0-105 0 0,0 0-117 0 0,-6 0-104 0 0,-20-1-90 0 0,12-36 672 0 0,14 34-1027 0 0,0-6 45 0 0,-1-7-15 0 0,1 0 0 0 0,1 0 0 0 0,0 0 0 0 0,1 0 1 0 0,1 0-1 0 0,0 1 0 0 0,1-1 0 0 0,1 1 0 0 0,1-3-133 0 0,-2 8 86 0 0,1-1 1 0 0,1 1-1 0 0,0 0 0 0 0,0 0 1 0 0,1 0-1 0 0,0 1 0 0 0,1 0 0 0 0,0 1 1 0 0,2-3-87 0 0,14-5-2068 0 0,5 5-4147 0 0,4 8-5742 0 0,-29 3 6744 0 0</inkml:trace>
  <inkml:trace contextRef="#ctx0" brushRef="#br0" timeOffset="30894.806">3834 2397 4393 0 0,'0'0'2266'0'0,"0"0"-385"0"0,0 0-104 0 0,0 0 23 0 0,0 0-73 0 0,0 0-176 0 0,0 0-228 0 0,0 0-224 0 0,0 0-204 0 0,0 0-171 0 0,0 0-142 0 0,0 0-117 0 0,0 0-104 0 0,-16-1-83 0 0,-53-3-33 0 0,64 4-211 0 0,0 0-1 0 0,1 1 0 0 0,-1-1 1 0 0,0 1-1 0 0,1 0 0 0 0,-1 0 1 0 0,0 0-1 0 0,1 1 1 0 0,-1-1-1 0 0,1 1 0 0 0,0 1 1 0 0,0-1-1 0 0,-1 0 0 0 0,1 1 1 0 0,1 0-1 0 0,-2 1-33 0 0,-13 8 80 0 0,8-5-89 0 0,0 1 0 0 0,0 1 0 0 0,1 0 1 0 0,0 0-1 0 0,0 1 0 0 0,1 0 0 0 0,0 0 1 0 0,1 1-1 0 0,0 0 0 0 0,1 0 0 0 0,0 0 1 0 0,1 1-1 0 0,0 0 0 0 0,1 0 0 0 0,0 1 1 0 0,-1 8 8 0 0,4-19-13 0 0,0 0 0 0 0,0 0 0 0 0,0 0 0 0 0,1 0 1 0 0,-1 0-1 0 0,0 1 0 0 0,1-1 0 0 0,0 0 0 0 0,-1 0 1 0 0,1 1-1 0 0,0-1 0 0 0,0 0 0 0 0,0 0 1 0 0,0 1-1 0 0,1-1 0 0 0,-1 0 0 0 0,1 0 0 0 0,-1 1 1 0 0,1-1-1 0 0,0 0 0 0 0,0 0 0 0 0,0 0 0 0 0,0 0 1 0 0,0 0-1 0 0,0 0 0 0 0,1 0 0 0 0,-1-1 0 0 0,1 1 1 0 0,-1 0-1 0 0,1-1 0 0 0,-1 1 0 0 0,1-1 0 0 0,0 1 1 0 0,0-1-1 0 0,0 0 0 0 0,0 0 0 0 0,0 0 0 0 0,0 0 1 0 0,0 0-1 0 0,0 0 0 0 0,0-1 0 0 0,1 1 0 0 0,-1 0 1 0 0,0-1-1 0 0,0 0 0 0 0,1 0 0 0 0,1 0 13 0 0,8-2 32 0 0,0-2-1 0 0,0 1 1 0 0,0-2 0 0 0,0 1-1 0 0,-1-2 1 0 0,1 0-1 0 0,-2 0 1 0 0,1-1 0 0 0,-1 0-1 0 0,0-1 1 0 0,0 0-1 0 0,-1 0 1 0 0,5-6-32 0 0,114-137 263 0 0,-119 134 52 0 0,-15 27 162 0 0,-19 41-531 0 0,2 1 0 0 0,3 0 0 0 0,-11 44 54 0 0,-76 244-316 0 0,46-48 262 0 0,59-178-113 0 0,4-112 131 0 0,0 0 1 0 0,1 0-1 0 0,0-1 0 0 0,-1 1 1 0 0,1 0-1 0 0,0-1 0 0 0,0 0 1 0 0,0 0-1 0 0,0 0 0 0 0,0 0 1 0 0,0 0-1 0 0,0 0 0 0 0,0-1 1 0 0,0 1-1 0 0,0-1 0 0 0,0 0 1 0 0,0 0-1 0 0,0 0 0 0 0,0-1 1 0 0,1 1-1 0 0,-1-1 0 0 0,0 0 1 0 0,0 1-1 0 0,0-1 36 0 0,99-58 67 0 0,-32 0 85 0 0,-68 58-115 0 0,-1 0 0 0 0,1 0 1 0 0,0 0-1 0 0,0 0 1 0 0,-1-1-1 0 0,1 1 0 0 0,-1-1 1 0 0,1 1-1 0 0,-1-1 0 0 0,0 1 1 0 0,0-1-1 0 0,1 0 1 0 0,-1 0-1 0 0,0 0 0 0 0,-1 0 1 0 0,1 1-1 0 0,0-1 1 0 0,0 0-1 0 0,-1-1 0 0 0,1 1 1 0 0,-1 0-1 0 0,0 0 1 0 0,0 0-1 0 0,0 0 0 0 0,0 0 1 0 0,0-2-38 0 0,-41-24 436 0 0,-253-90-1216 0 0,201 85 677 0 0,91 33 101 0 0,1 0-1 0 0,0 0 1 0 0,-1-1 0 0 0,1 1-1 0 0,0 0 1 0 0,-1 0 0 0 0,1-1-1 0 0,0 1 1 0 0,-1-1-1 0 0,1 1 1 0 0,0-1 0 0 0,-1 0-1 0 0,1 1 1 0 0,0-1 0 0 0,0 0-1 0 0,0 0 1 0 0,0 0 0 0 0,0 0-1 0 0,0 0 1 0 0,0 0 0 0 0,0 0-1 0 0,0 0 1 0 0,0 0 0 0 0,1 0-1 0 0,-1-1 1 0 0,0 1-1 0 0,1 0 1 0 0,-1 0 0 0 0,1-1-1 0 0,-1 1 1 0 0,1 0 0 0 0,0-1-1 0 0,0 1 1 0 0,0-1 0 0 0,-1 1-1 0 0,1 0 1 0 0,0-1 0 0 0,1 1-1 0 0,-1 0 1 0 0,0-1 0 0 0,0 1-1 0 0,0-1 1 0 0,1 1-1 0 0,-1 0 1 0 0,1-1 0 0 0,-1 1-1 0 0,1 0 1 0 0,0 0 0 0 0,-1-1-1 0 0,1 1 1 0 0,0 0 2 0 0,13-11-16 0 0,1 1 0 0 0,-1 1-1 0 0,2 0 1 0 0,-1 2 0 0 0,1-1 0 0 0,1 2 0 0 0,6-3 16 0 0,31-8-10 0 0,0 1 1 0 0,2 3 0 0 0,-1 3-1 0 0,9 1 10 0 0,11 0-593 0 0,-33 4-2619 0 0,-1 0-7915 0 0,-31 5 4436 0 0</inkml:trace>
  <inkml:trace contextRef="#ctx0" brushRef="#br0" timeOffset="31263.109">4003 2574 2417 0 0,'0'0'2616'0'0,"0"0"-291"0"0,0 0-246 0 0,0 0-260 0 0,0 0-400 0 0,0 0-383 0 0,0 0-295 0 0,0 0-150 0 0,0 0-63 0 0,0 0-52 0 0,0 0-63 0 0,0 0-59 0 0,0 0-72 0 0,-2 18-62 0 0,-5 56-22 0 0,7-70-160 0 0,0 0-1 0 0,0 0 0 0 0,0 0 0 0 0,1 0 1 0 0,-1 0-1 0 0,1 1 0 0 0,0-2 0 0 0,0 1 1 0 0,1 0-1 0 0,-1 0 0 0 0,1 0 0 0 0,0 0 1 0 0,0-1-1 0 0,0 1 0 0 0,0-1 0 0 0,1 0 0 0 0,-1 1 1 0 0,1-1-1 0 0,0 0 0 0 0,0-1 0 0 0,0 1 1 0 0,0 0-1 0 0,1-1 0 0 0,-1 0 0 0 0,1 0 1 0 0,-1 0-38 0 0,2 0 140 0 0,0 0 0 0 0,0 0 0 0 0,0-1 1 0 0,0 0-1 0 0,0 0 0 0 0,0 0 1 0 0,0-1-1 0 0,0 0 0 0 0,0 0 0 0 0,0 0 1 0 0,0 0-1 0 0,0-1 0 0 0,1 0 0 0 0,-1 0 1 0 0,0 0-1 0 0,-1-1 0 0 0,1 1 1 0 0,0-1-1 0 0,0 0 0 0 0,-1-1 0 0 0,1 1 1 0 0,-1-1-1 0 0,0 0 0 0 0,0 0 1 0 0,0 0-1 0 0,0-1 0 0 0,0 0-140 0 0,15-16 184 0 0,0 0 0 0 0,-2-1 1 0 0,-1-1-1 0 0,0 0 0 0 0,-2-2 0 0 0,-1 1 0 0 0,0-2 1 0 0,-2 0-1 0 0,4-14-184 0 0,-13 36-1210 0 0,4-16 2421 0 0,-5 14-5719 0 0,-3 2-5852 0 0,2 3 1299 0 0</inkml:trace>
  <inkml:trace contextRef="#ctx0" brushRef="#br0" timeOffset="31607.611">4517 2681 4153 0 0,'0'0'2867'0'0,"0"0"-208"0"0,0 0-214 0 0,0 0-341 0 0,0 0-374 0 0,0 0-350 0 0,0 0-273 0 0,0 0-268 0 0,0 0-229 0 0,0 0-154 0 0,0 0-127 0 0,32-21-84 0 0,96-62-48 0 0,-77 35 96 0 0,-49 43-285 0 0,0 0 1 0 0,0-1-1 0 0,0 1 1 0 0,-1-1-1 0 0,1 1 1 0 0,-1-1-1 0 0,-1 0 1 0 0,1 1-1 0 0,-1-1 1 0 0,0 0-1 0 0,0 1 1 0 0,-1-1-1 0 0,1 0 1 0 0,-2 1-9 0 0,0 2-81 0 0,-1 1 0 0 0,1 1 0 0 0,-1-1 0 0 0,0 0 0 0 0,0 1 0 0 0,0-1 0 0 0,0 1 0 0 0,0 0 0 0 0,-1 0 0 0 0,1 0 0 0 0,0 1 0 0 0,0-1 0 0 0,-1 1 0 0 0,1-1 0 0 0,0 1 0 0 0,-1 0 0 0 0,1 0 0 0 0,0 1 0 0 0,0-1-1 0 0,-1 1 1 0 0,-2 0 81 0 0,1 0-91 0 0,-3 0 65 0 0,0 1 1 0 0,0 1-1 0 0,0-1 0 0 0,0 1 0 0 0,0 1 0 0 0,1-1 1 0 0,-1 1-1 0 0,1 1 0 0 0,0-1 0 0 0,0 1 0 0 0,1 0 0 0 0,-1 1 1 0 0,1 0-1 0 0,0 0 0 0 0,1 0 0 0 0,0 0 0 0 0,0 1 1 0 0,0 0-1 0 0,0 0 0 0 0,1 1 0 0 0,1-1 0 0 0,-1 1 1 0 0,1 0-1 0 0,0-1 0 0 0,1 1 0 0 0,0 1 0 0 0,0-1 0 0 0,1 0 1 0 0,0 0-1 0 0,0 1 0 0 0,1 6 26 0 0,2-4 0 0 0,1 0 1 0 0,-1 0-1 0 0,2 0 1 0 0,0 0-1 0 0,0 0 1 0 0,1-1-1 0 0,0 0 0 0 0,0 0 1 0 0,2 0-1 0 0,-1-1 1 0 0,1 0-1 0 0,0 0 0 0 0,1-1 1 0 0,0 1-1 0 0,0-2 1 0 0,1 1-1 0 0,0-1 0 0 0,0-1 1 0 0,1 0-1 0 0,0 0 1 0 0,0 0-1 0 0,0-2 0 0 0,0 1 1 0 0,1-1-1 0 0,0-1 1 0 0,0 0-1 0 0,70 8-1795 0 0,-28-14-7143 0 0,-41 0 720 0 0</inkml:trace>
  <inkml:trace contextRef="#ctx0" brushRef="#br0" timeOffset="54466.838">1728 3421 3761 0 0,'0'0'1540'0'0,"0"0"-2"0"0,0 0 67 0 0,0 0 101 0 0,0 0 32 0 0,0 0-174 0 0,0 0-250 0 0,0 0-197 0 0,0 0-167 0 0,0 0-89 0 0,0 0-86 0 0,0 0-124 0 0,-1 32-112 0 0,-3 106-67 0 0,8 258 1091 0 0,-2-345-1509 0 0,2 0 1 0 0,3 0-1 0 0,2-1 0 0 0,4 8-54 0 0,-13-56 8 0 0,0 0-1 0 0,1 0 0 0 0,-1 0 0 0 0,1 0 0 0 0,-1 0 0 0 0,1 0 0 0 0,0 0 1 0 0,0-1-1 0 0,0 1 0 0 0,0 0 0 0 0,0-1 0 0 0,0 1 0 0 0,0-1 1 0 0,0 1-1 0 0,1-1 0 0 0,-1 1 0 0 0,1-1 0 0 0,-1 0 0 0 0,1 0 0 0 0,-1 0 1 0 0,1 0-1 0 0,0 0 0 0 0,0 0 0 0 0,-1 0 0 0 0,1 0 0 0 0,0-1 1 0 0,0 1-1 0 0,0-1 0 0 0,0 1 0 0 0,0-1 0 0 0,0 0 0 0 0,0 0 1 0 0,0 0-1 0 0,0 0 0 0 0,0 0 0 0 0,-1 0 0 0 0,1 0 0 0 0,0-1 0 0 0,0 1 1 0 0,0-1-1 0 0,0 1 0 0 0,0-1 0 0 0,0 0 0 0 0,-1 0 0 0 0,1 0 1 0 0,0 0-1 0 0,-1 0 0 0 0,1 0 0 0 0,-1 0 0 0 0,1-1 0 0 0,-1 1 0 0 0,2-1-7 0 0,193-214 1043 0 0,-63 103-875 0 0,-133 112-166 0 0,1 0 0 0 0,0 0 0 0 0,0 0 0 0 0,-1 1 0 0 0,1-1 0 0 0,0 0 0 0 0,0 1 0 0 0,0-1-1 0 0,0 0 1 0 0,0 1 0 0 0,0 0 0 0 0,0-1 0 0 0,0 1 0 0 0,0-1 0 0 0,0 1 0 0 0,0 0 0 0 0,1 0 0 0 0,-1 0-1 0 0,0 0 1 0 0,0-1 0 0 0,0 2 0 0 0,0-1 0 0 0,0 0 0 0 0,0 0 0 0 0,1 0 0 0 0,-1 0 0 0 0,0 1 0 0 0,0-1 0 0 0,0 0-1 0 0,0 1 1 0 0,0-1 0 0 0,0 1 0 0 0,0-1 0 0 0,0 1 0 0 0,0 0 0 0 0,0-1 0 0 0,-1 1 0 0 0,1 0 0 0 0,0 0-1 0 0,0 0 1 0 0,-1-1 0 0 0,1 1 0 0 0,0 0 0 0 0,-1 0 0 0 0,1 0 0 0 0,-1 0 0 0 0,1 0 0 0 0,-1 0 0 0 0,1 0-1 0 0,-1 0 1 0 0,0 1 0 0 0,0-1 0 0 0,1 0 0 0 0,-1 1-2 0 0,9 233-105 0 0,12-196-3786 0 0,25-34-9020 0 0,-44-5 12069 0 0,8 0-5006 0 0</inkml:trace>
  <inkml:trace contextRef="#ctx0" brushRef="#br0" timeOffset="55187.53">2779 3958 6009 0 0,'0'0'2624'0'0,"0"0"-364"0"0,0 0-268 0 0,0 0-245 0 0,0 0-313 0 0,0 0-256 0 0,0 0-197 0 0,0 0-165 0 0,0 0-147 0 0,0 0-104 0 0,0 0-97 0 0,-31 18-81 0 0,-98 57-72 0 0,71-26 24 0 0,50-37-258 0 0,-35 74 66 0 0,43-84-159 0 0,-1 0-1 0 0,0 0 0 0 0,1 1 1 0 0,-1-1-1 0 0,1 0 0 0 0,0 0 1 0 0,0 0-1 0 0,0 0 0 0 0,0 1 1 0 0,0-1-1 0 0,0 0 1 0 0,1 0-1 0 0,-1 0 0 0 0,1 0 1 0 0,-1 1-1 0 0,1-1 0 0 0,0 0 1 0 0,0 0-1 0 0,0 0 0 0 0,0-1 1 0 0,0 1-1 0 0,0 0 0 0 0,0 0 1 0 0,1 0-1 0 0,-1-1 1 0 0,1 1-1 0 0,-1-1 0 0 0,1 1 1 0 0,0-1-1 0 0,0 0 0 0 0,-1 1 1 0 0,1-1-1 0 0,0 0 0 0 0,0 0 1 0 0,0 0-1 0 0,0-1 0 0 0,0 1 1 0 0,0 0-1 0 0,1-1 1 0 0,-1 0-1 0 0,1 1 13 0 0,3-1 30 0 0,0 0 0 0 0,0-1 1 0 0,0 1-1 0 0,0-1 0 0 0,0 0 0 0 0,-1-1 1 0 0,1 0-1 0 0,0 0 0 0 0,-1 0 0 0 0,1 0 0 0 0,-1-1 1 0 0,0 0-1 0 0,1 0 0 0 0,-1 0 0 0 0,-1-1 1 0 0,1 0-1 0 0,0 0 0 0 0,-1 0 0 0 0,0 0 1 0 0,0-1-1 0 0,0 1 0 0 0,-1-1 0 0 0,2-3-30 0 0,26-25 65 0 0,121-120 26 0 0,-139 200-104 0 0,-11-32 38 0 0,-1-1-26 0 0,1 1 0 0 0,1-1 0 0 0,1 0 0 0 0,0 0-1 0 0,0-1 1 0 0,1 1 0 0 0,1-1 0 0 0,0 0 0 0 0,1-1 0 0 0,4 6 1 0 0,-8-14 19 0 0,-1 1 0 0 0,1-1-1 0 0,0 0 1 0 0,0-1 0 0 0,1 1-1 0 0,-1 0 1 0 0,1-1 0 0 0,0 0 0 0 0,0 0-1 0 0,0 0 1 0 0,0 0 0 0 0,0-1 0 0 0,1 1-1 0 0,-1-1 1 0 0,1 0 0 0 0,-1-1-1 0 0,1 1 1 0 0,0-1 0 0 0,0 0 0 0 0,0 0-1 0 0,0 0 1 0 0,-1-1 0 0 0,6 1-19 0 0,-7-3 58 0 0,0 0 1 0 0,0-1-1 0 0,0 1 1 0 0,0 0-1 0 0,-1-1 1 0 0,1 0-1 0 0,-1 1 1 0 0,0-1 0 0 0,0 0-1 0 0,0 0 1 0 0,0-1-1 0 0,0 1 1 0 0,-1 0-1 0 0,1 0 1 0 0,-1-1-1 0 0,0 1 1 0 0,0-1-1 0 0,0-3-58 0 0,6-9 162 0 0,104-218 419 0 0,-111 234-598 0 0,0 1-1 0 0,0-1 1 0 0,1 1 0 0 0,-1-1-1 0 0,0 0 1 0 0,0 1 0 0 0,0-1-1 0 0,0 0 1 0 0,0 1-1 0 0,1-1 1 0 0,-1 0 0 0 0,0 1-1 0 0,0-1 1 0 0,0 0-1 0 0,1 1 1 0 0,-1-1 0 0 0,0 0-1 0 0,1 1 1 0 0,-1-1 0 0 0,0 0-1 0 0,0 0 1 0 0,1 1-1 0 0,-1-1 1 0 0,1 0 0 0 0,-1 0-1 0 0,0 0 1 0 0,1 0-1 0 0,-1 0 1 0 0,0 1 0 0 0,1-1-1 0 0,-1 0 1 0 0,1 0 0 0 0,-1 0-1 0 0,0 0 1 0 0,1 0-1 0 0,-1 0 1 0 0,1 0 0 0 0,-1 0-1 0 0,0 0 1 0 0,1 0-1 0 0,-1-1 1 0 0,0 1 0 0 0,1 0-1 0 0,-1 0 1 0 0,1 0 0 0 0,-1 0-1 0 0,0-1 1 0 0,1 1 17 0 0,0 10 71 0 0,5 54-191 0 0,19 68-9 0 0,-24-125 134 0 0,0-1 0 0 0,1 0-1 0 0,0 0 1 0 0,0 0 0 0 0,0-1 0 0 0,1 1-1 0 0,0 0 1 0 0,0-1 0 0 0,1 0 0 0 0,-1 1-1 0 0,1-1 1 0 0,0-1 0 0 0,1 1 0 0 0,-1-1-1 0 0,1 1 1 0 0,-1-1 0 0 0,1-1 0 0 0,1 1 0 0 0,-1-1-1 0 0,0 0 1 0 0,1 0 0 0 0,0 0 0 0 0,0-1-1 0 0,-1 0 1 0 0,2 0 0 0 0,-1 0 0 0 0,0-1-1 0 0,5 1-4 0 0,-7-5 62 0 0,0 1-1 0 0,0-1 0 0 0,-1 0 0 0 0,1 0 0 0 0,-1 0 1 0 0,1 0-1 0 0,-1-1 0 0 0,0 1 0 0 0,0-1 0 0 0,0 0 1 0 0,-1 0-1 0 0,1 0 0 0 0,-1 0 0 0 0,0-1 0 0 0,0 1 1 0 0,-1 0-1 0 0,2-5-61 0 0,4-6 108 0 0,85-210 458 0 0,-89 218-811 0 0,6-5 84 0 0,0 9-3463 0 0,-1 17-7417 0 0,-8-10 703 0 0</inkml:trace>
  <inkml:trace contextRef="#ctx0" brushRef="#br0" timeOffset="55469.045">3724 4209 3273 0 0,'0'0'3762'0'0,"0"0"-639"0"0,0 0-341 0 0,0 0-304 0 0,0 0-439 0 0,0 0-404 0 0,0 0-343 0 0,0 0-298 0 0,28-34-225 0 0,90-105-199 0 0,-66 64 113 0 0,-50 70-625 0 0,1-1 0 0 0,-1 1 0 0 0,0-1 0 0 0,0 0 0 0 0,0 0 0 0 0,-1 0 0 0 0,0 0 0 0 0,0 0 0 0 0,-1 0 0 0 0,0 0 0 0 0,0 0 0 0 0,0 0 0 0 0,-1 0 0 0 0,0-3-58 0 0,-2 7 4 0 0,0-1 0 0 0,0 1 0 0 0,0 0-1 0 0,0 1 1 0 0,0-1 0 0 0,0 1 0 0 0,0-1 0 0 0,-1 1 0 0 0,1 0 0 0 0,0 0 0 0 0,-1 0 0 0 0,1 1-1 0 0,-1-1 1 0 0,1 1 0 0 0,-1 0 0 0 0,1 0 0 0 0,-1 0 0 0 0,0 0 0 0 0,1 1 0 0 0,-1-1 0 0 0,1 1-1 0 0,0 0 1 0 0,-1 0 0 0 0,-2 1-4 0 0,-5 3-22 0 0,0 1 0 0 0,0 0 1 0 0,1 0-1 0 0,-1 1 0 0 0,1 1 0 0 0,1-1 0 0 0,0 1 0 0 0,0 1 0 0 0,0 0 0 0 0,1 0 1 0 0,1 1-1 0 0,0 0 0 0 0,0 0 0 0 0,0 1 0 0 0,2-1 0 0 0,-1 1 0 0 0,1 1 0 0 0,1-1 1 0 0,0 1-1 0 0,1 0 0 0 0,0 0 0 0 0,1 0 0 0 0,0 0 0 0 0,0 0 0 0 0,2 11 22 0 0,2-11-39 0 0,0-1 1 0 0,2 1-1 0 0,-1-1 0 0 0,1 1 0 0 0,1-1 0 0 0,0 0 0 0 0,1-1 0 0 0,0 1 0 0 0,0-1 0 0 0,1 0 0 0 0,1-1 0 0 0,0 0 0 0 0,0 0 0 0 0,0 0 0 0 0,1-1 1 0 0,1-1-1 0 0,-1 0 0 0 0,1 0 0 0 0,0 0 0 0 0,1-1 0 0 0,-1-1 0 0 0,1 0 0 0 0,0 0 0 0 0,1-1 0 0 0,-1-1 0 0 0,5 1 39 0 0,103 19-2402 0 0,-78-21-1073 0 0,-1-1-3396 0 0,-20-1-3127 0 0</inkml:trace>
  <inkml:trace contextRef="#ctx0" brushRef="#br0" timeOffset="56532.913">4979 3719 3017 0 0,'0'0'1892'0'0,"0"0"-81"0"0,0 0-163 0 0,0 0-111 0 0,0 0-73 0 0,0 0-96 0 0,37-3-97 0 0,119-13-78 0 0,-59-13 451 0 0,-77 18-1209 0 0,-1 2-244 0 0,0-1 1 0 0,0 0-1 0 0,-1-1 1 0 0,-1-2-1 0 0,0 1 1 0 0,0-2-1 0 0,-2 0 1 0 0,0-1-1 0 0,0-1 1 0 0,-1 0-1 0 0,-1-1 1 0 0,-1 0-1 0 0,0-1 1 0 0,-2-1-1 0 0,8-16-191 0 0,-15 30 2 0 0,-1-1 0 0 0,0 1-1 0 0,0 0 1 0 0,-1-1-1 0 0,0 0 1 0 0,0 1 0 0 0,0-1-1 0 0,0 0 1 0 0,-1 1-1 0 0,0-1 1 0 0,0 0 0 0 0,-1 0-1 0 0,1 1 1 0 0,-1-1 0 0 0,-1 0-1 0 0,1 1 1 0 0,-1-1-1 0 0,0 1 1 0 0,0 0 0 0 0,0-1-1 0 0,-1 1 1 0 0,0 0-1 0 0,0 0 1 0 0,0 1 0 0 0,-1-1-1 0 0,1 1 1 0 0,-1-1 0 0 0,0 1-1 0 0,0 0 1 0 0,-1 1-1 0 0,1-1 1 0 0,-1 1 0 0 0,0 0-1 0 0,0 0 1 0 0,0 0-1 0 0,0 1 1 0 0,-1 0 0 0 0,-1-1-2 0 0,-1 1 24 0 0,1 1 0 0 0,-1 0 0 0 0,1 0 0 0 0,-1 1 0 0 0,0 0 0 0 0,1 0 0 0 0,-1 0 0 0 0,1 1 0 0 0,-1 1 0 0 0,1-1 0 0 0,-1 1 0 0 0,1 0 0 0 0,0 1 0 0 0,0 0 0 0 0,0 0 0 0 0,0 1 0 0 0,0-1 0 0 0,1 1 0 0 0,-1 1 1 0 0,1-1-1 0 0,0 1 0 0 0,1 0 0 0 0,-1 1 0 0 0,1-1 0 0 0,0 1 0 0 0,0 0 0 0 0,1 0 0 0 0,0 1 0 0 0,0-1 0 0 0,0 1 0 0 0,1 0 0 0 0,0 0 0 0 0,0 0 0 0 0,1 1 0 0 0,-1 4-24 0 0,-1 30 11 0 0,3 0 0 0 0,1 0 1 0 0,2 0-1 0 0,2 0 0 0 0,1 0 0 0 0,3-1 0 0 0,1 0 0 0 0,12 33-11 0 0,-10-31-13 0 0,27 96-15 0 0,-14-58-171 0 0,-4 1 1 0 0,-3 1-1 0 0,6 82 199 0 0,-22-140-162 0 0,0 0 0 0 0,-2 0 0 0 0,0 0 0 0 0,-2-1 0 0 0,-1 1 0 0 0,-1-1 0 0 0,0 1-1 0 0,-2-2 1 0 0,-1 1 0 0 0,-1-1 0 0 0,-1 0 0 0 0,-1-1 0 0 0,-1 0 0 0 0,-1-1 0 0 0,-10 13 162 0 0,8-12-35 0 0,-2 0 1 0 0,0-2 0 0 0,-1 0-1 0 0,-1 0 1 0 0,-1-2-1 0 0,-1-1 1 0 0,0 0 0 0 0,-1-2-1 0 0,-1 0 1 0 0,-24 11 34 0 0,44-24 44 0 0,-1-1 0 0 0,1 1 1 0 0,-1-1-1 0 0,1 0 1 0 0,-1 0-1 0 0,0 0 0 0 0,1-1 1 0 0,-1 1-1 0 0,0-1 0 0 0,0 0 1 0 0,0 0-1 0 0,1 0 0 0 0,-1-1 1 0 0,0 1-1 0 0,0-1 0 0 0,1 0 1 0 0,-1 0-1 0 0,0 0 0 0 0,1-1 1 0 0,-1 1-1 0 0,1-1 0 0 0,0 0 1 0 0,-1 0-1 0 0,1 0 1 0 0,0 0-1 0 0,0 0 0 0 0,0-1 1 0 0,1 0-1 0 0,-1 1 0 0 0,1-1 1 0 0,-1 0-1 0 0,1 0 0 0 0,0 0 1 0 0,0-1-1 0 0,0 1 0 0 0,0 0 1 0 0,1-1-1 0 0,-1 1 0 0 0,1-1 1 0 0,0 0-1 0 0,0 1 1 0 0,1-1-1 0 0,-1 0-44 0 0,-1-23 150 0 0,0-1 0 0 0,2 1 0 0 0,1 0 0 0 0,2-1 0 0 0,0 1 0 0 0,2 0 0 0 0,1 0 0 0 0,1 1 1 0 0,1 0-1 0 0,1 0 0 0 0,2 1 0 0 0,0 0 0 0 0,2 1 0 0 0,0 0 0 0 0,12-14-150 0 0,1-8 36 0 0,2 2 0 0 0,2 0 0 0 0,2 2-1 0 0,1 2 1 0 0,3 1 0 0 0,1 1 0 0 0,1 2 0 0 0,2 2 0 0 0,26-15-36 0 0,67-21-1126 0 0,-32 54-2375 0 0,46 35-12254 0 0,-131-14 14444 0 0,38 8 2639 0 0,-54-13 1177 0 0,0 0 326 0 0,0 0-105 0 0,-10 0 2630 0 0,-56 22-287 0 0,15 31-3720 0 0,42-39-1323 0 0,1-1-1 0 0,1 2 0 0 0,0-1 0 0 0,1 1 0 0 0,1 0 1 0 0,0 0-1 0 0,1 1 0 0 0,0 6-25 0 0,2-16 7 0 0,0 0 0 0 0,1 0-1 0 0,-1 0 1 0 0,2 0 0 0 0,-1 0 0 0 0,1 0-1 0 0,0 1 1 0 0,0-1 0 0 0,0 0-1 0 0,1 0 1 0 0,0 0 0 0 0,0 0 0 0 0,1 0-1 0 0,0 0 1 0 0,0 0 0 0 0,0 0 0 0 0,1 0-1 0 0,-1-1 1 0 0,1 1 0 0 0,1-1 0 0 0,-1 0-1 0 0,1 0 1 0 0,0 0 0 0 0,0-1 0 0 0,1 1-1 0 0,-1-1 1 0 0,1 0 0 0 0,0 0 0 0 0,0 0-1 0 0,0-1 1 0 0,0 0 0 0 0,1 0 0 0 0,4 2-7 0 0,1-3 58 0 0,-1 0 1 0 0,1-1-1 0 0,0-1 1 0 0,0 1-1 0 0,-1-2 1 0 0,1 1-1 0 0,0-2 1 0 0,-1 1-1 0 0,1-1 1 0 0,-1-1-1 0 0,1 0 1 0 0,-1 0-1 0 0,0-1 1 0 0,0-1-1 0 0,-1 1 1 0 0,1-1-1 0 0,-1-1 1 0 0,0 0-1 0 0,0 0 1 0 0,-1-1-1 0 0,0 0-58 0 0,-1 1 37 0 0,0 1 0 0 0,-1-1-1 0 0,0 0 1 0 0,0-1 0 0 0,-1 1-1 0 0,0-1 1 0 0,0 0 0 0 0,0-1-1 0 0,-1 1 1 0 0,0-1 0 0 0,0 0-1 0 0,-1 0 1 0 0,0 0 0 0 0,-1 0-1 0 0,0-1 1 0 0,0 1 0 0 0,0 0-1 0 0,-1-1 1 0 0,-1 0 0 0 0,1 1-1 0 0,-2-1 1 0 0,1 0 0 0 0,-1 1-1 0 0,0-1 1 0 0,-1 1 0 0 0,-1-6-37 0 0,-2 5-125 0 0,1 0 0 0 0,-2 1 0 0 0,1 0 1 0 0,-1 0-1 0 0,-1 0 0 0 0,1 1 0 0 0,-1 0 1 0 0,0 0-1 0 0,-1 1 0 0 0,0 0 1 0 0,0 0-1 0 0,0 0 0 0 0,-1 1 0 0 0,1 1 1 0 0,-1-1-1 0 0,-1 2 0 0 0,1-1 1 0 0,0 1-1 0 0,-1 0 0 0 0,0 1 0 0 0,1 0 1 0 0,-1 1-1 0 0,0 0 0 0 0,0 1 1 0 0,-8 0 124 0 0,-28 22-5602 0 0,32 29-7292 0 0,14-40 10217 0 0</inkml:trace>
  <inkml:trace contextRef="#ctx0" brushRef="#br0" timeOffset="56780.576">6325 4429 10898 0 0,'0'0'2537'0'0,"0"0"-398"0"0,0 0-195 0 0,0 0-249 0 0,0 0-314 0 0,0 0-294 0 0,0 0-215 0 0,-5-33-140 0 0,-16-105-129 0 0,18 7 641 0 0,6 114-1242 0 0,1 1 0 0 0,0-1-1 0 0,1 1 1 0 0,1 0 0 0 0,1 0 0 0 0,0 1 0 0 0,1-1 0 0 0,0 2-1 0 0,1-1 1 0 0,1 1 0 0 0,0 1 0 0 0,1 0 0 0 0,1 0-1 0 0,0 1 1 0 0,0 1 0 0 0,2 0 0 0 0,10-8-2 0 0,36-12-4490 0 0,5 14-4338 0 0,-51 17-2729 0 0</inkml:trace>
  <inkml:trace contextRef="#ctx0" brushRef="#br0" timeOffset="53379.652">31 3848 7482 0 0,'0'0'1273'0'0,"0"0"-199"0"0,0 0-58 0 0,0 0 202 0 0,0 0 219 0 0,0 0 25 0 0,0 0-155 0 0,0 0-296 0 0,0 0-294 0 0,0 0-182 0 0,0 0-74 0 0,-2 19-58 0 0,-18 154 491 0 0,11 8-154 0 0,9-177-721 0 0,0 0 1 0 0,1 0-1 0 0,0 0 0 0 0,-1 0 1 0 0,1 0-1 0 0,0 0 1 0 0,1-1-1 0 0,-1 1 0 0 0,1 0 1 0 0,0-1-1 0 0,0 0 1 0 0,0 1-1 0 0,0-1 1 0 0,0 0-1 0 0,1 0 0 0 0,-1 0 1 0 0,1 0-1 0 0,0 0 1 0 0,0-1-1 0 0,0 1 0 0 0,0-1 1 0 0,1 0-1 0 0,-1 0 1 0 0,0 0-1 0 0,1 0 0 0 0,0-1 1 0 0,-1 1-1 0 0,1-1 1 0 0,0 0-1 0 0,0 0 0 0 0,0 0 1 0 0,-1-1-1 0 0,1 0 1 0 0,0 1-1 0 0,0-1 0 0 0,0 0 1 0 0,0-1-1 0 0,0 1 1 0 0,0-1-1 0 0,0 0 0 0 0,0 0 1 0 0,-1 0-1 0 0,1 0 1 0 0,0 0-1 0 0,-1-1 0 0 0,1 0 1 0 0,-1 0-1 0 0,1 0 1 0 0,1-1-20 0 0,13-10 98 0 0,-1-1 0 0 0,0 0 0 0 0,0-2 0 0 0,-1 1 0 0 0,-1-2 0 0 0,-1 0 0 0 0,-1-1 0 0 0,0 0 0 0 0,-1-1 0 0 0,3-8-98 0 0,44-82 217 0 0,-59 108-206 0 0,0 1-8 0 0,-1 6-5 0 0,0 0 1 0 0,0 0 0 0 0,0 1 0 0 0,1-1 0 0 0,0 0-1 0 0,0 0 1 0 0,0 1 0 0 0,1-1 0 0 0,0 0 0 0 0,0 0-1 0 0,1 0 1 0 0,-1 0 0 0 0,1 0 0 0 0,1 0 0 0 0,-1 0-1 0 0,1-1 1 0 0,0 1 0 0 0,0-1 0 0 0,1 0 0 0 0,0 1-1 0 0,0-2 1 0 0,0 1 0 0 0,0 0 0 0 0,1-1-1 0 0,-1 0 1 0 0,1 0 0 0 0,0 0 0 0 0,1-1 0 0 0,-1 0-1 0 0,0 0 1 0 0,5 2 1 0 0,0-4 89 0 0,-1 0-1 0 0,1-1 1 0 0,-1 0-1 0 0,1 0 0 0 0,0-1 1 0 0,-1 0-1 0 0,1 0 1 0 0,-1-2-1 0 0,0 1 0 0 0,1-1 1 0 0,-1 0-1 0 0,0-1 1 0 0,-1 0-1 0 0,1 0 1 0 0,-1-1-1 0 0,0 0 0 0 0,0 0 1 0 0,0-1-1 0 0,-1 0 1 0 0,0-1-1 0 0,0 0 1 0 0,0 0-1 0 0,-1 0 0 0 0,0-1 1 0 0,0 0-1 0 0,-1 0 1 0 0,0 0-1 0 0,-1 0 0 0 0,0-1 1 0 0,1-2-89 0 0,-5-52-849 0 0,-8 55-4423 0 0,-6 5-4980 0 0,12 3 818 0 0</inkml:trace>
  <inkml:trace contextRef="#ctx0" brushRef="#br0" timeOffset="53686.992">850 4312 1688 0 0,'0'0'2973'0'0,"0"0"-106"0"0,0 0-158 0 0,0 0-253 0 0,0 0-413 0 0,0 0-398 0 0,0 0-336 0 0,0 0-296 0 0,0 0-279 0 0,0 0-259 0 0,27-32-177 0 0,80-100-118 0 0,-105 131-174 0 0,1-1 0 0 0,-1 0 0 0 0,0 0 1 0 0,0-1-1 0 0,0 1 0 0 0,0 0 0 0 0,0-1 0 0 0,0 1 1 0 0,-1-1-1 0 0,1 0 0 0 0,-1 1 0 0 0,0-1 1 0 0,0 0-1 0 0,0 0 0 0 0,0 0 0 0 0,0 0 0 0 0,0 0 1 0 0,-1 0-1 0 0,0 0 0 0 0,1 0 0 0 0,-1 0 1 0 0,-1-2-7 0 0,0-5 27 0 0,1 6-44 0 0,0 0-1 0 0,-1 0 1 0 0,1 0 0 0 0,-1 0 0 0 0,0 1-1 0 0,0-1 1 0 0,0 0 0 0 0,0 0 0 0 0,-1 1 0 0 0,0-1-1 0 0,0 1 1 0 0,0-1 0 0 0,0 1 0 0 0,0 0-1 0 0,0 0 1 0 0,-1 0 0 0 0,0 0 0 0 0,1 0 0 0 0,-1 0-1 0 0,0 1 1 0 0,-1-1 0 0 0,1 1 0 0 0,0 0 0 0 0,-1 0-1 0 0,1 0 1 0 0,-1 1 0 0 0,1-1 0 0 0,-1 1-1 0 0,0 0 1 0 0,0 0 0 0 0,1 0 0 0 0,-1 0 0 0 0,-3 1 17 0 0,0-2-36 0 0,0 0 0 0 0,0 1 0 0 0,0 0 0 0 0,0 1 0 0 0,0-1 0 0 0,-1 1 0 0 0,1 1 0 0 0,0-1 0 0 0,0 1 1 0 0,0 1-1 0 0,-1-1 0 0 0,2 1 0 0 0,-1 1 0 0 0,0-1 0 0 0,0 1 0 0 0,1 0 0 0 0,-1 0 0 0 0,1 1 0 0 0,0 0 1 0 0,0 0-1 0 0,0 1 0 0 0,1-1 0 0 0,-1 1 0 0 0,1 0 0 0 0,0 1 0 0 0,-3 5 36 0 0,3-4 2 0 0,0 0-1 0 0,1 0 0 0 0,0 1 1 0 0,1 0-1 0 0,-1 0 1 0 0,1 0-1 0 0,1 0 1 0 0,0 1-1 0 0,0-1 1 0 0,0 0-1 0 0,1 1 1 0 0,0 0-1 0 0,1-1 1 0 0,0 1-1 0 0,1-1 1 0 0,-1 1-1 0 0,2 0 1 0 0,-1-1-1 0 0,1 0 0 0 0,0 1 1 0 0,1-1-1 0 0,0 0 1 0 0,0 0-1 0 0,1 0 1 0 0,0-1-1 0 0,0 1 1 0 0,1-1-1 0 0,0 0 1 0 0,5 6-2 0 0,4 3-191 0 0,2-1 0 0 0,0 0 0 0 0,1-1 1 0 0,0-1-1 0 0,1-1 0 0 0,0 0 0 0 0,1-1 1 0 0,1-1-1 0 0,2 0 191 0 0,65 17-9456 0 0,-70-23 1534 0 0</inkml:trace>
  <inkml:trace contextRef="#ctx0" brushRef="#br0" timeOffset="63807.044">7580 3538 0 0 0,'0'0'1159'0'0,"0"0"492"0"0,0 0 33 0 0,0 0-187 0 0,0 0-208 0 0,0 0-171 0 0,0 0-51 0 0,18 7-10 0 0,55 20 10 0 0,-68-25-814 0 0,0 0 0 0 0,0 0 0 0 0,0-1 1 0 0,0 0-1 0 0,0 0 0 0 0,0-1 0 0 0,1 1 0 0 0,-1-1 0 0 0,0 0 0 0 0,1 0 0 0 0,-1-1 0 0 0,0 1 0 0 0,0-1 1 0 0,0-1-1 0 0,3 0-253 0 0,-2 1 240 0 0,12-8 27 0 0,1 0 0 0 0,-1-2 0 0 0,-1 0 0 0 0,0-1 0 0 0,0 0 0 0 0,-1-1 0 0 0,-1-1 0 0 0,0-1 1 0 0,-1 0-1 0 0,-1-1 0 0 0,0 0 0 0 0,10-18-267 0 0,-15 24 34 0 0,0-1 0 0 0,-1 0 1 0 0,0 0-1 0 0,-1 0 0 0 0,0-1 1 0 0,-1 0-1 0 0,-1 0 0 0 0,1-1 1 0 0,-2 1-1 0 0,0-1 0 0 0,0 0 1 0 0,-1-5-35 0 0,-3 17-4 0 0,0 0 0 0 0,1 1 0 0 0,-1-1 0 0 0,0 0 0 0 0,0 0 0 0 0,0 1 0 0 0,0-1 0 0 0,0 1 0 0 0,-1-1 0 0 0,1 1-1 0 0,0-1 1 0 0,0 1 0 0 0,0-1 0 0 0,0 1 0 0 0,-1 0 0 0 0,1 0 0 0 0,0 0 0 0 0,0 0 0 0 0,0 0 0 0 0,-1 0 0 0 0,1 0 0 0 0,0 0 0 0 0,0 0 0 0 0,0 0 0 0 0,-1 1 0 0 0,1-1 0 0 0,0 0 0 0 0,0 1 0 0 0,0-1 0 0 0,0 1 0 0 0,0-1 0 0 0,0 1 0 0 0,0 0 0 0 0,0 0 0 0 0,0-1 0 0 0,0 1 0 0 0,0 0 0 0 0,0 0 0 0 0,0 0 0 0 0,1 0 0 0 0,-1 0 0 0 0,0 0 0 0 0,1 0 0 0 0,-1 0 0 0 0,0 0 0 0 0,1 0 0 0 0,0 0-1 0 0,-1 0 1 0 0,1 1 4 0 0,-20 35 39 0 0,2 1 0 0 0,1 0 0 0 0,2 1-1 0 0,2 1 1 0 0,1 0 0 0 0,3 0-1 0 0,1 1 1 0 0,2 1 0 0 0,2-1 0 0 0,1 10-39 0 0,-14 79 34 0 0,0-13-4 0 0,7-23-16 0 0,-4 0 1 0 0,-4-1 0 0 0,-4-1 0 0 0,-4-1 0 0 0,-4-1-1 0 0,-3-1 1 0 0,-39 68-15 0 0,57-129-65 0 0,-1-1 0 0 0,-1-1 0 0 0,-1 0 0 0 0,-2-1-1 0 0,0-1 1 0 0,-2-1 0 0 0,-18 14 65 0 0,39-35-39 0 0,0 0 0 0 0,-1-1 0 0 0,1 1 0 0 0,-1-1 1 0 0,0 1-1 0 0,1-1 0 0 0,-1 0 0 0 0,0 1 0 0 0,0-1 0 0 0,0 0 0 0 0,0 0 0 0 0,0 0 0 0 0,0-1 0 0 0,0 1 0 0 0,0 0 0 0 0,0-1 1 0 0,0 1-1 0 0,-1-1 0 0 0,1 0 0 0 0,0 0 0 0 0,0 0 0 0 0,0 0 0 0 0,-1 0 0 0 0,1 0 0 0 0,0-1 0 0 0,0 1 0 0 0,0 0 0 0 0,0-1 1 0 0,-1 0-1 0 0,1 0 0 0 0,0 0 0 0 0,0 0 0 0 0,1 0 0 0 0,-1 0 0 0 0,0 0 0 0 0,0 0 0 0 0,0-1 0 0 0,1 1 0 0 0,-1-1 0 0 0,1 1 1 0 0,-1-1-1 0 0,1 0 0 0 0,-1 0 0 0 0,1 1 0 0 0,0-1 0 0 0,0 0 0 0 0,0 0 0 0 0,0 0 0 0 0,0 0 0 0 0,1-1 39 0 0,-14-173-576 0 0,18 104 713 0 0,2-1 0 0 0,4 2 0 0 0,3-1 0 0 0,9-18-137 0 0,-21 79 93 0 0,1-1 0 0 0,0 0 0 0 0,1 1 0 0 0,0 0 0 0 0,1 0 0 0 0,0 0 0 0 0,1 0 0 0 0,0 1 0 0 0,1-1 0 0 0,0 1 0 0 0,1 1 0 0 0,0-1 0 0 0,0 1 0 0 0,1 0 0 0 0,0 1 0 0 0,0 0 0 0 0,1 0 0 0 0,0 1 0 0 0,1 0 0 0 0,0 0 0 0 0,1 0-93 0 0,39-10 428 0 0,1 2 0 0 0,0 3 1 0 0,1 1-1 0 0,19 1-428 0 0,-21 2 47 0 0,54 0-319 0 0,-82 8-2774 0 0,1 0-3286 0 0,-10 0 451 0 0,-9 0 529 0 0</inkml:trace>
  <inkml:trace contextRef="#ctx0" brushRef="#br0" timeOffset="64170.253">8201 3995 8234 0 0,'0'0'1697'0'0,"0"0"-62"0"0,0 0-40 0 0,0 0-82 0 0,0 0-241 0 0,0 0-345 0 0,0 0-262 0 0,0 0-171 0 0,0 0-155 0 0,0 0-107 0 0,0 0-67 0 0,0 0-62 0 0,-24 24-33 0 0,-72 76-2 0 0,62-43 18 0 0,33-47-65 0 0,-1-5-9 0 0,1-1-1 0 0,0 1 1 0 0,0-1-1 0 0,0 1 1 0 0,1-1 0 0 0,-1 1-1 0 0,1-1 1 0 0,0 1-1 0 0,1-1 1 0 0,-1 1 0 0 0,1-1-1 0 0,0 1 1 0 0,0-1-1 0 0,0 1 1 0 0,0-1 0 0 0,1 0-1 0 0,0 0 1 0 0,0 1-1 0 0,0-1 1 0 0,0 0 0 0 0,1-1-1 0 0,-1 1 1 0 0,1 0-1 0 0,0-1 1 0 0,0 0 0 0 0,1 1-1 0 0,-1-1 1 0 0,1-1-1 0 0,-1 1 1 0 0,1 0 0 0 0,0-1-1 0 0,0 0 1 0 0,1 1-12 0 0,2-1 99 0 0,0 1-1 0 0,0-1 1 0 0,0-1 0 0 0,0 0 0 0 0,1 0 0 0 0,-1 0-1 0 0,0-1 1 0 0,1 0 0 0 0,-1 0 0 0 0,1 0 0 0 0,-1-1-1 0 0,0-1 1 0 0,0 1 0 0 0,1-1 0 0 0,-1 0 0 0 0,0-1-1 0 0,-1 0 1 0 0,1 0 0 0 0,0 0 0 0 0,-1-1-1 0 0,0 0 1 0 0,0 0 0 0 0,0-1 0 0 0,0 1 0 0 0,-1-1-1 0 0,1-1 1 0 0,0 0-99 0 0,1-1 74 0 0,0-1-1 0 0,-1 0 1 0 0,1-1-1 0 0,-2 1 1 0 0,1-1-1 0 0,-1 0 1 0 0,0 0-1 0 0,-1-1 1 0 0,0 0-1 0 0,-1 0 1 0 0,0 1-1 0 0,0-2 0 0 0,-1 1 1 0 0,-1 0-1 0 0,1 0 1 0 0,-2-1-1 0 0,1 1 1 0 0,-1-1-1 0 0,-1-1-73 0 0,-1 7-99 0 0,0 1 0 0 0,0-1-1 0 0,-1 0 1 0 0,1 1-1 0 0,-1-1 1 0 0,0 1-1 0 0,-1 0 1 0 0,1 0 0 0 0,-1 0-1 0 0,1 0 1 0 0,-1 1-1 0 0,0-1 1 0 0,-1 1 0 0 0,1 0-1 0 0,0 0 1 0 0,-1 1-1 0 0,0-1 1 0 0,1 1-1 0 0,-1 0 1 0 0,0 0 0 0 0,0 1-1 0 0,0 0 1 0 0,0-1-1 0 0,-1 2 1 0 0,1-1 0 0 0,0 1-1 0 0,0-1 1 0 0,-1 1-1 0 0,1 1 1 0 0,0-1 0 0 0,0 1-1 0 0,-1 0 1 0 0,-1 1 99 0 0,3-1-467 0 0,-1 1 1 0 0,1 0 0 0 0,-1 0-1 0 0,1 1 1 0 0,0-1 0 0 0,0 1-1 0 0,0 0 1 0 0,1 0-1 0 0,-1 0 1 0 0,1 0 0 0 0,-1 1-1 0 0,1 0 1 0 0,0-1 0 0 0,0 1-1 0 0,-1 3 467 0 0,-18 37-10884 0 0,18-32 8482 0 0</inkml:trace>
  <inkml:trace contextRef="#ctx0" brushRef="#br0" timeOffset="64438.286">8510 4371 480 0 0,'0'0'2486'0'0,"0"0"-164"0"0,0 0-10 0 0,0 0 29 0 0,0 0-66 0 0,0 0-256 0 0,0 0-276 0 0,0 0-212 0 0,0 0-191 0 0,0 0-194 0 0,0 0-173 0 0,0 0-196 0 0,0 0-165 0 0,-9-3-107 0 0,-29-9-81 0 0,37 12-394 0 0,0-1 0 0 0,0 0 0 0 0,0 0 0 0 0,-1 0 0 0 0,1 0 0 0 0,0 0-1 0 0,1 0 1 0 0,-1 0 0 0 0,0 0 0 0 0,0-1 0 0 0,0 1 0 0 0,1 0 0 0 0,-1 0 0 0 0,0-1-1 0 0,1 1 1 0 0,-1 0 0 0 0,1-1 0 0 0,0 1 0 0 0,0-1 0 0 0,-1 1 0 0 0,1 0 0 0 0,0-1-1 0 0,0 1 1 0 0,0-1 0 0 0,0 1 0 0 0,0-1 0 0 0,1 1 0 0 0,-1 0 0 0 0,1-2-30 0 0,-1-3 103 0 0,0-12-126 0 0,1 1 0 0 0,0-1 0 0 0,1 1 0 0 0,1-1 0 0 0,1 1 0 0 0,0 0 1 0 0,2 0-1 0 0,0 1 0 0 0,0-1 0 0 0,2 2 0 0 0,0-1 0 0 0,0 1 0 0 0,2 0 0 0 0,0 0 0 0 0,0 1 1 0 0,1 1-1 0 0,1 0 0 0 0,10-9 23 0 0,10 8-4985 0 0,-12 21-7509 0 0,-16-3 6129 0 0</inkml:trace>
  <inkml:trace contextRef="#ctx0" brushRef="#br0" timeOffset="64766.575">8913 4039 5385 0 0,'0'0'2430'0'0,"0"0"-215"0"0,0 0-140 0 0,0 0-240 0 0,0 0-348 0 0,0 0-316 0 0,0 0-205 0 0,0 0-183 0 0,0 0-151 0 0,0 0-120 0 0,0 0-140 0 0,0 0-121 0 0,0 0-81 0 0,-31 18-82 0 0,-95 56-46 0 0,124-73-41 0 0,0-1 1 0 0,1 0 0 0 0,-1 1-1 0 0,0-1 1 0 0,1 1 0 0 0,-1 0-1 0 0,0-1 1 0 0,1 1 0 0 0,-1 0-1 0 0,1 0 1 0 0,-1 0 0 0 0,1 0-1 0 0,0 1 1 0 0,-1-1 0 0 0,1 0-1 0 0,0 0 1 0 0,0 1 0 0 0,0-1 0 0 0,0 1-1 0 0,0-1 1 0 0,0 1 0 0 0,0-1-1 0 0,0 1 1 0 0,1 0 0 0 0,-1-1-1 0 0,1 1 1 0 0,-1 0 0 0 0,1 0-1 0 0,0-1 1 0 0,-1 1 0 0 0,1 0-1 0 0,0 0 1 0 0,0-1 0 0 0,0 1-2 0 0,2 5 8 0 0,-1-1-6 0 0,1 0 1 0 0,0 0-1 0 0,0-1 1 0 0,1 1-1 0 0,-1 0 0 0 0,1-1 1 0 0,1 1-1 0 0,-1-1 1 0 0,1 0-1 0 0,0 0 0 0 0,0-1 1 0 0,0 1-1 0 0,1-1 1 0 0,-1 0-1 0 0,1 0 0 0 0,0 0 1 0 0,1 0-1 0 0,-1-1 1 0 0,0 0-1 0 0,3 1-2 0 0,12 4-131 0 0,0-1 0 0 0,0-1 0 0 0,1 0 1 0 0,-1-2-1 0 0,1 0 0 0 0,0-1 0 0 0,0-1 0 0 0,16-1 131 0 0,17-42-6058 0 0,-16-21-7149 0 0,-33 54 12992 0 0</inkml:trace>
  <inkml:trace contextRef="#ctx0" brushRef="#br0" timeOffset="65116.908">9090 4157 0 0 0,'0'0'783'0'0,"0"0"979"0"0,0 0 327 0 0,0 0-30 0 0,0 0-151 0 0,0 0-197 0 0,0 0-214 0 0,0 0-239 0 0,0 0-227 0 0,0 0-164 0 0,0 0-131 0 0,0 0-86 0 0,-2 15-33 0 0,-4 48-28 0 0,6-61-516 0 0,0 0 0 0 0,1-1 0 0 0,-1 1 1 0 0,0 0-1 0 0,1 0 0 0 0,0-1 0 0 0,-1 1 0 0 0,1 0 0 0 0,0-1 0 0 0,0 1 0 0 0,0-1 0 0 0,0 1 1 0 0,0-1-1 0 0,0 1 0 0 0,0-1 0 0 0,0 0 0 0 0,0 0 0 0 0,1 1 0 0 0,-1-1 0 0 0,1 0 1 0 0,-1 0-1 0 0,1 0 0 0 0,-1 0 0 0 0,1-1 0 0 0,-1 1 0 0 0,1 0 0 0 0,0-1 0 0 0,0 1 0 0 0,-1-1 1 0 0,1 1-1 0 0,0-1 0 0 0,0 0 0 0 0,-1 0 0 0 0,3 0-73 0 0,-3 0 36 0 0,6 0 95 0 0,0 0-1 0 0,1 0 1 0 0,-1-1 0 0 0,0-1-1 0 0,1 1 1 0 0,-1-1 0 0 0,0 0 0 0 0,0 0-1 0 0,0-1 1 0 0,-1 0 0 0 0,1-1-1 0 0,-1 1 1 0 0,1-1 0 0 0,-1 0-1 0 0,0-1 1 0 0,-1 1 0 0 0,1-1-1 0 0,-1 0 1 0 0,0-1 0 0 0,0 1 0 0 0,0-1-1 0 0,-1 0 1 0 0,0 0 0 0 0,0-1-1 0 0,-1 1 1 0 0,0-1 0 0 0,0 0-1 0 0,0 0 1 0 0,0-1-131 0 0,0 0-11 0 0,0 0-1 0 0,0-1 1 0 0,-1 1 0 0 0,0 0-1 0 0,0-1 1 0 0,-1 0-1 0 0,0 1 1 0 0,-1-1 0 0 0,0 1-1 0 0,0-1 1 0 0,-2-7 11 0 0,0 13-32 0 0,0 1 1 0 0,-1-1 0 0 0,1 1 0 0 0,-1 0-1 0 0,0 0 1 0 0,0 0 0 0 0,0 0 0 0 0,0 0-1 0 0,0 0 1 0 0,-1 1 0 0 0,1-1-1 0 0,0 1 1 0 0,-1 0 0 0 0,1 0 0 0 0,-1 1-1 0 0,1-1 1 0 0,-1 1 0 0 0,1-1-1 0 0,-1 1 1 0 0,1 0 0 0 0,-1 0 0 0 0,1 1-1 0 0,-1-1 1 0 0,1 1 0 0 0,-1 0 0 0 0,1 0-1 0 0,-1 0 1 0 0,1 0 0 0 0,0 0-1 0 0,0 1 1 0 0,-3 1 31 0 0,-3 4-13 0 0,0-1-1 0 0,1 1 1 0 0,0 1 0 0 0,1-1-1 0 0,0 2 1 0 0,0-1-1 0 0,1 0 1 0 0,0 1 0 0 0,0 1-1 0 0,1-1 1 0 0,0 1 0 0 0,0-1-1 0 0,1 1 1 0 0,1 1-1 0 0,0-1 1 0 0,0 0 0 0 0,1 1-1 0 0,0-1 1 0 0,1 1-1 0 0,0 0 1 0 0,1 0 0 0 0,0-1-1 0 0,1 1 1 0 0,0 0-1 0 0,0 0 14 0 0,3-4-8 0 0,-1 1 0 0 0,1-1-1 0 0,0 0 1 0 0,1 0-1 0 0,0 0 1 0 0,0-1-1 0 0,0 0 1 0 0,1 1-1 0 0,-1-2 1 0 0,2 1 0 0 0,-1-1-1 0 0,1 0 1 0 0,-1 0-1 0 0,1-1 1 0 0,0 0-1 0 0,1 0 1 0 0,-1-1-1 0 0,1 1 1 0 0,0-2 0 0 0,0 1-1 0 0,0-1 1 0 0,0 0-1 0 0,0-1 1 0 0,1 0 8 0 0,109 5-1726 0 0,-41-19-4591 0 0,-50 6 253 0 0,-9 3-2066 0 0</inkml:trace>
  <inkml:trace contextRef="#ctx0" brushRef="#br0" timeOffset="65962.6">10643 4058 0 0 0,'0'0'1467'0'0,"0"0"289"0"0,0 0 9 0 0,0 0-153 0 0,0 0-144 0 0,0 0-99 0 0,0 0-114 0 0,0 0-94 0 0,0 0-81 0 0,0 0-91 0 0,1-6-124 0 0,-1-16-73 0 0,-29 16 1470 0 0,13 9-2073 0 0,-1 0 0 0 0,1 1 1 0 0,-1 0-1 0 0,1 2 0 0 0,1 0 0 0 0,-1 0 0 0 0,1 1 0 0 0,-8 6-189 0 0,0-2 152 0 0,-70 37 254 0 0,93-47-424 0 0,0-1 1 0 0,-1 1-1 0 0,1 0 0 0 0,0 0 0 0 0,0-1 1 0 0,0 1-1 0 0,0 0 0 0 0,0 0 0 0 0,0-1 1 0 0,0 1-1 0 0,0 0 0 0 0,0 0 0 0 0,1-1 1 0 0,-1 1-1 0 0,0 0 0 0 0,0 0 0 0 0,1-1 1 0 0,-1 1-1 0 0,0 0 0 0 0,1-1 0 0 0,-1 1 0 0 0,1-1 1 0 0,-1 1-1 0 0,1 0 0 0 0,-1-1 0 0 0,1 1 1 0 0,-1-1-1 0 0,1 1 0 0 0,0-1 0 0 0,-1 0 1 0 0,1 1-1 0 0,0-1 0 0 0,-1 0 0 0 0,1 1 1 0 0,0-1-1 0 0,-1 0 0 0 0,1 0 0 0 0,0 1 0 0 0,0-1 1 0 0,-1 0-1 0 0,1 0 0 0 0,0 0 0 0 0,0 0 1 0 0,-1 0-1 0 0,1 0 0 0 0,0 0 0 0 0,0 0 1 0 0,-1 0-1 0 0,1-1 0 0 0,0 1 18 0 0,257 12-376 0 0,-257-12 378 0 0,-1-1 0 0 0,1 1 0 0 0,0 0-1 0 0,-1 0 1 0 0,1 0 0 0 0,0 1 0 0 0,0-1 0 0 0,-1 0 0 0 0,1 0 0 0 0,0 0-1 0 0,-1 0 1 0 0,1 1 0 0 0,0-1 0 0 0,-1 0 0 0 0,1 0 0 0 0,0 1 0 0 0,-1-1 0 0 0,1 1-1 0 0,-1-1 1 0 0,1 1 0 0 0,-1-1 0 0 0,1 1 0 0 0,-1-1 0 0 0,1 1 0 0 0,-1-1-1 0 0,1 1 1 0 0,-1-1 0 0 0,0 1 0 0 0,1 0 0 0 0,-1-1 0 0 0,0 1 0 0 0,0 0-1 0 0,1-1 1 0 0,-1 1 0 0 0,0 0 0 0 0,0-1 0 0 0,0 1 0 0 0,0 0 0 0 0,0 0 0 0 0,0-1-1 0 0,0 1 1 0 0,0 0 0 0 0,0-1 0 0 0,0 1 0 0 0,0 0 0 0 0,0-1 0 0 0,-1 1-1 0 0,1 0 1 0 0,0-1 0 0 0,0 1 0 0 0,-1 0 0 0 0,1-1 0 0 0,0 1 0 0 0,-1 0-1 0 0,1-1 1 0 0,-1 1-2 0 0,-32 34 273 0 0,27-30-287 0 0,-256 196 424 0 0,261-200-413 0 0,-1-1 0 0 0,1 1 0 0 0,0 0 0 0 0,0 0 0 0 0,0 0 0 0 0,0 0 0 0 0,0 1-1 0 0,0-1 1 0 0,0 0 0 0 0,0 0 0 0 0,0 1 0 0 0,0-1 0 0 0,1 0 0 0 0,-1 1 0 0 0,0-1-1 0 0,1 1 1 0 0,-1-1 0 0 0,1 1 0 0 0,0-1 0 0 0,0 1 0 0 0,-1-1 0 0 0,1 1-1 0 0,0-1 1 0 0,0 1 0 0 0,0-1 0 0 0,1 1 0 0 0,-1-1 0 0 0,0 1 0 0 0,0-1 0 0 0,1 1-1 0 0,-1-1 1 0 0,1 1 0 0 0,-1-1 0 0 0,1 0 0 0 0,0 1 0 0 0,0-1 0 0 0,-1 0 0 0 0,1 0-1 0 0,0 1 1 0 0,0-1 0 0 0,0 0 0 0 0,0 0 0 0 0,1 0 0 0 0,-1 0 0 0 0,0 0-1 0 0,0 0 1 0 0,1-1 0 0 0,-1 1 0 0 0,2 0 3 0 0,11 3-110 0 0,1-1 0 0 0,0-1-1 0 0,0-1 1 0 0,0 0 0 0 0,1-1 0 0 0,-1 0-1 0 0,0-1 1 0 0,0-1 0 0 0,0-1 0 0 0,0 0-1 0 0,-1 0 1 0 0,1-2 0 0 0,-1 0 0 0 0,0 0-1 0 0,13-8 111 0 0,22-23-4062 0 0,-25 6-4870 0 0,-19 19 4312 0 0</inkml:trace>
  <inkml:trace contextRef="#ctx0" brushRef="#br0" timeOffset="66201.188">10614 3796 11154 0 0,'0'0'1067'0'0,"0"0"-445"0"0,0 0-237 0 0,0 0 101 0 0,0 0 222 0 0,0 0 237 0 0,0 0 152 0 0,0 0-12 0 0,0 0-129 0 0,0 0-200 0 0,-7 36-213 0 0,-22 112-151 0 0,21-45 119 0 0,21 375 160 0 0,-13-471-874 0 0,23 121-774 0 0,-6-90-2428 0 0,8-5-4094 0 0,-20-28 2839 0 0,2-1 26 0 0</inkml:trace>
  <inkml:trace contextRef="#ctx0" brushRef="#br0" timeOffset="68204.085">11279 4566 0 0 0,'0'0'954'0'0,"0"0"613"0"0,0 0 273 0 0,0 0 42 0 0,0 0 27 0 0,0 0-47 0 0,0 0-108 0 0,0 0-130 0 0,0 0-189 0 0,0 0-187 0 0,30-6-151 0 0,99-23-138 0 0,-48-11 288 0 0,-65 26-954 0 0,98-72 444 0 0,-5-6 0 0 0,-4-4-1 0 0,-4-5 1 0 0,-2-7-737 0 0,-83 92-1 0 0,-2-1 0 0 0,0-1 0 0 0,-1 0 0 0 0,0-1 0 0 0,-2-1 0 0 0,0 0 0 0 0,-1 0 0 0 0,-2-1 1 0 0,0 0-1 0 0,-1 0 0 0 0,0-1 0 0 0,-2 0 0 0 0,-1 0 0 0 0,-1-1 0 0 0,-1 1 0 0 0,0-1 0 0 0,-2 1 0 0 0,-2-21 1 0 0,1 38-34 0 0,0 1 0 0 0,0 0 0 0 0,0-1 1 0 0,0 1-1 0 0,-1 0 0 0 0,1-1 0 0 0,-1 1 0 0 0,0 0 1 0 0,-1 0-1 0 0,1 0 0 0 0,-1 1 0 0 0,1-1 0 0 0,-1 1 1 0 0,0-1-1 0 0,0 1 0 0 0,-1 0 0 0 0,1 0 0 0 0,-1 0 0 0 0,1 1 1 0 0,-1-1-1 0 0,0 1 0 0 0,0 0 0 0 0,0 0 0 0 0,0 0 1 0 0,0 0-1 0 0,-1 1 0 0 0,1 0 0 0 0,-1 0 0 0 0,1 0 1 0 0,0 0-1 0 0,-1 1 0 0 0,0 0 0 0 0,1 0 0 0 0,-1 0 1 0 0,1 0-1 0 0,-1 1 0 0 0,1-1 0 0 0,0 1 0 0 0,-1 1 1 0 0,0-1 33 0 0,-9 7-98 0 0,0 0 0 0 0,0 1 0 0 0,1 0 0 0 0,0 1 0 0 0,1 1 0 0 0,0 0 1 0 0,1 1-1 0 0,-9 10 98 0 0,18-19-6 0 0,-23 27 10 0 0,2 1-1 0 0,0 2 0 0 0,3 0 1 0 0,0 1-1 0 0,3 1 0 0 0,0 1 1 0 0,3 0-1 0 0,1 1 0 0 0,1 0 1 0 0,1 8-4 0 0,5-29 38 0 0,1 0 1 0 0,1 0-1 0 0,1 0 0 0 0,0 0 1 0 0,1 0-1 0 0,1 1 0 0 0,0-1 1 0 0,2 1-1 0 0,-1-1 1 0 0,2 1-1 0 0,0-1 0 0 0,1 0 1 0 0,1 0-1 0 0,1 0 1 0 0,0 0-1 0 0,0-1 0 0 0,2 0 1 0 0,0 0-1 0 0,1 0 1 0 0,0-1-1 0 0,1 0 0 0 0,1-1 1 0 0,0 0-1 0 0,3 2-38 0 0,-2-6 53 0 0,0-1-1 0 0,0-1 0 0 0,1 0 0 0 0,0 0 1 0 0,0-1-1 0 0,0 0 0 0 0,1-2 1 0 0,0 1-1 0 0,0-1 0 0 0,0-1 1 0 0,1 0-1 0 0,-1-1 0 0 0,1-1 1 0 0,-1 0-1 0 0,1-1 0 0 0,-1 0 0 0 0,1-1 1 0 0,10-2-53 0 0,-6-1 65 0 0,-1-2-1 0 0,-1 0 1 0 0,1 0 0 0 0,-1-1-1 0 0,0-2 1 0 0,-1 1 0 0 0,0-2 0 0 0,0 0-1 0 0,-1 0 1 0 0,0-2 0 0 0,-1 0 0 0 0,0 0-1 0 0,8-12-64 0 0,-10 13 1 0 0,-1 0-1 0 0,-1-1 1 0 0,0-1-1 0 0,-1 0 1 0 0,0 0-1 0 0,-1 0 1 0 0,0-1-1 0 0,1-6 0 0 0,-11 12-299 0 0,-8 31 49 0 0,12-7 259 0 0,-1-1 1 0 0,2 1-1 0 0,0 0 1 0 0,1-1 0 0 0,1 1-1 0 0,0-1 1 0 0,1 0-1 0 0,1 0 1 0 0,0-1-1 0 0,1 1 1 0 0,1-1-1 0 0,0-1 1 0 0,9 12-10 0 0,-15-21 17 0 0,0-1 1 0 0,0 0-1 0 0,0 0 0 0 0,0 1 1 0 0,1-2-1 0 0,-1 1 1 0 0,1 0-1 0 0,0 0 0 0 0,0-1 1 0 0,0 1-1 0 0,0-1 1 0 0,0 0-1 0 0,0 0 0 0 0,1 0 1 0 0,-1 0-1 0 0,1-1 1 0 0,-1 0-1 0 0,1 1 1 0 0,0-1-1 0 0,-1 0 0 0 0,1-1 1 0 0,0 1-1 0 0,0-1 1 0 0,0 1-1 0 0,0-1 0 0 0,-1-1 1 0 0,1 1-1 0 0,0 0 1 0 0,0-1-1 0 0,0 0 0 0 0,-1 0 1 0 0,1 0-1 0 0,0 0 1 0 0,-1 0-1 0 0,1-1 0 0 0,-1 0 1 0 0,1 0-1 0 0,-1 0 1 0 0,0 0-1 0 0,0 0 0 0 0,1-1-17 0 0,-1 0 21 0 0,47-54 66 0 0,3 3 0 0 0,2 2 1 0 0,2 3-1 0 0,46-30-87 0 0,-89 70-14 0 0,55-19-260 0 0,-68 61 296 0 0,-37 63 252 0 0,23 4-218 0 0,15-98-54 0 0,1-1 0 0 0,-1 0 0 0 0,1 1 1 0 0,0-1-1 0 0,-1 0 0 0 0,1-1 0 0 0,0 1 0 0 0,-1 0 1 0 0,1-1-1 0 0,0 1 0 0 0,0-1 0 0 0,0 0 0 0 0,-1 0 1 0 0,1 0-1 0 0,0 0 0 0 0,0-1 0 0 0,0 1 0 0 0,-1-1 1 0 0,1 0-1 0 0,0 1 0 0 0,-1-1 0 0 0,1 0 0 0 0,0-1 1 0 0,-1 1-1 0 0,1 0 0 0 0,1-2-2 0 0,164-103 71 0 0,-160 100-85 0 0,0 0 0 0 0,-1 1-1 0 0,2 0 1 0 0,-1 0 0 0 0,1 1 0 0 0,-1 0 0 0 0,1 0 0 0 0,0 1 0 0 0,1 0 0 0 0,-1 1 0 0 0,1-1-1 0 0,5 1 15 0 0,-1 45 48 0 0,-14-37-37 0 0,28 104-136 0 0,1-74-3395 0 0,-28-35 3060 0 0,3 1-1112 0 0,-2-1-3354 0 0,-1-1-4467 0 0,-1 0 5448 0 0</inkml:trace>
  <inkml:trace contextRef="#ctx0" brushRef="#br0" timeOffset="68456.89">12455 3634 8898 0 0,'0'0'3038'0'0,"0"0"-1346"0"0,0 0-403 0 0,0 0 28 0 0,0 0-79 0 0,0 0-163 0 0,0 0-215 0 0,0 0-292 0 0,0 0-260 0 0,0 0-167 0 0,0 0-121 0 0,0 0-94 0 0,0 0-89 0 0,-2 7-185 0 0,-4 21-371 0 0,21-2-6643 0 0,-11-24 4182 0 0,3 5-5418 0 0</inkml:trace>
  <inkml:trace contextRef="#ctx0" brushRef="#br0" timeOffset="69923.981">13458 4234 2008 0 0,'0'0'1303'0'0,"0"0"-233"0"0,0 0 105 0 0,0 0 281 0 0,0 0 119 0 0,0 0-57 0 0,0 0-103 0 0,0 0-116 0 0,0 0-131 0 0,0 0-108 0 0,0 0-108 0 0,0 0-70 0 0,0 0-31 0 0,27 9-43 0 0,83 25-51 0 0,-57-29 307 0 0,-46-8-858 0 0,-1 0-126 0 0,0 0 0 0 0,0 0 0 0 0,-1 0 0 0 0,1 0 1 0 0,-1-1-1 0 0,0 0 0 0 0,0 0 0 0 0,0 0 0 0 0,-1-1 0 0 0,1 1 0 0 0,-1-1 0 0 0,0 0 0 0 0,0-1 1 0 0,-1 1-1 0 0,0-1 0 0 0,0 1 0 0 0,0-1 0 0 0,-1 0 0 0 0,1 0 0 0 0,-1 0 0 0 0,-1-1 0 0 0,1 1 1 0 0,-1 0-1 0 0,0-1 0 0 0,-1 1 0 0 0,1 0 0 0 0,-1-1 0 0 0,-1 1 0 0 0,0-6-80 0 0,-2 7-59 0 0,0 1-1 0 0,0 1 0 0 0,0-1 1 0 0,-1 0-1 0 0,1 1 1 0 0,-1 0-1 0 0,0 0 0 0 0,0 0 1 0 0,0 0-1 0 0,-1 0 1 0 0,1 1-1 0 0,0 0 0 0 0,-1 0 1 0 0,0 0-1 0 0,1 1 0 0 0,-1-1 1 0 0,0 1-1 0 0,0 0 1 0 0,0 0-1 0 0,0 1 0 0 0,0 0 1 0 0,0 0-1 0 0,0 0 1 0 0,0 0-1 0 0,0 1 0 0 0,0 0 1 0 0,0 0-1 0 0,0 0 1 0 0,1 0-1 0 0,-1 1 0 0 0,0 0 1 0 0,1 0-1 0 0,-5 2 60 0 0,0 2-41 0 0,0-1 0 0 0,0 1-1 0 0,1 0 1 0 0,0 1 0 0 0,0 0 0 0 0,0 0-1 0 0,1 1 1 0 0,0 0 0 0 0,0 0 0 0 0,1 1-1 0 0,0-1 1 0 0,1 2 0 0 0,0-1 0 0 0,0 0-1 0 0,1 1 1 0 0,0 0 0 0 0,1 0 0 0 0,0 0 0 0 0,1 0-1 0 0,0 1 1 0 0,0-1 0 0 0,1 1 0 0 0,0-1-1 0 0,1 1 1 0 0,1-1 0 0 0,-1 1 0 0 0,3 6 41 0 0,-2-10 28 0 0,1 0 1 0 0,0 0-1 0 0,0 0 1 0 0,1 0-1 0 0,0 0 1 0 0,0 0-1 0 0,1-1 1 0 0,0 1-1 0 0,0-1 1 0 0,1 0-1 0 0,-1 0 1 0 0,1-1 0 0 0,0 0-1 0 0,1 1 1 0 0,-1-2-1 0 0,1 1 1 0 0,0-1-1 0 0,0 1 1 0 0,1-2-1 0 0,-1 1 1 0 0,1-1-1 0 0,0 0 1 0 0,0 0-1 0 0,0-1 1 0 0,0 0-1 0 0,1 0-28 0 0,6 1 175 0 0,0 0 0 0 0,0-1 0 0 0,-1-1 0 0 0,1 0 0 0 0,0-1 0 0 0,0-1 0 0 0,0 0-1 0 0,0-1 1 0 0,0 0 0 0 0,0-1 0 0 0,-1-1 0 0 0,0 0 0 0 0,8-4-175 0 0,31-15 327 0 0,0-3 1 0 0,-2-1-1 0 0,-1-3 0 0 0,-2-2 1 0 0,-1-3-1 0 0,41-38-327 0 0,90-78 210 0 0,-146 122-648 0 0,-31 29 473 0 0,0 3-4 0 0,0-2-13 0 0,0-1 0 0 0,0 0 6 0 0,0 0 5 0 0,0 0-4 0 0,0 0-1 0 0,0 0-2 0 0,0 0-10 0 0,0 0 6 0 0,0 0 17 0 0,0 0 0 0 0,0 0 7 0 0,0 0 17 0 0,0 0-2 0 0,0 0 3 0 0,-100 41-20 0 0,84-33-88 0 0,2 1-1 0 0,-1 0 1 0 0,1 1-1 0 0,0 1 1 0 0,1 0-1 0 0,0 1 1 0 0,1 0 0 0 0,1 1-1 0 0,0 1 1 0 0,0-1-1 0 0,1 2 1 0 0,1-1-1 0 0,0 1 1 0 0,2 1-1 0 0,-1-1 1 0 0,2 1-1 0 0,-5 17 49 0 0,10-30-20 0 0,0-1-1 0 0,0 1 0 0 0,0 0 1 0 0,0 0-1 0 0,1 0 0 0 0,-1 0 1 0 0,1 1-1 0 0,0-1 0 0 0,0 0 1 0 0,0 0-1 0 0,0 0 0 0 0,1 0 1 0 0,-1 0-1 0 0,1 0 0 0 0,0 0 1 0 0,0 0-1 0 0,0 0 0 0 0,0 0 1 0 0,0-1-1 0 0,0 1 0 0 0,1 0 1 0 0,0-1-1 0 0,-1 1 0 0 0,1-1 1 0 0,0 1-1 0 0,0-1 0 0 0,0 0 1 0 0,1 0-1 0 0,-1 0 1 0 0,0 0-1 0 0,1 0 0 0 0,0 0 1 0 0,-1-1-1 0 0,1 1 0 0 0,0-1 1 0 0,0 0-1 0 0,-1 0 0 0 0,1 0 1 0 0,0 0-1 0 0,0 0 0 0 0,0-1 1 0 0,0 1-1 0 0,1-1 21 0 0,6-1 9 0 0,0 0 1 0 0,0-1-1 0 0,0 0 1 0 0,0 0-1 0 0,-1-1 1 0 0,1 0-1 0 0,-1-1 1 0 0,0 0-1 0 0,0-1 1 0 0,0 0-1 0 0,-1 0 1 0 0,1-1-1 0 0,-1 0 1 0 0,-1 0-1 0 0,1-1 1 0 0,-1 0-1 0 0,0 0 1 0 0,2-4-10 0 0,103-153 160 0 0,-108 157-164 0 0,5-21-7 0 0,-9 27-46 0 0,0 1-29 0 0,-32 40-1653 0 0,27-32 1634 0 0,0 0-1 0 0,1 1 0 0 0,0 0 0 0 0,1 0 0 0 0,0 0 0 0 0,0 0 1 0 0,1 1-1 0 0,0-1 0 0 0,0 1 0 0 0,1-1 0 0 0,1 1 0 0 0,-1-1 1 0 0,2 1-1 0 0,0 2 106 0 0,1-6-59 0 0,1 0 1 0 0,0-1-1 0 0,1 1 1 0 0,-1-1 0 0 0,1 0-1 0 0,0 1 1 0 0,0-2-1 0 0,1 1 1 0 0,0 0 0 0 0,-1-1-1 0 0,2 0 1 0 0,-1 0-1 0 0,0 0 1 0 0,1-1 0 0 0,-1 0-1 0 0,1 0 1 0 0,0 0-1 0 0,0-1 1 0 0,0 0 0 0 0,1 0-1 0 0,-1-1 1 0 0,0 1-1 0 0,1-1 1 0 0,5 0 58 0 0,7-2 170 0 0,-1 0 1 0 0,0-1-1 0 0,1-1 1 0 0,-1 0-1 0 0,-1-2 1 0 0,1 0-1 0 0,0-1 0 0 0,-1-1 1 0 0,-1 0-1 0 0,1-1 1 0 0,-1-1-1 0 0,0-1 0 0 0,-1 0 1 0 0,6-5-171 0 0,10-8 271 0 0,0-2 0 0 0,-1-1 0 0 0,-2-1 0 0 0,0-1 0 0 0,-2-2 0 0 0,16-24-271 0 0,-36 47-3 0 0,0 0 1 0 0,-1 0-1 0 0,0-1 1 0 0,-1 1 0 0 0,0-1-1 0 0,0 0 1 0 0,0 0 0 0 0,-1-1-1 0 0,0 1 1 0 0,-1-1 0 0 0,0 1-1 0 0,0-1 1 0 0,-1 0-1 0 0,0 0 1 0 0,0 0 0 0 0,-1 1-1 0 0,-1-1 1 0 0,0-6 2 0 0,0 12-15 0 0,0-1 1 0 0,-1 1-1 0 0,1-1 1 0 0,-1 1-1 0 0,0 0 0 0 0,0 0 1 0 0,0 0-1 0 0,0 0 1 0 0,-1 0-1 0 0,1 0 0 0 0,-1 0 1 0 0,0 1-1 0 0,0-1 1 0 0,0 1-1 0 0,0 0 0 0 0,0 0 1 0 0,0 0-1 0 0,0 0 1 0 0,-1 1-1 0 0,1-1 0 0 0,-1 1 1 0 0,1 0-1 0 0,-1 0 1 0 0,0 0-1 0 0,1 0 0 0 0,-1 1 1 0 0,0 0-1 0 0,0-1 15 0 0,-107 15-591 0 0,105-12 544 0 0,0 0 0 0 0,0 0 1 0 0,-1 0-1 0 0,1 1 1 0 0,1 0-1 0 0,-1 0 0 0 0,0 1 1 0 0,1 0-1 0 0,0 0 0 0 0,0 0 1 0 0,0 0-1 0 0,0 1 0 0 0,1 0 1 0 0,-1 0-1 0 0,1 0 1 0 0,0 0-1 0 0,1 1 0 0 0,0-1 1 0 0,-1 1-1 0 0,2 0 0 0 0,-1 0 1 0 0,1 0-1 0 0,0 1 0 0 0,0-1 1 0 0,1 0-1 0 0,-1 1 1 0 0,2-1-1 0 0,-1 1 0 0 0,1 0 1 0 0,0-1-1 0 0,0 4 47 0 0,4-4-9 0 0,-1-1-1 0 0,2 1 1 0 0,-1-1-1 0 0,0 0 1 0 0,1 0 0 0 0,0 0-1 0 0,0-1 1 0 0,1 0-1 0 0,-1 0 1 0 0,1 0-1 0 0,0-1 1 0 0,0 1 0 0 0,0-1-1 0 0,0-1 1 0 0,7 3 9 0 0,123 60 345 0 0,-121-57-128 0 0,-1 0 0 0 0,-1 0 0 0 0,1 2 0 0 0,-1-1 0 0 0,-1 2 0 0 0,0 0 0 0 0,0 0 0 0 0,-1 1 0 0 0,8 11-217 0 0,26 98 927 0 0,-40-102-926 0 0,17 19-1497 0 0,-10-31-2515 0 0,3-4-4592 0 0,-11-3-879 0 0</inkml:trace>
  <inkml:trace contextRef="#ctx0" brushRef="#br0" timeOffset="71242.554">15678 3840 3169 0 0,'0'0'1443'0'0,"0"0"-130"0"0,0 0 82 0 0,0 0 174 0 0,0 0 19 0 0,0 0-74 0 0,0 0-122 0 0,0 0-159 0 0,0 0-163 0 0,0 0-182 0 0,0 0-213 0 0,0 0-196 0 0,29-17-130 0 0,89-52-81 0 0,-84 53-21 0 0,-32 18-182 0 0,0 1 0 0 0,0-1 0 0 0,0 1 0 0 0,0-1 0 0 0,0 1 0 0 0,-1 0-1 0 0,1 0 1 0 0,-1-1 0 0 0,0 1 0 0 0,0 0 0 0 0,0 0 0 0 0,0 1 0 0 0,0-1 0 0 0,-1 0 0 0 0,1 0 0 0 0,-1 0 0 0 0,0 0 0 0 0,0 1 0 0 0,0 0-65 0 0,0-4 4 0 0,0 50 155 0 0,-2-1 0 0 0,-1 0 0 0 0,-4 0 0 0 0,-1-1 1 0 0,-2 1-1 0 0,-2-2 0 0 0,-3 0 0 0 0,-9 20-159 0 0,-65 131 187 0 0,64-160-78 0 0,24-60-330 0 0,7 3 196 0 0,1 1-1 0 0,1 0 1 0 0,0 1 0 0 0,2-1-1 0 0,0 2 1 0 0,0-1 0 0 0,2 2-1 0 0,4-6 26 0 0,6-8-12 0 0,8-14 18 0 0,1 1-1 0 0,3 2 1 0 0,1 1-1 0 0,2 1 1 0 0,2 3-1 0 0,1 1 1 0 0,24-14-6 0 0,-64 47 2 0 0,1 0-1 0 0,0 0 0 0 0,0 0 0 0 0,0 0 0 0 0,0 0 0 0 0,0 0 0 0 0,0 0 0 0 0,0 0-1 0 0,0 0 1 0 0,0 0 0 0 0,0 0 0 0 0,1 1 0 0 0,-1-1 0 0 0,0 0 0 0 0,0 1 0 0 0,1-1 0 0 0,-1 1 0 0 0,1 0 0 0 0,-1-1-1 0 0,0 1 1 0 0,1 0 0 0 0,-1 0 0 0 0,1 0 0 0 0,-1 0 0 0 0,1 0 0 0 0,-1 0 0 0 0,0 0 0 0 0,1 0 0 0 0,-1 1 0 0 0,1-1-1 0 0,-1 1 1 0 0,0-1 0 0 0,1 1 0 0 0,-1-1 0 0 0,0 1 0 0 0,0 0 0 0 0,1-1 0 0 0,-1 1 0 0 0,0 0 0 0 0,0 0-1 0 0,0 0 0 0 0,-3 20 61 0 0,-1 0-1 0 0,-1 0 0 0 0,-1 0 0 0 0,-1-1 0 0 0,-1 1 0 0 0,-1-1 0 0 0,0-1 0 0 0,-10 16-60 0 0,-17 44 4 0 0,26-57 8 0 0,6-16-15 0 0,-1 1 1 0 0,1 0 0 0 0,1 0-1 0 0,-1 0 1 0 0,1 0 0 0 0,1 0-1 0 0,-1 1 1 0 0,1-1-1 0 0,0 0 1 0 0,1 1 0 0 0,0-1-1 0 0,0 1 1 0 0,1-1 2 0 0,0-6-1 0 0,0 0 0 0 0,0 0-1 0 0,0-1 1 0 0,0 1 0 0 0,1 0 0 0 0,-1-1 0 0 0,0 1-1 0 0,1-1 1 0 0,-1 1 0 0 0,0-1 0 0 0,1 0 0 0 0,-1 1 0 0 0,0-1-1 0 0,1 0 1 0 0,-1 0 0 0 0,1 0 0 0 0,-1 0 0 0 0,0 0-1 0 0,1 0 1 0 0,-1-1 0 0 0,1 1 0 0 0,-1 0 0 0 0,0-1 0 0 0,1 1-1 0 0,-1-1 1 0 0,0 1 0 0 0,0-1 0 0 0,1 0 0 0 0,-1 0-1 0 0,0 1 1 0 0,0-1 0 0 0,0 0 0 0 0,0 0 0 0 0,0 0 0 0 0,0-1 1 0 0,242-245 265 0 0,-186 191-291 0 0,-44 41-4 0 0,1 1 0 0 0,0 0 0 0 0,1 1 1 0 0,1 0-1 0 0,0 2 0 0 0,0 0 0 0 0,12-6 30 0 0,3 9-178 0 0,-28 35 230 0 0,-5-10 20 0 0,0 1 0 0 0,-1-1 0 0 0,-1 1 0 0 0,0-1 0 0 0,-1 0 0 0 0,-1-1 0 0 0,-7 13-72 0 0,-18 60 96 0 0,27-74-223 0 0,1-4-92 0 0,0-1 0 0 0,0 1 0 0 0,1-1 0 0 0,1 1 0 0 0,0 0 0 0 0,0 0 0 0 0,1 0 0 0 0,0 0 0 0 0,2 6 219 0 0,5-10-3341 0 0,4-7-4837 0 0,-6 0 4072 0 0,1 0-140 0 0</inkml:trace>
  <inkml:trace contextRef="#ctx0" brushRef="#br0" timeOffset="71558.923">16818 4002 4649 0 0,'0'0'1206'0'0,"0"0"-206"0"0,0 0-44 0 0,0 0 82 0 0,0 0 62 0 0,0 0-52 0 0,0 0-85 0 0,0 0-111 0 0,0 0-120 0 0,-14 31-85 0 0,-40 96-99 0 0,37-49 436 0 0,16-73-864 0 0,1-1-1 0 0,0 1 1 0 0,0 0-1 0 0,0-1 1 0 0,0 1-1 0 0,1 0 1 0 0,0-1-1 0 0,-1 1 1 0 0,2 0-1 0 0,-1-1 1 0 0,1 1-1 0 0,-1-1 1 0 0,1 0-1 0 0,0 0 1 0 0,1 0-1 0 0,-1 0 1 0 0,1 0-1 0 0,0 0 1 0 0,0 0-1 0 0,0-1 1 0 0,0 1-1 0 0,0-1 1 0 0,1 0-1 0 0,0 0 1 0 0,0-1-1 0 0,0 1 1 0 0,0-1-1 0 0,0 1 1 0 0,0-1-1 0 0,1 0-119 0 0,3 0 186 0 0,0 1 0 0 0,0-2-1 0 0,0 1 1 0 0,0-1 0 0 0,0 0-1 0 0,0-1 1 0 0,0 0 0 0 0,1 0-1 0 0,-1-1 1 0 0,0 0 0 0 0,0 0 0 0 0,0-1-1 0 0,0 0 1 0 0,0 0 0 0 0,-1-1-1 0 0,1 0 1 0 0,0 0 0 0 0,-1-1-1 0 0,0 0 1 0 0,0 0 0 0 0,0-1 0 0 0,-1 0-1 0 0,3-2-185 0 0,3-4 139 0 0,-1 1 0 0 0,0-2 0 0 0,-1 1 0 0 0,0-2 0 0 0,-1 1 0 0 0,0-1 0 0 0,-1-1 0 0 0,0 1 0 0 0,-1-2 0 0 0,-1 1 0 0 0,5-14-139 0 0,-9 24-15 0 0,0 0-1 0 0,0 0 1 0 0,-1 0 0 0 0,1-1-1 0 0,-1 1 1 0 0,0-1-1 0 0,0 1 1 0 0,0-1 0 0 0,-1 1-1 0 0,1-1 1 0 0,-1 1 0 0 0,0-1-1 0 0,-1 0 1 0 0,1 1-1 0 0,-1-1 1 0 0,0 1 0 0 0,0-1-1 0 0,0 1 1 0 0,0-1 0 0 0,-1 1-1 0 0,0 0 1 0 0,0 0 0 0 0,0 0-1 0 0,-1 0 1 0 0,1 0-1 0 0,-1 0 1 0 0,0 1 0 0 0,0-1-1 0 0,0 1 1 0 0,0 0 0 0 0,-1 0-1 0 0,1 0 1 0 0,-1 0-1 0 0,0 0 1 0 0,0 1 0 0 0,0 0-1 0 0,0 0 1 0 0,0 0 0 0 0,0 0-1 0 0,-2 0 16 0 0,-1 2-260 0 0,-1 0 0 0 0,1 0-1 0 0,0 1 1 0 0,-1 0 0 0 0,1 0 0 0 0,0 0-1 0 0,0 1 1 0 0,-1 0 0 0 0,1 1 0 0 0,1-1-1 0 0,-1 2 1 0 0,0-1 0 0 0,1 1 0 0 0,0-1-1 0 0,-1 2 1 0 0,2-1 0 0 0,-6 5 260 0 0,-22 24-4534 0 0,6 5-3879 0 0,21-25 1291 0 0</inkml:trace>
  <inkml:trace contextRef="#ctx0" brushRef="#br0" timeOffset="72035.568">17127 4382 5817 0 0,'0'0'3009'0'0,"0"0"-961"0"0,0 0-341 0 0,0 0 8 0 0,0 0-156 0 0,0 0-228 0 0,0 0-272 0 0,0 0-221 0 0,0 0-131 0 0,0 0-131 0 0,21-35-131 0 0,64-106-107 0 0,-3 19 435 0 0,-10 56-572 0 0,-71 68-217 0 0,0 0-1 0 0,1 0 0 0 0,-1 0 1 0 0,0 0-1 0 0,0 0 1 0 0,0 0-1 0 0,-1 1 0 0 0,1-1 1 0 0,0 0-1 0 0,-1 0 0 0 0,1 1 1 0 0,-1-1-1 0 0,0 1 0 0 0,0-1 1 0 0,0 0-1 0 0,0 1 0 0 0,0-1 1 0 0,-1 0-1 0 0,1 1 1 0 0,-1-1-1 0 0,1 0 0 0 0,-1 1 1 0 0,0-1 16 0 0,-13 90-154 0 0,51-89 122 0 0,36-54 479 0 0,72-70 82 0 0,-38 59-328 0 0,-104 65-159 0 0,-1 0 1 0 0,0 1-1 0 0,0-1 1 0 0,-1 1 0 0 0,1-1-1 0 0,-1 1 1 0 0,1 0-1 0 0,-1 0 1 0 0,0-1 0 0 0,-1 1-1 0 0,1 0 1 0 0,-1 0 0 0 0,1 0-1 0 0,-1 0 1 0 0,0 0-1 0 0,-1 0 1 0 0,1-1 0 0 0,-1 1-1 0 0,0 0 1 0 0,1 0-1 0 0,-2 0 1 0 0,0 2-43 0 0,-13 141-173 0 0,30-114-2134 0 0,0-14-4200 0 0,-13-16 4894 0 0,2 0-4068 0 0,2-2-1707 0 0</inkml:trace>
  <inkml:trace contextRef="#ctx0" brushRef="#br0" timeOffset="72736.577">18003 4242 672 0 0,'0'0'1212'0'0,"0"0"-646"0"0,0 0-38 0 0,0 0 428 0 0,0 0 374 0 0,0 0 230 0 0,0 0 78 0 0,0 0-85 0 0,0 0-115 0 0,0 0-131 0 0,0 0-153 0 0,0 0-162 0 0,35-11-188 0 0,106-37-168 0 0,-79 12 139 0 0,-55 27-614 0 0,-1 3-55 0 0,0 0-1 0 0,-1 0 0 0 0,0-1 0 0 0,0 0 0 0 0,0 0 1 0 0,-1 0-1 0 0,0 0 0 0 0,0-1 0 0 0,-1 0 0 0 0,0 0 1 0 0,-1 0-1 0 0,1 0 0 0 0,-1 0 0 0 0,-1 0 0 0 0,0 0 1 0 0,0-1-1 0 0,0-7-105 0 0,-3 13-20 0 0,1 1 0 0 0,-1 0 0 0 0,0-1 0 0 0,0 1 0 0 0,0 0 0 0 0,0 0 0 0 0,0 0 0 0 0,0 0 0 0 0,-1 1 0 0 0,1-1 0 0 0,0 1 0 0 0,-1-1 0 0 0,0 1 0 0 0,1 0 0 0 0,-1 0 0 0 0,0 0 1 0 0,1 0-1 0 0,-1 0 0 0 0,0 1 0 0 0,0-1 0 0 0,0 1 0 0 0,1 0 0 0 0,-1 0 0 0 0,0 0 0 0 0,0 0 0 0 0,0 0 0 0 0,0 1 0 0 0,0-1 0 0 0,-1 2 20 0 0,-1-2-68 0 0,-6 2 23 0 0,1 1 1 0 0,0 1-1 0 0,0 0 1 0 0,0 0-1 0 0,1 1 0 0 0,-1 1 1 0 0,1-1-1 0 0,0 1 1 0 0,1 1-1 0 0,0 0 0 0 0,0 0 1 0 0,0 0-1 0 0,1 1 1 0 0,0 0-1 0 0,0 1 0 0 0,1 0 1 0 0,0 0-1 0 0,-3 6 45 0 0,4-6-6 0 0,0 1 1 0 0,0-1-1 0 0,1 1 0 0 0,0-1 1 0 0,1 1-1 0 0,0 0 0 0 0,1 1 1 0 0,0-1-1 0 0,0 0 0 0 0,1 1 1 0 0,1-1-1 0 0,-1 1 0 0 0,2-1 0 0 0,-1 0 1 0 0,2 5 5 0 0,1-9 1 0 0,1-1-1 0 0,-1 1 1 0 0,1-1 0 0 0,0 0 0 0 0,1 0-1 0 0,-1 0 1 0 0,1-1 0 0 0,0 0 0 0 0,0 0 0 0 0,0 0-1 0 0,1 0 1 0 0,-1-1 0 0 0,1 0 0 0 0,0 0-1 0 0,0 0 1 0 0,0-1 0 0 0,0 0 0 0 0,1 0 0 0 0,-1 0-1 0 0,0-1 1 0 0,1 0 0 0 0,-1 0 0 0 0,1-1-1 0 0,2 0 0 0 0,114-3-1118 0 0,-45-21-3726 0 0,-39 8-3062 0 0,-26 9 4220 0 0</inkml:trace>
  <inkml:trace contextRef="#ctx0" brushRef="#br0" timeOffset="73106.009">18476 4282 6905 0 0,'0'0'1693'0'0,"0"0"-282"0"0,0 0-119 0 0,0 0-68 0 0,0 0-43 0 0,0 0-56 0 0,0 0-74 0 0,0 0-108 0 0,0 0-155 0 0,0 0-168 0 0,0 0-125 0 0,0 0-108 0 0,0 0-61 0 0,30-27-31 0 0,91-87-57 0 0,9-2 312 0 0,-130 117-561 0 0,0-1 0 0 0,1 1 0 0 0,-1-1 0 0 0,0 1 0 0 0,0-1 0 0 0,1 1 0 0 0,-1-1 0 0 0,0 0 0 0 0,1 1-1 0 0,-1-1 1 0 0,0 1 0 0 0,1-1 0 0 0,-1 0 0 0 0,0 1 0 0 0,1-1 0 0 0,-1 0 0 0 0,1 1 0 0 0,-1-1 0 0 0,1 0 0 0 0,-1 0-1 0 0,1 1 1 0 0,-1-1 0 0 0,1 0 0 0 0,-1 0 0 0 0,1 0 0 0 0,-1 0 0 0 0,1 0 0 0 0,-1 0 0 0 0,1 0 0 0 0,-1 0-1 0 0,1 0 1 0 0,-1 0 0 0 0,1 0 0 0 0,-1 0 0 0 0,1 0 0 0 0,-1 0 0 0 0,1 0 0 0 0,-1 0 0 0 0,1-1 0 0 0,-1 1 0 0 0,1 0-1 0 0,-1 0 1 0 0,1-1 0 0 0,-1 1 0 0 0,1 0 0 0 0,-1-1 0 0 0,1 1 0 0 0,-1 0 0 0 0,0-1 0 0 0,1 1 0 0 0,-1 0 0 0 0,0-1-1 0 0,1 1 12 0 0,-18 47-346 0 0,13-39 335 0 0,0-1 0 0 0,1 1 0 0 0,0 0 0 0 0,1 0 0 0 0,0 0 0 0 0,0 0 0 0 0,1 1 0 0 0,0-1 0 0 0,0 0 0 0 0,1 1 0 0 0,0 1 11 0 0,3-7 28 0 0,-1 0 0 0 0,1-1 0 0 0,0 1-1 0 0,0-1 1 0 0,0 0 0 0 0,0 0-1 0 0,1 0 1 0 0,-1 0 0 0 0,0-1-1 0 0,1 1 1 0 0,0-1 0 0 0,-1 0-1 0 0,1 0 1 0 0,-1 0 0 0 0,1-1-1 0 0,0 1 1 0 0,0-1 0 0 0,-1 0 0 0 0,1 0-1 0 0,0 0 1 0 0,0 0 0 0 0,-1-1-1 0 0,1 0 1 0 0,0 0 0 0 0,1 0-28 0 0,14-5 216 0 0,1-1 1 0 0,-1-1 0 0 0,-1-1 0 0 0,1 0 0 0 0,-2-2 0 0 0,1 0-1 0 0,-1 0 1 0 0,-1-2 0 0 0,0 0 0 0 0,0-3-217 0 0,6-1 67 0 0,39-44-610 0 0,-44 38-3537 0 0,-4 0-5728 0 0,-9 16 1842 0 0</inkml:trace>
  <inkml:trace contextRef="#ctx0" brushRef="#br0" timeOffset="73372.578">19511 3369 13883 0 0,'0'0'1320'0'0,"0"0"-282"0"0,0 0-31 0 0,0 0 100 0 0,0 0 52 0 0,0 0-129 0 0,0 0-192 0 0,0 0-143 0 0,-11 37-100 0 0,-35 118-86 0 0,-2 62 593 0 0,38-158-1239 0 0,2-1 0 0 0,2 1 0 0 0,3 0 0 0 0,3 0 0 0 0,3 14 137 0 0,4-22-1167 0 0,2-21-3039 0 0,-8-29 1851 0 0,-1-1-1126 0 0,0 0-1684 0 0,0 0-2059 0 0</inkml:trace>
  <inkml:trace contextRef="#ctx0" brushRef="#br0" timeOffset="73618.905">19091 3822 12995 0 0,'0'0'1499'0'0,"0"0"-559"0"0,0 0-207 0 0,0 0 101 0 0,0 0 71 0 0,0 0-42 0 0,0 0-117 0 0,0 0-165 0 0,0 0-97 0 0,0 0-92 0 0,0 0-89 0 0,0 0-69 0 0,32 4-82 0 0,100 13-52 0 0,-19-13-94 0 0,22-30-3046 0 0,-91 13-1525 0 0,-2-2-4062 0 0,-28 11 3092 0 0</inkml:trace>
  <inkml:trace contextRef="#ctx0" brushRef="#br0" timeOffset="73869.887">19675 3763 4289 0 0,'0'0'2374'0'0,"0"0"-176"0"0,0 0-105 0 0,0 0-223 0 0,0 0-343 0 0,0 0-387 0 0,0 0-322 0 0,0 0-206 0 0,0 0-148 0 0,-9 33-65 0 0,-25 103 4 0 0,26-63 466 0 0,8-68-757 0 0,1-1 0 0 0,-1 0-1 0 0,1 1 1 0 0,0-1 0 0 0,0 0 0 0 0,1 0-1 0 0,-1 0 1 0 0,1 0 0 0 0,0 0 0 0 0,0 0 0 0 0,0-1-1 0 0,1 1 1 0 0,-1-1 0 0 0,1 1 0 0 0,0-1-1 0 0,0 0 1 0 0,0 0 0 0 0,0 0 0 0 0,0 0-1 0 0,1-1 1 0 0,-1 1 0 0 0,1-1 0 0 0,0 0 0 0 0,0 0-1 0 0,0 0 1 0 0,0-1 0 0 0,0 1 0 0 0,0-1-1 0 0,0 0 1 0 0,0 0 0 0 0,1-1 0 0 0,-1 1-1 0 0,0-1 1 0 0,1 0 0 0 0,-1 0 0 0 0,0 0-1 0 0,1 0 1 0 0,-1-1 0 0 0,0 0 0 0 0,0 0 0 0 0,0 0-1 0 0,0-1 1 0 0,1 1 0 0 0,-2-1 0 0 0,1 0-1 0 0,0 0 1 0 0,3-2-112 0 0,15-15 99 0 0,-1-1 0 0 0,-1 0 0 0 0,0-1 0 0 0,-2-2 0 0 0,-1 0 0 0 0,0 0 0 0 0,-2-2-99 0 0,20-25-885 0 0,-25 35 39 0 0,3-4-1053 0 0,-2 9-2763 0 0,-4 3-5841 0 0,-4 6 4296 0 0</inkml:trace>
  <inkml:trace contextRef="#ctx0" brushRef="#br0" timeOffset="74235.935">20014 4128 4849 0 0,'0'0'3490'0'0,"0"0"-1059"0"0,0 0-258 0 0,0 0 102 0 0,0 0-161 0 0,0 0-354 0 0,0 0-373 0 0,0 0-316 0 0,0 0-248 0 0,0 0-227 0 0,0 0-168 0 0,0 0-112 0 0,0 0-100 0 0,19-24-39 0 0,63-72-24 0 0,32-9 215 0 0,-78 82-340 0 0,-7 17-208 0 0,-20 56-70 0 0,-19 43 289 0 0,13-92-29 0 0,-1 0 0 0 0,0 0 0 0 0,0 0 0 0 0,1 0 0 0 0,-1-1 0 0 0,0 1 0 0 0,1-1-1 0 0,-1 1 1 0 0,0-1 0 0 0,1 0 0 0 0,-1 0 0 0 0,1 0 0 0 0,-1 0 0 0 0,1-1 0 0 0,-1 1 0 0 0,0-1 0 0 0,1 1 0 0 0,-1-1 0 0 0,0 0 0 0 0,0 0 0 0 0,1 0 0 0 0,-1 0 0 0 0,0 0 0 0 0,0 0 0 0 0,0-1 0 0 0,1-1-10 0 0,45-29 126 0 0,53-24 36 0 0,-100 56-152 0 0,1 0 1 0 0,-1 0 0 0 0,0 1 0 0 0,0-1 0 0 0,1 0 0 0 0,-1 1 0 0 0,0-1-1 0 0,0 1 1 0 0,0-1 0 0 0,1 1 0 0 0,-1 0 0 0 0,0-1 0 0 0,0 1-1 0 0,0 0 1 0 0,0 0 0 0 0,0 0 0 0 0,0 0 0 0 0,0 0 0 0 0,-1 0 0 0 0,1 0-1 0 0,0 0 1 0 0,-1 0 0 0 0,1 0 0 0 0,0 0 0 0 0,-1 0 0 0 0,1 0-1 0 0,-1 1 1 0 0,0-1 0 0 0,1 0 0 0 0,-1 0 0 0 0,0 1 0 0 0,0-1 0 0 0,0 0-1 0 0,0 0 1 0 0,0 1 0 0 0,0-1 0 0 0,0 0 0 0 0,0 1 0 0 0,0-1 0 0 0,-1 0-12 0 0,-3 61 298 0 0,2-51-354 0 0,1-9 15 0 0,-1 0 0 0 0,1 0 1 0 0,0 1-1 0 0,0-1 0 0 0,0 0 1 0 0,0 1-1 0 0,0-1 0 0 0,0 1 1 0 0,1-1-1 0 0,-1 1 0 0 0,1-1 1 0 0,0 1-1 0 0,0-1 0 0 0,0 1 1 0 0,0-1-1 0 0,0 1 0 0 0,0-1 1 0 0,1 1-1 0 0,-1-1 0 0 0,1 1 1 0 0,0-1-1 0 0,-1 1 0 0 0,1-1 1 0 0,0 0-1 0 0,1 1 0 0 0,-1-1 1 0 0,0 0-1 0 0,1 0 0 0 0,-1 0 1 0 0,1 0-1 0 0,0 0 0 0 0,-1 0 1 0 0,1 0-1 0 0,0-1 0 0 0,0 1 1 0 0,0-1-1 0 0,0 1 0 0 0,1-1 1 0 0,-1 0-1 0 0,0 0 42 0 0,17-1-3417 0 0,-7 0-3139 0 0,-6 0-4783 0 0</inkml:trace>
  <inkml:trace contextRef="#ctx0" brushRef="#br0" timeOffset="76395.892">20941 4201 10274 0 0,'0'0'4472'0'0,"0"0"-2592"0"0,0 0-870 0 0,0 0-70 0 0,0 0 87 0 0,0 0 77 0 0,0 0-9 0 0,0 0-109 0 0,0 0-193 0 0,0 0-214 0 0,0 0-144 0 0,-1 1-541 0 0,-1-2-6086 0 0,2-2-815 0 0,0 3-4283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1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6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8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5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7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1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6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8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5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7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4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7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1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6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8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5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7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4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7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8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1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6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8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5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7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4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7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8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03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1310 497 0 0 0,'0'0'1576'0'0,"0"0"-886"0"0,0 0-441 0 0,0 0-65 0 0,0 0 219 0 0,0 0 344 0 0,0 0 317 0 0,0 0 182 0 0,0 0-10 0 0,0 0-160 0 0,0 0-206 0 0,5-1-214 0 0,14-4-172 0 0,-14 4-107 0 0,-5 1-46 0 0,0 0 10 0 0,0 0 41 0 0,0 0 37 0 0,-12 2 3988 0 0,5 0-3752 0 0,-77-2 243 0 0,0 4 1 0 0,0 4-1 0 0,-11 5-898 0 0,-32 7 565 0 0,72-13-429 0 0,0 2 0 0 0,0 2 0 0 0,2 3 0 0 0,-1 2 0 0 0,-26 14-136 0 0,64-23-3 0 0,10-6-12 0 0,1 1-1 0 0,-1-1 0 0 0,1 1 1 0 0,-1 1-1 0 0,1-1 1 0 0,0 1-1 0 0,0 0 1 0 0,0 0-1 0 0,0 0 0 0 0,1 0 1 0 0,-1 1-1 0 0,1 0 1 0 0,0 0-1 0 0,0 0 1 0 0,0 1-1 0 0,1-1 0 0 0,0 1 1 0 0,0 0-1 0 0,0 0 1 0 0,0 0-1 0 0,1 0 1 0 0,-1 1-1 0 0,1-1 0 0 0,1 1 1 0 0,-1-1-1 0 0,1 1 1 0 0,0 1 15 0 0,3-2 32 0 0,1 0 0 0 0,0 0 0 0 0,1 0 1 0 0,-1 0-1 0 0,1-1 0 0 0,0 1 0 0 0,0-1 0 0 0,0 0 1 0 0,1 0-1 0 0,-1-1 0 0 0,1 1 0 0 0,0-1 1 0 0,0 0-1 0 0,0-1 0 0 0,0 1 0 0 0,1-1 0 0 0,-1 0 1 0 0,1 0-1 0 0,-1 0 0 0 0,1-1 0 0 0,0 0 0 0 0,-1 0 1 0 0,1-1-1 0 0,0 1 0 0 0,0-1-32 0 0,-1 1 32 0 0,145 26 464 0 0,99 27-281 0 0,-94-6-148 0 0,-121-39-60 0 0,47 27 10 0 0,-80-34-3 0 0,-1 0 0 0 0,0 0 0 0 0,1 1 0 0 0,-1-1-1 0 0,0 0 1 0 0,0 0 0 0 0,0 0 0 0 0,-1 0 0 0 0,1 0 0 0 0,0 0 0 0 0,-1 1 0 0 0,1-1 0 0 0,-1 0 0 0 0,0 0 0 0 0,0 0 0 0 0,0 0 0 0 0,0-1 0 0 0,0 1 0 0 0,0 0-1 0 0,0 0 1 0 0,-1-1 0 0 0,1 1 0 0 0,-1 0 0 0 0,1-1 0 0 0,-1 0 0 0 0,0 1 0 0 0,1-1 0 0 0,-1 0 0 0 0,0 0 0 0 0,0 0 0 0 0,0 0 0 0 0,0 0 0 0 0,0 0 0 0 0,0 0-1 0 0,0-1 1 0 0,0 1 0 0 0,0-1 0 0 0,0 1 0 0 0,0-1 0 0 0,0 0 0 0 0,-1 0 0 0 0,0 0-14 0 0,-8 4 46 0 0,-315 122 202 0 0,-82 6-176 0 0,334-109-56 0 0,36-13-13 0 0,0 2 1 0 0,1 2-1 0 0,0 1 1 0 0,2 2-1 0 0,0 1 1 0 0,-4 5-4 0 0,37-22-9 0 0,-1-1-1 0 0,1 1 1 0 0,0 0-1 0 0,0 0 1 0 0,0 0 0 0 0,0 1-1 0 0,0-1 1 0 0,0 0-1 0 0,0 1 1 0 0,1-1-1 0 0,-1 1 1 0 0,0-1 0 0 0,1 1-1 0 0,0 0 1 0 0,-1 0-1 0 0,1 0 1 0 0,0 0-1 0 0,0 0 1 0 0,0 0 0 0 0,0 0-1 0 0,0 0 1 0 0,0 0-1 0 0,0 0 1 0 0,1 1 0 0 0,-1-1-1 0 0,1 0 1 0 0,0 0-1 0 0,0 1 1 0 0,0-1-1 0 0,0 0 1 0 0,0 1 0 0 0,0-1-1 0 0,0 0 1 0 0,1 1-1 0 0,-1-1 1 0 0,1 0 0 0 0,0 0-1 0 0,0 0 1 0 0,-1 0-1 0 0,1 0 1 0 0,1 1-1 0 0,-1-2 1 0 0,0 1 0 0 0,0 0-1 0 0,1 0 1 0 0,-1 0-1 0 0,1-1 1 0 0,1 2 9 0 0,14 7 71 0 0,0-1 1 0 0,1-1-1 0 0,0-1 1 0 0,0 0-1 0 0,0-2 0 0 0,1 0 1 0 0,0-1-1 0 0,0-1 0 0 0,0 0 1 0 0,0-2-1 0 0,0 0 1 0 0,1-1-1 0 0,-1-1 0 0 0,2-1-71 0 0,-2 2 69 0 0,133-6 605 0 0,144-26-674 0 0,-196 19 26 0 0,91-3 769 0 0,-143 15-2647 0 0,4-1-3884 0 0,-1 2-5401 0 0,-43 0 4214 0 0</inkml:trace>
  <inkml:trace contextRef="#ctx0" brushRef="#br0" timeOffset="13465.095">2006 608 0 0 0,'0'0'643'0'0,"0"0"182"0"0,0 0-157 0 0,0 0-66 0 0,0 0 79 0 0,0 0 110 0 0,0 0 76 0 0,0 0-51 0 0,0 0-110 0 0,0 0-115 0 0,0 0-114 0 0,-16 34-89 0 0,-49 108-68 0 0,7 25 386 0 0,-55 127-34 0 0,6-96 1155 0 0,186-314 2532 0 0,4-4-3896 0 0,46-63 715 0 0,9 6-1 0 0,51-43-1177 0 0,-182 222 657 0 0,-9 24-318 0 0,-11 34 54 0 0,-15 34-47 0 0,18-66-263 0 0,1 0 0 0 0,1 0 0 0 0,1 1 0 0 0,2 1 0 0 0,0-1-1 0 0,3 1 1 0 0,0-1 0 0 0,2 2-83 0 0,0-30 3 0 0,1 1 0 0 0,0-1 0 0 0,0 1 0 0 0,0-1 0 0 0,0 1 0 0 0,0-1 0 0 0,0 0 0 0 0,0 1 0 0 0,0-1 0 0 0,1 0 0 0 0,-1 0 0 0 0,0 0 0 0 0,1 0 0 0 0,-1 0 0 0 0,1 0 0 0 0,-1 0 0 0 0,1-1 1 0 0,0 1-1 0 0,-1 0 0 0 0,1-1 0 0 0,0 1 0 0 0,-1-1 0 0 0,1 0 0 0 0,0 0 0 0 0,-1 1 0 0 0,1-1 0 0 0,0 0 0 0 0,0 0 0 0 0,-1-1 0 0 0,1 1 0 0 0,0 0 0 0 0,-1-1 0 0 0,1 1 0 0 0,0-1 0 0 0,-1 1 0 0 0,1-1 0 0 0,0 0 0 0 0,-1 1 0 0 0,1-1 0 0 0,-1 0 0 0 0,0 0 0 0 0,2-1-3 0 0,16-15 87 0 0,0 0 0 0 0,-1-2 0 0 0,-1 0 1 0 0,0 0-1 0 0,-2-2 0 0 0,7-11-87 0 0,10-12 42 0 0,156-201-36 0 0,-188 244-10 0 0,1 1 1 0 0,0 0-1 0 0,-1 0 1 0 0,1 0-1 0 0,-1 0 1 0 0,1 0-1 0 0,-1 0 1 0 0,1 0 0 0 0,-1 0-1 0 0,1 0 1 0 0,-1 0-1 0 0,1 0 1 0 0,0 0-1 0 0,-1 0 1 0 0,1 0-1 0 0,-1 0 1 0 0,1 0-1 0 0,-1 1 1 0 0,1-1 0 0 0,-1 0-1 0 0,1 0 1 0 0,-1 1-1 0 0,1-1 1 0 0,-1 0-1 0 0,0 1 1 0 0,1-1-1 0 0,-1 0 1 0 0,1 1-1 0 0,-1-1 1 0 0,0 1 0 0 0,1-1-1 0 0,-1 0 1 0 0,0 1-1 0 0,1-1 1 0 0,-1 1-1 0 0,0-1 1 0 0,0 1-1 0 0,0-1 1 0 0,1 1-1 0 0,-1-1 1 0 0,0 1 0 0 0,0 0-1 0 0,0-1 1 0 0,0 1-1 0 0,0-1 1 0 0,0 1-1 0 0,0-1 1 0 0,0 1-1 0 0,0-1 1 0 0,0 1-1 0 0,0 0 1 0 0,-1-1 0 0 0,1 1-1 0 0,0-1 1 0 0,0 1-1 0 0,0-1 1 0 0,-1 1-1 0 0,1-1 1 0 0,0 1-1 0 0,-1-1 1 0 0,1 0-1 0 0,0 1 1 0 0,-1-1 0 0 0,1 1 3 0 0,-4 47 141 0 0,-20 80 90 0 0,12-73-159 0 0,2 0 0 0 0,3 1-1 0 0,0 39-71 0 0,26 3-1147 0 0,8-66-8174 0 0,-23-28 4381 0 0,0 0-1871 0 0</inkml:trace>
  <inkml:trace contextRef="#ctx0" brushRef="#br0" timeOffset="13884.117">2876 1142 3297 0 0,'0'0'1417'0'0,"0"0"-366"0"0,0 0 12 0 0,0 0 280 0 0,0 0 176 0 0,0 0-81 0 0,0 0-287 0 0,0 0-369 0 0,-9 34-276 0 0,-30 106-170 0 0,23-56 299 0 0,-8-19 470 0 0,24-64-869 0 0,0-1 128 0 0,0 0 162 0 0,20-124 2286 0 0,-9 94-2725 0 0,2 0 0 0 0,1 0 0 0 0,1 2 0 0 0,1 0 0 0 0,2 0-1 0 0,0 2 1 0 0,2 0 0 0 0,6-3-87 0 0,-16 16 6 0 0,1 1 0 0 0,1 1 1 0 0,0 0-1 0 0,1 1 0 0 0,0 0 0 0 0,0 0 0 0 0,1 2 0 0 0,0 0 0 0 0,1 0 0 0 0,0 2 0 0 0,10-4-6 0 0,-23 10 2 0 0,-1-1-1 0 0,1 1 0 0 0,-1 0 1 0 0,1-1-1 0 0,0 1 1 0 0,-1 0-1 0 0,1 0 1 0 0,0 0-1 0 0,-1 1 1 0 0,1-1-1 0 0,-1 0 1 0 0,1 1-1 0 0,0-1 1 0 0,-1 1-1 0 0,1-1 1 0 0,-1 1-1 0 0,1 0 1 0 0,-1 0-1 0 0,0-1 1 0 0,1 1-1 0 0,-1 0 1 0 0,0 0-1 0 0,1 0 1 0 0,-1 1-1 0 0,0-1 1 0 0,0 0-1 0 0,0 0 1 0 0,0 1-1 0 0,0-1 1 0 0,0 0-1 0 0,-1 1 1 0 0,1-1-1 0 0,0 1 1 0 0,-1-1-1 0 0,1 1 1 0 0,-1-1-1 0 0,1 1 1 0 0,-1 0-1 0 0,0-1 1 0 0,0 1-1 0 0,0 0 1 0 0,1-1-1 0 0,-2 1 1 0 0,1 0-2 0 0,-3 78 417 0 0,1-73-367 0 0,1 0 0 0 0,-1 0 0 0 0,0 0 0 0 0,0 0 1 0 0,-1-1-1 0 0,0 1 0 0 0,0-1 0 0 0,-1 0 0 0 0,1 0 0 0 0,-1 0 1 0 0,-1 0-1 0 0,1-1 0 0 0,-4 4-50 0 0,-65-9-119 0 0,17-31-2663 0 0,39 18-945 0 0,2-1-3536 0 0,12 10-324 0 0</inkml:trace>
  <inkml:trace contextRef="#ctx0" brushRef="#br0" timeOffset="16344.994">1947 376 0 0 0,'0'0'467'0'0,"0"0"513"0"0,0 0 94 0 0,0 0-5 0 0,0 0 19 0 0,0 0-1 0 0,-3-6 3 0 0,-9-25 1737 0 0,37 24 1333 0 0,105 4-47 0 0,208-2-1936 0 0,-307 7-2286 0 0,-6 0 2891 0 0,-29-21-1473 0 0,-79-106-530 0 0,35 56-743 0 0,-26-24-758 0 0,67 86 1949 0 0,3 1-3868 0 0,19-3-15026 0 0,-9 9 12541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2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0 0 0,'0'0'1156'0'0,"0"0"330"0"0,0 0 74 0 0,0 0 75 0 0,0 0 56 0 0,0 0-42 0 0,0 0-129 0 0,0 0-269 0 0,0 0-318 0 0,0 0-271 0 0,0 0-123 0 0,0 0 23 0 0,2 2 101 0 0,3 1-290 0 0,1 1 0 0 0,1-1 0 0 0,-1-1 0 0 0,0 1 0 0 0,1-1-1 0 0,-1 0 1 0 0,1 0 0 0 0,-1-1 0 0 0,1 0 0 0 0,0 0 0 0 0,0-1-1 0 0,0 0 1 0 0,-1 0 0 0 0,1 0 0 0 0,0-1 0 0 0,5-1-373 0 0,16 1 542 0 0,108 1 1206 0 0,-8 0-2111 0 0,-52 0-6951 0 0,-83 4-2199 0 0,5-1 3140 0 0</inkml:trace>
  <inkml:trace contextRef="#ctx0" brushRef="#br0" timeOffset="250.957">6 983 11851 0 0,'0'0'806'0'0,"0"0"-294"0"0,0 0 121 0 0,0 0 390 0 0,0 0 263 0 0,0 0 29 0 0,0 0-169 0 0,0 0-223 0 0,0 0-176 0 0,0 0-123 0 0,35-4-115 0 0,113-14-118 0 0,28 0 420 0 0,-61 14-2087 0 0,-90 4-3715 0 0,0 0-4499 0 0,-19 0 2670 0 0</inkml:trace>
  <inkml:trace contextRef="#ctx0" brushRef="#br0" timeOffset="1949.556">1331 497 392 0 0,'0'0'243'0'0,"0"0"-161"0"0,0 0 76 0 0,0 0 209 0 0,0 0 267 0 0,0 0 193 0 0,0 0 24 0 0,0 0-55 0 0,0 0-138 0 0,0 0-142 0 0,0 0-85 0 0,-4 35-47 0 0,-12 107-36 0 0,16-24 740 0 0,14 168 711 0 0,-27-245-2574 0 0,9-38-578 0 0,3-2-4238 0 0,-1-1 3736 0 0</inkml:trace>
  <inkml:trace contextRef="#ctx0" brushRef="#br0" timeOffset="2295.787">852 490 0 0 0,'0'0'339'0'0,"0"0"798"0"0,0 0 401 0 0,0 0 45 0 0,0 0-137 0 0,0 0-179 0 0,0 0-150 0 0,0 0-47 0 0,0 0 39 0 0,0 0 101 0 0,21-3 69 0 0,137-23 2076 0 0,383-36-129 0 0,-470 62-5649 0 0,-62 27-4650 0 0,-12-7-556 0 0,0-13 5078 0 0</inkml:trace>
  <inkml:trace contextRef="#ctx0" brushRef="#br0" timeOffset="2610.839">812 1256 4449 0 0,'0'0'552'0'0,"0"0"-28"0"0,0 0 338 0 0,0 0 458 0 0,0 0 227 0 0,0 0 25 0 0,0 0-118 0 0,0 0-148 0 0,0 0-118 0 0,0 0-124 0 0,0 0-126 0 0,34-6-121 0 0,109-21-114 0 0,15-22 1039 0 0,-125 39-1688 0 0,140-23-1782 0 0,-136 30-2448 0 0,-14-1-3455 0 0,-15 3 1074 0 0</inkml:trace>
  <inkml:trace contextRef="#ctx0" brushRef="#br0" timeOffset="3206.767">1679 1083 4665 0 0,'0'0'191'0'0,"0"0"-147"0"0,0 0 65 0 0,0 0 178 0 0,0 0 170 0 0,0 0 95 0 0,0 0 0 0 0,0 0-95 0 0,0 0-169 0 0,0 0-139 0 0,1 32-69 0 0,4 98-15 0 0,-10-16 1590 0 0,5-112-1489 0 0,0 1-1 0 0,0-1 0 0 0,-1 1 0 0 0,1-1 0 0 0,-1 1 0 0 0,0-1 0 0 0,0 1 0 0 0,0-1 1 0 0,0 0-1 0 0,0 1 0 0 0,0-1 0 0 0,-1 0 0 0 0,1 0 0 0 0,-1 0 0 0 0,1 0 0 0 0,-1 0 1 0 0,0 0-1 0 0,0-1 0 0 0,0 1 0 0 0,0 0 0 0 0,0-1 0 0 0,0 0 0 0 0,0 1 1 0 0,-1-1-1 0 0,1 0 0 0 0,0 0 0 0 0,-1 0 0 0 0,-2 0-165 0 0,-7-28 2084 0 0,12 14-1957 0 0,1 0 0 0 0,0 1 0 0 0,0-1 0 0 0,1 0 0 0 0,1 0 0 0 0,0 1 0 0 0,0 0 0 0 0,2-1 0 0 0,-1 1 0 0 0,2 1 0 0 0,-1-1 0 0 0,2 1 0 0 0,-1 0 0 0 0,1 0 0 0 0,1 1 0 0 0,0 0 0 0 0,4-4-127 0 0,-10 12 15 0 0,14-20 16 0 0,0 1 0 0 0,2 0 1 0 0,1 1-1 0 0,0 1 0 0 0,1 1 0 0 0,1 0 0 0 0,1 2 0 0 0,0 0 0 0 0,1 2 0 0 0,1 1 0 0 0,0 0 0 0 0,1 2 0 0 0,0 1 1 0 0,1 0-1 0 0,0 2 0 0 0,10-1-31 0 0,-34 9-2 0 0,0 0-1 0 0,-1 1 1 0 0,1-1 0 0 0,-1 0 0 0 0,1 0 0 0 0,0 1 0 0 0,-1-1 0 0 0,1 1 0 0 0,-1 0 0 0 0,1-1-1 0 0,-1 1 1 0 0,1 0 0 0 0,-1 0 0 0 0,0 0 0 0 0,1 0 0 0 0,-1 0 0 0 0,0 0 0 0 0,0 0 0 0 0,0 0-1 0 0,0 1 1 0 0,0-1 0 0 0,0 0 0 0 0,0 1 0 0 0,0-1 0 0 0,0 0 0 0 0,-1 1 0 0 0,1-1 0 0 0,0 1-1 0 0,-1 0 1 0 0,0-1 0 0 0,1 1 0 0 0,-1-1 0 0 0,0 1 0 0 0,0 0 0 0 0,0-1 0 0 0,0 1 0 0 0,0 0-1 0 0,0-1 1 0 0,0 1 0 0 0,0-1 0 0 0,-1 1 0 0 0,1 0 0 0 0,-1-1 0 0 0,1 1 0 0 0,-1-1 0 0 0,0 1-1 0 0,1-1 3 0 0,-1 5 37 0 0,-1 5-1 0 0,-2-1-1 0 0,1 0 1 0 0,-1 0 0 0 0,-1 0-1 0 0,0 0 1 0 0,0-1-1 0 0,-1 0 1 0 0,0 0 0 0 0,-1 0-1 0 0,0-1 1 0 0,0 0 0 0 0,0 0-1 0 0,-1-1 1 0 0,-1 0-1 0 0,1-1 1 0 0,-1 1 0 0 0,0-1-1 0 0,-3 1-35 0 0,-11 10 81 0 0,18-12-119 0 0,-1 0 1 0 0,-1-1-1 0 0,1 0 0 0 0,-1 0 1 0 0,1 0-1 0 0,-1 0 1 0 0,0-1-1 0 0,-1-1 1 0 0,1 1-1 0 0,0-1 1 0 0,-1 0-1 0 0,1 0 1 0 0,-1-1-1 0 0,0 0 1 0 0,1-1-1 0 0,-4 0 38 0 0,9 0-156 0 0,0 0 0 0 0,1-1 0 0 0,-1 1-1 0 0,0-1 1 0 0,0 0 0 0 0,0 0-1 0 0,1 1 1 0 0,-1-1 0 0 0,0 0 0 0 0,1-1-1 0 0,-1 1 1 0 0,0 0 0 0 0,1 0 0 0 0,0-1-1 0 0,-1 1 1 0 0,1 0 0 0 0,0-1 0 0 0,0 0-1 0 0,0 1 1 0 0,0-1 0 0 0,0 0-1 0 0,0 1 1 0 0,0-1 0 0 0,0 0 0 0 0,1 0-1 0 0,-1 0 1 0 0,1 1 0 0 0,-1-1 0 0 0,1 0-1 0 0,0-1 157 0 0,-3-38-9177 0 0,3 36 7494 0 0,0-7-1758 0 0</inkml:trace>
  <inkml:trace contextRef="#ctx0" brushRef="#br0" timeOffset="4229.045">2171 1123 0 0 0,'0'0'1658'0'0,"0"0"397"0"0,0 0 233 0 0,0 0-62 0 0,0 0-233 0 0,0 0-349 0 0,0 0-333 0 0,34-13-238 0 0,106-44-198 0 0,-55 6 439 0 0,-70 43-1182 0 0,-1-1 1 0 0,0-1-1 0 0,0 0 1 0 0,-1-1-1 0 0,0 0 1 0 0,-1-1-1 0 0,0 0 1 0 0,-1-1-1 0 0,-1-1 1 0 0,0 1-1 0 0,0-2 1 0 0,-1 1-1 0 0,-1-1 0 0 0,-1-1 1 0 0,0 1-1 0 0,-1-1 1 0 0,-1-1-1 0 0,0 1 1 0 0,-1-1-1 0 0,-1 1 1 0 0,-1-3-133 0 0,-1 18-26 0 0,-1 0 1 0 0,0 0 0 0 0,0 0 0 0 0,-1 0-1 0 0,1 0 1 0 0,0 0 0 0 0,0 0-1 0 0,0-1 1 0 0,-1 1 0 0 0,1 0 0 0 0,0 0-1 0 0,-1 0 1 0 0,1 0 0 0 0,-1 0-1 0 0,0 0 1 0 0,1 0 0 0 0,-1 0 0 0 0,0 1-1 0 0,1-1 1 0 0,-1 0 0 0 0,0 0-1 0 0,0 0 1 0 0,0 1 0 0 0,0-1 0 0 0,0 1-1 0 0,0-1 1 0 0,0 0 0 0 0,0 1-1 0 0,0-1 1 0 0,0 1 0 0 0,0 0 0 0 0,0-1-1 0 0,0 1 1 0 0,0 0 0 0 0,0 0-1 0 0,0 0 1 0 0,0 0 0 0 0,0 0 0 0 0,-1 0-1 0 0,1 0 1 0 0,0 0 0 0 0,0 0-1 0 0,0 0 1 0 0,0 1 0 0 0,0-1 0 0 0,0 0-1 0 0,0 1 26 0 0,-52 23-1572 0 0,38-11 1324 0 0,1 1-1 0 0,1 0 1 0 0,0 1-1 0 0,0 1 1 0 0,2 0-1 0 0,0 0 1 0 0,1 1 0 0 0,1 1-1 0 0,0 0 1 0 0,-1 5 248 0 0,8-18-8 0 0,-1 1 1 0 0,1-1 0 0 0,0 1 0 0 0,0 0-1 0 0,1 0 1 0 0,0 0 0 0 0,0 0 0 0 0,0-1-1 0 0,1 1 1 0 0,0 0 0 0 0,0 0 0 0 0,0 0-1 0 0,1 0 1 0 0,0 0 0 0 0,0 0 0 0 0,1 0-1 0 0,-1 0 1 0 0,1 0 0 0 0,1-1 0 0 0,-1 1-1 0 0,1-1 1 0 0,0 0 0 0 0,3 5 7 0 0,3-3 192 0 0,1-1 1 0 0,0-1-1 0 0,0 0 1 0 0,0 0-1 0 0,0-1 1 0 0,1 0-1 0 0,0-1 0 0 0,0 0 1 0 0,0-1-1 0 0,0 0 1 0 0,0-1-1 0 0,0 0 1 0 0,0 0-1 0 0,1-2 0 0 0,-1 1 1 0 0,0-1-1 0 0,8-2-192 0 0,3-3 351 0 0,0 0 0 0 0,0-1-1 0 0,-1-1 1 0 0,1-1-1 0 0,-2-1 1 0 0,1-1 0 0 0,-2-1-1 0 0,3-2-350 0 0,3-1 175 0 0,-10 6-120 0 0,-1 0 0 0 0,-1-1 1 0 0,0 0-1 0 0,0-1 1 0 0,-1 0-1 0 0,0-1 1 0 0,-1 0-1 0 0,0-1 1 0 0,-1-1-1 0 0,-1 1 0 0 0,0-2 1 0 0,-1 1-1 0 0,0-1 1 0 0,-1-1-56 0 0,-7 15-18 0 0,0-1 1 0 0,0 1 0 0 0,0 0-1 0 0,0-1 1 0 0,0 1-1 0 0,0 0 1 0 0,-1-1-1 0 0,1 1 1 0 0,0 0 0 0 0,-1 0-1 0 0,1-1 1 0 0,-1 1-1 0 0,0 0 1 0 0,1 0-1 0 0,-1 0 1 0 0,0-1 0 0 0,0 1-1 0 0,1 0 1 0 0,-1 0-1 0 0,0 0 1 0 0,0 0 0 0 0,0 1-1 0 0,0-1 1 0 0,0 0-1 0 0,-1 0 1 0 0,1 1-1 0 0,0-1 1 0 0,0 0 0 0 0,0 1-1 0 0,-1-1 1 0 0,1 1-1 0 0,0 0 1 0 0,-1-1-1 0 0,1 1 1 0 0,0 0 0 0 0,-1 0-1 0 0,1 0 1 0 0,0 0-1 0 0,-1 0 1 0 0,1 0 0 0 0,0 0-1 0 0,-1 0 1 0 0,1 1-1 0 0,0-1 1 0 0,-1 0-1 0 0,1 1 1 0 0,0-1 0 0 0,0 1-1 0 0,-1 0 1 0 0,1-1-1 0 0,0 1 1 0 0,0 0-1 0 0,0 0 1 0 0,0-1 0 0 0,0 1-1 0 0,0 0 1 0 0,0 0-1 0 0,0 0 1 0 0,0 0 0 0 0,1 0-1 0 0,-1 1 1 0 0,0-1-1 0 0,1 0 1 0 0,-1 1 17 0 0,-7 5-129 0 0,1-1-1 0 0,1 1 1 0 0,-1 1-1 0 0,1-1 1 0 0,0 1 0 0 0,1 0-1 0 0,0 0 1 0 0,0 1 0 0 0,1 0-1 0 0,0-1 1 0 0,1 1 0 0 0,0 1-1 0 0,0-1 1 0 0,1 0-1 0 0,0 1 1 0 0,0-1 0 0 0,1 1-1 0 0,0 8 130 0 0,4-14 21 0 0,-1 1-1 0 0,0 0 0 0 0,1 0 1 0 0,0-1-1 0 0,0 0 1 0 0,1 1-1 0 0,-1-1 0 0 0,1 0 1 0 0,0-1-1 0 0,0 1 0 0 0,0-1 1 0 0,0 0-1 0 0,1 0 0 0 0,0 0 1 0 0,-1 0-1 0 0,1-1 1 0 0,0 0-1 0 0,0 0 0 0 0,0 0 1 0 0,0 0-1 0 0,0-1 0 0 0,1 0 1 0 0,-1 0-1 0 0,0-1 0 0 0,1 1 1 0 0,-1-1-1 0 0,0 0 0 0 0,1-1 1 0 0,-1 1-1 0 0,1-1-20 0 0,9 1 187 0 0,0-1 0 0 0,0-1 0 0 0,0 0 0 0 0,0-1 0 0 0,0 0 0 0 0,-1-1 0 0 0,1-1 0 0 0,-1 0 0 0 0,0-1 0 0 0,-1 0 0 0 0,1-1 0 0 0,-1-1 0 0 0,-1 0 0 0 0,0-1 0 0 0,0 0-1 0 0,1-2-186 0 0,11-10 48 0 0,-1 0-1 0 0,-1-2 0 0 0,-1 0 1 0 0,-1-2-1 0 0,-1 0 0 0 0,-1-1 0 0 0,-2-1 1 0 0,0 0-1 0 0,-1-4-47 0 0,-6-39-16 0 0,-10 69 6 0 0,0 0 0 0 0,0 0 0 0 0,-1 0 0 0 0,1 0 0 0 0,0 1 0 0 0,-1-1 0 0 0,1 0 0 0 0,0 1 0 0 0,-1-1-1 0 0,1 1 1 0 0,-1 0 0 0 0,1-1 0 0 0,-1 1 0 0 0,1 0 0 0 0,-1 0 0 0 0,1 0 0 0 0,-1 0 0 0 0,1 0 0 0 0,-1 0 0 0 0,1 1 0 0 0,-1-1 0 0 0,1 0 0 0 0,-1 1 0 0 0,1-1 0 0 0,-1 1 0 0 0,1-1 0 0 0,0 1 0 0 0,-1 0 0 0 0,1 0 0 0 0,0 0 0 0 0,0-1-1 0 0,-2 2 12 0 0,-4 5-24 0 0,0 1 0 0 0,0-1 0 0 0,0 1 0 0 0,1 1 0 0 0,0-1 0 0 0,0 1 0 0 0,1 0 0 0 0,1 0 0 0 0,-1 1 0 0 0,1-1 0 0 0,1 1 0 0 0,0 0 0 0 0,0 0 0 0 0,1 0 0 0 0,0 0 0 0 0,1 0 0 0 0,0 1 0 0 0,1-1 0 0 0,0 0 0 0 0,1 1 0 0 0,0-1 0 0 0,0 1 23 0 0,1-5-6 0 0,1 1-1 0 0,0-1 1 0 0,0 0 0 0 0,1 1-1 0 0,-1-1 1 0 0,1-1 0 0 0,0 1-1 0 0,1-1 1 0 0,0 1 0 0 0,0-1 0 0 0,0-1-1 0 0,0 1 1 0 0,1-1 0 0 0,-1 0-1 0 0,1 0 1 0 0,0 0 0 0 0,0-1-1 0 0,1 0 1 0 0,-1 0 0 0 0,1-1-1 0 0,-1 0 1 0 0,1 0 0 0 0,0 0-1 0 0,0-1 1 0 0,0 0 0 0 0,0 0-1 0 0,2-1 7 0 0,71-13-1540 0 0,-60-4-3332 0 0,-4-7-5946 0 0,-12 16 7644 0 0</inkml:trace>
  <inkml:trace contextRef="#ctx0" brushRef="#br0" timeOffset="4649.664">2541 284 7330 0 0,'0'0'2047'0'0,"0"0"-36"0"0,0 0-37 0 0,0 0-193 0 0,0 0-314 0 0,32 0-244 0 0,106 0-139 0 0,171-19 2525 0 0,-261 16-3457 0 0,223-30 134 0 0,-241 25-270 0 0,-30 8 45 0 0,0 0 34 0 0,-22-3 171 0 0,-244-34-226 0 0,263 37-52 0 0,-1-1 0 0 0,1 0 0 0 0,-1-1-1 0 0,1 1 1 0 0,0-1 0 0 0,0 1 0 0 0,0-1-1 0 0,0 0 1 0 0,0 0 0 0 0,0 0 0 0 0,0 0-1 0 0,1-1 1 0 0,-1 1 0 0 0,1-1 0 0 0,-1 0-1 0 0,1 0 1 0 0,0 1 0 0 0,0-1 0 0 0,0-1-1 0 0,1 1 1 0 0,-1 0 0 0 0,1 0 0 0 0,0-1-1 0 0,0 1 1 0 0,0 0 0 0 0,0-1-1 0 0,0 1 1 0 0,1-1 0 0 0,0 0 0 0 0,-1 1-1 0 0,1-1 1 0 0,1 1 0 0 0,-1-1 0 0 0,1-1 12 0 0,10-36-4997 0 0,11 3-6727 0 0,-14 30 5419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44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1 335 0 0 0,'4'1'405'0'0,"6"1"-160"0"0,49-3 9062 0 0,-34-16-8066 0 0,66-104 138 0 0,-80 108-2155 0 0,-10 23-667 0 0,-2 4 1819 0 0,-4 167 448 0 0,-8 0-1 0 0,-22 90-823 0 0,-20 42 466 0 0,46-283 857 0 0,8-30-738 0 0,1-16 837 0 0,12-154-1167 0 0,19 55-296 0 0,5 2 0 0 0,33-70 41 0 0,-49 140 2 0 0,1 1 0 0 0,2 0 0 0 0,2 2 0 0 0,1 1-1 0 0,19-19-1 0 0,-40 51 16 0 0,0 1-1 0 0,0-1 0 0 0,1 2 0 0 0,0-1 0 0 0,0 0 0 0 0,1 1 0 0 0,0 0 0 0 0,-1 1 0 0 0,2 0 0 0 0,-1 0 0 0 0,0 0 0 0 0,1 1 0 0 0,-1 0 0 0 0,1 0 0 0 0,2 0-15 0 0,-8 5 8 0 0,1 0 1 0 0,0 1-1 0 0,-1-1 1 0 0,1 0-1 0 0,-1 1 0 0 0,0-1 1 0 0,1 1-1 0 0,-1 0 1 0 0,-1 0-1 0 0,1 0 0 0 0,0 0 1 0 0,-1 0-1 0 0,1 0 1 0 0,-1 0-1 0 0,0 0 0 0 0,0 1 1 0 0,0-1-1 0 0,-1 1 1 0 0,1-1-1 0 0,-1 0 0 0 0,0 1 1 0 0,0-1-1 0 0,0 1 1 0 0,0 0-9 0 0,0-1 13 0 0,5 35 119 0 0,-2 1 0 0 0,-2 0 0 0 0,-1-1 0 0 0,-5 28-132 0 0,3-60-9 0 0,1-1 1 0 0,-2 1 0 0 0,1-1-1 0 0,-1 1 1 0 0,0-1 0 0 0,0 0 0 0 0,0 0-1 0 0,-1-1 1 0 0,1 1 0 0 0,-1 0-1 0 0,-1-1 1 0 0,1 0 0 0 0,0 0-1 0 0,-1-1 1 0 0,0 1 0 0 0,0-1-1 0 0,-3 2 9 0 0,-23 19-197 0 0,21-15-193 0 0,-1 0 1 0 0,0-1-1 0 0,-1-1 1 0 0,0 0-1 0 0,0 0 0 0 0,0-1 1 0 0,-1-1-1 0 0,1 0 0 0 0,-1-1 1 0 0,-1 0-1 0 0,1-1 1 0 0,0-1-1 0 0,-1 0 0 0 0,-10 0 390 0 0,21-2-345 0 0,0-1 0 0 0,0 0 0 0 0,0 0-1 0 0,0 0 1 0 0,0 0 0 0 0,0-1-1 0 0,1 1 1 0 0,-1-1 0 0 0,0 0-1 0 0,1 0 1 0 0,0 0 0 0 0,-1 0 0 0 0,1 0-1 0 0,0 0 1 0 0,0-1 0 0 0,0 1-1 0 0,0-1 1 0 0,1 1 0 0 0,-1-1-1 0 0,1 0 1 0 0,-1 1 0 0 0,1-1-1 0 0,0 0 1 0 0,0 0 0 0 0,0 0 0 0 0,1 0-1 0 0,-1 0 1 0 0,1 0 0 0 0,-1 0-1 0 0,1-2 346 0 0,-3-5-914 0 0,1 1 653 0 0</inkml:trace>
  <inkml:trace contextRef="#ctx0" brushRef="#br0" timeOffset="753.244">601 659 0 0 0,'0'0'1051'0'0,"0"0"477"0"0,0 0 57 0 0,0 0-78 0 0,0 0-64 0 0,0 0-47 0 0,0 0-31 0 0,0 0-38 0 0,0 0-56 0 0,0 0-88 0 0,14 4-76 0 0,43 13-99 0 0,-19-27 886 0 0,-31 3-1532 0 0,18-11 8 0 0,-1-1 1 0 0,0-2 0 0 0,-2 0-1 0 0,-1-2 1 0 0,-1 0 0 0 0,2-4-371 0 0,9-10 196 0 0,-23 28-166 0 0,8-7 4 0 0,-1 0 0 0 0,-1-1-1 0 0,0-1 1 0 0,-1 0 0 0 0,-1-1 0 0 0,-1-1 0 0 0,0 1 0 0 0,-2-2 0 0 0,0 1 0 0 0,-2-1 0 0 0,3-10-34 0 0,-10 30-19 0 0,0-1-1 0 0,0 1 1 0 0,0-1 0 0 0,0 1 0 0 0,0 0-1 0 0,0-1 1 0 0,0 1 0 0 0,0-1 0 0 0,0 1 0 0 0,-1 0-1 0 0,1-1 1 0 0,-1 1 0 0 0,1 0 0 0 0,-1-1 0 0 0,1 1-1 0 0,-1 0 1 0 0,0 0 0 0 0,0-1 0 0 0,0 1-1 0 0,0 0 1 0 0,1 0 0 0 0,-1 0 0 0 0,-1 0 0 0 0,1 0-1 0 0,0 1 1 0 0,0-1 0 0 0,0 0 0 0 0,0 0-1 0 0,-1 1 1 0 0,1-1 0 0 0,0 0 0 0 0,0 1 0 0 0,-1 0-1 0 0,1-1 1 0 0,-1 1 0 0 0,1 0 0 0 0,0-1 0 0 0,-1 1-1 0 0,1 0 1 0 0,-1 0 0 0 0,0 0 19 0 0,-59 13-918 0 0,-41 63 698 0 0,100-75 225 0 0,0 1-1 0 0,0-1 1 0 0,0 0-1 0 0,0 1 1 0 0,0-1-1 0 0,1 1 1 0 0,-1-1-1 0 0,0 1 1 0 0,1 0-1 0 0,-1 0 1 0 0,1 0-1 0 0,0 0 1 0 0,-1 0-1 0 0,1 0 1 0 0,0 0-1 0 0,0 0 1 0 0,1 0-1 0 0,-1 1 1 0 0,0-1-1 0 0,1 0 1 0 0,-1 1-1 0 0,1-1 1 0 0,0 0-1 0 0,0 1 1 0 0,0-1-1 0 0,0 0 1 0 0,0 1-1 0 0,0-1 1 0 0,0 0-1 0 0,1 1 1 0 0,0-1-1 0 0,-1 0 1 0 0,1 1-1 0 0,0-1 1 0 0,0 0-1 0 0,0 0 1 0 0,0 0-1 0 0,0 0 1 0 0,1 0-1 0 0,-1 0 1 0 0,1 0-1 0 0,-1 0 1 0 0,1-1-1 0 0,0 1 1 0 0,1 0-5 0 0,115 8 603 0 0,-78-12-475 0 0,71 6-70 0 0,-108 0-40 0 0,1 0 1 0 0,-2 0-1 0 0,1 1 0 0 0,0-1 0 0 0,-1 1 0 0 0,0-1 1 0 0,0 1-1 0 0,0 0 0 0 0,-1 0 0 0 0,1 0 0 0 0,-1 0 1 0 0,0 0-1 0 0,-1 0 0 0 0,1 0 0 0 0,-1 0 0 0 0,0 0 1 0 0,0 1-1 0 0,-1-1 0 0 0,0 0 0 0 0,1 0 0 0 0,-2 0 0 0 0,1 0 1 0 0,-1 0-1 0 0,1 0 0 0 0,-3 3-18 0 0,-29 94-624 0 0,33-101 325 0 0,32-12-7194 0 0,-21 4 1351 0 0,-4 3 329 0 0</inkml:trace>
  <inkml:trace contextRef="#ctx0" brushRef="#br0" timeOffset="1182.068">1300 523 0 0 0,'0'0'547'0'0,"0"0"1090"0"0,0 0 515 0 0,0 0 147 0 0,0 0-144 0 0,0 0-292 0 0,0 0-305 0 0,0 0-242 0 0,0 0-173 0 0,0 0-140 0 0,0 0-150 0 0,0 0-129 0 0,0 0-113 0 0,31-6-120 0 0,94-18-84 0 0,-74 0 91 0 0,-46 16-404 0 0,0 2-61 0 0,0 0 0 0 0,0-1 0 0 0,0 0 0 0 0,0 0 0 0 0,-1 0-1 0 0,-1 0 1 0 0,1 0 0 0 0,-1-1 0 0 0,0 0 0 0 0,-1 0 0 0 0,0 0 0 0 0,0 0 0 0 0,-1 0 0 0 0,0 0 0 0 0,0 0 0 0 0,0 0 0 0 0,-2-7-33 0 0,1 13-32 0 0,-1 0-1 0 0,1 0 1 0 0,-1 0-1 0 0,0 0 1 0 0,0 0 0 0 0,0 0-1 0 0,0 0 1 0 0,0 0-1 0 0,0 0 1 0 0,-1 0 0 0 0,1 1-1 0 0,0-1 1 0 0,-1 0 0 0 0,0 1-1 0 0,1-1 1 0 0,-1 1-1 0 0,0 0 1 0 0,0-1 0 0 0,1 1-1 0 0,-1 0 1 0 0,0 0-1 0 0,0 0 1 0 0,-1 0 0 0 0,1 1-1 0 0,0-1 1 0 0,0 1 0 0 0,0-1-1 0 0,0 1 1 0 0,0 0-1 0 0,-1-1 1 0 0,1 1 0 0 0,0 0-1 0 0,0 1 1 0 0,-1-1 32 0 0,-76 16-1174 0 0,71-11 1131 0 0,0 1 0 0 0,0 0 0 0 0,0 0 0 0 0,1 0-1 0 0,0 1 1 0 0,0 0 0 0 0,1 1 0 0 0,-1-1 0 0 0,2 1 0 0 0,-1 0 0 0 0,1 1 0 0 0,0-1 0 0 0,1 1 0 0 0,0 0 0 0 0,1 0 0 0 0,0 1 0 0 0,0-1 0 0 0,0 1 0 0 0,2-1-1 0 0,-1 1 1 0 0,1 0 0 0 0,0-1 0 0 0,1 1 0 0 0,1 8 43 0 0,0-14 11 0 0,0 1 0 0 0,1-1-1 0 0,-1 0 1 0 0,1 1 0 0 0,0-1-1 0 0,0 0 1 0 0,1 0 0 0 0,-1 0-1 0 0,1 0 1 0 0,0 0 0 0 0,0-1-1 0 0,0 0 1 0 0,0 1 0 0 0,1-1-1 0 0,0 0 1 0 0,-1 0 0 0 0,1-1-1 0 0,0 1 1 0 0,0-1 0 0 0,0 0-1 0 0,1 0 1 0 0,-1 0 0 0 0,0-1-1 0 0,1 1 1 0 0,-1-1 0 0 0,3 0-11 0 0,120 12-67 0 0,-40-42-2616 0 0,-74 21 941 0 0,-1-2 0 0 0,0 0 0 0 0,-1 0 0 0 0,0-1 0 0 0,0 0 0 0 0,-2-1 1 0 0,1-1-1 0 0,0-1 1742 0 0,-4 6-195 0 0</inkml:trace>
  <inkml:trace contextRef="#ctx0" brushRef="#br0" timeOffset="1534.533">1801 214 2409 0 0,'0'0'2395'0'0,"0"0"-858"0"0,0 0-487 0 0,0 0-142 0 0,0 0-6 0 0,0 0 34 0 0,0 0 23 0 0,0 0-51 0 0,0 0-92 0 0,0 0-133 0 0,0 0-166 0 0,0 0-166 0 0,0 0-106 0 0,-2 19-62 0 0,-5 59-25 0 0,21 23 502 0 0,32 42-279 0 0,-45-141-307 0 0,-1-1 0 0 0,1 0 1 0 0,0 0-1 0 0,0 0 0 0 0,0 0 0 0 0,0 0 0 0 0,0-1 0 0 0,0 1 0 0 0,0 0 1 0 0,0 0-1 0 0,0-1 0 0 0,1 1 0 0 0,-1 0 0 0 0,0-1 0 0 0,0 1 0 0 0,1-1 1 0 0,-1 0-1 0 0,0 1 0 0 0,0-1 0 0 0,1 0 0 0 0,-1 0 0 0 0,0 0 1 0 0,1 0-1 0 0,-1 0 0 0 0,0 0 0 0 0,1 0 0 0 0,-1 0 0 0 0,0-1 0 0 0,1 1 1 0 0,-1 0-1 0 0,0-1 0 0 0,0 1 0 0 0,1-1 0 0 0,-1 1 0 0 0,0-1 0 0 0,0 0 1 0 0,0 0-1 0 0,0 1 0 0 0,0-1 0 0 0,0 0 0 0 0,0 0 0 0 0,0 0 1 0 0,0 0-1 0 0,0 0 0 0 0,0 0 0 0 0,-1 0 0 0 0,1-1 0 0 0,0 1 0 0 0,-1 0 1 0 0,1 0-1 0 0,-1 0 0 0 0,1-1 0 0 0,-1 1 0 0 0,0 0 0 0 0,0-1-74 0 0,96-167 2561 0 0,-19 12-2070 0 0,-75 147-733 0 0,-2 9-4450 0 0,0 0-4916 0 0,0 1 1022 0 0</inkml:trace>
  <inkml:trace contextRef="#ctx0" brushRef="#br0" timeOffset="1781.385">2245 298 7722 0 0,'0'0'1251'0'0,"0"0"-341"0"0,0 0-212 0 0,0 0-105 0 0,0 0-119 0 0,0 0-151 0 0,0 0-142 0 0,0 0-106 0 0,0 0-58 0 0,0 0-50 0 0,0 0-87 0 0,0 0-100 0 0,0 0-134 0 0,2 31-203 0 0,10 92-261 0 0,-6-93-521 0 0,6-33-6851 0 0,-11-1 7577 0 0</inkml:trace>
  <inkml:trace contextRef="#ctx0" brushRef="#br0" timeOffset="1934.841">2265 144 4097 0 0,'0'0'2624'0'0,"0"0"-351"0"0,0 0-289 0 0,0 0-287 0 0,0 0-401 0 0,0 0-312 0 0,0 0-264 0 0,0 0-256 0 0,0 0-224 0 0,0 0-199 0 0,0 0-290 0 0,0 0-479 0 0,0 0-816 0 0,0 0-905 0 0,-85-144-967 0 0,85 144-857 0 0,0 4 512 0 0</inkml:trace>
  <inkml:trace contextRef="#ctx0" brushRef="#br0" timeOffset="2250.837">2582 88 8834 0 0,'0'0'1116'0'0,"0"0"-456"0"0,0 0-60 0 0,0 0 101 0 0,0 0-12 0 0,0 0-113 0 0,0 0-180 0 0,0 0-133 0 0,0 0-70 0 0,0 0-78 0 0,0 0-67 0 0,0 0-29 0 0,0 0-6 0 0,-21 31 19 0 0,-60 95 17 0 0,54-62 33 0 0,26-60-31 0 0,0 0 0 0 0,0 0 0 0 0,0 0 1 0 0,0 0-1 0 0,1 0 0 0 0,-1 0 0 0 0,1 0 0 0 0,0 0 1 0 0,1 0-1 0 0,-1 0 0 0 0,1 0 0 0 0,0 0 0 0 0,-1 0 0 0 0,2 0 1 0 0,-1 0-1 0 0,0 0 0 0 0,1-1 0 0 0,0 1 0 0 0,0-1 1 0 0,0 1-1 0 0,0-1 0 0 0,1 1 0 0 0,-1-1 0 0 0,1 0 1 0 0,0 0-1 0 0,0 0 0 0 0,0-1 0 0 0,0 1 0 0 0,0-1 1 0 0,0 1-1 0 0,1-1 0 0 0,0 0 0 0 0,-1 0 0 0 0,1-1 1 0 0,0 1-1 0 0,0-1-51 0 0,6 1 323 0 0,-1 0-1 0 0,0-1 1 0 0,0 0 0 0 0,0 0-1 0 0,1-1 1 0 0,-1 0 0 0 0,0-1 0 0 0,0 0-1 0 0,1-1 1 0 0,-1 0 0 0 0,0 0 0 0 0,0-1-1 0 0,-1 0 1 0 0,9-4-323 0 0,-10 3 122 0 0,0-1 0 0 0,-1 0 0 0 0,0 0 0 0 0,0-1 0 0 0,0 1 0 0 0,-1-1 0 0 0,0-1 1 0 0,0 1-1 0 0,0-1 0 0 0,-1 0 0 0 0,0 0 0 0 0,0 0 0 0 0,-1 0 0 0 0,0-1 0 0 0,0 1 0 0 0,-1-1 0 0 0,0 0 0 0 0,0 0 0 0 0,-1 0 0 0 0,0 0 0 0 0,0 0 0 0 0,-1 0 0 0 0,0 0 0 0 0,0 0 0 0 0,-1-1-122 0 0,-1 4-136 0 0,-1-1 0 0 0,0 1-1 0 0,-1 0 1 0 0,1 0 0 0 0,-1 0-1 0 0,0 1 1 0 0,0-1 0 0 0,0 1-1 0 0,-1 0 1 0 0,1 0-1 0 0,-1 0 1 0 0,0 1 0 0 0,0-1-1 0 0,0 1 1 0 0,-1 1 0 0 0,1-1-1 0 0,-1 1 1 0 0,0 0 0 0 0,1 0-1 0 0,-1 0 1 0 0,0 1-1 0 0,0 0 1 0 0,0 0 0 0 0,0 1-1 0 0,0-1 1 0 0,0 1 0 0 0,0 1-1 0 0,-5 0 137 0 0,-40 5-5105 0 0,19 6-3518 0 0,21-8 2371 0 0</inkml:trace>
  <inkml:trace contextRef="#ctx0" brushRef="#br0" timeOffset="3115.403">2942 199 5545 0 0,'0'0'5409'0'0,"0"0"-2928"0"0,0 0-922 0 0,0 0-131 0 0,0 0-258 0 0,0 0-369 0 0,0 0-301 0 0,0 0-194 0 0,0 0-118 0 0,0 0-39 0 0,0 0-54 0 0,0 0-38 0 0,0 0-23 0 0,-12 15-10 0 0,-39 50 8 0 0,34-7-64 0 0,18-45-4 0 0,-1-10 44 0 0,1 0 1 0 0,-1-1-1 0 0,1 0 1 0 0,-1 1-1 0 0,1-1 1 0 0,0 1 0 0 0,0-1-1 0 0,0 0 1 0 0,0 1-1 0 0,0-1 1 0 0,1 0 0 0 0,-1 0-1 0 0,1 0 1 0 0,-1 0-1 0 0,1 0 1 0 0,0 0 0 0 0,0-1-1 0 0,0 1 1 0 0,0 0-1 0 0,0-1 1 0 0,0 0-1 0 0,0 1 1 0 0,0-1 0 0 0,1 0-1 0 0,-1 0 1 0 0,0 0-1 0 0,1 0 1 0 0,-1-1 0 0 0,1 1-1 0 0,-1-1 1 0 0,1 1-1 0 0,-1-1 1 0 0,3 0-9 0 0,86-11 1358 0 0,-80 4-1166 0 0,0 0 0 0 0,0 0 0 0 0,-1-2-1 0 0,0 1 1 0 0,0-1 0 0 0,-1 0 0 0 0,0-1-1 0 0,4-8-191 0 0,1 3 141 0 0,68-88 27 0 0,-81 103-190 0 0,-1 0-17 0 0,0 0-49 0 0,0 0-88 0 0,-2 36-874 0 0,0-31 1017 0 0,1-1-1 0 0,0 1 1 0 0,1-1-1 0 0,-1 1 0 0 0,1-1 1 0 0,0 1-1 0 0,0 0 1 0 0,0-1-1 0 0,1 1 1 0 0,0-1-1 0 0,-1 1 1 0 0,2-1-1 0 0,-1 1 1 0 0,0-1-1 0 0,1 1 1 0 0,0-1-1 0 0,0 0 0 0 0,0 0 1 0 0,1 0-1 0 0,-1 0 1 0 0,1 0-1 0 0,0-1 1 0 0,0 1-1 0 0,0-1 1 0 0,0 0-1 0 0,3 2 34 0 0,0-2 59 0 0,0 1 0 0 0,0-1 1 0 0,1 0-1 0 0,-1 0 0 0 0,1-1 0 0 0,0 0 0 0 0,0 0 0 0 0,0 0 0 0 0,0-1 1 0 0,0 0-1 0 0,0 0 0 0 0,0-1 0 0 0,0 0 0 0 0,1-1 0 0 0,-1 1 0 0 0,0-1 1 0 0,0 0-1 0 0,0-1 0 0 0,0 0 0 0 0,-1 0 0 0 0,1-1 0 0 0,0 1 0 0 0,5-4-59 0 0,90-87 1170 0 0,-86 76-1165 0 0,-1 1 0 0 0,2 1 0 0 0,0 0 0 0 0,1 2 0 0 0,1 0 0 0 0,0 0 0 0 0,13-5-5 0 0,-30 17-9 0 0,0 0 0 0 0,1 0-1 0 0,-1 0 1 0 0,0 0 0 0 0,0 1 0 0 0,1-1 0 0 0,-1 1 0 0 0,1 0 0 0 0,-1-1 0 0 0,0 1 0 0 0,1 0 0 0 0,-1 1 0 0 0,1-1 0 0 0,-1 0 0 0 0,0 1 0 0 0,1-1 0 0 0,-1 1-1 0 0,0-1 1 0 0,1 1 0 0 0,-1 0 0 0 0,0 0 0 0 0,0 0 0 0 0,0 1 0 0 0,0-1 0 0 0,0 0 0 0 0,0 1 0 0 0,0-1 0 0 0,0 1 0 0 0,-1 0 0 0 0,1 0 0 0 0,0-1 0 0 0,-1 1-1 0 0,0 0 1 0 0,1 0 0 0 0,-1 1 0 0 0,0-1 0 0 0,0 0 0 0 0,0 0 0 0 0,0 0 0 0 0,-1 1 0 0 0,1-1 0 0 0,-1 0 0 0 0,1 1 0 0 0,-1-1 0 0 0,0 1 0 0 0,0-1-1 0 0,0 0 1 0 0,0 1 0 0 0,0-1 0 0 0,0 1 9 0 0,3 6 20 0 0,-1 0 1 0 0,1 0-1 0 0,-1 0 0 0 0,-1 1 0 0 0,0-1 0 0 0,0 0 0 0 0,-1 1 0 0 0,0-1 0 0 0,-1 1 1 0 0,0-1-1 0 0,0 0 0 0 0,-1 0 0 0 0,0 0 0 0 0,-1 1 0 0 0,1-2 0 0 0,-2 1 0 0 0,0 0 1 0 0,0-1-1 0 0,0 1 0 0 0,-1-1 0 0 0,0-1 0 0 0,-4 5-20 0 0,-77 51-73 0 0,79-58-56 0 0,7-5 82 0 0,1 0 0 0 0,-1 0-1 0 0,0 0 1 0 0,0 0-1 0 0,0 0 1 0 0,1 0-1 0 0,-1 0 1 0 0,0 0-1 0 0,0 0 1 0 0,0 0-1 0 0,1 1 1 0 0,-1-1-1 0 0,0 0 1 0 0,0 0-1 0 0,0 0 1 0 0,0 0-1 0 0,1 0 1 0 0,-1 0-1 0 0,0 1 1 0 0,0-1-1 0 0,0 0 1 0 0,0 0-1 0 0,0 0 1 0 0,0 1-1 0 0,1-1 1 0 0,-1 0-1 0 0,0 0 1 0 0,0 0-1 0 0,0 1 1 0 0,0-1-1 0 0,0 0 1 0 0,0 0-1 0 0,0 0 1 0 0,0 1 0 0 0,0-1-1 0 0,0 0 1 0 0,0 0-1 0 0,0 1 1 0 0,0-1-1 0 0,0 0 1 0 0,0 0-1 0 0,0 0 48 0 0,8 1 226 0 0,26 5-20 0 0,0-3 0 0 0,0-1 0 0 0,1-1 0 0 0,-1-2 0 0 0,1-1 0 0 0,-1-2-1 0 0,0-1 1 0 0,21-7-206 0 0,-33 6 214 0 0,0-1-1 0 0,0 0 0 0 0,-1-2 0 0 0,0-1 0 0 0,0 0 1 0 0,-1-1-1 0 0,-1-2 0 0 0,0 0 0 0 0,16-14-213 0 0,23-47-485 0 0,-32 16-6931 0 0,-22 47 661 0 0,-1 3-3686 0 0</inkml:trace>
  <inkml:trace contextRef="#ctx0" brushRef="#br0" timeOffset="32414.835">590 1407 504 0 0,'0'0'884'0'0,"0"0"-137"0"0,0 0 11 0 0,0 0 136 0 0,0 0 267 0 0,0 0 231 0 0,0 0 71 0 0,0 0-75 0 0,0 0-170 0 0,0 0-266 0 0,0 0-241 0 0,0-7-172 0 0,0 0-954 0 0,1-7 2422 0 0,0 34-68 0 0,-31 756 348 0 0,37-757-5918 0 0,-6-37-1992 0 0,2-3-1950 0 0,-3 16 5971 0 0</inkml:trace>
  <inkml:trace contextRef="#ctx0" brushRef="#br0" timeOffset="32663.814">325 1848 0 0 0,'0'0'263'0'0,"0"0"901"0"0,0 0 412 0 0,0 0 141 0 0,0 0-29 0 0,0 0-88 0 0,0 0-67 0 0,0 0-86 0 0,0 0-131 0 0,34-7-164 0 0,110-24-196 0 0,4-7 1157 0 0,-14 3-3898 0 0,-126 31-1164 0 0,-4-2-3401 0 0,-3 6 909 0 0</inkml:trace>
  <inkml:trace contextRef="#ctx0" brushRef="#br0" timeOffset="33130.37">866 1502 4177 0 0,'0'0'1139'0'0,"0"0"-407"0"0,0 0 80 0 0,0 0 346 0 0,0 0 257 0 0,0 0 20 0 0,0 0-120 0 0,0 0-174 0 0,0 0-211 0 0,0 0-191 0 0,0 33-189 0 0,-2 105-128 0 0,0 103 1311 0 0,2-234-1719 0 0,-1 0 0 0 0,1-1 0 0 0,1 1 0 0 0,-1 0-1 0 0,1 0 1 0 0,1-1 0 0 0,-1 1 0 0 0,1-1 0 0 0,0 1 0 0 0,0-1-1 0 0,1 0 1 0 0,0 0 0 0 0,0 0 0 0 0,0 0 0 0 0,1 0-1 0 0,0 0 1 0 0,4 3-14 0 0,-4-8 64 0 0,0 0-1 0 0,0 0 1 0 0,0 0 0 0 0,0-1-1 0 0,0 0 1 0 0,0 1 0 0 0,0-2-1 0 0,0 1 1 0 0,1 0 0 0 0,-1-1-1 0 0,0 0 1 0 0,0 1 0 0 0,0-2-1 0 0,0 1 1 0 0,0 0 0 0 0,-1-1-1 0 0,1 0 1 0 0,0 0 0 0 0,-1 0-1 0 0,1 0 1 0 0,-1-1-1 0 0,2-1-63 0 0,178-127 661 0 0,-182 132-639 0 0,1 0 1 0 0,0 0-1 0 0,0 0 1 0 0,-1 1 0 0 0,1-1-1 0 0,-1 1 1 0 0,1-1 0 0 0,-1 1-1 0 0,0 0 1 0 0,0 0-1 0 0,1-1 1 0 0,-1 1 0 0 0,-1 0-1 0 0,1 0 1 0 0,0 0 0 0 0,0 0-1 0 0,-1 0 1 0 0,1 0-1 0 0,-1 0 1 0 0,1 0 0 0 0,-1 0-1 0 0,0 1 1 0 0,0-1-1 0 0,0 0 1 0 0,0 0 0 0 0,0 0-1 0 0,-1 0 1 0 0,1 0 0 0 0,0 0-1 0 0,-1 0 1 0 0,0 0-1 0 0,0 0 1 0 0,1 0 0 0 0,-2 1-23 0 0,2 9 153 0 0,-2 109 234 0 0,19-75-827 0 0,10-33-6541 0 0,-15-13-792 0 0,-7 0 1664 0 0</inkml:trace>
  <inkml:trace contextRef="#ctx0" brushRef="#br0" timeOffset="33389.853">1477 1870 6977 0 0,'0'0'1189'0'0,"0"0"124"0"0,0 0 209 0 0,0 0 28 0 0,0 0-245 0 0,0 0-413 0 0,0 0-399 0 0,0 0-264 0 0,0 0-148 0 0,0 0-111 0 0,0 0-78 0 0,0 0-90 0 0,0 0-123 0 0,-4 15-183 0 0,-13 42-292 0 0,12-37-5779 0 0,5-19 2907 0 0,0-1 317 0 0</inkml:trace>
  <inkml:trace contextRef="#ctx0" brushRef="#br0" timeOffset="33547.848">1346 1642 7290 0 0,'0'0'2984'0'0,"0"0"-1664"0"0,0 0-319 0 0,0 0-353 0 0,0 0-280 0 0,0 0-360 0 0,0 0-528 0 0,0 0-504 0 0,0 0-561 0 0,0 0-1071 0 0,0 0-1041 0 0,0 0-440 0 0</inkml:trace>
  <inkml:trace contextRef="#ctx0" brushRef="#br0" timeOffset="33859.325">1819 1745 2240 0 0,'0'0'1591'0'0,"0"0"-214"0"0,0 0-2 0 0,0 0-27 0 0,0 0-166 0 0,0 0-246 0 0,0 0-273 0 0,0 0-215 0 0,0 0-162 0 0,0 0-116 0 0,0 0-75 0 0,0 0-54 0 0,-6 6 8 0 0,-20 20-1 0 0,25-25-34 0 0,0 1 1 0 0,0-1-1 0 0,0 1 0 0 0,1-1 0 0 0,-1 1 0 0 0,0 0 1 0 0,1-1-1 0 0,-1 1 0 0 0,1 0 0 0 0,-1-1 0 0 0,1 1 1 0 0,0 0-1 0 0,0 0 0 0 0,0 0 0 0 0,0-1 1 0 0,0 1-1 0 0,0 0 0 0 0,1 0 0 0 0,-1-1 0 0 0,0 1 1 0 0,1 0-1 0 0,-1 0 0 0 0,1-1 0 0 0,0 1 0 0 0,0 0 1 0 0,0 0-15 0 0,4 3 49 0 0,0 1 0 0 0,0 0 0 0 0,1-1 0 0 0,0 0 0 0 0,0-1 0 0 0,0 1 0 0 0,0-1 0 0 0,1 0 0 0 0,0-1 0 0 0,-1 0 0 0 0,2 0 0 0 0,4 2-49 0 0,49 28 1156 0 0,-60-32-1048 0 0,1 1-1 0 0,-1-1 1 0 0,0 1-1 0 0,0-1 1 0 0,0 1-1 0 0,0-1 1 0 0,0 1-1 0 0,0 0 1 0 0,0-1-1 0 0,0 1 1 0 0,-1 0 0 0 0,1 0-1 0 0,-1-1 1 0 0,1 1-1 0 0,-1 0 1 0 0,0 0-1 0 0,0 0 1 0 0,1 0-1 0 0,-1 0 1 0 0,-1 0 0 0 0,1 0-1 0 0,0-1 1 0 0,0 1-1 0 0,-1 0 1 0 0,1 0-1 0 0,-1 0 1 0 0,1 0-1 0 0,-1-1 1 0 0,0 1-1 0 0,0 0 1 0 0,0-1 0 0 0,0 1-1 0 0,0 0 1 0 0,0-1-1 0 0,-1 1-107 0 0,-47 47 1176 0 0,39-42-1153 0 0,0-1 0 0 0,-1 0 0 0 0,0 0 0 0 0,0-1 0 0 0,0-1 0 0 0,0 0 0 0 0,-1 0 0 0 0,0-1 0 0 0,0-1 0 0 0,0 0 0 0 0,0-1 0 0 0,-8 1-23 0 0,8-19-2676 0 0,16-7-8934 0 0,0 17 6717 0 0</inkml:trace>
  <inkml:trace contextRef="#ctx0" brushRef="#br0" timeOffset="34996.044">1473 1900 0 0 0,'0'0'447'0'0,"0"0"501"0"0,0 0 96 0 0,0 0-52 0 0,0 0-59 0 0,0 0-87 0 0,0 0-124 0 0,0 0-125 0 0,0 0-95 0 0,6-3-59 0 0,14-6-11 0 0,-14 6 0 0 0,-6 3 3 0 0,0 0 15 0 0,-12 25 3811 0 0,12 88-1934 0 0,2-53-5383 0 0,-2-59 699 0 0,0-1-1450 0 0,0 0-874 0 0,0 0 2771 0 0</inkml:trace>
  <inkml:trace contextRef="#ctx0" brushRef="#br0" timeOffset="36143.978">2556 1731 0 0 0,'0'0'875'0'0,"0"0"586"0"0,0 0 281 0 0,0 0 47 0 0,0 0-202 0 0,0 0-332 0 0,0 0-306 0 0,0 0-189 0 0,0 0-64 0 0,0 0-13 0 0,0 0-32 0 0,0 0-52 0 0,0 0-28 0 0,-7 20-18 0 0,-22 67-42 0 0,18-11 676 0 0,12-67-1067 0 0,1-6-31 0 0,0 1 0 0 0,0-1 1 0 0,0 0-1 0 0,0 0 0 0 0,1 0 0 0 0,-1 0 1 0 0,1 0-1 0 0,0 0 0 0 0,0-1 0 0 0,0 1 1 0 0,0-1-1 0 0,0 0 0 0 0,1 0 0 0 0,-1 0 1 0 0,1 0-1 0 0,-1 0 0 0 0,1-1 0 0 0,-1 0 1 0 0,1 0-1 0 0,0 0 0 0 0,0 0 0 0 0,0 0 1 0 0,0-1-1 0 0,-1 0 0 0 0,1 0 0 0 0,0 0 1 0 0,0 0-1 0 0,0 0 0 0 0,0-1 0 0 0,0 0 1 0 0,0 0-1 0 0,-1 0 0 0 0,1 0 0 0 0,0 0 1 0 0,-1-1-1 0 0,1 0 0 0 0,-1 1 1 0 0,0-1-1 0 0,1-1 0 0 0,-1 1 0 0 0,0 0 1 0 0,0-1-90 0 0,167-136 738 0 0,-129 102-747 0 0,-25 93-1149 0 0,-15-53 1206 0 0,0 0-1 0 0,0 1 0 0 0,0-1 0 0 0,0 0 0 0 0,0 0 1 0 0,1 0-1 0 0,-1 1 0 0 0,1-1 0 0 0,0-1 0 0 0,0 1 1 0 0,0 0-1 0 0,0 0 0 0 0,1-1 0 0 0,-1 1 0 0 0,1-1 1 0 0,-1 0-1 0 0,1 0 0 0 0,0 0 0 0 0,0 0 0 0 0,0 0 1 0 0,0-1-1 0 0,0 1 0 0 0,0-1 0 0 0,1 0 0 0 0,-1 0 1 0 0,0 0-1 0 0,1 0 0 0 0,-1-1 0 0 0,0 1 0 0 0,1-1 1 0 0,-1 0-1 0 0,1 0 0 0 0,-1 0 0 0 0,1 0 0 0 0,-1-1 1 0 0,1 1-1 0 0,-1-1 0 0 0,0 0 0 0 0,0 0 0 0 0,1 0 1 0 0,-1-1-1 0 0,0 1 0 0 0,0-1 0 0 0,0 0 0 0 0,0 1 1 0 0,0-1-1 0 0,-1-1 0 0 0,1 1 0 0 0,0 0 0 0 0,-1-1 1 0 0,1 0-48 0 0,11-11 192 0 0,0-1 0 0 0,0-1 1 0 0,-2 0-1 0 0,0-1 0 0 0,-1 0 1 0 0,-1 0-1 0 0,0-1 0 0 0,-1-1 1 0 0,3-10-193 0 0,-9-12-3785 0 0,-3 41 468 0 0,-1 0 1702 0 0,1 0-5854 0 0,0 0 207 0 0</inkml:trace>
  <inkml:trace contextRef="#ctx0" brushRef="#br0" timeOffset="36397.862">3399 1804 2849 0 0,'0'0'2664'0'0,"0"0"-1039"0"0,0 0-289 0 0,0 0-184 0 0,0 0-240 0 0,0 0-360 0 0,0 0-240 0 0,0 0-160 0 0,0 0-120 0 0,0 0-112 0 0,0 0-184 0 0,0 0-240 0 0,0 0-312 0 0,0 0-288 0 0,-37 177-320 0 0,39-177-881 0 0,0 0-584 0 0,-2-4 689 0 0</inkml:trace>
  <inkml:trace contextRef="#ctx0" brushRef="#br0" timeOffset="36644.896">3296 1484 11715 0 0,'0'0'1464'0'0,"0"0"-280"0"0,0 0-336 0 0,0 0-288 0 0,0 0-288 0 0,0 0-352 0 0,0 0-392 0 0,0 0-488 0 0,0 0-368 0 0,0 0-441 0 0,0 0-999 0 0,0 0-1161 0 0,0 0-808 0 0</inkml:trace>
  <inkml:trace contextRef="#ctx0" brushRef="#br0" timeOffset="36832.56">3806 1175 7642 0 0,'0'0'1104'0'0,"0"0"-383"0"0,0 0-61 0 0,0 0 147 0 0,0 0 152 0 0,0 0 56 0 0,0 0-56 0 0,0 0-56 0 0,0 0-64 0 0,0 0-103 0 0,0 0-117 0 0,0 0-139 0 0,0 0-126 0 0,1 27-48 0 0,5 88-29 0 0,0 178 733 0 0,-2-245-1015 0 0,6 216-116 0 0,-21-240-2606 0 0,5-22-2389 0 0,-2-6-3480 0 0,6 0 5770 0 0</inkml:trace>
  <inkml:trace contextRef="#ctx0" brushRef="#br0" timeOffset="37064.146">3559 1650 7970 0 0,'0'0'1392'0'0,"0"0"-525"0"0,0 0-132 0 0,0 0 202 0 0,0 0 114 0 0,0 0-36 0 0,0 0-80 0 0,0 0-114 0 0,0 0-106 0 0,0 0-133 0 0,35-7-180 0 0,109-21-162 0 0,-81 17-477 0 0,138-31 205 0 0,-82 1-8954 0 0,-105 33 4893 0 0,-5 1-221 0 0</inkml:trace>
  <inkml:trace contextRef="#ctx0" brushRef="#br0" timeOffset="37415.12">4183 1274 3361 0 0,'0'0'1273'0'0,"0"0"106"0"0,0 0 184 0 0,0 0 120 0 0,0 0-33 0 0,0 0-167 0 0,-12 36-243 0 0,-39 116-253 0 0,41-126-617 0 0,2 1 0 0 0,0 0-1 0 0,2 1 1 0 0,1 0 0 0 0,1 0-1 0 0,0 23-369 0 0,4-49 13 0 0,-1 3 41 0 0,0 0 0 0 0,0 0-1 0 0,1 0 1 0 0,0 0 0 0 0,0 0 0 0 0,0 0-1 0 0,0 0 1 0 0,1 1 0 0 0,0-1-1 0 0,0 0 1 0 0,0-1 0 0 0,0 1 0 0 0,1 0-1 0 0,0 0 1 0 0,0 0 0 0 0,0-1-1 0 0,1 0 1 0 0,0 1 0 0 0,0-1 0 0 0,0 0-1 0 0,0 0 1 0 0,0 0 0 0 0,1-1-1 0 0,0 1 1 0 0,-1-1 0 0 0,1 0 0 0 0,1 0-1 0 0,-1 0 1 0 0,0 0 0 0 0,1-1-1 0 0,-1 0 1 0 0,1 0 0 0 0,0 0 0 0 0,0 0-1 0 0,0-1 1 0 0,2 1-54 0 0,7-1 82 0 0,-1-1-1 0 0,1 0 1 0 0,0-1-1 0 0,-1-1 1 0 0,1 0-1 0 0,-1-1 1 0 0,0 0 0 0 0,1-1-1 0 0,-1 0 1 0 0,-1-1-1 0 0,1 0 1 0 0,-1-2-1 0 0,6-2-81 0 0,99-35 215 0 0,-115 45-180 0 0,-1-1 0 0 0,1 1 0 0 0,-1 0 0 0 0,1 0 0 0 0,-1 1 0 0 0,0-1 0 0 0,1 0 0 0 0,-1 0 0 0 0,0 1 0 0 0,0-1 0 0 0,0 0 0 0 0,0 1 0 0 0,0-1 0 0 0,0 1 0 0 0,0 0 0 0 0,0-1 0 0 0,-1 1 0 0 0,1-1 0 0 0,-1 1 0 0 0,1 0 0 0 0,-1 0 0 0 0,1-1 0 0 0,-1 1 0 0 0,0 0 0 0 0,0 0 0 0 0,0 0 0 0 0,0-1 0 0 0,0 1 0 0 0,-1 0 0 0 0,1 0 0 0 0,0-1 0 0 0,-1 1 0 0 0,1 0 0 0 0,-1-1 0 0 0,0 1 0 0 0,0 0 0 0 0,1-1-35 0 0,-1 8 100 0 0,-22 153 557 0 0,24-160-736 0 0,-1 0-1 0 0,1 0 0 0 0,-1 0 0 0 0,1 1 0 0 0,0-1 1 0 0,0 0-1 0 0,0 0 0 0 0,0 0 0 0 0,1 0 1 0 0,-1 0-1 0 0,0-1 0 0 0,1 1 0 0 0,-1 0 0 0 0,1-1 1 0 0,0 1-1 0 0,0-1 0 0 0,-1 1 0 0 0,1-1 1 0 0,0 0-1 0 0,0 0 0 0 0,0 0 0 0 0,0 0 0 0 0,1 0 1 0 0,-1 0-1 0 0,0 0 0 0 0,0-1 0 0 0,0 1 1 0 0,1-1-1 0 0,0 0 80 0 0,21 1-4115 0 0,-4-8-3852 0 0,-11 3 251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49:34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16670 166 0 0 0,'0'0'811'0'0,"0"0"142"0"0,0 0 29 0 0,0 0-119 0 0,0 0-182 0 0,0 0-186 0 0,0 0-179 0 0,-4 18 2863 0 0,3 82 2355 0 0,2 91-3351 0 0,-8 81-1339 0 0,3-161-1435 0 0,4-111 368 0 0,1 1 0 0 0,-1 0 0 0 0,1-1 0 0 0,0 1 0 0 0,-1 0 0 0 0,1-1 0 0 0,0 1 0 0 0,-1-1 0 0 0,1 1 0 0 0,0-1 0 0 0,-1 0 0 0 0,1 1 0 0 0,0-1 0 0 0,0 1 0 0 0,-1-1 0 0 0,1 0 0 0 0,0 0 0 0 0,0 0 0 0 0,0 1 1 0 0,0-1-1 0 0,-1 0 0 0 0,1 0 0 0 0,0 0 0 0 0,0 0 0 0 0,0 0 0 0 0,0-1 0 0 0,0 1 0 0 0,-1 0 0 0 0,1 0 0 0 0,0 0 0 0 0,0-1 0 0 0,0 1 0 0 0,-1 0 0 0 0,1-1 0 0 0,0 1 0 0 0,0-1 0 0 0,-1 1 0 0 0,1-1 0 0 0,0 1 0 0 0,0-1 223 0 0,10-17-6323 0 0,-7 11 5315 0 0</inkml:trace>
  <inkml:trace contextRef="#ctx0" brushRef="#br0" timeOffset="246.754">16427 589 0 0 0,'0'0'717'0'0,"0"0"-184"0"0,0 0 233 0 0,0 0 483 0 0,0 0 302 0 0,0 0 89 0 0,0 0-70 0 0,0 0-102 0 0,0 0-121 0 0,0 0-148 0 0,0 0-162 0 0,0 0-163 0 0,31-6-134 0 0,100-20-134 0 0,-52 0 247 0 0,-53 17-891 0 0,0-1-1 0 0,-1-1 1 0 0,-1-1 0 0 0,0-1-1 0 0,21-15 39 0 0,-13 3-4692 0 0,-2-3-4438 0 0,-23 24 6994 0 0</inkml:trace>
  <inkml:trace contextRef="#ctx0" brushRef="#br0" timeOffset="668.8">16972 240 1672 0 0,'0'0'311'0'0,"0"0"-48"0"0,0 0 273 0 0,0 0 461 0 0,0 0 385 0 0,0 0 192 0 0,0 0-3 0 0,0 0-128 0 0,0 0-176 0 0,0 0-196 0 0,0 0-166 0 0,0 30-114 0 0,1 99-72 0 0,5 101 2239 0 0,-6-225-2909 0 0,-1 0 0 0 0,1 0 0 0 0,1-1 0 0 0,-1 1 0 0 0,1 0 0 0 0,0 0 0 0 0,0-1 0 0 0,0 1 0 0 0,0-1 0 0 0,1 1 0 0 0,0-1 1 0 0,0 1-1 0 0,0-1 0 0 0,1 0 0 0 0,-1 0 0 0 0,1 0 0 0 0,0 0 0 0 0,0-1 0 0 0,0 1 0 0 0,1-1 0 0 0,-1 0 0 0 0,1 0 0 0 0,0 0 0 0 0,0 0 0 0 0,0-1 1 0 0,0 1-1 0 0,0-1 0 0 0,0 0 0 0 0,4 1-49 0 0,-2-3 78 0 0,-1 1 1 0 0,1-1-1 0 0,-1-1 1 0 0,1 1-1 0 0,-1-1 1 0 0,1 0-1 0 0,-1 0 1 0 0,1-1-1 0 0,-1 0 1 0 0,0 0-1 0 0,0 0 1 0 0,0 0-1 0 0,0-1 1 0 0,4-2-79 0 0,140-76 468 0 0,-147 81-462 0 0,0-1 1 0 0,-1 1-1 0 0,1-1 0 0 0,-1 1 1 0 0,1 0-1 0 0,-1 0 1 0 0,1 0-1 0 0,0 0 1 0 0,-1 0-1 0 0,1 0 0 0 0,0 0 1 0 0,-1 0-1 0 0,1 0 1 0 0,-1 1-1 0 0,1-1 1 0 0,-1 1-1 0 0,1-1 1 0 0,-1 1-1 0 0,1 0 0 0 0,-1 0 1 0 0,1-1-1 0 0,-1 1 1 0 0,0 0-1 0 0,0 0 1 0 0,1 0-1 0 0,-1 1 0 0 0,0-1 1 0 0,0 0-1 0 0,0 0 1 0 0,0 1-1 0 0,0-1 1 0 0,0 0-1 0 0,-1 1 0 0 0,1-1 1 0 0,0 1-1 0 0,-1-1 1 0 0,1 1-1 0 0,-1-1 1 0 0,1 1-1 0 0,-1-1 0 0 0,0 1 1 0 0,0 0-1 0 0,0-1 1 0 0,0 1-1 0 0,0-1 1 0 0,0 1-1 0 0,0 0 1 0 0,0-1-1 0 0,-1 1 0 0 0,1-1 1 0 0,0 1-1 0 0,-1 0 1 0 0,0-1-1 0 0,1 1 1 0 0,-1-1-1 0 0,0 0 0 0 0,0 1-6 0 0,5 38 138 0 0,-3-39-333 0 0,0 0 0 0 0,0 0-1 0 0,0 0 1 0 0,0 0 0 0 0,0 0 0 0 0,0 0 0 0 0,0 0 0 0 0,0 0-1 0 0,0-1 1 0 0,1 1 0 0 0,-1 0 0 0 0,0-1 0 0 0,0 1 0 0 0,1-1 0 0 0,-1 1-1 0 0,0-1 1 0 0,1 0 0 0 0,-1 1 0 0 0,1-1 0 0 0,-1 0 0 0 0,0 0-1 0 0,1 0 1 0 0,-1 0 0 0 0,1 0 0 0 0,-1-1 0 0 0,0 1 0 0 0,1 0 0 0 0,-1 0-1 0 0,0-1 1 0 0,1 1 0 0 0,0-1 195 0 0,44-22-10392 0 0,-21 6 6072 0 0,-19 16 4128 0 0</inkml:trace>
  <inkml:trace contextRef="#ctx0" brushRef="#br0" timeOffset="982.203">17552 656 0 0 0,'0'0'715'0'0,"0"0"532"0"0,0 0 184 0 0,0 0 92 0 0,0 0 90 0 0,0 0 6 0 0,0 0-85 0 0,0 0-179 0 0,9 11-207 0 0,33 36-156 0 0,-3-34 960 0 0,-30-14-1363 0 0,-2 1-436 0 0,-1-1 0 0 0,1 1 0 0 0,-1-1 0 0 0,0 0 0 0 0,1-1-1 0 0,-1 0 1 0 0,0 0 0 0 0,0 0 0 0 0,0 0 0 0 0,0-1 0 0 0,-1 0 0 0 0,1 0 0 0 0,-1-1 0 0 0,1 0 0 0 0,-1 0 0 0 0,0 0-1 0 0,-1 0 1 0 0,1-1 0 0 0,-1 0 0 0 0,0 0 0 0 0,0 0 0 0 0,0 0 0 0 0,-1-1 0 0 0,0 1 0 0 0,0-1 0 0 0,0 0 0 0 0,-1 0-1 0 0,1 0 1 0 0,-2 0 0 0 0,1 0 0 0 0,-1-1 0 0 0,0 1 0 0 0,0 0 0 0 0,0-1 0 0 0,-1-1-153 0 0,-2 5-27 0 0,0 0 0 0 0,-1 0 0 0 0,1 1 0 0 0,-1-1 0 0 0,1 0 0 0 0,-1 1-1 0 0,0 0 1 0 0,0-1 0 0 0,0 1 0 0 0,0 0 0 0 0,-1 1 0 0 0,1-1 0 0 0,0 1 0 0 0,-1-1 0 0 0,1 1 0 0 0,-1 0 0 0 0,0 0 0 0 0,1 0 0 0 0,-1 1 0 0 0,0 0 0 0 0,1-1 0 0 0,-1 1 0 0 0,0 0 0 0 0,1 1-1 0 0,-1-1 1 0 0,0 1 0 0 0,1-1 0 0 0,-1 1 0 0 0,0 0 0 0 0,1 0 0 0 0,-1 1 0 0 0,1-1 0 0 0,0 1 0 0 0,-1 0 0 0 0,1 0 27 0 0,-7 3-20 0 0,0 0 0 0 0,0 0-1 0 0,1 1 1 0 0,0 0 0 0 0,1 1 0 0 0,-1 0 0 0 0,1 1 0 0 0,0-1-1 0 0,1 1 1 0 0,0 1 0 0 0,0-1 0 0 0,1 1 0 0 0,0 1 0 0 0,1-1-1 0 0,0 1 1 0 0,0 0 0 0 0,1 0 0 0 0,0 0 0 0 0,1 0 0 0 0,0 1-1 0 0,1 0 1 0 0,0-1 0 0 0,0 1 0 0 0,1 6 20 0 0,3-11 21 0 0,0 0 1 0 0,1 0-1 0 0,-1 0 1 0 0,1-1-1 0 0,0 0 0 0 0,1 1 1 0 0,-1-1-1 0 0,1 0 1 0 0,0-1-1 0 0,0 1 0 0 0,1-1 1 0 0,-1 1-1 0 0,1-1 1 0 0,0-1-1 0 0,0 1 1 0 0,1-1-1 0 0,-1 0 0 0 0,1 0 1 0 0,-1 0-1 0 0,1-1 1 0 0,0 0-1 0 0,0 0 1 0 0,0 0-1 0 0,0-1 0 0 0,0 0 1 0 0,0 0-1 0 0,1 0 1 0 0,-1-1-1 0 0,0 0 1 0 0,0-1-1 0 0,1 1 0 0 0,-1-1-21 0 0,143-14-2127 0 0,-124 7 278 0 0,8-2-4666 0 0,-13 6-3318 0 0</inkml:trace>
  <inkml:trace contextRef="#ctx0" brushRef="#br0" timeOffset="-8572.172">13925 306 0 0 0,'0'0'421'0'0,"0"0"-167"0"0,0 0-90 0 0,0 0 293 0 0,0 0 407 0 0,0 0 325 0 0,0 0 164 0 0,0 0 2 0 0,0 0-92 0 0,0 0-157 0 0,0 0-219 0 0,35-20-209 0 0,108-61-191 0 0,-71 31 217 0 0,-68 47-455 0 0,1-1 0 0 0,-1 0 0 0 0,0 0 0 0 0,0 0 0 0 0,0 0 0 0 0,0-1-1 0 0,-1 0 1 0 0,0 1 0 0 0,0-1 0 0 0,0 0 0 0 0,0-1 0 0 0,-1 1 0 0 0,0 0 0 0 0,0-1-1 0 0,0 1 1 0 0,-1-1 0 0 0,0 0 0 0 0,1-3-249 0 0,-3 8 18 0 0,0 1-1 0 0,1 0 1 0 0,-1-1 0 0 0,0 1-1 0 0,0 0 1 0 0,1-1 0 0 0,-1 1-1 0 0,0 0 1 0 0,1 0 0 0 0,-1-1-1 0 0,0 1 1 0 0,0 0 0 0 0,0 0-1 0 0,1 0 1 0 0,-1 0 0 0 0,0 0-1 0 0,0 0 1 0 0,1 0 0 0 0,-1 1-1 0 0,0-1 1 0 0,0 0 0 0 0,1 0-1 0 0,-1 1 1 0 0,0-1 0 0 0,0 0-1 0 0,1 1 1 0 0,-1-1 0 0 0,0 0-1 0 0,1 1 1 0 0,-1-1 0 0 0,1 1-1 0 0,-1-1 1 0 0,1 1 0 0 0,-1 0-1 0 0,1-1 1 0 0,-1 1 0 0 0,1-1-1 0 0,-1 1 1 0 0,1 0 0 0 0,-1 0-18 0 0,-5 17-78 0 0,0 0 0 0 0,1 1 0 0 0,0-1 0 0 0,2 1 0 0 0,0 0 0 0 0,1 0 0 0 0,1 12 78 0 0,-1-7-28 0 0,-13 339 190 0 0,10-281-186 0 0,0 17-138 0 0,-5-1-1 0 0,-3 0 1 0 0,-22 73 162 0 0,33-164-9 0 0,-3 16-221 0 0,-1 0 1 0 0,-1 0-1 0 0,-1 0 1 0 0,-2-1 0 0 0,0 0-1 0 0,-1-1 1 0 0,-1 0 0 0 0,-1-1-1 0 0,-8 10 230 0 0,18-26 24 0 0,0-1 0 0 0,0 1 0 0 0,0-1 0 0 0,0 0 0 0 0,0 0 0 0 0,-1-1 0 0 0,1 1 0 0 0,-1-1 0 0 0,0 1 0 0 0,0-1 0 0 0,0 0 0 0 0,0 0-1 0 0,0-1 1 0 0,-1 0 0 0 0,1 1 0 0 0,0-1 0 0 0,-1-1 0 0 0,1 1 0 0 0,-1 0 0 0 0,1-1 0 0 0,0 0 0 0 0,-1 0 0 0 0,1-1 0 0 0,-1 1 0 0 0,1-1 0 0 0,-1 0 0 0 0,1 0 0 0 0,0 0 0 0 0,0-1-1 0 0,-1 0 1 0 0,1 1 0 0 0,0-1 0 0 0,0-1 0 0 0,1 1 0 0 0,-1-1 0 0 0,0 1 0 0 0,1-1 0 0 0,0 0 0 0 0,-1 0 0 0 0,1 0 0 0 0,1-1 0 0 0,-1 1 0 0 0,0-2-24 0 0,-4-13 117 0 0,1-1 0 0 0,2 0 0 0 0,-1 1 1 0 0,2-2-1 0 0,1 1 0 0 0,0 0 0 0 0,2-1 0 0 0,0 1 1 0 0,1 0-1 0 0,1-1 0 0 0,0 1 0 0 0,2 0 0 0 0,0 0 1 0 0,1 0-1 0 0,1 1 0 0 0,1 0 0 0 0,3-5-117 0 0,3-4 116 0 0,1 1-1 0 0,1 0 1 0 0,1 2-1 0 0,2 0 1 0 0,0 0-1 0 0,2 2 1 0 0,0 0 0 0 0,1 2-1 0 0,1 0 1 0 0,1 1-1 0 0,1 2 1 0 0,0 0-1 0 0,2 1 1 0 0,-1 2-1 0 0,2 1 1 0 0,0 1 0 0 0,7-2-116 0 0,64-6-2434 0 0,-33 22-7268 0 0,-47 4 3928 0 0,-14-2 5325 0 0</inkml:trace>
  <inkml:trace contextRef="#ctx0" brushRef="#br0" timeOffset="-8290.873">14437 991 0 0 0,'0'0'1450'0'0,"0"0"18"0"0,0 0 83 0 0,0 0 140 0 0,0 0 83 0 0,0 0-14 0 0,0 0-78 0 0,0 0-135 0 0,0 0-114 0 0,0 0-151 0 0,0 0-246 0 0,0 0-250 0 0,0 0-234 0 0,-2-2-168 0 0,1-3-313 0 0,0 0 0 0 0,1 0-1 0 0,-1 0 1 0 0,1 0 0 0 0,1 0 0 0 0,-1 0 0 0 0,0 0 0 0 0,1 0-1 0 0,0 0 1 0 0,1 0 0 0 0,-1 0 0 0 0,1 0 0 0 0,0 0 0 0 0,0 1-1 0 0,0-1 1 0 0,0 1 0 0 0,1 0 0 0 0,3-5-71 0 0,0-4 101 0 0,106-155 438 0 0,-15 68-1983 0 0,-77 88-1563 0 0,-4 9-5790 0 0,-9 3 1734 0 0</inkml:trace>
  <inkml:trace contextRef="#ctx0" brushRef="#br0" timeOffset="-4004.206">14912 700 0 0 0,'0'0'1139'0'0,"0"0"132"0"0,0 0 0 0 0,0 0-60 0 0,0 0-115 0 0,0 0-131 0 0,0 0-139 0 0,-13 4 3139 0 0,8 2-3887 0 0,-1 1 0 0 0,1 0 1 0 0,1 0-1 0 0,-1 0 0 0 0,1 1 1 0 0,1-1-1 0 0,-1 1 0 0 0,1 0 1 0 0,1 0-1 0 0,-1 1 0 0 0,1-1 1 0 0,1 0-1 0 0,-1 1 0 0 0,2-1 1 0 0,-1 9-79 0 0,2-13 103 0 0,-1 0 0 0 0,1 0 1 0 0,1 0-1 0 0,-1 0 0 0 0,0 0 1 0 0,1-1-1 0 0,0 1 0 0 0,0 0 1 0 0,0-1-1 0 0,0 1 1 0 0,0-1-1 0 0,1 0 0 0 0,0 0 1 0 0,-1 0-1 0 0,1 0 0 0 0,0 0 1 0 0,0-1-1 0 0,1 1 0 0 0,-1-1 1 0 0,1 0-1 0 0,-1 0 0 0 0,1 0 1 0 0,0 0-1 0 0,-1-1 0 0 0,1 0 1 0 0,0 1-1 0 0,0-1 0 0 0,0-1 1 0 0,0 1-1 0 0,0 0 0 0 0,0-1 1 0 0,0 0-1 0 0,0 0 0 0 0,0 0 1 0 0,1-1-1 0 0,-1 1 0 0 0,0-1 1 0 0,0 0-1 0 0,-1 0 0 0 0,1 0 1 0 0,0-1-1 0 0,0 0 0 0 0,0 1 1 0 0,-1-1-1 0 0,4-2-103 0 0,0-2 124 0 0,0 1-1 0 0,-1-1 1 0 0,1-1 0 0 0,-1 1-1 0 0,-1-1 1 0 0,1 0 0 0 0,-1-1-1 0 0,0 1 1 0 0,0-1-1 0 0,-1 0 1 0 0,0 0 0 0 0,-1 0-1 0 0,0-1 1 0 0,0 1 0 0 0,-1-1-1 0 0,0 0 1 0 0,0 0 0 0 0,-1 1-1 0 0,0-1 1 0 0,-1 0-1 0 0,0 0 1 0 0,0 0 0 0 0,-1 0-1 0 0,-1-5-123 0 0,2 11-44 0 0,-1-1 0 0 0,0 1-1 0 0,0-1 1 0 0,-1 1 0 0 0,1-1-1 0 0,-1 1 1 0 0,0 0 0 0 0,0-1-1 0 0,0 1 1 0 0,0 0-1 0 0,0 0 1 0 0,-1 0 0 0 0,0 1-1 0 0,1-1 1 0 0,-1 1 0 0 0,0-1-1 0 0,0 1 1 0 0,0 0 0 0 0,0 0-1 0 0,-2 0 45 0 0,0-1-276 0 0,1 1 0 0 0,-1 0 0 0 0,1 1 0 0 0,-1-1 0 0 0,0 1 0 0 0,0 0 0 0 0,0 0-1 0 0,0 1 1 0 0,0-1 0 0 0,0 1 0 0 0,0 0 0 0 0,0 0 0 0 0,0 1 0 0 0,0-1 0 0 0,0 1 0 0 0,0 0-1 0 0,1 1 1 0 0,-1-1 0 0 0,0 1 0 0 0,1 0 0 0 0,-1 0 0 0 0,1 0 0 0 0,-1 1 276 0 0,-39 35-4640 0 0,18-8-1541 0 0,17-18 3703 0 0</inkml:trace>
  <inkml:trace contextRef="#ctx0" brushRef="#br0" timeOffset="-3418.21">15195 891 3529 0 0,'0'0'1704'0'0,"0"0"-93"0"0,0 0 138 0 0,0 0 132 0 0,0 0-130 0 0,0 0-342 0 0,0 0-324 0 0,0 0-175 0 0,0 0-63 0 0,0 0-53 0 0,0 0-65 0 0,0 0-48 0 0,0 0-58 0 0,13-19-42 0 0,63-94 409 0 0,-61 92-561 0 0,-8 9-357 0 0,1 1 0 0 0,0-1 0 0 0,1 1 0 0 0,0 1 0 0 0,1 0 0 0 0,0 0 0 0 0,1 1 0 0 0,0 0 0 0 0,8-4-72 0 0,-9 85-674 0 0,-11-56 715 0 0,0-14-37 0 0,1 0-1 0 0,-1 0 1 0 0,0 0-1 0 0,1 0 0 0 0,-1 1 1 0 0,1-1-1 0 0,0 0 1 0 0,0 0-1 0 0,0 0 0 0 0,0 0 1 0 0,0 0-1 0 0,0 0 1 0 0,1 1-1 0 0,-1-1 0 0 0,1 0 1 0 0,-1 0-1 0 0,1 0 1 0 0,0 0-1 0 0,0 0 0 0 0,0 0 1 0 0,0-1-1 0 0,0 1 1 0 0,0 0-1 0 0,0 0 0 0 0,1-1 1 0 0,-1 1-1 0 0,1-1 1 0 0,-1 1-1 0 0,1-1 0 0 0,-1 1 1 0 0,1-1-1 0 0,0 0 1 0 0,0 0-1 0 0,0 0 0 0 0,0 0 1 0 0,0 0-1 0 0,0 0 1 0 0,0-1-1 0 0,0 1 0 0 0,0-1 1 0 0,0 1-1 0 0,0-1 1 0 0,1 0-4 0 0,8-2 60 0 0,1 0 0 0 0,-1-2 0 0 0,0 1 1 0 0,0-1-1 0 0,0-1 0 0 0,-1 0 1 0 0,1 0-1 0 0,-1-1 0 0 0,-1 0 1 0 0,1-1-1 0 0,6-6-60 0 0,22-13 65 0 0,42-24-63 0 0,-79 50-5 0 0,1 0 0 0 0,-1 1 0 0 0,0-1 0 0 0,1 1 0 0 0,-1 0 0 0 0,0-1 0 0 0,0 1 0 0 0,0 0 1 0 0,0 0-1 0 0,1 0 0 0 0,-1 0 0 0 0,0 0 0 0 0,-1 0 0 0 0,1 0 0 0 0,0 0 0 0 0,0 0 0 0 0,0 0 0 0 0,-1 0 0 0 0,1 1 0 0 0,0-1 0 0 0,-1 0 0 0 0,1 1 0 0 0,-1-1 0 0 0,1 0 0 0 0,-1 1 0 0 0,0-1 0 0 0,0 0 0 0 0,0 1 0 0 0,0-1 0 0 0,0 1 0 0 0,0-1 0 0 0,0 0 0 0 0,0 1 0 0 0,0-1 0 0 0,-1 1 0 0 0,1-1 0 0 0,0 0 0 0 0,-1 1 0 0 0,1-1 0 0 0,-1 0 0 0 0,0 0 0 0 0,0 2 3 0 0,1 6 56 0 0,-9 134 120 0 0,25-119-2019 0 0,-7-20-2208 0 0,2-3-4450 0 0,-5-1 594 0 0</inkml:trace>
  <inkml:trace contextRef="#ctx0" brushRef="#br0" timeOffset="35278.691">13849 2003 3353 0 0,'0'0'2676'0'0,"0"0"-979"0"0,0 0-369 0 0,0 0 12 0 0,0 0-19 0 0,0 0-164 0 0,0 0-198 0 0,0 0-162 0 0,0 0-102 0 0,0 0-101 0 0,0 0-132 0 0,0 0-141 0 0,0 0-133 0 0,-4 24-82 0 0,-11 71-54 0 0,11-8-397 0 0,8-71-70 0 0,-1-7-2072 0 0,-1 0-7179 0 0,-2-6 5533 0 0</inkml:trace>
  <inkml:trace contextRef="#ctx0" brushRef="#br0" timeOffset="35526.812">13722 1734 200 0 0,'0'0'712'0'0,"0"0"-232"0"0,0 0-208 0 0,0 0-176 0 0,0 0-368 0 0,0 0-288 0 0,0 0-288 0 0,0 0 768 0 0,0 0 80 0 0,0 0 0 0 0,0 0 0 0 0</inkml:trace>
  <inkml:trace contextRef="#ctx0" brushRef="#br0" timeOffset="35856.611">14015 2217 4033 0 0,'0'0'1799'0'0,"0"0"-160"0"0,0 0-29 0 0,0 0-89 0 0,0 0-282 0 0,0 0-292 0 0,0 0-213 0 0,0 0-77 0 0,0 0-22 0 0,0 0-74 0 0,0 0-110 0 0,0 0-102 0 0,0 0-68 0 0,12-28-33 0 0,40-88-26 0 0,4 6 349 0 0,-50 97-293 0 0,-5 13-355 0 0,-1 0 0 0 0,0 0-1 0 0,1 0 1 0 0,-1 0-1 0 0,0 1 1 0 0,0-1-1 0 0,1 0 1 0 0,-1 0-1 0 0,1 0 1 0 0,-1 0-1 0 0,0 0 1 0 0,1 0-1 0 0,-1 0 1 0 0,0 0-1 0 0,1 0 1 0 0,-1 0-1 0 0,0 0 1 0 0,1 0 0 0 0,-1 0-1 0 0,0 0 1 0 0,1-1-1 0 0,-1 1 1 0 0,0 0-1 0 0,1 0 1 0 0,-1 0-1 0 0,0 0 1 0 0,1-1-1 0 0,-1 1 1 0 0,0 0-1 0 0,0 0 78 0 0,-2 38-13 0 0,4 49 61 0 0,-1-84-13 0 0,0-1 0 0 0,0 1 0 0 0,0-1 0 0 0,0 0 1 0 0,0 1-1 0 0,1-1 0 0 0,-1 0 0 0 0,1 0 0 0 0,-1 0 0 0 0,1 0 0 0 0,0 0 0 0 0,0 0 0 0 0,0-1 0 0 0,0 1 1 0 0,0-1-1 0 0,0 1 0 0 0,0-1 0 0 0,1 0 0 0 0,-1 1 0 0 0,0-1 0 0 0,1 0 0 0 0,-1-1 0 0 0,1 1 1 0 0,-1 0-1 0 0,1-1 0 0 0,-1 0 0 0 0,1 1 0 0 0,-1-1 0 0 0,1 0 0 0 0,0 0 0 0 0,1-1-35 0 0,1 2 121 0 0,0-1 0 0 0,0 0 0 0 0,-1-1 0 0 0,1 1 0 0 0,0-1 0 0 0,0 0-1 0 0,-1 0 1 0 0,1 0 0 0 0,-1-1 0 0 0,1 1 0 0 0,-1-1 0 0 0,0 0 0 0 0,1 0 0 0 0,-1-1 0 0 0,0 0-1 0 0,-1 1 1 0 0,2-2-121 0 0,3-2 17 0 0,-1-1 0 0 0,0 0 0 0 0,0 0-1 0 0,-1 0 1 0 0,0 0 0 0 0,-1-1 0 0 0,1 0-1 0 0,-1-1 1 0 0,-1 1 0 0 0,0-1 0 0 0,0 1-1 0 0,2-8-16 0 0,0-12-4002 0 0,-4-3-3726 0 0,-2 24 628 0 0</inkml:trace>
  <inkml:trace contextRef="#ctx0" brushRef="#br0" timeOffset="36142.841">14750 1440 2425 0 0,'0'0'1161'0'0,"0"0"293"0"0,0 0 337 0 0,0 0 169 0 0,0 0-45 0 0,0 0-172 0 0,0 0-193 0 0,0 0-180 0 0,0 0-207 0 0,0 0-227 0 0,0 0-200 0 0,1 32-180 0 0,4 100-127 0 0,22 238 622 0 0,-25-341-1212 0 0,3 66-2780 0 0,-22-90-9420 0 0,14-5 7584 0 0</inkml:trace>
  <inkml:trace contextRef="#ctx0" brushRef="#br0" timeOffset="36342.226">14532 1849 0 0 0,'0'0'487'0'0,"0"0"697"0"0,0 0 310 0 0,0 0 83 0 0,0 0-127 0 0,0 0-220 0 0,0 0-178 0 0,33-2-153 0 0,103-3-167 0 0,85-3 684 0 0,-184 8-1512 0 0,61 0-2922 0 0,-35 0-4636 0 0,-54 0 6901 0 0</inkml:trace>
  <inkml:trace contextRef="#ctx0" brushRef="#br0" timeOffset="37029.833">13778 1760 0 0 0,'0'0'277'0'0,"0"0"986"0"0,0 0 256 0 0,0 0-32 0 0,0 0-77 0 0,0 0-88 0 0,0 0-118 0 0,0 0-143 0 0,0 0-150 0 0,0 0-112 0 0,0 0-52 0 0,-3 1-68 0 0,-8 1-109 0 0,8-1-117 0 0,3-1-159 0 0,0 0-132 0 0,0 0-90 0 0,0 0-63 0 0,2 0-6071 0 0,3 0 1634 0 0,-3 0 679 0 0</inkml:trace>
  <inkml:trace contextRef="#ctx0" brushRef="#br0" timeOffset="37975.853">15136 2081 0 0 0,'0'0'685'0'0,"0"0"533"0"0,0 0 130 0 0,0 0 13 0 0,0 0 0 0 0,0 0-56 0 0,0 0-77 0 0,0 0-107 0 0,0 0-167 0 0,0 0-171 0 0,26-11-143 0 0,81-32-123 0 0,-102 41-429 0 0,-1 1 1 0 0,1-1-1 0 0,-1 0 0 0 0,1 0 0 0 0,-1 0 0 0 0,0 0 0 0 0,0-1 0 0 0,0 0 1 0 0,0 0-1 0 0,0 0 0 0 0,0 0 0 0 0,-1-1 0 0 0,0 1 0 0 0,0-1 0 0 0,0 0 0 0 0,0 0 1 0 0,0 0-1 0 0,1-4-88 0 0,3-5 278 0 0,-6 13-271 0 0,0-1 0 0 0,0 0 0 0 0,1 0 0 0 0,-1 0 1 0 0,0-1-1 0 0,0 1 0 0 0,0 0 0 0 0,-1 0 0 0 0,1 0 0 0 0,0-1 0 0 0,0 1 1 0 0,-1 0-1 0 0,1-1 0 0 0,-1 1 0 0 0,1-1 0 0 0,-1 1 0 0 0,1-1 1 0 0,-1 1-1 0 0,0-1 0 0 0,0 1 0 0 0,0-1 0 0 0,0 1 0 0 0,0-1 0 0 0,0 1 1 0 0,0-1-1 0 0,0 1 0 0 0,-1 0 0 0 0,1-1 0 0 0,-1 1 0 0 0,1-1 1 0 0,-1 1-1 0 0,1-1 0 0 0,-1 1 0 0 0,0 0 0 0 0,1 0 0 0 0,-1-1 0 0 0,0 1 1 0 0,0 0-1 0 0,0 0 0 0 0,0 0 0 0 0,0 0 0 0 0,-1 0 0 0 0,1 0 1 0 0,0 0-1 0 0,0 0 0 0 0,-1 0 0 0 0,1 1 0 0 0,0-1 0 0 0,-1 0 0 0 0,1 1 1 0 0,0 0-1 0 0,-2-1-7 0 0,-14 3-331 0 0,0 1 0 0 0,0 1 0 0 0,1 0 0 0 0,-1 1 0 0 0,1 1 0 0 0,1 0 0 0 0,-1 2 0 0 0,1-1 0 0 0,0 2 0 0 0,1 0 0 0 0,0 1 0 0 0,0 0 0 0 0,1 1 0 0 0,0 1 0 0 0,-3 4 331 0 0,11-11 53 0 0,-1 0 0 0 0,1 0 1 0 0,0 0-1 0 0,0 1 0 0 0,1 0 1 0 0,-1 0-1 0 0,1 0 1 0 0,1 1-1 0 0,-1-1 0 0 0,1 1 1 0 0,0 0-1 0 0,1 0 0 0 0,-1 0 1 0 0,1 0-1 0 0,1 0 0 0 0,-1 1 1 0 0,1-1-1 0 0,1 0 0 0 0,-1 1 1 0 0,1-1-1 0 0,1 1 0 0 0,-1-1 1 0 0,2 3-54 0 0,2-4 147 0 0,1-1 1 0 0,-1 1 0 0 0,2-1 0 0 0,-1-1-1 0 0,0 1 1 0 0,1-1 0 0 0,0 0-1 0 0,0 0 1 0 0,0-1 0 0 0,0 1 0 0 0,1-1-1 0 0,-1-1 1 0 0,1 1 0 0 0,0-1-1 0 0,0 0 1 0 0,0-1 0 0 0,0 0 0 0 0,0 0-1 0 0,0 0 1 0 0,0-1 0 0 0,2 0-148 0 0,202-11 640 0 0,-144-5-3169 0 0,-1-7-3765 0 0,-48 15 2589 0 0,-5 4 1471 0 0</inkml:trace>
  <inkml:trace contextRef="#ctx0" brushRef="#br0" timeOffset="38884.806">15793 1904 0 0 0,'0'0'1098'0'0,"0"0"205"0"0,0 0 89 0 0,0 0 27 0 0,0 0-79 0 0,0 0-184 0 0,0 0-234 0 0,0 0-294 0 0,0 0-275 0 0,0 0-179 0 0,0 0-70 0 0,-29 14-11 0 0,-91 45 19 0 0,83-22 86 0 0,36-29-141 0 0,-1-5 26 0 0,1 1-1 0 0,-1-1 1 0 0,1 1 0 0 0,0 0-1 0 0,0 0 1 0 0,0 0 0 0 0,1-1 0 0 0,-1 1-1 0 0,1 0 1 0 0,0 0 0 0 0,0 0-1 0 0,0 0 1 0 0,0 0 0 0 0,1 0 0 0 0,0 0-1 0 0,0 0 1 0 0,0-1 0 0 0,0 1-1 0 0,1 0 1 0 0,-1-1 0 0 0,1 1 0 0 0,0-1-1 0 0,0 1 1 0 0,0-1 0 0 0,0 0-1 0 0,1 0 1 0 0,-1 0 0 0 0,1 0 0 0 0,0 0-1 0 0,0-1 1 0 0,0 1 0 0 0,0-1-1 0 0,0 0 1 0 0,1 0 0 0 0,-1 0 0 0 0,1 0-1 0 0,-1 0 1 0 0,1-1 0 0 0,0 0-1 0 0,-1 0 1 0 0,1 0 0 0 0,0 0 0 0 0,0 0-1 0 0,0-1 1 0 0,0 1 0 0 0,1-1-83 0 0,7-4 249 0 0,0 0 0 0 0,0 0 0 0 0,0-1 1 0 0,-1-1-1 0 0,0 0 0 0 0,0 0 1 0 0,0-1-1 0 0,-1-1 0 0 0,0 1 0 0 0,0-2 1 0 0,3-4-250 0 0,16-10 180 0 0,127-111 145 0 0,-150 191-693 0 0,-26 130 667 0 0,17 195-429 0 0,4-375 120 0 0,-2 0 0 0 0,1 0 0 0 0,-1 0 0 0 0,0-1 0 0 0,0 1 0 0 0,-1 0 0 0 0,0-1 0 0 0,0 1 0 0 0,-1-1 0 0 0,1 0 0 0 0,-1 0 0 0 0,-1 0 0 0 0,1 0 0 0 0,-1 0 0 0 0,0-1 0 0 0,0 1 0 0 0,-1-1 0 0 0,0 0 0 0 0,0-1 0 0 0,0 1 0 0 0,0-1 0 0 0,-1 0 0 0 0,1 0 0 0 0,-1-1 0 0 0,0 1 0 0 0,0-1 0 0 0,0-1 0 0 0,-5 2 10 0 0,9-5 5 0 0,0-1 0 0 0,0 0 1 0 0,-1 0-1 0 0,1 1 0 0 0,0-1 0 0 0,1 0 0 0 0,-1-1 0 0 0,0 1 0 0 0,1 0 0 0 0,-1-1 0 0 0,1 1 0 0 0,-1 0 1 0 0,1-1-1 0 0,0 0 0 0 0,0 1 0 0 0,1-1 0 0 0,-1 1 0 0 0,0-1 0 0 0,1 0 0 0 0,-1 0 0 0 0,1 1 0 0 0,0-1 1 0 0,0 0-1 0 0,0 0 0 0 0,1 0 0 0 0,-1 1 0 0 0,0-1 0 0 0,1 0 0 0 0,0 1 0 0 0,0-1 0 0 0,0 0 0 0 0,0 1 1 0 0,0-1-1 0 0,1 0-5 0 0,63-117 60 0 0,65-75-59 0 0,14-19-694 0 0,-72 49-1437 0 0,-53 33 763 0 0,-19 130 1393 0 0,0 1 1 0 0,-1-1-1 0 0,1 1 0 0 0,0 0 1 0 0,-1-1-1 0 0,1 1 0 0 0,-1 0 1 0 0,1 0-1 0 0,-1-1 0 0 0,0 1 1 0 0,0 0-1 0 0,1 0 1 0 0,-1 0-1 0 0,0 0 0 0 0,0 0 1 0 0,0 0-1 0 0,0 0 0 0 0,0 0 1 0 0,-1 0-1 0 0,1 0 1 0 0,0 1-1 0 0,0-1 0 0 0,0 0 1 0 0,-1 1-1 0 0,1-1 0 0 0,0 1 1 0 0,-1-1-1 0 0,1 1 1 0 0,0 0-1 0 0,-1 0 0 0 0,1 0 1 0 0,-1-1-1 0 0,1 1 0 0 0,0 0 1 0 0,-1 1-1 0 0,1-1 0 0 0,-1 0 1 0 0,1 0-1 0 0,-1 1-26 0 0,-54 19 565 0 0,50-16-495 0 0,1-1 0 0 0,0 1 0 0 0,0 0 0 0 0,0 0 0 0 0,0 1 0 0 0,0-1 0 0 0,1 1 0 0 0,0 0 0 0 0,0 1 0 0 0,1-1 0 0 0,-1 0 0 0 0,1 1 0 0 0,0 0 0 0 0,1 0 0 0 0,-1 0 0 0 0,1 0 0 0 0,0 0 0 0 0,1 0-1 0 0,0 1 1 0 0,-1 0-70 0 0,5-3 37 0 0,0 0 0 0 0,0 0 0 0 0,0-1 0 0 0,1 1 0 0 0,-1-1 0 0 0,1 1 0 0 0,-1-1 0 0 0,1-1 0 0 0,0 1 0 0 0,1 0 0 0 0,-1-1 0 0 0,0 0 0 0 0,1 0 0 0 0,-1 0 0 0 0,1-1 0 0 0,-1 1 0 0 0,1-1 0 0 0,0 0 0 0 0,0 0 0 0 0,-1-1 0 0 0,1 1 0 0 0,2-1-37 0 0,211 11 188 0 0,-216-11-176 0 0,1 0-1 0 0,-1 0 1 0 0,1 0-1 0 0,-1 0 1 0 0,0 1-1 0 0,1-1 1 0 0,-1 1-1 0 0,1 0 1 0 0,-1-1-1 0 0,0 1 1 0 0,0 0 0 0 0,1 0-1 0 0,-1 0 1 0 0,0 1-1 0 0,0-1 1 0 0,0 0-1 0 0,0 1 1 0 0,-1-1-1 0 0,1 1 1 0 0,0 0-1 0 0,0 0 1 0 0,-1-1 0 0 0,1 1-1 0 0,-1 0 1 0 0,0 0-1 0 0,0 1 1 0 0,0-1-1 0 0,0 0 1 0 0,0 0-1 0 0,0 0 1 0 0,0 1-1 0 0,-1-1 1 0 0,1 1 0 0 0,-1-1-1 0 0,1 0 1 0 0,-1 1-1 0 0,0-1 1 0 0,0 1-1 0 0,0-1 1 0 0,-1 0-1 0 0,1 2-11 0 0,-1 4 75 0 0,-1 1 0 0 0,0-1 0 0 0,0 0 0 0 0,-1 0-1 0 0,0 0 1 0 0,0-1 0 0 0,-1 1 0 0 0,0-1-1 0 0,0 1 1 0 0,0-1 0 0 0,-1-1 0 0 0,0 1 0 0 0,-1-1-1 0 0,-5 5-74 0 0,-36 60-605 0 0,44-54-2292 0 0,17-11-8953 0 0,-8-6 8721 0 0</inkml:trace>
  <inkml:trace contextRef="#ctx0" brushRef="#br0" timeOffset="39629.968">16800 1948 2841 0 0,'0'0'2617'0'0,"0"0"-791"0"0,0 0-316 0 0,0 0-88 0 0,0 0-141 0 0,0 0-147 0 0,0 0-115 0 0,0 0-82 0 0,0 0-139 0 0,-32 18-196 0 0,-101 57-193 0 0,69-20-59 0 0,24 20-248 0 0,39-73-109 0 0,0 1 0 0 0,1-1 0 0 0,-1 0 0 0 0,0 0 0 0 0,1 0 0 0 0,-1 1 1 0 0,1-1-1 0 0,0 0 0 0 0,0 0 0 0 0,0 1 0 0 0,0-1 0 0 0,0 0 0 0 0,0 1 0 0 0,1-1 0 0 0,-1 0 0 0 0,1 0 1 0 0,0 0-1 0 0,-1 1 0 0 0,1-1 0 0 0,0 0 0 0 0,0 0 0 0 0,0 0 0 0 0,1 0 0 0 0,-1 0 0 0 0,0-1 0 0 0,1 1 0 0 0,-1 0 1 0 0,1 0-1 0 0,0-1 0 0 0,-1 1 0 0 0,1-1 0 0 0,0 0 0 0 0,0 1 0 0 0,0-1 0 0 0,1 0 7 0 0,5 0 89 0 0,1 0 0 0 0,0 0 0 0 0,0-1 0 0 0,0 0 0 0 0,0-1 0 0 0,-1 0 0 0 0,1 0 0 0 0,0-1 0 0 0,-1 0 0 0 0,1 0 0 0 0,-1-1 0 0 0,1-1 0 0 0,-1 1 0 0 0,0-1 0 0 0,-1 0 0 0 0,1-1 0 0 0,-1 0 0 0 0,0 0 0 0 0,3-3-89 0 0,-3 3 2 0 0,147-127 314 0 0,-154 133-337 0 0,0-1 1 0 0,0 0 0 0 0,0 1 0 0 0,0-1-1 0 0,0 0 1 0 0,0 1 0 0 0,0-1 0 0 0,1 0-1 0 0,-1 0 1 0 0,0 1 0 0 0,0-1 0 0 0,0 0-1 0 0,0 1 1 0 0,0-1 0 0 0,1 0 0 0 0,-1 0-1 0 0,0 1 1 0 0,0-1 0 0 0,0 0 0 0 0,1 0-1 0 0,-1 0 1 0 0,0 1 0 0 0,0-1 0 0 0,1 0-1 0 0,-1 0 1 0 0,0 0 0 0 0,1 0 0 0 0,-1 0-1 0 0,0 0 1 0 0,0 1 0 0 0,1-1 0 0 0,-1 0-1 0 0,0 0 1 0 0,1 0 0 0 0,-1 0 0 0 0,0 0-1 0 0,1 0 1 0 0,-1 0 0 0 0,0 0 0 0 0,1 0 0 0 0,-1 0-1 0 0,0-1 1 0 0,0 1 0 0 0,1 0 0 0 0,-1 0-1 0 0,0 0 1 0 0,1 0 0 0 0,-1 0 0 0 0,0 0-1 0 0,0-1 21 0 0,0 10 58 0 0,-1-4-93 0 0,0 1 1 0 0,1-1-1 0 0,-1 0 0 0 0,1 1 1 0 0,0-1-1 0 0,1 0 1 0 0,-1 0-1 0 0,1 1 0 0 0,0-1 1 0 0,0 0-1 0 0,1 0 1 0 0,-1 0-1 0 0,1 0 0 0 0,0 0 1 0 0,1 0-1 0 0,-1-1 1 0 0,1 1-1 0 0,0-1 1 0 0,0 1-1 0 0,0-1 0 0 0,1 0 1 0 0,-1 0-1 0 0,1-1 1 0 0,0 1-1 0 0,0-1 0 0 0,1 0 1 0 0,-1 0-1 0 0,0 0 1 0 0,1 0-1 0 0,0-1 0 0 0,0 0 1 0 0,0 0-1 0 0,3 1 35 0 0,-1-2 43 0 0,1 1 0 0 0,-1-2 0 0 0,1 1 0 0 0,-1-1 0 0 0,1 0 0 0 0,-1 0 0 0 0,1-1 0 0 0,0 0 0 0 0,-1-1-1 0 0,0 1 1 0 0,1-1 0 0 0,-1-1 0 0 0,0 1 0 0 0,0-1 0 0 0,0-1 0 0 0,-1 1 0 0 0,1-1 0 0 0,-1 0 0 0 0,0-1 0 0 0,0 1 0 0 0,5-6-43 0 0,165-145 1516 0 0,-161 137-1500 0 0,0-1 1 0 0,-2-1-1 0 0,0 0 0 0 0,-1-1 0 0 0,-1 0 1 0 0,-1-1-1 0 0,-1 0 0 0 0,0-1 1 0 0,-2 0-1 0 0,-1 0 0 0 0,-1 0 1 0 0,-1-1-1 0 0,-1 0 0 0 0,0-19-16 0 0,-2 33-25 0 0,-1 0-1 0 0,0 0 1 0 0,-1 0 0 0 0,0 0-1 0 0,0-1 1 0 0,-1 1 0 0 0,0 1-1 0 0,-1-1 1 0 0,0 0 0 0 0,-1 1-1 0 0,0-1 1 0 0,0 1 0 0 0,-4-5 25 0 0,7 11-10 0 0,-1 1 0 0 0,1 0 0 0 0,0-1 0 0 0,-1 1 0 0 0,1 0 0 0 0,-1 0 0 0 0,0 0 1 0 0,0 0-1 0 0,0 0 0 0 0,1 0 0 0 0,-2 1 0 0 0,1-1 0 0 0,0 1 0 0 0,0-1 0 0 0,-1 1 1 0 0,1 0-1 0 0,0 0 0 0 0,-1 0 0 0 0,1 0 0 0 0,-1 0 0 0 0,1 0 0 0 0,-1 1 0 0 0,0 0 0 0 0,1-1 1 0 0,-1 1-1 0 0,0 0 0 0 0,1 0 0 0 0,-1 0 0 0 0,0 0 10 0 0,0 3-8 0 0,0-1 0 0 0,0 1 0 0 0,0-1 0 0 0,0 1 1 0 0,0 0-1 0 0,1 0 0 0 0,-1 0 0 0 0,1 1 0 0 0,0-1 0 0 0,0 0 0 0 0,0 1 0 0 0,0-1 1 0 0,1 1-1 0 0,-1 0 0 0 0,1 0 0 0 0,0-1 0 0 0,0 1 0 0 0,0 0 0 0 0,1 0 0 0 0,0 0 0 0 0,-1 0 1 0 0,1 1 7 0 0,-2 33 138 0 0,2 1 1 0 0,2-1 0 0 0,1 1-1 0 0,1-1 1 0 0,3 0 0 0 0,1-1-1 0 0,2 1 1 0 0,1-2 0 0 0,8 17-139 0 0,-3-3 20 0 0,42 127-3 0 0,-85-210-17377 0 0,23 29 15060 0 0</inkml:trace>
  <inkml:trace contextRef="#ctx0" brushRef="#br0" timeOffset="40140.394">17113 1849 3241 0 0,'0'0'2132'0'0,"0"0"-832"0"0,0 0-141 0 0,0 0 11 0 0,0 0-126 0 0,0 0-48 0 0,0 0-9 0 0,0 0-25 0 0,32 0-53 0 0,101 0-165 0 0,173 3 727 0 0,-178-3-2783 0 0,-127 1 1249 0 0,0-1-1 0 0,1 1 1 0 0,-1-1 0 0 0,0 1-1 0 0,0-1 1 0 0,0 1-1 0 0,1 0 1 0 0,-1 0 0 0 0,0 0-1 0 0,0-1 1 0 0,0 1-1 0 0,0 0 1 0 0,0 0 0 0 0,-1 1-1 0 0,1-1 1 0 0,0 0-1 0 0,0 0 1 0 0,-1 0 0 0 0,1 0-1 0 0,0 1 1 0 0,-1-1-1 0 0,1 0 1 0 0,-1 1 0 0 0,0-1-1 0 0,1 0 1 0 0,-1 1-1 0 0,0-1 1 0 0,0 0-1 0 0,0 1 1 0 0,0-1 0 0 0,0 0-1 0 0,0 1 1 0 0,0-1-1 0 0,-1 0 1 0 0,1 1 0 0 0,0-1-1 0 0,-1 0 1 0 0,1 1-1 0 0,-1-1 1 0 0,0 0 0 0 0,1 0-1 0 0,-1 1 1 0 0,0-1-1 0 0,0 0 64 0 0,2 45 2086 0 0,5-42-1861 0 0,0 0 1 0 0,0-1-1 0 0,0 0 1 0 0,0 0-1 0 0,1 0 0 0 0,-1-1 1 0 0,1 1-1 0 0,-1-2 0 0 0,1 1 1 0 0,0-1-1 0 0,0 0 1 0 0,0 0-1 0 0,-1-1 0 0 0,1 0 1 0 0,0 0-1 0 0,0-1 1 0 0,0 0-1 0 0,0 0 0 0 0,0 0 1 0 0,-1-1-1 0 0,1 0 0 0 0,-1-1 1 0 0,1 1-1 0 0,-1-1 1 0 0,0 0-1 0 0,2-2-225 0 0,7-2 119 0 0,1-1 1 0 0,-1-1-1 0 0,-1-1 1 0 0,0 0-1 0 0,0 0 1 0 0,-1-2-1 0 0,0 1 1 0 0,-1-2-1 0 0,-1 0 1 0 0,0 0-1 0 0,0-1 1 0 0,2-6-120 0 0,-11 18-9 0 0,-1 1 0 0 0,1-1 0 0 0,-1 0 0 0 0,0 1 0 0 0,0-1 0 0 0,0 0 0 0 0,0 0 0 0 0,0 0 0 0 0,0 0 0 0 0,0 0 0 0 0,-1 0 0 0 0,1 0 0 0 0,-1 0 0 0 0,1 0 0 0 0,-1-1 0 0 0,0 1 0 0 0,0 0 0 0 0,0 0 0 0 0,0 0 0 0 0,0 0 0 0 0,-1 0 0 0 0,1-1 0 0 0,-1 1 0 0 0,1 0 0 0 0,-1 0 0 0 0,0 0 0 0 0,1 0 0 0 0,-1 0 0 0 0,0 0 0 0 0,-1 0 0 0 0,1 1 0 0 0,0-1 0 0 0,0 0 0 0 0,-1 1 0 0 0,1-1 0 0 0,-1 0 0 0 0,1 1 0 0 0,-1 0 0 0 0,0-1 0 0 0,0 1 0 0 0,1 0 0 0 0,-1 0 0 0 0,0 0 0 0 0,0 0 0 0 0,0 0 0 0 0,0 1 0 0 0,0-1 0 0 0,0 0 0 0 0,-1 1 0 0 0,1 0 0 0 0,-1-1 9 0 0,-10 2-25 0 0,0 0-1 0 0,0 1 1 0 0,0 1 0 0 0,0 0-1 0 0,0 1 1 0 0,0 0 0 0 0,1 0-1 0 0,0 2 1 0 0,0-1 0 0 0,0 2-1 0 0,1-1 1 0 0,0 2 0 0 0,0-1 0 0 0,1 2-1 0 0,0-1 1 0 0,0 1 0 0 0,1 1-1 0 0,0 0 1 0 0,0 0 0 0 0,2 1-1 0 0,-1 0 1 0 0,1 0 0 0 0,1 1 0 0 0,0-1-1 0 0,0 2 1 0 0,1-1 0 0 0,1 0-1 0 0,0 1 1 0 0,1 0 0 0 0,0 0-1 0 0,1 0 1 0 0,1 0 0 0 0,0 0 0 0 0,0 1-1 0 0,1-1 1 0 0,1 0 0 0 0,2 12 25 0 0,0-17 35 0 0,-1-1 1 0 0,1 0 0 0 0,1 0-1 0 0,0 0 1 0 0,0 0 0 0 0,0-1-1 0 0,0 1 1 0 0,1-1 0 0 0,0 0 0 0 0,1 0-1 0 0,-1-1 1 0 0,1 0 0 0 0,0 0-1 0 0,0 0 1 0 0,1-1 0 0 0,0 1-1 0 0,-1-2 1 0 0,6 3-36 0 0,134 47 402 0 0,47-37-1425 0 0,-129-22-1459 0 0,-22-3-4090 0 0,-22 5-4177 0 0</inkml:trace>
  <inkml:trace contextRef="#ctx0" brushRef="#br0" timeOffset="-26526.252">3413 129 0 0 0,'0'0'676'0'0,"0"0"-386"0"0,0 0-153 0 0,0 0 80 0 0,0 0 226 0 0,0 0 303 0 0,0 0 324 0 0,0 0 195 0 0,0 0-37 0 0,0 0-261 0 0,0 0-351 0 0,0-6-363 0 0,-6-13-381 0 0,8 30-384 0 0,126 632 2549 0 0,-96-577-2108 0 0,-31-65 94 0 0,0 1 1 0 0,0-1-1 0 0,0 0 0 0 0,0 0 0 0 0,0 0 1 0 0,0 0-1 0 0,1 0 0 0 0,-1 0 1 0 0,0 0-1 0 0,0 0 0 0 0,1 0 0 0 0,-1-1 1 0 0,1 1-1 0 0,-1-1 0 0 0,1 1 1 0 0,-1-1-1 0 0,0 1 0 0 0,1-1 1 0 0,0 0-1 0 0,-1 0 0 0 0,1 0 0 0 0,-1 1 1 0 0,1-2-1 0 0,-1 1 0 0 0,1 0 1 0 0,-1 0-1 0 0,1 0 0 0 0,-1-1 0 0 0,1 1 1 0 0,-1-1-1 0 0,1 1 0 0 0,-1-1 1 0 0,0 1-1 0 0,1-1 0 0 0,-1 0 1 0 0,0 0-1 0 0,1 0 0 0 0,-1 0 0 0 0,0 0 1 0 0,0 0-1 0 0,0 0 0 0 0,0 0 1 0 0,0 0-1 0 0,0-1 0 0 0,0 1-23 0 0,96-149 1354 0 0,-79 120-1257 0 0,-1-1 0 0 0,-1 0 0 0 0,-2-1-1 0 0,-2-1 1 0 0,0 0 0 0 0,2-19-97 0 0,-13 52-2 0 0,-1 0-1 0 0,0 0 1 0 0,0 0-1 0 0,1 0 1 0 0,-1 1-1 0 0,0-1 1 0 0,0 0 0 0 0,0 0-1 0 0,1 0 1 0 0,-1 0-1 0 0,0 0 1 0 0,0 0-1 0 0,1 0 1 0 0,-1 0-1 0 0,0 0 1 0 0,0 0-1 0 0,1 0 1 0 0,-1 0-1 0 0,0 0 1 0 0,0 0-1 0 0,1 0 1 0 0,-1 0 0 0 0,0 0-1 0 0,0 0 1 0 0,1 0-1 0 0,-1 0 1 0 0,0-1-1 0 0,0 1 1 0 0,0 0-1 0 0,1 0 1 0 0,-1 0-1 0 0,0 0 1 0 0,0 0-1 0 0,0-1 1 0 0,1 1-1 0 0,-1 0 1 0 0,0 0 0 0 0,0 0-1 0 0,0-1 1 0 0,0 1-1 0 0,0 0 1 0 0,0 0-1 0 0,1-1 3 0 0,6 34 79 0 0,-6-26 39 0 0,1 14-23 0 0,2 0 0 0 0,0 0 0 0 0,1 0 0 0 0,1 0 0 0 0,1-1-1 0 0,1 0 1 0 0,1 0 0 0 0,0-1 0 0 0,2 0 0 0 0,0 0 0 0 0,1-1 0 0 0,1-1 0 0 0,0 0 0 0 0,2-1 0 0 0,-1-1 0 0 0,2 0 0 0 0,4 3-95 0 0,-16-16 142 0 0,-1 1-1 0 0,1-1 1 0 0,0 0 0 0 0,0 0 0 0 0,0-1 0 0 0,0 1 0 0 0,1-1 0 0 0,-1 0 0 0 0,0 0 0 0 0,0 0 0 0 0,1 0 0 0 0,-1-1 0 0 0,1 0 0 0 0,-1 1 0 0 0,0-2 0 0 0,1 1-1 0 0,-1-1 1 0 0,0 1 0 0 0,1-1 0 0 0,-1 0 0 0 0,0-1 0 0 0,0 1 0 0 0,0-1 0 0 0,0 0 0 0 0,0 0 0 0 0,0 0 0 0 0,0 0 0 0 0,0-1 0 0 0,-1 1 0 0 0,0-1-1 0 0,1 0 1 0 0,-1 0 0 0 0,0-1-142 0 0,16-33 380 0 0,-1 0-1 0 0,-2-2 1 0 0,-2 0 0 0 0,-2 0-1 0 0,-1-1 1 0 0,-2-1-1 0 0,-2 1 1 0 0,-2-2-1 0 0,-2 1 1 0 0,-1-14-380 0 0,2-77-71 0 0,-4 75-2319 0 0,0 52 2061 0 0,0 5-1989 0 0,0 3-4268 0 0,0 15-1350 0 0,0-10 5165 0 0</inkml:trace>
  <inkml:trace contextRef="#ctx0" brushRef="#br0" timeOffset="-26092.675">4577 781 4289 0 0,'0'0'1035'0'0,"0"0"-246"0"0,0 0-13 0 0,0 0 219 0 0,0 0 156 0 0,0 0 27 0 0,0 0-29 0 0,0 0-51 0 0,0 0-83 0 0,0 0-104 0 0,0 0-151 0 0,0 0-176 0 0,0 0-115 0 0,19-19-63 0 0,58-60-1 0 0,-74 77-338 0 0,-1 0 0 0 0,1 0 1 0 0,-1 0-1 0 0,0 0 0 0 0,0 0 0 0 0,0-1 0 0 0,0 1 0 0 0,0-1 0 0 0,0 0 0 0 0,-1 0 0 0 0,1 1 0 0 0,-1-1 0 0 0,0 0 1 0 0,0 0-1 0 0,0 0 0 0 0,0 0 0 0 0,0 0 0 0 0,-1-1 0 0 0,1 1 0 0 0,-1 0 0 0 0,0 0 0 0 0,0 0 0 0 0,0 0 0 0 0,-1-1 1 0 0,1 0-68 0 0,-2-13 296 0 0,2 16-300 0 0,0-1 0 0 0,-1 1 0 0 0,1-1-1 0 0,0 1 1 0 0,-1-1 0 0 0,0 1 0 0 0,1-1 0 0 0,-1 1 0 0 0,0 0-1 0 0,1-1 1 0 0,-1 1 0 0 0,0 0 0 0 0,0 0 0 0 0,0 0 0 0 0,0 0-1 0 0,0 0 1 0 0,0 0 0 0 0,-1 0 0 0 0,1 0 0 0 0,0 0 0 0 0,0 0-1 0 0,-1 0 1 0 0,1 1 0 0 0,-1-1 0 0 0,1 1 0 0 0,0-1 0 0 0,-1 1 0 0 0,1-1-1 0 0,-1 1 1 0 0,1 0 0 0 0,-1 0 0 0 0,1 0 0 0 0,-1 0 0 0 0,1 0-1 0 0,-1 0 1 0 0,1 0 0 0 0,-1 0 0 0 0,1 0 0 0 0,-1 1 4 0 0,-60 16-1013 0 0,49-9 1006 0 0,1 1 0 0 0,0 0 0 0 0,0 1 0 0 0,1 0 0 0 0,1 1-1 0 0,-1 0 1 0 0,2 0 0 0 0,0 2 0 0 0,0-1 0 0 0,1 1 0 0 0,1 0 0 0 0,0 0 0 0 0,0 1 0 0 0,2 0-1 0 0,0 0 1 0 0,0 1 0 0 0,1-1 0 0 0,1 1 0 0 0,1 0 0 0 0,0 0 0 0 0,0 4 7 0 0,3-15 41 0 0,-1 1 0 0 0,0-1 0 0 0,1 1 0 0 0,0-1 0 0 0,0 1 0 0 0,0-1 0 0 0,1 1 0 0 0,-1-1 0 0 0,1 0 0 0 0,0 0 1 0 0,0 1-1 0 0,1-1 0 0 0,-1-1 0 0 0,1 1 0 0 0,0 0 0 0 0,0-1 0 0 0,0 1 0 0 0,0-1 0 0 0,1 0 0 0 0,-1 0 0 0 0,1 0 0 0 0,0-1 0 0 0,0 1 0 0 0,0-1 1 0 0,0 0-1 0 0,0 0 0 0 0,0-1 0 0 0,1 1 0 0 0,-1-1 0 0 0,1 0 0 0 0,1 1-41 0 0,12 1 151 0 0,-1 0 1 0 0,0-1-1 0 0,1 0 0 0 0,-1-2 1 0 0,1 0-1 0 0,0-1 0 0 0,12-2-151 0 0,81-28-1441 0 0,-61 14-2271 0 0,-30 9-1533 0 0,-4 1-4349 0 0</inkml:trace>
  <inkml:trace contextRef="#ctx0" brushRef="#br0" timeOffset="-25088.141">5556 0 0 0 0,'0'0'344'0'0,"0"0"178"0"0,0 0 22 0 0,0 0 157 0 0,0 0 217 0 0,0 0 170 0 0,0 0 96 0 0,0 0-46 0 0,0 0-111 0 0,0 0-139 0 0,0 0-139 0 0,0 0-111 0 0,0 0-75 0 0,1 17-19 0 0,5 119 1239 0 0,15 470 1591 0 0,-21-596-3351 0 0,0 1 44 0 0,0 1 0 0 0,0-1-1 0 0,2 1 1 0 0,-1-1-1 0 0,1 1 1 0 0,1-1 0 0 0,0 0-1 0 0,0 0 1 0 0,1 0-1 0 0,1 1-66 0 0,-3-11 58 0 0,-1-1-1 0 0,1 1 0 0 0,-1-1 1 0 0,1 0-1 0 0,-1 1 0 0 0,1-1 1 0 0,-1 0-1 0 0,1 0 0 0 0,-1 0 1 0 0,1 0-1 0 0,-1 0 0 0 0,1-1 1 0 0,-1 1-1 0 0,1 0 0 0 0,-1-1 1 0 0,1 1-1 0 0,-1-1 0 0 0,1 1 1 0 0,-1-1-1 0 0,0 0 0 0 0,1 0 1 0 0,-1 0-1 0 0,0 1 1 0 0,0-1-1 0 0,0 0 0 0 0,1-1 1 0 0,-1 1-1 0 0,0 0 0 0 0,0 0 1 0 0,-1 0-1 0 0,1-1 0 0 0,0 1 1 0 0,0 0-1 0 0,0-2-57 0 0,204-264 655 0 0,-189 247-686 0 0,-10 12 15 0 0,0 0 0 0 0,1 0 0 0 0,-1 1 0 0 0,2-1 0 0 0,-1 1 0 0 0,1 1 0 0 0,0 0 0 0 0,0 0 0 0 0,1 0 0 0 0,1 1 16 0 0,-9 5-6 0 0,0 0 0 0 0,0 0 0 0 0,0 1 0 0 0,0-1 1 0 0,0 1-1 0 0,0-1 0 0 0,0 1 0 0 0,0-1 0 0 0,0 1 0 0 0,0 0 0 0 0,0-1 0 0 0,0 1 0 0 0,0 0 0 0 0,0 0 1 0 0,-1-1-1 0 0,1 1 0 0 0,0 0 0 0 0,-1 0 0 0 0,1 0 0 0 0,0 0 0 0 0,-1 0 0 0 0,1 0 0 0 0,-1 0 0 0 0,0 0 0 0 0,1 0 1 0 0,-1 0-1 0 0,0 1 0 0 0,0-1 0 0 0,1 0 0 0 0,-1 0 0 0 0,0 0 0 0 0,0 0 0 0 0,0 0 0 0 0,0 0 0 0 0,-1 1 1 0 0,1-1-1 0 0,0 0 0 0 0,0 0 0 0 0,-1 0 0 0 0,1 0 6 0 0,1 8 40 0 0,2 211 890 0 0,-3-217-949 0 0,0 5-41 0 0,-1-1-1 0 0,1 0 1 0 0,0 1 0 0 0,0-1-1 0 0,1 0 1 0 0,0 1-1 0 0,0-1 1 0 0,0 0 0 0 0,1 0-1 0 0,1 0 1 0 0,-1 0-1 0 0,1 0 1 0 0,0 0 0 0 0,0-1-1 0 0,1 0 1 0 0,0 1-1 0 0,0-1 1 0 0,2 1 60 0 0,-3-5-813 0 0,1-1 1 0 0,-1-1-1 0 0,0 1 1 0 0,0 0-1 0 0,1-1 1 0 0,-1 0-1 0 0,0 0 1 0 0,1 0-1 0 0,-1 0 1 0 0,0 0-1 0 0,1-1 1 0 0,-1 1-1 0 0,0-1 1 0 0,1 0-1 0 0,-1 0 1 0 0,0 0-1 0 0,0-1 1 0 0,0 1-1 0 0,1-1 813 0 0,1 0-1563 0 0,5-2-172 0 0</inkml:trace>
  <inkml:trace contextRef="#ctx0" brushRef="#br0" timeOffset="-24341.845">6462 619 0 0 0,'0'0'972'0'0,"0"0"-128"0"0,0 0-198 0 0,0 0 21 0 0,0 0 104 0 0,0 0 163 0 0,0 0 205 0 0,0 0 86 0 0,0 0-32 0 0,0 0-137 0 0,0 0-150 0 0,0 0-105 0 0,-32 21-54 0 0,-98 65-44 0 0,70-30 464 0 0,52-39-888 0 0,5-12-270 0 0,0 0 1 0 0,1 1 0 0 0,-1 0 0 0 0,1-1 0 0 0,0 1-1 0 0,1 0 1 0 0,0 0 0 0 0,0 0 0 0 0,0 0-1 0 0,0 0 1 0 0,1 0 0 0 0,0 0 0 0 0,0 0 0 0 0,1 0-1 0 0,0 2-9 0 0,2-5 22 0 0,-1 0 0 0 0,1 0-1 0 0,0 0 1 0 0,0-1-1 0 0,0 0 1 0 0,0 1-1 0 0,0-1 1 0 0,0 0-1 0 0,1-1 1 0 0,-1 1 0 0 0,1 0-1 0 0,-1-1 1 0 0,1 0-1 0 0,0 0 1 0 0,-1 0-1 0 0,1 0 1 0 0,0-1 0 0 0,0 1-1 0 0,0-1 1 0 0,-1 0-1 0 0,1 0 1 0 0,0-1-1 0 0,0 1 1 0 0,0-1 0 0 0,-1 1-1 0 0,1-1 1 0 0,0-1-1 0 0,-1 1 1 0 0,4-1-22 0 0,10-8 259 0 0,1 1-1 0 0,-1-2 1 0 0,-1 0 0 0 0,0-2-1 0 0,-1 1 1 0 0,0-2 0 0 0,0 0-1 0 0,-2 0 1 0 0,7-10-259 0 0,-18 21 24 0 0,55-75 861 0 0,-70 144-188 0 0,11-57-720 0 0,0 0 0 0 0,1 0 1 0 0,0 0-1 0 0,1 0 0 0 0,0 0 0 0 0,0 0 0 0 0,1 1 0 0 0,0-1 1 0 0,1 0-1 0 0,0 0 0 0 0,0-1 0 0 0,1 1 0 0 0,0 0 0 0 0,0-1 1 0 0,1 0-1 0 0,0 1 0 0 0,4 3 23 0 0,-7-10 17 0 0,0 0 0 0 0,1 0-1 0 0,-1 0 1 0 0,1 0 0 0 0,-1 0 0 0 0,1 0 0 0 0,0 0 0 0 0,0 0-1 0 0,0 0 1 0 0,0-1 0 0 0,0 1 0 0 0,0-1 0 0 0,1 0 0 0 0,-1 1-1 0 0,0-1 1 0 0,1 0 0 0 0,-1-1 0 0 0,1 1 0 0 0,-1 0 0 0 0,1-1-1 0 0,0 1 1 0 0,-1-1 0 0 0,1 0 0 0 0,-1 1 0 0 0,1-2-1 0 0,0 1 1 0 0,-1 0 0 0 0,1 0 0 0 0,-1-1 0 0 0,1 1 0 0 0,-1-1-1 0 0,1 0 1 0 0,-1 0 0 0 0,1 0 0 0 0,-1 0 0 0 0,0 0 0 0 0,1 0-1 0 0,-1-1 1 0 0,0 1 0 0 0,0-1 0 0 0,0 0 0 0 0,2-1-17 0 0,61-151 1285 0 0,-45 94-1021 0 0,6-5 147 0 0,-26 64-407 0 0,0 1-41 0 0,0 0-94 0 0,22 92-1311 0 0,-18-74 1420 0 0,1 0 0 0 0,1-1-1 0 0,1 1 1 0 0,0-2 0 0 0,1 1-1 0 0,1-1 1 0 0,1 0-1 0 0,0-1 1 0 0,3 3 22 0 0,-13-17 43 0 0,1 0-1 0 0,-1 1 1 0 0,1-1-1 0 0,0 0 1 0 0,0 1 0 0 0,0-1-1 0 0,0 0 1 0 0,0 0-1 0 0,0 0 1 0 0,0 0-1 0 0,0 0 1 0 0,1 0 0 0 0,-1 0-1 0 0,0 0 1 0 0,1 0-1 0 0,-1-1 1 0 0,0 1 0 0 0,1 0-1 0 0,-1-1 1 0 0,1 1-1 0 0,-1-1 1 0 0,1 0-1 0 0,-1 1 1 0 0,1-1 0 0 0,-1 0-1 0 0,1 0 1 0 0,-1 0-1 0 0,1 0 1 0 0,-1 0-1 0 0,1 0 1 0 0,0-1 0 0 0,-1 1-1 0 0,1 0 1 0 0,-1-1-1 0 0,0 1 1 0 0,1-1 0 0 0,-1 0-1 0 0,1 1 1 0 0,-1-1-1 0 0,0 0 1 0 0,1 0-1 0 0,-1 0 1 0 0,0 0 0 0 0,0 0-1 0 0,0 0 1 0 0,0 0-1 0 0,0 0 1 0 0,0-1-1 0 0,0 1 1 0 0,0 0 0 0 0,0-1-1 0 0,-1 1 1 0 0,1 0-1 0 0,0-1 1 0 0,-1 1-43 0 0,54-201 2110 0 0,-48 185-1936 0 0,-5 15-6282 0 0,1 1-6534 0 0,0 1 7538 0 0</inkml:trace>
  <inkml:trace contextRef="#ctx0" brushRef="#br0" timeOffset="-24044.214">7093 836 0 0 0,'0'0'1032'0'0,"0"0"930"0"0,0 0 368 0 0,0 0 52 0 0,0 0-118 0 0,0 0-189 0 0,0 0-228 0 0,0 0-269 0 0,0 0-279 0 0,0 0-280 0 0,0 0-204 0 0,0 0-163 0 0,33-18-160 0 0,100-56-116 0 0,-88 37 13 0 0,-42 29-258 0 0,-1 6-101 0 0,-1 1 1 0 0,0-1-1 0 0,0 0 1 0 0,0 0-1 0 0,0 0 0 0 0,0 0 1 0 0,0 0-1 0 0,0-1 1 0 0,-1 1-1 0 0,1 0 0 0 0,-1 0 1 0 0,1 0-1 0 0,-1-1 0 0 0,0 1 1 0 0,0 0-1 0 0,0 0 1 0 0,0-1-1 0 0,0 1 0 0 0,-1 0 1 0 0,1 0-1 0 0,-1-1 0 0 0,1 1 1 0 0,-1 0-1 0 0,0 0 1 0 0,0 0-1 0 0,0 0 0 0 0,0 0 1 0 0,0 0-1 0 0,0 0 1 0 0,-1 0-1 0 0,1 1 0 0 0,-2-2-30 0 0,-2 2-94 0 0,0 0 0 0 0,0 0 0 0 0,-1 0 0 0 0,1 1 0 0 0,-1 0 0 0 0,1 0 0 0 0,0 0 0 0 0,-1 1 0 0 0,1 0 0 0 0,0 0 0 0 0,-1 0 0 0 0,1 0 0 0 0,0 1 0 0 0,0 0 0 0 0,0 0 0 0 0,0 1 0 0 0,0-1 0 0 0,1 1 0 0 0,-1 0 0 0 0,1 0 0 0 0,0 1 0 0 0,0-1 0 0 0,0 1-1 0 0,0 0 1 0 0,0 0 0 0 0,0 1 94 0 0,-6 7-166 0 0,0 1-1 0 0,1-1 0 0 0,0 2 0 0 0,1-1 0 0 0,1 1 0 0 0,0 0 1 0 0,1 1-1 0 0,-3 10 167 0 0,7-19-22 0 0,-1 0 0 0 0,1 1 0 0 0,0-1 1 0 0,1 1-1 0 0,-1-1 0 0 0,1 1 0 0 0,1 0 0 0 0,-1 0 0 0 0,1-1 1 0 0,0 1-1 0 0,1 0 0 0 0,-1 0 0 0 0,1-1 0 0 0,1 1 0 0 0,-1 0 1 0 0,1-1-1 0 0,1 0 0 0 0,-1 1 0 0 0,1-1 0 0 0,0 0 1 0 0,0 0-1 0 0,1 0 0 0 0,-1-1 0 0 0,1 1 0 0 0,1-1 0 0 0,-1 0 1 0 0,1 0-1 0 0,0 0 0 0 0,0-1 0 0 0,0 0 0 0 0,1 0 0 0 0,-1 0 1 0 0,4 1 21 0 0,4 0-18 0 0,1-1 1 0 0,0 0 0 0 0,1-1 0 0 0,-1 0-1 0 0,0-1 1 0 0,1-1 0 0 0,0 0-1 0 0,-1-1 1 0 0,1 0 0 0 0,-1-2 0 0 0,1 0-1 0 0,-1 0 1 0 0,1-1 0 0 0,2-2 17 0 0,72-24-9462 0 0,-72 24 2050 0 0</inkml:trace>
  <inkml:trace contextRef="#ctx0" brushRef="#br0" timeOffset="-11437.015">13004 490 1848 0 0,'0'0'2122'0'0,"0"0"-884"0"0,0 0-294 0 0,0 0 96 0 0,0 0 147 0 0,0 0 19 0 0,0 0-102 0 0,0 0-180 0 0,0 0-173 0 0,0 0-146 0 0,0 0-136 0 0,0 0-84 0 0,0 0-25 0 0,-4 14 20 0 0,-40 108 1347 0 0,35-105-1632 0 0,0 1 1 0 0,-2-1-1 0 0,0-1 0 0 0,-1 0 0 0 0,0 0 0 0 0,-1-1 1 0 0,-1-1-1 0 0,-1 0 0 0 0,0-1 0 0 0,0-1 0 0 0,-1 0 1 0 0,-1-1-1 0 0,-17 9-95 0 0,23-14-31 0 0,0 0 0 0 0,0 0 0 0 0,-1-1 1 0 0,0-1-1 0 0,0 0 0 0 0,0-1 0 0 0,0 0 0 0 0,-1 0 0 0 0,1-2 1 0 0,-12 1 30 0 0,20-1-19 0 0,0 0 1 0 0,0-1-1 0 0,0 0 1 0 0,0 0-1 0 0,0 0 1 0 0,0 0-1 0 0,0 0 1 0 0,0-1 0 0 0,0 0-1 0 0,0 0 1 0 0,1 0-1 0 0,-1 0 1 0 0,0-1-1 0 0,0 1 1 0 0,1-1-1 0 0,-1 0 1 0 0,1 0-1 0 0,0 0 1 0 0,-1 0 0 0 0,1-1-1 0 0,0 0 1 0 0,0 1-1 0 0,1-1 1 0 0,-1 0-1 0 0,1 0 1 0 0,-1-1-1 0 0,1 1 1 0 0,0 0-1 0 0,0-1 1 0 0,0 1 0 0 0,1-1-1 0 0,-1 0 1 0 0,1 0-1 0 0,0 1 1 0 0,0-1-1 0 0,0 0 1 0 0,0-1 18 0 0,1-1 15 0 0,0 0 1 0 0,0 0-1 0 0,1 0 1 0 0,0 0-1 0 0,0 0 0 0 0,0 0 1 0 0,1 0-1 0 0,0 0 1 0 0,0 0-1 0 0,0 1 0 0 0,1-1 1 0 0,0 1-1 0 0,0-1 1 0 0,0 1-1 0 0,0 0 1 0 0,1 0-1 0 0,0 1 0 0 0,0-1 1 0 0,1 1-1 0 0,-1 0 1 0 0,1 0-1 0 0,0 0 1 0 0,0 1-1 0 0,0-1 0 0 0,0 1 1 0 0,1 1-1 0 0,-1-1 1 0 0,1 1-1 0 0,-1 0 0 0 0,1 0 1 0 0,0 0-1 0 0,1 1-15 0 0,6-2 168 0 0,1 2 0 0 0,-1-1 0 0 0,0 2-1 0 0,1 0 1 0 0,-1 0 0 0 0,0 2 0 0 0,1-1-1 0 0,-1 2 1 0 0,0 0 0 0 0,0 0 0 0 0,0 1 0 0 0,-1 1-1 0 0,1 0 1 0 0,-1 0 0 0 0,9 7-168 0 0,187 109 945 0 0,-200-117-1636 0 0,6 2 919 0 0,-11-4-4947 0 0,-2 1-4584 0 0,-1-3 3296 0 0</inkml:trace>
  <inkml:trace contextRef="#ctx0" brushRef="#br0" timeOffset="-10936.879">12456 365 2144 0 0,'0'0'1506'0'0,"0"0"144"0"0,0 0 204 0 0,0 0 42 0 0,0 0-161 0 0,0 0-219 0 0,0 0-157 0 0,0 0-170 0 0,32-6-165 0 0,101-16-176 0 0,25-1 846 0 0,-88 22-1393 0 0,-67 1 3092 0 0,-86-33-2396 0 0,78 31-962 0 0,1-1 0 0 0,-1 1 0 0 0,1-1 0 0 0,0 0-1 0 0,-1-1 1 0 0,2 1 0 0 0,-1-1 0 0 0,0 1 0 0 0,1-1-1 0 0,-1 0 1 0 0,1-1 0 0 0,0 1 0 0 0,0 0 0 0 0,1-1-1 0 0,-2-4-34 0 0,-6-51-4777 0 0,10 57 3808 0 0,0-2-447 0 0,0-1-4629 0 0,0 2-4376 0 0</inkml:trace>
  <inkml:trace contextRef="#ctx0" brushRef="#br0" timeOffset="-21004.272">9181 273 184 0 0,'0'0'678'0'0,"0"0"-280"0"0,0 0-83 0 0,0 0 160 0 0,0 0 264 0 0,0 0 219 0 0,0 0 148 0 0,0 0 22 0 0,0 0-109 0 0,0 0-191 0 0,0 0-208 0 0,3 0 3525 0 0,-27 2-4140 0 0,0 1-1 0 0,1 1 0 0 0,-1 1 0 0 0,1 1 0 0 0,0 2 0 0 0,-10 4-4 0 0,-48 14 363 0 0,-91 14 2135 0 0,247-28-3662 0 0,140 24 1876 0 0,-214-36-688 0 0,1 0 1 0 0,0 0-1 0 0,-1 1 0 0 0,1-1 0 0 0,0 0 0 0 0,-1 1 0 0 0,1-1 1 0 0,0 0-1 0 0,-1 1 0 0 0,1 0 0 0 0,-1-1 0 0 0,1 1 1 0 0,-1 0-1 0 0,1 0 0 0 0,-1 0 0 0 0,0 0 0 0 0,1 0 0 0 0,-1 0 1 0 0,0 0-1 0 0,0 1 0 0 0,0-1 0 0 0,0 0 0 0 0,0 1 0 0 0,0-1 1 0 0,0 1-1 0 0,0-1 0 0 0,-1 1 0 0 0,1-1 0 0 0,0 1 1 0 0,-1-1-1 0 0,1 1 0 0 0,-1 0 0 0 0,0-1 0 0 0,0 1 0 0 0,1 0 1 0 0,-1-1-1 0 0,0 1 0 0 0,0 0 0 0 0,-1 0 0 0 0,1-1 1 0 0,0 1-1 0 0,-1 0 0 0 0,1-1 0 0 0,-1 1 0 0 0,1-1 0 0 0,-1 1 1 0 0,1-1-1 0 0,-1 1 0 0 0,0-1 0 0 0,0 1 0 0 0,0-1 0 0 0,0 1 1 0 0,0-1-1 0 0,0 0-24 0 0,-33 28 138 0 0,-1-2 0 0 0,-1-1 0 0 0,-1-2 0 0 0,-1-2 0 0 0,-40 18-138 0 0,-65 39 181 0 0,69-35-54 0 0,-112 85 336 0 0,185-128-466 0 0,-1-1 0 0 0,1 1-1 0 0,0 0 1 0 0,0 0 0 0 0,0 0-1 0 0,-1 0 1 0 0,1 0-1 0 0,0 1 1 0 0,0-1 0 0 0,1 0-1 0 0,-1 0 1 0 0,0 1-1 0 0,0-1 1 0 0,0 1 0 0 0,1-1-1 0 0,-1 0 1 0 0,1 1-1 0 0,-1-1 1 0 0,1 1 0 0 0,0-1-1 0 0,0 1 1 0 0,-1 0 0 0 0,1-1-1 0 0,0 1 1 0 0,0-1-1 0 0,1 1 1 0 0,-1-1 0 0 0,0 1-1 0 0,0-1 1 0 0,1 1-1 0 0,-1-1 1 0 0,1 1 0 0 0,-1-1-1 0 0,1 1 1 0 0,0-1-1 0 0,-1 0 1 0 0,2 2 3 0 0,16 5 169 0 0,0-1 0 0 0,1-1 0 0 0,-1-1 0 0 0,1 0 0 0 0,0-2 1 0 0,1 0-1 0 0,-1-1 0 0 0,0-1 0 0 0,1 0 0 0 0,-1-2 0 0 0,1 0 0 0 0,0-2-169 0 0,236-52 1019 0 0,-173 33-873 0 0,35 0 9 0 0,-118 22-191 0 0,0 0-46 0 0,0 0-90 0 0,0 0-137 0 0,-7 0-6390 0 0,3 0-1713 0 0,4 0 3104 0 0</inkml:trace>
  <inkml:trace contextRef="#ctx0" brushRef="#br0" timeOffset="-20133.13">9464 486 0 0 0,'0'0'856'0'0,"0"0"522"0"0,0 0 154 0 0,0 0-68 0 0,0 0-182 0 0,0 0-184 0 0,0 0-118 0 0,0 0-97 0 0,-9 23-35 0 0,-59 141 1295 0 0,35-83-1083 0 0,-70 134-374 0 0,61-168-51 0 0,59-81 2280 0 0,-6 9-2979 0 0,182-269 148 0 0,-76 125-31 0 0,-73 102 134 0 0,-53 131 22 0 0,-1 196 335 0 0,37-176-406 0 0,-25-83-104 0 0,0 0 1 0 0,0-1 0 0 0,1 1-1 0 0,-1-1 1 0 0,1 1-1 0 0,-1-1 1 0 0,0 0 0 0 0,1 0-1 0 0,-1 0 1 0 0,1 0 0 0 0,-1 0-1 0 0,1-1 1 0 0,-1 1-1 0 0,0-1 1 0 0,1 1 0 0 0,-1-1-1 0 0,0 0 1 0 0,1 0 0 0 0,-1 0-1 0 0,0 0 1 0 0,0-1-1 0 0,0 1 1 0 0,0 0 0 0 0,0-1-1 0 0,0 1 1 0 0,0-1 0 0 0,0-1-35 0 0,18-15 101 0 0,0-1 1 0 0,-1-1 0 0 0,-2-1 0 0 0,0-1-1 0 0,10-16-101 0 0,-3 4-28 0 0,168-219-866 0 0,-184 252 490 0 0,-11 22 307 0 0,-11 29 350 0 0,1-14-75 0 0,3 0 0 0 0,1 1 0 0 0,2 1 0 0 0,1-1 0 0 0,2 1 0 0 0,2 23-178 0 0,6 123 196 0 0,4-159-1191 0 0,-5-21-3956 0 0,0 0-4694 0 0,-3-4 4788 0 0</inkml:trace>
  <inkml:trace contextRef="#ctx0" brushRef="#br0" timeOffset="-19545.384">10335 774 0 0 0,'0'0'1016'0'0,"0"0"-274"0"0,0 0 21 0 0,0 0 237 0 0,0 0 325 0 0,0 0 181 0 0,0 0 16 0 0,0 0-89 0 0,0 0-272 0 0,0 0-289 0 0,0 0-265 0 0,0 0-185 0 0,0 0-78 0 0,-8-2-48 0 0,-26-1-22 0 0,-8 37 219 0 0,33-22-519 0 0,-1 1-1 0 0,1 0 0 0 0,1 1 1 0 0,1 0-1 0 0,0 0 0 0 0,0 1 1 0 0,2-1-1 0 0,-1 1 0 0 0,2 1 1 0 0,0-1-1 0 0,1 1 0 0 0,1-1 1 0 0,0 1-1 0 0,1 0 0 0 0,1 0 1 0 0,1 11 26 0 0,0-21 8 0 0,-1-1 0 0 0,1 0 1 0 0,1 0-1 0 0,-1 0 0 0 0,1 0 1 0 0,0 0-1 0 0,0 0 0 0 0,0 0 1 0 0,0-1-1 0 0,1 1 0 0 0,0-1 1 0 0,0 0-1 0 0,0 0 0 0 0,1 0 1 0 0,-1 0-1 0 0,1 0 0 0 0,0-1 1 0 0,0 1-1 0 0,1-1 0 0 0,-1 0 1 0 0,0 0-1 0 0,1-1 0 0 0,0 0 1 0 0,-1 1-1 0 0,1-1 1 0 0,0-1-1 0 0,0 1 0 0 0,0-1 1 0 0,1 0-1 0 0,-1 0 0 0 0,5 0-8 0 0,0-1 129 0 0,0-1 1 0 0,0 0-1 0 0,0 0 0 0 0,-1-1 0 0 0,1-1 0 0 0,0 1 0 0 0,-1-2 1 0 0,1 1-1 0 0,-1-1 0 0 0,0-1 0 0 0,0 1 0 0 0,-1-2 0 0 0,0 1 1 0 0,8-7-130 0 0,-11 8 55 0 0,0 0 1 0 0,-1 0 0 0 0,0 0 0 0 0,0-1 0 0 0,0 0 0 0 0,0 0 0 0 0,-1 0 0 0 0,1 0-1 0 0,-1-1 1 0 0,-1 1 0 0 0,1-1 0 0 0,-1 0 0 0 0,0 1 0 0 0,0-1 0 0 0,-1 0-1 0 0,1 0 1 0 0,-1 0 0 0 0,-1-2-56 0 0,-1 6-171 0 0,-1-1 0 0 0,1 1 0 0 0,-1-1-1 0 0,0 1 1 0 0,0 0 0 0 0,0-1 0 0 0,0 1 0 0 0,0 0 0 0 0,-1 0-1 0 0,1 1 1 0 0,-1-1 0 0 0,1 0 0 0 0,-1 1 0 0 0,0 0-1 0 0,1-1 1 0 0,-1 1 0 0 0,0 0 0 0 0,0 0 0 0 0,0 1 0 0 0,0-1-1 0 0,0 1 1 0 0,0-1 0 0 0,0 1 0 0 0,0 0 0 0 0,0 0-1 0 0,0 0 1 0 0,0 0 0 0 0,0 1 0 0 0,0-1 0 0 0,1 1 0 0 0,-1 0 171 0 0,-3-1-659 0 0,3 0 360 0 0,-1 0 0 0 0,1 0 1 0 0,-1 0-1 0 0,0 1 0 0 0,1 0 0 0 0,-1-1 0 0 0,1 1 1 0 0,-1 1-1 0 0,1-1 0 0 0,-1 0 0 0 0,1 1 1 0 0,0 0-1 0 0,0-1 0 0 0,0 1 0 0 0,0 1 0 0 0,0-1 1 0 0,0 0-1 0 0,0 1 0 0 0,1-1 0 0 0,-1 1 1 0 0,1 0-1 0 0,0 0 0 0 0,0 0 0 0 0,0 0 0 0 0,0 0 1 0 0,0 0-1 0 0,1 1 0 0 0,-1-1 0 0 0,1 1 299 0 0,49 4 3633 0 0,-32-9-3191 0 0,0-2-1 0 0,0 0 0 0 0,-1-1 1 0 0,0 0-1 0 0,1-1 0 0 0,-2-1 1 0 0,1 0-1 0 0,-1-1 0 0 0,6-5-441 0 0,55-21-5723 0 0,-64 29 2049 0 0</inkml:trace>
  <inkml:trace contextRef="#ctx0" brushRef="#br0" timeOffset="-18198.287">9542 236 0 0 0,'0'0'312'0'0,"0"0"748"0"0,0 0 226 0 0,0 0-32 0 0,0 0-97 0 0,0 0-117 0 0,0 0-107 0 0,-11 1-61 0 0,9-1-553 0 0,-35 2 151 0 0,39-1 3487 0 0,170-9-1831 0 0,11 6-1078 0 0,-107 1 2501 0 0,-80-18-1790 0 0,-75-47-1412 0 0,30 41-1474 0 0,30 20-6804 0 0,19 5 3424 0 0,0 1-198 0 0,0 2 1486 0 0</inkml:trace>
  <inkml:trace contextRef="#ctx0" brushRef="#br0" timeOffset="-17773.873">10737 538 728 0 0,'0'0'1387'0'0,"0"0"-172"0"0,0 0-117 0 0,0 0 17 0 0,0 0 1 0 0,0 0-7 0 0,0 0-58 0 0,0 0-116 0 0,0 0-112 0 0,0 0-140 0 0,0 0-124 0 0,0 0-66 0 0,11-1-45 0 0,140-9 2391 0 0,15 3-1149 0 0,-98-1-3824 0 0,-57 3-918 0 0,1 3-5789 0 0,-12 2 5579 0 0</inkml:trace>
  <inkml:trace contextRef="#ctx0" brushRef="#br0" timeOffset="-17511.194">10725 766 5673 0 0,'0'0'1015'0'0,"0"0"-500"0"0,0 0-122 0 0,0 0 278 0 0,0 0 325 0 0,0 0 210 0 0,0 0 36 0 0,0 0-74 0 0,0 0-155 0 0,0 0-166 0 0,0 0-116 0 0,0 0-112 0 0,0 0-72 0 0,32-3-59 0 0,98-10-84 0 0,-19-1 411 0 0,-48 9-1404 0 0,-43 4-2192 0 0,1 0-3640 0 0,-13 1-2131 0 0</inkml:trace>
  <inkml:trace contextRef="#ctx0" brushRef="#br0" timeOffset="-14140.867">11839 317 0 0 0,'0'0'824'0'0,"0"0"232"0"0,0 0-63 0 0,0 0-192 0 0,0 0-213 0 0,0-3-164 0 0,-2 167 3917 0 0,-23 168-3678 0 0,24-317-1055 0 0,-3 15-738 0 0,-6-13-3347 0 0,8-16 1561 0 0,0-1 2141 0 0</inkml:trace>
  <inkml:trace contextRef="#ctx0" brushRef="#br0" timeOffset="-13590.725">11438 387 0 0 0,'0'0'700'0'0,"0"0"312"0"0,0 0-46 0 0,0 0-189 0 0,0 0-144 0 0,0 0-51 0 0,0 0 66 0 0,2-3 115 0 0,36-16 3755 0 0,44 18-2089 0 0,-50 2-1710 0 0,301 6 2283 0 0,-210-6-2519 0 0,-83 16-441 0 0,-26-13-1247 0 0,-1-4-4988 0 0,-7 0-1294 0 0,-4 0 5098 0 0</inkml:trace>
  <inkml:trace contextRef="#ctx0" brushRef="#br0" timeOffset="-13039.979">11331 958 0 0 0,'0'0'752'0'0,"0"0"308"0"0,0 0-151 0 0,0 0-327 0 0,0 0-166 0 0,0 0-11 0 0,0 0 108 0 0,0 0 204 0 0,0 0 233 0 0,4 0 181 0 0,88 5 5932 0 0,6-11-3938 0 0,19-1-1473 0 0,211-7 93 0 0,-240 7-1518 0 0,-81 6-218 0 0,0 0-1874 0 0,-6-5-8720 0 0,-1 6 1779 0 0</inkml:trace>
  <inkml:trace contextRef="#ctx0" brushRef="#br0" timeOffset="-12178.664">11462 137 0 0 0,'0'0'236'0'0,"0"0"670"0"0,0 0 206 0 0,0 0-47 0 0,0 0-112 0 0,0 0-191 0 0,0 0-209 0 0,0 0-156 0 0,0 0-128 0 0,0 0-41 0 0,35 11 5444 0 0,68 3-2192 0 0,241-39-758 0 0,-205 21-3038 0 0,-138 23-8669 0 0,-1-17 6716 0 0,0 3-4516 0 0</inkml:trace>
  <inkml:trace contextRef="#ctx0" brushRef="#br0" timeOffset="15164.664">586 1554 0 0 0,'0'0'628'0'0,"0"0"339"0"0,-13-15 3229 0 0,-32-3 1019 0 0,-33 17-2011 0 0,45 2-2276 0 0,21 1-710 0 0,0 0-1 0 0,1 0 1 0 0,-1 1 0 0 0,1 1 0 0 0,0 0-1 0 0,0 1 1 0 0,0 0 0 0 0,0 0 0 0 0,1 1-1 0 0,0 1 1 0 0,0 0-218 0 0,2-1 49 0 0,1 0 0 0 0,0 1 0 0 0,0-1 1 0 0,1 1-1 0 0,-1 1 0 0 0,2-1 0 0 0,-1 1 0 0 0,1 0 0 0 0,0 0 0 0 0,1 1 0 0 0,0-1 0 0 0,0 1 1 0 0,1 0-1 0 0,0 0 0 0 0,1 0 0 0 0,0 1 0 0 0,0-1 0 0 0,1 1 0 0 0,0-1 0 0 0,1 1 0 0 0,0-1 1 0 0,0 1-1 0 0,2 8-49 0 0,2-7 8 0 0,0 0 0 0 0,1 0 0 0 0,1 0 0 0 0,-1 0 0 0 0,2-1 0 0 0,-1 0 0 0 0,1 0 0 0 0,1-1 0 0 0,0 0 0 0 0,0 0 0 0 0,1-1 0 0 0,0 0 0 0 0,0 0 0 0 0,1-1 0 0 0,0-1 0 0 0,0 1 0 0 0,0-2 0 0 0,1 1 0 0 0,3 0-8 0 0,3 1-12 0 0,1 0 0 0 0,0-1 0 0 0,0 0 1 0 0,1-2-1 0 0,0 0 0 0 0,-1-1 0 0 0,1-1 0 0 0,0-1 1 0 0,0-1-1 0 0,0 0 0 0 0,0-2 0 0 0,6-1 12 0 0,-12 0-102 0 0,0 0 0 0 0,0-2-1 0 0,0 1 1 0 0,-1-2-1 0 0,0 1 1 0 0,0-2-1 0 0,-1 0 1 0 0,0 0 0 0 0,0-1-1 0 0,5-4 103 0 0,55-58-3573 0 0,-16-14-7369 0 0,-44 68 7808 0 0</inkml:trace>
  <inkml:trace contextRef="#ctx0" brushRef="#br0" timeOffset="15588.929">886 1131 12787 0 0,'0'0'807'0'0,"0"0"-355"0"0,0 0-302 0 0,0 0 46 0 0,0 0 206 0 0,0 0 223 0 0,0 0 182 0 0,0 0 77 0 0,0 0-64 0 0,-7 34-145 0 0,-20 110-173 0 0,17 2 266 0 0,8-121-714 0 0,2 1 1 0 0,1 0-1 0 0,1-1 0 0 0,2 1 1 0 0,0-1-1 0 0,1 0 1 0 0,2 0-1 0 0,0 0 0 0 0,11 22-54 0 0,-15-42 32 0 0,0-1 0 0 0,-1 1-1 0 0,2-1 1 0 0,-1 0 0 0 0,0 0 0 0 0,1 0-1 0 0,0-1 1 0 0,0 1 0 0 0,0-1-1 0 0,0 0 1 0 0,0 0 0 0 0,1 0 0 0 0,-1-1-1 0 0,1 1 1 0 0,0-1 0 0 0,0 0-1 0 0,0-1 1 0 0,0 1 0 0 0,0-1 0 0 0,0 0-1 0 0,0 0 1 0 0,0 0 0 0 0,0-1-1 0 0,1 0 1 0 0,-1 0 0 0 0,0 0 0 0 0,0-1-1 0 0,1 0 1 0 0,-1 0 0 0 0,0 0-1 0 0,0 0 1 0 0,0-1 0 0 0,0 0-1 0 0,-1 0 1 0 0,1 0 0 0 0,1-1-32 0 0,211-140 432 0 0,-170 113-416 0 0,-47 48 60 0 0,-16 162 1371 0 0,18-176-1472 0 0,1 0 1 0 0,-1 0-1 0 0,1-1 0 0 0,0 1 1 0 0,-1-1-1 0 0,2 1 0 0 0,-1-1 0 0 0,0 0 1 0 0,1 0-1 0 0,-1 0 0 0 0,1-1 1 0 0,0 1-1 0 0,0-1 0 0 0,0 0 1 0 0,0 0-1 0 0,1 0 0 0 0,-1-1 1 0 0,0 1-1 0 0,1-1 0 0 0,-1 0 0 0 0,1 0 1 0 0,-1-1-1 0 0,1 1 0 0 0,-1-1 1 0 0,1 0-1 0 0,-1-1 0 0 0,1 1 1 0 0,0-1-1 0 0,1 0 25 0 0,95-38-4502 0 0,-45-1-6773 0 0,-45 31 4291 0 0</inkml:trace>
  <inkml:trace contextRef="#ctx0" brushRef="#br0" timeOffset="16473.911">1858 1547 7346 0 0,'0'0'1668'0'0,"0"0"-313"0"0,0 0-98 0 0,0 0 58 0 0,0 0 12 0 0,0 0-68 0 0,0 0-74 0 0,0 0-89 0 0,-35 25-163 0 0,-106 79-219 0 0,76-41 95 0 0,37-2-586 0 0,29-59-204 0 0,0-1 1 0 0,0 0-1 0 0,0 0 1 0 0,1 1-1 0 0,-1-1 1 0 0,0 0-1 0 0,1 0 1 0 0,-1 0-1 0 0,1 0 0 0 0,-1-1 1 0 0,1 1-1 0 0,-1 0 1 0 0,1 0-1 0 0,-1-1 1 0 0,1 1-1 0 0,0-1 1 0 0,-1 0-1 0 0,1 1 0 0 0,0-1 1 0 0,-1 0-1 0 0,1 0 1 0 0,0 0-1 0 0,-1 0 1 0 0,1 0-1 0 0,0-1 1 0 0,-1 1-1 0 0,2-1-19 0 0,-1 1 46 0 0,10-1 25 0 0,0-2 0 0 0,-1 1 0 0 0,0-2 0 0 0,1 1 1 0 0,-1-2-1 0 0,0 1 0 0 0,-1-2 0 0 0,1 1 0 0 0,-1-1 0 0 0,0-1 0 0 0,2-2-71 0 0,37-20 51 0 0,37-15-36 0 0,-67 80-184 0 0,-18-31 169 0 0,0-1 0 0 0,1 1 0 0 0,0-1 0 0 0,0 0 0 0 0,0 0 0 0 0,1 1 0 0 0,-1-2 0 0 0,1 1 0 0 0,0 0 0 0 0,0 0 0 0 0,0-1 0 0 0,0 0 0 0 0,1 0 0 0 0,-1 0 0 0 0,1 0 0 0 0,0 0 0 0 0,0-1 0 0 0,0 1 0 0 0,0-1 0 0 0,1 0 0 0 0,-1 0 0 0 0,0-1 0 0 0,1 0 0 0 0,-1 1 0 0 0,1-1 0 0 0,0-1 0 0 0,-1 1 0 0 0,4-1 0 0 0,10-1 25 0 0,0-1 1 0 0,0-1-1 0 0,-1 0 1 0 0,1-2-1 0 0,-1 0 1 0 0,0-1-1 0 0,0-1 1 0 0,-1 0-1 0 0,0-1 1 0 0,0-1 0 0 0,-1 0-1 0 0,0-1 1 0 0,-1-1-1 0 0,0 0 1 0 0,0-1-1 0 0,-1-1 1 0 0,-1 0-1 0 0,0-1 1 0 0,-1 0-1 0 0,-1 0 1 0 0,0-1-1 0 0,-1-1 1 0 0,0 0 0 0 0,-1 0-1 0 0,-1 0 1 0 0,-1-1-1 0 0,2-8-25 0 0,1-11 283 0 0,-9 35-218 0 0,-23 28-722 0 0,19-21 721 0 0,1-1 0 0 0,0 1 0 0 0,0 0 0 0 0,0 0 0 0 0,1 0 0 0 0,-1 0 0 0 0,2 0 0 0 0,-1 0 0 0 0,1 1 0 0 0,-1-1 0 0 0,2 0 0 0 0,-1 1 0 0 0,1-1 0 0 0,0 1 0 0 0,0-1 0 0 0,1 1 0 0 0,0-1 0 0 0,1 4-64 0 0,7 61 257 0 0,-3-1 1 0 0,-2 1-1 0 0,-7 71-257 0 0,-25 45 156 0 0,14-155 164 0 0,8-68 566 0 0,10 9-951 0 0,0-1 1 0 0,2 1-1 0 0,1 0 1 0 0,1 0-1 0 0,1 1 1 0 0,1 0 0 0 0,1 1-1 0 0,2 0 1 0 0,1 1-1 0 0,0 0 1 0 0,2 1-1 0 0,1 1 65 0 0,-6 5-51 0 0,2 1 0 0 0,0 0-1 0 0,0 1 1 0 0,2 0 0 0 0,0 1-1 0 0,0 1 1 0 0,2 0 0 0 0,-1 1-1 0 0,1 1 1 0 0,1 1-1 0 0,0 0 1 0 0,1 1 0 0 0,0 1-1 0 0,4 0 52 0 0,-20 6 8 0 0,0 1-1 0 0,1 0 0 0 0,-1 0 1 0 0,0 0-1 0 0,0 0 1 0 0,1 1-1 0 0,-1-1 0 0 0,1 1 1 0 0,-1 0-1 0 0,0 0 0 0 0,1 0 1 0 0,-1 1-1 0 0,0-1 0 0 0,1 1 1 0 0,-1 0-1 0 0,0-1 0 0 0,0 2 1 0 0,1-1-1 0 0,-1 0 0 0 0,0 0 1 0 0,0 1-1 0 0,0 0 1 0 0,-1 0-1 0 0,1 0 0 0 0,0 0 1 0 0,-1 0-1 0 0,1 0 0 0 0,-1 1 1 0 0,0-1-1 0 0,1 1 0 0 0,-1-1 1 0 0,0 1-1 0 0,-1 0 0 0 0,1 0 1 0 0,-1 0-1 0 0,1 0 0 0 0,-1 0 1 0 0,0 0-1 0 0,1 3-7 0 0,0 2 54 0 0,0 1 1 0 0,0-1-1 0 0,-1 0 0 0 0,0 1 0 0 0,0-1 1 0 0,-1 1-1 0 0,0-1 0 0 0,-1 1 0 0 0,0-1 1 0 0,0 0-1 0 0,-1 1 0 0 0,0-1 0 0 0,0 0 1 0 0,-1 0-1 0 0,0 0 0 0 0,0 0 0 0 0,-1-1 1 0 0,0 1-1 0 0,0-1 0 0 0,-1 0 1 0 0,0 0-1 0 0,-4 3-54 0 0,2-2-19 0 0,0 0-1 0 0,0-1 1 0 0,-1 0 0 0 0,0-1 0 0 0,-1 0 0 0 0,0 0 0 0 0,1-1-1 0 0,-2 0 1 0 0,1 0 0 0 0,-1-1 0 0 0,1 0 0 0 0,-1-1 0 0 0,0 0-1 0 0,0 0 1 0 0,0-1 0 0 0,-1-1 0 0 0,1 0 0 0 0,-1 0 0 0 0,0-1 19 0 0,-44-16-2319 0 0,44-24-2337 0 0,11 2-4755 0 0,3 25 770 0 0</inkml:trace>
  <inkml:trace contextRef="#ctx0" brushRef="#br0" timeOffset="16801.823">3123 1123 12587 0 0,'0'0'1856'0'0,"0"0"-538"0"0,0 0-222 0 0,0 0 26 0 0,0 0-14 0 0,0 0-112 0 0,0 0-145 0 0,0 0-120 0 0,0 0-46 0 0,0 0-35 0 0,0 0-40 0 0,0 0-75 0 0,0 0-140 0 0,-2 24-110 0 0,-9 155 233 0 0,21 74-189 0 0,29-20-413 0 0,-37-160-2812 0 0,-14-68-3168 0 0,2-7-2250 0 0,5-1 0 0 0</inkml:trace>
  <inkml:trace contextRef="#ctx0" brushRef="#br0" timeOffset="17636.824">2865 1602 6009 0 0,'0'0'3014'0'0,"0"0"-1704"0"0,0 0-489 0 0,0 0 177 0 0,0 0 81 0 0,0 0-82 0 0,0 0-95 0 0,0 0-101 0 0,0 0-108 0 0,0 0-157 0 0,36-1-162 0 0,113-4-132 0 0,124-4-108 0 0,-106 2-2303 0 0,-169 7 2202 0 0,1 1 0 0 0,-1-1 0 0 0,0 1 0 0 0,0 0 0 0 0,1-1 0 0 0,-1 1 0 0 0,0 0 0 0 0,1 0 1 0 0,-1 0-1 0 0,1 0 0 0 0,-1 1 0 0 0,1-1 0 0 0,0 0 0 0 0,-1 1 0 0 0,1-1 0 0 0,0 1 0 0 0,0-1 0 0 0,0 1 0 0 0,0-1 1 0 0,0 1-1 0 0,0 0 0 0 0,1-1 0 0 0,-1 1 0 0 0,1 0 0 0 0,-1 0 0 0 0,1-1 0 0 0,-1 1 0 0 0,1 0 0 0 0,0 0 1 0 0,0 0-1 0 0,0 0 0 0 0,0 0 0 0 0,0-1 0 0 0,0 1 0 0 0,1 0 0 0 0,-1 0 0 0 0,1 0 0 0 0,-1 0-33 0 0,4 0 44 0 0,0 1 0 0 0,1-1 0 0 0,-1 1 0 0 0,1-1 0 0 0,-1-1 0 0 0,1 1 0 0 0,0-1-1 0 0,-1 1 1 0 0,1-1 0 0 0,0-1 0 0 0,0 1 0 0 0,0-1 0 0 0,0 0 0 0 0,0 0 0 0 0,0 0 0 0 0,-1 0 0 0 0,1-1-1 0 0,0 0 1 0 0,0 0 0 0 0,0-1 0 0 0,-1 1 0 0 0,1-1 0 0 0,-1 0 0 0 0,1 0 0 0 0,-1 0 0 0 0,0-1-1 0 0,0 1 1 0 0,0-1 0 0 0,0 0 0 0 0,0-1 0 0 0,0 1 0 0 0,-1-1 0 0 0,0 1 0 0 0,0-1 0 0 0,0 0 0 0 0,0 0-1 0 0,0 0 1 0 0,-1-1 0 0 0,0 1 0 0 0,0 0 0 0 0,0-1 0 0 0,0 0 0 0 0,-1 1 0 0 0,0-1 0 0 0,0 0-1 0 0,0 0 1 0 0,0-4-44 0 0,-3 6-111 0 0,-1 1 0 0 0,1-1-1 0 0,-1 0 1 0 0,0 1-1 0 0,0-1 1 0 0,0 1-1 0 0,0 0 1 0 0,0 0 0 0 0,0 0-1 0 0,-1 1 1 0 0,1-1-1 0 0,-1 1 1 0 0,1-1-1 0 0,-1 1 1 0 0,1 0 0 0 0,-1 1-1 0 0,0-1 1 0 0,1 1-1 0 0,-1-1 1 0 0,0 1-1 0 0,0 0 1 0 0,1 0 0 0 0,-1 1-1 0 0,0-1 1 0 0,1 1-1 0 0,-1 0 1 0 0,0 0-1 0 0,1 0 1 0 0,-2 1 111 0 0,-6 2-167 0 0,-1 2 1 0 0,1-1-1 0 0,0 1 0 0 0,1 1 1 0 0,0 0-1 0 0,0 0 0 0 0,0 1 0 0 0,1 1 1 0 0,0-1-1 0 0,0 2 0 0 0,1-1 1 0 0,0 1-1 0 0,1 0 0 0 0,0 0 1 0 0,1 1-1 0 0,0 0 0 0 0,1 0 0 0 0,0 1 1 0 0,0 0-1 0 0,2-1 0 0 0,-2 5 167 0 0,4-12 26 0 0,0-1-1 0 0,0 1 0 0 0,0 0 1 0 0,1 0-1 0 0,-1 0 0 0 0,1 0 1 0 0,0 0-1 0 0,0 0 0 0 0,0 0 1 0 0,1 0-1 0 0,-1 0 0 0 0,1 0 1 0 0,0 0-1 0 0,0-1 0 0 0,1 1 1 0 0,-1 0-1 0 0,1 0 0 0 0,-1-1 1 0 0,1 1-1 0 0,0-1 0 0 0,1 0 1 0 0,-1 0-1 0 0,1 1 0 0 0,-1-1 1 0 0,1-1-1 0 0,0 1 0 0 0,0 0 1 0 0,0-1-1 0 0,0 1 0 0 0,1-1 1 0 0,-1 0-1 0 0,0 0 0 0 0,4 1-25 0 0,11 3 297 0 0,0 0 0 0 0,0-1 0 0 0,1-1 0 0 0,-1 0 0 0 0,1-2 0 0 0,0 0 0 0 0,0-1 0 0 0,0-1 0 0 0,10-1-297 0 0,-22 1 111 0 0,33-5 382 0 0,-1-2 1 0 0,0-1 0 0 0,0-2-1 0 0,-1-2 1 0 0,0-2-1 0 0,-1-1 1 0 0,-1-2 0 0 0,0-1-1 0 0,-1-2 1 0 0,31-24-494 0 0,-60 41 50 0 0,21-12 39 0 0,-1-1 1 0 0,-1-1-1 0 0,0-2 1 0 0,-2 0-1 0 0,0-2 0 0 0,-1 0 1 0 0,-1-1-1 0 0,8-13-89 0 0,-1-29-193 0 0,-27 62 171 0 0,-1 1-1 0 0,1-1 1 0 0,-1 1-1 0 0,0-1 1 0 0,0 1 0 0 0,0-1-1 0 0,0 0 1 0 0,0 1 0 0 0,0-1-1 0 0,0 1 1 0 0,0-1-1 0 0,0 0 1 0 0,-1 1 0 0 0,1-1-1 0 0,-1 1 1 0 0,1-1 0 0 0,-1 1-1 0 0,0-1 1 0 0,1 1-1 0 0,-1 0 1 0 0,0-1 0 0 0,0 1-1 0 0,0 0 1 0 0,0 0-1 0 0,0-1 1 0 0,0 1 0 0 0,-1 0-1 0 0,1 0 1 0 0,0 0 0 0 0,-1 0-1 0 0,1 0 1 0 0,0 1-1 0 0,-1-1 1 0 0,1 0 0 0 0,-1 1-1 0 0,1-1 1 0 0,-1 1-1 0 0,1-1 1 0 0,-1 1 0 0 0,0 0 22 0 0,-13-1-88 0 0,0 1 0 0 0,0 0-1 0 0,0 2 1 0 0,1 0 0 0 0,-1 0 0 0 0,0 1 0 0 0,1 1 0 0 0,0 0 0 0 0,0 1 0 0 0,0 1 0 0 0,0 0 0 0 0,1 1 0 0 0,0 0-1 0 0,0 1 1 0 0,1 1 0 0 0,0 0 0 0 0,1 0 0 0 0,-11 12 88 0 0,19-20-15 0 0,1 1 0 0 0,-1 0 0 0 0,1 0 0 0 0,0 0 0 0 0,-1 0 0 0 0,1 0 0 0 0,0 0 0 0 0,0 0 0 0 0,1 1 0 0 0,-1-1 0 0 0,0 1 0 0 0,1 0 0 0 0,-1-1 0 0 0,1 1 0 0 0,0 0 0 0 0,0 0 0 0 0,0 0 0 0 0,0 0 0 0 0,1-1 0 0 0,-1 1 0 0 0,1 0 0 0 0,0 0 0 0 0,-1 1 0 0 0,1-1 0 0 0,1 0 0 0 0,-1 0 0 0 0,0 0 0 0 0,1 0 0 0 0,0 0 0 0 0,-1-1 0 0 0,1 1 0 0 0,0 0 0 0 0,1 0 0 0 0,-1 0 0 0 0,0-1 0 0 0,1 1 0 0 0,0 0 0 0 0,-1-1 0 0 0,1 0 0 0 0,0 1 0 0 0,1 0 15 0 0,11 5 31 0 0,1-1 0 0 0,0 0 0 0 0,0 0 0 0 0,1-2 0 0 0,0 0 0 0 0,0-1 0 0 0,0 0-1 0 0,0-2 1 0 0,9 1-31 0 0,97 27-20 0 0,-111-26 79 0 0,0 0-1 0 0,0 0 1 0 0,-1 2 0 0 0,1-1 0 0 0,-1 1 0 0 0,-1 1 0 0 0,1-1 0 0 0,-1 2-1 0 0,0-1 1 0 0,-1 1 0 0 0,1 1 0 0 0,-2-1 0 0 0,1 1 0 0 0,-1 1 0 0 0,-1 0-1 0 0,0 0 1 0 0,0 0 0 0 0,-1 0 0 0 0,0 1 0 0 0,-1 0 0 0 0,0 0 0 0 0,1 6-59 0 0,17 89 48 0 0,-9-82-2108 0 0,2-15-7680 0 0,-12-8 1578 0 0</inkml:trace>
  <inkml:trace contextRef="#ctx0" brushRef="#br0" timeOffset="22705.806">5718 1631 0 0 0,'0'0'1395'0'0,"0"0"111"0"0,0 0 29 0 0,0 0-84 0 0,0 0-184 0 0,0 0-202 0 0,0 0-211 0 0,2-6-166 0 0,5-21-143 0 0,-41 20 1392 0 0,17 9-1878 0 0,0 0 0 0 0,1 1 0 0 0,-1 1 0 0 0,1 0 0 0 0,-1 2 0 0 0,1 0 0 0 0,-10 6-59 0 0,-28 8 183 0 0,-158 76 1521 0 0,212-96-1709 0 0,-1 0-1 0 0,1 0 0 0 0,-1 0 1 0 0,0 1-1 0 0,1-1 1 0 0,-1 0-1 0 0,1 0 0 0 0,-1 1 1 0 0,1-1-1 0 0,-1 1 1 0 0,1-1-1 0 0,0 0 1 0 0,-1 1-1 0 0,1-1 0 0 0,-1 1 1 0 0,1-1-1 0 0,0 1 1 0 0,-1-1-1 0 0,1 1 1 0 0,0-1-1 0 0,0 1 0 0 0,-1 0 1 0 0,1-1-1 0 0,0 1 1 0 0,0-1-1 0 0,0 1 1 0 0,0 0-1 0 0,0-1 0 0 0,0 1 1 0 0,0-1-1 0 0,0 1 1 0 0,0 0-1 0 0,0-1 1 0 0,0 1-1 0 0,0-1 0 0 0,0 1 1 0 0,0 0-1 0 0,1-1 1 0 0,-1 1-1 0 0,0-1 0 0 0,0 1 1 0 0,1-1-1 0 0,-1 1 1 0 0,0-1-1 0 0,1 1 1 0 0,-1-1-1 0 0,1 1 0 0 0,-1-1 1 0 0,1 1-1 0 0,-1-1 1 0 0,0 0-1 0 0,1 1 1 0 0,-1-1-1 0 0,1 0 0 0 0,0 1 1 0 0,-1-1-1 0 0,1 0 1 0 0,-1 0-1 0 0,1 0 1 0 0,-1 1-1 0 0,1-1 0 0 0,0 0 1 0 0,-1 0-1 0 0,1 0 1 0 0,-1 0-1 0 0,1 0 1 0 0,0 0 4 0 0,44 12 307 0 0,152-7 349 0 0,-196-5-651 0 0,0 0 1 0 0,0 0-1 0 0,0 0 0 0 0,1 0 1 0 0,-1 0-1 0 0,0 0 0 0 0,0 0 1 0 0,0 1-1 0 0,0-1 0 0 0,0 0 1 0 0,0 1-1 0 0,0-1 0 0 0,0 0 1 0 0,0 1-1 0 0,0-1 0 0 0,0 1 1 0 0,0 0-1 0 0,0-1 0 0 0,0 1 1 0 0,-1 0-1 0 0,1-1 0 0 0,0 1 1 0 0,0 0-1 0 0,-1 0 0 0 0,1 0 1 0 0,0 0-1 0 0,-1 0 0 0 0,1 0 1 0 0,-1 0-1 0 0,1 0 0 0 0,-1 0 1 0 0,0 0-1 0 0,1 0 0 0 0,-1 0 1 0 0,0 0-1 0 0,0 0 0 0 0,0 0 1 0 0,1 0-1 0 0,-1 0 0 0 0,0 1 1 0 0,-1-1-1 0 0,1 0 0 0 0,0 0 1 0 0,0 0-1 0 0,0 0 0 0 0,-1 0 1 0 0,1 0-1 0 0,0 0 0 0 0,-1 0 1 0 0,1 0-1 0 0,-1 0 0 0 0,0 0 1 0 0,1 0-5 0 0,-39 51 290 0 0,36-49-310 0 0,-139 156 44 0 0,138-155-24 0 0,0 1 0 0 0,0-1 0 0 0,1 1 1 0 0,0 0-1 0 0,0 0 0 0 0,0 0 0 0 0,1 1 0 0 0,0-1 0 0 0,0 1 1 0 0,0-1-1 0 0,0 1 0 0 0,1 0 0 0 0,0 0 0 0 0,0-1 0 0 0,1 1 1 0 0,0 0-1 0 0,0 0 0 0 0,2-4-7 0 0,0 0 1 0 0,0 0-1 0 0,0 0 1 0 0,0 0-1 0 0,0 0 1 0 0,1-1 0 0 0,-1 1-1 0 0,1-1 1 0 0,-1 1-1 0 0,1-1 1 0 0,0 0-1 0 0,-1 0 1 0 0,1 0-1 0 0,0-1 1 0 0,0 1 0 0 0,0-1-1 0 0,0 1 1 0 0,-1-1-1 0 0,1 0 1 0 0,0 0-1 0 0,0 0 1 0 0,0-1-1 0 0,0 1 1 0 0,2-1 6 0 0,2 1-23 0 0,83-19-2193 0 0,-63 3-1459 0 0,-4-5-3701 0 0,-17 14 5164 0 0</inkml:trace>
  <inkml:trace contextRef="#ctx0" brushRef="#br0" timeOffset="23037.828">5409 1385 408 0 0,'0'0'196'0'0,"0"0"14"0"0,0 0 159 0 0,0 0 279 0 0,0 0 348 0 0,0 0 306 0 0,0 0 224 0 0,0 0 63 0 0,0 0-150 0 0,0 0-259 0 0,0 0-249 0 0,-1 34-189 0 0,0 108-110 0 0,13-57 536 0 0,2-1-100 0 0,-3 0 1 0 0,-5 1-1 0 0,-3 26-1068 0 0,-14 114 323 0 0,-1 36-263 0 0,13-253-397 0 0,1 0 0 0 0,0-1 1 0 0,0 1-1 0 0,0 0 0 0 0,1-1 0 0 0,0 0 1 0 0,1 0-1 0 0,0 0 0 0 0,0 0 1 0 0,0 0-1 0 0,6 5 337 0 0,2 5-935 0 0,-8-9-6717 0 0,-3-8 3019 0 0</inkml:trace>
  <inkml:trace contextRef="#ctx0" brushRef="#br0" timeOffset="25540.805">6280 2077 0 0 0,'0'0'452'0'0,"0"0"419"0"0,0 0 196 0 0,0 0 116 0 0,0 0 68 0 0,0 0 4 0 0,4 0-19 0 0,-2 0-984 0 0,1 0 0 0 0,-1 0 0 0 0,0-1 0 0 0,1 1 0 0 0,-1-1 0 0 0,0 1 0 0 0,1-1 0 0 0,-1 0 0 0 0,0 0 0 0 0,0 0 0 0 0,0 0 0 0 0,1 0 0 0 0,-1 0 0 0 0,-1-1 0 0 0,1 1 0 0 0,0-1 0 0 0,0 1 0 0 0,0-1 0 0 0,-1 0 0 0 0,1 0 0 0 0,-1 0 0 0 0,2-1-252 0 0,161-210 3119 0 0,-163 211-3128 0 0,-1 0 0 0 0,1 0 0 0 0,1 0 0 0 0,-1 0 0 0 0,0 0 0 0 0,0 1 0 0 0,1-1 0 0 0,-1 0 0 0 0,1 1 0 0 0,-1-1 0 0 0,1 1 0 0 0,0-1 0 0 0,0 1 0 0 0,-1 0 0 0 0,1 0 0 0 0,0 0 0 0 0,0 0 0 0 0,0 0 1 0 0,1 0-1 0 0,-1 0 0 0 0,0 1 0 0 0,0-1 0 0 0,0 1 0 0 0,0-1 0 0 0,1 1 0 0 0,-1 0 0 0 0,0 0 0 0 0,0 0 0 0 0,0 0 0 0 0,1 0 0 0 0,-1 1 0 0 0,0-1 0 0 0,0 1 0 0 0,0-1 0 0 0,0 1 0 0 0,1 0 0 0 0,-1 0 0 0 0,0 0 0 0 0,-1 0 0 0 0,1 0 0 0 0,2 1 9 0 0,44 144 576 0 0,-40-111-481 0 0,-6-29-80 0 0,19 72 148 0 0,-3 1 0 0 0,-4 0 1 0 0,-3 1-1 0 0,-3 0 0 0 0,-4 1 1 0 0,-5 50-164 0 0,-2-112-59 0 0,0-1 0 0 0,-1 0-1 0 0,-1 1 1 0 0,-1-2 0 0 0,-1 1 0 0 0,0-1 0 0 0,-1 0 0 0 0,-1 0 0 0 0,0-1 0 0 0,-2 0 0 0 0,1-1 0 0 0,-2 0 0 0 0,0-1 0 0 0,-1 0 0 0 0,0-1 0 0 0,-1-1-1 0 0,-2 2 60 0 0,5-6 58 0 0,7-4-4 0 0,1-1 1 0 0,-1 1 0 0 0,0-1-1 0 0,-1 0 1 0 0,1-1-1 0 0,0 1 1 0 0,-1-1-1 0 0,1 0 1 0 0,-1 0 0 0 0,0 0-1 0 0,0-1 1 0 0,1 1-1 0 0,-1-1 1 0 0,-3 0-55 0 0,6-30 640 0 0,37-85-418 0 0,-20 83-185 0 0,139-340-281 0 0,-152 366 243 0 0,-1 0-9 0 0,0 1 1 0 0,1 0 0 0 0,-1 0 0 0 0,1 0 0 0 0,0 0-1 0 0,0 0 1 0 0,0 0 0 0 0,0 1 0 0 0,1-1 0 0 0,-1 1-1 0 0,1-1 1 0 0,0 1 0 0 0,0 0 0 0 0,1 0 0 0 0,-1 1 0 0 0,0-1-1 0 0,1 0 1 0 0,0 1 0 0 0,-1 0 0 0 0,1 0 0 0 0,0 0-1 0 0,0 0 1 0 0,0 1 0 0 0,0 0 0 0 0,1 0 0 0 0,-1 0-1 0 0,3 0 10 0 0,63 4-1167 0 0,-24 4-7229 0 0,-35-6 4138 0 0,-5-1 581 0 0</inkml:trace>
  <inkml:trace contextRef="#ctx0" brushRef="#br0" timeOffset="26669.023">7038 2007 4281 0 0,'0'0'1586'0'0,"0"0"-365"0"0,0 0-125 0 0,0 0 130 0 0,0 0 114 0 0,0 0-39 0 0,0 0-108 0 0,0 0-179 0 0,0 0-233 0 0,0 0-218 0 0,0 0-195 0 0,0 0-147 0 0,0 0-78 0 0,-4 27-36 0 0,-10 84-14 0 0,13-108-78 0 0,0-1-1 0 0,1 1 1 0 0,0 0 0 0 0,-1 0-1 0 0,1-1 1 0 0,0 1 0 0 0,0 0-1 0 0,0 0 1 0 0,1-1 0 0 0,-1 1-1 0 0,1 0 1 0 0,0-1-1 0 0,-1 1 1 0 0,1 0 0 0 0,0-1-1 0 0,0 1 1 0 0,1-1 0 0 0,-1 1-1 0 0,1-1 1 0 0,-1 0-1 0 0,1 0 1 0 0,0 1 0 0 0,-1-1-1 0 0,1 0 1 0 0,0-1 0 0 0,1 1-1 0 0,-1 0 1 0 0,1 1-15 0 0,7 4 112 0 0,-5-2-7 0 0,1-1 0 0 0,-1 0 0 0 0,1-1 1 0 0,0 1-1 0 0,0-1 0 0 0,0 0 1 0 0,0 0-1 0 0,1-1 0 0 0,-1 0 0 0 0,1 0 1 0 0,-1-1-1 0 0,1 1 0 0 0,0-1 0 0 0,0-1 1 0 0,-1 1-1 0 0,1-1 0 0 0,0-1 1 0 0,0 1-1 0 0,0-1 0 0 0,-1 0 0 0 0,1 0 1 0 0,-1-1-1 0 0,1 0 0 0 0,-1 0 0 0 0,1-1 1 0 0,-1 0-1 0 0,0 0 0 0 0,0 0 0 0 0,0-1 1 0 0,-1 0-1 0 0,4-2-105 0 0,8-7 101 0 0,1 0 0 0 0,-2 0 0 0 0,0-2 0 0 0,-1 0 0 0 0,0-1-1 0 0,-1-1 1 0 0,-1 0 0 0 0,0 0 0 0 0,3-9-101 0 0,-10 9-207 0 0,-8 27-969 0 0,1-5 1168 0 0,0 0 0 0 0,0 0-1 0 0,1 1 1 0 0,-1-1 0 0 0,1 0-1 0 0,0 0 1 0 0,0 0 0 0 0,1 0-1 0 0,0 1 1 0 0,0-1 0 0 0,0 0-1 0 0,0 0 1 0 0,1 0 0 0 0,0 0-1 0 0,0-1 1 0 0,0 1 0 0 0,1 0-1 0 0,-1-1 1 0 0,1 0 0 0 0,0 1-1 0 0,0-1 1 0 0,1 0 0 0 0,-1-1-1 0 0,2 2 9 0 0,0 0 49 0 0,0-1-1 0 0,1 1 1 0 0,-1-1-1 0 0,1-1 0 0 0,-1 1 1 0 0,1-1-1 0 0,0 0 1 0 0,1 0-1 0 0,-1-1 1 0 0,0 1-1 0 0,1-2 1 0 0,-1 1-1 0 0,1-1 1 0 0,0 0-1 0 0,-1 0 0 0 0,1 0 1 0 0,0-1-1 0 0,0 0 1 0 0,-1-1-1 0 0,1 0 1 0 0,0 0-1 0 0,-1 0 1 0 0,1 0-1 0 0,2-2-48 0 0,204-83 367 0 0,-112 69-403 0 0,-98 16 31 0 0,0 0 0 0 0,0 0 0 0 0,1 0 0 0 0,-1 1 0 0 0,0 0 0 0 0,0-1 1 0 0,0 1-1 0 0,0 0 0 0 0,0 1 0 0 0,0-1 0 0 0,0 0 0 0 0,1 1 0 0 0,-1 0 0 0 0,0 0 0 0 0,0 0 0 0 0,-1 0 1 0 0,1 0-1 0 0,0 1 0 0 0,0-1 0 0 0,0 1 0 0 0,-1-1 0 0 0,1 1 0 0 0,-1 0 0 0 0,0 0 0 0 0,1 0 0 0 0,-1 1 1 0 0,0-1-1 0 0,0 0 0 0 0,0 1 0 0 0,-1 0 0 0 0,1-1 0 0 0,0 1 0 0 0,-1 0 0 0 0,0 0 0 0 0,0 0 0 0 0,0 0 1 0 0,0 0-1 0 0,0 0 0 0 0,0 0 0 0 0,-1 1 5 0 0,0 0 4 0 0,0 1 0 0 0,0-1 0 0 0,0 0 0 0 0,-1 1 0 0 0,0-1 0 0 0,0 0 0 0 0,0 0 0 0 0,0 0 0 0 0,0 0 0 0 0,-1 0 0 0 0,0 0 1 0 0,0 0-1 0 0,0-1 0 0 0,0 1 0 0 0,-1-1 0 0 0,1 1 0 0 0,-1-1 0 0 0,0 0 0 0 0,0 0 0 0 0,0 0 0 0 0,-1 0 0 0 0,1-1 0 0 0,-1 1-4 0 0,-3 5-112 0 0,-2-1 0 0 0,1 0-1 0 0,-1-1 1 0 0,0 0 0 0 0,0 0-1 0 0,-1-1 1 0 0,1 0 0 0 0,-1 0 0 0 0,0-1-1 0 0,-1-1 1 0 0,1 0 0 0 0,-1 0-1 0 0,1-1 1 0 0,-1 0 0 0 0,-4 0 112 0 0,15-2-102 0 0,0 0-115 0 0,0 0-184 0 0,30-15-1172 0 0,-10 11 1622 0 0,-1 0 0 0 0,1 2 0 0 0,0 0 0 0 0,0 1 0 0 0,0 1 0 0 0,16 2-49 0 0,79-3 876 0 0,-94-5-596 0 0,0 0 1 0 0,0-1-1 0 0,-1-1 1 0 0,0 0-1 0 0,0-2 0 0 0,-1-1 1 0 0,0 0-1 0 0,10-9-280 0 0,1 1 217 0 0,-3 1-17 0 0,-2-1-1 0 0,0-1 0 0 0,-1-1 1 0 0,-1-1-1 0 0,-1-1 0 0 0,-1-1 0 0 0,9-14-199 0 0,-21 25 23 0 0,-1 0-1 0 0,0-1 1 0 0,-1 0-1 0 0,0-1 0 0 0,-1 0 1 0 0,0 0-1 0 0,-2 0 1 0 0,0 0-1 0 0,0-1 0 0 0,-2 0 1 0 0,0 0-1 0 0,0 0 1 0 0,-2 0-1 0 0,0 1 0 0 0,-1-6-22 0 0,0 15-11 0 0,0 1-1 0 0,-1-1 1 0 0,1 1-1 0 0,-1 0 0 0 0,0-1 1 0 0,-1 1-1 0 0,1 0 1 0 0,-1 0-1 0 0,0 0 0 0 0,0 1 1 0 0,-1-1-1 0 0,1 1 0 0 0,-1 0 1 0 0,0 0-1 0 0,0 0 1 0 0,0 0-1 0 0,-1 1 0 0 0,1-1 1 0 0,-1 1-1 0 0,0 0 1 0 0,0 1-1 0 0,0-1 0 0 0,0 1 1 0 0,-1 0-1 0 0,1 0 0 0 0,0 1 1 0 0,-1 0-1 0 0,1 0 1 0 0,-1 0-1 0 0,0 0 0 0 0,-5 1 12 0 0,8 2-19 0 0,-1 0 0 0 0,1 0 0 0 0,-1 0 0 0 0,1 1-1 0 0,0-1 1 0 0,0 1 0 0 0,0 0 0 0 0,0 0 0 0 0,1 0-1 0 0,-1 0 1 0 0,1 1 0 0 0,-1-1 0 0 0,1 1 0 0 0,0-1-1 0 0,1 1 1 0 0,-1 0 0 0 0,1 0 0 0 0,-1 0 0 0 0,1 0-1 0 0,1 0 1 0 0,-1 0 0 0 0,0 0 0 0 0,1 0 0 0 0,0 0 0 0 0,0 0-1 0 0,0 0 1 0 0,0 0 0 0 0,1 1 19 0 0,-1 13 11 0 0,1 0-1 0 0,0 0 1 0 0,1 0 0 0 0,1 0 0 0 0,1-1 0 0 0,1 1-1 0 0,0-1 1 0 0,1 0 0 0 0,1 0 0 0 0,1-1-1 0 0,0 0 1 0 0,1 0 0 0 0,1-1 0 0 0,3 4-11 0 0,99 164-58 0 0,-86-131-407 0 0,-26-51 360 0 0,0-1 3 0 0,0 0 9 0 0,0 0-19 0 0,0 0-67 0 0,-35-22-3608 0 0,0 3-2569 0 0,12 4-1774 0 0,11 8 5844 0 0</inkml:trace>
  <inkml:trace contextRef="#ctx0" brushRef="#br0" timeOffset="26838.683">8156 1874 8890 0 0,'0'0'1243'0'0,"0"0"-106"0"0,0 0 169 0 0,0 0 137 0 0,0 0-108 0 0,0 0-219 0 0,35-2-180 0 0,113-9-137 0 0,225-12 1650 0 0,-89 18-3641 0 0,-176 6-6407 0 0,-91-1 2663 0 0,-9 4-1991 0 0</inkml:trace>
  <inkml:trace contextRef="#ctx0" brushRef="#br0" timeOffset="27604.888">6433 1503 13603 0 0,'0'0'1032'0'0,"0"0"-328"0"0,0 0-48 0 0,0 0 129 0 0,0 0-9 0 0,0 0-144 0 0,0 0-176 0 0,0 0-208 0 0,0 0-160 0 0,0 0-192 0 0,0 0-168 0 0,0 0-168 0 0,0 0-200 0 0,0 0-272 0 0,-8 0-433 0 0,8 0-1063 0 0,0 3-2305 0 0,2-3-3433 0 0</inkml:trace>
  <inkml:trace contextRef="#ctx0" brushRef="#br0" timeOffset="34127.094">12609 1547 384 0 0,'0'0'1318'0'0,"0"0"-66"0"0,0 0 48 0 0,0 0 143 0 0,0 0 82 0 0,0 0-66 0 0,0 0-189 0 0,0 0-249 0 0,0 0-269 0 0,0 0-211 0 0,0 0-66 0 0,0 0 48 0 0,0 0 98 0 0,1 10 49 0 0,11 436 2999 0 0,6-151-4722 0 0,-16-285 1047 0 0,-1-5-2749 0 0,0-2-8760 0 0,-1-3 8621 0 0</inkml:trace>
  <inkml:trace contextRef="#ctx0" brushRef="#br0" timeOffset="34590.419">12461 1963 1448 0 0,'0'0'695'0'0,"0"0"200"0"0,0 0 264 0 0,0 0 227 0 0,0 0 50 0 0,0 0-69 0 0,0 0-108 0 0,0 0-162 0 0,0 0-178 0 0,35 5-216 0 0,111 16-227 0 0,-50-26-48 0 0,225-89-2715 0 0,-282 72-360 0 0,-39 21 2712 0 0,-8 1 54 0 0,0 2 40 0 0,1 1 1 0 0,-1-1 0 0 0,1 2-1 0 0,0-1 1 0 0,0 1 0 0 0,0 0-1 0 0,0 0 1 0 0,1 1 0 0 0,0 0-1 0 0,0 0 1 0 0,0 0 0 0 0,0 1-1 0 0,1 0 1 0 0,-2 2-160 0 0,2-2 203 0 0,0 0 0 0 0,0 0 0 0 0,1 1 0 0 0,0-1 1 0 0,0 1-1 0 0,1 0 0 0 0,0 0 0 0 0,0 0 0 0 0,0 0 0 0 0,1 1 0 0 0,0-1 1 0 0,0 1-1 0 0,1 0 0 0 0,0-1 0 0 0,1 1 0 0 0,-1 0 0 0 0,2-1 0 0 0,-1 1 0 0 0,1 5-203 0 0,1-8 105 0 0,0 0-1 0 0,1 1 0 0 0,-1-1 0 0 0,1 0 0 0 0,0 0 0 0 0,0 0 1 0 0,1-1-1 0 0,0 1 0 0 0,-1-1 0 0 0,1 0 0 0 0,1 0 0 0 0,-1 0 1 0 0,0 0-1 0 0,1-1 0 0 0,0 0 0 0 0,0 0 0 0 0,0 0 0 0 0,0 0 0 0 0,1-1 1 0 0,-1 0-1 0 0,1 0 0 0 0,-1 0 0 0 0,1-1 0 0 0,-1 0 0 0 0,1 0 1 0 0,0-1-1 0 0,0 1 0 0 0,0-1 0 0 0,2 0-104 0 0,-4 0 90 0 0,0 1-1 0 0,-1 0 0 0 0,1-1 1 0 0,0 0-1 0 0,0 0 1 0 0,0 0-1 0 0,0 0 1 0 0,-1 0-1 0 0,1-1 1 0 0,0 0-1 0 0,0 0 1 0 0,0 0-1 0 0,-1 0 1 0 0,1-1-1 0 0,-1 1 0 0 0,1-1 1 0 0,-1 0-1 0 0,0 0 1 0 0,1 0-1 0 0,-1 0 1 0 0,0-1-1 0 0,0 1 1 0 0,-1-1-1 0 0,1 0 1 0 0,0 0-1 0 0,-1 0 0 0 0,0 0 1 0 0,0 0-1 0 0,0 0 1 0 0,0-1-1 0 0,0 1 1 0 0,-1-1-1 0 0,1 0 1 0 0,-1 1-1 0 0,0-1 1 0 0,0 0-1 0 0,0 1 1 0 0,-1-4-91 0 0,-1 0-130 0 0,-1 1-1 0 0,-1-1 0 0 0,1 1 0 0 0,-1 0 1 0 0,0 0-1 0 0,-1 0 0 0 0,1 0 0 0 0,-1 0 0 0 0,0 1 1 0 0,-1 0-1 0 0,1 0 0 0 0,-1 0 0 0 0,0 0 1 0 0,0 1-1 0 0,-1 0 0 0 0,1 0 0 0 0,-1 0 0 0 0,0 1 1 0 0,0-1-1 0 0,0 1 0 0 0,0 1 0 0 0,-1 0 1 0 0,1-1-1 0 0,-1 2 0 0 0,0-1 0 0 0,1 1 0 0 0,-6 0 132 0 0,-45 3-4443 0 0,24 16-3763 0 0,23-11 3381 0 0</inkml:trace>
  <inkml:trace contextRef="#ctx0" brushRef="#br0" timeOffset="31943.804">9825 1937 0 0 0,'-67'162'0'0'0,"16"-74"285"0"0,24-55 2239 0 0,27-33-1910 0 0,0 0 115 0 0,0 0 53 0 0,0 0 36 0 0,0 0 27 0 0,0 0-3 0 0,0 0 11 0 0,0 0-32 0 0,50-92 2655 0 0,87-117-3510 0 0,-85 146 66 0 0,-50 60-36 0 0,-2 2-59 0 0,0 1-65 0 0,-2 23-168 0 0,-3-3 607 0 0,1 0 1 0 0,1 1-1 0 0,1-1 1 0 0,0 1-1 0 0,2-1 1 0 0,0 1-1 0 0,4 18-311 0 0,-3-34 76 0 0,0 0 0 0 0,1 0-1 0 0,0 0 1 0 0,0 0 0 0 0,0-1-1 0 0,1 1 1 0 0,-1-1-1 0 0,1 1 1 0 0,0-1 0 0 0,0 0-1 0 0,1 0 1 0 0,-1-1 0 0 0,1 1-1 0 0,0-1 1 0 0,0 1-1 0 0,0-1 1 0 0,0 0 0 0 0,0-1-1 0 0,1 1 1 0 0,-1-1 0 0 0,1 0-1 0 0,0 0 1 0 0,0 0-1 0 0,0-1 1 0 0,0 1 0 0 0,0-1-1 0 0,0 0 1 0 0,0-1 0 0 0,0 1-1 0 0,0-1 1 0 0,3 0-76 0 0,-2-1 121 0 0,0 1 1 0 0,0-1-1 0 0,0 0 1 0 0,0 0-1 0 0,-1-1 0 0 0,1 1 1 0 0,0-1-1 0 0,-1 0 1 0 0,1-1-1 0 0,-1 0 0 0 0,0 1 1 0 0,0-2-1 0 0,0 1 1 0 0,0-1-1 0 0,-1 1 1 0 0,1-1-1 0 0,-1 0 0 0 0,0-1 1 0 0,0 1-1 0 0,0-1 1 0 0,-1 0-1 0 0,0 0 1 0 0,3-5-123 0 0,4-6 0 0 0,-1 0 0 0 0,0-1-1 0 0,-1 0 1 0 0,-1-1-1 0 0,-1 0 1 0 0,-1 0-1 0 0,0 0 1 0 0,-1-1-1 0 0,-1 0 1 0 0,-1 1 0 0 0,0-1-1 0 0,-2-17 2 0 0,0 32-2519 0 0,-3 11-10471 0 0,3-3 9103 0 0</inkml:trace>
  <inkml:trace contextRef="#ctx0" brushRef="#br0" timeOffset="32394.627">10390 2092 3649 0 0,'0'0'824'0'0,"0"0"-61"0"0,0 0 317 0 0,0 0 426 0 0,0 0 174 0 0,0 0-90 0 0,0 0-207 0 0,0 0-200 0 0,0 0-194 0 0,0 0-170 0 0,0 0-158 0 0,0 0-150 0 0,0 0-89 0 0,31-12-48 0 0,91-37-14 0 0,-75 18 146 0 0,-42 23-378 0 0,0 2-63 0 0,-1 0 1 0 0,0 0-1 0 0,0 0 0 0 0,0 0 1 0 0,-1 0-1 0 0,0-1 0 0 0,0 0 1 0 0,0 1-1 0 0,-1-1 0 0 0,0 0 1 0 0,0 0-1 0 0,-1-1 0 0 0,0 1 1 0 0,-1 0-1 0 0,1 0 1 0 0,-1-3-67 0 0,-2 9-80 0 0,0 0 0 0 0,0-1 0 0 0,0 1 0 0 0,0 0 0 0 0,0 0 0 0 0,-1 0-1 0 0,1 1 1 0 0,0-1 0 0 0,0 1 0 0 0,-1-1 0 0 0,1 1 0 0 0,0-1-1 0 0,-1 1 1 0 0,1 0 0 0 0,0 0 0 0 0,-1 1 0 0 0,1-1 0 0 0,0 0-1 0 0,0 1 1 0 0,-1-1 0 0 0,0 1 81 0 0,-9 4-199 0 0,1 1 0 0 0,1 0 0 0 0,-1 0 0 0 0,1 1 0 0 0,0 0-1 0 0,0 1 1 0 0,1 0 0 0 0,0 1 0 0 0,0 0 0 0 0,-2 4 199 0 0,5-8 11 0 0,0 1 0 0 0,1-1 0 0 0,-1 1 0 0 0,1 1 0 0 0,0-1 0 0 0,1 1 0 0 0,-1 0 0 0 0,1 0-1 0 0,1 0 1 0 0,-1 1 0 0 0,1-1 0 0 0,1 1 0 0 0,-1 0 0 0 0,1-1 0 0 0,1 1 0 0 0,-1 0 0 0 0,1 1 0 0 0,1-1 0 0 0,0 0 0 0 0,0 5-11 0 0,2-9 42 0 0,1-1 0 0 0,0 1 0 0 0,0-1 0 0 0,0 0 0 0 0,0 0 1 0 0,1 0-1 0 0,-1 0 0 0 0,1-1 0 0 0,0 1 0 0 0,-1-1 0 0 0,1 0 0 0 0,0 0 0 0 0,0 0 1 0 0,1-1-1 0 0,-1 0 0 0 0,0 1 0 0 0,0-1 0 0 0,1-1 0 0 0,-1 1 0 0 0,3 0-42 0 0,15 4 94 0 0,6 3-320 0 0,0-3-1 0 0,0 0 1 0 0,0-2 0 0 0,0 0-1 0 0,0-2 1 0 0,1-2 0 0 0,15-2 226 0 0,50-25-9823 0 0,-68 16 4624 0 0,-17 9 4872 0 0</inkml:trace>
  <inkml:trace contextRef="#ctx0" brushRef="#br0" timeOffset="32840.786">10838 2051 0 0 0,'0'0'1503'0'0,"0"0"80"0"0,0 0-32 0 0,0 0-61 0 0,0 0-34 0 0,0 0-56 0 0,0 0-85 0 0,0 0-167 0 0,0 0-174 0 0,0 0-177 0 0,31-18-142 0 0,96-55-84 0 0,-78 28 319 0 0,-47 43-813 0 0,0-2 1 0 0,0 1-1 0 0,0 0 1 0 0,-1 0-1 0 0,1 0 1 0 0,-1-1-1 0 0,0 1 1 0 0,0-1-1 0 0,0 1 1 0 0,0-1-1 0 0,-1 0 0 0 0,1 1 1 0 0,-1-1-1 0 0,0 0 1 0 0,0 1-1 0 0,0-1 1 0 0,-1 1-1 0 0,1-1 1 0 0,-1 0-78 0 0,-52-4-1968 0 0,45 9 1791 0 0,0 1 1 0 0,1 1-1 0 0,-1-1 1 0 0,0 1-1 0 0,1 1 1 0 0,0 0-1 0 0,0 0 1 0 0,0 0 0 0 0,0 0-1 0 0,1 1 1 0 0,-1 1-1 0 0,1-1 1 0 0,1 1-1 0 0,-1 0 1 0 0,-3 5 176 0 0,1-4-69 0 0,1 2 91 0 0,0-1 0 0 0,0 1 0 0 0,1 0-1 0 0,0 0 1 0 0,0 0 0 0 0,1 1 0 0 0,0 0 0 0 0,1 0-1 0 0,0 0 1 0 0,1 1 0 0 0,0 0 0 0 0,0-1-1 0 0,1 1 1 0 0,1 0 0 0 0,0 0 0 0 0,0 0 0 0 0,1 0-1 0 0,1 7-21 0 0,1-14 95 0 0,1 0 0 0 0,-1 0-1 0 0,1 0 1 0 0,-1 0-1 0 0,1-1 1 0 0,0 1-1 0 0,0-1 1 0 0,1 0 0 0 0,-1 0-1 0 0,1 0 1 0 0,0 0-1 0 0,0-1 1 0 0,-1 1 0 0 0,2-1-1 0 0,-1 0 1 0 0,0 0-1 0 0,0-1 1 0 0,1 1 0 0 0,-1-1-1 0 0,0 0 1 0 0,1 0-1 0 0,0 0 1 0 0,-1-1-1 0 0,1 1 1 0 0,-1-1 0 0 0,1-1-1 0 0,4 1-94 0 0,87-8 676 0 0,-58-2-763 0 0,116-43-4489 0 0,-83 21-4075 0 0,-58 24 6222 0 0</inkml:trace>
  <inkml:trace contextRef="#ctx0" brushRef="#br0" timeOffset="33423.665">11429 1919 0 0 0,'0'0'1420'0'0,"0"0"422"0"0,0 0 28 0 0,0 0-191 0 0,0 0-223 0 0,0 0-320 0 0,0 0-267 0 0,0 0-257 0 0,0 0-119 0 0,0 0-49 0 0,-10-4 6 0 0,-31-6 11 0 0,-15 38 681 0 0,49-24-1115 0 0,1 0 0 0 0,-1 0 0 0 0,1 1 1 0 0,0 0-1 0 0,1 0 0 0 0,-1 0 1 0 0,1 0-1 0 0,0 1 0 0 0,0 0 0 0 0,1 0 1 0 0,0 1-1 0 0,0-1 0 0 0,0 1 1 0 0,1 0-1 0 0,0 0 0 0 0,0 0 0 0 0,1 0 1 0 0,0 0-1 0 0,0 1 0 0 0,0-1 1 0 0,1 1-1 0 0,0-1 0 0 0,1 1 0 0 0,0 2-27 0 0,3-5 79 0 0,0-1 1 0 0,1 0-1 0 0,-1 1 0 0 0,1-1 0 0 0,0 0 0 0 0,0-1 0 0 0,1 1 0 0 0,-1-1 0 0 0,1 0 0 0 0,-1 0 0 0 0,1 0 0 0 0,0-1 0 0 0,0 1 0 0 0,0-1 0 0 0,1-1 0 0 0,-1 1 0 0 0,0-1 0 0 0,1 0 0 0 0,-1 0 0 0 0,1 0 0 0 0,-1-1 0 0 0,1 1 0 0 0,-1-2 0 0 0,1 1 0 0 0,-1 0 0 0 0,1-1 0 0 0,3-1-79 0 0,-6 2 26 0 0,16-4 199 0 0,0 0 0 0 0,-1-1 1 0 0,0-1-1 0 0,0-1 0 0 0,0-1 1 0 0,-1 0-1 0 0,0-1 1 0 0,0-1-1 0 0,-1-1 0 0 0,-1 0 1 0 0,0-1-1 0 0,0 0 1 0 0,-1-1-1 0 0,-1-1 0 0 0,0 0 1 0 0,-1-1-1 0 0,0-1 0 0 0,4-8-225 0 0,-5 10 31 0 0,0-1-1 0 0,-1-1 1 0 0,0 0-1 0 0,-1 0 0 0 0,-1-1 1 0 0,-1 0-1 0 0,6-18-30 0 0,-11 29-42 0 0,0 0-1 0 0,-1 0 1 0 0,0 0-1 0 0,0 0 1 0 0,0 0-1 0 0,0 0 0 0 0,-1 0 1 0 0,0-1-1 0 0,0 1 1 0 0,-1 0-1 0 0,0 0 1 0 0,0 0-1 0 0,0 0 1 0 0,-1 0-1 0 0,0 0 1 0 0,0 0-1 0 0,0 1 0 0 0,-1-1 1 0 0,0 1-1 0 0,0-1 1 0 0,0 1-1 0 0,-1 0 1 0 0,0 0-1 0 0,0 1 1 0 0,-2-3 42 0 0,1 3-64 0 0,1 0 0 0 0,-1 0 0 0 0,0 1 0 0 0,0 0 0 0 0,0 0 0 0 0,0 0 1 0 0,0 1-1 0 0,-1 0 0 0 0,1 0 0 0 0,-1 0 0 0 0,1 0 0 0 0,-1 1 1 0 0,0 0-1 0 0,0 0 0 0 0,0 1 0 0 0,0 0 0 0 0,1 0 0 0 0,-1 0 0 0 0,0 0 1 0 0,0 1-1 0 0,0 0 0 0 0,1 0 0 0 0,-1 1 0 0 0,0 0 0 0 0,1 0 0 0 0,-1 0 1 0 0,1 0-1 0 0,0 1 0 0 0,0 0 0 0 0,0 0 0 0 0,0 1 0 0 0,0-1 0 0 0,-3 5 64 0 0,-2 1 55 0 0,1 0 0 0 0,1 0 0 0 0,0 1-1 0 0,0 1 1 0 0,1-1 0 0 0,0 1-1 0 0,1 0 1 0 0,0 1 0 0 0,1-1-1 0 0,0 1 1 0 0,1 1 0 0 0,0-1-1 0 0,1 0 1 0 0,0 1 0 0 0,1 0-1 0 0,1-1 1 0 0,0 1 0 0 0,1 3-55 0 0,-1-5 78 0 0,1-1 0 0 0,0 1 0 0 0,1-1 0 0 0,0 1 1 0 0,1-1-1 0 0,0 1 0 0 0,1-1 0 0 0,0 0 0 0 0,0 0 0 0 0,1 0 1 0 0,1-1-1 0 0,-1 1 0 0 0,1-1 0 0 0,1 0 0 0 0,0-1 0 0 0,0 1 1 0 0,1-1-1 0 0,0 0 0 0 0,0-1 0 0 0,1 1 0 0 0,6 3-78 0 0,5 2 13 0 0,0-2-1 0 0,0 0 0 0 0,2-1 0 0 0,-1-1 1 0 0,1 0-1 0 0,0-2 0 0 0,1-1 0 0 0,-1 0 0 0 0,1-2 1 0 0,0-1-1 0 0,1 0 0 0 0,-1-2 0 0 0,3 0-12 0 0,43 1-3920 0 0,-2-1-3786 0 0,-59-1 6592 0 0,12 0-6717 0 0</inkml:trace>
  <inkml:trace contextRef="#ctx0" brushRef="#br0" timeOffset="50472.668">0 3178 0 0 0,'0'0'271'0'0,"0"0"329"0"0,0 0 315 0 0,0 0 310 0 0,0 0 197 0 0,0 0 22 0 0,0 0-71 0 0,0 0-127 0 0,0 0-107 0 0,0 0-86 0 0,15 4-64 0 0,48 13-41 0 0,-58-16-796 0 0,0 0 0 0 0,-1 0 0 0 0,1-1-1 0 0,0 0 1 0 0,0 0 0 0 0,0 0 0 0 0,0 0 0 0 0,-1-1-1 0 0,1 0 1 0 0,0 0 0 0 0,0 0 0 0 0,-1-1-1 0 0,1 0 1 0 0,-1 1 0 0 0,1-2 0 0 0,-1 1-1 0 0,1-1-151 0 0,19-8 590 0 0,6-4-361 0 0,-1-1 0 0 0,0-2 0 0 0,-1-1 0 0 0,-1-1 0 0 0,-1-1-1 0 0,-1-1 1 0 0,0-2 0 0 0,-2 0 0 0 0,-1-1 0 0 0,-1-2 0 0 0,-2 0 0 0 0,0-1-1 0 0,-2-1 1 0 0,-1 0 0 0 0,1-6-229 0 0,-12 27-47 0 0,0-1 0 0 0,-1-1 0 0 0,0 1-1 0 0,-1-1 1 0 0,0 0 0 0 0,0 1 0 0 0,-1-1 0 0 0,0 0 0 0 0,-1-1 0 0 0,0 1-1 0 0,0 0 1 0 0,-1 0 0 0 0,-1 0 0 0 0,0-1 47 0 0,-1 8-200 0 0,-1 1 0 0 0,0 0 0 0 0,1 0 1 0 0,-1 0-1 0 0,0 1 0 0 0,0-1 0 0 0,0 1 0 0 0,0 0 0 0 0,-1-1 1 0 0,1 1-1 0 0,0 1 0 0 0,-1-1 0 0 0,1 0 0 0 0,0 1 0 0 0,-1 0 1 0 0,1 0-1 0 0,0 0 0 0 0,-1 0 0 0 0,1 0 0 0 0,-1 1 0 0 0,1-1 1 0 0,0 1-1 0 0,0 0 0 0 0,-1 0 0 0 0,1 0 0 0 0,-1 1 200 0 0,-12 6-173 0 0,1 0 0 0 0,-1 1 0 0 0,2 1 0 0 0,0 0 0 0 0,0 1 0 0 0,0 0 0 0 0,2 1 0 0 0,-1 1 0 0 0,2 0 0 0 0,0 1 0 0 0,-6 9 173 0 0,-15 47 485 0 0,31-69-458 0 0,1 1-1 0 0,-1 0 0 0 0,1 0 0 0 0,0-1 0 0 0,0 1 1 0 0,0 0-1 0 0,0 0 0 0 0,0-1 0 0 0,1 1 0 0 0,-1 0 1 0 0,0 0-1 0 0,1-1 0 0 0,-1 1 0 0 0,1 0 0 0 0,0-1 1 0 0,0 1-1 0 0,-1-1 0 0 0,1 1 0 0 0,0-1 0 0 0,0 1 1 0 0,0-1-1 0 0,1 0 0 0 0,-1 1 0 0 0,0-1 0 0 0,0 0 1 0 0,1 0-1 0 0,-1 0 0 0 0,1 0 0 0 0,-1 0 0 0 0,1 0 1 0 0,-1 0-1 0 0,1 0 0 0 0,-1-1 0 0 0,1 1 0 0 0,0-1 1 0 0,0 1-1 0 0,-1-1 0 0 0,1 0 0 0 0,1 1-26 0 0,146-5 1874 0 0,75-60 640 0 0,-223 64-2489 0 0,0-1 1 0 0,0 1-1 0 0,0 1 1 0 0,0-1 0 0 0,0 0-1 0 0,0 0 1 0 0,0 0-1 0 0,0 1 1 0 0,0-1-1 0 0,0 0 1 0 0,0 1 0 0 0,0-1-1 0 0,0 1 1 0 0,0-1-1 0 0,0 1 1 0 0,0-1-1 0 0,0 1 1 0 0,0 0 0 0 0,0 0-1 0 0,-1-1 1 0 0,1 1-1 0 0,0 0 1 0 0,-1 0-1 0 0,1 0 1 0 0,0 0 0 0 0,-1 0-1 0 0,1 0 1 0 0,-1 0-1 0 0,1 0 1 0 0,-1 0-1 0 0,0 0 1 0 0,0 0 0 0 0,1 0-1 0 0,-1 0 1 0 0,0 0-1 0 0,0 0 1 0 0,0 0 0 0 0,0 0-1 0 0,0 0 1 0 0,0 0-1 0 0,0 0 1 0 0,0 1-1 0 0,-1-1 1 0 0,1 0 0 0 0,0 0-1 0 0,-1 0 1 0 0,1 0-1 0 0,-1 0 1 0 0,1 0-1 0 0,-1 0 1 0 0,1 0 0 0 0,-1-1-1 0 0,1 1 1 0 0,-1 0-1 0 0,0 0 1 0 0,0 0-1 0 0,0 0-25 0 0,-8 21 250 0 0,6-18-251 0 0,0 0 0 0 0,1 0 0 0 0,-1 0 0 0 0,1 0 0 0 0,0 0 0 0 0,0 0 0 0 0,1 1 0 0 0,-1-1 0 0 0,1 1 1 0 0,0-1-1 0 0,0 1 0 0 0,0-1 0 0 0,1 1 0 0 0,0 0 0 0 0,0-1 0 0 0,0 1 0 0 0,0 0 0 0 0,1-1 0 0 0,0 1 1 0 0,0-1-1 0 0,0 1 0 0 0,0-1 0 0 0,1 1 0 0 0,0-1 0 0 0,-1 0 0 0 0,2 0 0 0 0,-1 1 0 0 0,0-2 1 0 0,1 1-1 0 0,0 0 0 0 0,1 1 1 0 0,10 3-15 0 0,1 0 1 0 0,-1-1-1 0 0,1-1 0 0 0,1 0 1 0 0,-1-1-1 0 0,1-1 1 0 0,0 0-1 0 0,0-1 0 0 0,0-1 1 0 0,0-1-1 0 0,0 0 1 0 0,1-1-1 0 0,-1 0 1 0 0,0-2-1 0 0,6-1 15 0 0,-7 1 36 0 0,1-2 0 0 0,-1 0 0 0 0,1-1 0 0 0,-2-1 1 0 0,1 0-1 0 0,0-1 0 0 0,-1-1 0 0 0,-1 0 0 0 0,1-1 0 0 0,-1 0 0 0 0,-1-1 0 0 0,0 0 0 0 0,10-11-36 0 0,-17 15-42 0 0,1-1 1 0 0,-1 1-1 0 0,0-2 0 0 0,0 1 0 0 0,-1 0 0 0 0,0-1 0 0 0,0 0 0 0 0,-1 0 0 0 0,0 0 0 0 0,0 0 0 0 0,-1 0 0 0 0,0-1 0 0 0,0 1 0 0 0,-1-1 0 0 0,-1 1 0 0 0,1-1 0 0 0,-1-2 42 0 0,0 10-95 0 0,-1-1-1 0 0,1 0 1 0 0,-1 0 0 0 0,1 1-1 0 0,-1-1 1 0 0,1 0 0 0 0,-1 1-1 0 0,0-1 1 0 0,0 1 0 0 0,0-1-1 0 0,0 1 1 0 0,0-1 0 0 0,0 1-1 0 0,-1 0 1 0 0,1-1 0 0 0,0 1-1 0 0,-1 0 1 0 0,1 0-1 0 0,0 0 1 0 0,-1 0 0 0 0,1 0-1 0 0,-1 0 1 0 0,0 1 0 0 0,1-1-1 0 0,-1 0 1 0 0,0 1 0 0 0,1-1-1 0 0,-1 1 1 0 0,0 0 0 0 0,0-1-1 0 0,0 1 1 0 0,1 0 0 0 0,-1 0-1 0 0,0 0 1 0 0,0 1 95 0 0,-66 9-4389 0 0,-18 54 738 0 0,81-59 3675 0 0,0 0 0 0 0,0 0 1 0 0,1 0-1 0 0,-1 1 1 0 0,1-1-1 0 0,1 1 0 0 0,-1 0 1 0 0,1 0-1 0 0,0 1 0 0 0,1-1 1 0 0,-1 1-1 0 0,1-1 1 0 0,0 1-1 0 0,1 0 0 0 0,0-1 1 0 0,0 1-1 0 0,0 0 0 0 0,1 0 1 0 0,0 0-1 0 0,0 0 1 0 0,1 0-1 0 0,1 4-24 0 0,2-6 157 0 0,0 0-1 0 0,1 0 1 0 0,0 0-1 0 0,0 0 1 0 0,0-1-1 0 0,0 0 1 0 0,1 0 0 0 0,-1-1-1 0 0,1 1 1 0 0,0-1-1 0 0,1 0 1 0 0,-1-1-1 0 0,0 0 1 0 0,1 0-1 0 0,-1 0 1 0 0,1 0 0 0 0,-1-1-1 0 0,1 0 1 0 0,0-1-1 0 0,3 0-156 0 0,21 3 357 0 0,0-2 0 0 0,1-1 0 0 0,-1-2 0 0 0,0-1 0 0 0,0-1 0 0 0,0-2-1 0 0,-1-1 1 0 0,1-1 0 0 0,-2-1 0 0 0,1-2 0 0 0,-1-2 0 0 0,-1 0 0 0 0,0-2 0 0 0,-1 0-1 0 0,20-18-356 0 0,87-51 178 0 0,-134 83-188 0 0,0 1-1 0 0,1-1 1 0 0,-1 1 0 0 0,1 0-1 0 0,-1-1 1 0 0,1 1 0 0 0,-1 0-1 0 0,1-1 1 0 0,-1 1 0 0 0,1 0-1 0 0,-1 0 1 0 0,1-1 0 0 0,-1 1 0 0 0,1 0-1 0 0,0 0 1 0 0,-1 0 0 0 0,1 0-1 0 0,-1 0 1 0 0,1 0 0 0 0,0 0-1 0 0,-1 0 1 0 0,1 0 0 0 0,-1 0-1 0 0,1 0 1 0 0,0 0 0 0 0,-1 0 0 0 0,1 0-1 0 0,-1 1 1 0 0,1-1 0 0 0,-1 0-1 0 0,1 0 1 0 0,-1 1 0 0 0,1-1-1 0 0,-1 0 1 0 0,1 1 0 0 0,-1-1 0 0 0,1 0-1 0 0,-1 1 1 0 0,1-1 0 0 0,-1 1-1 0 0,0-1 1 0 0,1 1 0 0 0,-1-1-1 0 0,0 1 1 0 0,1-1 0 0 0,-1 1-1 0 0,0-1 1 0 0,0 1 0 0 0,1 0 0 0 0,-1-1-1 0 0,0 1 1 0 0,0-1 0 0 0,0 1-1 0 0,0-1 1 0 0,0 1 0 0 0,0 0-1 0 0,0 0 11 0 0,0 45 156 0 0,-1-33-94 0 0,0 6-24 0 0,-1 1-1 0 0,-1-1 0 0 0,0 0 0 0 0,-2-1 0 0 0,0 1 0 0 0,-1-1 1 0 0,-1 1-1 0 0,-3 3-37 0 0,9-19-135 0 0,-1 1 1 0 0,0-1-1 0 0,0 0 0 0 0,0 0 1 0 0,0 0-1 0 0,0 0 0 0 0,-1 0 1 0 0,1-1-1 0 0,-1 1 0 0 0,0-1 1 0 0,1 0-1 0 0,-1 1 0 0 0,0-1 1 0 0,-1 0-1 0 0,1-1 1 0 0,0 1-1 0 0,0-1 0 0 0,-1 1 1 0 0,1-1-1 0 0,-1 0 0 0 0,1 0 1 0 0,-1-1-1 0 0,0 1 0 0 0,1-1 1 0 0,-1 1-1 0 0,0-1 135 0 0,-5-45-6992 0 0,20 4 1763 0 0,-9 39 5201 0 0,-1 0 0 0 0,1 0 1 0 0,0 0-1 0 0,0 0 1 0 0,0 1-1 0 0,0-1 1 0 0,0 0-1 0 0,0 1 0 0 0,0 0 1 0 0,1-1-1 0 0,-1 1 1 0 0,0 0-1 0 0,1 0 1 0 0,-1 1-1 0 0,1-1 0 0 0,-1 0 1 0 0,1 1-1 0 0,-1-1 1 0 0,1 1-1 0 0,0 0 1 0 0,-1 0-1 0 0,2 0 28 0 0,40 24 758 0 0,-19-3 1075 0 0,60 0 1320 0 0,13-38 1403 0 0,-71 4-3787 0 0,-1-2 0 0 0,0 0 1 0 0,-1-2-1 0 0,-1 0 0 0 0,0-2 1 0 0,-2-1-1 0 0,0 0 0 0 0,-1-2 1 0 0,2-4-770 0 0,-1-26 1869 0 0,-22 51-1721 0 0,-2 2-188 0 0,0-1 0 0 0,0 0 0 0 0,0 1 0 0 0,0-1 0 0 0,0 1 0 0 0,0-1-1 0 0,0 1 1 0 0,0 0 0 0 0,0 0 0 0 0,0 0 0 0 0,0 0 0 0 0,0 0 0 0 0,0 1-1 0 0,1-1 1 0 0,-1 0 0 0 0,0 1 0 0 0,1 0 0 0 0,0-1 0 0 0,-1 1 0 0 0,1 0-1 0 0,0-1 1 0 0,0 1 0 0 0,0 0 0 0 0,0 0 0 0 0,0 0 0 0 0,0 0 0 0 0,0 0-1 0 0,1 0 1 0 0,-1 0 0 0 0,1 0 0 0 0,-1 2 40 0 0,-5 73-666 0 0,6-69 653 0 0,35 89 72 0 0,-21-69-14 0 0,-3 0-18 0 0,-2 1 0 0 0,-1 0-1 0 0,-1 0 1 0 0,-1 1 0 0 0,-2 0-1 0 0,-1 0 1 0 0,-1 0 0 0 0,-2 0-1 0 0,-1 6-26 0 0,1-33 27 0 0,0-1 0 0 0,0 0 0 0 0,0 0-1 0 0,0 0 1 0 0,-1 0 0 0 0,1 1-1 0 0,0-1 1 0 0,-1 0 0 0 0,0 0-1 0 0,1 0 1 0 0,-1 0 0 0 0,0 0 0 0 0,0 0-1 0 0,0 0 1 0 0,0 0 0 0 0,-1-1-1 0 0,1 1 1 0 0,0 0 0 0 0,-1-1 0 0 0,1 1-1 0 0,-1-1 1 0 0,0 1 0 0 0,1-1-1 0 0,-1 0 1 0 0,0 1 0 0 0,0-1-1 0 0,0 0 1 0 0,0 0 0 0 0,0-1 0 0 0,0 1-1 0 0,0 0 1 0 0,0-1 0 0 0,0 1-1 0 0,0-1 1 0 0,0 1 0 0 0,0-1 0 0 0,-1 0-1 0 0,1 0 1 0 0,0 0 0 0 0,0 0-1 0 0,0-1 1 0 0,0 1 0 0 0,-1-1-27 0 0,-12-42 282 0 0,16 14-315 0 0,2 1-1 0 0,1-1 0 0 0,2 1 0 0 0,0 0 0 0 0,2 1 0 0 0,1-1 1 0 0,2 1-1 0 0,0 1 0 0 0,1 0 0 0 0,2 1 0 0 0,11-15 34 0 0,-13 19-9 0 0,1 1 0 0 0,1 1 1 0 0,1 0-1 0 0,0 1 0 0 0,1 0 0 0 0,1 2 0 0 0,1 0 0 0 0,1 1 0 0 0,0 0 0 0 0,1 1 9 0 0,-18 12 15 0 0,0 0 0 0 0,0 0 0 0 0,0 1 0 0 0,0-1 0 0 0,0 0 0 0 0,1 1 1 0 0,-1-1-1 0 0,1 1 0 0 0,-1 0 0 0 0,1 0 0 0 0,-1 0 0 0 0,1 0 0 0 0,0 0 0 0 0,-1 0 0 0 0,1 1 0 0 0,0-1 0 0 0,0 1 0 0 0,-1 0 0 0 0,1 0 1 0 0,0 0-1 0 0,0 0 0 0 0,-1 1 0 0 0,1-1 0 0 0,0 1 0 0 0,0-1 0 0 0,-1 1 0 0 0,1 0 0 0 0,0 0 0 0 0,-1 0 0 0 0,1 0 0 0 0,-1 1 1 0 0,0-1-1 0 0,1 1 0 0 0,-1-1 0 0 0,0 1 0 0 0,0 0 0 0 0,0 0 0 0 0,0 0 0 0 0,0 0 0 0 0,0 0 0 0 0,-1 1 0 0 0,1-1 0 0 0,-1 0 0 0 0,1 1 1 0 0,-1-1-1 0 0,0 1 0 0 0,0-1 0 0 0,0 1 0 0 0,0 0 0 0 0,-1-1 0 0 0,1 1 0 0 0,-1 1-15 0 0,1 2 31 0 0,-1 1 0 0 0,0-1-1 0 0,0 0 1 0 0,-1 0 0 0 0,0 0 0 0 0,0 0-1 0 0,0 0 1 0 0,-1 0 0 0 0,0-1-1 0 0,0 1 1 0 0,-1 0 0 0 0,1-1 0 0 0,-1 1-1 0 0,0-1 1 0 0,-1 0 0 0 0,1 0 0 0 0,-1 0-1 0 0,0-1 1 0 0,0 1 0 0 0,0-1 0 0 0,-1 0-1 0 0,0 0 1 0 0,-3 2-31 0 0,-92 64-969 0 0,22-44-4737 0 0,70-25 3467 0 0,-6 1-6377 0 0,10-2 6023 0 0</inkml:trace>
  <inkml:trace contextRef="#ctx0" brushRef="#br0" timeOffset="51514.917">2629 3097 168 0 0,'0'0'2347'0'0,"0"0"-545"0"0,0 0-62 0 0,0 0 21 0 0,0 0-16 0 0,0 0-71 0 0,0 0-94 0 0,0 0-137 0 0,0 0-145 0 0,0 0-175 0 0,0 0-194 0 0,0 0-162 0 0,27-1-161 0 0,84-6-156 0 0,-61-8 98 0 0,-44 9-438 0 0,60-63 765 0 0,-62 64-877 0 0,-1 0 0 0 0,0 0 0 0 0,0 0 1 0 0,-1 0-1 0 0,0 0 0 0 0,0 0 0 0 0,0-1 0 0 0,0 1 1 0 0,-1-1-1 0 0,0 1 0 0 0,0-1 0 0 0,0 0 0 0 0,-1 1 0 0 0,0-7 2 0 0,-2 10-103 0 0,0 0-1 0 0,0 0 1 0 0,0 0-1 0 0,0 0 1 0 0,0 0-1 0 0,-1 0 0 0 0,1 1 1 0 0,-1-1-1 0 0,1 1 1 0 0,-1 0-1 0 0,0 0 0 0 0,1 0 1 0 0,-1 0-1 0 0,0 0 1 0 0,0 0-1 0 0,0 1 0 0 0,1-1 1 0 0,-1 1-1 0 0,0 0 1 0 0,0 0-1 0 0,0 0 0 0 0,0 0 1 0 0,0 0-1 0 0,0 1 1 0 0,0-1-1 0 0,1 1 1 0 0,-1 0-1 0 0,0 0 0 0 0,0 0 1 0 0,1 0-1 0 0,-1 1 1 0 0,1-1-1 0 0,-1 1 0 0 0,-1 1 104 0 0,-5 2-100 0 0,1 0-1 0 0,0 1 1 0 0,0 0 0 0 0,0 1-1 0 0,1 0 1 0 0,0 0-1 0 0,0 0 1 0 0,0 1-1 0 0,1 0 1 0 0,1 0-1 0 0,-1 1 1 0 0,1 0 0 0 0,1 0-1 0 0,0 0 1 0 0,0 0-1 0 0,0 1 1 0 0,1-1-1 0 0,1 1 1 0 0,0 0-1 0 0,0 0 1 0 0,1 0 0 0 0,0 0-1 0 0,1 0 1 0 0,0 0-1 0 0,1 3 101 0 0,2-9 88 0 0,0 1 0 0 0,1 0 0 0 0,0-1 0 0 0,0 1 0 0 0,0-1 0 0 0,0 0 0 0 0,1-1 0 0 0,-1 1 0 0 0,1-1 0 0 0,0 0 0 0 0,0 0 0 0 0,0 0 0 0 0,1-1 0 0 0,-1 1 0 0 0,1-2 0 0 0,-1 1 0 0 0,1 0 0 0 0,0-1 0 0 0,-1 0 0 0 0,1 0 0 0 0,0-1 0 0 0,0 0 0 0 0,0 0 0 0 0,0 0 0 0 0,-1-1 0 0 0,1 1-1 0 0,0-2 1 0 0,0 1 0 0 0,-1 0 0 0 0,6-3-88 0 0,13-4 258 0 0,-1-1-1 0 0,0-2 0 0 0,0 0 1 0 0,-1-1-1 0 0,0-1 1 0 0,-1-1-1 0 0,-1-1 0 0 0,19-18-257 0 0,53-35 563 0 0,75-36-233 0 0,-166 103-339 0 0,0 0-1 0 0,-1 0 1 0 0,1 1 0 0 0,0-1 0 0 0,-1 0-1 0 0,1 1 1 0 0,0-1 0 0 0,0 0 0 0 0,-1 1 0 0 0,1-1-1 0 0,0 1 1 0 0,0-1 0 0 0,0 1 0 0 0,0-1 0 0 0,0 1-1 0 0,0 0 1 0 0,0 0 0 0 0,0-1 0 0 0,0 1 0 0 0,0 0-1 0 0,0 0 1 0 0,0 0 0 0 0,0 0 0 0 0,0 0-1 0 0,0 0 1 0 0,0 0 0 0 0,0 1 0 0 0,0-1 0 0 0,0 0-1 0 0,0 0 1 0 0,0 1 0 0 0,0-1 0 0 0,0 1 0 0 0,0-1-1 0 0,0 1 1 0 0,-1-1 0 0 0,1 1 0 0 0,0-1 0 0 0,0 1-1 0 0,0 0 1 0 0,-1 0 0 0 0,1-1 0 0 0,0 1 0 0 0,-1 0-1 0 0,1 0 1 0 0,-1 0 0 0 0,1 0 0 0 0,-1-1-1 0 0,1 1 1 0 0,-1 0 0 0 0,0 0 0 0 0,1 0 0 0 0,-1 0-1 0 0,0 0 1 0 0,0 0 0 0 0,0 0 0 0 0,0 0 0 0 0,0 0-1 0 0,0 0 1 0 0,0 0 0 0 0,0 0 0 0 0,0 0 0 0 0,0 1 9 0 0,-1 1 28 0 0,0 0 1 0 0,-1 0-1 0 0,1-1 0 0 0,0 1 1 0 0,-1-1-1 0 0,0 1 1 0 0,1-1-1 0 0,-1 1 1 0 0,0-1-1 0 0,0 0 1 0 0,0 0-1 0 0,-1 0 1 0 0,1 0-1 0 0,0 0 1 0 0,-1-1-1 0 0,0 1 0 0 0,1-1 1 0 0,-1 1-1 0 0,0-1 1 0 0,1 0-1 0 0,-1 0 1 0 0,0 0-1 0 0,0-1 1 0 0,0 1-1 0 0,0-1 1 0 0,0 1-1 0 0,0-1 1 0 0,0 0-1 0 0,0 0 0 0 0,0-1 1 0 0,0 1-1 0 0,0 0 1 0 0,1-1-1 0 0,-1 0 1 0 0,0 1-1 0 0,0-1 1 0 0,0-1-1 0 0,0 1-28 0 0,-75-20-848 0 0,44 79-135 0 0,31 28 944 0 0,5-83 51 0 0,0 1 0 0 0,0-1-1 0 0,0 1 1 0 0,0-1 0 0 0,0 0-1 0 0,1 0 1 0 0,0 0-1 0 0,-1 0 1 0 0,1 0 0 0 0,0-1-1 0 0,1 1 1 0 0,-1-1 0 0 0,0 0-1 0 0,1 0 1 0 0,-1 0-1 0 0,1 0 1 0 0,-1-1 0 0 0,1 0-1 0 0,0 1 1 0 0,0-1 0 0 0,0 0-1 0 0,0-1 1 0 0,0 1-1 0 0,-1-1 1 0 0,1 0 0 0 0,0 0-1 0 0,0 0 1 0 0,0 0 0 0 0,0-1-1 0 0,0 1 1 0 0,0-1-1 0 0,1-1-11 0 0,0 2 39 0 0,7-1 35 0 0,0-2 0 0 0,0 0 0 0 0,0 0 0 0 0,0-1 0 0 0,-1-1 0 0 0,1 0 0 0 0,-1 0 0 0 0,0-1 0 0 0,-1-1 0 0 0,7-5-74 0 0,12-5 134 0 0,208-162 1145 0 0,-219 168-1279 0 0,-2-1 0 0 0,0 0 0 0 0,0-1 1 0 0,-1-1-1 0 0,0 0 0 0 0,-2-1 0 0 0,0-1 0 0 0,0 0 1 0 0,-2-1-1 0 0,0 0 0 0 0,0-1 0 0 0,-2 0 1 0 0,0-1-1 0 0,-2 1 0 0 0,0-2 0 0 0,-1 1 0 0 0,0-1 1 0 0,1-17-1 0 0,-7 32-35 0 0,1 3 32 0 0,0 1 1 0 0,0-1-1 0 0,-1 0 1 0 0,1 0-1 0 0,-1 1 1 0 0,1-1-1 0 0,-1 0 1 0 0,1 0-1 0 0,-1 1 1 0 0,0-1-1 0 0,0 0 1 0 0,0 0-1 0 0,0 0 1 0 0,-1 0-1 0 0,1 1 1 0 0,0-1-1 0 0,-1 0 1 0 0,1 0-1 0 0,-1 1 1 0 0,1-1-1 0 0,-1 0 1 0 0,0 1-1 0 0,0-1 1 0 0,0 0-1 0 0,0 1 1 0 0,0-1-1 0 0,0 1 1 0 0,0 0-1 0 0,-1-1 1 0 0,1 1-1 0 0,0 0 1 0 0,-1 0-1 0 0,1 0 1 0 0,-1 0-1 0 0,1 0 1 0 0,-1 0-1 0 0,0 0 1 0 0,1 0-1 0 0,-1 1 1 0 0,0-1-1 0 0,1 1 1 0 0,-1-1-1 0 0,0 1 1 0 0,0 0-1 0 0,0-1 1 0 0,1 1-1 0 0,-1 0 1 0 0,0 0-1 0 0,0 0 1 0 0,-1 1 2 0 0,-3 3-24 0 0,-1 0 1 0 0,1 0 0 0 0,0 1 0 0 0,1 0-1 0 0,-1 0 1 0 0,1 1 0 0 0,0-1 0 0 0,0 1-1 0 0,0 0 1 0 0,1 1 0 0 0,0-1 0 0 0,0 1-1 0 0,1 0 1 0 0,0 0 0 0 0,0 0 0 0 0,0 1 23 0 0,-6 19 31 0 0,1 0 1 0 0,1 1 0 0 0,1 1-1 0 0,1-1 1 0 0,2 1 0 0 0,1 0-1 0 0,1 0 1 0 0,2 13-32 0 0,1-20-2 0 0,2-1 1 0 0,0 1-1 0 0,2-1 0 0 0,0 0 1 0 0,1 0-1 0 0,1-1 0 0 0,1 0 1 0 0,7 10 1 0 0,19 59-1091 0 0,-35-88 759 0 0,0-1-43 0 0,0 0-103 0 0,-28-6-6240 0 0,11-3-924 0 0,13 5 2873 0 0</inkml:trace>
  <inkml:trace contextRef="#ctx0" brushRef="#br0" timeOffset="51701.496">3485 2662 6913 0 0,'0'0'3068'0'0,"0"0"-1499"0"0,0 0-252 0 0,0 0 74 0 0,0 0-71 0 0,36-2-96 0 0,112-5-65 0 0,115 1 2109 0 0,-59 3-3818 0 0,-117 3-3013 0 0,-13 0-4050 0 0,-48 0-1890 0 0</inkml:trace>
  <inkml:trace contextRef="#ctx0" brushRef="#br0" timeOffset="52864.049">5019 2544 4993 0 0,'0'0'1202'0'0,"0"0"-53"0"0,0 0 188 0 0,0 0 271 0 0,0 0 91 0 0,0 0-111 0 0,0 0-213 0 0,0 0-289 0 0,0 0-273 0 0,0 0-209 0 0,0 0-169 0 0,-14 36-113 0 0,-41 113-65 0 0,27-46 122 0 0,-8 136-2 0 0,36-238-379 0 0,0 1 0 0 0,0-1-1 0 0,0 0 1 0 0,0 0 0 0 0,0 1-1 0 0,0-1 1 0 0,0 0 0 0 0,0 1 0 0 0,1-1-1 0 0,-1 0 1 0 0,0 0 0 0 0,1 1-1 0 0,-1-1 1 0 0,1 0 0 0 0,0 0 0 0 0,-1 0-1 0 0,1 0 1 0 0,0 1 0 0 0,0-1 0 0 0,-1 0-1 0 0,1-1 1 0 0,0 1 0 0 0,0 0-1 0 0,0 0 1 0 0,0 0 0 0 0,0 0 0 0 0,1-1-1 0 0,-1 1 1 0 0,0 0 0 0 0,0-1-1 0 0,0 1 1 0 0,0-1 0 0 0,1 0 0 0 0,-1 1-1 0 0,0-1 1 0 0,1 0 0 0 0,-1 0-1 0 0,0 0 1 0 0,1 0 0 0 0,-1 0 0 0 0,0 0-1 0 0,0 0 1 0 0,1 0 0 0 0,-1 0 0 0 0,0-1-1 0 0,1 1 1 0 0,-1 0 0 0 0,0-1 2 0 0,71-32 478 0 0,-56 22-413 0 0,123-100 113 0 0,-139 112-165 0 0,0-1-1 0 0,0 0 1 0 0,0 1-1 0 0,0-1 1 0 0,0 0-1 0 0,0 0 1 0 0,0 1-1 0 0,0-1 1 0 0,1 0-1 0 0,-1 0 1 0 0,0 1-1 0 0,0-1 1 0 0,0 0-1 0 0,0 0 1 0 0,0 0-1 0 0,0 1 0 0 0,1-1 1 0 0,-1 0-1 0 0,0 0 1 0 0,0 0-1 0 0,0 0 1 0 0,1 1-1 0 0,-1-1 1 0 0,0 0-1 0 0,0 0 1 0 0,1 0-1 0 0,-1 0 1 0 0,0 0-1 0 0,0 0 1 0 0,1 0-1 0 0,-1 1 1 0 0,0-1-1 0 0,0 0 1 0 0,1 0-1 0 0,-1 0-12 0 0,-3 8-69 0 0,-25 135 1128 0 0,28-139-1036 0 0,0 0 1 0 0,0 0-1 0 0,0 0 0 0 0,1 0 1 0 0,0 0-1 0 0,-1 1 0 0 0,2-1 0 0 0,-1 0 1 0 0,0-1-1 0 0,1 1 0 0 0,-1 0 1 0 0,1 0-1 0 0,0-1 0 0 0,1 1 0 0 0,-1-1 1 0 0,1 1-1 0 0,-1-1 0 0 0,1 0 1 0 0,0 0-1 0 0,0 0 0 0 0,0-1 0 0 0,0 1 1 0 0,1-1-1 0 0,2 2-23 0 0,5 3 72 0 0,1 0 0 0 0,0-1 0 0 0,0 0 1 0 0,1-1-1 0 0,0 0 0 0 0,0-1 0 0 0,0-1 0 0 0,0 0 0 0 0,0-1 0 0 0,1 0 0 0 0,-1-1 1 0 0,7 0-73 0 0,-11-1 61 0 0,0 0 1 0 0,0 0 0 0 0,0-1 0 0 0,0 0 0 0 0,0-1 0 0 0,0 1 0 0 0,0-2 0 0 0,-1 1 0 0 0,1-1 0 0 0,-1-1 0 0 0,0 0 0 0 0,0 0 0 0 0,0 0 0 0 0,0-1 0 0 0,-1 0 0 0 0,0-1 0 0 0,3-1-62 0 0,-8 3 2 0 0,0 1-1 0 0,0 0 1 0 0,0-1 0 0 0,0 1 0 0 0,0-1-1 0 0,-1 0 1 0 0,0 1 0 0 0,0-1-1 0 0,0 0 1 0 0,0 0 0 0 0,0 0-1 0 0,-1 0 1 0 0,1 0 0 0 0,-1 0 0 0 0,0 0-1 0 0,-1 0 1 0 0,1 0 0 0 0,-1 0-1 0 0,1 0 1 0 0,-1 1 0 0 0,-1-1-1 0 0,1 0 1 0 0,0 0 0 0 0,-1 1 0 0 0,0-1-1 0 0,1 1 1 0 0,-1-1 0 0 0,-1 1-1 0 0,1 0 1 0 0,0 0 0 0 0,-1 0 0 0 0,0 0-1 0 0,0 0 1 0 0,0 0 0 0 0,0 1-1 0 0,0 0 1 0 0,0-1 0 0 0,-1 1-1 0 0,1 0 1 0 0,-1 0-2 0 0,-13-5-569 0 0,-1 0-1 0 0,-1 1 1 0 0,1 1 0 0 0,-1 1-1 0 0,0 0 1 0 0,0 2 0 0 0,-2 0 569 0 0,-31-2-4900 0 0,1 4-4960 0 0,37 0 4796 0 0</inkml:trace>
  <inkml:trace contextRef="#ctx0" brushRef="#br0" timeOffset="53114.838">4678 2740 7642 0 0,'0'0'1447'0'0,"0"0"-331"0"0,0 0-208 0 0,0 0 31 0 0,0 0 62 0 0,0 0 57 0 0,0 0 10 0 0,0 0-84 0 0,0 0-141 0 0,0 0-167 0 0,0 0-157 0 0,0 0-148 0 0,37 14-108 0 0,120 43-95 0 0,-46-39-7 0 0,-87-19-133 0 0,231-10-885 0 0,-171 3-2241 0 0,-2-2-3776 0 0,-48 6-1489 0 0</inkml:trace>
  <inkml:trace contextRef="#ctx0" brushRef="#br0" timeOffset="55394.904">6909 2695 0 0 0,'0'0'1554'0'0,"0"0"47"0"0,0 0-82 0 0,0 0-104 0 0,0 0-126 0 0,0 0-89 0 0,0 0-29 0 0,0 0-62 0 0,1-3-67 0 0,1-12-125 0 0,-1 11-143 0 0,-1 4-125 0 0,0 0-105 0 0,0 0-69 0 0,-7 68 3058 0 0,-20 34-3558 0 0,21-80 277 0 0,-44 164-86 0 0,46-78-202 0 0,6-102 28 0 0,-1 0-1 0 0,1 0 1 0 0,0 0-1 0 0,0 0 0 0 0,1 0 1 0 0,-1-1-1 0 0,1 0 1 0 0,1 1-1 0 0,-1-1 0 0 0,1 0 1 0 0,0 0-1 0 0,0-1 0 0 0,0 1 1 0 0,1-1-1 0 0,-1 0 1 0 0,1 0-1 0 0,0-1 0 0 0,0 1 1 0 0,1-1-1 0 0,-1 0 1 0 0,1 0-1 0 0,-1-1 0 0 0,1 0 1 0 0,0 0 8 0 0,7-3 75 0 0,-1-1 1 0 0,1 0 0 0 0,-1-1-1 0 0,1-1 1 0 0,-1 0-1 0 0,0 0 1 0 0,-1-1 0 0 0,1-1-1 0 0,-1 0 1 0 0,0-1-1 0 0,0 0 1 0 0,-1 0 0 0 0,0-1-1 0 0,0 0 1 0 0,-1-1-1 0 0,0 0 1 0 0,-1-1 0 0 0,0 0-1 0 0,0 0 1 0 0,2-5-76 0 0,-8 12 5 0 0,50-84 381 0 0,-75 200 585 0 0,23-108-969 0 0,-2-2-16 0 0,1 1 1 0 0,1-1-1 0 0,-1 1 0 0 0,0 0 1 0 0,1-1-1 0 0,0 1 0 0 0,0 0 1 0 0,0-1-1 0 0,0 1 0 0 0,1-1 0 0 0,-1 1 1 0 0,1 0-1 0 0,0-1 0 0 0,0 1 1 0 0,0-1-1 0 0,1 1 0 0 0,-1-1 0 0 0,1 0 1 0 0,0 0-1 0 0,0 0 0 0 0,0 0 1 0 0,0 0-1 0 0,0 0 0 0 0,1 0 1 0 0,-1 0-1 0 0,1-1 0 0 0,0 0 0 0 0,-1 1 1 0 0,1-1-1 0 0,1 0 0 0 0,-1 0 1 0 0,0-1 13 0 0,5 1 18 0 0,-1 0 1 0 0,1-1 0 0 0,0 0-1 0 0,-1 0 1 0 0,1-1 0 0 0,0 0-1 0 0,0 0 1 0 0,0-1 0 0 0,-1 0-1 0 0,1 0 1 0 0,0-1 0 0 0,-1 0-1 0 0,1-1 1 0 0,-1 1 0 0 0,0-1-1 0 0,0-1 1 0 0,0 1 0 0 0,0-1 0 0 0,-1 0-1 0 0,1-1 1 0 0,-1 0 0 0 0,0 0-1 0 0,-1 0 1 0 0,1-1 0 0 0,-1 1-1 0 0,0-1 1 0 0,2-3-19 0 0,31-25-95 0 0,56-31-332 0 0,-93 65 409 0 0,0-1 0 0 0,0 0 0 0 0,0 1 0 0 0,0-1 0 0 0,0 1 0 0 0,0 0 0 0 0,0-1 0 0 0,0 1 0 0 0,0 0 0 0 0,0-1 0 0 0,0 1 0 0 0,0 0 0 0 0,0 0-1 0 0,0 0 1 0 0,1 0 0 0 0,-1 0 0 0 0,0 0 0 0 0,0 0 0 0 0,0 1 0 0 0,0-1 0 0 0,0 0 0 0 0,0 0 0 0 0,0 1 0 0 0,0-1 0 0 0,0 1 0 0 0,0-1 0 0 0,0 1 0 0 0,0-1 0 0 0,0 1 0 0 0,0 0-1 0 0,-1-1 1 0 0,1 1 0 0 0,0 0 0 0 0,0 0 0 0 0,-1 0 0 0 0,1 0 0 0 0,0-1 0 0 0,-1 1 0 0 0,1 0 0 0 0,-1 0 0 0 0,1 0 0 0 0,-1 0 0 0 0,0 0 0 0 0,1 0 0 0 0,-1 0 0 0 0,0 1 0 0 0,0-1 0 0 0,1 0 18 0 0,0 61 216 0 0,-2-43-145 0 0,1-18-74 0 0,0 1-1 0 0,-1-1 0 0 0,1 1 0 0 0,0-1 0 0 0,0 0 1 0 0,0 1-1 0 0,1-1 0 0 0,-1 0 0 0 0,0 1 0 0 0,0-1 1 0 0,1 0-1 0 0,-1 1 0 0 0,1-1 0 0 0,-1 0 0 0 0,1 0 1 0 0,-1 1-1 0 0,1-1 0 0 0,0 0 0 0 0,0 0 0 0 0,0 0 1 0 0,-1 0-1 0 0,1 0 0 0 0,0 0 0 0 0,0 0 0 0 0,1 0 0 0 0,-1 0 1 0 0,0-1-1 0 0,0 1 0 0 0,0 0 0 0 0,0-1 0 0 0,1 1 1 0 0,-1-1-1 0 0,0 1 0 0 0,0-1 0 0 0,1 1 0 0 0,-1-1 1 0 0,1 0-1 0 0,-1 0 0 0 0,0 0 0 0 0,1 0 0 0 0,-1 0 1 0 0,0 0-1 0 0,1 0 0 0 0,-1 0 0 0 0,0 0 0 0 0,1-1 1 0 0,-1 1-1 0 0,1-1 4 0 0,67-28 33 0 0,-38 10-94 0 0,81-39-199 0 0,-112 58 256 0 0,1-1 0 0 0,0 1 0 0 0,-1 0 0 0 0,1 0 1 0 0,0-1-1 0 0,0 1 0 0 0,-1 0 0 0 0,1 0 0 0 0,0 0 0 0 0,0 0 1 0 0,-1 0-1 0 0,1 0 0 0 0,0 0 0 0 0,0 0 0 0 0,0 0 1 0 0,-1 0-1 0 0,1 0 0 0 0,0 0 0 0 0,0 1 0 0 0,-1-1 0 0 0,1 0 1 0 0,0 1-1 0 0,-1-1 0 0 0,1 0 0 0 0,0 1 0 0 0,-1-1 1 0 0,1 1-1 0 0,0-1 0 0 0,-1 1 0 0 0,1-1 0 0 0,-1 1 0 0 0,1-1 1 0 0,-1 1-1 0 0,1 0 0 0 0,-1-1 0 0 0,0 1 0 0 0,1 0 1 0 0,-1-1-1 0 0,0 1 0 0 0,1 0 0 0 0,-1 0 0 0 0,0-1 0 0 0,0 1 1 0 0,0 0-1 0 0,0 0 0 0 0,0 0 0 0 0,1-1 0 0 0,-1 1 1 0 0,-1 0-1 0 0,1 0 0 0 0,0-1 0 0 0,0 1 0 0 0,0 0 0 0 0,0 0 1 0 0,0-1-1 0 0,-1 1 0 0 0,1 0 0 0 0,0 0 0 0 0,-1 0 4 0 0,5 29 262 0 0,14-12-178 0 0,20-10-36 0 0,174-42-122 0 0,-113 86 465 0 0,26-37-1923 0 0,-112-19-3650 0 0,-7 0-3461 0 0,-6 1 3201 0 0</inkml:trace>
  <inkml:trace contextRef="#ctx0" brushRef="#br0" timeOffset="55768.022">8481 3204 0 0 0,'0'0'1656'0'0,"0"0"554"0"0,0 0 297 0 0,0 0 17 0 0,0 0-211 0 0,0 0-284 0 0,0 0-293 0 0,0 0-235 0 0,0 0-229 0 0,0 0-201 0 0,0 0-194 0 0,0 0-167 0 0,33-5-134 0 0,101-17-89 0 0,-58-2 425 0 0,-62 16-684 0 0,-9 6-167 0 0,-1 0 1 0 0,1-1-1 0 0,0 1 0 0 0,-1-1 1 0 0,1 0-1 0 0,-1 0 1 0 0,0-1-1 0 0,0 1 0 0 0,0-1 1 0 0,-1 0-1 0 0,1 0 1 0 0,-1 0-1 0 0,0 0 0 0 0,0 0 1 0 0,0-1-1 0 0,-1 0 1 0 0,1 1-1 0 0,-1-1 0 0 0,0 0 1 0 0,-1 0-1 0 0,1 0 1 0 0,-1 0-1 0 0,0-1 0 0 0,0-3-61 0 0,-3 6-49 0 0,-1 0 0 0 0,0 0 0 0 0,0 1 0 0 0,0 0-1 0 0,0 0 1 0 0,0-1 0 0 0,0 2 0 0 0,-1-1-1 0 0,1 0 1 0 0,-1 1 0 0 0,1-1 0 0 0,-1 1 0 0 0,0 0-1 0 0,1 1 1 0 0,-1-1 0 0 0,0 0 0 0 0,0 1-1 0 0,1 0 1 0 0,-1 0 0 0 0,0 0 0 0 0,0 0-1 0 0,0 1 1 0 0,1 0 0 0 0,-1-1 0 0 0,-2 2 49 0 0,2-2-39 0 0,-7 2-23 0 0,0 0 0 0 0,-1 1 0 0 0,1 0 0 0 0,0 1 0 0 0,0 0 1 0 0,1 1-1 0 0,-1 0 0 0 0,1 1 0 0 0,0 0 0 0 0,0 0 0 0 0,1 1 0 0 0,0 0 0 0 0,0 1 0 0 0,1 0 0 0 0,-1 0 1 0 0,2 1-1 0 0,-1 0 0 0 0,2 0 0 0 0,-1 1 0 0 0,1 0 0 0 0,0 0 0 0 0,-1 6 62 0 0,5-10-55 0 0,0-1-1 0 0,1 0 0 0 0,0 0 0 0 0,0 1 1 0 0,1-1-1 0 0,0 0 0 0 0,0 1 0 0 0,0-1 1 0 0,0 0-1 0 0,1 1 0 0 0,0-1 0 0 0,0 0 1 0 0,0 0-1 0 0,1 0 0 0 0,-1 1 0 0 0,1-2 1 0 0,1 1-1 0 0,-1 0 0 0 0,1 0 0 0 0,0-1 1 0 0,0 1-1 0 0,0-1 0 0 0,0 0 1 0 0,1 0-1 0 0,0 0 0 0 0,-1 0 0 0 0,2-1 1 0 0,-1 1-1 0 0,0-1 0 0 0,1 0 0 0 0,-1-1 1 0 0,1 1-1 0 0,0-1 0 0 0,0 0 0 0 0,0 0 1 0 0,0 0-1 0 0,0-1 0 0 0,0 0 0 0 0,5 1 56 0 0,91 12-3216 0 0,-32-13-2468 0 0,-69-1 5684 0 0,42-7-7967 0 0,-28 3 5557 0 0</inkml:trace>
  <inkml:trace contextRef="#ctx0" brushRef="#br0" timeOffset="56130.596">7336 2710 9834 0 0,'0'0'5241'0'0,"0"0"-3592"0"0,0 0-353 0 0,0 0-232 0 0,0 0-312 0 0,0 0-320 0 0,0 0-232 0 0,0 0-112 0 0,0 0-88 0 0,0 0-80 0 0,0 0-64 0 0,0 0-224 0 0,0 0-432 0 0,30 11-856 0 0,-23-7-1617 0 0,2 0-2456 0 0,-3-4-2777 0 0</inkml:trace>
  <inkml:trace contextRef="#ctx0" brushRef="#br0" timeOffset="56485.335">6550 2916 0 0 0,'0'0'1964'0'0,"0"0"269"0"0,0 0 139 0 0,0 0-150 0 0,0 0-285 0 0,0 0-300 0 0,0 0-278 0 0,0 0-276 0 0,0 0-260 0 0,0 0-230 0 0,0 0-210 0 0,33-3-179 0 0,104-9-157 0 0,44 9-4943 0 0,-131 3-1889 0 0,-35 0 1609 0 0</inkml:trace>
  <inkml:trace contextRef="#ctx0" brushRef="#br0" timeOffset="61403.855">10238 2614 2609 0 0,'0'0'1576'0'0,"0"0"-108"0"0,0 0-42 0 0,0 0 142 0 0,0 0 181 0 0,0 0 15 0 0,0 0-153 0 0,0 0-272 0 0,0 0-306 0 0,0 0-274 0 0,0 0-260 0 0,-2-3-204 0 0,-2-12-125 0 0,2 11-55 0 0,2 4-4 0 0,0 0 8 0 0,0 16 483 0 0,-51 520 1560 0 0,50-531-2290 0 0,0 1 1 0 0,1-1-1 0 0,0 1 0 0 0,0-1 1 0 0,0 1-1 0 0,1-1 0 0 0,0 1 1 0 0,0-1-1 0 0,0 0 0 0 0,1 1 1 0 0,0-1-1 0 0,0 0 0 0 0,0 0 1 0 0,0 0-1 0 0,1 0 0 0 0,0-1 1 0 0,0 1-1 0 0,0-1 0 0 0,1 1 1 0 0,-1-1-1 0 0,1 0 0 0 0,0 0 1 0 0,4 2 127 0 0,7-5-4370 0 0,-9-1 162 0 0,-4-1-3471 0 0,-2-2 5897 0 0</inkml:trace>
  <inkml:trace contextRef="#ctx0" brushRef="#br0" timeOffset="61648.748">9890 2979 5249 0 0,'0'0'846'0'0,"0"0"-176"0"0,0 0 136 0 0,0 0 364 0 0,0 0 249 0 0,0 0 43 0 0,0 0-108 0 0,0 0-192 0 0,32 0-202 0 0,103 0-209 0 0,197 0-790 0 0,-234 0-4879 0 0,5 0-5653 0 0,-89 0 10250 0 0</inkml:trace>
  <inkml:trace contextRef="#ctx0" brushRef="#br0" timeOffset="61901.899">10737 2931 0 0 0,'0'0'285'0'0,"0"0"792"0"0,0 0 363 0 0,0 0 218 0 0,0 0 107 0 0,0 0-34 0 0,0 0-116 0 0,0 0-148 0 0,0 0-206 0 0,0 0-233 0 0,0 0-220 0 0,-31 33-203 0 0,-89 99-132 0 0,89-80 190 0 0,33-48-505 0 0,2 0-23 0 0,0 0 1 0 0,0 0-1 0 0,0 0 1 0 0,0 0-1 0 0,0-1 0 0 0,1 0 1 0 0,0 0-1 0 0,-1 0 0 0 0,1 0 1 0 0,0-1-1 0 0,1 0 0 0 0,-1 0 1 0 0,0 0-1 0 0,0-1 1 0 0,1 0-1 0 0,-1 0 0 0 0,1 0 1 0 0,-1 0-1 0 0,1-1 0 0 0,0 0 1 0 0,-1 0-1 0 0,1-1-135 0 0,4 2 115 0 0,-1-1 1 0 0,1 0-1 0 0,0-1 0 0 0,-1 0 1 0 0,1-1-1 0 0,0 0 0 0 0,-1 0 1 0 0,0-1-1 0 0,1 0 0 0 0,-1-1 1 0 0,0 1-1 0 0,-1-2 0 0 0,1 0 1 0 0,-1 0-1 0 0,0 0 0 0 0,0-1 1 0 0,-1 0-1 0 0,1-1 0 0 0,-1 1 1 0 0,-1-1-1 0 0,4-5-115 0 0,-8 10-57 0 0,-1-1 1 0 0,0 0-1 0 0,1 1 0 0 0,-1-1 1 0 0,0 0-1 0 0,-1 0 1 0 0,1 0-1 0 0,0 1 0 0 0,-1-1 1 0 0,0 0-1 0 0,1 0 1 0 0,-1 0-1 0 0,0 0 0 0 0,-1 0 1 0 0,1 0-1 0 0,0 0 0 0 0,-1 0 1 0 0,0 0-1 0 0,1 1 1 0 0,-1-1-1 0 0,0 0 0 0 0,-1 0 1 0 0,1 1-1 0 0,0-1 0 0 0,-1 1 1 0 0,0-1-1 0 0,1 1 1 0 0,-1-1-1 0 0,0 1 0 0 0,0 0 1 0 0,0 0-1 0 0,-1 0 1 0 0,1 0-1 0 0,0 1 0 0 0,-1-1 1 0 0,1 0-1 0 0,-1 1 0 0 0,1 0 1 0 0,-1-1-1 0 0,0 1 1 0 0,0 0-1 0 0,1 1 0 0 0,-1-1 1 0 0,-2 0 56 0 0,-49-12-4337 0 0,18 11-5308 0 0,29 2 4684 0 0</inkml:trace>
  <inkml:trace contextRef="#ctx0" brushRef="#br0" timeOffset="63150.789">11799 3089 688 0 0,'0'0'1120'0'0,"0"0"-171"0"0,0 0-65 0 0,0 0 101 0 0,0 0 93 0 0,0 0-6 0 0,0 0-94 0 0,0 0-151 0 0,0 0-205 0 0,0 0-182 0 0,0 0-134 0 0,0 0-70 0 0,0 0 31 0 0,-23 32 89 0 0,-68 99 82 0 0,67-76 325 0 0,26-48-560 0 0,0-3-96 0 0,-1-1-1 0 0,1 1 1 0 0,0-1-1 0 0,0 0 1 0 0,0 0 0 0 0,1 1-1 0 0,-1-1 1 0 0,1-1 0 0 0,0 1-1 0 0,0 0 1 0 0,0-1-1 0 0,0 1 1 0 0,0-1 0 0 0,0 0-1 0 0,1 0 1 0 0,-1 0 0 0 0,1-1-1 0 0,0 1 1 0 0,-1-1-1 0 0,1 0 1 0 0,0 0 0 0 0,0 0-1 0 0,-1 0 1 0 0,1-1 0 0 0,0 1-1 0 0,0-1 1 0 0,0 0-1 0 0,0 0 1 0 0,0-1 0 0 0,0 1-1 0 0,0-1 1 0 0,-1 0-1 0 0,1 0 1 0 0,0 0 0 0 0,0 0-1 0 0,-1-1 1 0 0,1 0 0 0 0,-1 1-1 0 0,1-1 1 0 0,1-2-107 0 0,5-5 45 0 0,-1 0 0 0 0,0 0 0 0 0,0-1 0 0 0,-1-1-1 0 0,0 1 1 0 0,-1-1 0 0 0,-1 0 0 0 0,1-1 0 0 0,-2 0 0 0 0,0 0 0 0 0,0 0 0 0 0,-1 0 0 0 0,0-1 0 0 0,-1 0 0 0 0,-1 1 0 0 0,0-1-1 0 0,-1 0 1 0 0,0 0 0 0 0,-1-1 0 0 0,0 1 0 0 0,-1 0 0 0 0,-1-1-45 0 0,2 11-139 0 0,-1 1 0 0 0,1 0 0 0 0,0 0 1 0 0,-1 0-1 0 0,0-1 0 0 0,0 1 0 0 0,1 0 0 0 0,-1 0 0 0 0,0 0 0 0 0,0 0 0 0 0,-1 0 1 0 0,1 1-1 0 0,0-1 0 0 0,-1 0 0 0 0,1 0 0 0 0,-1 1 0 0 0,0-1 0 0 0,1 1 0 0 0,-1 0 1 0 0,0-1-1 0 0,0 1 0 0 0,0 0 0 0 0,0 0 0 0 0,0 0 0 0 0,0 0 0 0 0,0 0 1 0 0,0 1-1 0 0,0-1 0 0 0,0 1 0 0 0,-1-1 0 0 0,1 1 0 0 0,0 0 0 0 0,0 0 0 0 0,-1 0 1 0 0,1 0-1 0 0,0 0 0 0 0,0 0 0 0 0,0 1 0 0 0,-1-1 0 0 0,1 1 0 0 0,0-1 0 0 0,-1 2 139 0 0,-5 0-181 0 0,1 0 0 0 0,0 1 0 0 0,0 0 1 0 0,0 0-1 0 0,0 1 0 0 0,1 0 0 0 0,-1 0 0 0 0,1 1 0 0 0,0-1 0 0 0,0 1 0 0 0,1 1 0 0 0,-1-1 181 0 0,5-4 18 0 0,0-1 1 0 0,0 1-1 0 0,0-1 1 0 0,1 1-1 0 0,-1-1 1 0 0,0 1-1 0 0,0 0 1 0 0,0-1-1 0 0,0 1 1 0 0,1 0-1 0 0,-1 0 1 0 0,0 0-1 0 0,1-1 1 0 0,-1 1 0 0 0,1 0-1 0 0,-1 0 1 0 0,1 0-1 0 0,-1 0 1 0 0,1 0-1 0 0,0 0 1 0 0,-1 0-1 0 0,1 0 1 0 0,0 0-1 0 0,0 0 1 0 0,0 0-1 0 0,-1 0 1 0 0,1 0-1 0 0,1 1 1 0 0,-1-1-1 0 0,0 0 1 0 0,0 0-1 0 0,0 0 1 0 0,0 0-1 0 0,1 0 1 0 0,-1 0 0 0 0,0 0-1 0 0,1 0 1 0 0,-1 0-1 0 0,1 0 1 0 0,-1 0-1 0 0,1-1 1 0 0,0 1-1 0 0,-1 0 1 0 0,1 0-1 0 0,0 0 1 0 0,0-1-1 0 0,-1 1 1 0 0,1 0-1 0 0,0-1 1 0 0,0 1-1 0 0,0 0 1 0 0,0-1-1 0 0,0 0 1 0 0,0 1-1 0 0,0-1 1 0 0,0 1-1 0 0,0-1 1 0 0,0 0 0 0 0,0 0-1 0 0,0 0 1 0 0,0 1-1 0 0,0-1 1 0 0,1 0-19 0 0,17-1 348 0 0,1-1 1 0 0,-1 0-1 0 0,0-1 1 0 0,0-1 0 0 0,-1-1-1 0 0,1-1 1 0 0,-1 0 0 0 0,0-1-1 0 0,-1-1 1 0 0,1-1-1 0 0,-2-1 1 0 0,1 0 0 0 0,-1-1-1 0 0,-1-1 1 0 0,8-7-349 0 0,-20 17 12 0 0,18-12 172 0 0,-1-1 0 0 0,0-1 0 0 0,-1-1 1 0 0,0 0-1 0 0,-2-2 0 0 0,0 0 0 0 0,-1-1 0 0 0,-1 0 1 0 0,-1-1-1 0 0,-1-1 0 0 0,-1 0 0 0 0,0-1 1 0 0,-2-1-1 0 0,-1 1 0 0 0,-1-2-184 0 0,-7 23 10 0 0,0 0 0 0 0,0 0 0 0 0,0 0 0 0 0,0 0 0 0 0,-1 0 0 0 0,1 0-1 0 0,-1-1 1 0 0,1 1 0 0 0,-1 0 0 0 0,0 0 0 0 0,0-1 0 0 0,0 1 0 0 0,0 0 0 0 0,0 0 0 0 0,-1-1 0 0 0,1 1 0 0 0,-1 0 0 0 0,1 0-1 0 0,-1 0 1 0 0,0-1 0 0 0,0 1 0 0 0,0 0 0 0 0,0 0 0 0 0,0 0 0 0 0,0 1 0 0 0,-1-1 0 0 0,1 0 0 0 0,-1 0 0 0 0,1 1 0 0 0,-1-1-1 0 0,0 1 1 0 0,1-1 0 0 0,-1 1 0 0 0,0 0 0 0 0,0-1 0 0 0,0 1 0 0 0,0 0 0 0 0,0 0 0 0 0,0 1 0 0 0,0-1 0 0 0,-1 0 0 0 0,1 1 0 0 0,0-1-1 0 0,0 1 1 0 0,0 0 0 0 0,-1-1 0 0 0,1 1 0 0 0,-1 0-10 0 0,-5 2-63 0 0,-1 1 1 0 0,1 0-1 0 0,-1 0 0 0 0,1 0 1 0 0,0 1-1 0 0,0 0 0 0 0,0 1 1 0 0,1 0-1 0 0,0 0 0 0 0,0 0 1 0 0,0 1-1 0 0,0 0 0 0 0,1 1 1 0 0,0-1-1 0 0,1 1 0 0 0,-1 0 1 0 0,1 1-1 0 0,0-1 0 0 0,1 1 0 0 0,0 0 1 0 0,0 0-1 0 0,1 0 0 0 0,0 1 1 0 0,1-1-1 0 0,-1 1 0 0 0,1 0 1 0 0,1-1-1 0 0,0 1 0 0 0,0 0 1 0 0,1 5 62 0 0,0 6 56 0 0,2 0 0 0 0,0 0 0 0 0,1 0 0 0 0,0-1 1 0 0,2 1-1 0 0,1-1 0 0 0,0 0 0 0 0,1 0 0 0 0,1-1 1 0 0,1 0-1 0 0,0 0 0 0 0,2-1 0 0 0,0 0 0 0 0,0-1 1 0 0,8 6-57 0 0,103 143 545 0 0,-121-163-510 0 0,0-1 1 0 0,1 1-1 0 0,-1 0 1 0 0,0-1-1 0 0,1 1 1 0 0,0-1-1 0 0,-1 0 0 0 0,1 1 1 0 0,0-1-1 0 0,0 0 1 0 0,-1 0-1 0 0,1 0 1 0 0,0 0-1 0 0,0-1 0 0 0,0 1 1 0 0,0 0-1 0 0,0-1 1 0 0,0 0-1 0 0,0 1 1 0 0,1-1-1 0 0,-1 0 0 0 0,0 0 1 0 0,0 0-1 0 0,0 0 1 0 0,0 0-1 0 0,0-1 1 0 0,0 1-1 0 0,0-1 0 0 0,0 1 1 0 0,0-1-1 0 0,0 0 1 0 0,0 0-1 0 0,0 0 1 0 0,0 0-1 0 0,0 0 0 0 0,-1 0 1 0 0,1 0-1 0 0,0 0 1 0 0,-1-1-1 0 0,1 1 1 0 0,-1-1-1 0 0,1 1 0 0 0,-1-1 1 0 0,0 0-1 0 0,0 0 1 0 0,1 0-36 0 0,3-7 34 0 0,-1 1 1 0 0,1-1-1 0 0,-2-1 1 0 0,1 1-1 0 0,-1 0 1 0 0,-1-1 0 0 0,0 1-1 0 0,0-1 1 0 0,-1 0-1 0 0,0 0 1 0 0,-1 0-1 0 0,0-7-34 0 0,1 13-78 0 0,-1-1 0 0 0,1 1 0 0 0,-1-1 0 0 0,-1 1-1 0 0,1-1 1 0 0,0 1 0 0 0,-1-1 0 0 0,0 1 0 0 0,0-1-1 0 0,-1 1 1 0 0,1-1 0 0 0,-1 1 0 0 0,0 0 0 0 0,0 0-1 0 0,0 0 1 0 0,0 0 0 0 0,-1 0 0 0 0,0 1 0 0 0,0-1 0 0 0,0 1-1 0 0,0-1 1 0 0,0 1 0 0 0,-1 0 0 0 0,1 0 0 0 0,-1 1-1 0 0,0-1 1 0 0,0 1 0 0 0,0 0 0 0 0,0 0 0 0 0,-4-2 78 0 0,-69-4-5922 0 0,3 26-3782 0 0,58-10 7015 0 0</inkml:trace>
  <inkml:trace contextRef="#ctx0" brushRef="#br0" timeOffset="63832.138">12813 2795 2473 0 0,'0'0'1768'0'0,"0"0"-106"0"0,0 0-43 0 0,0 0 102 0 0,0 0 72 0 0,0 0-106 0 0,0 0-188 0 0,0 0-223 0 0,0 0-232 0 0,0 0-192 0 0,0 0-191 0 0,0 0-169 0 0,0 0-107 0 0,0 2-50 0 0,-11 125 1847 0 0,8-55-1895 0 0,6 201-102 0 0,14-210-449 0 0,-1-37-1154 0 0,-16-26 874 0 0,0 0-168 0 0,0 0-180 0 0,0 0-207 0 0,0-14-10684 0 0,-2 10 6574 0 0</inkml:trace>
  <inkml:trace contextRef="#ctx0" brushRef="#br0" timeOffset="64085.912">12555 3093 5265 0 0,'0'0'1347'0'0,"0"0"-51"0"0,0 0-15 0 0,0 0-93 0 0,0 0-209 0 0,0 0-187 0 0,0 0-137 0 0,37-5-111 0 0,115-15-127 0 0,84 5-926 0 0,-187 16-2422 0 0,-3 5-4787 0 0,-34-2 5112 0 0</inkml:trace>
  <inkml:trace contextRef="#ctx0" brushRef="#br0" timeOffset="65106.827">13200 3049 0 0 0,'0'0'759'0'0,"0"0"816"0"0,0 0 281 0 0,0 0-14 0 0,0 0-108 0 0,0 0-71 0 0,0 0-152 0 0,0 0-194 0 0,0 0-242 0 0,0 0-267 0 0,0 0-233 0 0,0 0-183 0 0,-29 26-109 0 0,-88 83-78 0 0,77-58 31 0 0,40-42-177 0 0,-2-7-19 0 0,1 1 0 0 0,-1-1-1 0 0,1 1 1 0 0,0-1 0 0 0,0 1 0 0 0,0-1-1 0 0,0 1 1 0 0,1 0 0 0 0,-1 0 0 0 0,1-1 0 0 0,0 1-1 0 0,-1 0 1 0 0,1 0 0 0 0,1-1 0 0 0,-1 1-1 0 0,0 0 1 0 0,0 0 0 0 0,1-1 0 0 0,0 1-1 0 0,0 0 1 0 0,-1-1 0 0 0,1 1 0 0 0,1 0 0 0 0,-1-1-1 0 0,0 0 1 0 0,1 1 0 0 0,-1-1 0 0 0,1 0-1 0 0,0 1 1 0 0,-1-1 0 0 0,1 0 0 0 0,0 0 0 0 0,1-1-1 0 0,-1 1 1 0 0,0 0 0 0 0,0-1 0 0 0,1 1-1 0 0,-1-1 1 0 0,1 0 0 0 0,-1 0 0 0 0,1 0-1 0 0,-1 0 1 0 0,1 0 0 0 0,0 0 0 0 0,2-1-40 0 0,9-2 160 0 0,0-1 0 0 0,0-1 0 0 0,0 0 0 0 0,-1-1 0 0 0,1-1-1 0 0,-1 0 1 0 0,0 0 0 0 0,-1-2 0 0 0,0 1 0 0 0,0-2 0 0 0,-1 1 0 0 0,0-2 0 0 0,0 1 0 0 0,-1-2 0 0 0,5-5-160 0 0,74-72-407 0 0,-78 151-1224 0 0,-10-58 1642 0 0,-1-1 0 0 0,1 1 0 0 0,0-1 0 0 0,0 0-1 0 0,0 1 1 0 0,1-1 0 0 0,-1 0 0 0 0,1 0 0 0 0,0 0-1 0 0,0 0 1 0 0,1 0 0 0 0,-1 0 0 0 0,1 0 0 0 0,0-1 0 0 0,0 1-1 0 0,0-1 1 0 0,0 0 0 0 0,0 0 0 0 0,1 0 0 0 0,0-1 0 0 0,-1 1-1 0 0,1-1 1 0 0,0 0 0 0 0,0 0 0 0 0,0 0 0 0 0,1 0 0 0 0,-1-1-1 0 0,0 1 1 0 0,1-1 0 0 0,-1-1 0 0 0,1 1 0 0 0,-1 0 0 0 0,1-1-11 0 0,3-2 64 0 0,0 0 0 0 0,0 0 0 0 0,-1 0 0 0 0,1-1 1 0 0,-1-1-1 0 0,0 1 0 0 0,0-1 0 0 0,0 0 1 0 0,0-1-1 0 0,0 0 0 0 0,-1 0 0 0 0,0 0 0 0 0,0-1 1 0 0,-1 1-1 0 0,1-1 0 0 0,-1-1 0 0 0,0 1 0 0 0,-1-1 1 0 0,0 0-1 0 0,0 0 0 0 0,0 0 0 0 0,1-6-64 0 0,25-32 4 0 0,-48 57-1691 0 0,5 71 1395 0 0,15-79 306 0 0,1 1 0 0 0,-1-1 0 0 0,1 0 1 0 0,0 0-1 0 0,0 0 0 0 0,0-1 0 0 0,1 1 0 0 0,-1-1 0 0 0,1 0 1 0 0,0 0-1 0 0,-1 0 0 0 0,2 0 0 0 0,-1-1 0 0 0,0 1 1 0 0,0-1-1 0 0,1 0 0 0 0,-1-1 0 0 0,1 1 0 0 0,0-1 1 0 0,-1 0-1 0 0,1 0 0 0 0,1 0-14 0 0,1 1 59 0 0,0 0 0 0 0,1-1 0 0 0,-1 0 1 0 0,0-1-1 0 0,1 1 0 0 0,-1-1 0 0 0,1-1 0 0 0,-1 0 1 0 0,1 0-1 0 0,-1 0 0 0 0,0-1 0 0 0,0 0 0 0 0,0 0 1 0 0,0-1-1 0 0,0 1 0 0 0,0-2 0 0 0,0 1 0 0 0,-1-1 0 0 0,0 0 1 0 0,0 0-1 0 0,1-2-59 0 0,119-104 656 0 0,-92 91-673 0 0,-34 45 94 0 0,-1-11 45 0 0,1-13-121 0 0,-1 0 1 0 0,0 0-1 0 0,1-1 1 0 0,0 1-1 0 0,-1 0 1 0 0,1 0-1 0 0,0 0 1 0 0,0 0-1 0 0,0 0 1 0 0,0 0-1 0 0,0 0 1 0 0,1 0 0 0 0,-1-1-1 0 0,0 1 1 0 0,1 0-1 0 0,0 0 1 0 0,-1 0-1 0 0,1-1 1 0 0,0 1-1 0 0,0 0 1 0 0,0-1-1 0 0,0 1 1 0 0,0 0-1 0 0,0-1 1 0 0,0 1-1 0 0,1-1 1 0 0,-1 0 0 0 0,1 0-1 0 0,-1 1 1 0 0,1-1-1 0 0,-1 0 1 0 0,2 1-2 0 0,6-2 24 0 0,-1 1 1 0 0,1-1-1 0 0,0 0 1 0 0,-1-1-1 0 0,1 0 1 0 0,0-1-1 0 0,-1 1 0 0 0,0-2 1 0 0,1 1-1 0 0,-1-1 1 0 0,0 0-1 0 0,1-1-24 0 0,36-12 13 0 0,89-13-15 0 0,-128 30 3 0 0,0-1 0 0 0,-1 1 1 0 0,1 0-1 0 0,-1 1 0 0 0,1-1 0 0 0,-1 1 1 0 0,1 0-1 0 0,-1 1 0 0 0,0-1 1 0 0,0 1-1 0 0,0 0 0 0 0,0 0 0 0 0,-1 1 1 0 0,4 2-2 0 0,12 8 80 0 0,-10-9-69 0 0,1-1-1 0 0,0 0 1 0 0,-1-1-1 0 0,1 0 1 0 0,0-1-1 0 0,0 0 1 0 0,1-1-1 0 0,-1 0 1 0 0,0-1-1 0 0,0 0 1 0 0,0 0-1 0 0,1-2 0 0 0,-1 1-10 0 0,60-31-1382 0 0,-46 16-1631 0 0,-18 7-628 0 0,-7 3-5191 0 0,0 3 4884 0 0</inkml:trace>
  <inkml:trace contextRef="#ctx0" brushRef="#br0" timeOffset="65351.817">13513 2843 14403 0 0,'0'0'168'0'0,"0"0"-336"0"0,0 0-80 0 0,0 0 192 0 0,0 0 32 0 0,0 0-192 0 0,0 0-480 0 0,0 0-1433 0 0,0 0-2336 0 0,0 0-2104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3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599 663 0 0 0,'5'-28'13'0'0,"-4"23"98"0"0,-1 5 192 0 0,0 0 60 0 0,0 0 23 0 0,0 0 20 0 0,0 0 59 0 0,0 0 47 0 0,0 0 50 0 0,0 0 78 0 0,0 0 61 0 0,0 0 71 0 0,0 0 62 0 0,0 0 54 0 0,0 0 23 0 0,-6 1 6401 0 0,-7-9-6815 0 0,12 8-94 0 0,-70-60 1645 0 0,-41-28-852 0 0,102 82-1125 0 0,0 1 0 0 0,0 0 0 0 0,-1 1 0 0 0,1 0 0 0 0,-1 1 0 0 0,0 0 0 0 0,0 1 0 0 0,-1 0 0 0 0,1 1 0 0 0,0 0 0 0 0,-1 0-71 0 0,8 3-7 0 0,0 1 0 0 0,1-1 0 0 0,-1 0 1 0 0,1 1-1 0 0,0 0 0 0 0,0 0 0 0 0,0 0 0 0 0,0 0 0 0 0,0 0 0 0 0,1 1 0 0 0,-1-1 0 0 0,1 1 0 0 0,0 0 0 0 0,0 0 0 0 0,0 0 0 0 0,1 0 0 0 0,-1 0 0 0 0,1 0 1 0 0,0 0-1 0 0,0 0 0 0 0,0 0 0 0 0,1 1 0 0 0,0-1 0 0 0,0 0 0 0 0,0 1 7 0 0,-1 27 7 0 0,2 0-1 0 0,1 0 1 0 0,2 0 0 0 0,1 0 0 0 0,2-1-1 0 0,0 0 1 0 0,3 0 0 0 0,0-1-1 0 0,2 0 1 0 0,1-1 0 0 0,1 0 0 0 0,2-1-1 0 0,11 15-6 0 0,28 64 52 0 0,-32-59 36 0 0,-3 2 1 0 0,-1 0-1 0 0,-3 1 0 0 0,-2 1 1 0 0,-2 0-1 0 0,-3 1 1 0 0,-2 0-1 0 0,-2 0 1 0 0,-2 37-89 0 0,-6-67 131 0 0,0 0-1 0 0,-2 0 1 0 0,-1 0 0 0 0,-1-1 0 0 0,0 0 0 0 0,-2 0 0 0 0,-1-1-1 0 0,0 0 1 0 0,-2 0 0 0 0,0-1 0 0 0,-2 0-131 0 0,1-1 111 0 0,-1 0 0 0 0,-1-1 0 0 0,0 0 0 0 0,-2-1 0 0 0,1-1 0 0 0,-2-1-1 0 0,0 0 1 0 0,-1-2 0 0 0,-1 0 0 0 0,-3 1-111 0 0,17-11 44 0 0,1 0-1 0 0,-1 0 0 0 0,-1-1 0 0 0,1 0 1 0 0,0 0-1 0 0,0 0 0 0 0,-1-1 1 0 0,1 1-1 0 0,-1-2 0 0 0,1 1 0 0 0,-1-1 1 0 0,0 0-1 0 0,1 0 0 0 0,-1-1 1 0 0,1 0-1 0 0,-1 0 0 0 0,1 0 0 0 0,-1-1 1 0 0,1 0-1 0 0,0 0 0 0 0,0-1 1 0 0,-5-2-44 0 0,2-4-21 0 0,0 0 1 0 0,1-1 0 0 0,0 0 0 0 0,0 0 0 0 0,1-1 0 0 0,1 0 0 0 0,0 0 0 0 0,0-1 0 0 0,1 0 0 0 0,0 0 0 0 0,1 0 0 0 0,1 0 0 0 0,-2-10 20 0 0,2-104-7421 0 0,8 108 1358 0 0,-1 6-4559 0 0</inkml:trace>
  <inkml:trace contextRef="#ctx0" brushRef="#br0" timeOffset="882.096">1247 1020 4153 0 0,'0'0'935'0'0,"0"0"-120"0"0,0 0 77 0 0,0 0 291 0 0,0 0 245 0 0,0 0 8 0 0,0 0-123 0 0,0 0-146 0 0,0 0-163 0 0,0 0-201 0 0,0 0-170 0 0,0 0-152 0 0,0 0-120 0 0,11-4-25 0 0,32-10 6 0 0,-32 10 30 0 0,-11 4 18 0 0,0 0-5 0 0,0 0-30 0 0,0 0-18 0 0,0 0 17 0 0,0 0 10 0 0,0 0 39 0 0,-49 18 982 0 0,-138 45-982 0 0,4 10 277 0 0,182-73-691 0 0,0 1 0 0 0,0-1-1 0 0,0 1 1 0 0,0-1 0 0 0,0 1 0 0 0,0-1-1 0 0,0 1 1 0 0,0 0 0 0 0,0-1-1 0 0,1 1 1 0 0,-1 0 0 0 0,0 0 0 0 0,0 0-1 0 0,1-1 1 0 0,-1 1 0 0 0,0 0 0 0 0,1 0-1 0 0,-1 0 1 0 0,1 0 0 0 0,-1 0-1 0 0,1 0 1 0 0,-1 0 0 0 0,1 1 0 0 0,0-1-1 0 0,0 0 1 0 0,0 0 0 0 0,-1 0-1 0 0,1 0 1 0 0,0 0 0 0 0,0 0 0 0 0,0 1-1 0 0,1-1 1 0 0,-1 0 0 0 0,0 0 0 0 0,0 0-1 0 0,1 0 1 0 0,-1 0 0 0 0,0 0-1 0 0,1 0 1 0 0,-1 0 0 0 0,1 0 0 0 0,0 0-1 0 0,-1 0 1 0 0,1 0 0 0 0,0 0 0 0 0,-1 0-1 0 0,1 0 1 0 0,0-1 0 0 0,0 1-1 0 0,0 0 1 0 0,0-1 0 0 0,0 1 0 0 0,0 0-1 0 0,0-1 1 0 0,1 1 11 0 0,114 59-23 0 0,-71-43 15 0 0,58 19 67 0 0,-103-34-43 0 0,0-1 1 0 0,1 1-1 0 0,-1-1 1 0 0,0 1-1 0 0,0-1 1 0 0,-1 1-1 0 0,1 0 1 0 0,0-1-1 0 0,-1 1 0 0 0,1-1 1 0 0,0 1-1 0 0,-1-1 1 0 0,0 0-1 0 0,1 1 1 0 0,-1-1-1 0 0,0 1 0 0 0,0-1 1 0 0,0 0-1 0 0,0 0 1 0 0,0 1-1 0 0,0-1 1 0 0,0 0-1 0 0,0 0 0 0 0,0 0 1 0 0,-1 0-1 0 0,1 0 1 0 0,0 0-1 0 0,-1-1 1 0 0,1 1-1 0 0,-1 0-16 0 0,0 1 10 0 0,-262 199 406 0 0,232-179-324 0 0,24-18-65 0 0,1 1 0 0 0,0 0 0 0 0,0 0 0 0 0,0 0 0 0 0,0 1 0 0 0,1 0 0 0 0,0 0 0 0 0,0 0 0 0 0,1 1 0 0 0,0 0 0 0 0,0 0 0 0 0,0 1 0 0 0,0 0-27 0 0,5-6 6 0 0,0 0 0 0 0,-1 0 0 0 0,1 0 0 0 0,0 0 1 0 0,0-1-1 0 0,0 1 0 0 0,0 0 0 0 0,1 0 1 0 0,-1 0-1 0 0,0 0 0 0 0,1-1 0 0 0,-1 1 0 0 0,1 0 1 0 0,0 0-1 0 0,-1-1 0 0 0,1 1 0 0 0,0 0 0 0 0,0-1 1 0 0,0 1-1 0 0,0-1 0 0 0,0 1 0 0 0,1-1 0 0 0,-1 0 1 0 0,0 1-1 0 0,1-1 0 0 0,-1 0 0 0 0,1 0 0 0 0,-1 0 1 0 0,1 0-1 0 0,0 0 0 0 0,-1 0 0 0 0,1 0 0 0 0,1 0-6 0 0,62 21 249 0 0,66-19 337 0 0,-28-29-1375 0 0,-66 15-3847 0 0,-4 0-8531 0 0,-26 8 7240 0 0</inkml:trace>
  <inkml:trace contextRef="#ctx0" brushRef="#br0" timeOffset="1584.7">1275 1753 4441 0 0,'0'0'2119'0'0,"0"0"-796"0"0,0 0-252 0 0,0 0 159 0 0,0 0 264 0 0,0 0 130 0 0,0 0-27 0 0,0 0-154 0 0,0 0-295 0 0,0 0-322 0 0,0 0-237 0 0,0 0-105 0 0,0 0 10 0 0,12-16-26 0 0,73-90 348 0 0,83-77-165 0 0,97-74-651 0 0,-229 223-41 0 0,-40 56-1148 0 0,-24 102 1124 0 0,23-108 64 0 0,1 0 0 0 0,1 0 0 0 0,1 0-1 0 0,1 0 1 0 0,0 1 0 0 0,0-1 0 0 0,2 1 0 0 0,1 3 1 0 0,-1-17 19 0 0,0-1 0 0 0,0 1 0 0 0,1-1 0 0 0,-1 1 0 0 0,1-1 0 0 0,0 0 0 0 0,0 0 0 0 0,0 0 0 0 0,0 0 0 0 0,0 0 0 0 0,0 0 0 0 0,0 0 0 0 0,0-1 0 0 0,1 1 0 0 0,-1-1 0 0 0,1 0 0 0 0,-1 0 0 0 0,1 0 0 0 0,0 0 0 0 0,-1 0 0 0 0,1 0 0 0 0,0-1 0 0 0,0 1 0 0 0,-1-1 0 0 0,1 0 0 0 0,0 0 0 0 0,0 0 0 0 0,0 0 0 0 0,-1 0 0 0 0,1 0 0 0 0,0-1 0 0 0,0 0 0 0 0,-1 1 0 0 0,1-1 0 0 0,0 0 0 0 0,-1 0 0 0 0,1-1 0 0 0,-1 1 0 0 0,1 0 0 0 0,-1-1 0 0 0,0 0 0 0 0,0 1 0 0 0,1-1-19 0 0,50-34 252 0 0,-2-2 0 0 0,-2-2 0 0 0,19-22-252 0 0,43-35 60 0 0,-28 28 14 0 0,-79 95-66 0 0,-16 21 273 0 0,4-18-230 0 0,1 1 0 0 0,1 0-1 0 0,1-1 1 0 0,2 1 0 0 0,1 1-1 0 0,2-1 1 0 0,1 0 0 0 0,1 7-51 0 0,32 72-88 0 0,-11-68-5162 0 0,-16-33-4393 0 0,-3-4 1708 0 0</inkml:trace>
  <inkml:trace contextRef="#ctx0" brushRef="#br0" timeOffset="4094.734">1592 829 48 0 0,'0'0'511'0'0,"0"0"-135"0"0,0 0 9 0 0,0 0 234 0 0,0 0 239 0 0,0 0 106 0 0,0 0-83 0 0,0 0-199 0 0,0 0-169 0 0,0 0-73 0 0,0 0 10 0 0,7-1 35 0 0,325-16 6981 0 0,-77 12-5501 0 0,-218 6-197 0 0,-59-20-9 0 0,-148-92-1409 0 0,163 103 1051 0 0,3 1-5898 0 0,11 8-10348 0 0,-4 3 12266 0 0</inkml:trace>
  <inkml:trace contextRef="#ctx0" brushRef="#br0" timeOffset="4854.675">2816 1351 2200 0 0,'0'0'981'0'0,"0"0"-88"0"0,0 0 3 0 0,0 0 242 0 0,0 0 276 0 0,0 0 150 0 0,0 0 6 0 0,0 0-179 0 0,0 0-267 0 0,0 0-311 0 0,0 0-250 0 0,0 0-155 0 0,0 0-82 0 0,-32 15 7 0 0,-97 43 18 0 0,75-20 206 0 0,50-30-458 0 0,-4 9-51 0 0,0 0 1 0 0,1 0-1 0 0,1 0 1 0 0,1 0-1 0 0,0 1 1 0 0,1 0-1 0 0,1 0 1 0 0,0 1-1 0 0,2-1 0 0 0,0 0 1 0 0,1 1-1 0 0,2 10-48 0 0,0-21 42 0 0,-1 0 0 0 0,2 0 0 0 0,-1 0-1 0 0,1 0 1 0 0,0 0 0 0 0,1 0-1 0 0,0-1 1 0 0,0 0 0 0 0,1 0 0 0 0,0 0-1 0 0,0 0 1 0 0,0-1 0 0 0,1 1 0 0 0,0-2-1 0 0,0 1 1 0 0,1-1 0 0 0,-1 1-1 0 0,1-2 1 0 0,1 1 0 0 0,-1-1 0 0 0,0 0-1 0 0,1-1 1 0 0,0 1 0 0 0,0-2 0 0 0,0 1-1 0 0,0-1 1 0 0,0 0 0 0 0,1-1-1 0 0,-1 0 1 0 0,0 0 0 0 0,6-1-42 0 0,-8 0 74 0 0,1 2 45 0 0,1-1 0 0 0,-1-1 1 0 0,0 1-1 0 0,0-1 0 0 0,0 0 0 0 0,1-1 0 0 0,-1 0 0 0 0,0 0 0 0 0,0 0 0 0 0,0-1 0 0 0,0 0 0 0 0,0 0 0 0 0,-1-1 0 0 0,1 0 0 0 0,-1 0 1 0 0,1-1-1 0 0,-1 1 0 0 0,0-1 0 0 0,0-1 0 0 0,-1 1 0 0 0,1-1 0 0 0,-1 0 0 0 0,0 0 0 0 0,-1-1 0 0 0,2 0-119 0 0,-5 3-6 0 0,0 1 0 0 0,0-1 0 0 0,0 0 0 0 0,0 0 0 0 0,0 1 0 0 0,-1-1 0 0 0,1 0-1 0 0,-1 0 1 0 0,1 0 0 0 0,-1 1 0 0 0,0-1 0 0 0,0 0 0 0 0,-1 0 0 0 0,1 0 0 0 0,-1 0 0 0 0,1 1-1 0 0,-1-1 1 0 0,0 0 0 0 0,0 0 0 0 0,0 1 0 0 0,0-1 0 0 0,0 1 0 0 0,-1-1 0 0 0,1 1 0 0 0,-1-1 0 0 0,0 1-1 0 0,0 0 1 0 0,1 0 0 0 0,-1 0 0 0 0,-1 0 0 0 0,1 0 0 0 0,0 0 0 0 0,0 1 0 0 0,-1-1 0 0 0,1 1-1 0 0,-1-1 1 0 0,-1 0 6 0 0,-5-3-190 0 0,-1 1-1 0 0,1 0 1 0 0,-1 1-1 0 0,0 0 1 0 0,1 0-1 0 0,-1 1 1 0 0,0 0-1 0 0,-1 1 1 0 0,1 0-1 0 0,-1 0 191 0 0,-36 5-1439 0 0,86 6 1331 0 0,-19-9 321 0 0,1 0 0 0 0,0-2 0 0 0,-1-1-1 0 0,1 0 1 0 0,-1-2 0 0 0,0 0 0 0 0,9-4-213 0 0,77-12 37 0 0,-92 19-532 0 0,14-2-901 0 0,-8 3-5805 0 0,-11 0-3103 0 0</inkml:trace>
  <inkml:trace contextRef="#ctx0" brushRef="#br0" timeOffset="5811.297">3523 1370 0 0 0,'0'0'444'0'0,"0"0"510"0"0,0 0 202 0 0,0 0 121 0 0,0 0 36 0 0,0 0-78 0 0,0 0-98 0 0,0 0-115 0 0,0 0-114 0 0,0 0-156 0 0,0 0-161 0 0,0 0-136 0 0,-21 0-114 0 0,-62 2-26 0 0,80-2-276 0 0,-1 0 1 0 0,1 0-1 0 0,0 0 0 0 0,0 1 1 0 0,0 0-1 0 0,0-1 0 0 0,0 1 1 0 0,0 0-1 0 0,0 1 0 0 0,0-1 1 0 0,0 0-1 0 0,0 1 0 0 0,1 0 1 0 0,-1 0-1 0 0,1-1 0 0 0,-1 1 1 0 0,1 1-1 0 0,0-1 0 0 0,-1 0 1 0 0,1 1-1 0 0,0 0-39 0 0,-6 6 227 0 0,-1-1-89 0 0,1 1 0 0 0,0 1 1 0 0,1-1-1 0 0,0 1 0 0 0,0 0 0 0 0,1 1 0 0 0,0-1 0 0 0,1 1 0 0 0,0 1 0 0 0,1-1 0 0 0,1 1 0 0 0,-1-1 0 0 0,2 1 0 0 0,0 0 0 0 0,0 0 0 0 0,1 0 0 0 0,0 0 0 0 0,1 3-138 0 0,0-12 67 0 0,-1 0 0 0 0,1 0 0 0 0,0 0-1 0 0,0 0 1 0 0,0 0 0 0 0,1 1 0 0 0,-1-1 0 0 0,1 0 0 0 0,-1 0 0 0 0,1 0-1 0 0,0 0 1 0 0,0 0 0 0 0,1 0 0 0 0,-1-1 0 0 0,1 1 0 0 0,-1 0 0 0 0,1 0-1 0 0,0-1 1 0 0,0 1 0 0 0,0-1 0 0 0,0 0 0 0 0,0 0 0 0 0,1 0 0 0 0,-1 0-1 0 0,1 0 1 0 0,-1 0 0 0 0,1 0 0 0 0,0-1 0 0 0,-1 1 0 0 0,1-1 0 0 0,0 0 0 0 0,0 0-1 0 0,0 0 1 0 0,0 0 0 0 0,0-1 0 0 0,0 1 0 0 0,1-1-67 0 0,7-1 205 0 0,0 0 0 0 0,0-1 0 0 0,0 0 1 0 0,0-1-1 0 0,0-1 0 0 0,-1 1 0 0 0,1-2 0 0 0,-1 1 1 0 0,0-2-1 0 0,0 1 0 0 0,-1-1 0 0 0,0-1 1 0 0,0 1-1 0 0,0-2 0 0 0,-1 1 0 0 0,0-1 0 0 0,0 0 1 0 0,-1-1-1 0 0,4-5-205 0 0,-10 12 12 0 0,34-33 76 0 0,-2-2 0 0 0,-2-1 0 0 0,-1-1 0 0 0,-2-2 0 0 0,-2 0 0 0 0,-2-2-1 0 0,-2-1 1 0 0,-1-1 0 0 0,5-21-88 0 0,-21 49-54 0 0,-1 0 0 0 0,0 0-1 0 0,-1 0 1 0 0,-1 0 0 0 0,0-1 0 0 0,-2 1 0 0 0,0-1-1 0 0,-1 1 1 0 0,0-1 0 0 0,-1 1 0 0 0,-2 0-1 0 0,1 0 1 0 0,-2 0 0 0 0,0 0 0 0 0,-7-12 54 0 0,10 25-33 0 0,0 1 1 0 0,0-1-1 0 0,0 1 1 0 0,0 0-1 0 0,-1-1 0 0 0,1 1 1 0 0,-1 0-1 0 0,0 1 1 0 0,0-1-1 0 0,0 0 1 0 0,-1 1-1 0 0,1 0 1 0 0,-1-1-1 0 0,1 1 1 0 0,-1 1-1 0 0,1-1 1 0 0,-1 0-1 0 0,0 1 1 0 0,0 0-1 0 0,0 0 0 0 0,0 0 1 0 0,0 1-1 0 0,0-1 1 0 0,0 1-1 0 0,0 0 1 0 0,0 0-1 0 0,0 0 1 0 0,0 0-1 0 0,0 1 1 0 0,0 0-1 0 0,0 0 1 0 0,0 0-1 0 0,0 0 1 0 0,0 1-1 0 0,0-1 0 0 0,1 1 1 0 0,-1 0-1 0 0,-1 1 33 0 0,-8 10 1 0 0,1 2 0 0 0,0-1 0 0 0,1 1-1 0 0,0 1 1 0 0,1 0 0 0 0,1 1 0 0 0,1 0-1 0 0,0 0 1 0 0,-5 17-1 0 0,5-14 50 0 0,1-1 0 0 0,1 2 0 0 0,0-1-1 0 0,2 1 1 0 0,0 0 0 0 0,2-1 0 0 0,0 2 0 0 0,1-1 0 0 0,1 0 0 0 0,1 0-1 0 0,1 0 1 0 0,1 0 0 0 0,0 0 0 0 0,2-1 0 0 0,1 1 0 0 0,0-1 0 0 0,1 0-1 0 0,1-1 1 0 0,1 0 0 0 0,1 0 0 0 0,1-1 0 0 0,0 0 0 0 0,1-1-1 0 0,1 0 1 0 0,1-1 0 0 0,0-1 0 0 0,1 0 0 0 0,1 0 0 0 0,3 0-50 0 0,-6-5-10 0 0,-4-3-55 0 0,0 0 0 0 0,0-1 1 0 0,0 0-1 0 0,1 0 0 0 0,0-1 0 0 0,0-1 0 0 0,0 1 0 0 0,1-2 0 0 0,-1 1 0 0 0,1-1 0 0 0,0-1 1 0 0,9 1 64 0 0,12-27-3578 0 0,-15-2-1858 0 0,-12 17 1316 0 0,0-2-3975 0 0</inkml:trace>
  <inkml:trace contextRef="#ctx0" brushRef="#br0" timeOffset="6097.746">4335 946 13291 0 0,'0'0'988'0'0,"0"0"-368"0"0,0 0-177 0 0,0 0 154 0 0,0 0 257 0 0,0 0 161 0 0,0 0-15 0 0,0 0-144 0 0,0 0-170 0 0,0 0-174 0 0,-14 35-135 0 0,-44 111-90 0 0,-1 53 304 0 0,48-161-560 0 0,1 0 0 0 0,3 0 0 0 0,1 1 0 0 0,1 0 0 0 0,3 0 0 0 0,1 32-31 0 0,1-66 14 0 0,0 0-1 0 0,1 0 1 0 0,-1 1-1 0 0,1-1 1 0 0,0 0-1 0 0,0 0 1 0 0,1 0-1 0 0,-1 0 1 0 0,1 0-1 0 0,0 0 1 0 0,1 0-1 0 0,-1-1 1 0 0,1 1-1 0 0,0-1 1 0 0,0 0-1 0 0,0 0 1 0 0,1 0-1 0 0,0 0 1 0 0,-1 0-1 0 0,1-1 1 0 0,0 1-1 0 0,1-1 1 0 0,-1 0-1 0 0,1-1 1 0 0,-1 1-1 0 0,1-1 1 0 0,0 0-1 0 0,0 0 1 0 0,0 0-1 0 0,0-1 1 0 0,0 1-1 0 0,0-1 1 0 0,3 0-14 0 0,4-2-23 0 0,1 0-1 0 0,-1-1 1 0 0,0 0 0 0 0,0-1 0 0 0,0-1-1 0 0,0 0 1 0 0,0 0 0 0 0,-1-1 0 0 0,0 0 0 0 0,0-1-1 0 0,0-1 1 0 0,6-4 23 0 0,-8-22-7146 0 0,-10 10-3552 0 0,-1 16 6072 0 0</inkml:trace>
  <inkml:trace contextRef="#ctx0" brushRef="#br0" timeOffset="6347.736">3865 1326 5761 0 0,'0'0'3032'0'0,"0"0"-1565"0"0,0 0-582 0 0,0 0 45 0 0,0 0 203 0 0,0 0 150 0 0,0 0-45 0 0,0 0-230 0 0,0 0-288 0 0,40-3-248 0 0,127-10-170 0 0,116-15-320 0 0,-204 17-2883 0 0,5-1-4121 0 0,-52 5-1268 0 0</inkml:trace>
  <inkml:trace contextRef="#ctx0" brushRef="#br0" timeOffset="8487.753">695 2058 0 0 0,'0'0'966'0'0,"0"0"442"0"0,0 0 244 0 0,0 0-23 0 0,0 0-185 0 0,0 0-237 0 0,0 0-268 0 0,0 0-233 0 0,1-5-197 0 0,4-17-143 0 0,-27 54 1116 0 0,-138 354 293 0 0,75-178-1950 0 0,85-208 174 0 0,-1 1 24 0 0,0 0 0 0 0,1 0 0 0 0,-1 0 0 0 0,0 0 0 0 0,1 0 0 0 0,-1 0 0 0 0,1 0 1 0 0,-1 0-1 0 0,1 0 0 0 0,-1 0 0 0 0,1 0 0 0 0,0 0 0 0 0,-1 0 0 0 0,1 0 0 0 0,0 0 0 0 0,0 0 1 0 0,0 1-1 0 0,0-1 0 0 0,0 0 0 0 0,0 0 0 0 0,0 0 0 0 0,0 0 0 0 0,1 0 0 0 0,-1 0 0 0 0,0 0 1 0 0,1 1-1 0 0,-1-1 0 0 0,1 0 0 0 0,-1 0 0 0 0,1 0 0 0 0,-1 0 0 0 0,1 0 0 0 0,0-1 1 0 0,0 1-1 0 0,-1 0 0 0 0,1 0 0 0 0,0 0 0 0 0,0-1 0 0 0,0 1 0 0 0,0 0 0 0 0,0-1 0 0 0,0 1 1 0 0,0-1-1 0 0,0 1 0 0 0,0-1 0 0 0,0 1 0 0 0,0-1 0 0 0,0 0 0 0 0,0 1 0 0 0,0-1 0 0 0,0 0 1 0 0,1 0-24 0 0,13-1 226 0 0,0 0 0 0 0,0-1 0 0 0,0 0 0 0 0,-1-1 0 0 0,1-1 0 0 0,-1 0 1 0 0,0-1-1 0 0,0-1 0 0 0,0 0 0 0 0,-1-1 0 0 0,0-1 0 0 0,1 0-226 0 0,16-8 126 0 0,45-21 161 0 0,-69 31-1191 0 0,-20 5-1510 0 0,-24 8-5363 0 0,27-4 4099 0 0,6-2 216 0 0</inkml:trace>
  <inkml:trace contextRef="#ctx0" brushRef="#br0" timeOffset="8733.706">207 2449 4953 0 0,'0'0'1048'0'0,"0"0"-146"0"0,0 0 186 0 0,0 0 279 0 0,0 0 123 0 0,0 0-54 0 0,0 0-161 0 0,0 0-172 0 0,0 0-182 0 0,33 3-206 0 0,102 12-203 0 0,-7-11 36 0 0,-6-17-2349 0 0,-69 4-7009 0 0,-40 9 2063 0 0</inkml:trace>
  <inkml:trace contextRef="#ctx0" brushRef="#br0" timeOffset="8996.751">997 2452 6273 0 0,'0'0'3293'0'0,"0"0"-1653"0"0,0 0-529 0 0,0 0 66 0 0,0 0 125 0 0,0 0 4 0 0,0 0-167 0 0,0 0-283 0 0,0 0-288 0 0,0 0-212 0 0,0 0-140 0 0,0 0-88 0 0,-2 28-50 0 0,-6 84-49 0 0,9-64-14 0 0,15-4-1339 0 0,-14-40 643 0 0,-2-4-4081 0 0,0 0-4880 0 0,0 0 6564 0 0</inkml:trace>
  <inkml:trace contextRef="#ctx0" brushRef="#br0" timeOffset="9250.877">785 2445 2889 0 0,'0'0'1309'0'0,"0"0"-413"0"0,0 0-122 0 0,0 0 234 0 0,0 0 286 0 0,0 0 183 0 0,0 0 26 0 0,0 0-161 0 0,0 0-291 0 0,0 0-258 0 0,0 0-170 0 0,0 0-103 0 0,0 0-2 0 0,26 2 3 0 0,81 5-22 0 0,106-12-68 0 0,-179 8-3032 0 0,-12 4-6059 0 0,-18-6 5120 0 0,-3-1 893 0 0</inkml:trace>
  <inkml:trace contextRef="#ctx0" brushRef="#br0" timeOffset="9502.914">828 2728 7001 0 0,'0'0'1355'0'0,"0"0"-508"0"0,0 0 39 0 0,0 0 343 0 0,0 0 201 0 0,0 0-64 0 0,0 0-221 0 0,0 0-237 0 0,0 0-222 0 0,0 0-214 0 0,0 0-152 0 0,0 0-131 0 0,0 0-95 0 0,34 3-35 0 0,109 7-19 0 0,-4-19-1225 0 0,-118 6-299 0 0,7-1-1545 0 0,-7 0-2344 0 0,-6 0-1583 0 0</inkml:trace>
  <inkml:trace contextRef="#ctx0" brushRef="#br0" timeOffset="10643.705">898 0 1016 0 0,'0'0'1885'0'0,"0"0"-782"0"0,0 0-446 0 0,0 0-118 0 0,0 0 84 0 0,0 0 86 0 0,0 0 57 0 0,0 0 2 0 0,0 0-47 0 0,0 0-86 0 0,0 0-112 0 0,0 0-110 0 0,0 0-103 0 0,-7 12-53 0 0,-20 40-24 0 0,8 9 552 0 0,-15 50 139 0 0,-41 84-247 0 0,74-194-614 0 0,0 1-1 0 0,0-1 1 0 0,0 0 0 0 0,0 1-1 0 0,0-1 1 0 0,1 1-1 0 0,-1 0 1 0 0,0-1-1 0 0,1 1 1 0 0,0-1-1 0 0,-1 1 1 0 0,1 0 0 0 0,0-1-1 0 0,0 1 1 0 0,0 0-1 0 0,0-1 1 0 0,0 1-1 0 0,0 0 1 0 0,0-1 0 0 0,1 1-1 0 0,-1 0 1 0 0,0-1-1 0 0,1 1 1 0 0,0-1-1 0 0,-1 1 1 0 0,1-1 0 0 0,0 1-1 0 0,0-1 1 0 0,0 1-1 0 0,0-1 1 0 0,0 0-1 0 0,0 0 1 0 0,0 1 0 0 0,0-1-1 0 0,0 0 1 0 0,1 0-1 0 0,-1 0 1 0 0,0 0-1 0 0,1 0 1 0 0,-1 0 0 0 0,1-1-1 0 0,-1 1 1 0 0,1 0-1 0 0,0-1 1 0 0,-1 1-1 0 0,1-1 1 0 0,-1 0 0 0 0,1 1-63 0 0,10 1 201 0 0,-1-1 0 0 0,1 0 0 0 0,0 0 0 0 0,0-1 0 0 0,0-1 1 0 0,-1 1-1 0 0,1-2 0 0 0,0 0 0 0 0,-1 0 0 0 0,2-2-201 0 0,35-5 192 0 0,5 5-1967 0 0,-52 4 904 0 0,-1 0-211 0 0,0 0-241 0 0,0 0-360 0 0,0 0-493 0 0,0 0-732 0 0,-1 0-547 0 0,0 0-23 0 0</inkml:trace>
  <inkml:trace contextRef="#ctx0" brushRef="#br0" timeOffset="10883.714">568 295 1288 0 0,'0'0'1637'0'0,"0"0"-565"0"0,0 0-87 0 0,0 0 324 0 0,0 0 259 0 0,0 0-8 0 0,0 0-169 0 0,0 0-224 0 0,0 0-205 0 0,36-3-197 0 0,115-7-199 0 0,81-4-138 0 0,-220 14-729 0 0,82-8-2611 0 0,-33-1-7978 0 0,-52 9 10295 0 0</inkml:trace>
  <inkml:trace contextRef="#ctx0" brushRef="#br0" timeOffset="11136.76">1201 251 0 0 0,'0'0'1119'0'0,"0"0"60"0"0,0 0 176 0 0,0 0 196 0 0,0 0 108 0 0,0 0-28 0 0,0 0-195 0 0,0 0-284 0 0,0 0-310 0 0,0 0-242 0 0,0 0-179 0 0,-3 31-113 0 0,-10 97-83 0 0,9-38 244 0 0,17-58-1572 0 0,7-31-6383 0 0,-18-4 4541 0 0,2 0 532 0 0</inkml:trace>
  <inkml:trace contextRef="#ctx0" brushRef="#br0" timeOffset="11384.717">1203 251 1920 0 0,'0'0'1207'0'0,"0"0"-220"0"0,0 0 40 0 0,0 0 279 0 0,0 0 167 0 0,0 0-32 0 0,0 0-146 0 0,0 0-202 0 0,0 0-217 0 0,0 0-195 0 0,0 0-157 0 0,0 0-128 0 0,0 0-100 0 0,24 2-68 0 0,72 8-65 0 0,20-15 46 0 0,-46 1-1851 0 0,-51 1-2601 0 0,-18 3 1933 0 0,-1 0-1135 0 0,0 3 1751 0 0,0 1-94 0 0</inkml:trace>
  <inkml:trace contextRef="#ctx0" brushRef="#br0" timeOffset="11622.784">1207 416 0 0 0,'0'0'1338'0'0,"0"0"218"0"0,0 0-8 0 0,0 0-131 0 0,0 0-162 0 0,0 0-99 0 0,0 0-35 0 0,0 0-26 0 0,0 0-71 0 0,0 0-127 0 0,0 0-205 0 0,0 0-228 0 0,30 1-196 0 0,137 6-176 0 0,-115-7-1179 0 0,-18 0-5656 0 0,-24 0 650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4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34 216 0 0,'0'0'774'0'0,"0"0"-1"0"0,0 0 79 0 0,0 0 204 0 0,0 0 211 0 0,0 0 99 0 0,0 0-39 0 0,0 0-115 0 0,0 0-170 0 0,32-2-167 0 0,102-5-122 0 0,76-10 2740 0 0,-79 10-1444 0 0,-74 7-6572 0 0,-18 0-5116 0 0,-39 0 6746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5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9426 0 0,'0'0'1710'0'0,"0"0"-657"0"0,0 0-135 0 0,0 0 217 0 0,0 0 153 0 0,0 0-70 0 0,0 0-177 0 0,33-6-181 0 0,103-17-162 0 0,87-7 3 0 0,-191 38-2864 0 0,-17-2-2778 0 0,-5-2-3882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46.2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432 450 2601 0 0,'0'0'1188'0'0,"0"0"-387"0"0,0 0-153 0 0,0 0 77 0 0,0 0 203 0 0,0 0 148 0 0,0 0 34 0 0,0 0-88 0 0,0 0-201 0 0,0 0-212 0 0,0 0-195 0 0,0 0-160 0 0,0 0-88 0 0,-24-16-52 0 0,-71-51-26 0 0,38 48 116 0 0,42 17 47 0 0,0 1 0 0 0,0 1 0 0 0,0 0 0 0 0,0 1 0 0 0,0 0 0 0 0,0 2-1 0 0,0-1 1 0 0,0 2 0 0 0,0 0 0 0 0,0 1-251 0 0,11 0 26 0 0,1-1 0 0 0,0 1-1 0 0,0-1 1 0 0,1 1 0 0 0,-1 0 0 0 0,1 0 0 0 0,0 0 0 0 0,0 0 0 0 0,1 1-1 0 0,0-1 1 0 0,0 0 0 0 0,0 1 0 0 0,0-1 0 0 0,1 0 0 0 0,0 1-1 0 0,0-1 1 0 0,0 1 0 0 0,1-1 0 0 0,0 0 0 0 0,0 1 0 0 0,2 4-26 0 0,5 26 135 0 0,1 0 1 0 0,2-2-1 0 0,1 1 1 0 0,2-1 0 0 0,2-1-1 0 0,8 13-135 0 0,60 105 323 0 0,-51-95-226 0 0,-2 1-1 0 0,-2 1 0 0 0,19 59-96 0 0,-28-53 101 0 0,-3 1 1 0 0,-2 1-1 0 0,-3 0 0 0 0,-4 1 0 0 0,-2 0 0 0 0,-3 8-101 0 0,-2-41 206 0 0,-1 0-1 0 0,-2-1 1 0 0,-2 1-1 0 0,-1-1 1 0 0,-1 0 0 0 0,-2 0-1 0 0,-1-1 1 0 0,-2 0-1 0 0,-1 0 1 0 0,-1-1 0 0 0,-2-1-1 0 0,-1 0 1 0 0,-9 9-206 0 0,15-24 94 0 0,-1-1 0 0 0,-1 0 0 0 0,0-1 0 0 0,-1 0 0 0 0,0-1 0 0 0,-1-1 0 0 0,-1 0 1 0 0,1-1-1 0 0,-2-1 0 0 0,1 0 0 0 0,-1-1 0 0 0,-1 0 0 0 0,1-1 0 0 0,-1-1 0 0 0,-1-1 0 0 0,-1 0-94 0 0,16-5-54 0 0,0 1 0 0 0,0 0-1 0 0,-1-1 1 0 0,1 0 0 0 0,0 0-1 0 0,-1 0 1 0 0,1 0 0 0 0,0-1-1 0 0,0 1 1 0 0,-1-1 0 0 0,1 1-1 0 0,0-1 1 0 0,0-1 0 0 0,0 1-1 0 0,0 0 1 0 0,0-1 0 0 0,0 1-1 0 0,0-1 1 0 0,1 0-1 0 0,-1 0 1 0 0,0 0 0 0 0,1 0-1 0 0,0 0 1 0 0,-1-1 0 0 0,1 1-1 0 0,0-1 1 0 0,0 1 0 0 0,0-1-1 0 0,1 0 1 0 0,-1 0 0 0 0,1 0-1 0 0,-1 0 1 0 0,1 0 0 0 0,0 0-1 0 0,0 0 1 0 0,0 0 0 0 0,1-1-1 0 0,-1 1 1 0 0,1 0 0 0 0,0-3 54 0 0,-1-6-1678 0 0,1-7-2003 0 0,3 6-2632 0 0,2 1-1873 0 0</inkml:trace>
  <inkml:trace contextRef="#ctx0" brushRef="#br0" timeOffset="2274.685">811 1768 0 0 0,'0'0'488'0'0,"0"0"-106"0"0,0 0-33 0 0,0 0 155 0 0,0 0 160 0 0,0 0 115 0 0,0 0 59 0 0,0 0-57 0 0,0 0-97 0 0,0 0-122 0 0,0 0-145 0 0,0 0-110 0 0,-11 36-77 0 0,-31 111-3 0 0,9-27 740 0 0,5 63 772 0 0,30-178-1554 0 0,0-1-1 0 0,0 1 1 0 0,1-1-1 0 0,-1 0 1 0 0,1 0-1 0 0,0 0 1 0 0,1 0-1 0 0,-1-1 1 0 0,0 1-1 0 0,1-1 1 0 0,0 0-1 0 0,0 0 1 0 0,0 0-1 0 0,0 0 1 0 0,1-1 0 0 0,-1 0-1 0 0,1 0 1 0 0,-1 0-1 0 0,1 0 1 0 0,0-1-1 0 0,0 1 1 0 0,-1-1-1 0 0,1-1 1 0 0,0 1-1 0 0,0-1 1 0 0,5 1-185 0 0,12 4 398 0 0,10 3-338 0 0,-32-8-151 0 0,0 0-46 0 0,0 0-78 0 0,2-2-9260 0 0,-1 1 8479 0 0,0 0-3264 0 0</inkml:trace>
  <inkml:trace contextRef="#ctx0" brushRef="#br0" timeOffset="2546.512">544 2092 2296 0 0,'0'0'1542'0'0,"0"0"2"0"0,0 0 93 0 0,0 0 182 0 0,0 0 13 0 0,0 0-229 0 0,0 0-320 0 0,0 0-279 0 0,0 0-215 0 0,0 0-184 0 0,32-5-161 0 0,101-17-161 0 0,-66 21-21 0 0,-57 7-263 0 0,40 28-3216 0 0,-33-20-5759 0 0,-13-10 4227 0 0</inkml:trace>
  <inkml:trace contextRef="#ctx0" brushRef="#br0" timeOffset="2914.009">1161 2155 6089 0 0,'0'0'2758'0'0,"0"0"-1309"0"0,0 0-795 0 0,0 0-239 0 0,0 0 77 0 0,0 0 194 0 0,0 0 115 0 0,0 0-10 0 0,0 0-115 0 0,0 0-169 0 0,0 0-134 0 0,0 0-98 0 0,0 0-76 0 0,4 15-43 0 0,24 73 100 0 0,-20 22-2153 0 0,-21-91-10292 0 0,9-16 9698 0 0</inkml:trace>
  <inkml:trace contextRef="#ctx0" brushRef="#br0" timeOffset="3229.476">949 2155 928 0 0,'0'0'1266'0'0,"0"0"-125"0"0,0 0 144 0 0,0 0 282 0 0,0 0 113 0 0,0 0-74 0 0,0 0-169 0 0,0 0-136 0 0,0 0-150 0 0,0 0-186 0 0,0 0-173 0 0,0 0-162 0 0,29 2-132 0 0,92 8-76 0 0,23-19 754 0 0,-128 7-1280 0 0,44 1-343 0 0,-24 12-3325 0 0,-26 4-6761 0 0,-8-12 7544 0 0</inkml:trace>
  <inkml:trace contextRef="#ctx0" brushRef="#br0" timeOffset="3475.947">1039 2424 2905 0 0,'0'0'2165'0'0,"0"0"-768"0"0,0 0-225 0 0,0 0 227 0 0,0 0 177 0 0,0 0-90 0 0,0 0-258 0 0,0 0-293 0 0,0 0-257 0 0,0 0-189 0 0,0 0-137 0 0,0 0-124 0 0,33 3-97 0 0,104 8-59 0 0,-39-19-452 0 0,-70 1-711 0 0,-6 1-1549 0 0,0 1-3797 0 0,-10 2 772 0 0</inkml:trace>
  <inkml:trace contextRef="#ctx0" brushRef="#br0" timeOffset="4563.01">914 1 0 0 0,'0'0'816'0'0,"0"0"124"0"0,0 0 150 0 0,0 0 65 0 0,0 0-74 0 0,0 0-136 0 0,0 0-179 0 0,0 0-188 0 0,0 0-181 0 0,0 0-150 0 0,0 0-103 0 0,0 0-21 0 0,-1 4 37 0 0,-31 109 886 0 0,5 1 0 0 0,-2 49-1046 0 0,28-101 915 0 0,2-60-814 0 0,1 0 1 0 0,-1 0-1 0 0,1 0 0 0 0,0 0 1 0 0,0 0-1 0 0,0 0 0 0 0,0 0 0 0 0,0-1 1 0 0,0 1-1 0 0,0-1 0 0 0,1 0 0 0 0,-1 1 1 0 0,1-1-1 0 0,-1 0 0 0 0,1-1 1 0 0,-1 1-1 0 0,1 0 0 0 0,-1-1 0 0 0,1 1 1 0 0,0-1-1 0 0,-1 0 0 0 0,1 0 1 0 0,-1 0-1 0 0,1 0 0 0 0,0 0 0 0 0,-1-1 1 0 0,1 1-1 0 0,0-1-101 0 0,-2 1-10 0 0,33-2-312 0 0,-16 1-2519 0 0,0 1-6583 0 0,-15 0 7736 0 0</inkml:trace>
  <inkml:trace contextRef="#ctx0" brushRef="#br0" timeOffset="4847.042">542 299 2545 0 0,'0'0'1919'0'0,"0"0"-807"0"0,0 0-276 0 0,0 0 220 0 0,0 0 261 0 0,0 0 58 0 0,0 0-97 0 0,0 0-159 0 0,0 0-178 0 0,0 0-191 0 0,35 1-169 0 0,109 4-171 0 0,45-21 10 0 0,-149 12-735 0 0,4 1-2197 0 0,-17 2-4467 0 0,-22 1 1126 0 0</inkml:trace>
  <inkml:trace contextRef="#ctx0" brushRef="#br0" timeOffset="5128.003">1188 347 216 0 0,'0'0'2043'0'0,"0"0"-917"0"0,0 0-218 0 0,0 0 71 0 0,0 0 113 0 0,0 0 47 0 0,0 0-96 0 0,0 0-175 0 0,0 0-184 0 0,0 0-217 0 0,-6 31-172 0 0,-17 94-106 0 0,15-12-81 0 0,8-112-207 0 0,3 16-915 0 0,7-13-6848 0 0,-10-4 5680 0 0</inkml:trace>
  <inkml:trace contextRef="#ctx0" brushRef="#br0" timeOffset="5398.545">1151 369 0 0 0,'0'0'1066'0'0,"0"0"170"0"0,0 0 203 0 0,0 0 114 0 0,0 0-10 0 0,0 0-122 0 0,0 0-238 0 0,0 0-324 0 0,0 0-321 0 0,0 0-258 0 0,0 0-169 0 0,33 2-95 0 0,99 5-76 0 0,-64-9-516 0 0,-40-1-1178 0 0,-7 3-5139 0 0,-17 0 4931 0 0</inkml:trace>
  <inkml:trace contextRef="#ctx0" brushRef="#br0" timeOffset="5645.045">1137 542 1832 0 0,'0'0'1454'0'0,"0"0"-359"0"0,0 0-3 0 0,0 0 344 0 0,0 0 278 0 0,0 0-5 0 0,0 0-240 0 0,0 0-289 0 0,0 0-262 0 0,0 0-203 0 0,0 0-174 0 0,0 0-141 0 0,18 7-98 0 0,60 21-69 0 0,5-19 16 0 0,-28-16-1675 0 0,-19-3-5042 0 0,-33 9 5530 0 0,9-3-6569 0 0</inkml:trace>
  <inkml:trace contextRef="#ctx0" brushRef="#br0" timeOffset="8032.032">2092 1054 0 0 0,'0'0'894'0'0,"0"0"331"0"0,0 0 35 0 0,0 0-73 0 0,0 0-60 0 0,0-10-28 0 0,0-29-9 0 0,0 29-11 0 0,0 10-54 0 0,0 0-89 0 0,0 0-103 0 0,0 0-131 0 0,0 0-116 0 0,0 0-131 0 0,0 0-110 0 0,0 0-97 0 0,0 0-91 0 0,0 15-193 0 0,-27 460 1637 0 0,19-329-2101 0 0,8-145 406 0 0,-8 34-1588 0 0,1-15-6090 0 0,4-19 2887 0 0,3 2 4005 0 0</inkml:trace>
  <inkml:trace contextRef="#ctx0" brushRef="#br0" timeOffset="8478.842">1632 1083 0 0 0,'0'0'886'0'0,"0"0"753"0"0,0 0 266 0 0,0 0-100 0 0,0 0-154 0 0,0 0-203 0 0,0 0-206 0 0,0 0-170 0 0,0 0-148 0 0,0 0-96 0 0,21-5-66 0 0,66-18-59 0 0,10 13 1809 0 0,-66 12-1900 0 0,228 5 783 0 0,-49 16-1176 0 0,-111-17-3000 0 0,-98-4 2774 0 0,0 2-11954 0 0,-1-3 9221 0 0,0-1 2710 0 0,0 1-2054 0 0</inkml:trace>
  <inkml:trace contextRef="#ctx0" brushRef="#br0" timeOffset="9140.764">1650 1720 0 0 0,'0'0'810'0'0,"0"0"292"0"0,0 0 68 0 0,0 0-35 0 0,0 0-63 0 0,0 0-120 0 0,0 0-99 0 0,0 0-75 0 0,0 0-39 0 0,0 0 36 0 0,-4 3 40 0 0,-12 10-3 0 0,12-10-37 0 0,4-3-80 0 0,0 0-87 0 0,0 0-55 0 0,0 0-39 0 0,32 0 4076 0 0,153-11-352 0 0,28 0-3516 0 0,-90 4-564 0 0,26-12-27 0 0,-47 1-1557 0 0,-97 17 2094 0 0,-4 1-3978 0 0,0 1-1915 0 0,0-1-3350 0 0,-1 0 2446 0 0</inkml:trace>
  <inkml:trace contextRef="#ctx0" brushRef="#br0" timeOffset="9913.031">1724 796 0 0 0,'0'0'1499'0'0,"0"0"365"0"0,0 0 217 0 0,0 0-23 0 0,0 0-194 0 0,0 0-261 0 0,0 0-295 0 0,0 0-307 0 0,0 0-264 0 0,0 0-176 0 0,0 0-104 0 0,30 3 2937 0 0,71-2 373 0 0,112-19-2088 0 0,86 14-1147 0 0,-232 25-1540 0 0,-58-17-2570 0 0,-2-3-5891 0 0,-6-1 7768 0 0,-1 0-6948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 0 0 0 0,'0'0'263'0'0,"0"0"285"0"0,0 0 232 0 0,0 0 178 0 0,0 0 106 0 0,0 0-29 0 0,0 0-156 0 0,0 0-137 0 0,0 0-156 0 0,0 0-150 0 0,-14 13-97 0 0,-96 88 389 0 0,55-53-149 0 0,-2-2 1 0 0,-2-3 0 0 0,-49 26-580 0 0,17-21 1799 0 0,65-62 1673 0 0,24-49-3799 0 0,3 51 464 0 0,1-2-156 0 0,2 0 0 0 0,-1 0 1 0 0,2 0-1 0 0,0 0 0 0 0,0 1 0 0 0,1-1 0 0 0,1 1 1 0 0,0 1-1 0 0,1-1 0 0 0,1 2 0 0 0,-1-1 1 0 0,3-1 18 0 0,-8 11 58 0 0,0-1 0 0 0,0 1 1 0 0,0-1-1 0 0,0 1 1 0 0,0 0-1 0 0,0 0 1 0 0,1 1-1 0 0,-1-1 1 0 0,1 1-1 0 0,-1-1 0 0 0,1 1 1 0 0,0 0-1 0 0,0 0 1 0 0,-1 1-1 0 0,1-1 1 0 0,0 1-1 0 0,0 0 1 0 0,0 0-1 0 0,-1 0 0 0 0,1 1 1 0 0,0-1-1 0 0,0 1 1 0 0,3 1-59 0 0,86 68 3328 0 0,-63-42-2806 0 0,102 68 814 0 0,-11-38-641 0 0,-114-54-683 0 0,-6-3-33 0 0,-1-1-50 0 0,0 0-33 0 0,0 0-65 0 0,0 0-110 0 0,-11 3-13167 0 0,9-3 5346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1:59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4569 0 0,'0'0'1107'0'0,"0"0"-6"0"0,0 0 101 0 0,0 0 201 0 0,0 0 113 0 0,0 0-34 0 0,0 0-132 0 0,0 0-197 0 0,0 0-230 0 0,0 0-213 0 0,0 0-149 0 0,0 0-85 0 0,3-2-20 0 0,69-10 2058 0 0,351 15 277 0 0,-423-3-2765 0 0,0-3 2587 0 0,-8-16-2228 0 0,-114-131-1238 0 0,119 135-3397 0 0,24 11-10854 0 0,-17 4 12986 0 0,5 0-1895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225 602 528 0 0,'0'0'1723'0'0,"0"0"-87"0"0,0 0-11 0 0,0 0 65 0 0,0 0 27 0 0,0 0-100 0 0,0 0-192 0 0,0 0-206 0 0,0 0-224 0 0,0 0-219 0 0,0 0-213 0 0,0 0-191 0 0,0 0-129 0 0,-14-2-70 0 0,-40-4-34 0 0,17 28 72 0 0,24-9-216 0 0,2 0 1 0 0,-1 1 0 0 0,2 1-1 0 0,0-1 1 0 0,1 2 0 0 0,0-1 0 0 0,1 1-1 0 0,1 0 1 0 0,1 1 0 0 0,0 0 0 0 0,1 0-1 0 0,0 0 1 0 0,2 1 0 0 0,0-1 0 0 0,0 17 4 0 0,4-30 40 0 0,1 0 0 0 0,-1-1 0 0 0,1 1 0 0 0,0 0 0 0 0,0-1 0 0 0,0 1 0 0 0,0-1 0 0 0,1 0 0 0 0,0 0 0 0 0,-1 0 0 0 0,1 0 0 0 0,0 0 0 0 0,0 0 0 0 0,0-1 0 0 0,1 0 0 0 0,-1 1 0 0 0,1-1 0 0 0,-1 0 0 0 0,1-1 0 0 0,0 1 1 0 0,0-1-1 0 0,0 0 0 0 0,-1 0 0 0 0,1 0 0 0 0,0 0 0 0 0,0 0 0 0 0,1-1 0 0 0,-1 0 0 0 0,0 0 0 0 0,0 0 0 0 0,0 0 0 0 0,0-1 0 0 0,0 0 0 0 0,0 0 0 0 0,0 0 0 0 0,2-1-40 0 0,2-2 168 0 0,1 0-1 0 0,-1-1 1 0 0,0 0-1 0 0,0 0 1 0 0,-1-1-1 0 0,0 0 1 0 0,0-1-1 0 0,0 1 1 0 0,-1-1-1 0 0,0-1 1 0 0,0 1-1 0 0,-1-1 1 0 0,5-8-168 0 0,2-2 188 0 0,16-16-88 0 0,-3-1 1 0 0,0-1-1 0 0,-3-1 0 0 0,-1-1 1 0 0,-1-1-1 0 0,-3-1 1 0 0,-1-1-1 0 0,-2 0 0 0 0,-2 0 1 0 0,-1-2-1 0 0,-3 1 0 0 0,1-19-100 0 0,-7 47-161 0 0,0-1 0 0 0,-1 1-1 0 0,0-1 1 0 0,-1 0 0 0 0,-1 1-1 0 0,0-1 1 0 0,-2 1 0 0 0,1-1 0 0 0,-2 1-1 0 0,1 0 1 0 0,-2 0 0 0 0,0 0-1 0 0,-1 1 1 0 0,0 0 0 0 0,-1 0 0 0 0,-1 0-1 0 0,1 1 1 0 0,-2 0 0 0 0,-6-7 161 0 0,12 16-20 0 0,-1 1 0 0 0,1-1 1 0 0,-1 1-1 0 0,0 0 1 0 0,0 0-1 0 0,0 0 0 0 0,0 1 1 0 0,0-1-1 0 0,0 1 0 0 0,0 0 1 0 0,0 0-1 0 0,-1 0 1 0 0,1 1-1 0 0,0-1 0 0 0,-1 1 1 0 0,1 0-1 0 0,0 1 1 0 0,-1-1-1 0 0,1 1 0 0 0,0-1 1 0 0,0 1-1 0 0,-1 1 0 0 0,1-1 1 0 0,0 0-1 0 0,0 1 1 0 0,0 0-1 0 0,1 0 0 0 0,-1 0 1 0 0,0 1-1 0 0,1-1 1 0 0,-1 1-1 0 0,1 0 0 0 0,0 0 1 0 0,0 0-1 0 0,0 0 20 0 0,-7 7 41 0 0,0 1 0 0 0,1-1 0 0 0,1 2 0 0 0,0-1 0 0 0,0 1 0 0 0,2 0-1 0 0,-1 1 1 0 0,1-1 0 0 0,1 1 0 0 0,-2 7-41 0 0,3-6 136 0 0,0-1 0 0 0,2 1-1 0 0,-1 0 1 0 0,2 0 0 0 0,0 0 0 0 0,0 0-1 0 0,1 0 1 0 0,1 0 0 0 0,0 0 0 0 0,1 0-1 0 0,1 0 1 0 0,0-1 0 0 0,1 1 0 0 0,4 8-136 0 0,10 11 358 0 0,1-1 1 0 0,1-1-1 0 0,2-1 1 0 0,1-1 0 0 0,2 0-1 0 0,1-2 1 0 0,0-2-1 0 0,2 0 1 0 0,31 21-359 0 0,55 52 1052 0 0,-88-64-529 0 0,-26-34-410 0 0,0 0 2 0 0,0 0 22 0 0,0 0 5 0 0,0 0-13 0 0,0 0-9 0 0,0 0-5 0 0,0 0-6 0 0,0 0-30 0 0,0 0 5 0 0,0 0-25 0 0,0 0-15 0 0,0 0 17 0 0,0 0-36 0 0,0 0-21 0 0,0 0-21 0 0,0 0 0 0 0,0 0-3 0 0,0 0-32 0 0,0 0-72 0 0,0 0-55 0 0,0 0-119 0 0,0 0-135 0 0,0 0-136 0 0,0 0-236 0 0,0 0-287 0 0,0 0-352 0 0,0 0-474 0 0,0 0-897 0 0,0 1-3143 0 0,0 1 1999 0 0,0-1-2637 0 0</inkml:trace>
  <inkml:trace contextRef="#ctx0" brushRef="#br0" timeOffset="1999.87">1005 97 0 0 0,'0'0'1887'0'0,"0"0"-864"0"0,0 0-440 0 0,0 0-50 0 0,0 0 130 0 0,0 0 185 0 0,0 0 179 0 0,0 0 117 0 0,0 0 51 0 0,0 0-69 0 0,0 0-193 0 0,0 0-188 0 0,0 0-139 0 0,1 19-52 0 0,-1 58 21 0 0,-22 55 1695 0 0,15-110-2037 0 0,-82 258 1211 0 0,86-269-1340 0 0,0 0 0 0 0,1 0 0 0 0,0 1 0 0 0,1-1 0 0 0,0 1-1 0 0,1 0 1 0 0,0-1 0 0 0,0 1 0 0 0,2-1 0 0 0,-1 1 0 0 0,4 10-104 0 0,-2-18 99 0 0,0 1-1 0 0,0-1 1 0 0,1 1-1 0 0,0-1 1 0 0,0 0 0 0 0,0-1-1 0 0,0 1 1 0 0,0 0-1 0 0,1-1 1 0 0,-1 0 0 0 0,1 0-1 0 0,0-1 1 0 0,0 1-1 0 0,0-1 1 0 0,0 0 0 0 0,1-1-1 0 0,-1 1 1 0 0,0-1-1 0 0,1 0 1 0 0,-1 0 0 0 0,1 0-1 0 0,0-1 1 0 0,-1 0-1 0 0,1 0 1 0 0,-1-1 0 0 0,1 1-1 0 0,-1-1 1 0 0,1-1-99 0 0,0 2-26 0 0,52-21-722 0 0,-50 8-2668 0 0,-9-29-13222 0 0,-1 37 16173 0 0</inkml:trace>
  <inkml:trace contextRef="#ctx0" brushRef="#br0" timeOffset="2248.076">563 495 3353 0 0,'0'0'2198'0'0,"0"0"-956"0"0,0 0-372 0 0,0 0 202 0 0,0 0 366 0 0,0 0 230 0 0,0 0-37 0 0,0 0-225 0 0,0 0-263 0 0,0 0-226 0 0,35-5-167 0 0,112-15-163 0 0,25 1 443 0 0,-1 0-152 0 0,-45 6-3773 0 0,-43 0-6745 0 0,-66 10 1992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07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0,'0'0'862'0'0,"0"0"376"0"0,0 0 403 0 0,0 0 298 0 0,0 0 123 0 0,0 0-95 0 0,0 0-227 0 0,0 0-325 0 0,0 0-333 0 0,22 0 3192 0 0,322-31-282 0 0,-212 14-3675 0 0,-70 10-585 0 0,38-5 629 0 0,-62 9-7569 0 0,-75 10-3054 0 0,26-3 5110 0 0</inkml:trace>
  <inkml:trace contextRef="#ctx0" brushRef="#br0" timeOffset="245.559">65 483 4649 0 0,'0'0'1443'0'0,"0"0"-284"0"0,0 0 82 0 0,0 0 294 0 0,0 0 182 0 0,0 0-51 0 0,0 0-210 0 0,0 0-209 0 0,0 0-210 0 0,0 0-199 0 0,0 0-126 0 0,34 0-127 0 0,107-4-88 0 0,-5-10 568 0 0,-44 5-835 0 0,54-5-663 0 0,-50 0-2982 0 0,-68 6 186 0 0,0-3-3311 0 0,-19 8 3341 0 0,-3-1-1062 0 0</inkml:trace>
  <inkml:trace contextRef="#ctx0" brushRef="#br0" timeOffset="710.723">356 1 8130 0 0,'0'0'1773'0'0,"0"0"-54"0"0,0 0-51 0 0,0 0-9 0 0,0 0-142 0 0,0 0-307 0 0,0 0-334 0 0,0 0-304 0 0,0 0-232 0 0,0 0-138 0 0,0 0-96 0 0,0 0-4 0 0,0 0 58 0 0,-4 7 332 0 0,46 27 351 0 0,352 190 473 0 0,-384-219-1320 0 0,0 1 1 0 0,0 0-1 0 0,0 0 0 0 0,-1 1 1 0 0,0 0-1 0 0,-1 1 0 0 0,1 0 1 0 0,-1 0-1 0 0,-1 0 0 0 0,0 1 1 0 0,0 1-1 0 0,-1-1 0 0 0,0 1 0 0 0,0 0 1 0 0,-1 0-1 0 0,3 10 4 0 0,-10-14 25 0 0,1 0-1 0 0,-1 0 0 0 0,-1 0 1 0 0,1-1-1 0 0,-1 1 0 0 0,0-1 1 0 0,0 0-1 0 0,-1 0 0 0 0,0 0 1 0 0,1 0-1 0 0,-1-1 1 0 0,-1 1-1 0 0,1-1 0 0 0,-1 0 1 0 0,0 0-1 0 0,0-1 0 0 0,0 0 1 0 0,0 1-1 0 0,-1-2 0 0 0,0 2-24 0 0,-10 7 45 0 0,-131 102 162 0 0,6 16-930 0 0,125-99-2356 0 0,14-19-1233 0 0,1 0-3844 0 0,1-4 1061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4481 0 0,'0'0'2316'0'0,"0"0"-819"0"0,0 0-56 0 0,0 0 217 0 0,0 0 44 0 0,0 0-142 0 0,0 0-200 0 0,0 0-177 0 0,31 1-178 0 0,99 4-195 0 0,177-4 1754 0 0,-253-3-1824 0 0,-27 1-2990 0 0,0 1-9709 0 0,-26 0 3851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6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11522 0 0,'0'0'1390'0'0,"0"0"-344"0"0,0 0 22 0 0,0 0 172 0 0,0 0 14 0 0,0 0-107 0 0,0 0-167 0 0,0 0-240 0 0,32 4-205 0 0,101 10-160 0 0,39-10 290 0 0,-38-18-1596 0 0,-77 3-3487 0 0,-18 3-2738 0 0,-22 4-2301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11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446 583 0 0 0,'0'0'979'0'0,"0"0"164"0"0,0 0-8 0 0,0 0-130 0 0,0 0-141 0 0,0 0-79 0 0,-2-3-60 0 0,-29-46 7021 0 0,3 8-4922 0 0,25 34-2659 0 0,-1 0 1 0 0,-1 0-1 0 0,1 0 0 0 0,-1 1 0 0 0,0-1 0 0 0,-1 1 0 0 0,0 1 0 0 0,1-1 1 0 0,-2 1-1 0 0,1 0 0 0 0,-1 0 0 0 0,0 1 0 0 0,0 0 0 0 0,0 0 0 0 0,0 0 0 0 0,-1 1 1 0 0,-2-1-166 0 0,6 3 27 0 0,0 0 0 0 0,-1 0 1 0 0,1 1-1 0 0,0-1 0 0 0,0 1 0 0 0,0 0 1 0 0,0 0-1 0 0,-1 0 0 0 0,1 1 1 0 0,0 0-1 0 0,0-1 0 0 0,0 1 1 0 0,0 1-1 0 0,0-1 0 0 0,0 1 0 0 0,0-1 1 0 0,-2 2-28 0 0,-6 7 138 0 0,10-9-117 0 0,-1 1 0 0 0,1 0 0 0 0,-1-1 1 0 0,1 1-1 0 0,0 0 0 0 0,-1 1 1 0 0,1-1-1 0 0,1 0 0 0 0,-1 1 1 0 0,0-1-1 0 0,0 1 0 0 0,1-1 1 0 0,-1 1-1 0 0,1 0 0 0 0,0 0 1 0 0,0-1-1 0 0,0 1 0 0 0,0 0 1 0 0,1 0-1 0 0,-1 0 0 0 0,1 0 0 0 0,0 1-20 0 0,-20 110 423 0 0,36 92 112 0 0,38 107 91 0 0,23-59-373 0 0,-42-111-87 0 0,-20 105 152 0 0,-34-131-34 0 0,16-109-208 0 0,-1 0-1 0 0,0 0 1 0 0,0-1-1 0 0,-1 1 1 0 0,0-1-1 0 0,-1 0 1 0 0,1-1-1 0 0,-1 1 1 0 0,0-1-1 0 0,-1 0 1 0 0,-6 4-77 0 0,7-7 30 0 0,-1-1 0 0 0,1 0 1 0 0,-1-1-1 0 0,0 1 0 0 0,1-1 1 0 0,-1-1-1 0 0,0 1 0 0 0,0-1 1 0 0,0 0-1 0 0,1-1 0 0 0,-1 1 1 0 0,0-1-1 0 0,0-1 0 0 0,1 1 1 0 0,-1-1-1 0 0,1-1 0 0 0,-1 1 1 0 0,1-1-1 0 0,0 0 0 0 0,0 0 1 0 0,0-1-1 0 0,1 1 0 0 0,-1-1 1 0 0,-1-2-31 0 0,-72-63-822 0 0,77 49-3883 0 0,9 3-7365 0 0,-5 13 4400 0 0</inkml:trace>
  <inkml:trace contextRef="#ctx0" brushRef="#br0" timeOffset="2346.163">747 1614 224 0 0,'0'0'2334'0'0,"0"0"-906"0"0,0 0-470 0 0,0 0-74 0 0,0 0 121 0 0,0 0 120 0 0,0 0-18 0 0,0 0-139 0 0,0 0-207 0 0,0 0-249 0 0,0 0-152 0 0,0 0-53 0 0,0 0 15 0 0,1 5 63 0 0,-8 86 1509 0 0,-14 10-1405 0 0,9-48-347 0 0,2 0 0 0 0,3 1 0 0 0,-1 49-142 0 0,9-100 76 0 0,0 1 1 0 0,-1-1-1 0 0,2 1 1 0 0,-1-1-1 0 0,0 0 1 0 0,1 1-1 0 0,0-1 1 0 0,-1 0 0 0 0,1 0-1 0 0,0 0 1 0 0,1 0-1 0 0,-1 0 1 0 0,0-1-1 0 0,1 1 1 0 0,0-1-1 0 0,0 0 1 0 0,-1 1 0 0 0,1-1-1 0 0,0-1 1 0 0,1 1-1 0 0,-1 0 1 0 0,0-1-1 0 0,0 1 1 0 0,1-1-1 0 0,-1 0 1 0 0,1 0-1 0 0,-1 0 1 0 0,1-1 0 0 0,-1 1-1 0 0,1-1 1 0 0,0 0-1 0 0,-1 0 1 0 0,1 0-1 0 0,-1-1 1 0 0,1 1-1 0 0,0-1 1 0 0,-1 0 0 0 0,1 0-1 0 0,-1 0 1 0 0,3-1-77 0 0,59-26-436 0 0,-63 25 317 0 0,-2-5-13831 0 0,-3 7 9904 0 0</inkml:trace>
  <inkml:trace contextRef="#ctx0" brushRef="#br0" timeOffset="2593.853">486 1890 2369 0 0,'0'0'1157'0'0,"0"0"-301"0"0,0 0-5 0 0,0 0 395 0 0,0 0 411 0 0,0 0 141 0 0,0 0-135 0 0,0 0-263 0 0,0 0-293 0 0,0 0-214 0 0,0 0-148 0 0,0 0-117 0 0,0 0-84 0 0,31 1-128 0 0,99 3-110 0 0,-3-20-388 0 0,-62 4-2811 0 0,-23 2-5733 0 0,-30 6 2591 0 0</inkml:trace>
  <inkml:trace contextRef="#ctx0" brushRef="#br0" timeOffset="7948.358">1101 2041 0 0 0,'0'0'1130'0'0,"0"0"451"0"0,0 0 73 0 0,0 0-176 0 0,0 0-177 0 0,0 0-109 0 0,0-3 5111 0 0,2 174-5561 0 0,0-93-4854 0 0,-1-78 1502 0 0,-1 0-5568 0 0,0 0 7697 0 0</inkml:trace>
  <inkml:trace contextRef="#ctx0" brushRef="#br0" timeOffset="8333.131">961 2066 0 0 0,'0'0'361'0'0,"0"0"861"0"0,0 0 321 0 0,0 0 107 0 0,0 0-2 0 0,0 0-106 0 0,0 0-201 0 0,0 0-232 0 0,0 0-241 0 0,0 0-172 0 0,0 0-59 0 0,0 0-11 0 0,0 0-2 0 0,4-1-5 0 0,203-27 4119 0 0,-100 14-4971 0 0,-60 13-8044 0 0,-46 4 706 0 0,-1-2 4428 0 0</inkml:trace>
  <inkml:trace contextRef="#ctx0" brushRef="#br0" timeOffset="8718.091">909 2365 0 0 0,'0'0'815'0'0,"0"0"682"0"0,0 0 352 0 0,0 0-5 0 0,0 0-257 0 0,0 0-288 0 0,0 0-232 0 0,0 0-165 0 0,0 0-98 0 0,0 0-60 0 0,0 0-27 0 0,0 0-23 0 0,29 7 4135 0 0,143-55-1510 0 0,-35 33-6779 0 0,-95 11-933 0 0,-26 2 12 0 0,-5 1-2775 0 0</inkml:trace>
  <inkml:trace contextRef="#ctx0" brushRef="#br0" timeOffset="9931.335">900 1 616 0 0,'0'0'1746'0'0,"0"0"-651"0"0,0 0-463 0 0,0 0-51 0 0,0 0 151 0 0,0 0 185 0 0,0 0 102 0 0,0 0-65 0 0,0 0-125 0 0,0 0-155 0 0,0 0-159 0 0,0 0-89 0 0,0 0-58 0 0,-5 15-18 0 0,-30 77 901 0 0,-20 114 1737 0 0,54-203-2919 0 0,0 0 1 0 0,0 0 0 0 0,1-1 0 0 0,-1 1 0 0 0,1 0 0 0 0,0 0-1 0 0,0 0 1 0 0,0 0 0 0 0,0 0 0 0 0,0 0 0 0 0,1 0-1 0 0,-1 0 1 0 0,1 0 0 0 0,0 0 0 0 0,0 0 0 0 0,0 0-1 0 0,0-1 1 0 0,0 1 0 0 0,1 0 0 0 0,-1-1 0 0 0,1 1-1 0 0,-1-1 1 0 0,1 1 0 0 0,0-1 0 0 0,0 0 0 0 0,1 0-1 0 0,-1 0 1 0 0,0 0 0 0 0,0 0 0 0 0,1 0 0 0 0,0-1-1 0 0,0 1-69 0 0,62 9 1018 0 0,13-11-1746 0 0,-78 0 265 0 0,0 0-154 0 0,0-26-14999 0 0,0 22 14096 0 0</inkml:trace>
  <inkml:trace contextRef="#ctx0" brushRef="#br0" timeOffset="10232.812">602 170 728 0 0,'0'0'1629'0'0,"0"0"-189"0"0,0 0-213 0 0,0 0-78 0 0,0 0-131 0 0,0 0-83 0 0,0 0 74 0 0,0 0 94 0 0,0 0 88 0 0,0 0-37 0 0,0 0-185 0 0,0 0-198 0 0,0 0-147 0 0,17 3-94 0 0,115 13 825 0 0,48-38-1658 0 0,-158 22-1829 0 0,-8 0-973 0 0,-1 0-3450 0 0,-10 0 1818 0 0</inkml:trace>
  <inkml:trace contextRef="#ctx0" brushRef="#br0" timeOffset="10616.68">1127 325 5465 0 0,'0'0'987'0'0,"0"0"-328"0"0,0 0 24 0 0,0 0 282 0 0,0 0 243 0 0,0 0 42 0 0,0 0-134 0 0,0 0-210 0 0,0 0-206 0 0,0 0-152 0 0,0 0-114 0 0,0 0-74 0 0,1 20-55 0 0,3 110 513 0 0,-7-41-1917 0 0,-36-37-10481 0 0,26-38 7855 0 0,11-13 3725 0 0</inkml:trace>
  <inkml:trace contextRef="#ctx0" brushRef="#br0" timeOffset="10998.253">1083 332 1584 0 0,'0'0'1714'0'0,"0"0"-36"0"0,0 0 101 0 0,0 0 113 0 0,0 0-46 0 0,0 0-171 0 0,0 0-244 0 0,0 0-268 0 0,0 0-283 0 0,0 0-240 0 0,0 0-152 0 0,0 0-57 0 0,0 0 12 0 0,5 1 5 0 0,134-5 1948 0 0,-59 15-2629 0 0,-54-1-2363 0 0,-20-10-3003 0 0,0 1-4769 0 0,-3-1 8676 0 0</inkml:trace>
  <inkml:trace contextRef="#ctx0" brushRef="#br0" timeOffset="11315.112">1038 505 0 0 0,'0'0'360'0'0,"0"0"428"0"0,0 0 190 0 0,0 0 202 0 0,0 0 232 0 0,0 0 182 0 0,0 0 117 0 0,0 0-13 0 0,0 0-138 0 0,0 0-205 0 0,0 0-252 0 0,0 0-191 0 0,0 0-114 0 0,16 3-97 0 0,77 13 469 0 0,-28-22-147 0 0,1 1-3096 0 0,-57 5-276 0 0,-2 0-4715 0 0,-5 0 207 0 0</inkml:trace>
  <inkml:trace contextRef="#ctx0" brushRef="#br0" timeOffset="12876.005">1603 943 0 0 0,'0'0'1314'0'0,"0"0"58"0"0,0 0-45 0 0,0 0-110 0 0,0 0-118 0 0,0 0-128 0 0,0 0-93 0 0,0 0-87 0 0,-11 23-55 0 0,-54 113 633 0 0,-48 91 2412 0 0,42-115-1872 0 0,52-84-1127 0 0,19-27-551 0 0,0-1 108 0 0,0 0 70 0 0,0 0 82 0 0,0-9 773 0 0,37-53-800 0 0,32-42-375 0 0,5 2 0 0 0,20-15-89 0 0,65-49 61 0 0,-88 104-72 0 0,-69 63 7 0 0,-1 0-1 0 0,0-1 1 0 0,0 1-1 0 0,1 0 0 0 0,-1 0 1 0 0,0 0-1 0 0,0 0 0 0 0,0 0 1 0 0,0 0-1 0 0,0 0 0 0 0,0 0 1 0 0,-1 0-1 0 0,1 1 0 0 0,0-1 1 0 0,0 0-1 0 0,-1 0 0 0 0,1 1 1 0 0,-1-1-1 0 0,1 0 0 0 0,-1 1 1 0 0,0-1-1 0 0,1 1 0 0 0,-1-1 1 0 0,0 0-1 0 0,0 1 0 0 0,0-1 1 0 0,0 1-1 0 0,0-1 0 0 0,0 1 1 0 0,-1-1-1 0 0,1 0 0 0 0,0 1 1 0 0,-1-1-1 0 0,1 1 0 0 0,-1 0 5 0 0,1 1 3 0 0,-9 196 434 0 0,9-49-356 0 0,0-149-71 0 0,0 1 0 0 0,0-1 0 0 0,1 0 0 0 0,-1 0 0 0 0,1 0 0 0 0,-1 0 0 0 0,0 0-1 0 0,1 0 1 0 0,0 0 0 0 0,-1 0 0 0 0,1 0 0 0 0,0-1 0 0 0,-1 1 0 0 0,1 0 0 0 0,0 0 0 0 0,0-1 0 0 0,0 1 0 0 0,-1 0 0 0 0,1-1 0 0 0,0 1 0 0 0,0 0 0 0 0,0-1 0 0 0,0 0 0 0 0,0 1 0 0 0,0-1 0 0 0,1 0-1 0 0,-1 1 1 0 0,0-1 0 0 0,0 0 0 0 0,0 0 0 0 0,0 0 0 0 0,0 0 0 0 0,0 0 0 0 0,0 0 0 0 0,0 0 0 0 0,0 0 0 0 0,1 0 0 0 0,-1-1 0 0 0,0 1 0 0 0,0 0 0 0 0,0-1 0 0 0,0 1 0 0 0,0-1 0 0 0,0 1 0 0 0,0-1-1 0 0,0 1 1 0 0,0-1 0 0 0,-1 0 0 0 0,1 1 0 0 0,0-1 0 0 0,0 0 0 0 0,-1 0 0 0 0,1 0 0 0 0,0 0 0 0 0,-1 0 0 0 0,1 0 0 0 0,0 0 0 0 0,-1 0 0 0 0,0 0 0 0 0,1 0 0 0 0,-1-1-10 0 0,88-114 541 0 0,121-138-577 0 0,-149 216-335 0 0,-52 71 258 0 0,9 138 397 0 0,-17 18-363 0 0,-1-159-5628 0 0,1-62-6300 0 0,0 24 7558 0 0</inkml:trace>
  <inkml:trace contextRef="#ctx0" brushRef="#br0" timeOffset="13379.108">1679 631 1728 0 0,'0'0'1407'0'0,"0"0"32"0"0,0 0 67 0 0,0 0 180 0 0,0 0 102 0 0,0 0-61 0 0,0 0-119 0 0,0 0-199 0 0,0 0-253 0 0,0 0-154 0 0,0 0-120 0 0,0 0-96 0 0,0 0-55 0 0,11-3-40 0 0,89-17 1426 0 0,38 31-864 0 0,-93-1-795 0 0,0-2 0 0 0,1-2 0 0 0,0-2 0 0 0,41-2-458 0 0,-147-38 932 0 0,-91-64-376 0 0,112 53-1297 0 0,39 46 392 0 0,0 1 0 0 0,0-1 0 0 0,0 0 0 0 0,1 0 0 0 0,-1 1 0 0 0,1-1 0 0 0,-1 0 1 0 0,0 0-1 0 0,1 1 0 0 0,-1-1 0 0 0,1 1 0 0 0,0-1 0 0 0,-1 0 0 0 0,1 1 0 0 0,-1-1 0 0 0,1 1 1 0 0,0-1-1 0 0,-1 1 0 0 0,1 0 0 0 0,0-1 0 0 0,0 1 0 0 0,-1 0 0 0 0,1-1 0 0 0,0 1 0 0 0,0 0 0 0 0,0 0 1 0 0,-1 0-1 0 0,1 0 0 0 0,0 0 0 0 0,0 0 0 0 0,0 0 0 0 0,-1 0 0 0 0,1 0 0 0 0,0 0 0 0 0,0 0 0 0 0,0 0 1 0 0,-1 1-1 0 0,1-1 0 0 0,0 0 0 0 0,0 0 0 0 0,-1 1 349 0 0,3-1-2735 0 0,6 0-5720 0 0</inkml:trace>
  <inkml:trace contextRef="#ctx0" brushRef="#br0" timeOffset="14228.746">2671 1091 4377 0 0,'0'0'1722'0'0,"0"0"-298"0"0,0 0-114 0 0,0 0 42 0 0,0 0-1 0 0,0 0-64 0 0,0 0-116 0 0,0 0-144 0 0,0 0-151 0 0,0 0-187 0 0,0 0-158 0 0,0 0-135 0 0,-24 12-109 0 0,-77 40-67 0 0,99-51-207 0 0,0 0 0 0 0,-1 0 1 0 0,1 0-1 0 0,0 0 0 0 0,0 0 0 0 0,-1 0 1 0 0,1 1-1 0 0,0-1 0 0 0,0 1 1 0 0,0-1-1 0 0,1 1 0 0 0,-1 0 0 0 0,0 0 1 0 0,1 0-1 0 0,-1 0 0 0 0,1 0 0 0 0,0 0 1 0 0,-1 0-1 0 0,1 0 0 0 0,0 1 0 0 0,0-1 1 0 0,1 0-1 0 0,-1 1-13 0 0,-2 7 59 0 0,0-5-51 0 0,-1 1 0 0 0,1 0 0 0 0,1 0 1 0 0,-1 0-1 0 0,1 0 0 0 0,0 1 0 0 0,0-1 0 0 0,1 1 0 0 0,0-1 1 0 0,0 1-1 0 0,0 0 0 0 0,1-1 0 0 0,0 1 0 0 0,0 0 0 0 0,1-1 0 0 0,0 1 1 0 0,0 0-1 0 0,0-1 0 0 0,1 1 0 0 0,0-1 0 0 0,1 0 0 0 0,-1 0 1 0 0,1 0-1 0 0,0 0 0 0 0,0 0 0 0 0,1 0 0 0 0,0-1 0 0 0,0 1 1 0 0,0-1-1 0 0,1 0 0 0 0,0-1 0 0 0,0 1 0 0 0,0-1 0 0 0,5 4-8 0 0,-6-7 68 0 0,-1 0 1 0 0,1 1-1 0 0,-1-2 0 0 0,1 1 0 0 0,0 0 0 0 0,0-1 1 0 0,-1 1-1 0 0,1-1 0 0 0,0 0 0 0 0,-1-1 0 0 0,1 1 0 0 0,0 0 1 0 0,-1-1-1 0 0,1 0 0 0 0,0 0 0 0 0,-1 0 0 0 0,1 0 0 0 0,-1-1 1 0 0,1 0-1 0 0,-1 1 0 0 0,0-1 0 0 0,0 0 0 0 0,0 0 0 0 0,0-1 1 0 0,0 1-1 0 0,2-3-68 0 0,63-77 1757 0 0,-64 76-1723 0 0,23-34 180 0 0,-1-1 0 0 0,-2-1 0 0 0,-2-1 0 0 0,-2-2 0 0 0,-2 0 0 0 0,-2 0 0 0 0,-2-2 0 0 0,-1-2-214 0 0,-9 37-17 0 0,-1-1 0 0 0,0-1 0 0 0,-1 1 0 0 0,0 0 0 0 0,-1 0 0 0 0,-1-1 0 0 0,0 1 0 0 0,0-1 0 0 0,-1 1 0 0 0,-1 0-1 0 0,-1-1 1 0 0,0 1 0 0 0,0 0 0 0 0,-1 1 0 0 0,-1-1 0 0 0,0 1 0 0 0,-1-1 0 0 0,0 1 0 0 0,-1 1 0 0 0,0 0 0 0 0,-1 0 0 0 0,0 0 0 0 0,-1 1 0 0 0,-8-8 17 0 0,14 15-28 0 0,0 1 0 0 0,-1 0 0 0 0,1 1 0 0 0,0-1 0 0 0,-1 0 0 0 0,1 1 0 0 0,-1 0 0 0 0,0 0 0 0 0,1 0 0 0 0,-1 0 0 0 0,0 0 0 0 0,0 1 0 0 0,1 0 0 0 0,-1 0 0 0 0,0 0 0 0 0,0 0 0 0 0,0 0 0 0 0,1 1 0 0 0,-1 0 0 0 0,0-1 0 0 0,1 1 0 0 0,-1 1 0 0 0,0-1 0 0 0,1 1 0 0 0,-1-1 1 0 0,1 1-1 0 0,0 0 0 0 0,0 0 0 0 0,0 0 0 0 0,0 1 0 0 0,0-1 0 0 0,0 1 0 0 0,0 0 0 0 0,1-1 0 0 0,-1 1 0 0 0,1 1 28 0 0,-6 7 5 0 0,1 0 1 0 0,1 1-1 0 0,0-1 0 0 0,1 1 1 0 0,0 0-1 0 0,1 0 1 0 0,0 1-1 0 0,1 0 0 0 0,0-1 1 0 0,1 1-1 0 0,1 0 0 0 0,0 0 1 0 0,0 0-1 0 0,1 0 1 0 0,1 0-1 0 0,0 0 0 0 0,2 3-5 0 0,5 31 129 0 0,2 0-1 0 0,2-1 0 0 0,2 0 0 0 0,2 1-128 0 0,2-2 42 0 0,1-2 0 0 0,3-1 0 0 0,1 0 0 0 0,2-2 0 0 0,1 0 0 0 0,10 7-42 0 0,-36-46-70 0 0,0-1 1 0 0,1 1-1 0 0,0 0 0 0 0,-1 0 0 0 0,1 0 1 0 0,0 0-1 0 0,-1-1 0 0 0,1 1 1 0 0,0 0-1 0 0,0 0 0 0 0,-1-1 0 0 0,1 1 1 0 0,0-1-1 0 0,0 1 0 0 0,0-1 1 0 0,0 1-1 0 0,0-1 0 0 0,0 0 0 0 0,0 1 1 0 0,0-1-1 0 0,0 0 0 0 0,0 0 1 0 0,0 1-1 0 0,0-1 0 0 0,0 0 0 0 0,0 0 1 0 0,0 0-1 0 0,0 0 0 0 0,0-1 0 0 0,0 1 1 0 0,0 0-1 0 0,0 0 0 0 0,0-1 1 0 0,0 1-1 0 0,0 0 0 0 0,0-1 0 0 0,0 1 1 0 0,0-1-1 0 0,0 1 0 0 0,0-1 1 0 0,-1 0-1 0 0,1 1 0 0 0,0-1 0 0 0,0 0 1 0 0,-1 1-1 0 0,1-1 0 0 0,0 0 70 0 0,21-30-6941 0 0,-10 14-365 0 0,-6 9 1453 0 0</inkml:trace>
  <inkml:trace contextRef="#ctx0" brushRef="#br0" timeOffset="14564.424">3301 572 10674 0 0,'0'0'1222'0'0,"0"0"-534"0"0,0 0-131 0 0,0 0 205 0 0,0 0 236 0 0,0 0 108 0 0,0 0-31 0 0,0 0-180 0 0,0 0-229 0 0,0 0-181 0 0,0 0-184 0 0,-12 35-100 0 0,-37 113-57 0 0,17-21 44 0 0,28-103-152 0 0,-14 64-336 0 0,4 0 0 0 0,3 0-1 0 0,4 35 301 0 0,6-121 3 0 0,1 0 0 0 0,1 0 0 0 0,-1-1 0 0 0,0 1 0 0 0,0 0 0 0 0,1 0 0 0 0,-1-1-1 0 0,1 1 1 0 0,-1 0 0 0 0,1-1 0 0 0,0 1 0 0 0,0 0 0 0 0,-1-1 0 0 0,1 1 0 0 0,0-1-1 0 0,1 0 1 0 0,-1 1 0 0 0,0-1 0 0 0,0 0 0 0 0,1 1 0 0 0,-1-1 0 0 0,0 0 0 0 0,1 0 0 0 0,-1 0-1 0 0,1 0 1 0 0,-1-1 0 0 0,1 1 0 0 0,0 0 0 0 0,-1-1 0 0 0,1 1 0 0 0,0-1 0 0 0,0 1-1 0 0,-1-1 1 0 0,1 0 0 0 0,0 0 0 0 0,0 1 0 0 0,-1-1 0 0 0,1-1 0 0 0,0 1 0 0 0,0 0-1 0 0,-1 0 1 0 0,1-1 0 0 0,0 1 0 0 0,1-1-3 0 0,18-1 53 0 0,0 0 0 0 0,0-1 0 0 0,-1-1-1 0 0,1-1 1 0 0,-1-1 0 0 0,0 0 0 0 0,-1-2 0 0 0,8-4-53 0 0,2-7-3614 0 0,-22 6-2057 0 0,-5-6-3287 0 0,-2 15 7554 0 0</inkml:trace>
  <inkml:trace contextRef="#ctx0" brushRef="#br0" timeOffset="14780.864">3014 962 8330 0 0,'0'0'1096'0'0,"0"0"-370"0"0,0 0 12 0 0,0 0 257 0 0,0 0 117 0 0,0 0-59 0 0,0 0-146 0 0,0 0-181 0 0,0 0-178 0 0,0 0-131 0 0,32 4-119 0 0,102 13-103 0 0,53-12-1147 0 0,-166-5-186 0 0,19 0-2748 0 0,-12-4-2454 0 0,-10 0 1515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2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 6833 0 0,'0'0'1446'0'0,"0"0"-502"0"0,0 0-261 0 0,0 0 91 0 0,0 0 196 0 0,0 0 136 0 0,0 0 12 0 0,0 0-102 0 0,0 0-175 0 0,0 0-154 0 0,38-1-152 0 0,121-1-144 0 0,205 1 121 0 0,-245 3-2605 0 0,-62-1-1385 0 0,-1 0-3453 0 0,-30-1 1577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2:29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527 406 0 0 0,'0'0'1232'0'0,"0"0"189"0"0,0 0 179 0 0,0 0 152 0 0,0 0 63 0 0,0 0-68 0 0,0 0-166 0 0,0 0-269 0 0,0 0-301 0 0,0-3-220 0 0,0-7-146 0 0,0 8-119 0 0,0 2-48 0 0,0 0-78 0 0,0 0-131 0 0,0 9 91 0 0,-6 141 562 0 0,-11 100-667 0 0,-1-26-319 0 0,15-142 32 0 0,3-67-4721 0 0,0-2-5025 0 0,0-12 9553 0 0,0-5-3040 0 0</inkml:trace>
  <inkml:trace contextRef="#ctx0" brushRef="#br0" timeOffset="336.1">1 483 808 0 0,'0'0'1330'0'0,"0"0"-566"0"0,0 0-203 0 0,0 0 194 0 0,0 0 345 0 0,0 0 258 0 0,0 0 60 0 0,0 0-129 0 0,0 0-151 0 0,0 0-119 0 0,37-6-123 0 0,118-19-91 0 0,1 8 1281 0 0,250 9-583 0 0,-274 9-2916 0 0,-97 3-2704 0 0,-16 21-7043 0 0,-19-21 11020 0 0</inkml:trace>
  <inkml:trace contextRef="#ctx0" brushRef="#br0" timeOffset="4513.955">12 1308 0 0 0,'0'0'216'0'0,"0"0"535"0"0,0 0 385 0 0,0 0 243 0 0,0 0 53 0 0,0 0 2 0 0,0 0-43 0 0,0 0-115 0 0,0 0-126 0 0,13-2-153 0 0,110-15 3272 0 0,95-19-42 0 0,-168 29-3920 0 0,-1 1 0 0 0,1 3 0 0 0,0 2 1 0 0,1 2-308 0 0,2 0 79 0 0,51-1 253 0 0,-66-14-135 0 0,-38 13-309 0 0,0 1-134 0 0,0 0-241 0 0,0 0-457 0 0,-5 0-10073 0 0,2 0 2328 0 0</inkml:trace>
  <inkml:trace contextRef="#ctx0" brushRef="#br0" timeOffset="36012.459">45 174 0 0 0,'0'0'456'0'0,"0"0"700"0"0,0 0 289 0 0,0 0 36 0 0,0 0-106 0 0,0 0-141 0 0,0 0-125 0 0,9 0-66 0 0,69-4 3076 0 0,-13-10-844 0 0,-20 5-2494 0 0,1 2 0 0 0,1 2 0 0 0,-1 2 0 0 0,1 2 1 0 0,15 3-782 0 0,-1-2 216 0 0,134 4 648 0 0,-195-4-848 0 0,9-2-4691 0 0,-3 0-6132 0 0,-2 2 4594 0 0</inkml:trace>
  <inkml:trace contextRef="#ctx0" brushRef="#br0" timeOffset="38258.085">1006 1234 0 0 0,'0'0'269'0'0,"0"0"42"0"0,0 0-32 0 0,0 0 17 0 0,0 0 103 0 0,25-4 3527 0 0,28-33 50 0 0,18-31-2679 0 0,-34 32-994 0 0,5-6-191 0 0,-2-2 0 0 0,-2-2 0 0 0,-1-1 0 0 0,8-19-112 0 0,-38 57-74 0 0,-1-1 1 0 0,0 0-1 0 0,-1-1 1 0 0,0 1-1 0 0,0-1 1 0 0,-1 0 0 0 0,0-1-1 0 0,-1 1 1 0 0,-1 0-1 0 0,1-1 1 0 0,-1-6 73 0 0,-33 22-4363 0 0,-47 82 1857 0 0,72-77 2585 0 0,0 0 0 0 0,1 0 0 0 0,1 1-1 0 0,-1 0 1 0 0,1 0 0 0 0,1 0 0 0 0,0 0 0 0 0,0 0-1 0 0,1 1 1 0 0,1-1 0 0 0,0 1 0 0 0,0 0 0 0 0,1-1-1 0 0,0 1 1 0 0,1 5-79 0 0,2-10 155 0 0,0 0 0 0 0,0 0 0 0 0,1-1 0 0 0,-1 1-1 0 0,1-1 1 0 0,1 0 0 0 0,-1 0 0 0 0,1 0 0 0 0,0-1 0 0 0,0 1 0 0 0,0-1-1 0 0,1 0 1 0 0,-1-1 0 0 0,1 1 0 0 0,0-1 0 0 0,6 2-155 0 0,3 1 254 0 0,1-2-1 0 0,0 0 1 0 0,0-1 0 0 0,1 0 0 0 0,-1-1-1 0 0,0-1 1 0 0,1-1 0 0 0,-1 0 0 0 0,1-1 0 0 0,-1-1-1 0 0,0-1 1 0 0,1 0 0 0 0,-1-1 0 0 0,-1 0-1 0 0,1-1 1 0 0,-1-1 0 0 0,0-1 0 0 0,12-6-254 0 0,-7 6 177 0 0,0-1 0 0 0,-1-1 0 0 0,0 0 0 0 0,0-2 0 0 0,-1 0 0 0 0,0-1 0 0 0,-1 0 0 0 0,-1-2 0 0 0,0 0 0 0 0,0-1 0 0 0,-2 0 0 0 0,0-1 0 0 0,0-1 0 0 0,-2 0 0 0 0,0-1 0 0 0,4-10-177 0 0,-7-67 474 0 0,-9 93-513 0 0,-1 1 1 0 0,1 0-1 0 0,0-1 1 0 0,0 1-1 0 0,-1 0 1 0 0,1-1-1 0 0,-1 1 1 0 0,1 0-1 0 0,-1 0 1 0 0,1-1-1 0 0,-1 1 1 0 0,0 0-1 0 0,1 0 0 0 0,-1 0 1 0 0,0 0-1 0 0,0 0 1 0 0,0 0-1 0 0,0 0 1 0 0,0 0-1 0 0,0 0 1 0 0,0 0-1 0 0,0 1 1 0 0,-1-1-1 0 0,1 0 1 0 0,0 1-1 0 0,0-1 1 0 0,-1 1-1 0 0,1-1 1 0 0,0 1-1 0 0,-1 0 1 0 0,1-1-1 0 0,0 1 1 0 0,-1 0-1 0 0,1 0 1 0 0,-1 0-1 0 0,1 0 1 0 0,0 0-1 0 0,-1 0 1 0 0,1 0-1 0 0,-2 1 39 0 0,-54 18-2498 0 0,49-13 2475 0 0,1-1-1 0 0,0 1 0 0 0,0 1 0 0 0,0-1 0 0 0,1 1 0 0 0,0 0 1 0 0,0 1-1 0 0,1-1 0 0 0,0 1 0 0 0,0 0 0 0 0,0 1 0 0 0,1-1 1 0 0,1 1-1 0 0,0 0 0 0 0,0 0 0 0 0,0 0 0 0 0,1 0 0 0 0,1 0 1 0 0,-1 0-1 0 0,2 1 0 0 0,-1-1 0 0 0,1 0 0 0 0,1 10 24 0 0,0-15 47 0 0,0 0 0 0 0,1 1-1 0 0,-1-1 1 0 0,1 0-1 0 0,0 0 1 0 0,0 0 0 0 0,0 0-1 0 0,0-1 1 0 0,1 1 0 0 0,-1 0-1 0 0,1-1 1 0 0,0 0-1 0 0,0 0 1 0 0,1 0 0 0 0,-1 0-1 0 0,0 0 1 0 0,1 0 0 0 0,0-1-1 0 0,0 0 1 0 0,-1 0 0 0 0,1 0-1 0 0,1 0 1 0 0,-1-1-1 0 0,0 1 1 0 0,0-1 0 0 0,2 0-47 0 0,115 11 1557 0 0,-95-15-1361 0 0,0-1 0 0 0,-1-2-1 0 0,0 0 1 0 0,0-2 0 0 0,0-1-1 0 0,-1-1 1 0 0,0 0 0 0 0,-1-2-1 0 0,0-1 1 0 0,-1-1 0 0 0,0-1-1 0 0,-1-1 1 0 0,-1 0 0 0 0,-1-2 0 0 0,2-3-196 0 0,-10 13 7 0 0,0-1 1 0 0,0 0-1 0 0,-1 0 1 0 0,0-1 0 0 0,-1-1-1 0 0,0 0 1 0 0,-1 0 0 0 0,0 0-1 0 0,0-1 1 0 0,-2 0 0 0 0,1-1-1 0 0,-2 0 1 0 0,1 0 0 0 0,-2 0-1 0 0,0 0 1 0 0,0-1 0 0 0,-2 1-1 0 0,1-1 1 0 0,-1-11-8 0 0,-3 23-65 0 0,-1 0 0 0 0,1 0 0 0 0,-1 0 1 0 0,1 0-1 0 0,-1 0 0 0 0,0 0 0 0 0,0 1 0 0 0,0-1 1 0 0,0 1-1 0 0,0-1 0 0 0,0 1 0 0 0,0 0 0 0 0,-1 0 1 0 0,1 0-1 0 0,0 0 0 0 0,-1 0 0 0 0,1 0 0 0 0,-1 1 1 0 0,1-1-1 0 0,-1 1 0 0 0,1 0 0 0 0,-1-1 0 0 0,1 1 1 0 0,-1 0-1 0 0,1 1 0 0 0,-1-1 0 0 0,1 0 0 0 0,-1 1 1 0 0,1-1-1 0 0,-1 1 0 0 0,1 0 0 0 0,0 0 0 0 0,-1 0 1 0 0,1 0-1 0 0,0 0 0 0 0,0 1 0 0 0,0-1 0 0 0,0 0 1 0 0,0 1-1 0 0,0 0 0 0 0,0 0 0 0 0,0-1 0 0 0,0 1 1 0 0,0 1 64 0 0,-11 9-58 0 0,0 0 1 0 0,1 0 0 0 0,0 1 0 0 0,1 1-1 0 0,1 0 1 0 0,0 1 0 0 0,1 0-1 0 0,0 0 1 0 0,1 1 0 0 0,1 0 0 0 0,1 0-1 0 0,0 1 1 0 0,1-1 0 0 0,1 1 0 0 0,0 1-1 0 0,1-1 1 0 0,1 0 0 0 0,1 17 57 0 0,0-25 2 0 0,2-1 1 0 0,-1 1-1 0 0,1-1 1 0 0,0 0-1 0 0,1 1 0 0 0,-1-1 1 0 0,2 0-1 0 0,-1 0 1 0 0,1 0-1 0 0,1 0 1 0 0,-1-1-1 0 0,1 1 1 0 0,0-1-1 0 0,1 0 0 0 0,0 0 1 0 0,0-1-1 0 0,1 1 1 0 0,4 3-3 0 0,-4-3-35 0 0,0-1 0 0 0,0 0 0 0 0,1-1 0 0 0,0 1 0 0 0,1-1 1 0 0,-1-1-1 0 0,1 1 0 0 0,-1-1 0 0 0,2-1 0 0 0,-1 1 0 0 0,0-1 1 0 0,0-1-1 0 0,1 0 0 0 0,0 0 0 0 0,4 0 35 0 0,-7-9-4363 0 0,-6 3-876 0 0,0 1 2577 0 0</inkml:trace>
  <inkml:trace contextRef="#ctx0" brushRef="#br0" timeOffset="38630.042">2799 800 8282 0 0,'0'0'2187'0'0,"0"0"-852"0"0,0 0-310 0 0,0 0 66 0 0,0 0 90 0 0,0 0-72 0 0,0 0-175 0 0,0 0-180 0 0,0 0-185 0 0,0 0-153 0 0,0 0-108 0 0,0 0-86 0 0,-3 21-75 0 0,-12 101 64 0 0,13-104-122 0 0,0 0 0 0 0,-1 0-1 0 0,-1-1 1 0 0,0 1 0 0 0,-1-1 0 0 0,-1 0 0 0 0,-1-1 0 0 0,-8 15-89 0 0,-4 17-163 0 0,16-26-2988 0 0,5-22-532 0 0,7-8 1176 0 0,7-10-6459 0 0,-12 14 6954 0 0</inkml:trace>
  <inkml:trace contextRef="#ctx0" brushRef="#br0" timeOffset="39213.055">2795 825 0 0 0,'0'0'1051'0'0,"0"0"401"0"0,0 0 117 0 0,0 0-61 0 0,0 0-153 0 0,0 0-163 0 0,0 0-150 0 0,0 0-106 0 0,0 0-67 0 0,0 0-63 0 0,0 0-50 0 0,0 0-52 0 0,11-2-17 0 0,78-21 1939 0 0,4 4-1123 0 0,-57 16-1313 0 0,-20 3-2531 0 0,-9 0-472 0 0,-7 0-1248 0 0,0 2 2788 0 0,0 0-3603 0 0,0 1 1994 0 0</inkml:trace>
  <inkml:trace contextRef="#ctx0" brushRef="#br0" timeOffset="39462.537">2677 1009 3633 0 0,'0'0'1393'0'0,"0"0"-288"0"0,0 0 79 0 0,0 0 260 0 0,0 0 41 0 0,0 0-173 0 0,0 0-161 0 0,0 0-186 0 0,0 0-206 0 0,32 0-212 0 0,101-4-198 0 0,-49-11-67 0 0,-59 11-725 0 0,45-10 169 0 0,-28 0-9053 0 0,-35 10 3762 0 0</inkml:trace>
  <inkml:trace contextRef="#ctx0" brushRef="#br0" timeOffset="40244.855">1359 347 4017 0 0,'0'0'543'0'0,"0"0"-1"0"0,0 0 220 0 0,0 0 382 0 0,0 0 204 0 0,0 0 13 0 0,33-5-148 0 0,104-12-179 0 0,365-46 3349 0 0,-262 34-3890 0 0,-161 21 1815 0 0,-248-29-1260 0 0,155 36-969 0 0,1-2 0 0 0,0 0 1 0 0,0 0-1 0 0,0-1 0 0 0,1-1 0 0 0,-1 0 0 0 0,1-1 0 0 0,0 0 0 0 0,1-1 0 0 0,-1 0 0 0 0,2-1 0 0 0,-1 0 0 0 0,1-1 0 0 0,0 0 0 0 0,0-1 1 0 0,1 0-1 0 0,-5-7-79 0 0,16-28-3457 0 0,23 27-7116 0 0,-15 15 3062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0 0 0,'0'0'576'0'0,"0"0"507"0"0,0 0 104 0 0,0 0-36 0 0,0 0-100 0 0,0 0-94 0 0,0 0-39 0 0,0 0-27 0 0,0 0 9 0 0,10-2 9 0 0,191-29 5505 0 0,42-3-3907 0 0,-32 28-1870 0 0,-194 12 182 0 0,-30-9 1947 0 0,-159-100-2344 0 0,76 23-4938 0 0,82 66-629 0 0,3 5-5509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10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4457 0 0,'0'0'1887'0'0,"0"0"-220"0"0,0 0-132 0 0,0 0-3 0 0,0 0-86 0 0,0 0-254 0 0,0 0-293 0 0,0 0-168 0 0,0 0-30 0 0,0 0 25 0 0,0 0 35 0 0,0 0-26 0 0,0 0-79 0 0,26 3-82 0 0,82 6-66 0 0,76-19 761 0 0,-114 1-1158 0 0,25 2-377 0 0,-42 4-2075 0 0,-1-1-5785 0 0,-38 3-1440 0 0</inkml:trace>
  <inkml:trace contextRef="#ctx0" brushRef="#br0" timeOffset="530.741">1147 1 3841 0 0,'0'0'680'0'0,"0"0"-201"0"0,0 0 98 0 0,0 0 350 0 0,0 0 391 0 0,0 0 245 0 0,0 0 28 0 0,0 0-70 0 0,0 0-147 0 0,0 0-203 0 0,0 0-198 0 0,0 0-171 0 0,6 34-149 0 0,14 110-90 0 0,-14-38 341 0 0,-29 250-9 0 0,7-260-940 0 0,0-73-1641 0 0,-11-45-10892 0 0,24 14 9255 0 0,-1 0 1123 0 0</inkml:trace>
  <inkml:trace contextRef="#ctx0" brushRef="#br0" timeOffset="801.175">739 74 2160 0 0,'0'0'531'0'0,"0"0"137"0"0,0 0 366 0 0,0 0 504 0 0,0 0 329 0 0,0 0 52 0 0,0 0-130 0 0,0 0-260 0 0,35-2-276 0 0,113-9-211 0 0,233-15 3012 0 0,-212 25-3712 0 0,-162 0-490 0 0,0 1 1 0 0,0 0 0 0 0,0 0 0 0 0,0 1 0 0 0,0-1 0 0 0,0 2 0 0 0,0-1-1 0 0,0 1 1 0 0,0 0 0 0 0,-1 0 0 0 0,1 1 0 0 0,-1 0 0 0 0,0 0 0 0 0,0 1-1 0 0,1-1 148 0 0,-7-1-327 0 0,0 0-1 0 0,1 0 0 0 0,-1 0 0 0 0,0 0 0 0 0,0 0 0 0 0,0 0 0 0 0,0 0 1 0 0,-1 0-1 0 0,1 0 0 0 0,0-1 0 0 0,-1 1 0 0 0,1 0 0 0 0,-1 0 1 0 0,0 0-1 0 0,1 0 0 0 0,-1-1 0 0 0,0 1 0 0 0,0 0 0 0 0,0-1 1 0 0,-1 1-1 0 0,1-1 0 0 0,0 1 0 0 0,0-1 0 0 0,-1 0 0 0 0,1 1 0 0 0,-1-1 1 0 0,1 0-1 0 0,-2 1 328 0 0,-3 4-1635 0 0,-18 22-4525 0 0,14-19 5616 0 0</inkml:trace>
  <inkml:trace contextRef="#ctx0" brushRef="#br0" timeOffset="1063.667">612 932 8626 0 0,'0'0'2266'0'0,"0"0"-942"0"0,0 0-661 0 0,0 0-58 0 0,0 0 183 0 0,0 0 103 0 0,0 0 31 0 0,0 0-77 0 0,0 0-131 0 0,0 0-125 0 0,36-4-175 0 0,119-12-137 0 0,71-34 260 0 0,69-23-2382 0 0,-275 68 999 0 0,7-4-2646 0 0,-10 2-3197 0 0,-9 5 100 0 0</inkml:trace>
  <inkml:trace contextRef="#ctx0" brushRef="#br0" timeOffset="2618.673">1615 730 0 0 0,'0'0'179'0'0,"0"0"748"0"0,0 0 490 0 0,0 0 329 0 0,0 0 173 0 0,0 0 8 0 0,0 0-157 0 0,31-12-218 0 0,101-39-233 0 0,-41-2 624 0 0,-52 28-1452 0 0,-2-2 0 0 0,-1-2 0 0 0,-1-1 0 0 0,-1-2 0 0 0,-2-1 0 0 0,-2-2 0 0 0,19-27-491 0 0,-42 51 21 0 0,-1 1 1 0 0,0-1-1 0 0,0 0 0 0 0,-1-1 1 0 0,-1 1-1 0 0,0-1 0 0 0,-1 0 1 0 0,0 0-1 0 0,-1 0 0 0 0,0 0 1 0 0,-1 0-1 0 0,0 0 0 0 0,-1-2-21 0 0,0 12-62 0 0,0 0-1 0 0,0 1 0 0 0,-1-1 0 0 0,1 0 1 0 0,-1 1-1 0 0,1-1 0 0 0,-1 0 0 0 0,0 1 1 0 0,0-1-1 0 0,0 1 0 0 0,0-1 0 0 0,0 1 1 0 0,0 0-1 0 0,0-1 0 0 0,0 1 1 0 0,0 0-1 0 0,-1 0 0 0 0,1 0 0 0 0,0 0 1 0 0,-1 0-1 0 0,1 0 0 0 0,-1 0 0 0 0,1 0 1 0 0,-1 1-1 0 0,1-1 0 0 0,-1 0 0 0 0,0 1 1 0 0,1 0-1 0 0,-1-1 0 0 0,0 1 1 0 0,1 0-1 0 0,-1 0 0 0 0,0 0 0 0 0,0 0 1 0 0,1 0-1 0 0,-1 0 0 0 0,0 0 0 0 0,1 0 1 0 0,-1 1-1 0 0,0-1 0 0 0,1 1 1 0 0,-1 0-1 0 0,1-1 0 0 0,-1 1 0 0 0,0 0 1 0 0,1 0-1 0 0,0 0 0 0 0,-1 0 0 0 0,1 0 1 0 0,0 0-1 0 0,-1 0 63 0 0,-11 12-83 0 0,1-1 0 0 0,1 2 0 0 0,0 0-1 0 0,1 0 1 0 0,0 1 0 0 0,1 0 0 0 0,1 1 0 0 0,0 0 0 0 0,1 0 0 0 0,1 0 0 0 0,0 1 0 0 0,1 0 0 0 0,1 0-1 0 0,1 1 1 0 0,1-1 0 0 0,0 1 0 0 0,1 0 0 0 0,1-1 0 0 0,1 15 83 0 0,0-26 46 0 0,1 1 0 0 0,0-1 0 0 0,0 0 0 0 0,0 0 0 0 0,1-1 1 0 0,0 1-1 0 0,0 0 0 0 0,0-1 0 0 0,0 1 0 0 0,1-1 0 0 0,0 0 0 0 0,0-1 0 0 0,1 1 0 0 0,-1-1 1 0 0,1 1-1 0 0,0-1 0 0 0,0-1 0 0 0,1 1 0 0 0,-1-1 0 0 0,1 0 0 0 0,0 0 0 0 0,-1 0 0 0 0,1-1 1 0 0,0 0-1 0 0,2 0-46 0 0,7 3 200 0 0,-1-1 0 0 0,1-1 1 0 0,-1 0-1 0 0,1-1 1 0 0,0 0-1 0 0,0-2 0 0 0,0 1 1 0 0,0-2-1 0 0,0 0 1 0 0,8-2-201 0 0,8-8 165 0 0,0-1-1 0 0,-1-1 1 0 0,-1-2 0 0 0,0-1 0 0 0,-1-1 0 0 0,0-2 0 0 0,-2 0 0 0 0,0-2 0 0 0,-2-1 0 0 0,0 0 0 0 0,-1-2 0 0 0,13-19-165 0 0,-26 34-56 0 0,-1 0 1 0 0,0 0 0 0 0,0-1 0 0 0,-1 0 0 0 0,0 0 0 0 0,-1-1-1 0 0,0 0 1 0 0,-1 0 0 0 0,0-1 0 0 0,-1 0 0 0 0,0 0 0 0 0,-1 0-1 0 0,-1 0 1 0 0,1-1 0 0 0,-2 0 0 0 0,0-1 55 0 0,-2 13-51 0 0,0 0-1 0 0,0 0 1 0 0,0 0 0 0 0,0 0-1 0 0,0 1 1 0 0,-1-1 0 0 0,1 0-1 0 0,0 0 1 0 0,-1 0 0 0 0,1 1-1 0 0,0-1 1 0 0,-1 0 0 0 0,1 0 0 0 0,-1 1-1 0 0,1-1 1 0 0,-1 0 0 0 0,0 1-1 0 0,1-1 1 0 0,-1 1 0 0 0,0-1-1 0 0,1 1 1 0 0,-1-1 0 0 0,0 1 0 0 0,1-1-1 0 0,-1 1 1 0 0,0 0 0 0 0,0-1-1 0 0,0 1 1 0 0,1 0 0 0 0,-1 0-1 0 0,0 0 1 0 0,0 0 0 0 0,0-1 0 0 0,0 1-1 0 0,1 0 1 0 0,-1 0 0 0 0,0 1-1 0 0,0-1 1 0 0,0 0 0 0 0,0 0-1 0 0,0 0 1 0 0,1 0 0 0 0,-1 1 0 0 0,0-1-1 0 0,0 0 1 0 0,1 1 0 0 0,-1-1-1 0 0,0 1 1 0 0,0-1 0 0 0,1 1 51 0 0,-43 22-1401 0 0,30-10 1361 0 0,1 1 1 0 0,0 0 0 0 0,1 1 0 0 0,1 0 0 0 0,0 1-1 0 0,1 0 1 0 0,0 1 0 0 0,2 0 0 0 0,0 0 0 0 0,-1 4 39 0 0,6-15 59 0 0,-1 1 1 0 0,1 0-1 0 0,1-1 1 0 0,-1 1-1 0 0,1 0 1 0 0,0 0-1 0 0,1-1 1 0 0,-1 1-1 0 0,1 0 1 0 0,1 0-1 0 0,-1 0 1 0 0,1 0-1 0 0,1 0 1 0 0,-1-1-1 0 0,1 1 0 0 0,0 0 1 0 0,0-1-1 0 0,1 0 1 0 0,0 1-1 0 0,0-1 1 0 0,1 0-1 0 0,0-1 1 0 0,0 1-1 0 0,0 0 1 0 0,0-1-1 0 0,1 0 1 0 0,0 0-1 0 0,0-1 1 0 0,0 1-1 0 0,1-1 1 0 0,0 0-60 0 0,5 2 133 0 0,-1-2 0 0 0,1 1 0 0 0,0-1 0 0 0,0-1 0 0 0,1 0 0 0 0,-1 0 0 0 0,1-1 0 0 0,-1-1 0 0 0,1 0 0 0 0,0 0 0 0 0,0-1 0 0 0,-1-1 0 0 0,1 0 1 0 0,0-1-1 0 0,-1 0 0 0 0,1 0 0 0 0,-1-1 0 0 0,0-1 0 0 0,0 0 0 0 0,0-1 0 0 0,0 0 0 0 0,-1 0 0 0 0,0-1 0 0 0,0 0 0 0 0,0-1 0 0 0,-1 0 0 0 0,0-1 0 0 0,0 0 0 0 0,3-5-133 0 0,3-1 9 0 0,0 0 0 0 0,-1-1 1 0 0,-1-1-1 0 0,0-1 0 0 0,-2 1 0 0 0,1-2 0 0 0,-2 0 1 0 0,-1 0-1 0 0,0-1 0 0 0,-1 0 0 0 0,-1 0 0 0 0,-1-1 1 0 0,0 0-1 0 0,-2 0 0 0 0,0 0 0 0 0,-2-1 0 0 0,0 1 0 0 0,-1-12-9 0 0,-1 30-27 0 0,0 0-1 0 0,0 0 0 0 0,0 0 0 0 0,0 0 0 0 0,-1 0 0 0 0,1 0 0 0 0,-1 0 0 0 0,1 0 0 0 0,-1 0 0 0 0,0 0 0 0 0,0 0 0 0 0,0 1 0 0 0,0-1 0 0 0,0 0 0 0 0,0 0 0 0 0,0 1 0 0 0,0-1 0 0 0,-1 1 0 0 0,1-1 0 0 0,-1 1 0 0 0,1-1 1 0 0,-1 1-1 0 0,0 0 0 0 0,1 0 0 0 0,-1 0 0 0 0,0 0 0 0 0,0 0 0 0 0,0 0 0 0 0,0 0 0 0 0,0 1 0 0 0,0-1 0 0 0,0 1 0 0 0,0 0 0 0 0,0-1 0 0 0,0 1 0 0 0,0 0 0 0 0,0 0 0 0 0,0 0 0 0 0,0 0 0 0 0,0 0 0 0 0,0 1 0 0 0,0-1 1 0 0,0 1-1 0 0,0-1 0 0 0,0 1 0 0 0,0 0 0 0 0,0 0 0 0 0,0 0 0 0 0,0 0 28 0 0,-10 13-11 0 0,1 0 0 0 0,0 0 0 0 0,0 2 0 0 0,2-1 0 0 0,0 1 0 0 0,0 1 0 0 0,2-1 0 0 0,0 1 0 0 0,1 1 0 0 0,1-1 0 0 0,0 1 0 0 0,2 0 0 0 0,-1 3 11 0 0,1-5 15 0 0,0-1 1 0 0,1 1-1 0 0,0-1 1 0 0,2 1-1 0 0,-1 0 0 0 0,2 0 1 0 0,0-1-1 0 0,1 1 0 0 0,1-1 1 0 0,0 1-1 0 0,1-1 0 0 0,1 0 1 0 0,0 0-1 0 0,1 0 0 0 0,1-1 1 0 0,0 0-1 0 0,1 0 0 0 0,2 2-15 0 0,2 0-655 0 0,27 32 456 0 0,-23-38-3641 0 0,3-6-4043 0 0,-15-4 2299 0 0</inkml:trace>
  <inkml:trace contextRef="#ctx0" brushRef="#br0" timeOffset="4495.437">3388 571 0 0 0,'0'0'499'0'0,"0"0"454"0"0,0 0 101 0 0,0 0 22 0 0,0 0 103 0 0,0 0 73 0 0,0 0-57 0 0,0 0-144 0 0,0 0-185 0 0,0 0-210 0 0,0 0-160 0 0,0 0-64 0 0,0 0-63 0 0,-2 13-30 0 0,-9 96 669 0 0,15-34-166 0 0,0-37-1901 0 0,-3 0-4818 0 0,-3-35 718 0 0,0-3 3987 0 0</inkml:trace>
  <inkml:trace contextRef="#ctx0" brushRef="#br0" timeOffset="4818.719">3209 545 56 0 0,'0'0'1408'0'0,"0"0"39"0"0,0 0 52 0 0,0 0 67 0 0,0 0-52 0 0,0 0-171 0 0,0 0-202 0 0,0 0-202 0 0,0 0-151 0 0,0 0-85 0 0,0 0-52 0 0,0 0-48 0 0,0 0 14 0 0,8 2 7 0 0,287 11 2916 0 0,-253-7-5083 0 0,-17 2-3065 0 0,-21 8-6882 0 0,-5-10 10692 0 0,0-5 798 0 0</inkml:trace>
  <inkml:trace contextRef="#ctx0" brushRef="#br0" timeOffset="5073.675">3226 851 0 0 0,'0'0'417'0'0,"0"0"829"0"0,0 0 308 0 0,0 0 94 0 0,0 0 58 0 0,0 0 35 0 0,0 0-52 0 0,0 0-153 0 0,0 0-244 0 0,0 0-291 0 0,0 0-225 0 0,14 4-143 0 0,47 10-114 0 0,28-19 530 0 0,-66-1-918 0 0,30-6-209 0 0,28-5-1084 0 0,-28 7-8464 0 0,-43 9 3554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43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0 512 0 0 0,'0'0'368'0'0,"0"0"839"0"0,0 0 355 0 0,0 0 13 0 0,0 0-126 0 0,0 0-151 0 0,0 0-181 0 0,0 0-180 0 0,32-10-121 0 0,99-31-96 0 0,-23-1 1259 0 0,-64 16-1481 0 0,-2-2-1 0 0,-1-2 0 0 0,-1-2 1 0 0,-1-1-1 0 0,-2-2 1 0 0,-2-2-1 0 0,0-3-497 0 0,-13 18 128 0 0,4-9 39 0 0,-22 24-128 0 0,1 1 1 0 0,0-1 0 0 0,0 1 0 0 0,1 0-1 0 0,0 0 1 0 0,0 0 0 0 0,1 1 0 0 0,-1 0-1 0 0,1 0 1 0 0,0 1 0 0 0,0 0 0 0 0,1 0-1 0 0,-1 1 1 0 0,4-1-40 0 0,-9 4 7 0 0,0-1-1 0 0,1 1 1 0 0,-1 1 0 0 0,0-1-1 0 0,0 0 1 0 0,1 0 0 0 0,-1 1-1 0 0,0 0 1 0 0,1-1 0 0 0,-1 1-1 0 0,0 0 1 0 0,0 0 0 0 0,0 0-1 0 0,0 0 1 0 0,0 1 0 0 0,0-1-1 0 0,0 0 1 0 0,0 1 0 0 0,-1-1-1 0 0,1 1 1 0 0,-1 0 0 0 0,1 0-1 0 0,-1-1 1 0 0,1 1 0 0 0,-1 0-1 0 0,0 0 1 0 0,0 0 0 0 0,0 0-1 0 0,0 1 1 0 0,0-1 0 0 0,0 0-1 0 0,-1 1-6 0 0,19 81 465 0 0,-17-73-408 0 0,1 11 41 0 0,0 1 0 0 0,-1 0 1 0 0,-2-1-1 0 0,0 1 0 0 0,-1 0 0 0 0,-2-1 1 0 0,0 1-1 0 0,-1-1 0 0 0,-5 13-98 0 0,5-26-47 0 0,0-1 1 0 0,0 1-1 0 0,-1-1 1 0 0,0 0-1 0 0,-1 0 1 0 0,0-1-1 0 0,0 1 0 0 0,0-2 1 0 0,-1 1-1 0 0,0 0 1 0 0,-1-1-1 0 0,1-1 1 0 0,-1 1-1 0 0,0-1 0 0 0,-1-1 1 0 0,1 1-1 0 0,-1-1 1 0 0,0-1-1 0 0,0 0 0 0 0,0 0 1 0 0,0-1-1 0 0,0 0 1 0 0,-1 0-1 0 0,1-1 1 0 0,-1 0-1 0 0,1-1 0 0 0,-6 0 47 0 0,7 0-233 0 0,0 1-1 0 0,-1-2 1 0 0,1 1-1 0 0,0-1 0 0 0,-1 0 1 0 0,1-1-1 0 0,0 0 1 0 0,0-1-1 0 0,0 1 1 0 0,0-1-1 0 0,0-1 0 0 0,1 1 1 0 0,0-2-1 0 0,-1 1 1 0 0,2-1-1 0 0,-1 0 0 0 0,0 0 1 0 0,1 0-1 0 0,-6-7 234 0 0,8 7-427 0 0,-31-45-2806 0 0,32 10-2982 0 0,6 34 3868 0 0,3 0 1285 0 0</inkml:trace>
  <inkml:trace contextRef="#ctx0" brushRef="#br0" timeOffset="4597.688">1340 192 0 0 0,'0'0'305'0'0,"0"0"977"0"0,0 0 276 0 0,0 0-43 0 0,0 0-114 0 0,0 0-116 0 0,0 0-95 0 0,3-6-69 0 0,9-29 1810 0 0,-56 21 1309 0 0,36 14-4189 0 0,1 0 1 0 0,-1 1 0 0 0,1 0-1 0 0,-1 1 1 0 0,1 0 0 0 0,-1 0 0 0 0,1 0-1 0 0,0 1 1 0 0,0 0 0 0 0,0 1-1 0 0,0 0 1 0 0,0 0 0 0 0,1 0 0 0 0,0 1-1 0 0,0-1 1 0 0,0 1 0 0 0,0 1-1 0 0,0 0-51 0 0,0 0-3 0 0,0-1 0 0 0,0 1-1 0 0,0 0 1 0 0,1 0 0 0 0,0 1-1 0 0,0 0 1 0 0,0 0 0 0 0,1 0-1 0 0,0 0 1 0 0,1 1 0 0 0,-1-1-1 0 0,1 1 1 0 0,1 0 0 0 0,0 0-1 0 0,0 0 1 0 0,0 0-1 0 0,1 0 1 0 0,0 0 0 0 0,1 1-1 0 0,0-1 1 0 0,0 0 0 0 0,1 1-1 0 0,0-1 1 0 0,0 0 0 0 0,1 0-1 0 0,0 0 1 0 0,0 0 0 0 0,1 0-1 0 0,0-1 1 0 0,0 1 0 0 0,1-1-1 0 0,0 1 1 0 0,1-1 0 0 0,-1-1-1 0 0,1 1 1 0 0,1-1-1 0 0,-1 1 1 0 0,1-1 0 0 0,4 2 3 0 0,-6-5 49 0 0,1-1 1 0 0,0 0-1 0 0,0 0 0 0 0,-1 0 1 0 0,1-1-1 0 0,1 0 1 0 0,-1 0-1 0 0,0 0 1 0 0,0-1-1 0 0,0 1 0 0 0,0-1 1 0 0,0-1-1 0 0,1 1 1 0 0,-1-1-1 0 0,0 1 0 0 0,0-1 1 0 0,0-1-1 0 0,0 1 1 0 0,0-1-1 0 0,0 0 1 0 0,-1 0-1 0 0,1 0 0 0 0,0-1 1 0 0,-1 0-1 0 0,0 0 1 0 0,3-2-50 0 0,101-97 1102 0 0,71-125-825 0 0,-191 279-821 0 0,10-45 511 0 0,-1 1 0 0 0,2 0-1 0 0,-1 0 1 0 0,1 0 0 0 0,0 0-1 0 0,1 0 1 0 0,-1 0-1 0 0,2 0 1 0 0,-1 0 0 0 0,1 0-1 0 0,0 0 1 0 0,1 0 0 0 0,0 0-1 0 0,0-1 1 0 0,1 1 0 0 0,0-1-1 0 0,0 1 1 0 0,1-1 0 0 0,1 2 33 0 0,63 35-2829 0 0,-14-36-3424 0 0,-37-8 1744 0 0,-7 0-1015 0 0</inkml:trace>
  <inkml:trace contextRef="#ctx0" brushRef="#br0" timeOffset="5131.579">1867 442 4681 0 0,'0'0'2601'0'0,"0"0"-956"0"0,0 0-307 0 0,0 0 128 0 0,0 0 141 0 0,0 0-80 0 0,0 0-237 0 0,0 0-268 0 0,0 0-219 0 0,0 0-186 0 0,0 0-133 0 0,0 0-82 0 0,0 0-86 0 0,23-30-45 0 0,71-93-42 0 0,-13 34 300 0 0,-78 87-542 0 0,-1-1 0 0 0,0 1-1 0 0,1 0 1 0 0,-1 1-1 0 0,1-1 1 0 0,0 0-1 0 0,0 1 1 0 0,0 0-1 0 0,0-1 1 0 0,0 1-1 0 0,0 0 1 0 0,0 0-1 0 0,0 1 1 0 0,0-1-1 0 0,0 1 1 0 0,0 0-1 0 0,0-1 1 0 0,0 1-1 0 0,3 1 14 0 0,3 53-92 0 0,-9-52 102 0 0,0 0 1 0 0,0 0-1 0 0,0 0 0 0 0,0 0 0 0 0,0 1 0 0 0,1-1 0 0 0,-1 0 0 0 0,0-1 0 0 0,1 1 0 0 0,0 0 0 0 0,-1 0 0 0 0,1 0 0 0 0,0 0 0 0 0,0 0 0 0 0,0-1 0 0 0,0 1 1 0 0,1 0-1 0 0,-1-1 0 0 0,0 1 0 0 0,1-1 0 0 0,-1 1 0 0 0,1-1 0 0 0,-1 0 0 0 0,1 1 0 0 0,0-1 0 0 0,-1 0 0 0 0,1 0 0 0 0,0 0 0 0 0,0-1 0 0 0,0 1 0 0 0,0 0 0 0 0,0-1 1 0 0,0 1-1 0 0,0-1 0 0 0,0 0 0 0 0,0 1 0 0 0,0-1 0 0 0,0 0 0 0 0,0 0 0 0 0,0 0 0 0 0,0-1 0 0 0,1 1-10 0 0,7-2 55 0 0,-1 0 0 0 0,1-1 0 0 0,0 0-1 0 0,-1-1 1 0 0,0 0 0 0 0,0 0 0 0 0,0-1 0 0 0,0 0-1 0 0,-1 0 1 0 0,1-1 0 0 0,-2-1 0 0 0,1 1 0 0 0,0-2-55 0 0,25-17 78 0 0,102-62-23 0 0,-134 88-48 0 0,1 0 0 0 0,-1 1 0 0 0,0-1 1 0 0,0 0-1 0 0,0 1 0 0 0,0-1 0 0 0,0 1 1 0 0,0-1-1 0 0,-1 1 0 0 0,1 0 0 0 0,0-1 1 0 0,-1 1-1 0 0,0 0 0 0 0,1 0 0 0 0,-1-1 1 0 0,0 1-1 0 0,0 0 0 0 0,1 0 0 0 0,-1-1 1 0 0,-1 1-1 0 0,1 0 0 0 0,0 0 0 0 0,0 0 1 0 0,-1-1-1 0 0,1 1 0 0 0,-1 1-7 0 0,1 2 45 0 0,-1 13 37 0 0,0-15-102 0 0,1 0 0 0 0,-1 0 1 0 0,0 0-1 0 0,1 1 1 0 0,0-1-1 0 0,0 0 1 0 0,0 1-1 0 0,0-1 1 0 0,0 0-1 0 0,1 1 1 0 0,-1-1-1 0 0,1 0 0 0 0,0 0 1 0 0,0 0-1 0 0,0 0 1 0 0,0 1-1 0 0,1-1 1 0 0,-1-1-1 0 0,1 1 1 0 0,0 0-1 0 0,0 0 0 0 0,0-1 1 0 0,0 1-1 0 0,0-1 1 0 0,0 1-1 0 0,1-1 1 0 0,0 0-1 0 0,-1 0 1 0 0,1 0-1 0 0,0 0 0 0 0,0-1 1 0 0,1 2 19 0 0,24-1-3673 0 0,-10-7-4306 0 0,-13 4 3238 0 0,-1 1-304 0 0</inkml:trace>
  <inkml:trace contextRef="#ctx0" brushRef="#br0" timeOffset="5474.657">2804 258 0 0 0,'0'0'1404'0'0,"0"0"523"0"0,0 0 241 0 0,0 0 44 0 0,0 0-98 0 0,0 0-188 0 0,0 0-223 0 0,0 0-247 0 0,0 0-177 0 0,0 0-108 0 0,0 0-115 0 0,29 0-116 0 0,91-1-106 0 0,-58-11 253 0 0,-53 6-891 0 0,3 1-50 0 0,0-1 0 0 0,0 0 0 0 0,-1-1 0 0 0,0 0 0 0 0,-1 0 0 0 0,1-1 0 0 0,-1-1 0 0 0,-1 0 0 0 0,0 0 0 0 0,0-1 0 0 0,0 0 0 0 0,-2-1 0 0 0,1 1 0 0 0,-1-2 0 0 0,-1 1 0 0 0,3-7-146 0 0,-8 16-13 0 0,0 0 1 0 0,-1-1-1 0 0,1 0 1 0 0,0 1-1 0 0,-1-1 0 0 0,0 1 1 0 0,0-1-1 0 0,1 0 1 0 0,-1 1-1 0 0,-1-1 0 0 0,1 1 1 0 0,0-1-1 0 0,-1 0 1 0 0,1 1-1 0 0,-1-1 0 0 0,0 1 1 0 0,0-1-1 0 0,0 1 1 0 0,0 0-1 0 0,0-1 0 0 0,-1 1 1 0 0,1 0-1 0 0,-1 0 0 0 0,1 0 1 0 0,-1 0-1 0 0,0 0 1 0 0,0 0-1 0 0,0 0 0 0 0,0 1 1 0 0,0-1-1 0 0,0 1 1 0 0,0-1-1 0 0,0 1 0 0 0,-1 0 1 0 0,1 0-1 0 0,-1 0 1 0 0,1 0-1 0 0,-1 0 0 0 0,1 0 1 0 0,-1 1-1 0 0,1 0 1 0 0,-1-1-1 0 0,0 1 0 0 0,-1 0 13 0 0,-9 1-80 0 0,-1 1 0 0 0,0 0-1 0 0,0 1 1 0 0,1 0 0 0 0,0 1 0 0 0,0 1-1 0 0,0 0 1 0 0,0 0 0 0 0,1 2-1 0 0,-1-1 1 0 0,2 2 0 0 0,-1-1-1 0 0,1 2 1 0 0,0-1 0 0 0,1 2 0 0 0,0-1-1 0 0,0 1 1 0 0,1 1 0 0 0,-6 10 80 0 0,9-15-38 0 0,0 1-1 0 0,1 0 1 0 0,-1 1 0 0 0,2-1 0 0 0,-1 1 0 0 0,1 0 0 0 0,1 0 0 0 0,-1 1 0 0 0,1-1 0 0 0,1 1-1 0 0,0-1 1 0 0,0 1 0 0 0,0 0 0 0 0,1 0 0 0 0,1 0 0 0 0,-1 0 0 0 0,1 0 0 0 0,1 0-1 0 0,0 0 39 0 0,3-2-2 0 0,0 0 0 0 0,1 0-1 0 0,0 0 1 0 0,0-1-1 0 0,0 0 1 0 0,1 0-1 0 0,0 0 1 0 0,0-1-1 0 0,1 0 1 0 0,-1 0 0 0 0,1-1-1 0 0,0 1 1 0 0,0-1-1 0 0,1-1 1 0 0,-1 0-1 0 0,1 0 1 0 0,0 0-1 0 0,0-1 1 0 0,0 0-1 0 0,0-1 1 0 0,0 1 0 0 0,0-2-1 0 0,0 1 1 0 0,0-1-1 0 0,2 0 3 0 0,174 3-554 0 0,-124-8-2409 0 0,-1-4-4037 0 0,-32 5-3426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5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313 366 96 0 0,'0'0'1539'0'0,"0"0"141"0"0,0 0 205 0 0,0 0 198 0 0,0 0 52 0 0,0 0-135 0 0,0 0-255 0 0,0 0-237 0 0,0 0-189 0 0,33 5-201 0 0,100 10-163 0 0,-130-14-906 0 0,-1-1 0 0 0,1 1 0 0 0,-1 0 0 0 0,1-1 0 0 0,-1 0 0 0 0,1 0 0 0 0,-1 0 1 0 0,1 0-1 0 0,0 0 0 0 0,-1 0 0 0 0,1 0 0 0 0,-1-1 0 0 0,1 0 0 0 0,-1 1 1 0 0,1-1-1 0 0,-1 0 0 0 0,0 0 0 0 0,1 0 0 0 0,-1 0 0 0 0,0-1 0 0 0,0 1 0 0 0,1-1 1 0 0,-1 1-1 0 0,0-1-49 0 0,6-6 278 0 0,3-2-142 0 0,1-1 0 0 0,-1 0 0 0 0,-1-1 0 0 0,0 0 0 0 0,-1-1 0 0 0,0 0-1 0 0,-1 0 1 0 0,-1-1 0 0 0,0 0 0 0 0,-1 0 0 0 0,0-1 0 0 0,-1 0 0 0 0,0 0 0 0 0,-2 0 0 0 0,0 0-1 0 0,0-1 1 0 0,-2 1 0 0 0,0-1 0 0 0,0 0 0 0 0,-2-3-136 0 0,0 15-29 0 0,0 0 0 0 0,-1 0 1 0 0,1 0-1 0 0,-1 1 0 0 0,0-1 0 0 0,0 0 0 0 0,-1 1 0 0 0,1 0 0 0 0,-1-1 0 0 0,1 1 1 0 0,-1 0-1 0 0,0 0 0 0 0,0 0 0 0 0,-1 1 0 0 0,1-1 0 0 0,0 1 0 0 0,-1 0 1 0 0,0-1-1 0 0,1 2 0 0 0,-1-1 0 0 0,0 0 0 0 0,0 1 0 0 0,0 0 0 0 0,0 0 1 0 0,0 0-1 0 0,0 0 0 0 0,-1 1 0 0 0,1-1 0 0 0,0 1 0 0 0,0 0 0 0 0,0 1 1 0 0,0-1-1 0 0,-1 1 0 0 0,1-1 0 0 0,0 1 0 0 0,0 0 0 0 0,0 1 0 0 0,0-1 1 0 0,0 1-1 0 0,1 0 0 0 0,-1 0 0 0 0,0 0 0 0 0,1 0 0 0 0,-1 1 0 0 0,1-1 1 0 0,0 1-1 0 0,0 0 0 0 0,0 0 0 0 0,0 0 0 0 0,-1 2 29 0 0,-2 7-37 0 0,0-1-1 0 0,0 1 1 0 0,1 0 0 0 0,1 1-1 0 0,0-1 1 0 0,1 1-1 0 0,0 0 1 0 0,1 0 0 0 0,1 0-1 0 0,0 0 1 0 0,0 0 0 0 0,2 0-1 0 0,-1 0 1 0 0,3 10 37 0 0,-2 18-38 0 0,39 470-2 0 0,-38-476-22 0 0,-1 0 1 0 0,-2 0 0 0 0,-1-1 0 0 0,-2 1-1 0 0,-1-1 1 0 0,-2 0 0 0 0,-2 0 0 0 0,0 0-1 0 0,-3-1 1 0 0,0-1 0 0 0,-2 0 0 0 0,-2-1-1 0 0,-1 0 1 0 0,-11 14 61 0 0,20-35 6 0 0,0 0 0 0 0,0-1-1 0 0,-1 0 1 0 0,-1 0 0 0 0,0-1-1 0 0,0 0 1 0 0,0-1 0 0 0,-1 0-1 0 0,0-1 1 0 0,0 0 0 0 0,-1-1 0 0 0,0 0-1 0 0,0-1 1 0 0,0 0 0 0 0,0-1-1 0 0,-1 0 1 0 0,1-1 0 0 0,-1 0-1 0 0,0-1 1 0 0,1 0 0 0 0,-1-1 0 0 0,-4-1-7 0 0,12 0 32 0 0,-1-1-1 0 0,0 1 0 0 0,1-1 0 0 0,-1 0 1 0 0,1-1-1 0 0,-1 1 0 0 0,1-1 0 0 0,0 0 0 0 0,0 0 1 0 0,1-1-1 0 0,-1 1 0 0 0,1-1 0 0 0,-1 0 0 0 0,1 0 1 0 0,0-1-1 0 0,1 1 0 0 0,-1-1 0 0 0,1 0 1 0 0,0 0-1 0 0,0 0 0 0 0,0 0 0 0 0,1-1 0 0 0,0 1 1 0 0,0-1-1 0 0,0 1 0 0 0,1-1 0 0 0,0 0 0 0 0,-1-5-30 0 0,0-1 65 0 0,1 0 0 0 0,0-1 0 0 0,0 0 0 0 0,1 1-1 0 0,1-1 1 0 0,0 1 0 0 0,1-1 0 0 0,0 1 0 0 0,1 0-1 0 0,0 0 1 0 0,1 0 0 0 0,1 0 0 0 0,0 0-65 0 0,8-11 0 0 0,1 1 0 0 0,0 0-1 0 0,2 1 1 0 0,0 1 0 0 0,2 1 0 0 0,0 0 0 0 0,1 2 0 0 0,1 0 0 0 0,0 0 0 0 0,1 2 0 0 0,19-10 0 0 0,-19 14-526 0 0,1 2 0 0 0,0 0 1 0 0,1 1-1 0 0,0 1 0 0 0,0 1 1 0 0,0 1-1 0 0,1 1 1 0 0,15 0 525 0 0,175-14-15640 0 0,-144 7 13190 0 0,-1-4 3596 0 0,-39 8-1119 0 0,-21 7 0 0 0,-1-2 1 0 0,1 0-1 0 0,-1 0 0 0 0,1 0 1 0 0,-1-1-1 0 0,0 0 0 0 0,0 0 0 0 0,0-1 1 0 0,-1 0-1 0 0,1-1 0 0 0,-1 0 1 0 0,6-5-28 0 0,-13 10 203 0 0,1 0 1 0 0,-1 0 0 0 0,1-1 0 0 0,-1 1-1 0 0,0 0 1 0 0,1-1 0 0 0,-1 1-1 0 0,1 0 1 0 0,-1-1 0 0 0,0 1 0 0 0,1 0-1 0 0,-1-1 1 0 0,0 1 0 0 0,0-1-1 0 0,1 1 1 0 0,-1-1 0 0 0,0 1 0 0 0,0-1-1 0 0,1 1 1 0 0,-1-1 0 0 0,0 1-1 0 0,0-1 1 0 0,0 1 0 0 0,0-1 0 0 0,0 1-1 0 0,0-1 1 0 0,0 1 0 0 0,0-1-1 0 0,0 1 1 0 0,0-1 0 0 0,0 0 0 0 0,0 1-1 0 0,-1-1 1 0 0,1 1 0 0 0,0-1-1 0 0,0 1 1 0 0,0-1 0 0 0,-1 1 0 0 0,1 0-1 0 0,0-1 1 0 0,-1 1 0 0 0,1-1-1 0 0,0 1 1 0 0,-1 0 0 0 0,1-1-1 0 0,0 1 1 0 0,-1 0 0 0 0,1-1 0 0 0,-1 1-1 0 0,1 0 1 0 0,-1-1 0 0 0,1 1-1 0 0,-1 0 1 0 0,1 0 0 0 0,-1 0 0 0 0,1-1-1 0 0,-1 1 1 0 0,1 0 0 0 0,-1 0-204 0 0,-36-2 4113 0 0,32 2-4035 0 0,-10 1 152 0 0,1 2 1 0 0,-1 0-1 0 0,1 0 1 0 0,-1 2-1 0 0,1-1 1 0 0,1 2 0 0 0,-1 0-1 0 0,1 1 1 0 0,0 0-1 0 0,0 1 1 0 0,1 0-1 0 0,0 1 1 0 0,1 0-1 0 0,-8 8-230 0 0,16-13 1 0 0,-1 0 1 0 0,1 0-1 0 0,0 1 0 0 0,0-1 0 0 0,0 1 0 0 0,0 0 1 0 0,1-1-1 0 0,0 1 0 0 0,0 1 0 0 0,0-1 0 0 0,1 0 0 0 0,0 0 1 0 0,0 0-1 0 0,0 1 0 0 0,0-1 0 0 0,1 1 0 0 0,0-1 1 0 0,0 0-1 0 0,1 1 0 0 0,-1-1 0 0 0,1 0 0 0 0,0 1 1 0 0,1-1-1 0 0,-1 0 0 0 0,1 0 0 0 0,0 0 0 0 0,0 0 0 0 0,1 0 1 0 0,0 0-1 0 0,-1-1-1 0 0,3 3-5 0 0,-1 1 0 0 0,1-1 1 0 0,0-1-1 0 0,0 1 0 0 0,1-1 1 0 0,0 0-1 0 0,0 0 0 0 0,0-1 0 0 0,1 1 1 0 0,0-1-1 0 0,0-1 0 0 0,0 1 0 0 0,0-1 1 0 0,1-1-1 0 0,0 1 0 0 0,0-1 1 0 0,0-1-1 0 0,7 2 5 0 0,-8-3 28 0 0,0 0 0 0 0,1-1 0 0 0,-1 0 0 0 0,0 0-1 0 0,1-1 1 0 0,-1 0 0 0 0,0 0 0 0 0,0 0 0 0 0,0-1 0 0 0,0 0 0 0 0,0-1 0 0 0,0 0 0 0 0,0 0 0 0 0,-1 0 0 0 0,1-1 0 0 0,-1 1 0 0 0,0-2-1 0 0,0 1 1 0 0,-1-1 0 0 0,1 0 0 0 0,-1 0 0 0 0,0 0 0 0 0,0-1 0 0 0,-1 0 0 0 0,0 1 0 0 0,0-2 0 0 0,0 1 0 0 0,-1 0 0 0 0,0-1-1 0 0,0 0 1 0 0,1-2-28 0 0,26-113-631 0 0,-31 39-2878 0 0,-6 54-137 0 0,0 10-2127 0 0,5 15 3953 0 0,-1-4-3409 0 0</inkml:trace>
  <inkml:trace contextRef="#ctx0" brushRef="#br0" timeOffset="240.207">1221 1084 2256 0 0,'0'0'2137'0'0,"0"0"-11"0"0,0 0 237 0 0,0 0 161 0 0,0 0-223 0 0,0 0-330 0 0,0 0-307 0 0,0 0-231 0 0,0 0-196 0 0,0 0-222 0 0,10-32-201 0 0,34-101-169 0 0,2 44 199 0 0,-30 67-956 0 0,1 1-1 0 0,1 1 1 0 0,0 0-1 0 0,2 2 0 0 0,0 0 1 0 0,1 1-1 0 0,1 2 1 0 0,1 0-1 0 0,0 1 1 0 0,0 1-1 0 0,2 1 0 0 0,9-3 113 0 0,6 9-4048 0 0,-15 8-6077 0 0,-15 1 2319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63 7394 0 0,'0'0'1005'0'0,"0"0"-138"0"0,0 0-5 0 0,0 0 143 0 0,0 0 139 0 0,0 0 26 0 0,0 0-61 0 0,0 0-87 0 0,0 0-112 0 0,0 0-145 0 0,-10 34-112 0 0,-32 110-135 0 0,31-27 261 0 0,-5 525 354 0 0,5-479-565 0 0,37-170 141 0 0,231-184 128 0 0,-246 184-840 0 0,-4 1-12 0 0,1 0 0 0 0,0 0 0 0 0,1 1 0 0 0,-1 0 0 0 0,1 0 0 0 0,0 1 1 0 0,0 1-1 0 0,0-1 0 0 0,1 1 0 0 0,-1 1 0 0 0,1 0 0 0 0,0 0 0 0 0,-1 1 0 0 0,1 0 1 0 0,0 1-1 0 0,0 0 15 0 0,-8 1-7 0 0,0 1 1 0 0,0 0 0 0 0,-1 0-1 0 0,1-1 1 0 0,-1 1 0 0 0,1 0-1 0 0,-1 0 1 0 0,0 0 0 0 0,1 0 0 0 0,-1 1-1 0 0,0-1 1 0 0,0 0 0 0 0,-1 0-1 0 0,1 1 1 0 0,0-1 0 0 0,-1 1-1 0 0,1-1 1 0 0,-1 0 0 0 0,0 1-1 0 0,0-1 1 0 0,0 1 0 0 0,0-1-1 0 0,-1 1 7 0 0,2-1-6 0 0,4 150-1031 0 0,12-127-3119 0 0,4-21-8127 0 0,-17-4 7702 0 0</inkml:trace>
  <inkml:trace contextRef="#ctx0" brushRef="#br0" timeOffset="289.907">763 950 0 0 0,'0'0'400'0'0,"0"0"902"0"0,0 0 263 0 0,0 0 69 0 0,0 0-59 0 0,0 0-163 0 0,0 0-183 0 0,0 0-128 0 0,4 31-47 0 0,13 96 15 0 0,-17-125-1023 0 0,-1-1 0 0 0,1 1 1 0 0,0-1-1 0 0,0 1 0 0 0,0-1 0 0 0,0 1 0 0 0,0-1 0 0 0,0 1 0 0 0,0-1 0 0 0,0 1 0 0 0,1-1 0 0 0,-1 1 0 0 0,1-1 0 0 0,-1 1 0 0 0,1-1 1 0 0,-1 0-1 0 0,1 1 0 0 0,0-1 0 0 0,0 0 0 0 0,0 0 0 0 0,-1 1 0 0 0,1-1 0 0 0,0 0 0 0 0,0 0 0 0 0,1 0 0 0 0,-1 0 0 0 0,0 0 0 0 0,0 0 1 0 0,0-1-1 0 0,1 1 0 0 0,-1 0 0 0 0,0 0 0 0 0,1-1 0 0 0,-1 1 0 0 0,1-1 0 0 0,-1 0 0 0 0,1 1 0 0 0,-1-1-46 0 0,6 1 394 0 0,-2 0-190 0 0,0 0 0 0 0,-1 0 0 0 0,1-1 1 0 0,0 1-1 0 0,0-1 0 0 0,0 0 0 0 0,0-1 1 0 0,0 1-1 0 0,0-1 0 0 0,0 0 0 0 0,0 0 1 0 0,0 0-1 0 0,0-1 0 0 0,-1 0 0 0 0,1 0 0 0 0,0 0 1 0 0,-1 0-1 0 0,0-1 0 0 0,0 0 0 0 0,1 0 1 0 0,-2 0-1 0 0,1 0 0 0 0,0 0 0 0 0,-1-1 0 0 0,1 0 1 0 0,-1 0-1 0 0,0 0 0 0 0,0 0 0 0 0,-1 0 1 0 0,1 0-1 0 0,-1-1 0 0 0,0 0 0 0 0,0 1 1 0 0,-1-1-1 0 0,1 0 0 0 0,0-4-204 0 0,1 1-26 0 0,-1 0 0 0 0,0 0 0 0 0,0-1 0 0 0,-1 1 0 0 0,0-1 1 0 0,0 1-1 0 0,-1-1 0 0 0,0 1 0 0 0,-1-1 0 0 0,0 1 0 0 0,0-1 0 0 0,-1 1 0 0 0,0 0 0 0 0,0 0 0 0 0,-1-1 1 0 0,0 1-1 0 0,0 1 0 0 0,-1-1 0 0 0,0 1 0 0 0,-1-1 0 0 0,1 1 0 0 0,-1 0 0 0 0,-1 1 0 0 0,1-1 0 0 0,-1 1 1 0 0,-2-1 25 0 0,2 2-311 0 0,-1 0 0 0 0,0 0 0 0 0,0 1 0 0 0,0-1 0 0 0,-1 2 0 0 0,0-1 0 0 0,1 1 0 0 0,-1 1 0 0 0,0-1 0 0 0,0 1 0 0 0,-5 0 311 0 0,-22 0-3805 0 0,0 6-3658 0 0,22 0 987 0 0</inkml:trace>
  <inkml:trace contextRef="#ctx0" brushRef="#br0" timeOffset="672.712">1334 0 5561 0 0,'0'0'3928'0'0,"0"0"-1570"0"0,0 0-797 0 0,0 0-343 0 0,0 0-142 0 0,0 0-82 0 0,0 0-81 0 0,0 0-111 0 0,0 0-140 0 0,-14 34-120 0 0,-42 108-119 0 0,40-53 60 0 0,17-70-372 0 0,14 242 744 0 0,-2-132-1203 0 0,-6 1-1 0 0,-6 27 349 0 0,-7-108-441 0 0,0 5-4995 0 0,21-59 935 0 0,16-26-3381 0 0,-22 23 5352 0 0</inkml:trace>
  <inkml:trace contextRef="#ctx0" brushRef="#br0" timeOffset="1174.952">1613 711 1920 0 0,'0'0'1839'0'0,"0"0"-668"0"0,0 0-216 0 0,0 0 132 0 0,0 0 77 0 0,0 0-10 0 0,0 0-98 0 0,0 0-177 0 0,-20 32-191 0 0,-65 102-158 0 0,60-71 61 0 0,27-53-440 0 0,-2-5-27 0 0,0 0-1 0 0,1-1 1 0 0,-1 1-1 0 0,1 0 1 0 0,1 0-1 0 0,-1 0 0 0 0,1 0 1 0 0,-1-1-1 0 0,1 1 1 0 0,1-1-1 0 0,-1 1 0 0 0,1-1 1 0 0,-1 0-1 0 0,1 0 1 0 0,1 0-1 0 0,-1 0 0 0 0,0-1 1 0 0,1 1-1 0 0,0-1 1 0 0,0 0-1 0 0,0 0 0 0 0,0 0 1 0 0,0-1-1 0 0,0 1 1 0 0,1-1-1 0 0,-1 0 1 0 0,1 0-1 0 0,0-1 0 0 0,0 1 1 0 0,-1-1-1 0 0,1 0 1 0 0,5 0-124 0 0,1 1 281 0 0,1-1 0 0 0,0 0 0 0 0,0 0 0 0 0,1-1 0 0 0,-1-1 1 0 0,0 0-1 0 0,0 0 0 0 0,-1-2 0 0 0,1 1 0 0 0,0-1 0 0 0,-1-1 1 0 0,1 0-1 0 0,3-3-281 0 0,10-9 229 0 0,0-1 1 0 0,-1-2-1 0 0,-1 0 1 0 0,-1-2 0 0 0,0 0-1 0 0,-2-1 1 0 0,-1-2-1 0 0,0 0 1 0 0,-2 0 0 0 0,-1-2-1 0 0,-1 0 1 0 0,-1-1-1 0 0,-1 0 1 0 0,0-7-230 0 0,0 4-120 0 0,-2-1 1 0 0,-2-1-1 0 0,-1 1 1 0 0,-1-1-1 0 0,-2-1 0 0 0,-1 1 1 0 0,-1-1-1 0 0,-2-23 120 0 0,-1 39-183 0 0,-1 0 0 0 0,-1 0-1 0 0,0 0 1 0 0,-2 0-1 0 0,0 1 1 0 0,0-1 0 0 0,-2 1-1 0 0,0 0 1 0 0,0 0-1 0 0,-2 1 1 0 0,0 0 0 0 0,-1 0-1 0 0,0 0 1 0 0,-1 2-1 0 0,-1-1 1 0 0,0 1 0 0 0,-5-4 183 0 0,6 10 5 0 0,1 1 1 0 0,-1-1 0 0 0,0 2 0 0 0,0-1-1 0 0,0 1 1 0 0,-1 1 0 0 0,0 0 0 0 0,0 1-1 0 0,0 0 1 0 0,0 0 0 0 0,-1 1 0 0 0,1 1-1 0 0,-1 0 1 0 0,1 0 0 0 0,-1 1 0 0 0,1 1-1 0 0,-1 0 1 0 0,1 1 0 0 0,0 0 0 0 0,-1 0-1 0 0,1 1 1 0 0,0 1 0 0 0,0 0 0 0 0,1 0-1 0 0,-1 1 1 0 0,1 0 0 0 0,0 1 0 0 0,0 0-1 0 0,1 1 1 0 0,0 0 0 0 0,0 0 0 0 0,1 1-1 0 0,0 0 1 0 0,0 1 0 0 0,0 0 0 0 0,1 0-1 0 0,1 0 1 0 0,0 1 0 0 0,0 0 0 0 0,1 0-1 0 0,0 1 1 0 0,0-1 0 0 0,1 1 0 0 0,1 0-1 0 0,-2 8-5 0 0,1-1 85 0 0,1-1 0 0 0,1 1 0 0 0,0-1-1 0 0,1 1 1 0 0,1 0 0 0 0,0-1 0 0 0,2 1-1 0 0,0 0 1 0 0,1-1 0 0 0,0 0 0 0 0,2 1-1 0 0,0-1 1 0 0,1-1 0 0 0,1 1 0 0 0,0-1-1 0 0,1 0 1 0 0,1-1 0 0 0,8 11-85 0 0,-4-6 20 0 0,2-1 0 0 0,0 0 0 0 0,1-2 0 0 0,1 0 1 0 0,0 0-1 0 0,1-2 0 0 0,1 0 0 0 0,1-1 0 0 0,0-1 0 0 0,0-1 0 0 0,1 0 0 0 0,1-2 0 0 0,14 5-20 0 0,-14-7-346 0 0,-1 0-1 0 0,1-2 1 0 0,0 0-1 0 0,1-2 0 0 0,-1 0 1 0 0,1-2-1 0 0,0 0 1 0 0,21-2 346 0 0,14-20-5005 0 0,-23-2-4111 0 0,-32 20 8188 0 0,8-5-3226 0 0</inkml:trace>
  <inkml:trace contextRef="#ctx0" brushRef="#br0" timeOffset="1519.348">2475 589 6721 0 0,'0'0'2742'0'0,"0"0"-569"0"0,0 0-353 0 0,0 0-238 0 0,0 0-290 0 0,0 0-230 0 0,0 0-102 0 0,0 0-80 0 0,0 0-113 0 0,0 0-123 0 0,0 0-113 0 0,0 0-118 0 0,0 0-73 0 0,-17 7-76 0 0,-50 21-73 0 0,65-27-193 0 0,0 0 0 0 0,0 0 0 0 0,0 0 0 0 0,0 0 0 0 0,0 0 0 0 0,0 0 0 0 0,0 0 0 0 0,0 1 0 0 0,0-1 0 0 0,1 1-1 0 0,-1-1 1 0 0,1 1 0 0 0,-1 0 0 0 0,1-1 0 0 0,-1 1 0 0 0,1 0 0 0 0,0 0 0 0 0,0 0 0 0 0,0 0 0 0 0,0 0 0 0 0,0 1 0 0 0,0-1 0 0 0,1 0 0 0 0,-1 0 0 0 0,1 0 0 0 0,-1 1 0 0 0,1-1 0 0 0,0 0-1 0 0,0 1 1 0 0,0-1 0 0 0,0 0 0 0 0,1 0 0 0 0,-1 1 0 0 0,0-1 0 0 0,1 0 0 0 0,0 0 0 0 0,-1 0 0 0 0,1 1 0 0 0,0-1 0 0 0,0 0 0 0 0,0 0 0 0 0,1 0 0 0 0,-1 0 0 0 0,0-1 0 0 0,1 1 0 0 0,-1 0-1 0 0,1 0 1 0 0,1 0 2 0 0,34 27-84 0 0,51 53 110 0 0,-86-78 30 0 0,1 0 0 0 0,-1 1 1 0 0,0 0-1 0 0,-1-1 1 0 0,1 1-1 0 0,-1 0 0 0 0,0 0 1 0 0,0 0-1 0 0,0 0 0 0 0,-1 0 1 0 0,0 0-1 0 0,0 0 0 0 0,0 0 1 0 0,0 0-1 0 0,-1 0 1 0 0,0 0-1 0 0,0 0 0 0 0,0 0 1 0 0,-1 0-1 0 0,0-1 0 0 0,1 1 1 0 0,-2 0-1 0 0,1-1 0 0 0,0 1 1 0 0,-1-1-1 0 0,0 0 1 0 0,0 0-1 0 0,0 0 0 0 0,-1-1 1 0 0,1 1-1 0 0,-1-1 0 0 0,0 1 1 0 0,0-1-1 0 0,0 0 0 0 0,0-1 1 0 0,-1 1-1 0 0,1-1 0 0 0,-1 0 1 0 0,1 0-1 0 0,-1 0 1 0 0,0-1-1 0 0,-1 1-56 0 0,0 1-35 0 0,-1 0 0 0 0,1-1-1 0 0,-1 1 1 0 0,1-1 0 0 0,-1-1 0 0 0,0 1-1 0 0,1-1 1 0 0,-1-1 0 0 0,0 1 0 0 0,0-1 0 0 0,0 0-1 0 0,1-1 1 0 0,-1 1 0 0 0,0-1 0 0 0,0-1 0 0 0,1 1-1 0 0,-1-1 1 0 0,0 0 0 0 0,-4-3 35 0 0,-9-15-4757 0 0,8-11-4427 0 0,10 23-798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1052 0 0 0,'0'0'892'0'0,"0"0"470"0"0,0 0 247 0 0,0 0-26 0 0,0 0-149 0 0,0 0-192 0 0,0 0-190 0 0,0 0-169 0 0,0 0-144 0 0,0 0-85 0 0,0 0-12 0 0,35-25 6 0 0,107-77 6 0 0,-10 11 975 0 0,-107 77-1359 0 0,-9 2-134 0 0,1 2 0 0 0,0 0 0 0 0,1 1 1 0 0,0 0-1 0 0,0 2 0 0 0,1 0 0 0 0,0 1 1 0 0,0 1-1 0 0,0 1 0 0 0,1 1 1 0 0,1 0-137 0 0,-19 3 33 0 0,0 0 1 0 0,0 1-1 0 0,0-1 1 0 0,-1 1 0 0 0,1-1-1 0 0,0 1 1 0 0,0 0 0 0 0,-1 0-1 0 0,1 0 1 0 0,-1 0-1 0 0,1 0 1 0 0,-1 0 0 0 0,1 0-1 0 0,-1 0 1 0 0,1 0 0 0 0,-1 1-1 0 0,0-1 1 0 0,0 1-1 0 0,0-1 1 0 0,0 1 0 0 0,0-1-1 0 0,0 1 1 0 0,0 0 0 0 0,0-1-1 0 0,0 1 1 0 0,-1 0-1 0 0,1 0 1 0 0,-1-1 0 0 0,0 1-1 0 0,1 0 1 0 0,-1 0 0 0 0,0 0-1 0 0,0 0 1 0 0,0 0-34 0 0,-3 67 1021 0 0,0-54-929 0 0,-2 0-1 0 0,0 0 1 0 0,-1-1 0 0 0,0 0-1 0 0,-1 0 1 0 0,0 0-1 0 0,-2-1 1 0 0,1 0 0 0 0,-2-1-1 0 0,-9 11-91 0 0,13-17-47 0 0,0 1-1 0 0,-1-1 0 0 0,0-1 0 0 0,0 0 1 0 0,-1 0-1 0 0,1 0 0 0 0,-1-1 1 0 0,0 0-1 0 0,0 0 0 0 0,-1-1 1 0 0,1 0-1 0 0,-1-1 0 0 0,1 1 1 0 0,-1-2-1 0 0,0 1 0 0 0,0-1 0 0 0,-1-1 48 0 0,-1 1-295 0 0,9-1 229 0 0,1 1 0 0 0,0 0 0 0 0,-1-1-1 0 0,1 1 1 0 0,-1-1 0 0 0,1 1 0 0 0,-1-1 0 0 0,1 0-1 0 0,-1 0 1 0 0,1 0 0 0 0,-1 0 0 0 0,1 0 0 0 0,-1 0-1 0 0,1 0 1 0 0,-1 0 0 0 0,1 0 0 0 0,-1-1 0 0 0,1 1-1 0 0,-1-1 1 0 0,1 1 0 0 0,-1-1 0 0 0,1 0-1 0 0,0 1 1 0 0,-1-1 0 0 0,1 0 0 0 0,0 0 0 0 0,-1 0-1 0 0,1 0 1 0 0,0 0 0 0 0,0 0 0 0 0,0 0 0 0 0,0 0-1 0 0,0-1 1 0 0,0 1 0 0 0,1 0 0 0 0,-1 0 0 0 0,0-1-1 0 0,1 1 1 0 0,-1-1 0 0 0,1 1 0 0 0,-1-1-1 0 0,1 1 1 0 0,-1-1 0 0 0,1 1 0 0 0,0-1 0 0 0,0 1-1 0 0,0-1 1 0 0,0 1 0 0 0,0-1 66 0 0,3-1-32 0 0,0 1 0 0 0,0-1 0 0 0,0 1 0 0 0,1-1 1 0 0,-1 1-1 0 0,1 0 0 0 0,0 1 0 0 0,-1-1 0 0 0,1 1 0 0 0,0-1 0 0 0,0 1 1 0 0,0 0-1 0 0,0 0 0 0 0,0 1 0 0 0,0-1 0 0 0,0 1 0 0 0,0 0 0 0 0,0 0 0 0 0,0 0 1 0 0,4 1 31 0 0,177 14 1056 0 0,-154-10-788 0 0,0-2 1 0 0,1-2-1 0 0,-1 0 1 0 0,0-3-1 0 0,1 0 1 0 0,-1-2-1 0 0,0-1 0 0 0,0-2 1 0 0,-1 0-1 0 0,0-3 1 0 0,0 0-1 0 0,-1-2 1 0 0,1-1-269 0 0,26-14 214 0 0,-1-2 0 0 0,-2-2 0 0 0,-1-3 0 0 0,-2-2 1 0 0,-1-2-1 0 0,-2-2 0 0 0,2-6-214 0 0,-27 25 14 0 0,-1-1-1 0 0,-1-1 1 0 0,-1 0 0 0 0,-1-2 0 0 0,-1 0-1 0 0,-2-1 1 0 0,0-1 0 0 0,-2 0 0 0 0,-1-1 0 0 0,-1 0-1 0 0,-1-1 1 0 0,-1 0 0 0 0,-2-1 0 0 0,-1 1 0 0 0,0-16-14 0 0,-4 32-22 0 0,0 1 0 0 0,-1-1 0 0 0,-1 0 0 0 0,0 1 0 0 0,-1-1 1 0 0,0 1-1 0 0,0-1 0 0 0,-2 1 0 0 0,0 0 0 0 0,0-1 0 0 0,-1 1 1 0 0,0 1-1 0 0,-1-1 0 0 0,-1 1 0 0 0,1-1 0 0 0,-2 2 0 0 0,0-1 1 0 0,0 1-1 0 0,-2-2 22 0 0,7 10-10 0 0,0 1 1 0 0,0 0-1 0 0,1 0 1 0 0,-1-1 0 0 0,0 1-1 0 0,0 0 1 0 0,0 0-1 0 0,-1 1 1 0 0,1-1-1 0 0,0 0 1 0 0,0 1 0 0 0,0 0-1 0 0,0-1 1 0 0,-1 1-1 0 0,1 0 1 0 0,0 0-1 0 0,0 0 1 0 0,-1 0-1 0 0,1 0 1 0 0,0 1 0 0 0,0-1-1 0 0,0 1 1 0 0,-1-1-1 0 0,1 1 1 0 0,0 0-1 0 0,0 0 1 0 0,0 0 0 0 0,0 0-1 0 0,0 0 1 0 0,0 1-1 0 0,1-1 1 0 0,-1 0-1 0 0,0 1 1 0 0,1-1 0 0 0,-1 1-1 0 0,1 0 1 0 0,-1 0 9 0 0,-47 70-110 0 0,34-32 142 0 0,2 0 0 0 0,1 1-1 0 0,3 0 1 0 0,1 1 0 0 0,2 0 0 0 0,1 0 0 0 0,3 42-32 0 0,-1-27 15 0 0,3 1 1 0 0,2 0 0 0 0,3-1 0 0 0,3 0-1 0 0,5 18-15 0 0,31 85-2353 0 0,-43-159 1383 0 0,-1-1-253 0 0,-1-4-3742 0 0,0-2 1644 0 0,1 5 2034 0 0,-2-6-5158 0 0</inkml:trace>
  <inkml:trace contextRef="#ctx0" brushRef="#br0" timeOffset="165.63">1110 558 5417 0 0,'0'0'1072'0'0,"0"0"-55"0"0,0 0 47 0 0,0 0 8 0 0,0 0-184 0 0,190-26-240 0 0,-148 23-152 0 0,6 3-127 0 0,2-4-105 0 0,1 4-168 0 0,-1 0-168 0 0,2 0-248 0 0,-5 0-449 0 0,-4 0-631 0 0,3 4-1000 0 0,-15-1-1097 0 0,-11 1-448 0 0</inkml:trace>
  <inkml:trace contextRef="#ctx0" brushRef="#br0" timeOffset="485.647">1957 573 1504 0 0,'0'0'2069'0'0,"0"0"-75"0"0,0 0-11 0 0,0 0-87 0 0,0 0-240 0 0,0 0-317 0 0,0 0-365 0 0,0 0-311 0 0,0 0-231 0 0,-26 32-166 0 0,-78 99-69 0 0,77-72 119 0 0,28-53-203 0 0,1-1 65 0 0,0 0 1 0 0,0-1-1 0 0,1 1 0 0 0,0-1 1 0 0,-1 0-1 0 0,2 0 0 0 0,-1 0 0 0 0,0 0 1 0 0,1 0-1 0 0,-1-1 0 0 0,1 0 1 0 0,0 1-1 0 0,0-1 0 0 0,1-1 1 0 0,-1 1-1 0 0,1-1 0 0 0,-1 1 1 0 0,1-1-1 0 0,0-1 0 0 0,-1 1 1 0 0,1-1-1 0 0,0 1 0 0 0,0-1 0 0 0,0-1 1 0 0,0 1-1 0 0,1-1 0 0 0,-1 0 1 0 0,0 0-1 0 0,0 0 0 0 0,0-1 1 0 0,0 0-1 0 0,0 0 0 0 0,0 0 1 0 0,4-2-179 0 0,1 0 142 0 0,-1-1 0 0 0,0 0 1 0 0,0-1-1 0 0,-1 0 0 0 0,1 0 1 0 0,-1-1-1 0 0,0 0 0 0 0,0 0 1 0 0,-1-1-1 0 0,0 0 1 0 0,0 0-1 0 0,-1-1 0 0 0,0 1 1 0 0,0-2-1 0 0,0 1 0 0 0,-1 0 1 0 0,-1-1-1 0 0,1 0 0 0 0,-1 0 1 0 0,2-9-143 0 0,10-96 19 0 0,-16 111-75 0 0,-1 0 1 0 0,1-1 0 0 0,0 1 0 0 0,-1 0-1 0 0,1 0 1 0 0,-1-1 0 0 0,0 1 0 0 0,0 0 0 0 0,0 0-1 0 0,-1 0 1 0 0,1 0 0 0 0,-1 1 0 0 0,1-1 0 0 0,-1 0-1 0 0,0 0 1 0 0,0 1 0 0 0,0 0 0 0 0,-1-1 0 0 0,1 1-1 0 0,-1 0 1 0 0,1 0 0 0 0,-1 0 0 0 0,1 0-1 0 0,-1 0 1 0 0,0 1 0 0 0,0-1 0 0 0,0 1 0 0 0,0 0-1 0 0,0 0 1 0 0,0 0 0 0 0,-1 0 0 0 0,1 1 0 0 0,0-1-1 0 0,0 1 1 0 0,-2 0 55 0 0,-2 0-205 0 0,1 0 0 0 0,-1 0 0 0 0,1 1 0 0 0,0 0 0 0 0,-1 0 0 0 0,1 1 0 0 0,0-1 0 0 0,0 2 0 0 0,0-1 0 0 0,0 0 0 0 0,0 1 0 0 0,1 0 0 0 0,-1 1 0 0 0,1-1 0 0 0,0 1 0 0 0,0 0 0 0 0,0 0 0 0 0,-1 2 205 0 0,-44 58-6151 0 0,33 15-6297 0 0,17-71 12339 0 0</inkml:trace>
  <inkml:trace contextRef="#ctx0" brushRef="#br0" timeOffset="1188.189">2439 451 0 0 0,'0'0'1079'0'0,"0"0"512"0"0,0 0 308 0 0,0 0 176 0 0,0 0-85 0 0,0 0-232 0 0,0 0-305 0 0,0 0-343 0 0,0 0-293 0 0,0 0-233 0 0,0 0-180 0 0,-2 34-118 0 0,-9 102-82 0 0,-7-33 129 0 0,-4-1 15 0 0,19-82 1154 0 0,10-25 2580 0 0,17-73-2533 0 0,-8 33-1394 0 0,2 1 1 0 0,1 0-1 0 0,3 1 1 0 0,1 2 0 0 0,3 0-1 0 0,13-16-155 0 0,49-12-145 0 0,-86 69 37 0 0,-1 0 0 0 0,1 1 0 0 0,-1-1 0 0 0,1 1 0 0 0,-1-1 0 0 0,1 1 0 0 0,-1 0 0 0 0,1-1 0 0 0,-1 1 0 0 0,1 0 0 0 0,-1 0-1 0 0,0 0 1 0 0,0 0 0 0 0,0 0 0 0 0,1 0 0 0 0,-1 0 0 0 0,0 1 0 0 0,0-1 0 0 0,0 0 0 0 0,-1 0 0 0 0,1 1 0 0 0,0-1 0 0 0,0 1 0 0 0,-1-1 0 0 0,1 1 0 0 0,-1-1 0 0 0,1 1 0 0 0,-1-1 0 0 0,0 1 0 0 0,1 0 0 0 0,-1-1 0 0 0,0 1 0 0 0,0-1 0 0 0,0 1 0 0 0,0 0 0 0 0,-1-1 0 0 0,1 1 0 0 0,0-1 0 0 0,-1 1 0 0 0,1-1 0 0 0,-1 1 0 0 0,1-1 0 0 0,-1 1 0 0 0,0-1 0 0 0,0 1 0 0 0,1-1 0 0 0,-1 0 108 0 0,0 13-3060 0 0,1-7 1396 0 0,0 8-6244 0 0,2-7 1765 0 0</inkml:trace>
  <inkml:trace contextRef="#ctx0" brushRef="#br0" timeOffset="1763.858">2900 485 4873 0 0,'0'0'2777'0'0,"0"0"-660"0"0,0 0-384 0 0,0 0-237 0 0,0 0-328 0 0,0 0-286 0 0,0 0-231 0 0,0 0-198 0 0,0 0-138 0 0,0 0-106 0 0,0 0-67 0 0,0 0-64 0 0,-16 22-32 0 0,-47 73-14 0 0,61-93-32 0 0,0 1 0 0 0,0 0 0 0 0,0 0 0 0 0,0 0 1 0 0,1 0-1 0 0,-1 0 0 0 0,1 0 0 0 0,0 0 0 0 0,0 1 1 0 0,0-1-1 0 0,0 0 0 0 0,0 1 0 0 0,1-1 0 0 0,0 1 1 0 0,-1-1-1 0 0,1 1 0 0 0,1-1 0 0 0,-1 0 0 0 0,0 1 0 0 0,2 9-6 0 0,-2-8 23 0 0,0-1-1 0 0,0 1 1 0 0,0-1 0 0 0,1 1 0 0 0,0-1 0 0 0,0 1-1 0 0,0-1 1 0 0,0 1 0 0 0,1-1 0 0 0,0 0-1 0 0,0 0 1 0 0,0 0 0 0 0,0 0 0 0 0,0 0-1 0 0,1 0 1 0 0,0-1 0 0 0,0 1 0 0 0,0-1 0 0 0,0 0-1 0 0,0 1 1 0 0,1-2 0 0 0,0 1 0 0 0,-1 0-1 0 0,1-1 1 0 0,0 1 0 0 0,0-1 0 0 0,0 0-1 0 0,1-1 1 0 0,-1 1 0 0 0,0-1 0 0 0,1 0-1 0 0,-1 0 1 0 0,1 0 0 0 0,-1 0 0 0 0,1-1-17 0 0,7-3 222 0 0,-1 0 0 0 0,1-1 0 0 0,-1 0 0 0 0,0-1 0 0 0,0 0 1 0 0,0-1-1 0 0,-1 0 0 0 0,0-1 0 0 0,0 0 0 0 0,0-1 0 0 0,-1 0 0 0 0,0 0 0 0 0,-1-1 1 0 0,0 0-1 0 0,0 0 0 0 0,-1-1 0 0 0,5-8-222 0 0,20-20 258 0 0,140-136 98 0 0,-133 147-471 0 0,-32 53-78 0 0,-3 203-304 0 0,4-45-992 0 0,-4 173-2218 0 0,-12-249 4361 0 0,-4 1 0 0 0,-5-2-1 0 0,-19 60-653 0 0,32-151 213 0 0,0 0 0 0 0,0-1 0 0 0,-2 1-1 0 0,0-1 1 0 0,0 0 0 0 0,-1-1-1 0 0,-1 0 1 0 0,-1 0 0 0 0,0-1 0 0 0,-1 0-1 0 0,0 0 1 0 0,-9 8-213 0 0,18-20 44 0 0,0 0 0 0 0,0 0 0 0 0,0 0 0 0 0,0 0 0 0 0,0-1 0 0 0,0 1 0 0 0,0 0 0 0 0,-1-1 0 0 0,1 1 0 0 0,0 0 0 0 0,0-1 1 0 0,-1 1-1 0 0,1-1 0 0 0,0 0 0 0 0,0 1 0 0 0,-1-1 0 0 0,1 0 0 0 0,0 0 0 0 0,-1 0 0 0 0,1 0 0 0 0,0 0 0 0 0,-1 0 0 0 0,1 0 0 0 0,0-1 0 0 0,-1 1 0 0 0,1 0 0 0 0,0-1 0 0 0,0 1 0 0 0,-1-1 0 0 0,1 1 0 0 0,0-1 0 0 0,0 0 0 0 0,0 1 0 0 0,0-1 0 0 0,0 0 0 0 0,0 0 1 0 0,0 0-1 0 0,0 0 0 0 0,0 0 0 0 0,0 0 0 0 0,0 0 0 0 0,0 0 0 0 0,1 0 0 0 0,-1 0 0 0 0,0 0 0 0 0,1-1 0 0 0,-1 1 0 0 0,1 0 0 0 0,-1-1-44 0 0,-10-67 983 0 0,12 24-1027 0 0,3-1 1 0 0,2 1 0 0 0,1 0-1 0 0,3 0 1 0 0,1 1 0 0 0,2 1-1 0 0,3 0 1 0 0,1 0 0 0 0,2 2-1 0 0,1 0 1 0 0,3 1 0 0 0,6-6 43 0 0,49-52-3137 0 0,-20 41-7203 0 0,-41 41 737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59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26 0 0 0,'0'0'588'0'0,"0"0"798"0"0,0 0 411 0 0,0 0 229 0 0,0 0 83 0 0,0 0-76 0 0,0 0-265 0 0,0 0-248 0 0,0 0-207 0 0,0 0-199 0 0,0 0-115 0 0,-5-5-127 0 0,-17-12-130 0 0,20 16-662 0 0,-1 1 0 0 0,1-1 1 0 0,0 1-1 0 0,-1-1 0 0 0,1 1 1 0 0,-1 0-1 0 0,1 0 0 0 0,-1 0 1 0 0,1 0-1 0 0,0 0 0 0 0,-1 1 1 0 0,1-1-1 0 0,0 1 0 0 0,-1-1 1 0 0,1 1-1 0 0,0 0 0 0 0,-1 0 1 0 0,1 0-1 0 0,0 0 0 0 0,0 1 1 0 0,0-1-1 0 0,0 0 1 0 0,0 1-1 0 0,0 0 0 0 0,-1 1-80 0 0,-2 1 97 0 0,-13 10-17 0 0,1 1 0 0 0,1 1-1 0 0,1 1 1 0 0,0 0 0 0 0,1 1-1 0 0,1 0 1 0 0,-4 8-80 0 0,-4 4 26 0 0,11-16-26 0 0,1-1 0 0 0,0 1 0 0 0,1 1 0 0 0,0 0 0 0 0,1 0-1 0 0,1 0 1 0 0,0 1 0 0 0,-1 10 0 0 0,6-24 4 0 0,1-1 0 0 0,0 1 0 0 0,0 0 0 0 0,0 0 0 0 0,0 0 0 0 0,1-1 0 0 0,-1 1 0 0 0,0 0 0 0 0,1 0-1 0 0,0-1 1 0 0,-1 1 0 0 0,1 0 0 0 0,0-1 0 0 0,0 1 0 0 0,-1 0 0 0 0,1-1 0 0 0,0 1 0 0 0,1-1 0 0 0,-1 0 0 0 0,0 1 0 0 0,0-1 0 0 0,1 0 0 0 0,-1 0 0 0 0,1 0-1 0 0,-1 0 1 0 0,1 0 0 0 0,-1 0 0 0 0,1 0 0 0 0,-1 0 0 0 0,1 0 0 0 0,0-1 0 0 0,0 1 0 0 0,-1-1 0 0 0,1 1 0 0 0,0-1 0 0 0,0 0 0 0 0,-1 0 0 0 0,1 0 0 0 0,0 0-1 0 0,0 0 1 0 0,1 0-4 0 0,78-10 641 0 0,-49-4-480 0 0,-1-1 1 0 0,0-2-1 0 0,-1-1 1 0 0,-1-2-1 0 0,-1-1 1 0 0,10-9-162 0 0,4-3 80 0 0,188-146 424 0 0,-229 178-496 0 0,0 1 1 0 0,1-1-1 0 0,-1 1 0 0 0,0 0 0 0 0,1-1 0 0 0,-1 1 0 0 0,0 0 0 0 0,0 0 0 0 0,1-1 0 0 0,-1 1 0 0 0,0 0 1 0 0,1 1-1 0 0,-1-1 0 0 0,0 0 0 0 0,1 0 0 0 0,-1 0 0 0 0,0 1 0 0 0,1-1 0 0 0,-1 1 0 0 0,0-1 0 0 0,0 1 1 0 0,0-1-1 0 0,1 1 0 0 0,-1 0 0 0 0,0 0 0 0 0,0 0 0 0 0,0-1 0 0 0,0 1 0 0 0,0 0 0 0 0,-1 0 0 0 0,1 0 0 0 0,0 0 1 0 0,0 0-1 0 0,0 1 0 0 0,-1-1 0 0 0,1 0 0 0 0,-1 0 0 0 0,1 0 0 0 0,-1 1 0 0 0,1-1 0 0 0,-1 0 0 0 0,0 1 1 0 0,0-1-1 0 0,1 0 0 0 0,-1 0 0 0 0,0 1 0 0 0,0-1 0 0 0,0 0 0 0 0,-1 1 0 0 0,1-1 0 0 0,0 0 0 0 0,0 1 1 0 0,-1-1-1 0 0,1 0 0 0 0,-1 1-8 0 0,1 10 6 0 0,0-1 0 0 0,1 0 0 0 0,1 0 1 0 0,-1 1-1 0 0,2-1 0 0 0,0 0 0 0 0,0-1 1 0 0,1 1-1 0 0,0 0 0 0 0,0-1 0 0 0,2 0 1 0 0,-1 0-1 0 0,1-1 0 0 0,0 1 0 0 0,1-1 1 0 0,0 0-1 0 0,1-1 0 0 0,0 0 0 0 0,0 0 1 0 0,1-1-1 0 0,0 0 0 0 0,0 0 0 0 0,0-1 1 0 0,1 0-1 0 0,4 1-6 0 0,131 20-992 0 0,-96-29-2204 0 0,-4-6-4083 0 0,-28 3-4014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3:37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4302 100 0 0 0,'0'0'515'0'0,"0"0"280"0"0,0 0 153 0 0,0 0 195 0 0,0 0 250 0 0,0 0 145 0 0,0 0-26 0 0,0 0-181 0 0,0 0-324 0 0,0 0-351 0 0,0 0-305 0 0,0 0-211 0 0,0 19 311 0 0,-13 404 3364 0 0,-21-70-4451 0 0,31-320-118 0 0,-2 21-1926 0 0,-2-19-6734 0 0,7-31 7303 0 0</inkml:trace>
  <inkml:trace contextRef="#ctx0" brushRef="#br0" timeOffset="3332.009">3743 244 0 0 0,'0'0'713'0'0,"0"0"196"0"0,0 0-64 0 0,0 0 81 0 0,0 0 206 0 0,0 0 168 0 0,0 0 81 0 0,0 0-60 0 0,0 0-145 0 0,0 0-158 0 0,0 0-138 0 0,20-10-66 0 0,67-30-21 0 0,15 8 1642 0 0,161-14-346 0 0,-67 41-4783 0 0,-125 5-5415 0 0,-54 0 1180 0 0</inkml:trace>
  <inkml:trace contextRef="#ctx0" brushRef="#br0" timeOffset="4300.202">4578 1 1848 0 0,'0'0'881'0'0,"0"0"-391"0"0,0 0-208 0 0,0 0 131 0 0,0 0 314 0 0,0 0 305 0 0,0 0 144 0 0,0 0-38 0 0,0 0-174 0 0,0 0-232 0 0,0 0-183 0 0,0 0-115 0 0,0 0-44 0 0,0 28 19 0 0,1 89 38 0 0,24 11 1340 0 0,-10-28-652 0 0,-4 0 1 0 0,-5 0-1 0 0,-5 66-1135 0 0,0-166 26 0 0,-1 0-1 0 0,0-1 1 0 0,1 1 0 0 0,-1 0-1 0 0,0 0 1 0 0,1-1 0 0 0,-1 1 0 0 0,1 0-1 0 0,-1 0 1 0 0,1 0 0 0 0,-1-1-1 0 0,0 1 1 0 0,1 0 0 0 0,-1 0-1 0 0,1 0 1 0 0,-1 0 0 0 0,1 0-1 0 0,-1 0 1 0 0,1 0 0 0 0,-1 0 0 0 0,1 0-1 0 0,-1 0 1 0 0,0 0 0 0 0,1 0-1 0 0,-1 0 1 0 0,1 0 0 0 0,-1 1-1 0 0,1-1 1 0 0,-1 0 0 0 0,1 0-1 0 0,-1 0 1 0 0,0 1 0 0 0,1-1 0 0 0,-1 0-1 0 0,0 0 1 0 0,1 1 0 0 0,-1-1-1 0 0,0 0 1 0 0,1 1 0 0 0,-1-1-1 0 0,0 1 1 0 0,1-1 0 0 0,-1 0-1 0 0,0 1 1 0 0,0-1 0 0 0,0 1 0 0 0,0-1-1 0 0,1 0 1 0 0,-1 1 0 0 0,0-1-1 0 0,0 1 1 0 0,0-1 0 0 0,0 1-1 0 0,0-1 1 0 0,0 1 0 0 0,0-1-1 0 0,0 1 1 0 0,0-1 0 0 0,0 1 0 0 0,0-1-1 0 0,0 0 1 0 0,-1 1 0 0 0,1-1-1 0 0,0 1 1 0 0,0-1 0 0 0,0 1-1 0 0,0-1 1 0 0,-1 0-26 0 0,28-32 1456 0 0,-23 26-1706 0 0,18-21 239 0 0,1 0 0 0 0,1 2 0 0 0,1 0 0 0 0,1 2 0 0 0,1 1 0 0 0,2 1 1 0 0,18-10 10 0 0,6 11-420 0 0,-40 65 207 0 0,0 138 891 0 0,-12-179-673 0 0,1 0 0 0 0,0-1 0 0 0,-1 1 1 0 0,1 0-1 0 0,0-1 0 0 0,1 0 0 0 0,-1 1 0 0 0,1-1 0 0 0,-1 0 1 0 0,1 0-1 0 0,0 0 0 0 0,0-1 0 0 0,0 1 0 0 0,1-1 0 0 0,-1 0 1 0 0,0 1-1 0 0,3-1-5 0 0,-5-1-177 0 0,1 0 0 0 0,-1-1 0 0 0,1 0 0 0 0,-1 1 0 0 0,1-1 0 0 0,-1 0 0 0 0,1 0 0 0 0,-1 1 0 0 0,1-1 1 0 0,0 0-1 0 0,-1-1 0 0 0,1 1 0 0 0,-1 0 0 0 0,1 0 0 0 0,-1-1 0 0 0,1 1 0 0 0,-1-1 0 0 0,1 1 0 0 0,-1-1 0 0 0,0 0 0 0 0,1 0 1 0 0,-1 1-1 0 0,0-1 0 0 0,1 0 0 0 0,-1 0 0 0 0,0 0 0 0 0,0 0 0 0 0,0 0 0 0 0,0-1 0 0 0,1 1 177 0 0,14-17-8767 0 0,-12 11 2727 0 0</inkml:trace>
  <inkml:trace contextRef="#ctx0" brushRef="#br0" timeOffset="4646.119">5166 752 3865 0 0,'0'0'2123'0'0,"0"0"-189"0"0,0 0-87 0 0,0 0-79 0 0,0 0-173 0 0,0 0-197 0 0,0 0-239 0 0,0 0-242 0 0,0 0-179 0 0,0 0-126 0 0,33-12-93 0 0,100-37-69 0 0,-78 18 140 0 0,-50 22-443 0 0,2 1-47 0 0,0 0 1 0 0,-1-1 0 0 0,0 0 0 0 0,-1-1-1 0 0,1 1 1 0 0,-2-1 0 0 0,0 0 0 0 0,0 0 0 0 0,0 0-1 0 0,-2-1 1 0 0,1 1 0 0 0,-1-1 0 0 0,-1 0 0 0 0,1-5-101 0 0,-2 14-7 0 0,0 1 0 0 0,0 0 1 0 0,0-1-1 0 0,-1 1 1 0 0,1 0-1 0 0,0 0 0 0 0,-1-1 1 0 0,1 1-1 0 0,0 0 1 0 0,-1 0-1 0 0,0-1 0 0 0,1 1 1 0 0,-1 0-1 0 0,0 0 1 0 0,1 0-1 0 0,-1 0 0 0 0,0 0 1 0 0,0 0-1 0 0,0 0 1 0 0,0 0-1 0 0,0 1 0 0 0,0-1 1 0 0,0 0-1 0 0,0 0 1 0 0,0 1-1 0 0,0-1 0 0 0,-1 1 1 0 0,1-1-1 0 0,0 1 1 0 0,0-1-1 0 0,-1 1 0 0 0,1 0 1 0 0,0 0-1 0 0,-1-1 1 0 0,1 1-1 0 0,0 0 0 0 0,0 0 1 0 0,-1 0-1 0 0,1 1 1 0 0,0-1-1 0 0,-1 0 0 0 0,1 0 1 0 0,0 1 6 0 0,-54 21-769 0 0,44-12 729 0 0,0 1-1 0 0,1-1 1 0 0,0 2 0 0 0,1-1-1 0 0,0 1 1 0 0,1 1-1 0 0,0 0 1 0 0,1 0-1 0 0,1 0 1 0 0,0 1 0 0 0,0 0-1 0 0,2 0 1 0 0,-1 0-1 0 0,2 1 1 0 0,0-1-1 0 0,1 1 1 0 0,0 0 0 0 0,1 0-1 0 0,1 5 41 0 0,1-15 8 0 0,1 0-1 0 0,-1 0 0 0 0,1 0 1 0 0,0-1-1 0 0,0 1 1 0 0,0 0-1 0 0,1-1 1 0 0,-1 1-1 0 0,1-1 0 0 0,0 0 1 0 0,1 0-1 0 0,-1 0 1 0 0,1-1-1 0 0,-1 1 1 0 0,1-1-1 0 0,0 1 0 0 0,0-1 1 0 0,1-1-1 0 0,-1 1 1 0 0,1-1-1 0 0,-1 1 1 0 0,1-1-1 0 0,0-1 0 0 0,4 2-7 0 0,124 20-1980 0 0,-123-23 1393 0 0,23-1-3032 0 0,-2-2-4199 0 0,-15-1 2392 0 0</inkml:trace>
  <inkml:trace contextRef="#ctx0" brushRef="#br0" timeOffset="22622.028">0 2181 0 0 0,'0'0'679'0'0,"0"0"418"0"0,0 0 417 0 0,0 0 216 0 0,0 0-86 0 0,0 0-225 0 0,0 0-228 0 0,0 0-192 0 0,0 0-150 0 0,32-22-99 0 0,98-66-73 0 0,-35 10 1176 0 0,-57 40-1372 0 0,-1-2 0 0 0,-2-1 1 0 0,-2-2-1 0 0,-1-1 0 0 0,-3-2 0 0 0,-1-1 1 0 0,-3-1-1 0 0,9-25-481 0 0,-19-34 503 0 0,-16 104-571 0 0,0 1 0 0 0,-1-1-1 0 0,1 1 1 0 0,0 0 0 0 0,-1-1 0 0 0,0 1 0 0 0,0 0 0 0 0,1 0 0 0 0,-1 0 0 0 0,0 0 0 0 0,0 0 0 0 0,-1 1 0 0 0,1-1 0 0 0,0 1-1 0 0,-1-1 1 0 0,1 1 0 0 0,-1 0 0 0 0,1 0 0 0 0,-1 0 0 0 0,1 0 0 0 0,-1 0 0 0 0,0 1 0 0 0,1-1 0 0 0,-1 1 0 0 0,0 0 0 0 0,0 0-1 0 0,1 0 1 0 0,-1 0 0 0 0,0 0 0 0 0,0 0 0 0 0,1 1 0 0 0,-1-1 0 0 0,0 1 0 0 0,1 0 0 0 0,-1 0 0 0 0,1 0 0 0 0,-1 0 0 0 0,1 0-1 0 0,-1 1 1 0 0,0 0 68 0 0,-2 2-22 0 0,0 0 0 0 0,0 1-1 0 0,0 0 1 0 0,0 0 0 0 0,1 0-1 0 0,0 0 1 0 0,0 1-1 0 0,1-1 1 0 0,-1 1 0 0 0,1 0-1 0 0,0 0 1 0 0,1 0-1 0 0,-1 1 1 0 0,1-1 0 0 0,1 1-1 0 0,-1-1 1 0 0,1 1 0 0 0,0 0-1 0 0,1-1 1 0 0,-1 1-1 0 0,1 0 1 0 0,1-1 0 0 0,-1 3 22 0 0,3-5 42 0 0,0 1 0 0 0,0-1 0 0 0,0 0 0 0 0,0 0 0 0 0,1-1 0 0 0,-1 1 0 0 0,1-1 0 0 0,0 1 1 0 0,0-1-1 0 0,0 0 0 0 0,0-1 0 0 0,1 1 0 0 0,-1-1 0 0 0,3 1-42 0 0,101 22 1122 0 0,-3-1-636 0 0,-101-20-401 0 0,0-1-1 0 0,0 1 0 0 0,-1 1 0 0 0,1-1 0 0 0,-1 0 0 0 0,0 1 1 0 0,0 0-1 0 0,-1 0 0 0 0,0-1 0 0 0,1 2 0 0 0,-2-1 0 0 0,1 0 1 0 0,0 0-1 0 0,-1 0 0 0 0,0 1 0 0 0,0-1 0 0 0,-1 1 0 0 0,0-1 1 0 0,0 1-1 0 0,0-1 0 0 0,0 1 0 0 0,-1-1 0 0 0,0 0 0 0 0,0 1 1 0 0,0-1-1 0 0,-1 0 0 0 0,-1 4-84 0 0,-11 35 694 0 0,11-38-661 0 0,1 1 1 0 0,0-1-1 0 0,0 0 1 0 0,0 1-1 0 0,1-1 1 0 0,-1 1-1 0 0,2-1 1 0 0,-1 1-1 0 0,1 0 1 0 0,0-1-1 0 0,0 1 1 0 0,1 0-1 0 0,0-1 1 0 0,1 7-34 0 0,8 62-955 0 0,-9-50-3139 0 0,1-1-5374 0 0,-1-19 2835 0 0</inkml:trace>
  <inkml:trace contextRef="#ctx0" brushRef="#br0" timeOffset="22949.409">1061 1720 4265 0 0,'0'0'1020'0'0,"0"0"-104"0"0,0 0 51 0 0,0 0 227 0 0,0 0 170 0 0,0 0 4 0 0,0 0-89 0 0,0 0-208 0 0,0 0-256 0 0,-22 32-208 0 0,-62 100-186 0 0,62-68 1 0 0,23-55-324 0 0,0-4-34 0 0,0 0 0 0 0,0 0-1 0 0,1 0 1 0 0,0 0 0 0 0,0-1 0 0 0,0 1-1 0 0,0 0 1 0 0,1-1 0 0 0,0 1-1 0 0,0-1 1 0 0,0 0 0 0 0,0 0 0 0 0,1 0-1 0 0,-1 0 1 0 0,1-1 0 0 0,0 0-1 0 0,0 1 1 0 0,1-1 0 0 0,-1-1-1 0 0,0 1 1 0 0,1-1 0 0 0,0 0 0 0 0,0 0-1 0 0,-1 0 1 0 0,1 0 0 0 0,0-1-1 0 0,0 0 1 0 0,1 0 0 0 0,-1 0-1 0 0,3 0-63 0 0,-1-1 141 0 0,-1 1-1 0 0,1-1 0 0 0,-1 0 1 0 0,1 0-1 0 0,-1-1 0 0 0,0 0 0 0 0,1 0 1 0 0,-1-1-1 0 0,0 1 0 0 0,0-1 1 0 0,0 0-1 0 0,0-1 0 0 0,0 0 0 0 0,0 0 1 0 0,-1 0-1 0 0,2-1-140 0 0,1-2 102 0 0,0-1-1 0 0,0 1 1 0 0,-1-1 0 0 0,0-1 0 0 0,0 1-1 0 0,0-1 1 0 0,-1 0 0 0 0,-1-1-1 0 0,1 1 1 0 0,-1-1 0 0 0,-1 0 0 0 0,1-1-1 0 0,-2 1 1 0 0,1-1 0 0 0,-1 0 0 0 0,-1 0-1 0 0,0 0 1 0 0,0 0 0 0 0,-1 0 0 0 0,0 0-1 0 0,-1 0 1 0 0,0 0 0 0 0,0-1-1 0 0,-1 1 1 0 0,-2-7-102 0 0,1 12-91 0 0,-1 0 0 0 0,0 1-1 0 0,1-1 1 0 0,-2 1 0 0 0,1 0 0 0 0,0-1 0 0 0,-1 1-1 0 0,0 1 1 0 0,0-1 0 0 0,0 1 0 0 0,0-1-1 0 0,0 1 1 0 0,-1 0 0 0 0,0 1 0 0 0,1-1-1 0 0,-1 1 1 0 0,0 0 0 0 0,0 0 0 0 0,0 0 0 0 0,0 1-1 0 0,-5-1 92 0 0,-30 0-4015 0 0,3 13-4458 0 0,25-3 371 0 0</inkml:trace>
  <inkml:trace contextRef="#ctx0" brushRef="#br0" timeOffset="23292.032">1703 1231 8666 0 0,'0'0'1980'0'0,"0"0"-154"0"0,0 0-370 0 0,0 0-342 0 0,0 0-355 0 0,0 0-238 0 0,0 0-42 0 0,0 0 21 0 0,0 0 4 0 0,0 0-37 0 0,0 0-68 0 0,0 0-75 0 0,-11 33-54 0 0,-32 104-19 0 0,33-45 273 0 0,26 272 690 0 0,-1-170-1654 0 0,-13-188-2118 0 0,-2-20-6418 0 0,0 8 5717 0 0,0-1-2762 0 0</inkml:trace>
  <inkml:trace contextRef="#ctx0" brushRef="#br0" timeOffset="23533.04">1350 1669 10002 0 0,'0'0'170'0'0,"0"0"-208"0"0,0 0 212 0 0,0 0 462 0 0,0 0 225 0 0,0 0 66 0 0,0 0-35 0 0,0 0-118 0 0,32 2-205 0 0,103 5-201 0 0,48-18 26 0 0,-128 2-472 0 0,100-4-3305 0 0,-37 3-8442 0 0,-102 7 11382 0 0</inkml:trace>
  <inkml:trace contextRef="#ctx0" brushRef="#br0" timeOffset="24208.37">2206 1625 0 0 0,'0'0'2272'0'0,"0"0"-130"0"0,0 0-177 0 0,0 0-112 0 0,0 0-94 0 0,0 0-84 0 0,0 0-134 0 0,0 0-184 0 0,0 0-266 0 0,0 0-285 0 0,0 0-206 0 0,0 0-160 0 0,-31 16-61 0 0,-95 54-24 0 0,61-16 298 0 0,59-48-611 0 0,0 1 1 0 0,1 0-1 0 0,0 0 0 0 0,0 1 0 0 0,0-1 1 0 0,1 1-1 0 0,0 0 0 0 0,1 0 1 0 0,-1 1-1 0 0,2-1 0 0 0,-1 1 0 0 0,1 0 1 0 0,1-1-1 0 0,-1 1 0 0 0,2 0 1 0 0,-1 0-1 0 0,1 9-42 0 0,1-16 25 0 0,0 0 0 0 0,0 1 0 0 0,0-1-1 0 0,0 0 1 0 0,0 1 0 0 0,0-1 0 0 0,1 0 0 0 0,-1 0 0 0 0,1 0 0 0 0,-1 0 0 0 0,1 0-1 0 0,0 0 1 0 0,0-1 0 0 0,0 1 0 0 0,0-1 0 0 0,0 1 0 0 0,0-1 0 0 0,0 0 0 0 0,1 1-1 0 0,-1-1 1 0 0,0 0 0 0 0,1-1 0 0 0,-1 1 0 0 0,1 0 0 0 0,-1-1 0 0 0,1 1 0 0 0,-1-1 0 0 0,1 0-1 0 0,-1 0 1 0 0,1 0 0 0 0,-1 0 0 0 0,1 0-25 0 0,82-14 1099 0 0,-68 6-1061 0 0,-1-1 1 0 0,0-1-1 0 0,0-1 1 0 0,-1 0-1 0 0,0 0 1 0 0,-1-2-1 0 0,0 0 1 0 0,-1 0-1 0 0,-1-2 1 0 0,0 1-1 0 0,-1-2 1 0 0,0 1-1 0 0,-1-1 1 0 0,-1-1-1 0 0,-1 0-38 0 0,-2-1-82 0 0,-6 17 48 0 0,0 1-54 0 0,0 0-97 0 0,0 0-118 0 0,0 5-554 0 0,0 19 458 0 0,-1-14 371 0 0,0 1 1 0 0,1-1 0 0 0,0 1 0 0 0,0 0 0 0 0,1-1-1 0 0,1 1 1 0 0,0-1 0 0 0,0 0 0 0 0,1 0-1 0 0,1 0 1 0 0,-1 0 0 0 0,1 0 0 0 0,1 0-1 0 0,0-1 1 0 0,0 0 0 0 0,3 2 27 0 0,-3-6 19 0 0,0 0 0 0 0,1 0 0 0 0,-1-1 1 0 0,1 0-1 0 0,0 0 0 0 0,1 0 0 0 0,-1-1 0 0 0,0 0 0 0 0,1 0 1 0 0,0-1-1 0 0,0 0 0 0 0,-1 0 0 0 0,1 0 0 0 0,0-1 0 0 0,1 0 0 0 0,-1 0 1 0 0,0-1-1 0 0,0 0 0 0 0,0 0 0 0 0,0-1 0 0 0,0 0 0 0 0,0 0 1 0 0,0-1-1 0 0,0 0 0 0 0,0 0 0 0 0,0 0 0 0 0,0-1 0 0 0,-1 0 1 0 0,0 0-1 0 0,1-1 0 0 0,-1 0 0 0 0,-1 0 0 0 0,1 0 0 0 0,0-1 1 0 0,-1 0-1 0 0,0 0 0 0 0,0 0 0 0 0,2-4-19 0 0,31-30 59 0 0,-1-1 0 0 0,-3-2 0 0 0,-1-2-1 0 0,-2-1 1 0 0,-2-1 0 0 0,-2-2 0 0 0,-3 0 0 0 0,14-38-59 0 0,-33 71-71 0 0,0 0-1 0 0,-1 0 1 0 0,0-1 0 0 0,-2 1 0 0 0,0-1-1 0 0,0 0 1 0 0,-1 0 0 0 0,-1 0 0 0 0,-1 0-1 0 0,0 1 1 0 0,-2-1 0 0 0,1 0 0 0 0,-2 1 0 0 0,0-1-1 0 0,0 1 1 0 0,-2 0 0 0 0,-2-3 71 0 0,7 15 6 0 0,1 1 1 0 0,-2 0 0 0 0,1 0-1 0 0,0 0 1 0 0,0 0-1 0 0,-1 0 1 0 0,1 0 0 0 0,-1 0-1 0 0,1 0 1 0 0,-1 0-1 0 0,0 1 1 0 0,0-1-1 0 0,0 1 1 0 0,0-1 0 0 0,0 1-1 0 0,0 0 1 0 0,0 0-1 0 0,0 0 1 0 0,-1 0 0 0 0,1 0-1 0 0,0 0 1 0 0,-1 0-1 0 0,1 1 1 0 0,0-1-1 0 0,-1 1 1 0 0,1 0 0 0 0,-1 0-1 0 0,1 0 1 0 0,-1 0-1 0 0,1 0 1 0 0,0 1 0 0 0,-1-1-1 0 0,1 0 1 0 0,-1 1-1 0 0,1 0 1 0 0,0 0-1 0 0,0 0 1 0 0,-1 0 0 0 0,1 0-1 0 0,0 0 1 0 0,0 0-1 0 0,0 1 1 0 0,0-1 0 0 0,0 1-1 0 0,0-1 1 0 0,1 1-1 0 0,-1 0 1 0 0,0 1-7 0 0,-7 15 43 0 0,0 0 0 0 0,1 0 0 0 0,2 1 0 0 0,0 0 0 0 0,1 0-1 0 0,0 1 1 0 0,2-1 0 0 0,0 1 0 0 0,1 0 0 0 0,2 0 0 0 0,0 2-43 0 0,-3 13 44 0 0,1 0 0 0 0,2 0 0 0 0,1 0 0 0 0,2 0 0 0 0,2 0 0 0 0,1-1 0 0 0,2 1 0 0 0,1-1 0 0 0,11 26-44 0 0,98 147-211 0 0,-71-165-1608 0 0,-46-61-1256 0 0,-1-23-8318 0 0,0 33 7024 0 0</inkml:trace>
  <inkml:trace contextRef="#ctx0" brushRef="#br0" timeOffset="24450.409">2515 1536 11146 0 0,'0'0'543'0'0,"0"0"-39"0"0,0 0 294 0 0,0 0 369 0 0,0 0 208 0 0,0 0 20 0 0,0 0-124 0 0,0 0-237 0 0,0 0-208 0 0,0 0-155 0 0,0 0-110 0 0,0 0-65 0 0,35 11-56 0 0,112 34-53 0 0,-57-37 116 0 0,-71-12-395 0 0,387-55-463 0 0,-360 58-3815 0 0,-27 1-8671 0 0,-17 0 6982 0 0</inkml:trace>
  <inkml:trace contextRef="#ctx0" brushRef="#br0" timeOffset="24620.779">3325 1680 1512 0 0,'0'0'2493'0'0,"0"0"-614"0"0,0 0-215 0 0,0 0 69 0 0,0 0 44 0 0,0 0-180 0 0,0 0-381 0 0,0 0-436 0 0,0 0-380 0 0,3 31-282 0 0,9 97-182 0 0,-1-49-1115 0 0,-7-63-1846 0 0,2 6-4933 0 0,-5-18 5015 0 0</inkml:trace>
  <inkml:trace contextRef="#ctx0" brushRef="#br0" timeOffset="24786.102">3294 1455 12283 0 0,'0'0'2976'0'0,"0"0"-1856"0"0,0 0-535 0 0,0 0-209 0 0,0 0-152 0 0,0 0-128 0 0,0 0-184 0 0,0 0-232 0 0,0 0-104 0 0,0 0-161 0 0,0 0-135 0 0,0 0-312 0 0,0 0-848 0 0,0 0-1033 0 0,18 41-1240 0 0,-14-34-1392 0 0</inkml:trace>
  <inkml:trace contextRef="#ctx0" brushRef="#br0" timeOffset="25083.837">3699 1544 4601 0 0,'0'0'2326'0'0,"0"0"-323"0"0,0 0-213 0 0,0 0-251 0 0,0 0-323 0 0,0 0-316 0 0,0 0-238 0 0,0 0-225 0 0,0 0-190 0 0,-12 33-121 0 0,-36 103-70 0 0,27-41-30 0 0,23-83-29 0 0,-1-9 120 0 0,0 1 1 0 0,1-1-1 0 0,-1 0 1 0 0,1 1-1 0 0,0-1 0 0 0,0 0 1 0 0,0 0-1 0 0,0 0 1 0 0,0-1-1 0 0,1 1 0 0 0,-1 0 1 0 0,1-1-1 0 0,0 0 1 0 0,0 1-1 0 0,0-1 0 0 0,0 0 1 0 0,0 0-1 0 0,0-1 0 0 0,0 1 1 0 0,1-1-1 0 0,-1 0 1 0 0,0 0-1 0 0,1 0 0 0 0,0 0 1 0 0,-1 0-1 0 0,1-1 1 0 0,-1 1-1 0 0,1-1 0 0 0,0 0 1 0 0,-1 0-1 0 0,1-1 1 0 0,-1 1-1 0 0,1-1 0 0 0,0 0 1 0 0,-1 1-1 0 0,1-2 0 0 0,-1 1 1 0 0,0 0-1 0 0,1-1 1 0 0,-1 1-1 0 0,0-1 0 0 0,0 0 1 0 0,1-1-118 0 0,3-4 205 0 0,0 0-1 0 0,0 0 1 0 0,-1-1 0 0 0,0 0 0 0 0,-1 0 0 0 0,0 0 0 0 0,0-1-1 0 0,-1 1 1 0 0,0-1 0 0 0,0-1 0 0 0,-1 1 0 0 0,0 0 0 0 0,-1-1-1 0 0,0 1 1 0 0,0-1 0 0 0,-1 0 0 0 0,-1 1 0 0 0,1-1 0 0 0,-1 0-1 0 0,-1 0 1 0 0,0 1 0 0 0,-2-6-205 0 0,3 10-61 0 0,-1 0-1 0 0,0 0 1 0 0,-1 1-1 0 0,1-1 1 0 0,-1 1 0 0 0,0 0-1 0 0,0-1 1 0 0,0 1-1 0 0,-1 0 1 0 0,1 0-1 0 0,-1 0 1 0 0,0 0 0 0 0,0 1-1 0 0,-1-1 1 0 0,1 1-1 0 0,-1 0 1 0 0,1 0 0 0 0,-1 0-1 0 0,-2-1 62 0 0,4 3-304 0 0,0 0 0 0 0,-1 0 0 0 0,1 0 0 0 0,0 1 0 0 0,-1-1 0 0 0,1 0 0 0 0,-1 1 0 0 0,1-1 0 0 0,-1 1 0 0 0,1 0-1 0 0,-1 0 1 0 0,1 0 0 0 0,-1 0 0 0 0,1 1 0 0 0,-1-1 0 0 0,1 0 0 0 0,0 1 0 0 0,-1 0 0 0 0,1 0 0 0 0,-1 0 0 0 0,1 0 0 0 0,0 0 0 0 0,0 0 0 0 0,0 0 0 0 0,-1 1 304 0 0,-13 10-4788 0 0,6-3-1244 0 0,1-2 140 0 0</inkml:trace>
  <inkml:trace contextRef="#ctx0" brushRef="#br0" timeOffset="25472.015">4061 1871 7306 0 0,'0'0'6126'0'0,"0"0"-3467"0"0,0 0-1110 0 0,0 0-125 0 0,0 0-224 0 0,0 0-259 0 0,0 0-228 0 0,0 0-148 0 0,0 0-106 0 0,0 0-91 0 0,0 0-85 0 0,0 0-68 0 0,0 0-42 0 0,7-17-41 0 0,30-87 59 0 0,-34 97-217 0 0,-1 1-1 0 0,1 0 1 0 0,0-1 0 0 0,0 1 0 0 0,1 0-1 0 0,-1 1 1 0 0,1-1 0 0 0,1 1-1 0 0,-1 0 1 0 0,1 0 0 0 0,0 0 0 0 0,0 0-1 0 0,3-2 27 0 0,-5 7-74 0 0,0 0 0 0 0,-1 0-1 0 0,1 0 1 0 0,-1 1-1 0 0,1-1 1 0 0,0 1 0 0 0,-1-1-1 0 0,1 1 1 0 0,-1 0-1 0 0,0 0 1 0 0,1 0 0 0 0,-1 0-1 0 0,0 0 1 0 0,1 0 0 0 0,-1 1-1 0 0,0-1 1 0 0,0 1-1 0 0,0 0 1 0 0,0-1 0 0 0,0 1-1 0 0,-1 0 1 0 0,1 1 74 0 0,15 10-83 0 0,-12-10 154 0 0,0 0 0 0 0,0 0 0 0 0,0-1 0 0 0,0 0 0 0 0,1 0 0 0 0,-1 0-1 0 0,1-1 1 0 0,-1 0 0 0 0,1 0 0 0 0,-1 0 0 0 0,1 0 0 0 0,0-1 0 0 0,-1 0-1 0 0,1-1 1 0 0,0 1 0 0 0,-1-1 0 0 0,1 0 0 0 0,-1 0 0 0 0,1-1-1 0 0,-1 1 1 0 0,1-1 0 0 0,-1-1 0 0 0,0 1 0 0 0,0-1 0 0 0,0 0 0 0 0,0 0-1 0 0,-1 0 1 0 0,1 0 0 0 0,-1-1 0 0 0,0 0 0 0 0,3-3-71 0 0,8-23-900 0 0,-9 9-4575 0 0,-3 10-1920 0 0,0 3-3275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0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323 401 0 0 0,'0'0'595'0'0,"0"0"724"0"0,0 0 54 0 0,0 0-214 0 0,0 0-180 0 0,0 0-161 0 0,-7-8-65 0 0,-20-24-23 0 0,-21 24 2165 0 0,42 9-2770 0 0,0 1 0 0 0,0 1 0 0 0,0-1 0 0 0,1 1 0 0 0,-1 0 0 0 0,1 0 0 0 0,-1 1 0 0 0,1-1 0 0 0,0 1 0 0 0,0 1 0 0 0,1-1 0 0 0,-1 0 1 0 0,1 1-1 0 0,0 0 0 0 0,0 0 0 0 0,-1 2-125 0 0,-1 1 82 0 0,-14 13-41 0 0,2 0-1 0 0,1 2 1 0 0,1 0-1 0 0,0 1 1 0 0,2 0-1 0 0,1 1 1 0 0,1 1-1 0 0,-3 12-40 0 0,14-36 16 0 0,0 0 0 0 0,0-1-1 0 0,0 1 1 0 0,1 0 0 0 0,-1 0 0 0 0,0 0-1 0 0,1 0 1 0 0,0 0 0 0 0,-1 0 0 0 0,1 0-1 0 0,0 0 1 0 0,0 0 0 0 0,0 0 0 0 0,0 0-1 0 0,1 0 1 0 0,-1 0 0 0 0,0 0 0 0 0,1 0-1 0 0,0-1 1 0 0,-1 1 0 0 0,1 0 0 0 0,0 0-1 0 0,0 0 1 0 0,0-1 0 0 0,0 1 0 0 0,0 0-1 0 0,0-1 1 0 0,0 1 0 0 0,1-1 0 0 0,-1 1-1 0 0,1-1 1 0 0,-1 0 0 0 0,1 1 0 0 0,-1-1-1 0 0,1 0 1 0 0,0 0 0 0 0,0 0-1 0 0,-1 0 1 0 0,1-1 0 0 0,0 1 0 0 0,0 0-1 0 0,0-1 1 0 0,0 1 0 0 0,0-1 0 0 0,0 0-1 0 0,0 0 1 0 0,0 0 0 0 0,0 0 0 0 0,0 0-1 0 0,0 0 1 0 0,0 0 0 0 0,1-1-16 0 0,7 0 171 0 0,0-2-1 0 0,-1 1 1 0 0,1-1-1 0 0,-1-1 1 0 0,1 1-1 0 0,-1-2 1 0 0,0 1-1 0 0,0-1 1 0 0,-1-1 0 0 0,0 1-1 0 0,1-2 1 0 0,-2 1-1 0 0,4-4-170 0 0,11-7 146 0 0,12-9-85 0 0,-1-2 0 0 0,-1-1 0 0 0,-2-1 0 0 0,-1-2 0 0 0,-2 0 0 0 0,0-2 0 0 0,2-9-61 0 0,-38 60-48 0 0,1 1 0 0 0,1 0 0 0 0,0 0 0 0 0,1 1 0 0 0,2-1 0 0 0,-1 1 0 0 0,2 0 0 0 0,1 0 0 0 0,0 1 0 0 0,1 11 48 0 0,2-26 26 0 0,0 0-1 0 0,0 0 1 0 0,0 0 0 0 0,1-1-1 0 0,-1 1 1 0 0,1-1 0 0 0,0 1 0 0 0,0-1-1 0 0,1 1 1 0 0,0-1 0 0 0,-1 0-1 0 0,1 0 1 0 0,0-1 0 0 0,1 1 0 0 0,-1 0-1 0 0,1-1 1 0 0,0 0 0 0 0,0 0 0 0 0,0 0-1 0 0,0 0 1 0 0,0-1 0 0 0,0 0-1 0 0,1 0 1 0 0,-1 0 0 0 0,1 0 0 0 0,0 0-1 0 0,-1-1 1 0 0,1 0 0 0 0,0 0 0 0 0,0-1-1 0 0,0 1-25 0 0,8-2 99 0 0,-1 0 0 0 0,0-1 0 0 0,1 0 0 0 0,-1-1 0 0 0,0 0 0 0 0,0-1 0 0 0,-1 0-1 0 0,1-1 1 0 0,-1 0 0 0 0,0-1 0 0 0,0 0 0 0 0,-1-1 0 0 0,9-7-99 0 0,7-3 98 0 0,-1-1 1 0 0,-1-1-1 0 0,-1 0 0 0 0,0-2 1 0 0,-2-1-1 0 0,-1-1 0 0 0,0 0 0 0 0,-2-2 1 0 0,0 0-1 0 0,-2-1 0 0 0,5-12-98 0 0,-12 18-38 0 0,-1 1-1 0 0,0-1 0 0 0,-2 0 0 0 0,0 0 0 0 0,-2-1 0 0 0,0 0 0 0 0,-1 0 0 0 0,-1 0 0 0 0,-1 0 0 0 0,-1 0 0 0 0,-2-12 39 0 0,3 29-53 0 0,-2 0 0 0 0,1 0-1 0 0,0-1 1 0 0,-1 1-1 0 0,0 0 1 0 0,0 0-1 0 0,0-1 1 0 0,-1 1 0 0 0,1 0-1 0 0,-1 0 1 0 0,0 1-1 0 0,0-1 1 0 0,0 0-1 0 0,-1 1 1 0 0,1-1 0 0 0,-1 1-1 0 0,0 0 1 0 0,0 0-1 0 0,0 0 1 0 0,0 0-1 0 0,-1 0 1 0 0,1 1 0 0 0,-1-1-1 0 0,1 1 1 0 0,-1 0-1 0 0,0 0 1 0 0,0 0-1 0 0,0 1 1 0 0,0-1 0 0 0,0 1-1 0 0,0 0 1 0 0,-1 0-1 0 0,-2 1 54 0 0,1 4-76 0 0,1 0-1 0 0,0 1 1 0 0,-1-1-1 0 0,2 1 1 0 0,-1 1-1 0 0,0-1 0 0 0,1 1 1 0 0,0 0-1 0 0,0 0 1 0 0,1 0-1 0 0,0 0 1 0 0,0 0-1 0 0,0 1 1 0 0,1 0-1 0 0,-1 1 77 0 0,-11 31 42 0 0,1 1 0 0 0,2 1 0 0 0,1 0 0 0 0,3 0 0 0 0,1 0 0 0 0,2 1-1 0 0,2 21-41 0 0,2-53 51 0 0,1 0-1 0 0,1 0 1 0 0,0 0-1 0 0,0 0 0 0 0,1 0 1 0 0,0-1-1 0 0,1 1 1 0 0,0-1-1 0 0,1 0 1 0 0,-1 0-1 0 0,2 0 0 0 0,-1-1 1 0 0,1 0-1 0 0,1 0 1 0 0,-1 0-1 0 0,1-1 0 0 0,1 0 1 0 0,-1 0-1 0 0,1-1 1 0 0,0 0-1 0 0,1 0 0 0 0,-1-1 1 0 0,1 0-1 0 0,0-1 1 0 0,1 0-1 0 0,-1 0 0 0 0,1-1 1 0 0,-1 0-1 0 0,1 0 1 0 0,0-2-1 0 0,0 1 0 0 0,0-1 1 0 0,0 0-1 0 0,2-1-50 0 0,3 0 145 0 0,-1 0 0 0 0,1-1 0 0 0,0 0 0 0 0,0-1 0 0 0,-1-1 0 0 0,1-1 0 0 0,-1 0 0 0 0,0 0 0 0 0,0-2 0 0 0,0 1 0 0 0,-1-2 0 0 0,0 0 0 0 0,5-4-145 0 0,-9 6 55 0 0,0 0 1 0 0,-1-1-1 0 0,0 1 1 0 0,0-2 0 0 0,0 1-1 0 0,-1-1 1 0 0,0 0 0 0 0,0-1-1 0 0,0 0 1 0 0,-1 0 0 0 0,-1 0-1 0 0,1 0 1 0 0,-1-1-1 0 0,-1 0 1 0 0,0 0 0 0 0,0-1-1 0 0,-1 1 1 0 0,0-1 0 0 0,0 0-1 0 0,-1 1 1 0 0,0-6-56 0 0,-2 11-21 0 0,1 0 0 0 0,-1 0 0 0 0,0 0 1 0 0,-1 0-1 0 0,1 0 0 0 0,-1 0 0 0 0,0 0 0 0 0,0 0 1 0 0,0 0-1 0 0,0 1 0 0 0,-1-1 0 0 0,0 0 0 0 0,0 1 1 0 0,0-1-1 0 0,0 1 0 0 0,0-1 0 0 0,0 1 0 0 0,-1 0 1 0 0,0 0-1 0 0,0 0 0 0 0,0 0 0 0 0,0 1 0 0 0,0-1 1 0 0,0 1-1 0 0,-4-2 21 0 0,-3-2-288 0 0,-2 1 1 0 0,1 1 0 0 0,-1 0 0 0 0,1 0-1 0 0,-1 1 1 0 0,0 1 0 0 0,-1 0-1 0 0,1 0 1 0 0,0 1 0 0 0,0 1-1 0 0,-1 0 1 0 0,1 1 0 0 0,0 0 0 0 0,0 1-1 0 0,0 0 1 0 0,0 1 0 0 0,0 0-1 0 0,0 1 1 0 0,1 0 0 0 0,-8 5 287 0 0,-79 43-9708 0 0,79-37 4640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145 388 2505 0 0,'0'0'2689'0'0,"0"0"-1050"0"0,0 0-504 0 0,0 0-57 0 0,0 0 45 0 0,0 0-6 0 0,0 0-80 0 0,0 0-188 0 0,0 0-255 0 0,0 0-229 0 0,0 0-184 0 0,0 0-109 0 0,0 0-34 0 0,-23 27-22 0 0,-69 83 6 0 0,65-51 32 0 0,28-48-33 0 0,-2-6 32 0 0,0 0 0 0 0,0 1 0 0 0,1-1 0 0 0,-1 0 0 0 0,1 1 0 0 0,1-1 0 0 0,-1 0 0 0 0,1 0-1 0 0,0 1 1 0 0,0-1 0 0 0,0 0 0 0 0,1 0 0 0 0,0 0 0 0 0,0 0 0 0 0,0-1 0 0 0,1 1 0 0 0,-1 0 0 0 0,1-1 0 0 0,0 0 0 0 0,0 1 0 0 0,1-1-1 0 0,-1 0 1 0 0,1-1 0 0 0,0 1 0 0 0,0-1 0 0 0,0 0 0 0 0,1 0 0 0 0,-1 0 0 0 0,1 0 0 0 0,-1-1 0 0 0,1 1 0 0 0,0-1 0 0 0,0-1 0 0 0,0 1-1 0 0,2 0-51 0 0,3-1 199 0 0,0 0 1 0 0,0-1 0 0 0,0 0 0 0 0,0 0 0 0 0,0-1 0 0 0,0-1 0 0 0,0 0 0 0 0,-1 0 0 0 0,1 0 0 0 0,-1-2 0 0 0,1 1 0 0 0,-1-1 0 0 0,0 0 0 0 0,0-1 0 0 0,-1 0 0 0 0,1 0 0 0 0,-1-1 0 0 0,0 0 0 0 0,-1-1 0 0 0,0 0 0 0 0,0 0 0 0 0,0 0 0 0 0,0-1 0 0 0,-1 0 0 0 0,-1 0 0 0 0,5-8-201 0 0,-6 11 25 0 0,1 0-1 0 0,-1 0 1 0 0,-1 0 0 0 0,1 0 0 0 0,-1-1 0 0 0,0 1 0 0 0,0-1 0 0 0,0 0 0 0 0,-1 0 0 0 0,0 0 0 0 0,0 0 0 0 0,-1 0 0 0 0,1 0 0 0 0,-1-1 0 0 0,-1 1 0 0 0,1-1-1 0 0,-1 1 1 0 0,0 0 0 0 0,-1-1 0 0 0,1 1 0 0 0,-1 0 0 0 0,-1-1 0 0 0,1 1 0 0 0,-1 0 0 0 0,0 0 0 0 0,0 0 0 0 0,-1 0 0 0 0,0 1 0 0 0,0-1 0 0 0,0 0-1 0 0,-1 1 1 0 0,1 0 0 0 0,-1 0 0 0 0,0 0 0 0 0,-1 1 0 0 0,-2-3-25 0 0,3 5-83 0 0,0 0 0 0 0,-1 0 0 0 0,1 0 0 0 0,-1 0-1 0 0,1 1 1 0 0,-1 0 0 0 0,0 0 0 0 0,1 0 0 0 0,-1 0 0 0 0,0 1 0 0 0,0 0-1 0 0,1 0 1 0 0,-1 0 0 0 0,0 1 0 0 0,0-1 0 0 0,1 1 0 0 0,-1 0 0 0 0,0 1-1 0 0,1-1 1 0 0,-1 1 0 0 0,1 0 0 0 0,0 0 0 0 0,-1 0 0 0 0,1 0 0 0 0,0 1-1 0 0,0 0 1 0 0,1 0 0 0 0,-1 0 0 0 0,1 0 0 0 0,-1 1 0 0 0,1-1 0 0 0,-2 3 83 0 0,-1 0-149 0 0,-1 0 0 0 0,1 1 0 0 0,0 0 1 0 0,0 0-1 0 0,1 1 0 0 0,0-1 0 0 0,0 1 1 0 0,1 0-1 0 0,0 1 0 0 0,0-1 0 0 0,1 1 1 0 0,0-1-1 0 0,1 1 0 0 0,0 0 1 0 0,0 0-1 0 0,1 0 0 0 0,-1 7 149 0 0,5-11 10 0 0,-1-1 0 0 0,1 1-1 0 0,0-1 1 0 0,0 0 0 0 0,1 0-1 0 0,-1 0 1 0 0,1 0 0 0 0,0-1 0 0 0,-1 1-1 0 0,2-1 1 0 0,-1 0 0 0 0,0 0 0 0 0,1-1-1 0 0,-1 1 1 0 0,1-1 0 0 0,0 0 0 0 0,0 0-1 0 0,0-1 1 0 0,0 1 0 0 0,0-1-1 0 0,0 0 1 0 0,0 0 0 0 0,0-1 0 0 0,0 0-1 0 0,1 0 1 0 0,-1 0 0 0 0,0 0 0 0 0,0-1-1 0 0,0 0 1 0 0,3-1-10 0 0,12 0 184 0 0,1-2 0 0 0,-1-1-1 0 0,-1 0 1 0 0,1-1 0 0 0,-1-1 0 0 0,0-1-1 0 0,0-1 1 0 0,-1-1 0 0 0,-1 0 0 0 0,13-10-184 0 0,-20 14 133 0 0,84-60 1074 0 0,-76 45-111 0 0,-18 20-745 0 0,0 1-43 0 0,-14 11-166 0 0,8-4-184 0 0,1-1 0 0 0,0 1 0 0 0,0 1 0 0 0,0-1 0 0 0,1 1 0 0 0,0-1 0 0 0,1 1 0 0 0,-1 1 0 0 0,2-1 0 0 0,-1 0 1 0 0,1 1-1 0 0,0-1 0 0 0,1 1 0 0 0,0-1 0 0 0,0 1 0 0 0,1 0 0 0 0,0-1 0 0 0,1 1 0 0 0,0 2 42 0 0,0-8-6 0 0,0 0 0 0 0,1 0 0 0 0,-1 0 0 0 0,1 0 0 0 0,-1 0 0 0 0,1 0 0 0 0,0 0 0 0 0,0 0 0 0 0,0-1 0 0 0,1 1-1 0 0,-1-1 1 0 0,1 0 0 0 0,-1 1 0 0 0,1-1 0 0 0,0 0 0 0 0,0-1 0 0 0,0 1 0 0 0,0 0 0 0 0,0-1 0 0 0,0 0 0 0 0,0 1 0 0 0,0-1-1 0 0,1-1 1 0 0,-1 1 0 0 0,0 0 0 0 0,1-1 0 0 0,-1 0 0 0 0,1 1 0 0 0,1-2 6 0 0,2 2 59 0 0,1-1 0 0 0,-1 0-1 0 0,1-1 1 0 0,0 0 0 0 0,-1 0 0 0 0,0 0 0 0 0,1-1-1 0 0,-1 0 1 0 0,0-1 0 0 0,0 0 0 0 0,0 0 0 0 0,0 0-1 0 0,0-1-58 0 0,9-8 182 0 0,0-2-1 0 0,-1 0 1 0 0,0 0-1 0 0,-1-2 0 0 0,-1 1 1 0 0,0-2-1 0 0,-2 0 0 0 0,9-14-181 0 0,-18 27 36 0 0,0 1 0 0 0,0-1 0 0 0,0 0-1 0 0,-1 1 1 0 0,1-1 0 0 0,-1 0 0 0 0,0 0 0 0 0,0 0-1 0 0,0 0 1 0 0,-1 0 0 0 0,0 0 0 0 0,1-1-1 0 0,-1 1 1 0 0,-1 0 0 0 0,1 0 0 0 0,-1-3-36 0 0,-8 22-1246 0 0,-5 90 490 0 0,13-102 736 0 0,0 0 1 0 0,1 0 0 0 0,-1 1-1 0 0,1-1 1 0 0,0 0-1 0 0,0 1 1 0 0,0-1 0 0 0,1 0-1 0 0,-1 0 1 0 0,1 1-1 0 0,0-1 1 0 0,0 0 0 0 0,0 0-1 0 0,0 0 1 0 0,0 0 0 0 0,1 0-1 0 0,-1 0 1 0 0,1 0-1 0 0,0 0 1 0 0,0-1 0 0 0,0 1-1 0 0,0 0 1 0 0,0-1-1 0 0,1 0 1 0 0,-1 0 0 0 0,1 1-1 0 0,0-2 1 0 0,-1 1-1 0 0,1 0 1 0 0,0 0 0 0 0,0-1-1 0 0,0 0 1 0 0,0 1-1 0 0,0-1 1 0 0,1 0 19 0 0,6 2 19 0 0,0 0-1 0 0,0-1 1 0 0,0 0 0 0 0,0 0 0 0 0,0-1-1 0 0,0-1 1 0 0,0 1 0 0 0,0-2 0 0 0,0 1-1 0 0,0-1 1 0 0,0-1 0 0 0,0 0 0 0 0,0 0-1 0 0,0-1 1 0 0,0-1 0 0 0,-1 1 0 0 0,0-1-1 0 0,0-1 1 0 0,2-1-19 0 0,19-15 256 0 0,-1-2-1 0 0,-1-1 1 0 0,-1-1-1 0 0,-1-2 1 0 0,-1 0-1 0 0,13-20-255 0 0,-1 2 142 0 0,-21 27-120 0 0,-1 0 1 0 0,-1-2-1 0 0,-1 1 0 0 0,0-2 1 0 0,-2 1-1 0 0,0-2 0 0 0,-2 0 1 0 0,0 0-1 0 0,-1 0 0 0 0,-2-1 1 0 0,0 0-1 0 0,-1-1 0 0 0,-2 1 1 0 0,0-1-1 0 0,-1-11-22 0 0,-2 33-12 0 0,0-1 0 0 0,-1 1 0 0 0,1-1 0 0 0,0 1 0 0 0,-1-1 0 0 0,0 1 0 0 0,0-1 0 0 0,0 1 1 0 0,0 0-1 0 0,0-1 0 0 0,0 1 0 0 0,0 0 0 0 0,-1 0 0 0 0,1 0 0 0 0,-1 0 0 0 0,0 0 0 0 0,1 0 0 0 0,-1 1 0 0 0,0-1 0 0 0,0 0 0 0 0,0 1 0 0 0,0 0 1 0 0,-1-1-1 0 0,1 1 0 0 0,0 0 0 0 0,0 0 0 0 0,-1 0 0 0 0,1 0 0 0 0,-1 1 0 0 0,1-1 0 0 0,-1 1 0 0 0,1-1 0 0 0,-1 1 0 0 0,1 0 0 0 0,-1 0 1 0 0,1 0-1 0 0,-1 0 0 0 0,1 0 0 0 0,-1 1 0 0 0,1-1 0 0 0,-1 1 0 0 0,1 0 0 0 0,0 0 0 0 0,-1 0 0 0 0,1 0 0 0 0,0 0 0 0 0,0 0 0 0 0,-1 0 0 0 0,1 1 1 0 0,0-1-1 0 0,0 1 0 0 0,-1 1 12 0 0,-10 12-36 0 0,1 1-1 0 0,0 0 1 0 0,1 1 0 0 0,1 0 0 0 0,1 0 0 0 0,0 1 0 0 0,1 0 0 0 0,1 1-1 0 0,1 0 1 0 0,1 0 0 0 0,0 0 0 0 0,2 0 0 0 0,0 1 0 0 0,1 0-1 0 0,1-1 1 0 0,1 1 0 0 0,0 0 0 0 0,2 0 0 0 0,1 1 36 0 0,1-2-36 0 0,1 1 0 0 0,1-1 0 0 0,1-1 0 0 0,0 0 1 0 0,1 0-1 0 0,2 0 0 0 0,-1-1 0 0 0,2 0 0 0 0,0-1 0 0 0,1 0 1 0 0,9 8 35 0 0,14 22-226 0 0,33 57-3878 0 0,-68-103 3321 0 0,0 0-41 0 0,0 0-141 0 0,-8-22-8829 0 0,2 15 6311 0 0,3 0 1175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0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14539 0 0,'0'0'680'0'0,"0"0"-233"0"0,0 0 193 0 0,0 0 252 0 0,0 0 81 0 0,0 0-55 0 0,32 3-152 0 0,103 7-201 0 0,295 15 1168 0 0,-238-20-2896 0 0,-129-4-2140 0 0,-1 0-3883 0 0,-35-1-3315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1 511 0 0 0,'0'0'1211'0'0,"0"0"560"0"0,0 0 275 0 0,0 0-36 0 0,0 0-265 0 0,0 0-303 0 0,0 0-290 0 0,0 0-244 0 0,31-25-181 0 0,100-83-132 0 0,1-21 1371 0 0,38-50-130 0 0,-164 173-1824 0 0,-1 0 1 0 0,1 0-1 0 0,0 0 1 0 0,1 1-1 0 0,-1 0 1 0 0,1 0-1 0 0,0 1 0 0 0,0 0 1 0 0,0 0-1 0 0,1 1 1 0 0,0 0-1 0 0,-1 0 1 0 0,1 0-1 0 0,0 1 0 0 0,0 1 1 0 0,0-1-1 0 0,1 1 1 0 0,-1 0-1 0 0,3 1-12 0 0,-6 3 16 0 0,-2 0 0 0 0,1 0 0 0 0,0 1 0 0 0,-1-1 0 0 0,1 1 0 0 0,-1 0 0 0 0,0 0 1 0 0,0 0-1 0 0,-1 0 0 0 0,1 0 0 0 0,-1 1 0 0 0,0-1 0 0 0,0 1 0 0 0,0 0 0 0 0,-1-1 0 0 0,1 1 0 0 0,-1 0 0 0 0,-1 0 0 0 0,1 0 0 0 0,0 0 0 0 0,-1 0 0 0 0,0 0 0 0 0,-1 0 0 0 0,1 0 1 0 0,-1 0-17 0 0,2 9 77 0 0,-1 0 1 0 0,0 0-1 0 0,-1 0 1 0 0,-1-1-1 0 0,0 1 1 0 0,0 0 0 0 0,-2-1-1 0 0,0 1 1 0 0,0-1-1 0 0,-1 0 1 0 0,-5 8-78 0 0,2-3 17 0 0,-2-1 1 0 0,0 0-1 0 0,-1 0 0 0 0,0-1 1 0 0,-1 0-1 0 0,-1-1 0 0 0,-14 12-17 0 0,-108 76-1200 0 0,31-64-2737 0 0,102-38 3641 0 0,0 0-1 0 0,-1 0 0 0 0,1 0 1 0 0,-1 0-1 0 0,1-1 0 0 0,-1 1 0 0 0,1-1 1 0 0,-1 0-1 0 0,1 1 0 0 0,-1-1 1 0 0,0 0-1 0 0,1-1 0 0 0,-1 1 1 0 0,1 0-1 0 0,-1-1 0 0 0,1 1 0 0 0,-1-1 1 0 0,1 0-1 0 0,-1 0 0 0 0,1 0 1 0 0,0 0-1 0 0,-1 0 0 0 0,1-1 1 0 0,0 1-1 0 0,0 0 0 0 0,0-1 0 0 0,0 0 1 0 0,0 0-1 0 0,0 1 0 0 0,1-1 1 0 0,-1 0-1 0 0,0 0 0 0 0,1-1 1 0 0,0 1-1 0 0,-1 0 0 0 0,1 0 0 0 0,0-1 1 0 0,0 1-1 0 0,1-1 0 0 0,-1 1 1 0 0,0-1-1 0 0,1 1 297 0 0,10-65-1423 0 0,-6 56 1423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2264 0 0,'0'0'2698'0'0,"0"0"-792"0"0,0 0-295 0 0,0 0 19 0 0,0 0-46 0 0,0 0-184 0 0,0 0-174 0 0,0 0-138 0 0,0 0-162 0 0,0 0-187 0 0,0 0-201 0 0,0 0-163 0 0,0 0-147 0 0,-31 24-89 0 0,-94 78-39 0 0,91-58-37 0 0,32-37-18 0 0,0 1 0 0 0,0-1 1 0 0,0 1-1 0 0,1 0 0 0 0,0-1 1 0 0,1 1-1 0 0,0 0 0 0 0,0 0 1 0 0,1 0-1 0 0,0-1 0 0 0,0 1 1 0 0,1 0-1 0 0,-1-1 0 0 0,2 1 1 0 0,-1-1-1 0 0,1 0 0 0 0,0 1 1 0 0,1-1-1 0 0,0-1 0 0 0,0 1 1 0 0,0-1-1 0 0,1 1 0 0 0,0-1 1 0 0,0 0-1 0 0,1-1 1 0 0,-1 0-1 0 0,1 1 0 0 0,0-2 1 0 0,1 1-1 0 0,-1-1 0 0 0,1 0 1 0 0,0 0-1 0 0,0-1 0 0 0,0 0 1 0 0,0 0-1 0 0,1 0 0 0 0,6 0-45 0 0,-5-3 149 0 0,0 0-1 0 0,0-1 1 0 0,0 0-1 0 0,0 0 1 0 0,0-1-1 0 0,0 0 1 0 0,0-1-1 0 0,0 0 1 0 0,-1 0-1 0 0,1-1 1 0 0,-1 0-1 0 0,0 0 1 0 0,0-1-1 0 0,-1 0 1 0 0,1-1-1 0 0,-1 0 1 0 0,0 0-1 0 0,-1 0 1 0 0,1-1-1 0 0,-1 0 1 0 0,0 0-1 0 0,-1 0 1 0 0,0-1-1 0 0,0 0 1 0 0,-1 0-1 0 0,3-7-148 0 0,0 2 57 0 0,0 0 1 0 0,-1-1-1 0 0,-1 0 0 0 0,0 0 1 0 0,-1-1-1 0 0,-1 1 0 0 0,0-1 1 0 0,1-12-58 0 0,-4 22-101 0 0,0 0 1 0 0,0 0-1 0 0,0 0 1 0 0,0 0-1 0 0,-1 0 1 0 0,0 0-1 0 0,0 1 1 0 0,0-1 0 0 0,-1 0-1 0 0,0 0 1 0 0,0 1-1 0 0,0-1 1 0 0,0 1-1 0 0,-1-1 1 0 0,1 1-1 0 0,-1 0 1 0 0,0 0-1 0 0,0 0 1 0 0,-1 1 0 0 0,1-1-1 0 0,-1 1 1 0 0,0 0-1 0 0,0 0 1 0 0,0 0-1 0 0,0 0 1 0 0,-1 1-1 0 0,-3-3 101 0 0,-75-11-4804 0 0,30 26-3186 0 0,35-5 337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12539 0 0,'0'0'1699'0'0,"0"0"-431"0"0,0 0-62 0 0,0 0 74 0 0,0 0-68 0 0,0 0-202 0 0,0 0-198 0 0,0 0-185 0 0,0 0-117 0 0,0 0-98 0 0,0 0-74 0 0,0 0-45 0 0,0 0-70 0 0,9-17-51 0 0,29-54-31 0 0,38-31 153 0 0,-57 83-270 0 0,55-37-30 0 0,-33 45-338 0 0,-39 44 104 0 0,-9 38 302 0 0,9-70-45 0 0,0 0 0 0 0,0 0 0 0 0,0 0 1 0 0,0-1-1 0 0,1 1 0 0 0,-1 0 0 0 0,0-1 0 0 0,1 1 1 0 0,-1-1-1 0 0,0 0 0 0 0,1 0 0 0 0,-1 0 1 0 0,0 0-1 0 0,1 0 0 0 0,-1-1 0 0 0,0 1 0 0 0,1-1 1 0 0,-1 0-1 0 0,0 1 0 0 0,0-1 0 0 0,0 0 1 0 0,1 0-1 0 0,0-1-17 0 0,132-93 271 0 0,-123 89-264 0 0,-4 0-12 0 0,1 1 1 0 0,0 1-1 0 0,0-1 1 0 0,1 1-1 0 0,-1 1 1 0 0,1 0-1 0 0,0 0 0 0 0,0 1 1 0 0,0 0-1 0 0,0 1 1 0 0,1 0 4 0 0,-8 4 0 0 0,-1 0 1 0 0,0-1 0 0 0,1 1-1 0 0,-1 0 1 0 0,0 0-1 0 0,-1 1 1 0 0,1-1 0 0 0,0 0-1 0 0,-1 1 1 0 0,0-1-1 0 0,0 1 1 0 0,0-1-1 0 0,0 1 1 0 0,-1-1 0 0 0,1 1-1 0 0,-1 0 1 0 0,0-1-1 0 0,0 1 1 0 0,0 0-1 0 0,0-4-1 0 0,23 153-933 0 0,-15-140-758 0 0,-4-11-3269 0 0,2-1-6569 0 0,-5-1 6481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2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1104 0 0,'0'0'2237'0'0,"0"0"-138"0"0,0 0-23 0 0,0 0-58 0 0,0 0-82 0 0,0 0-100 0 0,0 0-64 0 0,0 0-60 0 0,0 0-155 0 0,0 0-197 0 0,34 4-208 0 0,104 11-236 0 0,-135-14-866 0 0,1 0-1 0 0,-1 0 1 0 0,0-1 0 0 0,0 0-1 0 0,1 1 1 0 0,-1-1-1 0 0,0 0 1 0 0,0-1 0 0 0,1 1-1 0 0,-1-1 1 0 0,0 1-1 0 0,0-1 1 0 0,0 0 0 0 0,0 0-1 0 0,0 0 1 0 0,0-1-1 0 0,0 1 1 0 0,0-1-1 0 0,0 1 1 0 0,0-1 0 0 0,0 0-50 0 0,6-5 193 0 0,5-1-58 0 0,0 0-1 0 0,0-1 1 0 0,-1-1 0 0 0,0 0-1 0 0,-1 0 1 0 0,0-2-1 0 0,-1 1 1 0 0,0-1-1 0 0,0-1 1 0 0,-2 0 0 0 0,5-8-135 0 0,-13 20-8 0 0,1-1 1 0 0,-1 0-1 0 0,0 0 0 0 0,0 0 1 0 0,-1 0-1 0 0,1-1 1 0 0,0 1-1 0 0,-1 0 1 0 0,1 0-1 0 0,-1 0 1 0 0,1-1-1 0 0,-1 1 1 0 0,0 0-1 0 0,0 0 1 0 0,0 0-1 0 0,-1-1 1 0 0,1 1-1 0 0,0 0 1 0 0,-1 0-1 0 0,1 0 1 0 0,-1-1-1 0 0,0 1 0 0 0,0 0 1 0 0,0 0-1 0 0,0 0 1 0 0,0 0-1 0 0,0 0 1 0 0,-1 1-1 0 0,1-1 1 0 0,0 0-1 0 0,-1 0 1 0 0,0 1-1 0 0,1-1 1 0 0,-1 1-1 0 0,0 0 1 0 0,0-1-1 0 0,1 1 1 0 0,-1 0-1 0 0,0 0 1 0 0,0 0-1 0 0,-1 0 1 0 0,1 1-1 0 0,0-1 0 0 0,0 0 1 0 0,0 1-1 0 0,-2-1 8 0 0,-108-4-1012 0 0,99 7 933 0 0,1 1 1 0 0,0 1-1 0 0,-1 0 1 0 0,1 1 0 0 0,1 0-1 0 0,-1 1 1 0 0,1 0-1 0 0,0 1 1 0 0,0 0-1 0 0,1 0 1 0 0,0 1 0 0 0,0 1-1 0 0,1 0 1 0 0,0 0-1 0 0,1 1 1 0 0,0 0 0 0 0,0 0-1 0 0,1 1 1 0 0,0 0-1 0 0,-2 6 79 0 0,7-12-76 0 0,0 1 0 0 0,0 0 0 0 0,1-1 0 0 0,-1 1-1 0 0,1 0 1 0 0,1 0 0 0 0,-1 0 0 0 0,1-1 0 0 0,0 1-1 0 0,0 0 1 0 0,1 0 0 0 0,0 0 0 0 0,0 0 0 0 0,0-1-1 0 0,1 1 1 0 0,-1 0 0 0 0,2-1 0 0 0,-1 1 0 0 0,0-1 0 0 0,1 0-1 0 0,0 0 1 0 0,0 0 0 0 0,1 0 0 0 0,-1 0 0 0 0,1-1-1 0 0,0 0 1 0 0,0 1 0 0 0,1-1 0 0 0,-1-1 0 0 0,1 1-1 0 0,4 2 77 0 0,10 6-663 0 0,0-1 0 0 0,1 0 0 0 0,1-1 0 0 0,0-1 0 0 0,0-2 0 0 0,0 0 0 0 0,17 3 663 0 0,26 1-8196 0 0,-42-10 1832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1 374 2072 0 0,'0'0'1201'0'0,"0"0"20"0"0,0 0 265 0 0,0 0 296 0 0,0 0 73 0 0,0 0-86 0 0,0 0-150 0 0,33-2-200 0 0,106-8-170 0 0,-46-16 758 0 0,-80 22-1883 0 0,0-1 0 0 0,0-1 0 0 0,0 0 0 0 0,-1-1 0 0 0,0 0 0 0 0,0-1 0 0 0,-1 0 0 0 0,0-1 0 0 0,0-1 1 0 0,-1 1-1 0 0,0-1 0 0 0,-1-1 0 0 0,0 0 0 0 0,-1 0 0 0 0,0-1 0 0 0,0 0 0 0 0,-2 0 0 0 0,1-1 0 0 0,-2 0 0 0 0,0 0 0 0 0,0 0 1 0 0,-1-1-1 0 0,-1 0 0 0 0,0 0 0 0 0,-1 1 0 0 0,1-15-124 0 0,-4 26-16 0 0,0-1-1 0 0,0 1 1 0 0,1 0 0 0 0,-2-1 0 0 0,1 1-1 0 0,0 0 1 0 0,0 0 0 0 0,-1 0 0 0 0,1 0 0 0 0,-1 0-1 0 0,1 1 1 0 0,-1-1 0 0 0,0 0 0 0 0,0 1-1 0 0,0-1 1 0 0,0 1 0 0 0,0-1 0 0 0,0 1-1 0 0,0 0 1 0 0,0 0 0 0 0,-1 0 0 0 0,1 0 0 0 0,0 1-1 0 0,-1-1 1 0 0,1 1 0 0 0,-1-1 0 0 0,1 1-1 0 0,0 0 1 0 0,-1 0 0 0 0,1 0 0 0 0,-1 0-1 0 0,1 0 1 0 0,-1 0 0 0 0,1 1 0 0 0,0-1 0 0 0,-1 1-1 0 0,1 0 1 0 0,0-1 0 0 0,-1 1 0 0 0,1 0-1 0 0,0 1 1 0 0,0-1 0 0 0,0 0 0 0 0,0 1-1 0 0,0-1 1 0 0,0 1 0 0 0,0-1 0 0 0,1 1 0 0 0,-1 0-1 0 0,0 0 1 0 0,1 0 0 0 0,-1 0 0 0 0,1 1 16 0 0,-18 26-11 0 0,2 2 1 0 0,2 0 0 0 0,1 0-1 0 0,1 2 1 0 0,1 0 0 0 0,2 0 0 0 0,2 1-1 0 0,1 0 1 0 0,1 0 0 0 0,2 0-1 0 0,2 1 1 0 0,1 13 10 0 0,0-37-3 0 0,-12 165-4 0 0,5-57-54 0 0,-4 0 0 0 0,-20 75 61 0 0,29-178-7 0 0,0 0 1 0 0,-2 0 0 0 0,0-1 0 0 0,0 1-1 0 0,-2-1 1 0 0,0 0 0 0 0,0-1 0 0 0,-2 0-1 0 0,0 0 1 0 0,0 0 0 0 0,-1-1-1 0 0,-1-1 1 0 0,-11 11 6 0 0,22-22 5 0 0,-1 0 0 0 0,0-1 0 0 0,0 1-1 0 0,0 0 1 0 0,0 0 0 0 0,0-1 0 0 0,0 1 0 0 0,0 0-1 0 0,-1-1 1 0 0,1 1 0 0 0,0-1 0 0 0,0 0 0 0 0,0 1-1 0 0,0-1 1 0 0,-1 0 0 0 0,1 0 0 0 0,0 0 0 0 0,0 0-1 0 0,-1 0 1 0 0,1 0 0 0 0,0 0 0 0 0,0 0 0 0 0,0 0-1 0 0,-1 0 1 0 0,1-1 0 0 0,0 1 0 0 0,0 0 0 0 0,0-1-1 0 0,0 1 1 0 0,-1-1 0 0 0,1 0 0 0 0,0 1 0 0 0,0-1-1 0 0,0 0 1 0 0,0 0 0 0 0,0 1 0 0 0,1-1-1 0 0,-1 0 1 0 0,0 0 0 0 0,0 0 0 0 0,0 0 0 0 0,1 0-1 0 0,-1 0 1 0 0,1 0 0 0 0,-1-1 0 0 0,1 1 0 0 0,-1 0-1 0 0,1 0 1 0 0,0 0 0 0 0,-1 0 0 0 0,1-1 0 0 0,0 1-1 0 0,0 0 1 0 0,0 0 0 0 0,0-1 0 0 0,0 1 0 0 0,0 0-5 0 0,-2-22 112 0 0,0 0 0 0 0,2 0 1 0 0,0 0-1 0 0,2 0 0 0 0,1 0 0 0 0,0 1 1 0 0,2-1-1 0 0,0 1 0 0 0,2 0 1 0 0,0 0-1 0 0,2 1 0 0 0,0 0 1 0 0,1 0-1 0 0,1 1 0 0 0,1 1 0 0 0,1 0 1 0 0,1 0-1 0 0,0 1 0 0 0,11-8-112 0 0,-18 17 7 0 0,1 0 0 0 0,0 1 0 0 0,0 0 0 0 0,1 0 0 0 0,0 1 0 0 0,1 1 0 0 0,-1-1 0 0 0,1 1 0 0 0,1 1 0 0 0,-1 0 0 0 0,1 0 0 0 0,-1 1 0 0 0,1 1 0 0 0,1 0 0 0 0,-1 0 0 0 0,0 1 0 0 0,9-1-7 0 0,26 13-3062 0 0,0-1-10190 0 0,-39-9 7332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1736 0 0,'0'0'2344'0'0,"0"0"-345"0"0,0 0 12 0 0,0 0 189 0 0,0 0-69 0 0,0 0-293 0 0,0 0-370 0 0,0 0-351 0 0,0 0-295 0 0,0 0-244 0 0,0 0-198 0 0,0 0-164 0 0,-5 32-127 0 0,-13 102-106 0 0,10-73-157 0 0,3-29-897 0 0,-1-9-2542 0 0,2-15-4400 0 0,4-8 1972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3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12491 0 0,'0'0'1288'0'0,"0"0"-544"0"0,0 0-160 0 0,0 0-56 0 0,0 0-112 0 0,0 0-128 0 0,0 0-111 0 0,0 0-105 0 0,0 0-80 0 0,0 0-128 0 0,0 0-193 0 0,0 0-311 0 0,0 0-640 0 0,0 0-1048 0 0,45-63-1561 0 0,-45 63-1736 0 0,0 0 3272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0 6265 0 0,'0'0'2772'0'0,"0"0"-792"0"0,0 0-453 0 0,0 0-133 0 0,0 0-145 0 0,0 0-190 0 0,0 0-229 0 0,0 0-269 0 0,0 0-227 0 0,0 0-156 0 0,0 0-91 0 0,0 0-48 0 0,0 4-22 0 0,-3 19-5402 0 0,0 5-3274 0 0,3-28 4411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8434 0 0,'0'0'2064'0'0,"0"0"-186"0"0,0 0-24 0 0,0 0-27 0 0,0 0-222 0 0,0 0-308 0 0,0 0-313 0 0,0 0-271 0 0,0 0-211 0 0,0 0-135 0 0,0 0-55 0 0,0 0 1 0 0,0 0 38 0 0,-3 11 9 0 0,-76 188 1100 0 0,76-191-1679 0 0,-40 63 354 0 0,-9-51-7156 0 0,27-24-5330 0 0,17 0 7486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0,'0'0'2328'0'0,"0"0"117"0"0,0 0-16 0 0,0 0-45 0 0,0 0-197 0 0,0 0-369 0 0,0 0-355 0 0,0 0-271 0 0,0 0-185 0 0,0 0-139 0 0,0 0-116 0 0,0 0-107 0 0,0 0-84 0 0,25 4-41 0 0,79 13-32 0 0,-38 14 392 0 0,96 83 166 0 0,-42-40-2397 0 0,-81-65-1989 0 0,-25-8-776 0 0,1-1-3583 0 0,-8 0 1192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207 140 0 0 0,'0'0'1574'0'0,"0"0"263"0"0,0 0-8 0 0,0 0-137 0 0,0 0-126 0 0,0 0-103 0 0,0 0-104 0 0,0 0-108 0 0,0 0-102 0 0,0 0-103 0 0,0 0-83 0 0,14 2-72 0 0,45 1-97 0 0,-57-3-715 0 0,0 0-1 0 0,0 0 1 0 0,0 0-1 0 0,0 0 1 0 0,0-1-1 0 0,0 1 0 0 0,-1-1 1 0 0,1 0-1 0 0,0 1 1 0 0,0-1-1 0 0,0 0 1 0 0,-1 0-1 0 0,1 0 0 0 0,-1 0 1 0 0,1 0-1 0 0,0 0 1 0 0,-1-1-1 0 0,0 1 1 0 0,1 0-1 0 0,-1-1 0 0 0,0 1 1 0 0,0-1-1 0 0,0 0 1 0 0,0 1-1 0 0,0-1 1 0 0,0 0-79 0 0,5-6 365 0 0,-5 6-352 0 0,1-1 1 0 0,-1 1-1 0 0,1-1 0 0 0,-1 0 1 0 0,0 1-1 0 0,0-1 0 0 0,0 0 1 0 0,0 0-1 0 0,-1 0 0 0 0,1 1 1 0 0,-1-1-1 0 0,0 0 0 0 0,0 0 1 0 0,0 0-1 0 0,0 0 0 0 0,0 0 1 0 0,0 0-1 0 0,-1 0 0 0 0,1 1 1 0 0,-1-1-1 0 0,0 0 0 0 0,0 0 1 0 0,0 1-1 0 0,-1-1 0 0 0,1 0 1 0 0,0 1-1 0 0,-1-1 0 0 0,0 1 1 0 0,1 0-1 0 0,-1-1 0 0 0,0 1 1 0 0,0 0-1 0 0,0 0 0 0 0,-1 0 1 0 0,1 1-1 0 0,0-1 0 0 0,-1 1 1 0 0,-1-2-14 0 0,-7 0-83 0 0,0 0 0 0 0,0 1 0 0 0,0 1 0 0 0,0-1 0 0 0,0 2 0 0 0,0 0 0 0 0,0 0 0 0 0,0 1 0 0 0,0 0 0 0 0,0 1-1 0 0,0 0 1 0 0,0 0 0 0 0,0 2 0 0 0,1-1 0 0 0,-1 1 0 0 0,1 1 0 0 0,0 0 0 0 0,1 0 0 0 0,-1 1 0 0 0,-6 5 83 0 0,11-8-23 0 0,0-1-1 0 0,0 1 1 0 0,1 1-1 0 0,-1-1 1 0 0,1 1 0 0 0,0 0-1 0 0,0 0 1 0 0,0 0-1 0 0,0 0 1 0 0,0 1-1 0 0,1-1 1 0 0,0 1-1 0 0,0 0 1 0 0,1 0-1 0 0,-1 0 1 0 0,1 0 0 0 0,0 1-1 0 0,0-1 1 0 0,1 0-1 0 0,-1 1 1 0 0,1 0-1 0 0,1-1 1 0 0,-1 1-1 0 0,1 0 1 0 0,0-1-1 0 0,0 1 1 0 0,0 0-1 0 0,1-1 1 0 0,0 1 0 0 0,0 0-1 0 0,1-1 1 0 0,-1 0-1 0 0,1 1 1 0 0,0-1-1 0 0,1 0 1 0 0,-1 0-1 0 0,1 0 1 0 0,0 0-1 0 0,2 2 24 0 0,8 2-19 0 0,0 0-1 0 0,1 0 1 0 0,0-1-1 0 0,0-1 1 0 0,1 0-1 0 0,0-2 1 0 0,0 1-1 0 0,1-2 0 0 0,-1 0 1 0 0,1 0-1 0 0,0-2 1 0 0,0 0-1 0 0,0-1 1 0 0,0 0-1 0 0,0-2 1 0 0,0 0-1 0 0,1 0 0 0 0,3-2 20 0 0,124-40-1344 0 0,-99 20-2236 0 0,-2-2-4094 0 0,-29 17 2874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5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176 512 1304 0 0,'0'0'2014'0'0,"0"0"-331"0"0,0 0-64 0 0,0 0 47 0 0,0 0-146 0 0,0 0-285 0 0,0 0-287 0 0,0 0-232 0 0,0 0-202 0 0,0 0-183 0 0,0 0-135 0 0,0 0-100 0 0,-26 18-56 0 0,-79 55-18 0 0,69-38 7 0 0,35-28-15 0 0,0-4 4 0 0,0 0-1 0 0,0 0 1 0 0,0 1-1 0 0,0-1 1 0 0,0 1-1 0 0,1-1 1 0 0,-1 0 0 0 0,1 1-1 0 0,0-1 1 0 0,0 1-1 0 0,0-1 1 0 0,1 1-1 0 0,-1-1 1 0 0,1 1 0 0 0,0-1-1 0 0,-1 0 1 0 0,2 1-1 0 0,-1-1 1 0 0,0 0 0 0 0,1 0-1 0 0,-1 0 1 0 0,1 0-1 0 0,0 0 1 0 0,0 0-1 0 0,0 0 1 0 0,1-1 0 0 0,-1 1-1 0 0,0-1 1 0 0,1 0-1 0 0,0 1 1 0 0,0-1-1 0 0,-1 0 1 0 0,1-1 0 0 0,0 1-1 0 0,1 0 1 0 0,-1-1-1 0 0,2 1-17 0 0,6 2 222 0 0,0 0 0 0 0,0-1 0 0 0,1 0-1 0 0,-1-1 1 0 0,1 0 0 0 0,-1 0 0 0 0,1-2 0 0 0,-1 1-1 0 0,1-2 1 0 0,0 1 0 0 0,0-2-222 0 0,4-2 460 0 0,-1-1 0 0 0,1 0 0 0 0,-1-1 0 0 0,0-1 0 0 0,0-1 1 0 0,-1 0-1 0 0,0 0 0 0 0,5-6-460 0 0,7-4 167 0 0,0-2 0 0 0,-2-1-1 0 0,-1-1 1 0 0,0-1 0 0 0,-2 0 0 0 0,0-2 0 0 0,-2-1 0 0 0,-1 0 0 0 0,-1-1 0 0 0,-1-1-1 0 0,-1-1 1 0 0,-2 0 0 0 0,-1-1 0 0 0,-1 0 0 0 0,3-17-167 0 0,-11 37-121 0 0,0-1 0 0 0,-1 0 0 0 0,0 0 0 0 0,0 0 0 0 0,-2 0 0 0 0,1 0-1 0 0,-1 0 1 0 0,-1 0 0 0 0,0 0 0 0 0,0 0 0 0 0,-1 0 0 0 0,0 1 0 0 0,-1-1 0 0 0,-1 0 0 0 0,1 1 0 0 0,-2 0 0 0 0,1 0 0 0 0,-1 0 0 0 0,-1 1 0 0 0,0-1 0 0 0,0 1-1 0 0,-1 0 1 0 0,-7-7 121 0 0,9 13-16 0 0,-1 0-1 0 0,1 0 0 0 0,0 0 1 0 0,-1 0-1 0 0,0 1 1 0 0,0 0-1 0 0,0 0 0 0 0,0 1 1 0 0,0-1-1 0 0,0 1 0 0 0,0 1 1 0 0,0-1-1 0 0,-1 1 1 0 0,1 0-1 0 0,0 0 0 0 0,0 1 1 0 0,0 0-1 0 0,0 0 0 0 0,0 0 1 0 0,0 1-1 0 0,0 0 1 0 0,0 0-1 0 0,0 1 0 0 0,1-1 1 0 0,-1 1-1 0 0,1 0 0 0 0,0 1 1 0 0,0-1-1 0 0,0 1 1 0 0,0 0 16 0 0,-9 7 28 0 0,1 1 1 0 0,0 0 0 0 0,1 0 0 0 0,1 2 0 0 0,0-1-1 0 0,0 1 1 0 0,1 1 0 0 0,1 0 0 0 0,1 0 0 0 0,-2 4-29 0 0,5-6 13 0 0,-1 1-1 0 0,1 0 1 0 0,1 0 0 0 0,1 0 0 0 0,0 1 0 0 0,1-1 0 0 0,0 1 0 0 0,1 0 0 0 0,1-1 0 0 0,0 1-1 0 0,1 0 1 0 0,1-1 0 0 0,0 1 0 0 0,1-1 0 0 0,0 1 0 0 0,2-1 0 0 0,-1 0 0 0 0,2-1 0 0 0,0 1-1 0 0,0-1 1 0 0,1 0 0 0 0,1 0 0 0 0,0-1 0 0 0,1 0 0 0 0,0-1 0 0 0,1 0 0 0 0,0 0 0 0 0,0-1 0 0 0,2 0-1 0 0,10 7-12 0 0,2-2-145 0 0,0-1-1 0 0,1-2 1 0 0,0 0-1 0 0,1-2 1 0 0,0-1-1 0 0,1-1 1 0 0,0-1-1 0 0,27 4 146 0 0,64 2-10634 0 0,-91-13 1820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6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10 122 0 0 0,'0'0'1014'0'0,"0"0"255"0"0,0 0 98 0 0,0 0-36 0 0,0 0-101 0 0,0 0-101 0 0,0 0-127 0 0,0 0-157 0 0,0 0-130 0 0,0 0-80 0 0,0 0-63 0 0,9 34-79 0 0,29 109-95 0 0,-28-47 103 0 0,-9-80-338 0 0,-1 1-1 0 0,0 0 0 0 0,-1-1 0 0 0,-1 1 0 0 0,0 0 0 0 0,-1-1 1 0 0,-1 0-1 0 0,-1 0 0 0 0,0 0 0 0 0,-1 0 0 0 0,-1-1 1 0 0,0 0-1 0 0,-9 14-162 0 0,6-63 3084 0 0,13 19-3033 0 0,-1-1-1 0 0,2 1 0 0 0,0 0 0 0 0,1 0 1 0 0,1 0-1 0 0,0 1 0 0 0,1 0 0 0 0,0 0 1 0 0,6-7-51 0 0,-9 13 18 0 0,31-51 109 0 0,1 2 0 0 0,4 2-1 0 0,1 1 1 0 0,3 2 0 0 0,2 2-1 0 0,13-8-126 0 0,-55 55 25 0 0,0-2 45 0 0,1 1 0 0 0,-1-1 0 0 0,1 1 0 0 0,0 0 0 0 0,1 0 0 0 0,-1 0 0 0 0,0 1 0 0 0,1 0 0 0 0,0 0 1 0 0,0 1-1 0 0,0-1 0 0 0,0 1 0 0 0,0 0 0 0 0,1 1-70 0 0,2 37 20 0 0,-8-21 5 0 0,0 0 1 0 0,-1 1-1 0 0,0-1 1 0 0,-1 0-1 0 0,-1 0 1 0 0,0 0-1 0 0,-1-1 1 0 0,-1 1-1 0 0,0-1 1 0 0,-1 1-1 0 0,0-1 1 0 0,-1-1-1 0 0,-1 1 1 0 0,0-1-1 0 0,-1 0 1 0 0,-1-1-1 0 0,0 1 1 0 0,0-2-1 0 0,-10 10-25 0 0,9-11-123 0 0,0 0 0 0 0,-1-1 0 0 0,-1 0 0 0 0,1-1 0 0 0,-1 0 0 0 0,-1-1 0 0 0,1 0 0 0 0,-1-1 0 0 0,-1 0 0 0 0,1-1 0 0 0,-1 0 1 0 0,0-2-1 0 0,0 1 0 0 0,0-2 0 0 0,-14 2 123 0 0,20-4-876 0 0,-24-3-1622 0 0,21-12-6380 0 0,10 11 2539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159 780 0 0 0,'0'0'285'0'0,"0"0"442"0"0,0 0 275 0 0,0 0 169 0 0,0 0 90 0 0,0 0 1 0 0,0 0-21 0 0,0 0 17 0 0,-11 5 21 0 0,-86 50 3618 0 0,92-52-4800 0 0,1 1 0 0 0,0 0 0 0 0,0 0-1 0 0,0 1 1 0 0,1-1 0 0 0,-1 1 0 0 0,1 0 0 0 0,0 0 0 0 0,1 0-1 0 0,-1 0 1 0 0,1 0 0 0 0,0 1 0 0 0,0-1 0 0 0,1 1 0 0 0,-1-1 0 0 0,1 1-1 0 0,0 0 1 0 0,1-1 0 0 0,0 1 0 0 0,0 0 0 0 0,0 0 0 0 0,0-1-1 0 0,1 1 1 0 0,0 0 0 0 0,0-1 0 0 0,0 1 0 0 0,1-1 0 0 0,0 1-1 0 0,0-1 1 0 0,1 0 0 0 0,-1 1 0 0 0,1-1 0 0 0,0-1 0 0 0,0 1 0 0 0,1 0-1 0 0,-1-1 1 0 0,1 1 0 0 0,0-1 0 0 0,1 0-97 0 0,-1-1 116 0 0,0 0 1 0 0,1 0-1 0 0,0-1 1 0 0,-1 1-1 0 0,1-1 1 0 0,0 0-1 0 0,0 0 1 0 0,0 0-1 0 0,1-1 1 0 0,-1 0-1 0 0,0 0 1 0 0,1 0-1 0 0,-1-1 1 0 0,0 0-1 0 0,1 0 1 0 0,-1 0-1 0 0,0-1 1 0 0,1 1-1 0 0,-1-1 1 0 0,0 0-1 0 0,1-1 1 0 0,-1 0-1 0 0,0 1 1 0 0,0-1-1 0 0,0-1 1 0 0,-1 1-1 0 0,1-1 1 0 0,3-2-117 0 0,3-4 80 0 0,0-1 0 0 0,-1 0-1 0 0,-1 0 1 0 0,1-1 0 0 0,-2 0 0 0 0,1 0 0 0 0,-1-1-1 0 0,-1 0 1 0 0,0-1 0 0 0,-1 1 0 0 0,-1-1 0 0 0,0-1-1 0 0,0 1 1 0 0,-1-1 0 0 0,-1 1 0 0 0,0-1 0 0 0,-1 0-1 0 0,-1 0 1 0 0,0-14-80 0 0,0 24-78 0 0,0 0 0 0 0,-1-1 0 0 0,0 1 0 0 0,0 0-1 0 0,0-1 1 0 0,0 1 0 0 0,-1-1 0 0 0,1 1 0 0 0,-1 0 0 0 0,0-1 0 0 0,-1 1-1 0 0,1 0 1 0 0,-1 0 0 0 0,0 0 0 0 0,0 0 0 0 0,0 0 0 0 0,0 0-1 0 0,-1 1 1 0 0,1-1 0 0 0,-1 1 0 0 0,0 0 0 0 0,0-1 0 0 0,0 1-1 0 0,-1 1 1 0 0,1-1 0 0 0,-1 0 0 0 0,0 1 0 0 0,1 0 0 0 0,-1 0 0 0 0,0 0-1 0 0,0 0 1 0 0,0 0 0 0 0,-1 1 0 0 0,1 0 0 0 0,0 0 0 0 0,-1 0-1 0 0,1 0 1 0 0,-1 1 78 0 0,-4 2-184 0 0,1-1 1 0 0,-1 2-1 0 0,1-1 0 0 0,-1 1 0 0 0,1 1 0 0 0,0-1 0 0 0,0 1 1 0 0,1 1-1 0 0,-1 0 0 0 0,1 0 0 0 0,0 0 0 0 0,0 1 0 0 0,1 0 0 0 0,-2 1 184 0 0,-16 13-325 0 0,20-17 306 0 0,0-1 0 0 0,0 1 0 0 0,1 0 0 0 0,-1 1 0 0 0,1-1 0 0 0,0 1 0 0 0,0-1 0 0 0,0 1 0 0 0,1 0 0 0 0,-1 0 0 0 0,1 0 0 0 0,0 0 0 0 0,0 0 0 0 0,0 1 0 0 0,1-1 1 0 0,0 1-1 0 0,0-1 0 0 0,0 1 19 0 0,39 8 644 0 0,0-15-313 0 0,-1-1 0 0 0,0-2 0 0 0,0-2 0 0 0,-1-1 0 0 0,10-4-331 0 0,200-57 1244 0 0,-72 5-406 0 0,-174 64-803 0 0,1-1 0 0 0,0 1 1 0 0,0-1-1 0 0,0 0 0 0 0,-1 1 1 0 0,1-1-1 0 0,0 0 0 0 0,-1 0 1 0 0,1 1-1 0 0,0-1 1 0 0,-1 0-1 0 0,1 0 0 0 0,-1 0 1 0 0,0 0-1 0 0,1 0 0 0 0,-1 0 1 0 0,0 0-1 0 0,1 0 1 0 0,-1 0-1 0 0,0 0 0 0 0,0 0 1 0 0,0 0-1 0 0,0 0 0 0 0,0 0 1 0 0,0 0-1 0 0,0 0 1 0 0,0 0-1 0 0,0 0 0 0 0,-1 0 1 0 0,1 0-1 0 0,0 1 0 0 0,-1-1 1 0 0,1 0-1 0 0,0 0 1 0 0,-1 0-1 0 0,0 0 0 0 0,1 0 1 0 0,-1 0-1 0 0,1 1 0 0 0,-1-1 1 0 0,0 0-1 0 0,0 0-35 0 0,1 0-2 0 0,-1 1 1 0 0,0-1-1 0 0,1 0 0 0 0,-1 1 1 0 0,1-1-1 0 0,-1 1 0 0 0,0-1 1 0 0,1 1-1 0 0,-1-1 0 0 0,0 1 1 0 0,0-1-1 0 0,1 1 0 0 0,-1 0 1 0 0,0-1-1 0 0,0 1 0 0 0,0 0 0 0 0,1 0 1 0 0,-1 0-1 0 0,0-1 0 0 0,0 1 1 0 0,0 0-1 0 0,0 0 0 0 0,1 0 1 0 0,-1 0-1 0 0,0 1 0 0 0,0-1 1 0 0,0 0-1 0 0,0 0 0 0 0,1 0 1 0 0,-1 1-1 0 0,0-1 0 0 0,0 0 0 0 0,0 1 1 0 0,1-1-1 0 0,-1 1 0 0 0,0-1 1 0 0,1 1-1 0 0,-1-1 0 0 0,0 1 1 0 0,1-1-1 0 0,-1 1 0 0 0,1 0 1 0 0,-1-1-1 0 0,1 1 0 0 0,-1 0 1 0 0,1 0-1 0 0,-1-1 0 0 0,1 1 0 0 0,0 0 1 0 0,-1 0-1 0 0,1-1 0 0 0,0 1 1 0 0,0 0-1 0 0,0 0 0 0 0,0 0 1 0 0,0 0-1 0 0,-1-1 0 0 0,1 1 1 0 0,1 0-1 0 0,-1 0 0 0 0,0 0 1 0 0,0 0-1 0 0,0 0 0 0 0,0-1 0 0 0,1 1 1 0 0,-1 0-1 0 0,0 0 0 0 0,1 0 2 0 0,-4 60 40 0 0,1-49-36 0 0,0 0 1 0 0,1 1-1 0 0,1-1 1 0 0,0 1-1 0 0,0-1 0 0 0,2 0 1 0 0,-1 1-1 0 0,2-1 1 0 0,-1 0-1 0 0,2 0 1 0 0,0 0-1 0 0,0-1 0 0 0,1 1 1 0 0,1 1-5 0 0,-4-9 24 0 0,1-1 0 0 0,-1 0 0 0 0,0 0 0 0 0,1 0 0 0 0,-1 0 0 0 0,1 0 0 0 0,0 0 0 0 0,0-1-1 0 0,0 1 1 0 0,0-1 0 0 0,1 0 0 0 0,-1 0 0 0 0,1 0 0 0 0,-1-1 0 0 0,1 1 0 0 0,-1-1 0 0 0,1 0 0 0 0,0 0 0 0 0,0 0 0 0 0,0 0 0 0 0,-1-1 0 0 0,1 1 0 0 0,0-1 0 0 0,0 0 0 0 0,0 0 0 0 0,0-1 0 0 0,0 1 0 0 0,0-1 0 0 0,0 0 0 0 0,-1 0 0 0 0,1 0-24 0 0,16-8 67 0 0,-1-1 1 0 0,0 0 0 0 0,-1-2-1 0 0,0 0 1 0 0,-1-1 0 0 0,0-1-1 0 0,-1 0 1 0 0,2-4-68 0 0,183-145 80 0 0,-90 104-111 0 0,-110 59 27 0 0,0 1-1 0 0,0 0 0 0 0,-1 0 0 0 0,1 0 0 0 0,-1 0 0 0 0,1 0 0 0 0,0 0 0 0 0,-1 0 0 0 0,0 0 0 0 0,1 0 0 0 0,-1 0 0 0 0,0 1 0 0 0,1-1 1 0 0,-1 0-1 0 0,0 0 0 0 0,0 0 0 0 0,0 0 0 0 0,0 0 0 0 0,0 1 0 0 0,0-1 0 0 0,0 0 0 0 0,0 0 0 0 0,-1 0 0 0 0,1 0 0 0 0,0 0 1 0 0,-1 0-1 0 0,1 0 0 0 0,-1 0 0 0 0,1 0 0 0 0,-1 0 0 0 0,0 0 0 0 0,1 0 0 0 0,-1 0 0 0 0,0 0 0 0 0,1 0 0 0 0,-1 0 0 0 0,0 0 0 0 0,0-1 1 0 0,0 1-1 0 0,0 0 0 0 0,-1 0 5 0 0,0 4 11 0 0,-21 37 86 0 0,15-32-84 0 0,2 1 0 0 0,-1 0 0 0 0,1 0 0 0 0,1 1-1 0 0,0 0 1 0 0,1 0 0 0 0,0 0 0 0 0,1 0 0 0 0,0 1-1 0 0,1-1 1 0 0,0 1 0 0 0,1 0 0 0 0,0 8-13 0 0,3-20 4 0 0,1 0 1 0 0,-1 0 0 0 0,1 0-1 0 0,-1 0 1 0 0,1 0 0 0 0,-1 0-1 0 0,1-1 1 0 0,-1 1 0 0 0,1-1-1 0 0,-1 0 1 0 0,1 1 0 0 0,0-1-1 0 0,-1 0 1 0 0,1-1 0 0 0,0 1-1 0 0,-1 0 1 0 0,1-1 0 0 0,-1 0-1 0 0,1 1 1 0 0,-1-1 0 0 0,1 0-1 0 0,-1 0 1 0 0,1 0 0 0 0,-1-1-5 0 0,127-80 103 0 0,-110 66-112 0 0,2 1 0 0 0,-1 1 0 0 0,2 1 0 0 0,0 1 0 0 0,0 1 0 0 0,1 1 0 0 0,1 0 0 0 0,0 2 0 0 0,15-3 9 0 0,-38 11-1 0 0,0 0-1 0 0,0 0 0 0 0,0 0 0 0 0,0 0 0 0 0,0 0 0 0 0,0 0 0 0 0,0 0 1 0 0,0 1-1 0 0,-1-1 0 0 0,1 0 0 0 0,0 0 0 0 0,0 1 0 0 0,0-1 0 0 0,0 0 1 0 0,-1 1-1 0 0,1-1 0 0 0,0 1 0 0 0,0-1 0 0 0,-1 1 0 0 0,1 0 0 0 0,0-1 1 0 0,-1 1-1 0 0,1 0 0 0 0,-1-1 0 0 0,1 1 0 0 0,-1 0 0 0 0,1 0 0 0 0,-1-1 1 0 0,1 1-1 0 0,-1 0 0 0 0,0 0 0 0 0,1 0 0 0 0,-1 0 0 0 0,0-1 0 0 0,0 1 0 0 0,0 0 1 0 0,0 0-1 0 0,1 0 0 0 0,-1 0 0 0 0,-1 0 0 0 0,1 0 0 0 0,0 0 0 0 0,0 0 1 0 0,0-1-1 0 0,0 1 0 0 0,-1 0 0 0 0,1 0 0 0 0,0 0 0 0 0,-1 0 0 0 0,1 0 2 0 0,-15 48 198 0 0,-4-11-86 0 0,15-32-102 0 0,1 0 0 0 0,-1 0-1 0 0,1 0 1 0 0,0 0 0 0 0,1 1 0 0 0,-1-1 0 0 0,1 1 0 0 0,1 0 0 0 0,-1-1 0 0 0,1 1 0 0 0,0 0-1 0 0,1 0 1 0 0,0 0 0 0 0,0 0-10 0 0,1-5-6 0 0,0 0 0 0 0,1-1 0 0 0,-1 1 0 0 0,1 0 0 0 0,-1-1 0 0 0,1 1 0 0 0,0-1 0 0 0,-1 0 0 0 0,1 0 0 0 0,0 0 0 0 0,0 0 0 0 0,0 0 0 0 0,0 0 0 0 0,0 0 0 0 0,0 0 0 0 0,0-1 0 0 0,0 1 0 0 0,1-1 0 0 0,-1 0 0 0 0,0 1 0 0 0,0-1 0 0 0,0 0 0 0 0,0 0 0 0 0,1 0 0 0 0,0-1 6 0 0,9 3 0 0 0,39 7-12 0 0,4-1-58 0 0,-40-10 89 0 0,0-1 1 0 0,0-1-1 0 0,-1-1 0 0 0,0 0 1 0 0,0-1-1 0 0,0 0 0 0 0,-1-1 0 0 0,0-1 1 0 0,0 0-1 0 0,-1 0 0 0 0,0-1 1 0 0,0-1-1 0 0,8-9-19 0 0,7-10 57 0 0,-1-2-1 0 0,-2 0 1 0 0,-1-2 0 0 0,-1 0 0 0 0,12-27-57 0 0,-24 42 5 0 0,16-26-20 0 0,-2-2 0 0 0,-2-1 0 0 0,-3-1-1 0 0,-1-1 1 0 0,-3 0 0 0 0,-1-1 0 0 0,5-46 15 0 0,-19-18 90 0 0,-1 111-95 0 0,0 1 0 0 0,1 0 0 0 0,-1 0 0 0 0,0 0 0 0 0,-1 0 0 0 0,1 0 0 0 0,0 1 0 0 0,-1-1 0 0 0,1 0 0 0 0,-1 0 0 0 0,1 1 0 0 0,-1-1 0 0 0,0 1-1 0 0,0-1 1 0 0,1 1 0 0 0,-1 0 0 0 0,0 0 0 0 0,0 0 0 0 0,0 0 0 0 0,-1 0 0 0 0,1 0 0 0 0,0 1 0 0 0,0-1 0 0 0,0 1 0 0 0,-1-1 0 0 0,1 1 0 0 0,0 0 0 0 0,0 0 0 0 0,-1 0 0 0 0,1 0-1 0 0,0 0 1 0 0,0 1 0 0 0,-1-1 0 0 0,1 0 0 0 0,0 1 0 0 0,0 0 0 0 0,0 0 0 0 0,0-1 0 0 0,0 1 0 0 0,0 1 0 0 0,0-1 0 0 0,0 0 0 0 0,0 0 0 0 0,0 1 0 0 0,0-1 0 0 0,1 1 0 0 0,-1-1-1 0 0,1 1 1 0 0,-1 0 0 0 0,1 0 0 0 0,0-1 0 0 0,-1 1 0 0 0,0 2 5 0 0,-12 16-7 0 0,1 0-1 0 0,1 0 0 0 0,0 2 1 0 0,2-1-1 0 0,0 1 0 0 0,1 1 1 0 0,2-1-1 0 0,-1 6 8 0 0,-3 20-10 0 0,2 0 1 0 0,2 0-1 0 0,3 1 0 0 0,1 0 1 0 0,3 25 9 0 0,1-44-35 0 0,1 1-1 0 0,2-1 1 0 0,0 0 0 0 0,2 0-1 0 0,2 0 1 0 0,0-1 0 0 0,2 0 0 0 0,1-1-1 0 0,2 0 1 0 0,0-1 0 0 0,12 17 35 0 0,29 32-574 0 0,-27-39-1058 0 0,-51-52-1245 0 0,-1-10-327 0 0,-23-23-9216 0 0,39 37 9123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9458 0 0,'0'0'1114'0'0,"0"0"-202"0"0,0 0 168 0 0,0 0 183 0 0,0 0 13 0 0,0 0-106 0 0,0 0-158 0 0,0 0-170 0 0,35 3-138 0 0,111 7-123 0 0,27 3 1173 0 0,198-20-305 0 0,-313 6-1724 0 0,5-1-1967 0 0,-24-6-8063 0 0,-34 8 512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19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0 9290 0 0,'0'0'2479'0'0,"0"0"-858"0"0,0 0-284 0 0,0 0 7 0 0,0 0-115 0 0,0 0-270 0 0,0 0-326 0 0,0 0-278 0 0,0 0-179 0 0,0 0-88 0 0,0 0-40 0 0,0 0-32 0 0,0 0-39 0 0,-3 10-68 0 0,-11 28-103 0 0,19-12-1963 0 0,2-22-1359 0 0,-2-1-3494 0 0,-4-3 6461 0 0,4 0-5486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4:45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240 145 0 0 0,'0'0'811'0'0,"0"0"193"0"0,0 0 130 0 0,0 0 7 0 0,-7-11-10 0 0,-17-31-57 0 0,15 23 7748 0 0,11 21-5594 0 0,-1 6-4371 0 0,1 124 2097 0 0,-9 187-627 0 0,-14-167-366 0 0,-8-27-1253 0 0,25-116 774 0 0,-9 26-3708 0 0,13-35 2338 0 0,2 0-2572 0 0,8-4 762 0 0,-5-2 1703 0 0,0 2 1628 0 0</inkml:trace>
  <inkml:trace contextRef="#ctx0" brushRef="#br0" timeOffset="348.45">0 152 0 0 0,'0'0'1151'0'0,"0"0"109"0"0,0 0-49 0 0,0 0-152 0 0,0 0-175 0 0,35-19-128 0 0,108-59-101 0 0,-40 40 435 0 0,-79 32-829 0 0,-1 2 0 0 0,0 1 0 0 0,1 1 0 0 0,0 0-1 0 0,-1 2 1 0 0,18 2-261 0 0,-35 0 53 0 0,-1 0-1 0 0,1 0 0 0 0,-1 1 1 0 0,0-1-1 0 0,0 1 0 0 0,0 0 0 0 0,0 0 1 0 0,0 1-1 0 0,-1 0 0 0 0,0-1 1 0 0,0 2-1 0 0,0-1 0 0 0,0 0 1 0 0,0 1-1 0 0,-1-1 0 0 0,0 1 0 0 0,0 0 1 0 0,0 0-1 0 0,-1 1 0 0 0,1-1 1 0 0,-1 0-1 0 0,0 1 0 0 0,-1 0 1 0 0,0-1-1 0 0,1 1 0 0 0,-2 0 0 0 0,1-1 1 0 0,-1 1-1 0 0,0 0 0 0 0,0 0 1 0 0,0 0-1 0 0,-1-1 0 0 0,0 1 0 0 0,0 0 1 0 0,-1-1-1 0 0,1 1 0 0 0,-1-1 1 0 0,-1 1-1 0 0,1-1 0 0 0,-1 0 1 0 0,1 0-1 0 0,-4 4-52 0 0,-10 20 138 0 0,0-2 1 0 0,-2 0 0 0 0,-1-1-1 0 0,-2 0 1 0 0,0-2-1 0 0,-1-1 1 0 0,-1 0 0 0 0,-2-2-1 0 0,0-1 1 0 0,-1-1-1 0 0,0-1 1 0 0,-24 12-139 0 0,40-24-231 0 0,0-1-1 0 0,-1 0 1 0 0,1 0-1 0 0,-1-1 1 0 0,0 0 0 0 0,0-1-1 0 0,0 0 1 0 0,0-1-1 0 0,0 0 1 0 0,-5 0 231 0 0,-7-17-8424 0 0,20 8 5671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03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1310 497 0 0 0,'0'0'1576'0'0,"0"0"-886"0"0,0 0-441 0 0,0 0-65 0 0,0 0 219 0 0,0 0 344 0 0,0 0 317 0 0,0 0 182 0 0,0 0-10 0 0,0 0-160 0 0,0 0-206 0 0,5-1-214 0 0,14-4-172 0 0,-14 4-107 0 0,-5 1-46 0 0,0 0 10 0 0,0 0 41 0 0,0 0 37 0 0,-12 2 3988 0 0,5 0-3752 0 0,-77-2 243 0 0,0 4 1 0 0,0 4-1 0 0,-11 5-898 0 0,-32 7 565 0 0,72-13-429 0 0,0 2 0 0 0,0 2 0 0 0,2 3 0 0 0,-1 2 0 0 0,-26 14-136 0 0,64-23-3 0 0,10-6-12 0 0,1 1-1 0 0,-1-1 0 0 0,1 1 1 0 0,-1 1-1 0 0,1-1 1 0 0,0 1-1 0 0,0 0 1 0 0,0 0-1 0 0,0 0 0 0 0,1 0 1 0 0,-1 1-1 0 0,1 0 1 0 0,0 0-1 0 0,0 0 1 0 0,0 1-1 0 0,1-1 0 0 0,0 1 1 0 0,0 0-1 0 0,0 0 1 0 0,0 0-1 0 0,1 0 1 0 0,-1 1-1 0 0,1-1 0 0 0,1 1 1 0 0,-1-1-1 0 0,1 1 1 0 0,0 1 15 0 0,3-2 32 0 0,1 0 0 0 0,0 0 0 0 0,1 0 1 0 0,-1 0-1 0 0,1-1 0 0 0,0 1 0 0 0,0-1 0 0 0,0 0 1 0 0,1 0-1 0 0,-1-1 0 0 0,1 1 0 0 0,0-1 1 0 0,0 0-1 0 0,0-1 0 0 0,0 1 0 0 0,1-1 0 0 0,-1 0 1 0 0,1 0-1 0 0,-1 0 0 0 0,1-1 0 0 0,0 0 0 0 0,-1 0 1 0 0,1-1-1 0 0,0 1 0 0 0,0-1-32 0 0,-1 1 32 0 0,145 26 464 0 0,99 27-281 0 0,-94-6-148 0 0,-121-39-60 0 0,47 27 10 0 0,-80-34-3 0 0,-1 0 0 0 0,0 0 0 0 0,1 1 0 0 0,-1-1-1 0 0,0 0 1 0 0,0 0 0 0 0,0 0 0 0 0,-1 0 0 0 0,1 0 0 0 0,0 0 0 0 0,-1 1 0 0 0,1-1 0 0 0,-1 0 0 0 0,0 0 0 0 0,0 0 0 0 0,0 0 0 0 0,0-1 0 0 0,0 1 0 0 0,0 0-1 0 0,0 0 1 0 0,-1-1 0 0 0,1 1 0 0 0,-1 0 0 0 0,1-1 0 0 0,-1 0 0 0 0,0 1 0 0 0,1-1 0 0 0,-1 0 0 0 0,0 0 0 0 0,0 0 0 0 0,0 0 0 0 0,0 0 0 0 0,0 0 0 0 0,0 0-1 0 0,0-1 1 0 0,0 1 0 0 0,0-1 0 0 0,0 1 0 0 0,0-1 0 0 0,0 0 0 0 0,-1 0 0 0 0,0 0-14 0 0,-8 4 46 0 0,-315 122 202 0 0,-82 6-176 0 0,334-109-56 0 0,36-13-13 0 0,0 2 1 0 0,1 2-1 0 0,0 1 1 0 0,2 2-1 0 0,0 1 1 0 0,-4 5-4 0 0,37-22-9 0 0,-1-1-1 0 0,1 1 1 0 0,0 0-1 0 0,0 0 1 0 0,0 0 0 0 0,0 1-1 0 0,0-1 1 0 0,0 0-1 0 0,0 1 1 0 0,1-1-1 0 0,-1 1 1 0 0,0-1 0 0 0,1 1-1 0 0,0 0 1 0 0,-1 0-1 0 0,1 0 1 0 0,0 0-1 0 0,0 0 1 0 0,0 0 0 0 0,0 0-1 0 0,0 0 1 0 0,0 0-1 0 0,0 0 1 0 0,1 1 0 0 0,-1-1-1 0 0,1 0 1 0 0,0 0-1 0 0,0 1 1 0 0,0-1-1 0 0,0 0 1 0 0,0 1 0 0 0,0-1-1 0 0,0 0 1 0 0,1 1-1 0 0,-1-1 1 0 0,1 0 0 0 0,0 0-1 0 0,0 0 1 0 0,-1 0-1 0 0,1 0 1 0 0,1 1-1 0 0,-1-2 1 0 0,0 1 0 0 0,0 0-1 0 0,1 0 1 0 0,-1 0-1 0 0,1-1 1 0 0,1 2 9 0 0,14 7 71 0 0,0-1 1 0 0,1-1-1 0 0,0-1 1 0 0,0 0-1 0 0,0-2 0 0 0,1 0 1 0 0,0-1-1 0 0,0-1 0 0 0,0 0 1 0 0,0-2-1 0 0,0 0 1 0 0,1-1-1 0 0,-1-1 0 0 0,2-1-71 0 0,-2 2 69 0 0,133-6 605 0 0,144-26-674 0 0,-196 19 26 0 0,91-3 769 0 0,-143 15-2647 0 0,4-1-3884 0 0,-1 2-5401 0 0,-43 0 4214 0 0</inkml:trace>
  <inkml:trace contextRef="#ctx0" brushRef="#br0" timeOffset="13465.095">2006 608 0 0 0,'0'0'643'0'0,"0"0"182"0"0,0 0-157 0 0,0 0-66 0 0,0 0 79 0 0,0 0 110 0 0,0 0 76 0 0,0 0-51 0 0,0 0-110 0 0,0 0-115 0 0,0 0-114 0 0,-16 34-89 0 0,-49 108-68 0 0,7 25 386 0 0,-55 127-34 0 0,6-96 1155 0 0,186-314 2532 0 0,4-4-3896 0 0,46-63 715 0 0,9 6-1 0 0,51-43-1177 0 0,-182 222 657 0 0,-9 24-318 0 0,-11 34 54 0 0,-15 34-47 0 0,18-66-263 0 0,1 0 0 0 0,1 0 0 0 0,1 1 0 0 0,2 1 0 0 0,0-1-1 0 0,3 1 1 0 0,0-1 0 0 0,2 2-83 0 0,0-30 3 0 0,1 1 0 0 0,0-1 0 0 0,0 1 0 0 0,0-1 0 0 0,0 1 0 0 0,0-1 0 0 0,0 0 0 0 0,0 1 0 0 0,0-1 0 0 0,1 0 0 0 0,-1 0 0 0 0,0 0 0 0 0,1 0 0 0 0,-1 0 0 0 0,1 0 0 0 0,-1 0 0 0 0,1-1 1 0 0,0 1-1 0 0,-1 0 0 0 0,1-1 0 0 0,0 1 0 0 0,-1-1 0 0 0,1 0 0 0 0,0 0 0 0 0,-1 1 0 0 0,1-1 0 0 0,0 0 0 0 0,0 0 0 0 0,-1-1 0 0 0,1 1 0 0 0,0 0 0 0 0,-1-1 0 0 0,1 1 0 0 0,0-1 0 0 0,-1 1 0 0 0,1-1 0 0 0,0 0 0 0 0,-1 1 0 0 0,1-1 0 0 0,-1 0 0 0 0,0 0 0 0 0,2-1-3 0 0,16-15 87 0 0,0 0 0 0 0,-1-2 0 0 0,-1 0 1 0 0,0 0-1 0 0,-2-2 0 0 0,7-11-87 0 0,10-12 42 0 0,156-201-36 0 0,-188 244-10 0 0,1 1 1 0 0,0 0-1 0 0,-1 0 1 0 0,1 0-1 0 0,-1 0 1 0 0,1 0-1 0 0,-1 0 1 0 0,1 0 0 0 0,-1 0-1 0 0,1 0 1 0 0,-1 0-1 0 0,1 0 1 0 0,0 0-1 0 0,-1 0 1 0 0,1 0-1 0 0,-1 0 1 0 0,1 0-1 0 0,-1 1 1 0 0,1-1 0 0 0,-1 0-1 0 0,1 0 1 0 0,-1 1-1 0 0,1-1 1 0 0,-1 0-1 0 0,0 1 1 0 0,1-1-1 0 0,-1 0 1 0 0,1 1-1 0 0,-1-1 1 0 0,0 1 0 0 0,1-1-1 0 0,-1 0 1 0 0,0 1-1 0 0,1-1 1 0 0,-1 1-1 0 0,0-1 1 0 0,0 1-1 0 0,0-1 1 0 0,1 1-1 0 0,-1-1 1 0 0,0 1 0 0 0,0 0-1 0 0,0-1 1 0 0,0 1-1 0 0,0-1 1 0 0,0 1-1 0 0,0-1 1 0 0,0 1-1 0 0,0-1 1 0 0,0 1-1 0 0,0 0 1 0 0,-1-1 0 0 0,1 1-1 0 0,0-1 1 0 0,0 1-1 0 0,0-1 1 0 0,-1 1-1 0 0,1-1 1 0 0,0 1-1 0 0,-1-1 1 0 0,1 0-1 0 0,0 1 1 0 0,-1-1 0 0 0,1 1 3 0 0,-4 47 141 0 0,-20 80 90 0 0,12-73-159 0 0,2 0 0 0 0,3 1-1 0 0,0 39-71 0 0,26 3-1147 0 0,8-66-8174 0 0,-23-28 4381 0 0,0 0-1871 0 0</inkml:trace>
  <inkml:trace contextRef="#ctx0" brushRef="#br0" timeOffset="13884.117">2876 1142 3297 0 0,'0'0'1417'0'0,"0"0"-366"0"0,0 0 12 0 0,0 0 280 0 0,0 0 176 0 0,0 0-81 0 0,0 0-287 0 0,0 0-369 0 0,-9 34-276 0 0,-30 106-170 0 0,23-56 299 0 0,-8-19 470 0 0,24-64-869 0 0,0-1 128 0 0,0 0 162 0 0,20-124 2286 0 0,-9 94-2725 0 0,2 0 0 0 0,1 0 0 0 0,1 2 0 0 0,1 0 0 0 0,2 0-1 0 0,0 2 1 0 0,2 0 0 0 0,6-3-87 0 0,-16 16 6 0 0,1 1 0 0 0,1 1 1 0 0,0 0-1 0 0,1 1 0 0 0,0 0 0 0 0,0 0 0 0 0,1 2 0 0 0,0 0 0 0 0,1 0 0 0 0,0 2 0 0 0,10-4-6 0 0,-23 10 2 0 0,-1-1-1 0 0,1 1 0 0 0,-1 0 1 0 0,1-1-1 0 0,0 1 1 0 0,-1 0-1 0 0,1 0 1 0 0,0 0-1 0 0,-1 1 1 0 0,1-1-1 0 0,-1 0 1 0 0,1 1-1 0 0,0-1 1 0 0,-1 1-1 0 0,1-1 1 0 0,-1 1-1 0 0,1 0 1 0 0,-1 0-1 0 0,0-1 1 0 0,1 1-1 0 0,-1 0 1 0 0,0 0-1 0 0,1 0 1 0 0,-1 1-1 0 0,0-1 1 0 0,0 0-1 0 0,0 0 1 0 0,0 1-1 0 0,0-1 1 0 0,0 0-1 0 0,-1 1 1 0 0,1-1-1 0 0,0 1 1 0 0,-1-1-1 0 0,1 1 1 0 0,-1-1-1 0 0,1 1 1 0 0,-1 0-1 0 0,0-1 1 0 0,0 1-1 0 0,0 0 1 0 0,1-1-1 0 0,-2 1 1 0 0,1 0-2 0 0,-3 78 417 0 0,1-73-367 0 0,1 0 0 0 0,-1 0 0 0 0,0 0 0 0 0,0 0 1 0 0,-1-1-1 0 0,0 1 0 0 0,0-1 0 0 0,-1 0 0 0 0,1 0 0 0 0,-1 0 1 0 0,-1 0-1 0 0,1-1 0 0 0,-4 4-50 0 0,-65-9-119 0 0,17-31-2663 0 0,39 18-945 0 0,2-1-3536 0 0,12 10-324 0 0</inkml:trace>
  <inkml:trace contextRef="#ctx0" brushRef="#br0" timeOffset="16344.994">1947 376 0 0 0,'0'0'467'0'0,"0"0"513"0"0,0 0 94 0 0,0 0-5 0 0,0 0 19 0 0,0 0-1 0 0,-3-6 3 0 0,-9-25 1737 0 0,37 24 1333 0 0,105 4-47 0 0,208-2-1936 0 0,-307 7-2286 0 0,-6 0 2891 0 0,-29-21-1473 0 0,-79-106-530 0 0,35 56-743 0 0,-26-24-758 0 0,67 86 1949 0 0,3 1-3868 0 0,19-3-15026 0 0,-9 9 12541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2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0 0 0,'0'0'1156'0'0,"0"0"330"0"0,0 0 74 0 0,0 0 75 0 0,0 0 56 0 0,0 0-42 0 0,0 0-129 0 0,0 0-269 0 0,0 0-318 0 0,0 0-271 0 0,0 0-123 0 0,0 0 23 0 0,2 2 101 0 0,3 1-290 0 0,1 1 0 0 0,1-1 0 0 0,-1-1 0 0 0,0 1 0 0 0,1-1-1 0 0,-1 0 1 0 0,1 0 0 0 0,-1-1 0 0 0,1 0 0 0 0,0 0 0 0 0,0-1-1 0 0,0 0 1 0 0,-1 0 0 0 0,1 0 0 0 0,0-1 0 0 0,5-1-373 0 0,16 1 542 0 0,108 1 1206 0 0,-8 0-2111 0 0,-52 0-6951 0 0,-83 4-2199 0 0,5-1 3140 0 0</inkml:trace>
  <inkml:trace contextRef="#ctx0" brushRef="#br0" timeOffset="250.957">6 983 11851 0 0,'0'0'806'0'0,"0"0"-294"0"0,0 0 121 0 0,0 0 390 0 0,0 0 263 0 0,0 0 29 0 0,0 0-169 0 0,0 0-223 0 0,0 0-176 0 0,0 0-123 0 0,35-4-115 0 0,113-14-118 0 0,28 0 420 0 0,-61 14-2087 0 0,-90 4-3715 0 0,0 0-4499 0 0,-19 0 2670 0 0</inkml:trace>
  <inkml:trace contextRef="#ctx0" brushRef="#br0" timeOffset="1949.556">1331 497 392 0 0,'0'0'243'0'0,"0"0"-161"0"0,0 0 76 0 0,0 0 209 0 0,0 0 267 0 0,0 0 193 0 0,0 0 24 0 0,0 0-55 0 0,0 0-138 0 0,0 0-142 0 0,0 0-85 0 0,-4 35-47 0 0,-12 107-36 0 0,16-24 740 0 0,14 168 711 0 0,-27-245-2574 0 0,9-38-578 0 0,3-2-4238 0 0,-1-1 3736 0 0</inkml:trace>
  <inkml:trace contextRef="#ctx0" brushRef="#br0" timeOffset="2295.787">852 490 0 0 0,'0'0'339'0'0,"0"0"798"0"0,0 0 401 0 0,0 0 45 0 0,0 0-137 0 0,0 0-179 0 0,0 0-150 0 0,0 0-47 0 0,0 0 39 0 0,0 0 101 0 0,21-3 69 0 0,137-23 2076 0 0,383-36-129 0 0,-470 62-5649 0 0,-62 27-4650 0 0,-12-7-556 0 0,0-13 5078 0 0</inkml:trace>
  <inkml:trace contextRef="#ctx0" brushRef="#br0" timeOffset="2610.839">812 1256 4449 0 0,'0'0'552'0'0,"0"0"-28"0"0,0 0 338 0 0,0 0 458 0 0,0 0 227 0 0,0 0 25 0 0,0 0-118 0 0,0 0-148 0 0,0 0-118 0 0,0 0-124 0 0,0 0-126 0 0,34-6-121 0 0,109-21-114 0 0,15-22 1039 0 0,-125 39-1688 0 0,140-23-1782 0 0,-136 30-2448 0 0,-14-1-3455 0 0,-15 3 1074 0 0</inkml:trace>
  <inkml:trace contextRef="#ctx0" brushRef="#br0" timeOffset="3206.767">1679 1083 4665 0 0,'0'0'191'0'0,"0"0"-147"0"0,0 0 65 0 0,0 0 178 0 0,0 0 170 0 0,0 0 95 0 0,0 0 0 0 0,0 0-95 0 0,0 0-169 0 0,0 0-139 0 0,1 32-69 0 0,4 98-15 0 0,-10-16 1590 0 0,5-112-1489 0 0,0 1-1 0 0,0-1 0 0 0,-1 1 0 0 0,1-1 0 0 0,-1 1 0 0 0,0-1 0 0 0,0 1 0 0 0,0-1 1 0 0,0 0-1 0 0,0 1 0 0 0,0-1 0 0 0,-1 0 0 0 0,1 0 0 0 0,-1 0 0 0 0,1 0 0 0 0,-1 0 1 0 0,0 0-1 0 0,0-1 0 0 0,0 1 0 0 0,0 0 0 0 0,0-1 0 0 0,0 0 0 0 0,0 1 1 0 0,-1-1-1 0 0,1 0 0 0 0,0 0 0 0 0,-1 0 0 0 0,-2 0-165 0 0,-7-28 2084 0 0,12 14-1957 0 0,1 0 0 0 0,0 1 0 0 0,0-1 0 0 0,1 0 0 0 0,1 0 0 0 0,0 1 0 0 0,0 0 0 0 0,2-1 0 0 0,-1 1 0 0 0,2 1 0 0 0,-1-1 0 0 0,2 1 0 0 0,-1 0 0 0 0,1 0 0 0 0,1 1 0 0 0,0 0 0 0 0,4-4-127 0 0,-10 12 15 0 0,14-20 16 0 0,0 1 0 0 0,2 0 1 0 0,1 1-1 0 0,0 1 0 0 0,1 1 0 0 0,1 0 0 0 0,1 2 0 0 0,0 0 0 0 0,1 2 0 0 0,1 1 0 0 0,0 0 0 0 0,1 2 0 0 0,0 1 1 0 0,1 0-1 0 0,0 2 0 0 0,10-1-31 0 0,-34 9-2 0 0,0 0-1 0 0,-1 1 1 0 0,1-1 0 0 0,-1 0 0 0 0,1 0 0 0 0,0 1 0 0 0,-1-1 0 0 0,1 1 0 0 0,-1 0 0 0 0,1-1-1 0 0,-1 1 1 0 0,1 0 0 0 0,-1 0 0 0 0,0 0 0 0 0,1 0 0 0 0,-1 0 0 0 0,0 0 0 0 0,0 0 0 0 0,0 0-1 0 0,0 1 1 0 0,0-1 0 0 0,0 0 0 0 0,0 1 0 0 0,0-1 0 0 0,0 0 0 0 0,-1 1 0 0 0,1-1 0 0 0,0 1-1 0 0,-1 0 1 0 0,0-1 0 0 0,1 1 0 0 0,-1-1 0 0 0,0 1 0 0 0,0 0 0 0 0,0-1 0 0 0,0 1 0 0 0,0 0-1 0 0,0-1 1 0 0,0 1 0 0 0,0-1 0 0 0,-1 1 0 0 0,1 0 0 0 0,-1-1 0 0 0,1 1 0 0 0,-1-1 0 0 0,0 1-1 0 0,1-1 3 0 0,-1 5 37 0 0,-1 5-1 0 0,-2-1-1 0 0,1 0 1 0 0,-1 0 0 0 0,-1 0-1 0 0,0 0 1 0 0,0-1-1 0 0,-1 0 1 0 0,0 0 0 0 0,-1 0-1 0 0,0-1 1 0 0,0 0 0 0 0,0 0-1 0 0,-1-1 1 0 0,-1 0-1 0 0,1-1 1 0 0,-1 1 0 0 0,0-1-1 0 0,-3 1-35 0 0,-11 10 81 0 0,18-12-119 0 0,-1 0 1 0 0,-1-1-1 0 0,1 0 0 0 0,-1 0 1 0 0,1 0-1 0 0,-1 0 1 0 0,0-1-1 0 0,-1-1 1 0 0,1 1-1 0 0,0-1 1 0 0,-1 0-1 0 0,1 0 1 0 0,-1-1-1 0 0,0 0 1 0 0,1-1-1 0 0,-4 0 38 0 0,9 0-156 0 0,0 0 0 0 0,1-1 0 0 0,-1 1-1 0 0,0-1 1 0 0,0 0 0 0 0,0 0-1 0 0,1 1 1 0 0,-1-1 0 0 0,0 0 0 0 0,1-1-1 0 0,-1 1 1 0 0,0 0 0 0 0,1 0 0 0 0,0-1-1 0 0,-1 1 1 0 0,1 0 0 0 0,0-1 0 0 0,0 0-1 0 0,0 1 1 0 0,0-1 0 0 0,0 0-1 0 0,0 1 1 0 0,0-1 0 0 0,0 0 0 0 0,1 0-1 0 0,-1 0 1 0 0,1 1 0 0 0,-1-1 0 0 0,1 0-1 0 0,0-1 157 0 0,-3-38-9177 0 0,3 36 7494 0 0,0-7-1758 0 0</inkml:trace>
  <inkml:trace contextRef="#ctx0" brushRef="#br0" timeOffset="4229.045">2171 1123 0 0 0,'0'0'1658'0'0,"0"0"397"0"0,0 0 233 0 0,0 0-62 0 0,0 0-233 0 0,0 0-349 0 0,0 0-333 0 0,34-13-238 0 0,106-44-198 0 0,-55 6 439 0 0,-70 43-1182 0 0,-1-1 1 0 0,0-1-1 0 0,0 0 1 0 0,-1-1-1 0 0,0 0 1 0 0,-1-1-1 0 0,0 0 1 0 0,-1-1-1 0 0,-1-1 1 0 0,0 1-1 0 0,0-2 1 0 0,-1 1-1 0 0,-1-1 0 0 0,-1-1 1 0 0,0 1-1 0 0,-1-1 1 0 0,-1-1-1 0 0,0 1 1 0 0,-1-1-1 0 0,-1 1 1 0 0,-1-3-133 0 0,-1 18-26 0 0,-1 0 1 0 0,0 0 0 0 0,0 0 0 0 0,-1 0-1 0 0,1 0 1 0 0,0 0 0 0 0,0 0-1 0 0,0-1 1 0 0,-1 1 0 0 0,1 0 0 0 0,0 0-1 0 0,-1 0 1 0 0,1 0 0 0 0,-1 0-1 0 0,0 0 1 0 0,1 0 0 0 0,-1 0 0 0 0,0 1-1 0 0,1-1 1 0 0,-1 0 0 0 0,0 0-1 0 0,0 0 1 0 0,0 1 0 0 0,0-1 0 0 0,0 1-1 0 0,0-1 1 0 0,0 0 0 0 0,0 1-1 0 0,0-1 1 0 0,0 1 0 0 0,0 0 0 0 0,0-1-1 0 0,0 1 1 0 0,0 0 0 0 0,0 0-1 0 0,0 0 1 0 0,0 0 0 0 0,0 0 0 0 0,-1 0-1 0 0,1 0 1 0 0,0 0 0 0 0,0 0-1 0 0,0 0 1 0 0,0 1 0 0 0,0-1 0 0 0,0 0-1 0 0,0 1 26 0 0,-52 23-1572 0 0,38-11 1324 0 0,1 1-1 0 0,1 0 1 0 0,0 1-1 0 0,0 1 1 0 0,2 0-1 0 0,0 0 1 0 0,1 1 0 0 0,1 1-1 0 0,0 0 1 0 0,-1 5 248 0 0,8-18-8 0 0,-1 1 1 0 0,1-1 0 0 0,0 1 0 0 0,0 0-1 0 0,1 0 1 0 0,0 0 0 0 0,0 0 0 0 0,0-1-1 0 0,1 1 1 0 0,0 0 0 0 0,0 0 0 0 0,0 0-1 0 0,1 0 1 0 0,0 0 0 0 0,0 0 0 0 0,1 0-1 0 0,-1 0 1 0 0,1 0 0 0 0,1-1 0 0 0,-1 1-1 0 0,1-1 1 0 0,0 0 0 0 0,3 5 7 0 0,3-3 192 0 0,1-1 1 0 0,0-1-1 0 0,0 0 1 0 0,0 0-1 0 0,0-1 1 0 0,1 0-1 0 0,0-1 0 0 0,0 0 1 0 0,0-1-1 0 0,0 0 1 0 0,0-1-1 0 0,0 0 1 0 0,0 0-1 0 0,1-2 0 0 0,-1 1 1 0 0,0-1-1 0 0,8-2-192 0 0,3-3 351 0 0,0 0 0 0 0,0-1-1 0 0,-1-1 1 0 0,1-1-1 0 0,-2-1 1 0 0,1-1 0 0 0,-2-1-1 0 0,3-2-350 0 0,3-1 175 0 0,-10 6-120 0 0,-1 0 0 0 0,-1-1 1 0 0,0 0-1 0 0,0-1 1 0 0,-1 0-1 0 0,0-1 1 0 0,-1 0-1 0 0,0-1 1 0 0,-1-1-1 0 0,-1 1 0 0 0,0-2 1 0 0,-1 1-1 0 0,0-1 1 0 0,-1-1-56 0 0,-7 15-18 0 0,0-1 1 0 0,0 1 0 0 0,0 0-1 0 0,0-1 1 0 0,0 1-1 0 0,0 0 1 0 0,-1-1-1 0 0,1 1 1 0 0,0 0 0 0 0,-1 0-1 0 0,1-1 1 0 0,-1 1-1 0 0,0 0 1 0 0,1 0-1 0 0,-1 0 1 0 0,0-1 0 0 0,0 1-1 0 0,1 0 1 0 0,-1 0-1 0 0,0 0 1 0 0,0 0 0 0 0,0 1-1 0 0,0-1 1 0 0,0 0-1 0 0,-1 0 1 0 0,1 1-1 0 0,0-1 1 0 0,0 0 0 0 0,0 1-1 0 0,-1-1 1 0 0,1 1-1 0 0,0 0 1 0 0,-1-1-1 0 0,1 1 1 0 0,0 0 0 0 0,-1 0-1 0 0,1 0 1 0 0,0 0-1 0 0,-1 0 1 0 0,1 0 0 0 0,0 0-1 0 0,-1 0 1 0 0,1 1-1 0 0,0-1 1 0 0,-1 0-1 0 0,1 1 1 0 0,0-1 0 0 0,0 1-1 0 0,-1 0 1 0 0,1-1-1 0 0,0 1 1 0 0,0 0-1 0 0,0 0 1 0 0,0-1 0 0 0,0 1-1 0 0,0 0 1 0 0,0 0-1 0 0,0 0 1 0 0,0 0 0 0 0,1 0-1 0 0,-1 1 1 0 0,0-1-1 0 0,1 0 1 0 0,-1 1 17 0 0,-7 5-129 0 0,1-1-1 0 0,1 1 1 0 0,-1 1-1 0 0,1-1 1 0 0,0 1 0 0 0,1 0-1 0 0,0 0 1 0 0,0 1 0 0 0,1 0-1 0 0,0-1 1 0 0,1 1 0 0 0,0 1-1 0 0,0-1 1 0 0,1 0-1 0 0,0 1 1 0 0,0-1 0 0 0,1 1-1 0 0,0 8 130 0 0,4-14 21 0 0,-1 1-1 0 0,0 0 0 0 0,1 0 1 0 0,0-1-1 0 0,0 0 1 0 0,1 1-1 0 0,-1-1 0 0 0,1 0 1 0 0,0-1-1 0 0,0 1 0 0 0,0-1 1 0 0,0 0-1 0 0,1 0 0 0 0,0 0 1 0 0,-1 0-1 0 0,1-1 1 0 0,0 0-1 0 0,0 0 0 0 0,0 0 1 0 0,0 0-1 0 0,0-1 0 0 0,1 0 1 0 0,-1 0-1 0 0,0-1 0 0 0,1 1 1 0 0,-1-1-1 0 0,0 0 0 0 0,1-1 1 0 0,-1 1-1 0 0,1-1-20 0 0,9 1 187 0 0,0-1 0 0 0,0-1 0 0 0,0 0 0 0 0,0-1 0 0 0,0 0 0 0 0,-1-1 0 0 0,1-1 0 0 0,-1 0 0 0 0,0-1 0 0 0,-1 0 0 0 0,1-1 0 0 0,-1-1 0 0 0,-1 0 0 0 0,0-1 0 0 0,0 0-1 0 0,1-2-186 0 0,11-10 48 0 0,-1 0-1 0 0,-1-2 0 0 0,-1 0 1 0 0,-1-2-1 0 0,-1 0 0 0 0,-1-1 0 0 0,-2-1 1 0 0,0 0-1 0 0,-1-4-47 0 0,-6-39-16 0 0,-10 69 6 0 0,0 0 0 0 0,0 0 0 0 0,-1 0 0 0 0,1 0 0 0 0,0 1 0 0 0,-1-1 0 0 0,1 0 0 0 0,0 1 0 0 0,-1-1-1 0 0,1 1 1 0 0,-1 0 0 0 0,1-1 0 0 0,-1 1 0 0 0,1 0 0 0 0,-1 0 0 0 0,1 0 0 0 0,-1 0 0 0 0,1 0 0 0 0,-1 0 0 0 0,1 1 0 0 0,-1-1 0 0 0,1 0 0 0 0,-1 1 0 0 0,1-1 0 0 0,-1 1 0 0 0,1-1 0 0 0,0 1 0 0 0,-1 0 0 0 0,1 0 0 0 0,0 0 0 0 0,0-1-1 0 0,-2 2 12 0 0,-4 5-24 0 0,0 1 0 0 0,0-1 0 0 0,0 1 0 0 0,1 1 0 0 0,0-1 0 0 0,0 1 0 0 0,1 0 0 0 0,1 0 0 0 0,-1 1 0 0 0,1-1 0 0 0,1 1 0 0 0,0 0 0 0 0,0 0 0 0 0,1 0 0 0 0,0 0 0 0 0,1 0 0 0 0,0 1 0 0 0,1-1 0 0 0,0 0 0 0 0,1 1 0 0 0,0-1 0 0 0,0 1 23 0 0,1-5-6 0 0,1 1-1 0 0,0-1 1 0 0,0 0 0 0 0,1 1-1 0 0,-1-1 1 0 0,1-1 0 0 0,0 1-1 0 0,1-1 1 0 0,0 1 0 0 0,0-1 0 0 0,0-1-1 0 0,0 1 1 0 0,1-1 0 0 0,-1 0-1 0 0,1 0 1 0 0,0 0 0 0 0,0-1-1 0 0,1 0 1 0 0,-1 0 0 0 0,1-1-1 0 0,-1 0 1 0 0,1 0 0 0 0,0 0-1 0 0,0-1 1 0 0,0 0 0 0 0,0 0-1 0 0,2-1 7 0 0,71-13-1540 0 0,-60-4-3332 0 0,-4-7-5946 0 0,-12 16 7644 0 0</inkml:trace>
  <inkml:trace contextRef="#ctx0" brushRef="#br0" timeOffset="4649.664">2541 284 7330 0 0,'0'0'2047'0'0,"0"0"-36"0"0,0 0-37 0 0,0 0-193 0 0,0 0-314 0 0,32 0-244 0 0,106 0-139 0 0,171-19 2525 0 0,-261 16-3457 0 0,223-30 134 0 0,-241 25-270 0 0,-30 8 45 0 0,0 0 34 0 0,-22-3 171 0 0,-244-34-226 0 0,263 37-52 0 0,-1-1 0 0 0,1 0 0 0 0,-1-1-1 0 0,1 1 1 0 0,0-1 0 0 0,0 1 0 0 0,0-1-1 0 0,0 0 1 0 0,0 0 0 0 0,0 0 0 0 0,0 0-1 0 0,1-1 1 0 0,-1 1 0 0 0,1-1 0 0 0,-1 0-1 0 0,1 0 1 0 0,0 1 0 0 0,0-1 0 0 0,0-1-1 0 0,1 1 1 0 0,-1 0 0 0 0,1 0 0 0 0,0-1-1 0 0,0 1 1 0 0,0 0 0 0 0,0-1-1 0 0,0 1 1 0 0,1-1 0 0 0,0 0 0 0 0,-1 1-1 0 0,1-1 1 0 0,1 1 0 0 0,-1-1 0 0 0,1-1 12 0 0,10-36-4997 0 0,11 3-6727 0 0,-14 30 5419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5:54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76 358 0 0 0,'0'0'196'0'0,"-3"-1"728"0"0,-3-6 4931 0 0,32 7 2766 0 0,-10 1-9738 0 0,226 13 4136 0 0,306-50-1681 0 0,-454 36-1293 0 0,-94 0-47 0 0,0 0-17 0 0,0 0-20 0 0,-25 0-3387 0 0,-38 11-11067 0 0,57-8 13591 0 0</inkml:trace>
  <inkml:trace contextRef="#ctx0" brushRef="#br0" timeOffset="366.537">1 616 0 0 0,'0'0'676'0'0,"0"0"258"0"0,0 0 131 0 0,0 0 21 0 0,0 0-41 0 0,0 0-63 0 0,0 0-75 0 0,0 0-59 0 0,0 0-17 0 0,0 0 18 0 0,6 0 25 0 0,108-16 4927 0 0,100-22-1696 0 0,114 29-2888 0 0,-251 9-1115 0 0,4 8-277 0 0,-69-5 7 0 0,8 1-3950 0 0,-20-4 2886 0 0,0 0-169 0 0,8-11-9890 0 0,-3 7 8354 0 0</inkml:trace>
  <inkml:trace contextRef="#ctx0" brushRef="#br0" timeOffset="1314.543">551 1 0 0 0,'0'0'203'0'0,"0"0"514"0"0,0 0 134 0 0,0 0 177 0 0,0 0 253 0 0,0 0 168 0 0,0 0-9 0 0,0 0-203 0 0,0 0-262 0 0,0 0-266 0 0,0 0-226 0 0,0 0-127 0 0,10 0 872 0 0,51 71 3464 0 0,49 20-2401 0 0,105 79-1345 0 0,-193-142-706 0 0,-22-27-202 0 0,0-1-2 0 0,0 0-12 0 0,0 0 11 0 0,0 0-3 0 0,0 0-4 0 0,0 0 9 0 0,0 0 2 0 0,0 0-4 0 0,0 0 6 0 0,0 0 16 0 0,0 0 18 0 0,0 0 2 0 0,0 0 13 0 0,0 0-10 0 0,0 0-12 0 0,0 0 1 0 0,0 0-2 0 0,0 0 0 0 0,0 0-14 0 0,0 0-1 0 0,0 0-12 0 0,0 0-8 0 0,0 0 12 0 0,0 0-19 0 0,0 0 6 0 0,0 0 0 0 0,0 0-26 0 0,0 0 11 0 0,0 0-4 0 0,0 0 8 0 0,0 0 16 0 0,0 0-20 0 0,0 0-5 0 0,0 0-10 0 0,-77 59 1283 0 0,-84 111-1256 0 0,-23 38 518 0 0,155-164-585 0 0,29-43 19 0 0,0-1-11 0 0,0 0 13 0 0,0 0-17 0 0,0 0-2 0 0,0 0 5 0 0,0 0-20 0 0,0 0-19 0 0,0 0-44 0 0,0 0-71 0 0,0 0-132 0 0,0 0-195 0 0,0 0-229 0 0,0 0-283 0 0,14-3-8742 0 0,-9 2 2706 0 0,0 1 3719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34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0 0 0,'0'0'391'0'0,"0"0"386"0"0,0 0 22 0 0,0 0 76 0 0,0 0 220 0 0,0 0 209 0 0,0 0 59 0 0,0 0-77 0 0,0 0-155 0 0,0 0-94 0 0,0 0-50 0 0,0 0-25 0 0,0 0-2 0 0,20 0-59 0 0,146-4 1715 0 0,-40-11-1410 0 0,-28 0-1711 0 0,-66 6-2098 0 0,-3-2-3296 0 0,-19 7 1406 0 0,-2 3 303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28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429 343 0 0 0,'0'0'1358'0'0,"0"0"274"0"0,0 0 26 0 0,0 0-157 0 0,0 0-143 0 0,-2-7-158 0 0,-8-12 907 0 0,10 35 2784 0 0,19 77-3481 0 0,-4 1 1 0 0,-4 0-1 0 0,-1 50-1410 0 0,-3 89 115 0 0,-17-204-521 0 0,8-28-5450 0 0,1-6-5987 0 0,1 2 9897 0 0</inkml:trace>
  <inkml:trace contextRef="#ctx0" brushRef="#br0" timeOffset="485.126">30 413 0 0 0,'0'0'823'0'0,"0"0"557"0"0,0 0 231 0 0,0 0 108 0 0,0 0 34 0 0,0 0-40 0 0,0 0-156 0 0,0 0-265 0 0,0 0-289 0 0,0 0-232 0 0,0 0-129 0 0,0 0-16 0 0,2-1 71 0 0,134-49 4622 0 0,-56 26-4667 0 0,1 4-1 0 0,1 4 1 0 0,1 3 0 0 0,4 4-652 0 0,69 5 73 0 0,-107 15-771 0 0,-1 0-5018 0 0,-44-11 3925 0 0,-1 1-1242 0 0,-1-2-5126 0 0,-2 1 3970 0 0</inkml:trace>
  <inkml:trace contextRef="#ctx0" brushRef="#br0" timeOffset="916.925">13 1101 0 0 0,'0'0'939'0'0,"0"0"-87"0"0,0 0 148 0 0,0 0 298 0 0,0 0 260 0 0,0 0 63 0 0,0 0-198 0 0,0 0-347 0 0,0 0-341 0 0,0 0-252 0 0,0 0-114 0 0,0 0-7 0 0,-2 2 42 0 0,-7 8 40 0 0,7-7 48 0 0,33 15 4848 0 0,-2-16-4817 0 0,-1-1-1 0 0,1-1 1 0 0,0-2 0 0 0,0 0 0 0 0,-1-2 0 0 0,1-2-1 0 0,-1 0 1 0 0,0-2 0 0 0,15-6-523 0 0,30-6 415 0 0,54-16 39 0 0,-50 14-102 0 0,1 2 1 0 0,77-8-353 0 0,-112 27-1390 0 0,-37 12-3167 0 0,-5-4-5153 0 0,-1-6 692 0 0</inkml:trace>
  <inkml:trace contextRef="#ctx0" brushRef="#br0" timeOffset="1355.889">939 1075 3729 0 0,'0'0'1616'0'0,"0"0"-138"0"0,0 0 69 0 0,0 0 133 0 0,0 0 69 0 0,0 0-126 0 0,0 0-326 0 0,0 0-353 0 0,0 0-301 0 0,0 0-196 0 0,0 0-67 0 0,0 0 37 0 0,0 0 49 0 0,0 15-5 0 0,4 106 641 0 0,3-48-795 0 0,-2 120-2355 0 0,-15-178-4731 0 0,6-11 568 0 0,2-1 1363 0 0</inkml:trace>
  <inkml:trace contextRef="#ctx0" brushRef="#br0" timeOffset="1720.909">970 1057 2385 0 0,'0'0'1893'0'0,"0"0"-962"0"0,0 0-277 0 0,0 0 258 0 0,0 0 396 0 0,0 0 348 0 0,0 0 85 0 0,0 0-241 0 0,0 0-324 0 0,0 0-301 0 0,0 0-168 0 0,0 0-33 0 0,8-3-9 0 0,14-7-139 0 0,0 0-181 0 0,1 0-1 0 0,0 2 1 0 0,0 0-1 0 0,1 2 1 0 0,0 0-1 0 0,0 2 1 0 0,15-1-345 0 0,-36 6-1 0 0,-1 1-1 0 0,0-1 1 0 0,1 1-1 0 0,-1 0 1 0 0,0 0-1 0 0,0 0 1 0 0,-1 0-1 0 0,1 0 1 0 0,0 0 0 0 0,-1 0-1 0 0,1 0 1 0 0,-1 1-1 0 0,1-1 1 0 0,-1 1-1 0 0,0-1 1 0 0,0 1 0 0 0,0 0-1 0 0,-1-1 1 0 0,1 1-1 0 0,-1 0 1 0 0,1-1-1 0 0,-1 1 1 0 0,0 0 0 0 0,0 0-1 0 0,0-1 1 0 0,0 1-1 0 0,-1 0 1 0 0,1 0-1 0 0,-1-1 1 0 0,1 1 0 0 0,-1 0-1 0 0,0-1 1 0 0,0 1-1 0 0,0-1 1 0 0,-1 1-1 0 0,1-1 1 0 0,-1 0 0 0 0,1 1-1 0 0,-1-1 1 0 0,0 0-1 0 0,-1 1 2 0 0,-8 10-68 0 0,-1 0-1 0 0,-1 0 1 0 0,0-1-1 0 0,-1-1 1 0 0,0-1-1 0 0,-1 0 1 0 0,0 0-1 0 0,0-2 1 0 0,-1 0-1 0 0,0 0 1 0 0,-1-2-1 0 0,0 0 1 0 0,0-1 68 0 0,-86 4-4634 0 0,82-16 1021 0 0,10 0-1901 0 0,8 0 209 0 0</inkml:trace>
  <inkml:trace contextRef="#ctx0" brushRef="#br0" timeOffset="4007.194">1361 1031 0 0 0,'0'0'167'0'0,"0"0"597"0"0,0 0 111 0 0,0 0-90 0 0,0 0-54 0 0,0 0-1 0 0,0 0 7 0 0,0 0-10 0 0,5 0 0 0 0,73-15 4663 0 0,-46-5-4706 0 0,-1-2 1 0 0,-1-1-1 0 0,-1-2 0 0 0,-1-1 1 0 0,14-17-685 0 0,-25 26 132 0 0,10-8-110 0 0,-1-1 0 0 0,-2-2 0 0 0,-1 0-1 0 0,-1-1 1 0 0,-1-1 0 0 0,16-32-22 0 0,-25 7-367 0 0,-46 58-2408 0 0,21 8 2716 0 0,1 0 0 0 0,1 0 0 0 0,0 1 0 0 0,0 0 0 0 0,1 1 0 0 0,1 0 0 0 0,0 1 0 0 0,1 0 0 0 0,1 0 0 0 0,0 1 0 0 0,0 0 0 0 0,2 0 0 0 0,0 0 0 0 0,0 1-1 0 0,2 0 1 0 0,0-1 0 0 0,1 1 0 0 0,0 1 0 0 0,1 12 59 0 0,3-22 103 0 0,-1 0-1 0 0,1-1 0 0 0,0 1 0 0 0,1 0 1 0 0,-1-1-1 0 0,2 1 0 0 0,-1-1 0 0 0,0 0 1 0 0,1 0-1 0 0,0 0 0 0 0,1 0 0 0 0,-1-1 1 0 0,1 0-1 0 0,0 0 0 0 0,1 0 0 0 0,-1 0 1 0 0,1-1-1 0 0,0 0 0 0 0,0 0 1 0 0,0-1-1 0 0,0 0 0 0 0,1 0 0 0 0,-1 0 1 0 0,1-1-1 0 0,0 0 0 0 0,0 0 0 0 0,0 0 1 0 0,0-1-1 0 0,0 0 0 0 0,0-1 0 0 0,6 1-102 0 0,4-2 251 0 0,1 0 0 0 0,-1 0 0 0 0,1-2 0 0 0,-1 0 0 0 0,0-1 0 0 0,0-1 0 0 0,0 0 1 0 0,-1-1-1 0 0,4-3-251 0 0,17-8 282 0 0,0-1 0 0 0,-1-2 1 0 0,-1-1-1 0 0,-1-2 0 0 0,-1-2 1 0 0,-1-1-1 0 0,-1-1 1 0 0,2-5-283 0 0,-27 25 35 0 0,1 1 0 0 0,-1-1 0 0 0,-1 0 1 0 0,1-1-1 0 0,-1 0 0 0 0,-1 1 0 0 0,1-2 0 0 0,-1 1 1 0 0,-1 0-1 0 0,1-1 0 0 0,-2 0 0 0 0,1 0 0 0 0,-1 1 1 0 0,0-1-1 0 0,-1-3-35 0 0,-2 10-45 0 0,-1 0 1 0 0,0 1 0 0 0,0-1 0 0 0,1 1-1 0 0,-1-1 1 0 0,0 1 0 0 0,-1 0-1 0 0,1 0 1 0 0,0 0 0 0 0,0 0-1 0 0,0 0 1 0 0,-1 0 0 0 0,1 1-1 0 0,0-1 1 0 0,-1 1 0 0 0,1 0-1 0 0,0-1 1 0 0,-1 1 0 0 0,1 0-1 0 0,0 1 1 0 0,-1-1 0 0 0,1 0 0 0 0,0 1-1 0 0,-1-1 1 0 0,1 1 0 0 0,0 0-1 0 0,-1-1 1 0 0,1 1 0 0 0,0 0-1 0 0,0 0 1 0 0,0 1 0 0 0,0-1-1 0 0,0 0 1 0 0,0 1 0 0 0,0 0 44 0 0,-10 7-74 0 0,0 1 0 0 0,1 0 0 0 0,0 1-1 0 0,1 0 1 0 0,1 1 0 0 0,-1 0 0 0 0,2 0 0 0 0,0 1 0 0 0,0 0 0 0 0,1 0 0 0 0,1 1 0 0 0,0 0 0 0 0,1 0 0 0 0,0 1 0 0 0,2-1-1 0 0,-1 1 1 0 0,2 0 0 0 0,0 0 0 0 0,1 0 0 0 0,0 2 74 0 0,2-12 12 0 0,0 1 0 0 0,0-1 1 0 0,0 0-1 0 0,1 0 0 0 0,0 0 0 0 0,0 0 0 0 0,0 0 0 0 0,1 0 1 0 0,-1-1-1 0 0,1 1 0 0 0,0-1 0 0 0,1 0 0 0 0,-1 0 0 0 0,1 0 1 0 0,-1 0-1 0 0,1 0 0 0 0,1-1 0 0 0,-1 0 0 0 0,0 0 0 0 0,1 0 1 0 0,-1 0-1 0 0,1-1 0 0 0,0 0 0 0 0,0 0 0 0 0,0 0 0 0 0,1 0-12 0 0,138 20 764 0 0,-116-26-600 0 0,-1-1-1 0 0,0-1 0 0 0,0-1 1 0 0,-1-1-1 0 0,1-2 1 0 0,-2 0-1 0 0,0-2 0 0 0,0-1 1 0 0,-1-1-1 0 0,-1-1 0 0 0,0-1 1 0 0,12-11-164 0 0,-15 14 26 0 0,-1-1 0 0 0,0 0 0 0 0,-1-2 0 0 0,0 0 0 0 0,-2-1 0 0 0,0 0 0 0 0,0-1 0 0 0,-2-1 0 0 0,0-1 0 0 0,-1 0 0 0 0,-2 0 0 0 0,0-1 1 0 0,4-11-27 0 0,-15 31-12 0 0,1 0 1 0 0,0 0 0 0 0,0 0 0 0 0,-1 0 0 0 0,1 0 0 0 0,0 0 0 0 0,-1 0 0 0 0,1-1 0 0 0,-1 1 0 0 0,1 0 0 0 0,-1 0-1 0 0,0-1 1 0 0,0 1 0 0 0,1 0 0 0 0,-1 0 0 0 0,0-1 0 0 0,0 1 0 0 0,0 0 0 0 0,-1-1 0 0 0,1 1 0 0 0,0 0 0 0 0,0 0 0 0 0,-1-1-1 0 0,1 1 1 0 0,0 0 0 0 0,-1 0 0 0 0,1 0 0 0 0,-1-1 0 0 0,0 1 0 0 0,1 0 0 0 0,-1 0 0 0 0,0 0 0 0 0,0 0 0 0 0,0 0-1 0 0,0 0 1 0 0,0 0 0 0 0,0 1 0 0 0,0-1 0 0 0,0 0 0 0 0,0 0 0 0 0,0 1 0 0 0,0-1 0 0 0,0 1 0 0 0,0-1 0 0 0,-1 1 0 0 0,1-1-1 0 0,0 1 1 0 0,0 0 0 0 0,-1 0 0 0 0,1-1 0 0 0,0 1 0 0 0,0 0 0 0 0,-1 0 0 0 0,1 0 0 0 0,0 0 0 0 0,-1 1 0 0 0,1-1-1 0 0,0 0 1 0 0,0 0 0 0 0,-1 1 0 0 0,1-1 0 0 0,0 1 0 0 0,0-1 0 0 0,0 1 0 0 0,0 0 0 0 0,-1-1 0 0 0,1 1 0 0 0,0 0-1 0 0,0 0 1 0 0,0 0 11 0 0,-8 6-21 0 0,0 0-1 0 0,1 0 0 0 0,0 1 0 0 0,1 0 1 0 0,-1 0-1 0 0,2 1 0 0 0,-1 0 0 0 0,1 0 1 0 0,0 1-1 0 0,1-1 0 0 0,0 1 1 0 0,1 1-1 0 0,0-1 0 0 0,1 0 0 0 0,0 1 1 0 0,0 0-1 0 0,1 0 0 0 0,0 0 0 0 0,1 0 1 0 0,0 3 21 0 0,2-7 16 0 0,0-1 1 0 0,0 0 0 0 0,0 0 0 0 0,1 0 0 0 0,0 0 0 0 0,0 0 0 0 0,0 0 0 0 0,1 0-1 0 0,-1-1 1 0 0,2 1 0 0 0,-1-1 0 0 0,0 0 0 0 0,1 0 0 0 0,0 0 0 0 0,0 0 0 0 0,1-1 0 0 0,-1 1-1 0 0,1-1 1 0 0,0-1 0 0 0,0 1 0 0 0,1 0 0 0 0,-1-1 0 0 0,4 1-17 0 0,9 5 76 0 0,0 0 0 0 0,0-1 0 0 0,1-1 0 0 0,0-1 0 0 0,0-1 0 0 0,18 2-76 0 0,-26-4-91 0 0,0-1 1 0 0,1-1-1 0 0,-1 0 1 0 0,0 0 0 0 0,1-1-1 0 0,-1-1 1 0 0,1 0-1 0 0,-1-1 1 0 0,0 0-1 0 0,1 0 1 0 0,-1-1-1 0 0,0-1 1 0 0,-1 0-1 0 0,1 0 1 0 0,-1-1 0 0 0,1 0-1 0 0,7-6 91 0 0,-2-18-3566 0 0,-15 7-3970 0 0,-1 14 925 0 0</inkml:trace>
  <inkml:trace contextRef="#ctx0" brushRef="#br0" timeOffset="4422.905">1663 295 9954 0 0,'0'0'263'0'0,"0"0"-108"0"0,0 0 298 0 0,0 0 546 0 0,0 0 309 0 0,0 0 90 0 0,0 0-137 0 0,34-3-258 0 0,111-10-177 0 0,316-19 2608 0 0,-49-19-2887 0 0,-385 50-495 0 0,-26 1 34 0 0,-1 0 89 0 0,0 0 109 0 0,-6 0 366 0 0,-125-23-154 0 0,-99-28 124 0 0,229 50-640 0 0,-4 1-43 0 0,1-1-1 0 0,0-1 0 0 0,-1 1 1 0 0,1-1-1 0 0,0 1 0 0 0,0-1 0 0 0,0 0 1 0 0,0-1-1 0 0,1 1 0 0 0,-1-1 1 0 0,0 0-1 0 0,1 1 0 0 0,0-2 0 0 0,0 1 1 0 0,0 0-1 0 0,0 0 0 0 0,0-1 1 0 0,1 0-1 0 0,-1 0 0 0 0,1 1 1 0 0,0-1-1 0 0,0-1 0 0 0,1 1 0 0 0,-1-1 64 0 0,28-28-6928 0 0,-15 24 1798 0 0,-2 1-5227 0 0</inkml:trace>
  <inkml:trace contextRef="#ctx0" brushRef="#br0" timeOffset="6805.109">3338 957 112 0 0,'0'0'994'0'0,"0"0"-80"0"0,0 0 77 0 0,0 0 255 0 0,0 0 228 0 0,0 0 81 0 0,0 0-156 0 0,0 0-335 0 0,0 0-349 0 0,0 0-250 0 0,0 0-108 0 0,0 0 26 0 0,0 0 120 0 0,0 5 66 0 0,7 151 2568 0 0,-18 3-3370 0 0,4-137-3041 0 0,-8-7-8616 0 0,11-14 11409 0 0</inkml:trace>
  <inkml:trace contextRef="#ctx0" brushRef="#br0" timeOffset="7126.956">3266 1031 0 0 0,'0'0'196'0'0,"0"0"646"0"0,0 0 386 0 0,0 0 155 0 0,0 0-8 0 0,0 0-178 0 0,0 0-239 0 0,0 0-178 0 0,0 0-73 0 0,0 0-6 0 0,0 0 23 0 0,11-2 2 0 0,99-14 1344 0 0,-45 14-745 0 0,-32 1-3466 0 0,0 0-9706 0 0,-31 1 11623 0 0</inkml:trace>
  <inkml:trace contextRef="#ctx0" brushRef="#br0" timeOffset="7404.687">3281 1230 0 0 0,'0'0'139'0'0,"0"0"517"0"0,0 0 529 0 0,0 0 345 0 0,0 0 94 0 0,0 0-94 0 0,0 0-179 0 0,0 0-165 0 0,0 0-150 0 0,0 0-132 0 0,0 0-133 0 0,0 0-155 0 0,27-6-157 0 0,85-17-148 0 0,-14 0-1213 0 0,-92 21-408 0 0,-4 1-1026 0 0,2 1-3863 0 0,-1 0 3648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37.7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543 7 2425 0 0,'0'0'1409'0'0,"0"0"95"0"0,0 0 146 0 0,0 0 141 0 0,0 0 55 0 0,0 0-67 0 0,0 0-228 0 0,0 0-345 0 0,0 0-312 0 0,0 0-256 0 0,0 0-190 0 0,0 0-139 0 0,0 0-103 0 0,-3-2-73 0 0,3 2-130 0 0,-1-1 0 0 0,1 1 0 0 0,-1 0 0 0 0,1-1 0 0 0,-1 1 0 0 0,1 0 0 0 0,-1 0 0 0 0,1-1 0 0 0,-1 1 0 0 0,1 0 0 0 0,-1 0 0 0 0,0 0 0 0 0,1 0 0 0 0,-1 0 0 0 0,1 0 0 0 0,-1 0 0 0 0,1 0 0 0 0,-1 0 0 0 0,1 0 0 0 0,-1 0 0 0 0,0 0 0 0 0,1 0 0 0 0,-1 0 0 0 0,1 1 0 0 0,-1-1 0 0 0,1 0 0 0 0,-1 0 0 0 0,1 1 0 0 0,-1-1 0 0 0,1 0 0 0 0,-1 1 0 0 0,1-1 0 0 0,0 0 0 0 0,-1 1 0 0 0,1-1 0 0 0,-1 0-1 0 0,1 1 1 0 0,0-1 0 0 0,0 1 0 0 0,-1-1 0 0 0,1 1 0 0 0,0-1 0 0 0,0 1 0 0 0,-1-1 0 0 0,1 1 0 0 0,0-1 0 0 0,0 1 0 0 0,0 0 0 0 0,0-1 0 0 0,0 1 0 0 0,0-1 0 0 0,0 1 0 0 0,0-1 0 0 0,0 1 0 0 0,0-1 0 0 0,0 1 0 0 0,0 0 0 0 0,0-1 0 0 0,0 1 0 0 0,1-1 0 0 0,-1 1 0 0 0,0-1 0 0 0,0 1 0 0 0,1-1 0 0 0,-1 1 0 0 0,0-1 0 0 0,0 1 0 0 0,1-1 0 0 0,-1 0 0 0 0,1 1-3 0 0,-1 8 17 0 0,21 94 283 0 0,-12-39-207 0 0,-2 0 0 0 0,-4 0 1 0 0,-2 31-94 0 0,-3-69-24 0 0,-1-1 0 0 0,-1 0 0 0 0,-1 0 0 0 0,-1-1 0 0 0,-2 1 0 0 0,-1 1 24 0 0,-9 33-306 0 0,14-43 81 0 0,-5 16-388 0 0,7-10-2695 0 0,2-22 2142 0 0,0 0-170 0 0,0 0-234 0 0,0 0-279 0 0,2-2-4526 0 0,3-2 4787 0 0,-3 3 1473 0 0</inkml:trace>
  <inkml:trace contextRef="#ctx0" brushRef="#br0" timeOffset="481.005">50 117 0 0 0,'0'0'320'0'0,"0"0"710"0"0,0 0 493 0 0,0 0 310 0 0,0 0 101 0 0,0 0-151 0 0,0 0-359 0 0,0 0-381 0 0,0 0-287 0 0,0 0-173 0 0,0 0-77 0 0,2-14 1725 0 0,53-10 1278 0 0,40 7-2460 0 0,-65 13-689 0 0,341-36 879 0 0,-188 30-2057 0 0,-104 9-9522 0 0,-79 1 7607 0 0,0 1-1447 0 0,0 1 2360 0 0,0 2 588 0 0</inkml:trace>
  <inkml:trace contextRef="#ctx0" brushRef="#br0" timeOffset="870.06">0 883 4129 0 0,'0'0'1724'0'0,"0"0"-741"0"0,0 0-113 0 0,0 0 166 0 0,0 0 172 0 0,0 0 128 0 0,0 0-50 0 0,0 0-166 0 0,0 0-200 0 0,0 0-233 0 0,0 0-112 0 0,0 0-29 0 0,0 0-41 0 0,28-11-48 0 0,88-34-63 0 0,-87 34-147 0 0,0 2-1 0 0,2 1 1 0 0,-1 1 0 0 0,0 2-1 0 0,1 1 1 0 0,4 1-247 0 0,34-4 209 0 0,266-52-951 0 0,-230 24-3305 0 0,-72 20-471 0 0,-1-2-4250 0 0,-26 14 7378 0 0</inkml:trace>
  <inkml:trace contextRef="#ctx0" brushRef="#br0" timeOffset="1448.075">915 780 0 0 0,'0'0'600'0'0,"0"0"120"0"0,0 0-12 0 0,0 0-55 0 0,0 0-9 0 0,2 31-5 0 0,6 144 358 0 0,-7-109 929 0 0,-1-65-1802 0 0,-1 0-1 0 0,1 0 1 0 0,-1 0 0 0 0,0-1-1 0 0,1 1 1 0 0,-1 0 0 0 0,0 0-1 0 0,1 0 1 0 0,-1-1 0 0 0,0 1 0 0 0,0 0-1 0 0,0-1 1 0 0,0 1 0 0 0,0-1-1 0 0,0 1 1 0 0,0-1 0 0 0,0 1 0 0 0,0-1-1 0 0,0 0 1 0 0,0 1 0 0 0,0-1-1 0 0,0 0 1 0 0,0 0 0 0 0,0 0 0 0 0,0 0-1 0 0,0 0 1 0 0,0 0 0 0 0,0 0-1 0 0,0 0 1 0 0,0 0 0 0 0,0-1 0 0 0,-1 1-1 0 0,1 0 1 0 0,0-1 0 0 0,0 1-1 0 0,0 0 1 0 0,1-1 0 0 0,-1 0 0 0 0,0 1-1 0 0,0-1 1 0 0,0 1 0 0 0,0-1-1 0 0,0 0 1 0 0,1 0 0 0 0,-1 1 0 0 0,0-1-1 0 0,1 0 1 0 0,-1 0 0 0 0,0 0-1 0 0,1 0 1 0 0,-1 0 0 0 0,1 0-1 0 0,0 0 1 0 0,-1 0 0 0 0,1 0-124 0 0,-4-9 211 0 0,0-1 1 0 0,0 1-1 0 0,1-1 1 0 0,1 0-1 0 0,-1 0 1 0 0,2 0-1 0 0,0 0 1 0 0,0 0-1 0 0,1 0 1 0 0,0 0-1 0 0,1 0 1 0 0,0 0-1 0 0,1 0 1 0 0,1 0-1 0 0,-1 0 1 0 0,2 0-1 0 0,-1 1 1 0 0,1 0-1 0 0,1-1 1 0 0,0 2-1 0 0,0-1 1 0 0,6-7-212 0 0,3-4 82 0 0,0 2 1 0 0,1 0 0 0 0,1 1 0 0 0,1 0-1 0 0,0 1 1 0 0,1 1 0 0 0,1 1-1 0 0,1 0 1 0 0,0 2 0 0 0,3-1-83 0 0,-6 3-7 0 0,0 0 0 0 0,1 2 0 0 0,-1 0 1 0 0,2 1-1 0 0,-1 1 0 0 0,1 1 0 0 0,0 1 1 0 0,1 0-1 0 0,-1 1 0 0 0,1 1 0 0 0,0 1 1 0 0,0 1-1 0 0,8 1 7 0 0,-25 2 16 0 0,-1 0 1 0 0,0 0 0 0 0,0 0 0 0 0,0 0-1 0 0,0 0 1 0 0,-1 0 0 0 0,1 0-1 0 0,0 1 1 0 0,-1-1 0 0 0,0 1-1 0 0,1-1 1 0 0,-1 1 0 0 0,0-1-1 0 0,0 1 1 0 0,-1 0 0 0 0,1 0-1 0 0,0-1 1 0 0,-1 1 0 0 0,0 0 0 0 0,0 0-1 0 0,0 0 1 0 0,0 0 0 0 0,0-1-1 0 0,0 1 1 0 0,-1 0 0 0 0,1 0-1 0 0,-1-1 1 0 0,0 1 0 0 0,0 0-1 0 0,0-1 1 0 0,0 1 0 0 0,0 0 0 0 0,-2 1-17 0 0,-4 9 34 0 0,-1 0 0 0 0,-1-1 0 0 0,0 0 0 0 0,-1 0 0 0 0,0-1 1 0 0,0 0-1 0 0,-1-1 0 0 0,-1-1 0 0 0,0 1 0 0 0,0-2 1 0 0,-1 1-1 0 0,1-2 0 0 0,-2 0 0 0 0,1 0 0 0 0,-1-1 0 0 0,0-1 1 0 0,-1-1-1 0 0,1 0 0 0 0,-10 1-34 0 0,-51-6-1772 0 0,37-29-4790 0 0,30 19 1639 0 0,3 3-2103 0 0</inkml:trace>
  <inkml:trace contextRef="#ctx0" brushRef="#br0" timeOffset="3266.815">1421 732 0 0 0,'0'0'1563'0'0,"0"0"71"0"0,0 0-147 0 0,0 0-187 0 0,0 0-177 0 0,0 0-104 0 0,0 0-67 0 0,0 0-32 0 0,0 0-28 0 0,27-15-39 0 0,82-46-37 0 0,-53 16 609 0 0,-15 2-382 0 0,-9 13-868 0 0,-2-1-1 0 0,-1-2 1 0 0,-2 0 0 0 0,-1-2 0 0 0,-2-1-1 0 0,-1-1 1 0 0,12-28-175 0 0,-26 0-713 0 0,-42 62-2695 0 0,-64 86-1161 0 0,83-69 4407 0 0,0 1 0 0 0,1 0-1 0 0,1 1 1 0 0,0 1-1 0 0,1 0 1 0 0,1 0 0 0 0,0 1-1 0 0,-4 14 163 0 0,12-28 60 0 0,1 0-1 0 0,0 0 0 0 0,0 0 1 0 0,0 0-1 0 0,0 1 0 0 0,0-1 1 0 0,1 0-1 0 0,0 0 0 0 0,0 0 0 0 0,0 1 1 0 0,0-1-1 0 0,1 0 0 0 0,-1 0 1 0 0,1 0-1 0 0,0 1 0 0 0,0-1 1 0 0,1 0-1 0 0,-1 0 0 0 0,1-1 1 0 0,0 1-1 0 0,0 0 0 0 0,1 0 1 0 0,-1-1-1 0 0,0 0 0 0 0,1 1 0 0 0,0-1 1 0 0,0 0-1 0 0,0 0 0 0 0,0-1 1 0 0,1 1-1 0 0,-1 0-59 0 0,6 2 317 0 0,-1 0 1 0 0,1 0-1 0 0,0-1 1 0 0,0 0-1 0 0,0-1 1 0 0,1 0-1 0 0,-1 0 0 0 0,1-1 1 0 0,0-1-1 0 0,0 1 1 0 0,-1-1-1 0 0,10-1-317 0 0,12-4 480 0 0,0-1 0 0 0,0-1 1 0 0,-1-2-1 0 0,0-1 0 0 0,0-1 0 0 0,-1-2 0 0 0,-1-1 0 0 0,0-1 0 0 0,6-5-480 0 0,5 1 217 0 0,-1-2 0 0 0,0-1-1 0 0,-2-2 1 0 0,-1-2 0 0 0,-1-1-1 0 0,-1-2 1 0 0,-1-1 0 0 0,22-28-217 0 0,-48 50 20 0 0,-1-2 0 0 0,0 1 0 0 0,0 0-1 0 0,-1-1 1 0 0,0 0 0 0 0,-1 0 0 0 0,0 0 0 0 0,0-1 0 0 0,-1 1 0 0 0,0-1 0 0 0,-1 1 0 0 0,0-1 0 0 0,-1-5-20 0 0,-1 13-34 0 0,0 1 0 0 0,-1-1 1 0 0,1 1-1 0 0,-1-1 0 0 0,0 1 1 0 0,0 0-1 0 0,1-1 0 0 0,-1 1 1 0 0,0 0-1 0 0,0 0 0 0 0,0 0 1 0 0,0 0-1 0 0,0 1 1 0 0,0-1-1 0 0,0 0 0 0 0,0 1 1 0 0,-1 0-1 0 0,1-1 0 0 0,0 1 1 0 0,0 0-1 0 0,0 0 0 0 0,0 0 1 0 0,-1 0-1 0 0,1 1 0 0 0,0-1 1 0 0,0 1-1 0 0,0-1 0 0 0,0 1 1 0 0,0 0-1 0 0,0 0 0 0 0,0-1 1 0 0,0 2-1 0 0,0-1 1 0 0,0 0-1 0 0,0 0 0 0 0,1 0 1 0 0,-1 1-1 0 0,0-1 0 0 0,0 2 34 0 0,-9 5-61 0 0,1 1 0 0 0,0 0-1 0 0,1 0 1 0 0,0 1 0 0 0,0 0-1 0 0,1 0 1 0 0,0 1 0 0 0,1 0-1 0 0,0 1 1 0 0,1 0-1 0 0,0 0 1 0 0,1 0 0 0 0,1 0-1 0 0,0 1 1 0 0,0 0 0 0 0,1 0-1 0 0,1 0 1 0 0,0 0 0 0 0,1 0-1 0 0,0 1 1 0 0,1-1 0 0 0,1 0-1 0 0,0 4 62 0 0,1-12 42 0 0,-1 0 0 0 0,1 1 0 0 0,1-1 0 0 0,-1 0 0 0 0,1 0 0 0 0,0 0 0 0 0,0-1 0 0 0,0 1 0 0 0,0-1 0 0 0,1 1 0 0 0,0-1 0 0 0,0-1 0 0 0,0 1 0 0 0,1 0 0 0 0,-1-1 0 0 0,1 0 0 0 0,-1 0 0 0 0,1 0 0 0 0,0-1 1 0 0,0 1-1 0 0,1-1 0 0 0,-1 0 0 0 0,0-1 0 0 0,3 1-42 0 0,8 2 168 0 0,0-1 0 0 0,1-1 0 0 0,-1 0 0 0 0,1-1 0 0 0,-1-1 0 0 0,1 0 0 0 0,12-3-168 0 0,-4-2 190 0 0,1-2 0 0 0,-1-1 0 0 0,-1 0 1 0 0,0-2-1 0 0,0-1 0 0 0,12-8-190 0 0,-26 14 50 0 0,23-13 51 0 0,0-2 1 0 0,-2 0-1 0 0,-1-2 1 0 0,0-2 0 0 0,-2 0-1 0 0,17-20-101 0 0,-32 32-44 0 0,-1 0-1 0 0,-1-1 0 0 0,-1 0 1 0 0,0 0-1 0 0,0-1 0 0 0,-1-1 1 0 0,-1 1-1 0 0,0-1 1 0 0,-2-1-1 0 0,1 1 0 0 0,-2-1 1 0 0,0-1-1 0 0,1-7 45 0 0,-6 22-33 0 0,1 1 1 0 0,-1-1-1 0 0,0 0 0 0 0,0 0 0 0 0,0 0 0 0 0,0 1 1 0 0,0-1-1 0 0,0 0 0 0 0,-1 0 0 0 0,1 0 1 0 0,0 1-1 0 0,-1-1 0 0 0,0 0 0 0 0,1 1 1 0 0,-1-1-1 0 0,0 0 0 0 0,0 1 0 0 0,0-1 1 0 0,0 1-1 0 0,0-1 0 0 0,0 1 0 0 0,0 0 0 0 0,0-1 1 0 0,-1 1-1 0 0,1 0 0 0 0,-1 0 0 0 0,1 0 1 0 0,-1 0-1 0 0,1 0 0 0 0,-1 0 0 0 0,1 0 1 0 0,-1 0-1 0 0,0 1 0 0 0,1-1 0 0 0,-1 1 1 0 0,0-1-1 0 0,0 1 0 0 0,0 0 0 0 0,1 0 0 0 0,-1 0 1 0 0,0 0-1 0 0,0 0 0 0 0,0 0 0 0 0,1 0 1 0 0,-2 0 32 0 0,-82 25-1040 0 0,72-17 1069 0 0,1 1-1 0 0,0-1 1 0 0,0 2-1 0 0,1 0 1 0 0,0 0-1 0 0,1 1 0 0 0,0 0 1 0 0,1 1-1 0 0,0 0 1 0 0,1 1-1 0 0,0-1 1 0 0,1 2-1 0 0,0-1 1 0 0,1 1-1 0 0,1 0 1 0 0,0 0-1 0 0,1 0 1 0 0,1 1-1 0 0,0-1 1 0 0,1 1-1 0 0,0 0 1 0 0,1 0-1 0 0,1 14-28 0 0,4-16 100 0 0,1 0-1 0 0,0-1 1 0 0,0 1-1 0 0,1-1 1 0 0,1 0-1 0 0,0-1 1 0 0,1 0-1 0 0,0 0 1 0 0,0 0-1 0 0,1-1 1 0 0,1 0-1 0 0,0-1 1 0 0,0 0-1 0 0,1-1 1 0 0,0 0 0 0 0,0-1-1 0 0,1 0 1 0 0,0 0-1 0 0,0-1 1 0 0,0-1-1 0 0,1 0 1 0 0,10 2-100 0 0,-13-3-120 0 0,1 0-1 0 0,0-1 1 0 0,0 0 0 0 0,0-1 0 0 0,0 0 0 0 0,0-1 0 0 0,1 0 0 0 0,-1-1-1 0 0,0 0 1 0 0,1 0 0 0 0,6-2 120 0 0,0-9-2643 0 0,-8 1-2868 0 0,-4 2-1799 0 0</inkml:trace>
  <inkml:trace contextRef="#ctx0" brushRef="#br0" timeOffset="3598.702">3332 478 11194 0 0,'0'0'785'0'0,"0"0"-317"0"0,0 0 105 0 0,0 0 257 0 0,0 0 132 0 0,0 0-51 0 0,0 0-234 0 0,0 0-217 0 0,0 0-150 0 0,0 0-98 0 0,0 0-49 0 0,0 0-48 0 0,-4 31-11 0 0,-14 95-6 0 0,-8-26 92 0 0,-5-4-1518 0 0,31-93 2284 0 0,0-3-8043 0 0,0 1-2238 0 0,0-1 8057 0 0</inkml:trace>
  <inkml:trace contextRef="#ctx0" brushRef="#br0" timeOffset="3901.904">3043 452 0 0 0,'0'0'991'0'0,"0"0"-79"0"0,0 0 260 0 0,0 0 389 0 0,0 0 199 0 0,0 0-46 0 0,0 0-147 0 0,0 0-138 0 0,0 0-143 0 0,31 3-163 0 0,98 10-202 0 0,44-19 808 0 0,-137 0-1611 0 0,64-17-1026 0 0,-98 22 420 0 0,-4-1-9921 0 0,-1 2 5931 0 0</inkml:trace>
  <inkml:trace contextRef="#ctx0" brushRef="#br0" timeOffset="4207.041">2992 846 3313 0 0,'0'0'1624'0'0,"0"0"-618"0"0,0 0-153 0 0,0 0 202 0 0,0 0 207 0 0,0 0 23 0 0,0 0-71 0 0,0 0-129 0 0,0 0-142 0 0,0 0-119 0 0,0 0-109 0 0,0 0-92 0 0,0 0-63 0 0,18 11-57 0 0,58 30-58 0 0,-72-39-394 0 0,0 0-1 0 0,-1 0 0 0 0,1-1 0 0 0,0 1 0 0 0,0-1 0 0 0,0 0 0 0 0,0 0 1 0 0,0-1-1 0 0,0 1 0 0 0,1-1 0 0 0,-1 0 0 0 0,0 0 0 0 0,0 0 1 0 0,0 0-1 0 0,0-1 0 0 0,0 0 0 0 0,0 0 0 0 0,4-1-50 0 0,7-2 150 0 0,150-40 99 0 0,-98 24-2710 0 0,-39 8-1445 0 0,-8 3-4317 0 0,-12 5 4201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43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5 379 0 0 0,'0'0'452'0'0,"0"0"807"0"0,0 0 276 0 0,0 0-36 0 0,0 0-115 0 0,0 0-210 0 0,0 0-210 0 0,0 0-181 0 0,0 0-136 0 0,0 0-70 0 0,0 0-47 0 0,-5-11 1143 0 0,164-5 3032 0 0,328-34-2128 0 0,73 3-1872 0 0,-509 46-683 0 0,-49 1 10 0 0,-2 0 52 0 0,0 0 76 0 0,0 0 82 0 0,0 0 83 0 0,0 0 27 0 0,-23 0 619 0 0,-15 0-635 0 0,22-12 724 0 0,-106-59-717 0 0,-10-13-1283 0 0,92 50-2310 0 0,3-4-4332 0 0,23 23-3893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6:21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4638 1274 0 0 0,'0'0'573'0'0,"0"0"720"0"0,0 0 130 0 0,0 0-108 0 0,0 0-68 0 0,0 0-107 0 0,31-2-92 0 0,97-6-150 0 0,91-10 1894 0 0,-67-5-2939 0 0,-105 19-1349 0 0,-28 4-7580 0 0,-19 0 8066 0 0</inkml:trace>
  <inkml:trace contextRef="#ctx0" brushRef="#br0" timeOffset="353.236">4662 1466 0 0 0,'0'0'1155'0'0,"0"0"697"0"0,0 0 78 0 0,0 0-187 0 0,0 0-229 0 0,0 0-207 0 0,32-8-223 0 0,102-21-237 0 0,4 16 929 0 0,-98 15-1610 0 0,89-3-1928 0 0,-88-13-5282 0 0,-34 10 2476 0 0</inkml:trace>
  <inkml:trace contextRef="#ctx0" brushRef="#br0" timeOffset="50220.416">3298 1370 0 0 0,'0'0'1458'0'0,"0"0"141"0"0,0 0-95 0 0,0 0-210 0 0,0 0-168 0 0,0 0-113 0 0,-2-7 5320 0 0,-104 110-6160 0 0,102-97-186 0 0,-2 2-1 0 0,0 0 0 0 0,0 1 0 0 0,1 0 0 0 0,0 0 0 0 0,0 0 0 0 0,1 1 0 0 0,0-1 0 0 0,1 1 0 0 0,0 0 1 0 0,1 0-1 0 0,0 0 0 0 0,0 0 0 0 0,1 6 14 0 0,1-13-14 0 0,0 0 0 0 0,0 0 1 0 0,0 0-1 0 0,0 0 0 0 0,1 1 1 0 0,-1-1-1 0 0,1 0 0 0 0,0 0 0 0 0,0 0 1 0 0,0 0-1 0 0,1 0 0 0 0,-1-1 1 0 0,1 1-1 0 0,-1 0 0 0 0,1-1 0 0 0,0 1 1 0 0,0-1-1 0 0,0 1 0 0 0,0-1 1 0 0,1 0-1 0 0,-1 0 0 0 0,0 0 1 0 0,1 0-1 0 0,0 0 0 0 0,-1 0 0 0 0,1-1 1 0 0,0 0-1 0 0,0 1 0 0 0,0-1 14 0 0,9 3 72 0 0,1 0 0 0 0,0 0 0 0 0,0-2-1 0 0,0 1 1 0 0,0-2 0 0 0,0 1 0 0 0,0-2-1 0 0,0 0 1 0 0,0 0 0 0 0,0-2 0 0 0,1 1-1 0 0,-1-2 1 0 0,-1 0 0 0 0,1 0 0 0 0,0-1-1 0 0,-1 0 1 0 0,0-2 0 0 0,0 1 0 0 0,0-1-1 0 0,3-3-71 0 0,1-1 244 0 0,-1-2-1 0 0,1 0 0 0 0,-2 0 1 0 0,0-1-1 0 0,0-1 1 0 0,-1-1-1 0 0,-1 1 0 0 0,-1-2 1 0 0,0 0-1 0 0,8-16-243 0 0,5-3 162 0 0,-2-1 0 0 0,-2-2 1 0 0,-1 0-1 0 0,-2-1 0 0 0,-2 0 0 0 0,-2-2 0 0 0,-1 0 0 0 0,-2 0 1 0 0,-2-1-1 0 0,3-39-162 0 0,-9 68-56 0 0,-1-1 0 0 0,0 0 0 0 0,-1 0 0 0 0,0 1 0 0 0,-2-1 0 0 0,1 0 1 0 0,-1 1-1 0 0,-1-1 0 0 0,-1 1 0 0 0,0 0 0 0 0,0 0 0 0 0,-1 0 0 0 0,-1 1 0 0 0,0 0 0 0 0,-1 0 0 0 0,0 0 1 0 0,-1 1-1 0 0,0 0 0 0 0,-1 0 0 0 0,0 1 0 0 0,-1 0 0 0 0,0 1 0 0 0,-8-7 56 0 0,13 14-35 0 0,0 0 0 0 0,0 0 0 0 0,0 1 0 0 0,-1-1-1 0 0,1 1 1 0 0,0 0 0 0 0,-1 0 0 0 0,1 1 0 0 0,0 0 0 0 0,-1 0 0 0 0,1 0-1 0 0,-1 0 1 0 0,1 1 0 0 0,0 0 0 0 0,-1 0 0 0 0,1 0 0 0 0,0 1 0 0 0,0 0-1 0 0,0 0 1 0 0,0 0 0 0 0,0 1 0 0 0,0-1 0 0 0,1 1 0 0 0,-1 0 0 0 0,1 1-1 0 0,0-1 1 0 0,0 1 0 0 0,0 0 0 0 0,0 0 0 0 0,1 0 0 0 0,-2 2 35 0 0,-5 4 5 0 0,1 1 0 0 0,0 0 0 0 0,0 1 0 0 0,1-1 0 0 0,0 1 1 0 0,1 1-1 0 0,1 0 0 0 0,0 0 0 0 0,1 0 0 0 0,0 0 0 0 0,1 1 1 0 0,1 0-1 0 0,0 0 0 0 0,0 0 0 0 0,2 0 0 0 0,-1 2-5 0 0,23 117 320 0 0,0-77-179 0 0,3-1-1 0 0,2-1 0 0 0,2-1 0 0 0,3-1 1 0 0,2-2-1 0 0,22 25-140 0 0,47 69 101 0 0,-99-138 235 0 0,-2-5-8417 0 0,-1-11 640 0 0,0 6 4258 0 0</inkml:trace>
  <inkml:trace contextRef="#ctx0" brushRef="#br0" timeOffset="50606.117">4093 865 4601 0 0,'0'0'2027'0'0,"0"0"-820"0"0,0 0-456 0 0,0 0-100 0 0,0 0 127 0 0,0 0 196 0 0,0 0 100 0 0,0 0-61 0 0,0 0-173 0 0,0 0-209 0 0,0 0-145 0 0,0 0-78 0 0,-8 27-58 0 0,-24 82-30 0 0,14-8 405 0 0,-28 171-288 0 0,37-226-459 0 0,2-16 12 0 0,0 0 1 0 0,3 1 0 0 0,0-1-1 0 0,2 1 1 0 0,1 0-1 0 0,3 22 10 0 0,-1-50 40 0 0,1-1-1 0 0,-1 0 0 0 0,1 0 0 0 0,-1 0 1 0 0,1 0-1 0 0,0 0 0 0 0,0 0 0 0 0,-1 0 1 0 0,1-1-1 0 0,1 1 0 0 0,-1-1 0 0 0,0 1 1 0 0,0-1-1 0 0,0 0 0 0 0,1 0 0 0 0,-1 0 1 0 0,1 0-1 0 0,-1 0 0 0 0,1-1 0 0 0,-1 1 1 0 0,1-1-1 0 0,-1 1 0 0 0,1-1 1 0 0,-1 0-1 0 0,1 0 0 0 0,0 0 0 0 0,-1 0 1 0 0,1-1-1 0 0,-1 1 0 0 0,1-1 0 0 0,-1 0 1 0 0,1 1-1 0 0,-1-1 0 0 0,1 0 0 0 0,-1 0 1 0 0,0-1-1 0 0,0 1 0 0 0,1 0 0 0 0,0-2-39 0 0,5-2-132 0 0,93-68 1313 0 0,-99 70-1502 0 0,1 0 1 0 0,-1 0-1 0 0,1 0 0 0 0,-1 0 0 0 0,0 0 0 0 0,0-1 1 0 0,0 1-1 0 0,-1 0 0 0 0,1-1 0 0 0,-1 0 1 0 0,0 1-1 0 0,0-1 0 0 0,0 0 0 0 0,0 0 1 0 0,-1 0-1 0 0,1 1 0 0 0,-1-1 0 0 0,0-4 321 0 0,-11-13-12309 0 0,7 16 10618 0 0</inkml:trace>
  <inkml:trace contextRef="#ctx0" brushRef="#br0" timeOffset="50798.814">3749 1333 4561 0 0,'0'0'1592'0'0,"0"0"-567"0"0,0 0 71 0 0,0 0 96 0 0,0 0-32 0 0,0 0-88 0 0,217-33-119 0 0,-175 26-161 0 0,-3-1-184 0 0,5-3-272 0 0,-5 4-256 0 0,3-1-376 0 0,-5 1-600 0 0,0 0-1169 0 0,-12-1-1999 0 0,-8 8-3082 0 0</inkml:trace>
  <inkml:trace contextRef="#ctx0" brushRef="#br0" timeOffset="56108.408">308 508 0 0 0,'0'0'711'0'0,"0"0"393"0"0,0 0-136 0 0,0 0-272 0 0,0 0-155 0 0,0 0-45 0 0,0 0 12 0 0,5-4 2312 0 0,-5 5-2306 0 0,0-1-27 0 0,0 0-29 0 0,0 0-11 0 0,0 0 24 0 0,0 0 57 0 0,-8 5 8017 0 0,-24-16-7701 0 0,11 3-448 0 0,-132-4 85 0 0,146 15-480 0 0,1 0-1 0 0,0 0 1 0 0,0 1 0 0 0,1 0-1 0 0,-1 0 1 0 0,1 0 0 0 0,0 0-1 0 0,0 1 1 0 0,0 0-1 0 0,0 0 1 0 0,1 0 0 0 0,0 1-1 0 0,0-1 1 0 0,0 1 0 0 0,1 0-1 0 0,0 0 1 0 0,0 0 0 0 0,1 1-1 0 0,0-1 1 0 0,0 1-1 0 0,0-1 1 0 0,0 1 0 0 0,1 0-1 0 0,1 0 1 0 0,-1-1 0 0 0,1 1-1 0 0,0 0 1 0 0,0 0-1 0 0,1 0 1 0 0,0-1 0 0 0,0 1-1 0 0,1 0 1 0 0,0-1 0 0 0,0 1-1 0 0,0-1 1 0 0,1 0-1 0 0,0 1 1 0 0,1 0-1 0 0,84 136 316 0 0,-25-56-222 0 0,59 100 307 0 0,-93-112-293 0 0,-3 2 0 0 0,-4 1 1 0 0,-3 0-1 0 0,-3 1 0 0 0,-4 1 0 0 0,-3 0 0 0 0,-4 1 1 0 0,-5 78-109 0 0,0-143 16 0 0,2 44 97 0 0,-3 0 0 0 0,-3 0-1 0 0,-2 0 1 0 0,-3-1 0 0 0,-8 23-113 0 0,14-72 14 0 0,-7 30 75 0 0,-1-2 0 0 0,-2 1 0 0 0,-2-2 0 0 0,-1 0 0 0 0,-2-1 0 0 0,-8 11-89 0 0,23-43 17 0 0,1 0 1 0 0,0 0-1 0 0,-1-1 1 0 0,0 1-1 0 0,1-1 1 0 0,-2 1-1 0 0,1-1 1 0 0,0 0-1 0 0,-1 0 1 0 0,1-1-1 0 0,-1 1 1 0 0,0-1-1 0 0,1 1 1 0 0,-1-1-1 0 0,-1-1 1 0 0,1 1-1 0 0,0 0 1 0 0,0-1-1 0 0,-1 0 1 0 0,1 0-1 0 0,0 0 1 0 0,-1 0-1 0 0,1-1 1 0 0,-1 0-1 0 0,1 0 1 0 0,-1 0-1 0 0,1-1 1 0 0,-1 1-1 0 0,1-1 1 0 0,0 0-1 0 0,-1 0 1 0 0,1 0-1 0 0,0-1 1 0 0,0 0-1 0 0,-1 0 1 0 0,1 0-1 0 0,1 0 1 0 0,-1 0-1 0 0,0-1 1 0 0,-1-1-18 0 0,-7-9-216 0 0,1-2 0 0 0,1 1 0 0 0,0-1 1 0 0,1 0-1 0 0,0-1 0 0 0,1 0 0 0 0,1-1 0 0 0,1 0 0 0 0,0 0 1 0 0,0-4 215 0 0,-3-21-4095 0 0,4 0-3475 0 0,5 30-2479 0 0</inkml:trace>
  <inkml:trace contextRef="#ctx0" brushRef="#br0" timeOffset="56750.6">709 2397 1536 0 0,'0'0'1231'0'0,"0"0"-708"0"0,0 0-142 0 0,0 0 164 0 0,0 0 203 0 0,0 0 97 0 0,0 0-77 0 0,0 0-183 0 0,-13 36-227 0 0,-41 112-183 0 0,-9 36 157 0 0,60-178-287 0 0,0 3 202 0 0,-1 0 1 0 0,2 0 0 0 0,-1 0 0 0 0,1 1 0 0 0,0-1 0 0 0,1 1 0 0 0,0-1 0 0 0,1 1-1 0 0,0 0 1 0 0,1 8-248 0 0,2-15 188 0 0,0-1-1 0 0,0 1 1 0 0,0-1-1 0 0,0 0 1 0 0,0 0-1 0 0,1 0 1 0 0,-1 0-1 0 0,1-1 1 0 0,0 1-1 0 0,-1-1 0 0 0,1 0 1 0 0,0 0-1 0 0,0-1 1 0 0,-1 1-1 0 0,1-1 1 0 0,0 1-1 0 0,0-1 1 0 0,0 0-1 0 0,0-1 1 0 0,0 1-1 0 0,0-1 1 0 0,-1 0-1 0 0,1 1 1 0 0,0-2-1 0 0,0 1 1 0 0,1-1-188 0 0,95-38 1560 0 0,-55 22-1315 0 0,-49 3-4968 0 0,-11 8-5777 0 0,10 7 8493 0 0</inkml:trace>
  <inkml:trace contextRef="#ctx0" brushRef="#br0" timeOffset="57005.32">372 2651 464 0 0,'0'0'1304'0'0,"0"0"-311"0"0,0 0 254 0 0,0 0 356 0 0,0 0 174 0 0,0 0-75 0 0,0 0-147 0 0,0 0-169 0 0,0 0-176 0 0,0 0-201 0 0,35-4-238 0 0,110-11-235 0 0,1-17-90 0 0,-90 17-1251 0 0,24-4-6169 0 0,-52 13-506 0 0,-19 5 6736 0 0</inkml:trace>
  <inkml:trace contextRef="#ctx0" brushRef="#br0" timeOffset="57492.385">982 2728 0 0 0,'0'0'839'0'0,"0"0"789"0"0,0 0 319 0 0,0 0 88 0 0,0 0-116 0 0,0 0-234 0 0,0 0-276 0 0,0 0-280 0 0,0 0-180 0 0,0 0-110 0 0,0 0-124 0 0,0 0-95 0 0,0 0-103 0 0,1 16-110 0 0,3 119 581 0 0,-4-31-2533 0 0,-3-101-350 0 0,1-3-1560 0 0,2 0-4171 0 0,0 0 4521 0 0</inkml:trace>
  <inkml:trace contextRef="#ctx0" brushRef="#br0" timeOffset="57802.584">775 2736 0 0 0,'0'0'908'0'0,"0"0"999"0"0,0 0 180 0 0,0 0-197 0 0,0 0-264 0 0,0 0-199 0 0,0 0-138 0 0,0 0-110 0 0,0 0-80 0 0,0 0-117 0 0,26-5-121 0 0,121-26 382 0 0,0 15-264 0 0,-118 29-3199 0 0,-20 4-8104 0 0,-9-14 5391 0 0</inkml:trace>
  <inkml:trace contextRef="#ctx0" brushRef="#br0" timeOffset="58058.426">833 3038 3057 0 0,'0'0'1720'0'0,"0"0"-40"0"0,0 0 217 0 0,0 0 47 0 0,0 0-223 0 0,0 0-497 0 0,0 0-424 0 0,0 0-384 0 0,206-41-280 0 0,-180 38-192 0 0,-4-5-240 0 0,2 5-584 0 0,-2-1-1113 0 0,-8-4-1967 0 0,-3 8-3450 0 0</inkml:trace>
  <inkml:trace contextRef="#ctx0" brushRef="#br0" timeOffset="59090.442">604 0 3457 0 0,'0'0'1587'0'0,"0"0"-767"0"0,0 0-331 0 0,0 0 73 0 0,0 0 249 0 0,0 0 210 0 0,0 0 93 0 0,0 0-70 0 0,0 0-181 0 0,0 0-204 0 0,0 0-179 0 0,0 0-104 0 0,0 0-45 0 0,-5 8 9 0 0,-27 73 1251 0 0,-15 183-883 0 0,46-259-677 0 0,1-1 0 0 0,-1 0 0 0 0,1 1 0 0 0,0 0 1 0 0,0-1-1 0 0,0 1 0 0 0,0-1 0 0 0,1 1 0 0 0,0-1 1 0 0,0 0-1 0 0,0 1 0 0 0,1-1 0 0 0,-1 0 0 0 0,1 1 0 0 0,0-1 1 0 0,0 0-1 0 0,0 0 0 0 0,1-1 0 0 0,0 1 0 0 0,-1 0 0 0 0,1-1 1 0 0,0 0-1 0 0,1 0 0 0 0,-1 0 0 0 0,1 0 0 0 0,-1 0 0 0 0,1 0 1 0 0,0-1-1 0 0,0 0 0 0 0,0 0 0 0 0,0 0 0 0 0,2 1-31 0 0,-3-3-32 0 0,-1 1 0 0 0,1 0 0 0 0,-1-1-1 0 0,1 1 1 0 0,-1-1 0 0 0,1 0-1 0 0,-1 0 1 0 0,1 0 0 0 0,-1 0 0 0 0,1 0-1 0 0,0 0 1 0 0,-1-1 0 0 0,1 1-1 0 0,-1-1 1 0 0,0 0 0 0 0,1 0 0 0 0,-1 0-1 0 0,1 0 1 0 0,-1 0 0 0 0,0 0 0 0 0,0-1-1 0 0,0 1 1 0 0,0-1 0 0 0,0 0-1 0 0,0 1 1 0 0,0-1 0 0 0,0 0 0 0 0,-1 0-1 0 0,1 0 1 0 0,0-1 32 0 0,16-50-9267 0 0,-18 39 3194 0 0,2 9 5131 0 0</inkml:trace>
  <inkml:trace contextRef="#ctx0" brushRef="#br0" timeOffset="59358.776">336 321 3777 0 0,'0'0'1216'0'0,"0"0"-52"0"0,0 0 209 0 0,0 0 275 0 0,0 0 44 0 0,0 0-198 0 0,0 0-195 0 0,0 0-176 0 0,0 0-186 0 0,0 0-151 0 0,0 0-141 0 0,0 0-139 0 0,35-11-106 0 0,113-36-93 0 0,-27-9 126 0 0,-25 16-2240 0 0,-75 32-2661 0 0,-1 1-3780 0 0,-14 6 3971 0 0</inkml:trace>
  <inkml:trace contextRef="#ctx0" brushRef="#br0" timeOffset="59721.223">825 276 4985 0 0,'0'0'1444'0'0,"0"0"-302"0"0,0 0-44 0 0,0 0 104 0 0,0 0-9 0 0,0 0-140 0 0,0 0-177 0 0,0 0-183 0 0,0 0-132 0 0,0 0-84 0 0,0 0-84 0 0,0 0-84 0 0,0 0-61 0 0,0 18-45 0 0,2 108 249 0 0,-10-41 136 0 0,-1-1-2791 0 0,20-95-7083 0 0,-9 5 5829 0 0,0 1 1486 0 0</inkml:trace>
  <inkml:trace contextRef="#ctx0" brushRef="#br0" timeOffset="60004.44">809 335 1424 0 0,'0'0'1697'0'0,"0"0"-230"0"0,0 0 112 0 0,0 0 322 0 0,0 0 105 0 0,0 0-188 0 0,0 0-280 0 0,0 0-297 0 0,0 0-226 0 0,0 0-176 0 0,0 0-136 0 0,0 0-103 0 0,0 0-96 0 0,25-9-101 0 0,78-28-119 0 0,-6 7-587 0 0,-89 29-1821 0 0,-11 12-11103 0 0,1-7 9862 0 0</inkml:trace>
  <inkml:trace contextRef="#ctx0" brushRef="#br0" timeOffset="60253.394">796 468 1832 0 0,'0'0'1629'0'0,"0"0"-217"0"0,0 0 66 0 0,0 0 122 0 0,0 0-74 0 0,0 0-167 0 0,0 0-183 0 0,0 0-180 0 0,0 0-170 0 0,0 0-181 0 0,0 0-141 0 0,0 0-154 0 0,27-2-140 0 0,84-7-122 0 0,-10-18-1209 0 0,-69 15-1742 0 0,-10 3-4338 0 0,-13 5 2755 0 0</inkml:trace>
  <inkml:trace contextRef="#ctx0" brushRef="#br0" timeOffset="71734.446">1525 1002 0 0 0,'0'0'661'0'0,"0"0"498"0"0,0 0 384 0 0,0 0 190 0 0,0 0-50 0 0,0 0-263 0 0,0 0-369 0 0,0 0-324 0 0,0 0-204 0 0,-2-2-83 0 0,1 2-332 0 0,1 0 0 0 0,-1 0 0 0 0,1 0 0 0 0,-1 0 0 0 0,1 0 0 0 0,-1 0 1 0 0,1 0-1 0 0,-1 0 0 0 0,1 0 0 0 0,-1 0 0 0 0,1 0 0 0 0,-1 0 0 0 0,1 0 0 0 0,-1 0 1 0 0,1 0-1 0 0,-1 1 0 0 0,1-1 0 0 0,-1 0 0 0 0,1 0 0 0 0,-1 1 0 0 0,1-1 0 0 0,0 0 1 0 0,-1 0-1 0 0,1 1 0 0 0,-1-1 0 0 0,1 1 0 0 0,0-1 0 0 0,-1 0 0 0 0,1 1 0 0 0,0-1 1 0 0,0 1-1 0 0,-1-1 0 0 0,1 0 0 0 0,0 1 0 0 0,0-1 0 0 0,0 1 0 0 0,-1-1 0 0 0,1 1 1 0 0,0-1-1 0 0,0 1 0 0 0,0-1 0 0 0,0 1 0 0 0,0-1 0 0 0,0 1 0 0 0,0-1 0 0 0,0 1 1 0 0,0-1-1 0 0,0 1 0 0 0,0-1 0 0 0,1 1 0 0 0,-1-1 0 0 0,0 1 0 0 0,0-1 1 0 0,0 1-1 0 0,1-1 0 0 0,-1 1 0 0 0,0-1 0 0 0,0 0-108 0 0,-1 14-393 0 0,-71 253 1303 0 0,-8-55-1009 0 0,-64 110 99 0 0,105-227 4 0 0,76-138-219 0 0,21-61 557 0 0,-5-2 1 0 0,-4-2-1 0 0,-6-2 0 0 0,14-58-342 0 0,-45 131 101 0 0,1 1 0 0 0,2 1 0 0 0,2 0 0 0 0,1 2 0 0 0,2-1-101 0 0,2 8 388 0 0,15 67 56 0 0,-26-25-371 0 0,-2 1-1 0 0,0 0 1 0 0,-1 0-1 0 0,-1 1 1 0 0,-1 0-1 0 0,0 0 1 0 0,-1 1-1 0 0,-1-1 0 0 0,-1 1 1 0 0,1 9-73 0 0,8 36 85 0 0,32 296 52 0 0,-21-284-146 0 0,-21-75 27 0 0,0-1-1 0 0,1 0 1 0 0,-1 0 0 0 0,1 0 0 0 0,-1-1-1 0 0,0 1 1 0 0,1 0 0 0 0,-1-1 0 0 0,0 0-1 0 0,0 1 1 0 0,0-1 0 0 0,1 0 0 0 0,-1 0-1 0 0,0 0 1 0 0,0-1 0 0 0,0 1 0 0 0,0 0 0 0 0,0-1-1 0 0,-1 1 1 0 0,1-1 0 0 0,0 0 0 0 0,-1 1-1 0 0,1-1 1 0 0,-1 0 0 0 0,0 0 0 0 0,1 0-1 0 0,-1 0 1 0 0,0-1-18 0 0,0 2 18 0 0,41-57 369 0 0,-3-1 0 0 0,-2-2 0 0 0,27-64-387 0 0,-34 68 91 0 0,174-370 206 0 0,-200 415-299 0 0,1-2 158 0 0,-3 26-302 0 0,26 177 260 0 0,-10-74-1 0 0,-3 132 24 0 0,-13 47-73 0 0,1-281-4286 0 0,-1-22-4376 0 0,-2 2-2144 0 0</inkml:trace>
  <inkml:trace contextRef="#ctx0" brushRef="#br0" timeOffset="72528.399">2511 1893 0 0 0,'0'0'576'0'0,"0"0"426"0"0,0 0 269 0 0,0 0 72 0 0,0 0-15 0 0,0 0-81 0 0,0 0-60 0 0,0 0-22 0 0,0 0-58 0 0,3 9-99 0 0,31 162 2759 0 0,-30-13-4005 0 0,-1-145-1243 0 0,0-12-2330 0 0,2 0-4213 0 0,-5-1 6577 0 0</inkml:trace>
  <inkml:trace contextRef="#ctx0" brushRef="#br0" timeOffset="72863.111">2486 1826 0 0 0,'0'0'512'0'0,"0"0"1111"0"0,0 0 330 0 0,0 0-162 0 0,0 0-279 0 0,0 0-265 0 0,0 0-260 0 0,0 0-242 0 0,33-12-195 0 0,105-38-154 0 0,-35 25 271 0 0,-101 24-651 0 0,1 0 0 0 0,-1 1 0 0 0,1-1 0 0 0,-1 1 0 0 0,1-1 0 0 0,0 1 0 0 0,-1 0 0 0 0,1 0 0 0 0,0 1 0 0 0,-1-1 0 0 0,1 0 0 0 0,-1 1 0 0 0,1-1 0 0 0,-1 1 0 0 0,1 0 0 0 0,-1 0 0 0 0,1 0 0 0 0,-1 0 0 0 0,0 1 0 0 0,1-1 0 0 0,-1 0 0 0 0,0 1 0 0 0,0 0 0 0 0,0-1 0 0 0,0 1 0 0 0,-1 0 0 0 0,1 0 0 0 0,0 0 1 0 0,-1 0-1 0 0,1 1 0 0 0,-1-1 0 0 0,0 0 0 0 0,0 1 0 0 0,1-1 0 0 0,-2 0 0 0 0,1 1 0 0 0,0-1 0 0 0,0 1 0 0 0,-1 0 0 0 0,0-1 0 0 0,1 1 0 0 0,-1-1 0 0 0,0 1 0 0 0,0 0 0 0 0,0-1 0 0 0,-1 2-16 0 0,-1 7 57 0 0,-1-1 1 0 0,-1 1-1 0 0,1-1 1 0 0,-2 1-1 0 0,1-1 1 0 0,-1-1-1 0 0,-1 1 0 0 0,0-1 1 0 0,0 0-1 0 0,-1 0 1 0 0,0 0-1 0 0,-1-1 1 0 0,0 0-1 0 0,0-1 0 0 0,0 0 1 0 0,-5 3-58 0 0,4-3-67 0 0,1 1-57 0 0,0 0 0 0 0,0-1 0 0 0,-1 0 0 0 0,0-1 0 0 0,0 0 0 0 0,-1 0-1 0 0,1-1 1 0 0,-1 0 0 0 0,0-1 0 0 0,-1 0 0 0 0,1-1 0 0 0,-1 0 0 0 0,0 0 0 0 0,-4-1 124 0 0,3-4-2132 0 0,5-14-6780 0 0,6 9 8121 0 0</inkml:trace>
  <inkml:trace contextRef="#ctx0" brushRef="#br0" timeOffset="74014.647">1462 740 480 0 0,'0'0'791'0'0,"0"0"-222"0"0,0 0 28 0 0,0 0 257 0 0,0 0 244 0 0,0 0 142 0 0,0 0 103 0 0,0 0 24 0 0,0 0-35 0 0,0 0-62 0 0,0 0-90 0 0,11 2-125 0 0,82 7 1831 0 0,123-23 1014 0 0,124-41-2399 0 0,-242 47-1299 0 0,-97 8-149 0 0,-1 0 23 0 0,0 0 60 0 0,0 0 43 0 0,0 0 45 0 0,0 0 41 0 0,-34 0 1598 0 0,-39-55 422 0 0,-101-88-1775 0 0,96 85-2653 0 0,22 19-2991 0 0,1 0-4369 0 0,39 27-973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2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7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7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2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2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7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7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2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5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3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3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2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7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7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2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5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3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3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3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406 517 0 0 0,'0'0'998'0'0,"0"0"539"0"0,0 0 277 0 0,0 0 4 0 0,0 0-110 0 0,0 0-181 0 0,0 0-233 0 0,0 0-239 0 0,-4-7-178 0 0,-15-23-131 0 0,18 28-644 0 0,0 1 1 0 0,-1 0 0 0 0,1-1 0 0 0,-1 1 0 0 0,0 0 0 0 0,1 0 0 0 0,-1 0 0 0 0,0 0 0 0 0,0 0 0 0 0,0 0 0 0 0,0 0 0 0 0,1 1 0 0 0,-1-1 0 0 0,0 1 0 0 0,0-1 0 0 0,0 1 0 0 0,0 0 0 0 0,0 0 0 0 0,0 0 0 0 0,-1 0 0 0 0,1 0 0 0 0,0 0-1 0 0,0 1 1 0 0,0-1-103 0 0,-5 1 199 0 0,-7 1-114 0 0,0 1 0 0 0,0 0-1 0 0,0 2 1 0 0,1-1 0 0 0,-1 2-1 0 0,1-1 1 0 0,0 2 0 0 0,1 0-1 0 0,-1 0 1 0 0,1 1-1 0 0,1 1 1 0 0,0 0 0 0 0,0 1-1 0 0,1 0 1 0 0,-5 5-85 0 0,3-3 4 0 0,1-1-1 0 0,-1 2 1 0 0,2 0 0 0 0,0 0 0 0 0,0 1-1 0 0,1 0 1 0 0,1 0 0 0 0,1 1 0 0 0,0 0-1 0 0,1 1 1 0 0,0 0 0 0 0,1 0 0 0 0,1 0-1 0 0,1 0 1 0 0,-2 16-4 0 0,5-30 18 0 0,0-1 0 0 0,0 0 0 0 0,1 1 0 0 0,-1-1 0 0 0,0 0 0 0 0,1 1 1 0 0,-1-1-1 0 0,1 0 0 0 0,-1 0 0 0 0,1 1 0 0 0,0-1 0 0 0,-1 0 0 0 0,1 0 0 0 0,0 0 0 0 0,0 0 0 0 0,0 0 0 0 0,0 0 0 0 0,0 0 0 0 0,0 0 0 0 0,0 0 0 0 0,0-1 1 0 0,0 1-1 0 0,1 0 0 0 0,-1-1 0 0 0,0 1 0 0 0,0-1 0 0 0,1 1 0 0 0,-1-1 0 0 0,0 1 0 0 0,1-1 0 0 0,-1 0 0 0 0,0 0 0 0 0,1 0 0 0 0,-1 0 0 0 0,1 0 0 0 0,-1 0 1 0 0,0 0-1 0 0,1 0 0 0 0,-1 0 0 0 0,0-1 0 0 0,1 1 0 0 0,-1-1-18 0 0,61-16 1209 0 0,-18-8-957 0 0,-1-2 0 0 0,-1-2 0 0 0,-1-2-1 0 0,-2-1 1 0 0,-1-2 0 0 0,1-5-252 0 0,40-33 120 0 0,45-20-60 0 0,-122 93-87 0 0,0-1-1 0 0,1 1 0 0 0,-1-1 0 0 0,0 1 0 0 0,1 0 0 0 0,-1 0 0 0 0,0 0 0 0 0,0 0 0 0 0,0 0 1 0 0,0 1-1 0 0,0-1 0 0 0,0 1 0 0 0,0-1 0 0 0,0 1 0 0 0,0 0 0 0 0,-1-1 0 0 0,1 1 0 0 0,-1 0 0 0 0,1 0 1 0 0,-1 0-1 0 0,0 0 0 0 0,0 1 0 0 0,0-1 0 0 0,0 0 0 0 0,0 0 0 0 0,0 1 0 0 0,-1-1 0 0 0,1 0 1 0 0,-1 1-1 0 0,0-1 0 0 0,0 1 0 0 0,1-1 0 0 0,-2 1 0 0 0,1-1 0 0 0,0 0 0 0 0,0 1 0 0 0,-1 1 28 0 0,5 14-109 0 0,-1-4-94 0 0,25 60-1512 0 0,13-37-5505 0 0,-28-30 2442 0 0,-4-2-1193 0 0</inkml:trace>
  <inkml:trace contextRef="#ctx0" brushRef="#br0" timeOffset="447.02">1008 701 11666 0 0,'0'0'3032'0'0,"0"0"-1400"0"0,0 0-544 0 0,0 0-103 0 0,0 0-124 0 0,0 0-222 0 0,0 0-175 0 0,0 0-93 0 0,0 0-54 0 0,0 0-9 0 0,0 0-42 0 0,0 0-41 0 0,0 0-5 0 0,15-23-9 0 0,50-73-2 0 0,-6 17 423 0 0,-16 31-626 0 0,-24 70-1988 0 0,-4 40 1880 0 0,12 19 267 0 0,-24-77-71 0 0,1-1 1 0 0,0 1 0 0 0,0-1 0 0 0,0 0 0 0 0,0 0 0 0 0,0-1 0 0 0,0 1 0 0 0,1-1 0 0 0,-1 0 0 0 0,1 0 0 0 0,0-1 0 0 0,0 1 0 0 0,-1-1 0 0 0,1 0 0 0 0,0 0 0 0 0,0-1-1 0 0,0 1 1 0 0,0-1 0 0 0,0 0 0 0 0,0-1 0 0 0,0 1 0 0 0,0-1 0 0 0,0 0 0 0 0,0 0 0 0 0,0-1 0 0 0,0 1 0 0 0,-1-1 0 0 0,1 0 0 0 0,-1 0 0 0 0,1-1 0 0 0,-1 1 0 0 0,0-1 0 0 0,0 0-1 0 0,0 0 1 0 0,0 0 0 0 0,-1-1 0 0 0,2 0-95 0 0,53-70 303 0 0,-36 18-3394 0 0,-18 46-744 0 0,-2 6-5040 0 0,0 1-352 0 0</inkml:trace>
  <inkml:trace contextRef="#ctx0" brushRef="#br0" timeOffset="934.048">1776 473 2761 0 0,'0'0'1260'0'0,"0"0"-143"0"0,0 0 137 0 0,0 0 224 0 0,0 0 38 0 0,0 0-132 0 0,0 0-234 0 0,0 0-274 0 0,0 0-208 0 0,0 0-200 0 0,0 0-156 0 0,0 0-16 0 0,0 0 58 0 0,-12 9 90 0 0,-34 27 37 0 0,42-33-399 0 0,0 0-1 0 0,0 0 0 0 0,0 1 1 0 0,1-1-1 0 0,-1 1 0 0 0,1-1 0 0 0,0 1 1 0 0,0 0-1 0 0,0 0 0 0 0,1 1 1 0 0,-1-1-1 0 0,1 1 0 0 0,0-1 1 0 0,0 1-1 0 0,1-1 0 0 0,-1 1 0 0 0,1 0 1 0 0,0 0-1 0 0,0 0 0 0 0,1 0 1 0 0,-1 0-1 0 0,1 0 0 0 0,0 0 1 0 0,1 0-1 0 0,-1 0 0 0 0,1 0 0 0 0,0 0 1 0 0,0-1-1 0 0,1 1 0 0 0,-1 0 1 0 0,1-1-1 0 0,0 1 0 0 0,0 0 1 0 0,1-1-1 0 0,-1 0 0 0 0,1 0 0 0 0,0 0 1 0 0,0 0-1 0 0,0 0 0 0 0,1 0 1 0 0,-1-1-1 0 0,1 0 0 0 0,0 0 0 0 0,0 0 1 0 0,0 0-1 0 0,0 0 0 0 0,1-1 1 0 0,-1 0-1 0 0,1 0 0 0 0,2 1-81 0 0,2-1 258 0 0,0 0 1 0 0,0-1-1 0 0,0 0 0 0 0,1 0 0 0 0,-1-1 0 0 0,1 0 0 0 0,-1-1 1 0 0,0 0-1 0 0,0 0 0 0 0,1-1 0 0 0,-1 0 0 0 0,3-2-258 0 0,8-6 180 0 0,-1-2-1 0 0,1 0 0 0 0,-2-1 0 0 0,0-1 1 0 0,-1 0-1 0 0,0-1 0 0 0,-1-1 0 0 0,0-1 1 0 0,-2 0-1 0 0,0-1 0 0 0,-1-1 0 0 0,1-3-179 0 0,-3 5-46 0 0,0 0-1 0 0,-1-1 1 0 0,-1 0-1 0 0,-1-1 0 0 0,0 0 1 0 0,-1 0-1 0 0,-1-1 1 0 0,-1 0-1 0 0,-1 0 0 0 0,-1 0 1 0 0,-1 0-1 0 0,0-1 1 0 0,-2 1-1 0 0,0 0 0 0 0,-1-1 1 0 0,-2-7 46 0 0,2 20-84 0 0,0-1 0 0 0,-1 0 0 0 0,0 0-1 0 0,-1 1 1 0 0,0-1 0 0 0,0 1 0 0 0,-1 0 0 0 0,0 0 0 0 0,0 0 0 0 0,0 0 0 0 0,-1 1-1 0 0,-1 0 1 0 0,1 0 0 0 0,-1 0 0 0 0,0 1 0 0 0,-1 0 0 0 0,0 0 0 0 0,1 0 0 0 0,-2 1 0 0 0,1 0-1 0 0,-1 0 1 0 0,0 1 0 0 0,0 0 0 0 0,0 1 0 0 0,0-1 0 0 0,0 2 0 0 0,-8-3 84 0 0,11 5-37 0 0,0-1 0 0 0,0 1 0 0 0,-1 0 0 0 0,1 0 0 0 0,0 0 0 0 0,0 1 0 0 0,0 0 1 0 0,-1 0-1 0 0,1 0 0 0 0,0 1 0 0 0,0-1 0 0 0,1 1 0 0 0,-1 1 0 0 0,0-1 0 0 0,1 0 0 0 0,-1 1 0 0 0,1 0 1 0 0,0 0-1 0 0,0 1 0 0 0,0-1 0 0 0,0 1 0 0 0,0 0 0 0 0,1 0 0 0 0,0 0 0 0 0,0 0 0 0 0,0 0 0 0 0,-2 4 38 0 0,0 5 42 0 0,1 1 0 0 0,0 0 0 0 0,1 0 0 0 0,0 0 0 0 0,1 0 0 0 0,1 0 0 0 0,0 1 1 0 0,1-1-1 0 0,1 0 0 0 0,0 1 0 0 0,0-1 0 0 0,2 0 0 0 0,0 0 0 0 0,0 0 1 0 0,1 0-1 0 0,1-1 0 0 0,1 0 0 0 0,0 0 0 0 0,0 0 0 0 0,1 0 0 0 0,1-1 0 0 0,0 0 1 0 0,0-1-1 0 0,2 0 0 0 0,-1 0 0 0 0,1-1 0 0 0,1 0 0 0 0,0-1 0 0 0,6 4-43 0 0,10 11 31 0 0,2-1 0 0 0,1-2 0 0 0,1 0 0 0 0,1-3 0 0 0,0 0 0 0 0,1-2 0 0 0,1-2 0 0 0,16 5-31 0 0,23-3-4284 0 0,2-10-4404 0 0,-58-6-959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5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223 184 4793 0 0,'0'0'1454'0'0,"0"0"-398"0"0,0 0-87 0 0,0 0 106 0 0,0 0 91 0 0,0 0-9 0 0,0 0-106 0 0,0 0-152 0 0,0 0-180 0 0,0 0-188 0 0,0 0-174 0 0,0 0-130 0 0,0 0-24 0 0,0 4 101 0 0,34 257 4104 0 0,7 41-4113 0 0,-8-194-1807 0 0,-21-95-672 0 0,-11-12 1929 0 0,-1-1 0 0 0,0 1 0 0 0,1-1 0 0 0,-1 0 0 0 0,1 1 0 0 0,-1-1 0 0 0,0 0 0 0 0,1 1 0 0 0,-1-1 0 0 0,1 0 0 0 0,-1 0 0 0 0,1 0 0 0 0,-1 1 0 0 0,1-1 0 0 0,-1 0 0 0 0,1 0 0 0 0,-1 0 0 0 0,1 0 0 0 0,-1 0 0 0 0,1 0 0 0 0,-1 0 0 0 0,1 0 0 0 0,-1 0 0 0 0,1 0 0 0 0,-1 0 0 0 0,1 0 0 0 0,-1 0 0 0 0,1 0 0 0 0,-1-1 0 0 0,1 1 0 0 0,-1 0 0 0 0,1 0 0 0 0,-1 0 0 0 0,0-1 0 0 0,1 1 0 0 0,-1 0 0 0 0,1-1 0 0 0,-1 1 0 0 0,0 0 0 0 0,1-1 0 0 0,-1 1 0 0 0,0-1 0 0 0,1 1 0 0 0,-1 0 0 0 0,0-1 0 0 0,0 1 0 0 0,1-1 0 0 0,-1 1 0 0 0,0-1 0 0 0,0 1 0 0 0,0-1 0 0 0,0 1 0 0 0,1-1 0 0 0,-1 1 0 0 0,0-1 255 0 0,1-3-2943 0 0</inkml:trace>
  <inkml:trace contextRef="#ctx0" brushRef="#br0" timeOffset="303.005">0 575 5553 0 0,'0'0'1783'0'0,"0"0"-575"0"0,0 0 67 0 0,0 0 328 0 0,0 0 151 0 0,0 0-127 0 0,0 0-253 0 0,0 0-215 0 0,32-9-179 0 0,99-30-189 0 0,-9 1 470 0 0,-92 28-1122 0 0,-1-1 0 0 0,-1-2 0 0 0,0 0 0 0 0,0-2 0 0 0,-2-2 0 0 0,4-3-139 0 0,-19 13-221 0 0,-1-1 1 0 0,0-1-1 0 0,0 0 1 0 0,-1 0-1 0 0,0-1 0 0 0,0 0 1 0 0,-2 0-1 0 0,1-1 1 0 0,5-10 220 0 0,5-21-4980 0 0,-5-6-5662 0 0,-11 40 7047 0 0</inkml:trace>
  <inkml:trace contextRef="#ctx0" brushRef="#br0" timeOffset="645.996">676 155 0 0 0,'0'0'415'0'0,"0"0"870"0"0,0 0 265 0 0,0 0 14 0 0,0 0-7 0 0,0 0-16 0 0,0 36-95 0 0,2 116-151 0 0,-19 47 2770 0 0,14-159-3241 0 0,1-26-573 0 0,0-1-1 0 0,1 1 0 0 0,1 0 1 0 0,0 0-1 0 0,1 0 1 0 0,0-1-1 0 0,1 1 0 0 0,1-1 1 0 0,0 1-1 0 0,0-1 1 0 0,2 0-1 0 0,-1 0 0 0 0,5 6-250 0 0,-8-17 70 0 0,0 0-1 0 0,1-1 0 0 0,-1 1 0 0 0,1 0 0 0 0,0-1 0 0 0,-1 0 0 0 0,1 1 1 0 0,0-1-1 0 0,0 0 0 0 0,0 0 0 0 0,0 0 0 0 0,0 0 0 0 0,0 0 1 0 0,0 0-1 0 0,0-1 0 0 0,0 1 0 0 0,1-1 0 0 0,-1 1 0 0 0,0-1 1 0 0,0 0-1 0 0,0 0 0 0 0,1 0 0 0 0,-1 0 0 0 0,0 0 0 0 0,0-1 1 0 0,1 1-1 0 0,-1-1 0 0 0,0 1 0 0 0,0-1 0 0 0,0 0 0 0 0,0 0 0 0 0,0 0-69 0 0,65-37 1116 0 0,-61 34-1107 0 0,175-124 410 0 0,-181 127-426 0 0,1 0 0 0 0,0 0-1 0 0,0 0 1 0 0,-1 1 0 0 0,1-1 0 0 0,0 0-1 0 0,0 0 1 0 0,0 0 0 0 0,0 1 0 0 0,0-1-1 0 0,0 0 1 0 0,0 1 0 0 0,0-1 0 0 0,0 1-1 0 0,0 0 1 0 0,1-1 0 0 0,-1 1 0 0 0,0 0-1 0 0,0-1 1 0 0,0 1 0 0 0,1 0-1 0 0,-1 0 1 0 0,0 0 0 0 0,0 0 0 0 0,0 0-1 0 0,0 0 1 0 0,1 1 0 0 0,-1-1 0 0 0,0 0-1 0 0,0 1 1 0 0,0-1 0 0 0,0 1 0 0 0,0-1-1 0 0,1 1 1 0 0,-1-1 0 0 0,0 1 0 0 0,0 0-1 0 0,-1-1 1 0 0,1 1 0 0 0,0 0 0 0 0,0 0-1 0 0,0 0 1 0 0,0-1 0 0 0,-1 1 0 0 0,1 0-1 0 0,0 0 1 0 0,-1 0 0 0 0,1 1 0 0 0,-1-1-1 0 0,1 0 1 0 0,-1 0 0 0 0,1 0 0 0 0,-1 0-1 0 0,0 0 1 0 0,0 1 0 0 0,0-1-1 0 0,1 0 1 0 0,-1 0 0 0 0,0 0 0 0 0,0 0-1 0 0,-1 1 8 0 0,25 82-2603 0 0,26-57-8325 0 0,-24-24 3824 0 0,-15-3 5628 0 0</inkml:trace>
  <inkml:trace contextRef="#ctx0" brushRef="#br0" timeOffset="1335.988">1370 564 3049 0 0,'0'0'1997'0'0,"0"0"-244"0"0,0 0-248 0 0,0 0-186 0 0,0 0-240 0 0,0 0-237 0 0,0 0-138 0 0,0 0-117 0 0,0 0-143 0 0,0 0-168 0 0,0 0-175 0 0,0 0-117 0 0,-32 22-60 0 0,-97 72-1 0 0,88-51-20 0 0,41-37 74 0 0,-1-4 39 0 0,1 1 1 0 0,0-1-1 0 0,0 1 0 0 0,0-1 1 0 0,0 0-1 0 0,0 1 1 0 0,0-1-1 0 0,0 1 0 0 0,1-1 1 0 0,0 1-1 0 0,-1-1 1 0 0,1 0-1 0 0,0 1 0 0 0,0-1 1 0 0,0 0-1 0 0,0 0 0 0 0,1 0 1 0 0,-1 0-1 0 0,0 0 1 0 0,1 0-1 0 0,0 0 0 0 0,-1 0 1 0 0,1-1-1 0 0,0 1 1 0 0,0 0-1 0 0,0-1 0 0 0,0 0 1 0 0,0 1-1 0 0,0-1 1 0 0,0 0-1 0 0,1 0 0 0 0,-1 0 1 0 0,0 0-1 0 0,1-1 0 0 0,-1 1 1 0 0,0-1-1 0 0,1 1 1 0 0,-1-1-1 0 0,1 0 0 0 0,-1 0 1 0 0,1 0-1 0 0,-1 0 1 0 0,1 0-1 0 0,-1-1 0 0 0,1 1-16 0 0,7 0 151 0 0,0-1-1 0 0,0 0 1 0 0,0 0-1 0 0,0-1 1 0 0,0 0-1 0 0,0 0 1 0 0,-1-1-1 0 0,1-1 1 0 0,-1 0-1 0 0,0 0 1 0 0,0 0-1 0 0,0-1 1 0 0,8-7-151 0 0,96-49-246 0 0,-102 97-1074 0 0,-8-31 1436 0 0,0-1 1 0 0,1 1-1 0 0,-1 0 1 0 0,1-1-1 0 0,0 0 0 0 0,0 0 1 0 0,0 0-1 0 0,0-1 1 0 0,1 1-1 0 0,0-1 0 0 0,-1 0 1 0 0,1 0-1 0 0,0-1 0 0 0,1 1 1 0 0,-1-1-1 0 0,0 0 1 0 0,1 0-1 0 0,-1-1 0 0 0,1 0 1 0 0,-1 0-1 0 0,1 0 0 0 0,0-1 1 0 0,-1 0-1 0 0,1 0 1 0 0,0 0-1 0 0,-1 0 0 0 0,1-1 1 0 0,0 0-1 0 0,0-1-116 0 0,-5 2 18 0 0,11-1 168 0 0,0-2 0 0 0,0 0 0 0 0,0 0 0 0 0,-1-1 0 0 0,1 0 0 0 0,-1-1 0 0 0,0 0 0 0 0,10-7-186 0 0,-1-1 59 0 0,0-1-1 0 0,-1-1 1 0 0,0 0-1 0 0,-1-1 0 0 0,-1-2 1 0 0,-1 1-1 0 0,0-2 1 0 0,-1 0-1 0 0,-1-1 1 0 0,-1 0-1 0 0,-1-1 1 0 0,-1-1-1 0 0,-1 1 1 0 0,0-2-1 0 0,-2 1 0 0 0,-1-2 1 0 0,0 1-1 0 0,-2 0 1 0 0,-1-1-1 0 0,-1 0 1 0 0,0 0-1 0 0,-2-1 1 0 0,-1 1-1 0 0,-1-1-58 0 0,2-16-117 0 0,0 29 103 0 0,0 1-1 0 0,0-1 1 0 0,-1 0-1 0 0,0 0 1 0 0,-1 0-1 0 0,0 1 1 0 0,-1-1-1 0 0,-1 1 1 0 0,0-1-1 0 0,0 1 1 0 0,-1 0-1 0 0,0 0 1 0 0,-1 0-1 0 0,-6-9 15 0 0,10 19-29 0 0,0 0 0 0 0,0 0-1 0 0,0 0 1 0 0,0-1 0 0 0,0 1 0 0 0,0 1-1 0 0,0-1 1 0 0,0 0 0 0 0,0 0 0 0 0,-1 0-1 0 0,1 1 1 0 0,0-1 0 0 0,-1 0 0 0 0,1 1-1 0 0,0-1 1 0 0,-1 1 0 0 0,1 0 0 0 0,-1 0-1 0 0,1-1 1 0 0,-1 1 0 0 0,1 0 0 0 0,-1 0-1 0 0,1 0 1 0 0,-1 0 0 0 0,1 0 0 0 0,0 1-1 0 0,-1-1 1 0 0,1 0 0 0 0,-1 1 0 0 0,1-1-1 0 0,0 1 1 0 0,-1 0 0 0 0,1-1 0 0 0,0 1-1 0 0,-1 0 1 0 0,1 0 0 0 0,0-1 0 0 0,0 1-1 0 0,0 0 1 0 0,0 0 0 0 0,0 1 0 0 0,0-1-1 0 0,0 0 1 0 0,0 1 29 0 0,-7 8 17 0 0,2 0-1 0 0,-1 1 1 0 0,2 0 0 0 0,-1 0-1 0 0,2 1 1 0 0,-1 0 0 0 0,1-1-1 0 0,1 1 1 0 0,0 0 0 0 0,1 1-1 0 0,0-1 1 0 0,1 9-17 0 0,0-6 64 0 0,1 0-1 0 0,0 0 1 0 0,1 0-1 0 0,0 0 1 0 0,2-1 0 0 0,0 1-1 0 0,0-1 1 0 0,1 1-1 0 0,4 6-63 0 0,7 16 169 0 0,2 0-1 0 0,1-2 1 0 0,2 0-1 0 0,2-1 0 0 0,1-1 1 0 0,1-1-1 0 0,6 4-168 0 0,40 27-181 0 0,-75-74-1117 0 0,-34-19-4227 0 0,11 13-1995 0 0,13 9 921 0 0</inkml:trace>
  <inkml:trace contextRef="#ctx0" brushRef="#br0" timeOffset="1496.533">1686 324 7154 0 0,'0'0'2431'0'0,"0"0"-80"0"0,0 0-247 0 0,0 0-405 0 0,35-4-505 0 0,114-14-345 0 0,144-26 1753 0 0,8 1-3903 0 0,-263 39-1035 0 0,10 0-5746 0 0,-19 0-583 0 0</inkml:trace>
  <inkml:trace contextRef="#ctx0" brushRef="#br0" timeOffset="2870.098">1396 512 0 0 0,'23'-7'2211'0'0,"-15"36"1121"0"0,19-24 322 0 0,-24-1-3413 0 0,0 0 0 0 0,-1 0 0 0 0,1 0 0 0 0,-1 1 0 0 0,0-1 0 0 0,0 1 0 0 0,0-1 1 0 0,-1 1-1 0 0,0 0 0 0 0,0 0 0 0 0,0 0 0 0 0,0 0 0 0 0,-1 0 0 0 0,0 0 0 0 0,0 0 0 0 0,0-1 0 0 0,-1 1 1 0 0,0 0-1 0 0,0 1-241 0 0,1 13-70 0 0,3-7-2527 0 0,4-9-5611 0 0,-6-3 5305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1664 0 0,'0'0'1561'0'0,"0"0"-222"0"0,0 0 148 0 0,0 0 360 0 0,0 0 194 0 0,0 0-37 0 0,0 0-229 0 0,0 0-260 0 0,0 0-214 0 0,0 0-181 0 0,0 0-170 0 0,0 0-146 0 0,-4 29 1705 0 0,3-17-2935 0 0,-4 41-126 0 0,12-22-6229 0 0,1-24-3560 0 0,-5-7 6524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10450 0 0,'0'0'568'0'0,"0"0"-832"0"0,0 0-376 0 0,0 0-376 0 0,0 0-456 0 0,0 0-385 0 0,0 0-351 0 0,0 0-97 0 0,0 0 1049 0 0,0 0 1256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1 4593 0 0,'0'0'2263'0'0,"0"0"-1103"0"0,0 0-267 0 0,0 0 173 0 0,0 0 79 0 0,0 0-80 0 0,0 0-115 0 0,0 0-153 0 0,0 0-137 0 0,0 0-131 0 0,0 0-183 0 0,0 0-136 0 0,-20 7-60 0 0,-62 23-34 0 0,81-30-117 0 0,-1 0 0 0 0,1 0-1 0 0,0 0 1 0 0,-1 0-1 0 0,1 0 1 0 0,0 0-1 0 0,0 1 1 0 0,-1-1 0 0 0,1 0-1 0 0,0 1 1 0 0,-1-1-1 0 0,1 1 1 0 0,0-1-1 0 0,0 1 1 0 0,0 0-1 0 0,0-1 1 0 0,0 1 0 0 0,0 0-1 0 0,0 0 1 0 0,0 0-1 0 0,0 0 1 0 0,0 0-1 0 0,0 0 1 0 0,0 0 0 0 0,0 0-1 0 0,1 0 1 0 0,-1 0-1 0 0,0 0 1 0 0,1 1-1 0 0,-1-1 1 0 0,1 0 0 0 0,0 0-1 0 0,-1 1 1 0 0,1-1-1 0 0,0 0 1 0 0,0 1-1 0 0,0-1 1 0 0,0 0 0 0 0,0 1-1 0 0,0-1 1 0 0,0 0-1 0 0,0 1 1 0 0,0-1 1 0 0,2 10-179 0 0,0-5 157 0 0,1 1 0 0 0,0-1-1 0 0,0 0 1 0 0,1 0-1 0 0,-1 0 1 0 0,1-1 0 0 0,1 1-1 0 0,-1-1 1 0 0,1 0 0 0 0,0 0-1 0 0,0 0 1 0 0,0-1-1 0 0,5 3 23 0 0,-8-5 11 0 0,-1-2-7 0 0,7 6 60 0 0,-1-1-1 0 0,1 1 1 0 0,-1 1 0 0 0,0-1-1 0 0,0 1 1 0 0,-1 0 0 0 0,0 1-1 0 0,0-1 1 0 0,-1 1 0 0 0,0 0-1 0 0,-1 1 1 0 0,1-1 0 0 0,-1 1-1 0 0,-1 0 1 0 0,0 0 0 0 0,0 0 0 0 0,-1 0-1 0 0,0 1 1 0 0,0 1-64 0 0,-3-9 13 0 0,1 0 1 0 0,0 1-1 0 0,-1-1 1 0 0,0 0-1 0 0,1 1 0 0 0,-1-1 1 0 0,0 0-1 0 0,0 0 1 0 0,0 0-1 0 0,0 0 0 0 0,-1 0 1 0 0,1 0-1 0 0,-1 0 1 0 0,1 0-1 0 0,-1 0 0 0 0,0-1 1 0 0,1 1-1 0 0,-1-1 1 0 0,0 1-1 0 0,0-1 0 0 0,0 0 1 0 0,0 1-1 0 0,0-1 1 0 0,-1 0-1 0 0,1-1 0 0 0,0 1 1 0 0,0 0-1 0 0,-1 0 1 0 0,1-1-1 0 0,0 0 1 0 0,-1 1-1 0 0,1-1 0 0 0,0 0 1 0 0,-1 0-1 0 0,1 0 1 0 0,-1-1-1 0 0,1 1-13 0 0,-37-6-8995 0 0,33 3 857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5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184 409 4425 0 0,'0'0'1108'0'0,"0"0"-248"0"0,0 0 63 0 0,0 0 184 0 0,0 0 109 0 0,0 0-54 0 0,0 0-187 0 0,0 0-239 0 0,0 0-213 0 0,0 0-186 0 0,0 0-119 0 0,0 0-5 0 0,0 0 50 0 0,-15 11 73 0 0,-95 78 557 0 0,103-79-973 0 0,0-1-1 0 0,1 1 1 0 0,0 0-1 0 0,1 1 0 0 0,0-1 1 0 0,1 1-1 0 0,0 0 1 0 0,0 1-1 0 0,1-1 1 0 0,1 0-1 0 0,0 1 0 0 0,0 0 1 0 0,1-1-1 0 0,1 1 1 0 0,0 0-1 0 0,0-1 1 0 0,2 8 80 0 0,26 23-3299 0 0,44-21-6667 0 0,-57-21 9305 0 0</inkml:trace>
  <inkml:trace contextRef="#ctx0" brushRef="#br0" timeOffset="290.905">562 465 4601 0 0,'0'0'587'0'0,"0"0"-55"0"0,0 0 133 0 0,0 0 168 0 0,0 0 49 0 0,0 0-57 0 0,0 0-76 0 0,0 0-55 0 0,0 0-58 0 0,0 0-54 0 0,-17 31-79 0 0,-50 96-57 0 0,65-126-427 0 0,1 0 0 0 0,0 0-1 0 0,0 0 1 0 0,-1 0 0 0 0,1 0 0 0 0,0 0 0 0 0,0 0 0 0 0,0 0 0 0 0,0 1 0 0 0,1-1 0 0 0,-1 0 0 0 0,0 0 0 0 0,0 1 0 0 0,1-1-1 0 0,-1 1 1 0 0,1-1 0 0 0,-1 0 0 0 0,1 1 0 0 0,0-1 0 0 0,-1 1 0 0 0,1-1 0 0 0,0 1 0 0 0,0-1 0 0 0,0 1 0 0 0,0-1 0 0 0,0 1-1 0 0,1-1 1 0 0,-1 1 0 0 0,0-1 0 0 0,1 1 0 0 0,-1-1 0 0 0,1 1 0 0 0,-1-1 0 0 0,1 0 0 0 0,0 1 0 0 0,0-1 0 0 0,-1 0 0 0 0,2 1-19 0 0,1 0 161 0 0,3 2 72 0 0,0 0 0 0 0,0-1 1 0 0,0 0-1 0 0,1-1 0 0 0,-1 0 1 0 0,1 0-1 0 0,-1 0 0 0 0,1 0 1 0 0,-1-1-1 0 0,1 0 0 0 0,0-1 0 0 0,0 1 1 0 0,0-1-1 0 0,-1-1 0 0 0,1 1 1 0 0,0-1-1 0 0,0 0 0 0 0,-1-1 0 0 0,1 0 1 0 0,-1 0-1 0 0,1 0 0 0 0,-1-1 1 0 0,0 0-1 0 0,0 0 0 0 0,0 0 1 0 0,0-1-1 0 0,0 0 0 0 0,-1 0 0 0 0,0 0 1 0 0,4-5-234 0 0,-3 4 86 0 0,0 0 1 0 0,0 0-1 0 0,0-1 1 0 0,-1 0-1 0 0,0 0 1 0 0,0 0-1 0 0,-1 0 1 0 0,0-1-1 0 0,0 0 1 0 0,0 0-1 0 0,-1 0 1 0 0,0 0-1 0 0,-1-1 1 0 0,1 1-1 0 0,-1-1 1 0 0,-1 1-1 0 0,1-1 1 0 0,-1 0-1 0 0,-1 0 1 0 0,1 1-1 0 0,-2-1 1 0 0,1-4-87 0 0,-1 9-134 0 0,1 0-1 0 0,-1 1 1 0 0,0-1 0 0 0,0 1 0 0 0,0-1-1 0 0,0 1 1 0 0,0-1 0 0 0,0 1 0 0 0,-1 0-1 0 0,1-1 1 0 0,-1 1 0 0 0,1 0 0 0 0,-1 0 0 0 0,0 0-1 0 0,0 0 1 0 0,0 1 0 0 0,0-1 0 0 0,0 0-1 0 0,0 1 1 0 0,-1-1 0 0 0,1 1 0 0 0,-1 0-1 0 0,1 0 1 0 0,0 0 0 0 0,-1 0 0 0 0,0 0 0 0 0,1 1-1 0 0,-1-1 1 0 0,0 1 0 0 0,-1-1 134 0 0,-25 1-5026 0 0,5 8-3696 0 0,17-4 4180 0 0</inkml:trace>
  <inkml:trace contextRef="#ctx0" brushRef="#br0" timeOffset="711.001">858 730 5617 0 0,'0'0'1383'0'0,"0"0"-227"0"0,0 0 97 0 0,0 0 110 0 0,0 0-74 0 0,0 0-199 0 0,0 0-197 0 0,0 0-99 0 0,0 0-58 0 0,0 0-112 0 0,0 0-122 0 0,0 0-97 0 0,17-27-61 0 0,56-81-29 0 0,-5 8 286 0 0,-37 73-1630 0 0,-30 27 498 0 0,-1 0-149 0 0,0 0-159 0 0,0 41-3188 0 0,0 21 3153 0 0,0-60 918 0 0,0 0 0 0 0,0-1 0 0 0,1 1 0 0 0,-1-1 1 0 0,0 1-1 0 0,1-1 0 0 0,0 1 0 0 0,-1-1 0 0 0,1 1 0 0 0,0-1 0 0 0,0 0 0 0 0,0 1 1 0 0,0-1-1 0 0,0 0 0 0 0,0 0 0 0 0,0 1 0 0 0,0-1 0 0 0,0 0 0 0 0,0 0 1 0 0,1 0-1 0 0,-1 0 0 0 0,1-1 0 0 0,-1 1 0 0 0,0 0 0 0 0,1-1 0 0 0,-1 1 0 0 0,1-1 1 0 0,0 1-1 0 0,-1-1 0 0 0,1 0 0 0 0,-1 1 0 0 0,1-1 0 0 0,0 0 0 0 0,-1 0 0 0 0,1 0 1 0 0,-1 0-1 0 0,1 0 0 0 0,1-1-44 0 0,60-18 4321 0 0,88-109-2625 0 0,-150 128-1720 0 0,17-19-2674 0 0,-6 8-6914 0 0,-10 11 3867 0 0</inkml:trace>
  <inkml:trace contextRef="#ctx0" brushRef="#br0" timeOffset="1057.136">1775 358 6321 0 0,'0'0'795'0'0,"0"0"-341"0"0,0 0-33 0 0,0 0 238 0 0,0 0 150 0 0,0 0 10 0 0,0 0-109 0 0,0 0-162 0 0,0 0-125 0 0,0 0-115 0 0,0 0-106 0 0,0 0-110 0 0,0 0-65 0 0,-29 18-43 0 0,-86 57-40 0 0,84-46-109 0 0,33-26 111 0 0,1 0 32 0 0,-1 1-1 0 0,1-1 1 0 0,0 0-1 0 0,0 0 1 0 0,0 0 0 0 0,1-1-1 0 0,-1 1 1 0 0,1-1-1 0 0,-1 1 1 0 0,1-1-1 0 0,0 0 1 0 0,0-1-1 0 0,0 1 1 0 0,0-1-1 0 0,0 0 1 0 0,0 0-1 0 0,1 0 23 0 0,4 3 44 0 0,0-1-1 0 0,-5-3 34 0 0,-1 0-1 0 0,0 1 0 0 0,1-1 1 0 0,-1 1-1 0 0,0 0 0 0 0,1 0 0 0 0,-1 0 1 0 0,0 1-1 0 0,0-1 0 0 0,0 1 1 0 0,0 0-1 0 0,0-1 0 0 0,-1 1 1 0 0,1 1-1 0 0,0-1 0 0 0,-1 0 1 0 0,0 1-1 0 0,1-1 0 0 0,-1 1 0 0 0,0-1 1 0 0,0 1-1 0 0,-1 0 0 0 0,1 0 1 0 0,0 0-1 0 0,-1 0 0 0 0,0 0 1 0 0,0 0-1 0 0,0 1 0 0 0,0-1 1 0 0,0 0-1 0 0,-1 1 0 0 0,1-1 0 0 0,-1 1-76 0 0,-40 33 765 0 0,31-30-946 0 0,0-1 0 0 0,-1 0 0 0 0,0 0 0 0 0,0-1 0 0 0,0-1 1 0 0,-1 1-1 0 0,0-2 0 0 0,0 1 0 0 0,-8 0 181 0 0,-22 3-3942 0 0,3-5-4413 0 0,29-2 6995 0 0</inkml:trace>
  <inkml:trace contextRef="#ctx0" brushRef="#br0" timeOffset="1727.171">1708 645 0 0 0,'0'0'1115'0'0,"0"0"597"0"0,0 0 189 0 0,0 0-13 0 0,0 0-81 0 0,34 1-89 0 0,103 3-171 0 0,-53-17 877 0 0,-65 8-2107 0 0,0-1 0 0 0,0-1 0 0 0,0 0 0 0 0,-1-1 0 0 0,-1-2-1 0 0,1 1 1 0 0,-1-2 0 0 0,-1 0 0 0 0,0-1 0 0 0,-1-1 0 0 0,0 0-1 0 0,5-7-316 0 0,-19 19-55 0 0,1-1 0 0 0,0 1-1 0 0,-1-1 1 0 0,0 0 0 0 0,1 1-1 0 0,-1-1 1 0 0,0 0 0 0 0,0 0-1 0 0,0 0 1 0 0,0 0 0 0 0,0 0-1 0 0,0 0 1 0 0,-1 0-1 0 0,1 0 1 0 0,-1 0 0 0 0,1 0-1 0 0,-1 0 1 0 0,0 0 0 0 0,0 0-1 0 0,0-1 1 0 0,0 1 0 0 0,0 0-1 0 0,0 0 1 0 0,-1 0 0 0 0,1 0-1 0 0,-1 0 1 0 0,1 0-1 0 0,-1 0 1 0 0,0 0 0 0 0,0 0-1 0 0,0 0 1 0 0,0 0 0 0 0,0 0-1 0 0,0 0 1 0 0,-1 1 0 0 0,1-1-1 0 0,-1 0 1 0 0,1 1 0 0 0,-1-1-1 0 0,1 1 1 0 0,-1 0-1 0 0,0-1 1 0 0,0 1 0 0 0,0 0-1 0 0,1 0 1 0 0,-1 0 0 0 0,0 0-1 0 0,0 1 1 0 0,0-1 0 0 0,-1 1-1 0 0,1-1 1 0 0,0 1 0 0 0,-1-1 55 0 0,-10 1-394 0 0,0 0 1 0 0,0 1 0 0 0,1 1 0 0 0,-1 0 0 0 0,1 1 0 0 0,-1 0 0 0 0,1 0 0 0 0,0 2 0 0 0,0-1 0 0 0,0 2 0 0 0,1-1 0 0 0,0 2 0 0 0,0-1 0 0 0,0 2 0 0 0,1-1 0 0 0,0 1 0 0 0,0 1 0 0 0,1 0 0 0 0,0 0 0 0 0,1 1 0 0 0,-3 4 393 0 0,7-9-84 0 0,1 0 0 0 0,0 0 1 0 0,0 0-1 0 0,0 0 0 0 0,1 0 1 0 0,0 1-1 0 0,0-1 0 0 0,0 1 1 0 0,0 0-1 0 0,1 0 0 0 0,0-1 1 0 0,0 1-1 0 0,1 0 0 0 0,0 0 1 0 0,0 0-1 0 0,0 0 0 0 0,1 0 0 0 0,-1-1 1 0 0,1 1-1 0 0,1 0 0 0 0,-1 0 1 0 0,1-1-1 0 0,0 1 0 0 0,0-1 1 0 0,1 1-1 0 0,0-1 0 0 0,0 0 1 0 0,2 2 83 0 0,1-1 272 0 0,0-1 1 0 0,0 0 0 0 0,1 0-1 0 0,0 0 1 0 0,0-1-1 0 0,1 0 1 0 0,-1-1 0 0 0,1 1-1 0 0,-1-1 1 0 0,1-1 0 0 0,0 0-1 0 0,0 0 1 0 0,0 0 0 0 0,1-1-1 0 0,-1 0 1 0 0,0-1-1 0 0,0 0 1 0 0,1 0 0 0 0,-1-1-1 0 0,0 0 1 0 0,0 0 0 0 0,0-1-1 0 0,0 0 1 0 0,0 0 0 0 0,2-2-273 0 0,13-4 697 0 0,-1-2 1 0 0,0 0 0 0 0,0-2 0 0 0,-1 0 0 0 0,-1-1 0 0 0,0-1-1 0 0,-1-1 1 0 0,1-2-698 0 0,-19 16 24 0 0,20-15 78 0 0,0 0 1 0 0,-2-2-1 0 0,0 0 1 0 0,-1-1 0 0 0,-1-1-1 0 0,-1-1 1 0 0,0 0 0 0 0,-2-1-1 0 0,-1-1 1 0 0,8-17-103 0 0,-20 38-42 0 0,1 1 0 0 0,-1-1 1 0 0,0 0-1 0 0,-1 1 0 0 0,1-1 1 0 0,0 0-1 0 0,0 0 0 0 0,-1 1 1 0 0,1-1-1 0 0,-1 0 0 0 0,1 0 1 0 0,-1 0-1 0 0,0 0 0 0 0,0 0 1 0 0,0 0-1 0 0,0 0 0 0 0,0 0 0 0 0,0 1 1 0 0,0-1-1 0 0,-1 0 0 0 0,1 0 1 0 0,-1 0-1 0 0,1 0 0 0 0,-1 0 1 0 0,0 1-1 0 0,0-1 0 0 0,0 0 1 0 0,0 1-1 0 0,0-1 0 0 0,0 1 1 0 0,0-1-1 0 0,0 1 0 0 0,-1-1 1 0 0,1 1-1 0 0,0 0 0 0 0,-1 0 0 0 0,1-1 1 0 0,-1 1-1 0 0,0 0 42 0 0,-4 1-229 0 0,-1 1 0 0 0,1-1 0 0 0,-1 1 0 0 0,1 0 0 0 0,0 1 0 0 0,-1 0 0 0 0,1 0 0 0 0,0 0 0 0 0,0 0 0 0 0,0 1 0 0 0,1 0 0 0 0,-1 1 0 0 0,1-1 0 0 0,-1 1 0 0 0,1 0 0 0 0,0 0 0 0 0,1 1 0 0 0,-1-1 0 0 0,1 1 0 0 0,-2 2 229 0 0,5-7-14 0 0,1 1-1 0 0,-1 0 0 0 0,0 0 1 0 0,0 0-1 0 0,1 0 0 0 0,-1 0 1 0 0,1 0-1 0 0,-1 0 0 0 0,1 0 0 0 0,-1 0 1 0 0,1 0-1 0 0,-1 1 0 0 0,1-1 1 0 0,0 0-1 0 0,0 0 0 0 0,0 0 1 0 0,0 0-1 0 0,0 1 0 0 0,0-1 0 0 0,0 0 1 0 0,0 0-1 0 0,0 0 0 0 0,0 0 1 0 0,1 1-1 0 0,-1-1 0 0 0,0 0 1 0 0,1 0-1 0 0,-1 0 0 0 0,1 0 0 0 0,-1 0 1 0 0,1 0-1 0 0,0 0 0 0 0,-1 0 1 0 0,1 0-1 0 0,0 0 0 0 0,0 0 1 0 0,0-1-1 0 0,-1 1 0 0 0,1 0 0 0 0,0 0 1 0 0,0-1-1 0 0,0 1 0 0 0,0 0 1 0 0,0-1-1 0 0,0 0 0 0 0,1 1 1 0 0,-1-1-1 0 0,0 1 0 0 0,1-1 15 0 0,59 16 134 0 0,-59-15-118 0 0,4-2 146 0 0,0 1 0 0 0,0 0 0 0 0,0 1 0 0 0,0-1 0 0 0,0 1 0 0 0,0 0 1 0 0,0 1-1 0 0,0-1 0 0 0,0 1 0 0 0,-1 0 0 0 0,1 1 0 0 0,-1 0 0 0 0,1-1 0 0 0,-1 2 0 0 0,0-1 1 0 0,0 0-1 0 0,-1 1 0 0 0,1 0 0 0 0,-1 0 0 0 0,1 1 0 0 0,-1-1 0 0 0,-1 1 0 0 0,1 0 1 0 0,-1 0-1 0 0,1 0 0 0 0,-1 0 0 0 0,-1 1 0 0 0,1-1 0 0 0,-1 1 0 0 0,0 0 0 0 0,0-1 0 0 0,0 5-162 0 0,-16 89 1661 0 0,8-52-2832 0 0,40-48-3633 0 0,2-42-5595 0 0,-29 36 8869 0 0</inkml:trace>
  <inkml:trace contextRef="#ctx0" brushRef="#br0" timeOffset="2032.009">2795 369 5385 0 0,'0'0'1527'0'0,"0"0"-707"0"0,0 0-421 0 0,0 0-119 0 0,0 0 8 0 0,0 0 87 0 0,0 0 86 0 0,0 0 45 0 0,0 0 29 0 0,0 0-14 0 0,0 0-56 0 0,0 0-78 0 0,-1 31-35 0 0,-2 144 410 0 0,21-91 1185 0 0,-17-81-1832 0 0,0-1-1 0 0,-1 0 0 0 0,1 0 0 0 0,0 0 1 0 0,1 0-1 0 0,-1-1 0 0 0,0 1 0 0 0,0 0 1 0 0,1 0-1 0 0,-1-1 0 0 0,1 1 0 0 0,0-1 1 0 0,-1 1-1 0 0,1-1 0 0 0,0 0 0 0 0,0 0 1 0 0,0 1-1 0 0,0-1 0 0 0,0-1 0 0 0,0 1 1 0 0,0 0-1 0 0,0 0 0 0 0,0-1 0 0 0,0 1 1 0 0,0-1-1 0 0,0 0 0 0 0,1 1 0 0 0,-1-1 0 0 0,0 0 1 0 0,0-1-1 0 0,0 1 0 0 0,1 0 0 0 0,-1 0 1 0 0,0-1-1 0 0,0 1 0 0 0,0-1 0 0 0,1 0-114 0 0,6-5 321 0 0,-2 0 0 0 0,1 0 0 0 0,-1-1-1 0 0,0 1 1 0 0,0-2 0 0 0,0 1 0 0 0,-1-1-1 0 0,0 0 1 0 0,-1 0 0 0 0,0 0 0 0 0,3-7-321 0 0,-7 13 35 0 0,88-187-664 0 0,-80 169-342 0 0,-9 19-270 0 0,4-10 380 0 0,-3 9-4140 0 0,-1 0-5503 0 0,0 2 6910 0 0</inkml:trace>
  <inkml:trace contextRef="#ctx0" brushRef="#br0" timeOffset="2397.034">3087 579 0 0 0,'0'0'1916'0'0,"0"0"98"0"0,0 0 220 0 0,0 0 74 0 0,0 0-84 0 0,0 0-172 0 0,0 0-273 0 0,0 0-336 0 0,0 0-305 0 0,34-12-274 0 0,102-37-203 0 0,-81 18 88 0 0,-50 23-572 0 0,-1 5-99 0 0,-1-1 0 0 0,0 0-1 0 0,0 0 1 0 0,0 0 0 0 0,0 0 0 0 0,-1 0 0 0 0,0-1 0 0 0,1 1 0 0 0,-2-1 0 0 0,1 0-1 0 0,0 1 1 0 0,-1-1 0 0 0,0 0 0 0 0,0 0 0 0 0,-1 0 0 0 0,1 0 0 0 0,-1 0-1 0 0,0 0-77 0 0,-2 3-62 0 0,0 0 0 0 0,0 0 0 0 0,0 0 0 0 0,0 0 0 0 0,0 1 0 0 0,0-1 0 0 0,-1 1 0 0 0,1-1 0 0 0,-1 1 0 0 0,1 0 0 0 0,-1 0 0 0 0,1 0 0 0 0,-1 0 0 0 0,0 1 0 0 0,1-1 0 0 0,-1 1 0 0 0,0-1 0 0 0,0 1 0 0 0,1 0 0 0 0,-1 0 0 0 0,0 0 0 0 0,0 1 0 0 0,1-1 0 0 0,-1 0 0 0 0,0 1 0 0 0,1 0-1 0 0,-1 0 1 0 0,0 0 0 0 0,1 0 62 0 0,-8 2-259 0 0,1 2-1 0 0,-1-1 0 0 0,1 1 1 0 0,0 1-1 0 0,0-1 0 0 0,1 1 0 0 0,-1 1 1 0 0,2 0-1 0 0,-1 0 0 0 0,1 0 1 0 0,0 1-1 0 0,0 0 0 0 0,1 1 0 0 0,0-1 1 0 0,0 1-1 0 0,1 0 0 0 0,1 1 1 0 0,-1-1-1 0 0,1 1 0 0 0,1 0 1 0 0,0 0-1 0 0,0 0 0 0 0,1 0 0 0 0,1 1 1 0 0,-1-1-1 0 0,2 0 0 0 0,-1 8 260 0 0,2-15-72 0 0,0 1 0 0 0,0-1-1 0 0,0 1 1 0 0,0 0 0 0 0,0-1 0 0 0,1 0-1 0 0,0 1 1 0 0,0-1 0 0 0,0 0 0 0 0,0 0-1 0 0,0 0 1 0 0,0 0 0 0 0,1 0-1 0 0,-1-1 1 0 0,1 1 0 0 0,0-1 0 0 0,0 1-1 0 0,0-1 1 0 0,0 0 0 0 0,0 0 0 0 0,1-1-1 0 0,-1 1 1 0 0,1-1 0 0 0,-1 1 0 0 0,1-1-1 0 0,-1 0 1 0 0,2 0 72 0 0,101 9-2963 0 0,10-39-4201 0 0,-98 21 7093 0 0</inkml:trace>
  <inkml:trace contextRef="#ctx0" brushRef="#br0" timeOffset="2812.247">3791 369 0 0 0,'0'0'1212'0'0,"0"0"-59"0"0,0 0-57 0 0,0 0-8 0 0,0 0-74 0 0,0 0-160 0 0,0 0-143 0 0,0 0-111 0 0,0 0-100 0 0,-33 21-87 0 0,-99 65-100 0 0,78-39 59 0 0,51-42-320 0 0,1-1 1 0 0,-1 1-1 0 0,1-1 1 0 0,0 1-1 0 0,0 0 1 0 0,0 0-1 0 0,1 0 1 0 0,0 0-1 0 0,0 0 1 0 0,0 0-1 0 0,0 0 1 0 0,1 0-1 0 0,0 0 1 0 0,0 0-1 0 0,1 1 1 0 0,-1-1-1 0 0,1 0 1 0 0,0 0-1 0 0,0 0 1 0 0,1 0-1 0 0,-1 0 1 0 0,1-1-1 0 0,0 1 1 0 0,1 0-1 0 0,-1-1 1 0 0,1 1-1 0 0,0-1 1 0 0,0 0-1 0 0,0 0 1 0 0,1 0-1 0 0,-1 0 1 0 0,1-1-1 0 0,0 1 1 0 0,0-1-1 0 0,0 0 1 0 0,0 0-1 0 0,1-1 1 0 0,-1 1-1 0 0,1-1 1 0 0,0 0-1 0 0,-1 0 1 0 0,1-1-1 0 0,0 1 1 0 0,5 0-53 0 0,1 1 417 0 0,1 0-1 0 0,0-1 1 0 0,0 0 0 0 0,0-1-1 0 0,0 0 1 0 0,0-1 0 0 0,0 0 0 0 0,0-1-1 0 0,0 0 1 0 0,-1-1 0 0 0,1 0-1 0 0,0-1 1 0 0,-1-1 0 0 0,1 0 0 0 0,-1 0-1 0 0,0-1 1 0 0,4-3-417 0 0,10-6 721 0 0,-1-1 1 0 0,0-2-1 0 0,-2 0 0 0 0,0-2 0 0 0,-1 0 1 0 0,9-12-722 0 0,-10 9 43 0 0,-2-2 1 0 0,0 0-1 0 0,-1-1 0 0 0,-2-1 1 0 0,-1 0-1 0 0,0-1 1 0 0,-2-1-1 0 0,-2 0 0 0 0,6-23-43 0 0,-12 44-118 0 0,-1-2 0 0 0,0 1 0 0 0,-1 0-1 0 0,0-1 1 0 0,0 1 0 0 0,-1-1 0 0 0,0 1-1 0 0,-1-1 1 0 0,0 0 0 0 0,0 1 0 0 0,0-1 0 0 0,-1 1-1 0 0,-1-1 1 0 0,0 1 0 0 0,0-1 0 0 0,0 1-1 0 0,-1 0 1 0 0,0 0 0 0 0,-1 0 0 0 0,0 0-1 0 0,0 0 1 0 0,0 1 0 0 0,-1 0 0 0 0,0 0 0 0 0,-1 0-1 0 0,0 1 1 0 0,0 0 0 0 0,0 0 0 0 0,-4-3 118 0 0,1 4-30 0 0,-1 0 0 0 0,-1 1 1 0 0,1 0-1 0 0,-1 0 0 0 0,1 1 1 0 0,-1 1-1 0 0,0 0 1 0 0,0 0-1 0 0,0 1 0 0 0,0 0 1 0 0,0 1-1 0 0,0 0 0 0 0,0 1 1 0 0,-1 0-1 0 0,2 1 1 0 0,-1 0-1 0 0,0 1 0 0 0,0 0 1 0 0,1 1-1 0 0,-1 0 0 0 0,1 0 1 0 0,0 1-1 0 0,1 1 0 0 0,-1 0 1 0 0,1 0-1 0 0,0 0 1 0 0,0 1-1 0 0,1 1 0 0 0,0 0 1 0 0,0 0-1 0 0,1 0 0 0 0,0 1 1 0 0,1 0-1 0 0,0 0 0 0 0,0 1 1 0 0,1-1-1 0 0,0 1 1 0 0,0 1-1 0 0,1-1 0 0 0,1 0 1 0 0,-3 11 29 0 0,5-7 97 0 0,0 1 0 0 0,1-1 1 0 0,0 1-1 0 0,1-1 1 0 0,1 0-1 0 0,0 1 0 0 0,1-1 1 0 0,1 0-1 0 0,0 0 1 0 0,0 0-1 0 0,2-1 1 0 0,0 0-1 0 0,0 0 0 0 0,1 0 1 0 0,1-1-1 0 0,0 0 1 0 0,0 0-1 0 0,2-1 0 0 0,4 5-97 0 0,20 20 277 0 0,2-2 0 0 0,2-1-1 0 0,1-2 1 0 0,1-1 0 0 0,4-1-277 0 0,40 24 50 0 0,2-3 1 0 0,53 20-51 0 0,-29-22-1919 0 0,-61-32-7432 0 0,-38-13-1509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0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1 925 2457 0 0,'0'0'1273'0'0,"0"0"-181"0"0,0 0 17 0 0,0 0 200 0 0,0 0 166 0 0,0 0 8 0 0,0 0-149 0 0,0 0-207 0 0,0 0-162 0 0,0 0-151 0 0,16-32-123 0 0,51-103-78 0 0,-12 56 462 0 0,-32 50-655 0 0,1 2 1 0 0,2 1-1 0 0,0 1 1 0 0,2 1-1 0 0,0 2 1 0 0,2 0-1 0 0,1 2-420 0 0,-30 20-4 0 0,-1-1 0 0 0,1 1 0 0 0,0 0 0 0 0,0 0 0 0 0,0 0-1 0 0,0 0 1 0 0,0 0 0 0 0,0 0 0 0 0,0 0 0 0 0,0 0 0 0 0,0 0 0 0 0,-1 0 0 0 0,1 0 0 0 0,0 0-1 0 0,0 1 1 0 0,0-1 0 0 0,0 0 0 0 0,0 1 0 0 0,0-1 0 0 0,-1 1 0 0 0,1-1 0 0 0,0 1-1 0 0,0-1 1 0 0,-1 1 0 0 0,1-1 0 0 0,0 1 0 0 0,-1 0 0 0 0,1 0 0 0 0,0-1 0 0 0,-1 1-1 0 0,1 0 1 0 0,-1 0 0 0 0,0-1 0 0 0,1 1 0 0 0,-1 0 0 0 0,1 0 0 0 0,-1 0 0 0 0,0 0-1 0 0,0 0 1 0 0,0 0 0 0 0,1 0 0 0 0,-1-1 0 0 0,0 1 0 0 0,0 0 0 0 0,0 0 0 0 0,0 0-1 0 0,-1 0 1 0 0,1 0 0 0 0,0 0 0 0 0,0 0 0 0 0,0 0 0 0 0,-1 0 0 0 0,1-1 0 0 0,-1 1-1 0 0,1 0 1 0 0,0 0 0 0 0,-1 0 0 0 0,1-1 0 0 0,-1 1 0 0 0,0 0 0 0 0,0 0 4 0 0,0 12 117 0 0,-21 111 292 0 0,57-128-184 0 0,181-139 378 0 0,-42 37-618 0 0,-170 142-173 0 0,-44 162 685 0 0,54-130-3587 0 0,3-55-1727 0 0,9-8-4135 0 0,-17-5 4654 0 0</inkml:trace>
  <inkml:trace contextRef="#ctx0" brushRef="#br0" timeOffset="285.462">1153 483 2841 0 0,'0'0'1245'0'0,"0"0"-66"0"0,0 0 29 0 0,0 0 78 0 0,0 0 29 0 0,0 0-44 0 0,0 0-94 0 0,-15 34-108 0 0,-46 102-160 0 0,45-72 245 0 0,18-58-969 0 0,0-1-38 0 0,1 0-1 0 0,0 0 0 0 0,1-1 1 0 0,-1 1-1 0 0,1-1 0 0 0,0 0 1 0 0,0 0-1 0 0,0 0 0 0 0,0 0 1 0 0,1-1-1 0 0,-1 1 1 0 0,1-1-1 0 0,0-1 0 0 0,0 1 1 0 0,0-1-1 0 0,0 1 0 0 0,1-1 1 0 0,-1-1-1 0 0,1 1 0 0 0,-1-1 1 0 0,1 0-1 0 0,0 0 1 0 0,-1-1-1 0 0,1 0 0 0 0,0 0 1 0 0,-1 0-1 0 0,1 0 0 0 0,0-1 1 0 0,-1 0-1 0 0,1 0 0 0 0,-1-1 1 0 0,1 1-1 0 0,-1-1 1 0 0,0-1-1 0 0,0 1 0 0 0,0-1 1 0 0,0 1-1 0 0,0-1 0 0 0,0-1 1 0 0,4-3-147 0 0,-2 0 68 0 0,1 0 0 0 0,-1-1 0 0 0,-1 0 1 0 0,0 0-1 0 0,0-1 0 0 0,0 1 0 0 0,-1-1 0 0 0,0 0 1 0 0,-1-1-1 0 0,0 1 0 0 0,0-1 0 0 0,-1 0 0 0 0,-1 0 1 0 0,1 0-1 0 0,-1-1 0 0 0,-1 1 0 0 0,0 0 0 0 0,-1-1 1 0 0,0 1-1 0 0,0 0 0 0 0,-3-10-68 0 0,3 16-169 0 0,-1 0-1 0 0,-1 0 1 0 0,1 0-1 0 0,-1 0 1 0 0,1 1-1 0 0,-1-1 1 0 0,0 0-1 0 0,0 1 1 0 0,-1-1-1 0 0,1 1 1 0 0,-1 0-1 0 0,0 0 1 0 0,1 0-1 0 0,-2 0 1 0 0,1 0-1 0 0,0 1 1 0 0,0-1-1 0 0,-1 1 1 0 0,1 0-1 0 0,-1 0 1 0 0,0 0-1 0 0,-2-1 170 0 0,-59-5-11010 0 0,52 11 3623 0 0</inkml:trace>
  <inkml:trace contextRef="#ctx0" brushRef="#br0" timeOffset="802.354">1463 778 11634 0 0,'0'0'1337'0'0,"0"0"-190"0"0,0 0-31 0 0,0 0 1 0 0,0 0-130 0 0,0 0-149 0 0,0 0-138 0 0,0 0-160 0 0,0 0-97 0 0,0 0-98 0 0,0 0-83 0 0,0 0-30 0 0,18-31-15 0 0,60-95-14 0 0,-9 43 228 0 0,-65 78-425 0 0,55-34-90 0 0,-57 66-499 0 0,-12 61 470 0 0,37-86 277 0 0,64-60 214 0 0,50-29-409 0 0,-87 68-194 0 0,-52 57 114 0 0,-9 100 366 0 0,7-135-325 0 0,0-1 0 0 0,1 0 0 0 0,-1 0 0 0 0,1 0 0 0 0,-1 1 0 0 0,1-1 0 0 0,0 0 0 0 0,0 0 0 0 0,-1 0 0 0 0,2 0 0 0 0,-1 0 0 0 0,0 0 0 0 0,0 0 0 0 0,0-1 1 0 0,1 1-1 0 0,-1 0 0 0 0,1-1 0 0 0,0 1 0 0 0,-1-1 0 0 0,1 1 0 0 0,0-1 0 0 0,0 0 0 0 0,0 0 0 0 0,0 0 0 0 0,0 0 0 0 0,0 0 0 0 0,0 0 0 0 0,0 0 0 0 0,0-1 0 0 0,2 1 70 0 0,19 1-4658 0 0,1-5-4785 0 0,-17 2 4438 0 0</inkml:trace>
  <inkml:trace contextRef="#ctx0" brushRef="#br0" timeOffset="1183.616">2276 623 2264 0 0,'0'0'1546'0'0,"0"0"85"0"0,0 0 367 0 0,0 0 237 0 0,0 0-90 0 0,0 0-232 0 0,0 0-270 0 0,0 0-256 0 0,0 0-202 0 0,0 0-165 0 0,0 0-171 0 0,0 0-162 0 0,33-1-136 0 0,103-6-126 0 0,-77-10 73 0 0,-51 10-369 0 0,-1 3-95 0 0,-1 0 0 0 0,0 0-1 0 0,0 0 1 0 0,-1-1 0 0 0,1 0 0 0 0,-1 0-1 0 0,0 0 1 0 0,0 0 0 0 0,-1-1 0 0 0,1 0-1 0 0,-1 0 1 0 0,0-1 0 0 0,-1 1 0 0 0,0-1-1 0 0,0 1 1 0 0,0-1 0 0 0,-1 0 0 0 0,0 0-1 0 0,0 0 1 0 0,-1 0 0 0 0,0-1-1 0 0,0 1 1 0 0,-1-2-34 0 0,-2 5-176 0 0,-1 0 1 0 0,0 1-1 0 0,-1 0 0 0 0,1 0 0 0 0,0 0 0 0 0,-1 0 0 0 0,0 0 1 0 0,0 1-1 0 0,1-1 0 0 0,-2 1 0 0 0,1 0 0 0 0,0 0 0 0 0,0 1 1 0 0,-1-1-1 0 0,1 1 0 0 0,0 0 0 0 0,-1 0 0 0 0,1 1 0 0 0,-1-1 1 0 0,0 1-1 0 0,1 0 0 0 0,-1 0 0 0 0,1 1 0 0 0,-1-1 0 0 0,1 1 1 0 0,-4 1 175 0 0,-5 1-183 0 0,1 1 1 0 0,0 0-1 0 0,0 1 1 0 0,0 0-1 0 0,0 1 0 0 0,1 0 1 0 0,0 1-1 0 0,0 0 1 0 0,1 0-1 0 0,0 2 1 0 0,0-1-1 0 0,1 1 1 0 0,0 0-1 0 0,-7 11 183 0 0,11-15-132 0 0,0 0 0 0 0,1 0 0 0 0,0 0 1 0 0,0 1-1 0 0,0 0 0 0 0,0-1 0 0 0,1 2 0 0 0,0-1 0 0 0,0 0 0 0 0,1 0 0 0 0,0 1 0 0 0,0 0 0 0 0,0-1 0 0 0,1 1 0 0 0,0 0 0 0 0,0 0 0 0 0,1-1 0 0 0,0 1 0 0 0,0 0 0 0 0,0 0 0 0 0,1 0 132 0 0,1-2-185 0 0,0 0 0 0 0,1-1 0 0 0,0 0 1 0 0,0 0-1 0 0,0 0 0 0 0,0 0 0 0 0,0 0 0 0 0,1 0 0 0 0,-1-1 0 0 0,1 0 0 0 0,0 0 0 0 0,0 0 0 0 0,1 0 1 0 0,-1 0-1 0 0,0-1 0 0 0,1 0 0 0 0,0 0 0 0 0,-1 0 0 0 0,1 0 0 0 0,2-1 185 0 0,62 16-7828 0 0,-53-17 6370 0 0</inkml:trace>
  <inkml:trace contextRef="#ctx0" brushRef="#br0" timeOffset="1572.158">2644 760 584 0 0,'0'0'2543'0'0,"0"0"-1249"0"0,0 0-371 0 0,0 0 208 0 0,0 0 248 0 0,0 0 41 0 0,0 0-116 0 0,0 0-143 0 0,0 0-139 0 0,0 0-103 0 0,0 0-75 0 0,0 0-75 0 0,0 0-60 0 0,28-32-97 0 0,86-96-124 0 0,-28 34 397 0 0,-86 94-912 0 0,0 0 0 0 0,0 0 0 0 0,0 0 0 0 0,0 1 0 0 0,0-1 0 0 0,0 0 0 0 0,0 0 0 0 0,0 1 0 0 0,0-1 0 0 0,0 0 0 0 0,0 0 0 0 0,1 1 0 0 0,-1-1 0 0 0,0 0 0 0 0,0 0 0 0 0,0 0 0 0 0,0 1 1 0 0,0-1-1 0 0,1 0 0 0 0,-1 0 0 0 0,0 0 0 0 0,0 0 0 0 0,0 1 0 0 0,0-1 0 0 0,1 0 0 0 0,-1 0 0 0 0,0 0 0 0 0,0 0 0 0 0,0 0 0 0 0,1 0 0 0 0,-1 0 0 0 0,0 1 0 0 0,0-1 0 0 0,1 0 1 0 0,-1 0-1 0 0,0 0 0 0 0,0 0 0 0 0,1 0 0 0 0,-1 0 0 0 0,0 0 0 0 0,0 0 0 0 0,1 0 0 0 0,-1 0 0 0 0,0-1 0 0 0,0 1 0 0 0,0 0 0 0 0,1 0 27 0 0,-4 14-34 0 0,2-11 46 0 0,0 0-1 0 0,0 0 1 0 0,1 0-1 0 0,-1 0 1 0 0,1 0-1 0 0,0 0 1 0 0,0 0-1 0 0,0 1 1 0 0,0-1-1 0 0,1 0 1 0 0,-1 0-1 0 0,1 0 1 0 0,0 0-1 0 0,0 0 1 0 0,0 0-1 0 0,0 0 1 0 0,1 0-1 0 0,-1 0 1 0 0,1-1-1 0 0,-1 1 1 0 0,1 0-1 0 0,0-1 1 0 0,0 0-1 0 0,0 1 1 0 0,1-1-1 0 0,-1 0 1 0 0,0 0-1 0 0,1 0 0 0 0,0 0 1 0 0,-1 0-1 0 0,1-1 1 0 0,0 1-1 0 0,0-1 1 0 0,2 1-12 0 0,3 0 188 0 0,0-1-1 0 0,1 0 1 0 0,-1 0 0 0 0,0 0 0 0 0,0-1-1 0 0,0-1 1 0 0,1 1 0 0 0,-1-1 0 0 0,0-1-1 0 0,0 1 1 0 0,0-2 0 0 0,0 1 0 0 0,-1-1-1 0 0,1 0 1 0 0,-1 0 0 0 0,1-1 0 0 0,-1 0-1 0 0,0 0 1 0 0,-1-1 0 0 0,6-4-188 0 0,15-18-3713 0 0,-6-5-4401 0 0,-19 31-891 0 0</inkml:trace>
  <inkml:trace contextRef="#ctx0" brushRef="#br0" timeOffset="2284.221">3462 20 0 0 0,'0'0'1568'0'0,"0"0"358"0"0,0 0 211 0 0,0 0-86 0 0,0 0-260 0 0,0 0-287 0 0,0 0-246 0 0,0 0-201 0 0,0 0-174 0 0,0 0-123 0 0,0 0-72 0 0,-1-5-44 0 0,1 1-656 0 0,-1-6 888 0 0,1 25 94 0 0,-17 305 1672 0 0,-8-63-2483 0 0,12-132-3897 0 0,10-111-418 0 0,-1-6-3670 0 0,4-7 6809 0 0,-1-1-3148 0 0</inkml:trace>
  <inkml:trace contextRef="#ctx0" brushRef="#br0" timeOffset="2523.689">3156 402 7066 0 0,'0'0'706'0'0,"0"0"33"0"0,0 0 107 0 0,0 0 86 0 0,0 0-55 0 0,37-3-178 0 0,117-9-156 0 0,29 9 625 0 0,-169 3-1313 0 0,101 1-48 0 0,-39 5-4961 0 0,-63-6 1427 0 0,-5 0-630 0 0</inkml:trace>
  <inkml:trace contextRef="#ctx0" brushRef="#br0" timeOffset="2773.333">3788 483 0 0 0,'0'0'1056'0'0,"0"0"167"0"0,0 0 61 0 0,0 0-30 0 0,0 0-82 0 0,0 0-78 0 0,6 32-66 0 0,23 94 14 0 0,-11-85 684 0 0,-13-41-1271 0 0,-3 1-173 0 0,0 0 0 0 0,0 0 0 0 0,1-1 0 0 0,-1 1 0 0 0,1-1-1 0 0,-1 0 1 0 0,0 1 0 0 0,1-1 0 0 0,-1 0 0 0 0,1 0-1 0 0,-1-1 1 0 0,1 1 0 0 0,-1 0 0 0 0,0-1 0 0 0,1 0 0 0 0,-1 1-1 0 0,0-1 1 0 0,1 0 0 0 0,-1 0 0 0 0,0 0 0 0 0,0-1 0 0 0,0 1-1 0 0,1-1-281 0 0,57-69 2536 0 0,52-104-2924 0 0,-91 153-2879 0 0,-5 11-7631 0 0,-14 10 5099 0 0</inkml:trace>
  <inkml:trace contextRef="#ctx0" brushRef="#br0" timeOffset="3233.308">4220 712 3017 0 0,'0'0'2538'0'0,"0"0"-729"0"0,0 0-280 0 0,0 0-30 0 0,0 0-210 0 0,0 0-253 0 0,0 0-115 0 0,0 0-81 0 0,0 0-92 0 0,0 0-145 0 0,0 0-173 0 0,0 0-143 0 0,15-27-101 0 0,48-81-53 0 0,-11 45 59 0 0,-38 55-172 0 0,66-26-812 0 0,-79 36 759 0 0,1-1-1 0 0,-1 0 1 0 0,0 1 0 0 0,0-1 0 0 0,0 1 0 0 0,0-1-1 0 0,0 1 1 0 0,-1-1 0 0 0,1 1 0 0 0,0 0 0 0 0,-1-1-1 0 0,1 1 1 0 0,-1 0 0 0 0,0 0 0 0 0,1-1-1 0 0,-1 1 1 0 0,0 0 0 0 0,0 0 0 0 0,0 0 0 0 0,0-1-1 0 0,-1 1 1 0 0,1 0 0 0 0,0 0 0 0 0,-1-1 0 0 0,0 2 33 0 0,1 6 36 0 0,0 45 294 0 0,2-53-282 0 0,1 1 0 0 0,-1-1 0 0 0,0 0 0 0 0,0 0 1 0 0,1-1-1 0 0,-1 1 0 0 0,0 0 0 0 0,1-1 0 0 0,-1 0 1 0 0,1 1-1 0 0,-1-1 0 0 0,0 0 0 0 0,1 0 0 0 0,-1 0 1 0 0,1-1-1 0 0,-1 1 0 0 0,1 0 0 0 0,-1-1 0 0 0,0 0 1 0 0,1 0-1 0 0,-1 1 0 0 0,1-2-48 0 0,226-96 863 0 0,-227 98-864 0 0,0 1-1 0 0,0-1 1 0 0,-1 1 0 0 0,1-1-1 0 0,0 1 1 0 0,-1 0 0 0 0,1 0 0 0 0,0-1-1 0 0,-1 1 1 0 0,1 0 0 0 0,-1 1-1 0 0,1-1 1 0 0,-1 0 0 0 0,0 0 0 0 0,0 1-1 0 0,1-1 1 0 0,-1 0 0 0 0,0 1-1 0 0,0-1 1 0 0,0 1 0 0 0,0 0 0 0 0,-1-1-1 0 0,1 1 1 0 0,0 0 0 0 0,-1-1-1 0 0,1 1 1 0 0,-1 0 0 0 0,0 0 0 0 0,1-1-1 0 0,-1 1 1 0 0,0 0 0 0 0,0 0 0 0 0,0 0-1 0 0,0-1 1 0 0,0 1 0 0 0,-1 0-1 0 0,1 0 1 0 0,-1-1 0 0 0,1 1 0 0 0,-1 0-1 0 0,1 0 1 0 0,-2 0 1 0 0,3 22 22 0 0,-1-21-83 0 0,0 0 0 0 0,1 1 0 0 0,-1-1 0 0 0,1 0 1 0 0,0 0-1 0 0,0 0 0 0 0,0 0 0 0 0,0 0 0 0 0,1 0 0 0 0,-1-1 0 0 0,1 1 1 0 0,-1 0-1 0 0,1-1 0 0 0,0 1 0 0 0,0-1 0 0 0,0 1 0 0 0,1-1 1 0 0,-1 0-1 0 0,0 0 0 0 0,1 0 0 0 0,1 1 61 0 0,18 5-3379 0 0,5-6-3821 0 0,-19-2 1345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6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1075 0 0 0,'0'0'1271'0'0,"0"0"368"0"0,0 0 329 0 0,0 0 201 0 0,0 0-11 0 0,33-21-199 0 0,110-67-279 0 0,33-22 4624 0 0,114-97-6304 0 0,-264 191 88 0 0,-1-1-1 0 0,-1-1 0 0 0,-1-1 1 0 0,0-2-1 0 0,-1 0 1 0 0,-1-1-1 0 0,-2-1 1 0 0,0 0-1 0 0,-1-2 0 0 0,-2 0 1 0 0,0-1-1 0 0,-2-1 1 0 0,0 0-1 0 0,-3-1 1 0 0,0 0-1 0 0,0-5-87 0 0,-8 15-34 0 0,0 1 1 0 0,-1-1-1 0 0,-1 0 0 0 0,-1 1 0 0 0,-1-1 1 0 0,0 0-1 0 0,-3-13 34 0 0,3 26-41 0 0,0 1 0 0 0,0-1 1 0 0,0 1-1 0 0,-1-1 0 0 0,0 1 0 0 0,0-1 0 0 0,0 1 1 0 0,0 0-1 0 0,-1 0 0 0 0,1 0 0 0 0,-1 0 1 0 0,0 0-1 0 0,0 0 0 0 0,-1 1 0 0 0,1 0 0 0 0,-1 0 1 0 0,1 0-1 0 0,-1 0 0 0 0,0 0 0 0 0,0 1 1 0 0,-1-1-1 0 0,1 1 0 0 0,0 0 0 0 0,-1 1 0 0 0,1-1 1 0 0,-1 1-1 0 0,1 0 0 0 0,-1 0 0 0 0,0 0 1 0 0,0 0-1 0 0,0 1 41 0 0,-5 0-86 0 0,1 1 0 0 0,0 0 1 0 0,-1 0-1 0 0,1 1 0 0 0,0 0 1 0 0,-1 1-1 0 0,1 0 0 0 0,1 0 0 0 0,-1 1 1 0 0,0 0-1 0 0,1 0 0 0 0,0 1 1 0 0,0 0-1 0 0,0 1 0 0 0,1 0 0 0 0,-1 0 1 0 0,0 2 85 0 0,-102 130-41 0 0,98-117 98 0 0,1 0-1 0 0,2 1 1 0 0,0 1-1 0 0,1-1 1 0 0,1 1-1 0 0,1 1 1 0 0,1-1 0 0 0,1 1-1 0 0,1 0 1 0 0,2 0-1 0 0,0 0 1 0 0,2 22-57 0 0,1-32 57 0 0,1-1 0 0 0,-1 1 0 0 0,2-1 1 0 0,0 1-1 0 0,1-1 0 0 0,0-1 0 0 0,1 1 0 0 0,0-1 0 0 0,1 0 1 0 0,1 0-1 0 0,0 0 0 0 0,0-1 0 0 0,1-1 0 0 0,0 0 0 0 0,1 0 1 0 0,0 0-1 0 0,1-1 0 0 0,0-1 0 0 0,0 0 0 0 0,1 0 0 0 0,0-1 1 0 0,3 1-59 0 0,-6-4 88 0 0,1 0 0 0 0,-1-1 0 0 0,0 0 0 0 0,1-1 0 0 0,0 0 0 0 0,-1 0 0 0 0,1-1 0 0 0,0 0 0 0 0,0 0 0 0 0,0-2 0 0 0,0 1 0 0 0,0-1 0 0 0,0 0 0 0 0,-1-1 0 0 0,1 0 0 0 0,0-1 0 0 0,-1 0 0 0 0,0 0 0 0 0,0-1 0 0 0,0 0 0 0 0,0-1 0 0 0,4-3-87 0 0,13-9 152 0 0,-1-1 0 0 0,-1-1-1 0 0,0-1 1 0 0,-2-1 0 0 0,0-1-1 0 0,-1-1 1 0 0,3-7-152 0 0,7-17 584 0 0,-31 46-521 0 0,0 1-21 0 0,0 0-38 0 0,0 0-56 0 0,0 0-49 0 0,0 33-745 0 0,31 126 860 0 0,-4-59 10 0 0,-24-95-45 0 0,-2-4 32 0 0,-1 1-1 0 0,1-1 1 0 0,-1 0 0 0 0,1 0-1 0 0,-1 0 1 0 0,1 0-1 0 0,0 0 1 0 0,-1 0-1 0 0,1 0 1 0 0,0 0 0 0 0,0 0-1 0 0,0 0 1 0 0,0 0-1 0 0,0-1 1 0 0,0 1-1 0 0,0 0 1 0 0,0-1 0 0 0,0 1-1 0 0,0-1 1 0 0,0 1-1 0 0,0-1 1 0 0,1 1-1 0 0,-1-1 1 0 0,0 0 0 0 0,0 1-1 0 0,1-1 1 0 0,-1 0-1 0 0,0 0 1 0 0,0 0-1 0 0,0 0 1 0 0,1 0 0 0 0,-1 0-1 0 0,0-1 1 0 0,0 1-1 0 0,1 0 1 0 0,-1-1-11 0 0,51-35 420 0 0,122-118-167 0 0,-158 140-257 0 0,108-72-121 0 0,-123 86 114 0 0,-1 0 1 0 0,1-1-1 0 0,-1 1 0 0 0,1 0 1 0 0,0 0-1 0 0,-1-1 0 0 0,1 1 0 0 0,-1 0 1 0 0,1 0-1 0 0,-1 0 0 0 0,1 0 1 0 0,0 0-1 0 0,-1 0 0 0 0,1 0 1 0 0,-1 0-1 0 0,1 0 0 0 0,0 0 1 0 0,-1 0-1 0 0,1 0 0 0 0,-1 1 1 0 0,1-1-1 0 0,-1 0 0 0 0,1 0 0 0 0,-1 0 1 0 0,1 1-1 0 0,-1-1 0 0 0,1 0 1 0 0,-1 1-1 0 0,1-1 0 0 0,-1 1 1 0 0,1-1-1 0 0,-1 0 0 0 0,0 1 1 0 0,1-1-1 0 0,-1 1 0 0 0,0-1 1 0 0,1 1-1 0 0,-1-1 0 0 0,0 1 0 0 0,0-1 1 0 0,1 1-1 0 0,-1 0 0 0 0,0-1 1 0 0,0 1-1 0 0,0-1 0 0 0,0 1 1 0 0,0-1-1 0 0,0 1 0 0 0,0 0 1 0 0,0-1-1 0 0,0 1 0 0 0,0-1 1 0 0,0 1-1 0 0,0 0 0 0 0,0-1 0 0 0,0 1 1 0 0,-1-1-1 0 0,1 1 0 0 0,0-1 1 0 0,0 1-1 0 0,-1-1 0 0 0,1 1 1 0 0,0-1-1 0 0,-1 1 11 0 0,-14 46 94 0 0,13-43-102 0 0,-9 21 40 0 0,7-20-34 0 0,1 1 0 0 0,0 0 0 0 0,0 0 0 0 0,1 0 0 0 0,0 0 0 0 0,0 0 0 0 0,0 0 0 0 0,1 1 0 0 0,0-1 0 0 0,0 1 0 0 0,0-1 0 0 0,1 1 0 0 0,0 1 2 0 0,48-8 70 0 0,77-84 144 0 0,-117 79-213 0 0,24-17-50 0 0,1 1 1 0 0,1 2-1 0 0,1 1 0 0 0,34-11 49 0 0,-68 28-9 0 0,0 0 0 0 0,0 1-1 0 0,0-1 1 0 0,0 0-1 0 0,0 1 1 0 0,0-1-1 0 0,1 1 1 0 0,-1-1-1 0 0,0 1 1 0 0,0-1-1 0 0,0 1 1 0 0,1 0-1 0 0,-1 0 1 0 0,0-1-1 0 0,0 1 1 0 0,1 0-1 0 0,-1 0 1 0 0,0 0-1 0 0,0 1 1 0 0,1-1-1 0 0,-1 0 1 0 0,0 0-1 0 0,0 1 1 0 0,0-1-1 0 0,1 0 1 0 0,-1 1-1 0 0,0 0 1 0 0,0-1-1 0 0,0 1 1 0 0,0-1-1 0 0,0 1 1 0 0,0 0-1 0 0,0 0 1 0 0,0 0-1 0 0,0 0 1 0 0,0-1-1 0 0,-1 1 1 0 0,1 0-1 0 0,0 0 1 0 0,-1 1-1 0 0,1-1 1 0 0,0 0-1 0 0,-1 0 1 0 0,1 0-1 0 0,-1 0 1 0 0,0 0-1 0 0,1 1 1 0 0,-1-1-1 0 0,0 0 1 0 0,0 0 0 0 0,0 1-1 0 0,0-1 10 0 0,-5 142-248 0 0,15-130-2953 0 0,0-14-7580 0 0,-10-3 2909 0 0</inkml:trace>
  <inkml:trace contextRef="#ctx0" brushRef="#br0" timeOffset="251.657">1151 198 12587 0 0,'0'0'24'0'0,"0"0"-192"0"0,0 0 144 0 0,0 0 328 0 0,0 0 64 0 0,0 0-96 0 0,0 0-120 0 0,0 0-120 0 0,0 0-136 0 0,0 0-280 0 0,0 0-576 0 0,0 0-1073 0 0,0 0-1552 0 0,0 0-2896 0 0</inkml:trace>
  <inkml:trace contextRef="#ctx0" brushRef="#br0" timeOffset="1554.019">2151 684 0 0 0,'0'0'420'0'0,"0"0"650"0"0,0 0 409 0 0,0 0 200 0 0,0 0 89 0 0,0 0 11 0 0,0 0-19 0 0,0 0-129 0 0,0 0-205 0 0,0 0-148 0 0,0 0-105 0 0,27-3-80 0 0,83-13-95 0 0,-44-8 596 0 0,-55 19-1424 0 0,-1 0 0 0 0,-1-1 0 0 0,1 0 0 0 0,-1 0 0 0 0,0-1 0 0 0,0 0 0 0 0,0-1 0 0 0,-1 1 0 0 0,-1-2 0 0 0,1 1 0 0 0,-1-1 0 0 0,-1 0 0 0 0,6-10-170 0 0,-11 17-17 0 0,0 0 0 0 0,-1 0 0 0 0,1 0 0 0 0,0 0 0 0 0,-1 0 0 0 0,1 0-1 0 0,-1 0 1 0 0,0 0 0 0 0,0 0 0 0 0,0 0 0 0 0,0 0 0 0 0,0-1 0 0 0,0 1 0 0 0,-1 0 0 0 0,1 0 0 0 0,0 0 0 0 0,-1 0 0 0 0,0 0 0 0 0,0 0 0 0 0,1 1 0 0 0,-1-1 0 0 0,0 0-1 0 0,0 0 1 0 0,-1 0 0 0 0,1 1 0 0 0,0-1 0 0 0,0 1 0 0 0,-1-1 0 0 0,1 1 0 0 0,-1-1 0 0 0,0 1 0 0 0,1 0 0 0 0,-1 0 0 0 0,0 0 0 0 0,0 0 0 0 0,1 0 0 0 0,-1 0 0 0 0,0 0-1 0 0,0 0 1 0 0,0 1 0 0 0,0-1 0 0 0,0 1 0 0 0,-2-1 17 0 0,-92 9-2537 0 0,86-5 2413 0 0,1 1 1 0 0,-1 0 0 0 0,1 1 0 0 0,0 0 0 0 0,0 0 0 0 0,1 1 0 0 0,-1 0 0 0 0,1 0 0 0 0,1 1 0 0 0,-1 1 0 0 0,1-1 0 0 0,0 1 0 0 0,1 0 0 0 0,0 0 0 0 0,0 1 0 0 0,1 0 0 0 0,0 0 0 0 0,1 0 0 0 0,0 0 0 0 0,0 1 0 0 0,1 0 0 0 0,0 0 0 0 0,1 0 0 0 0,0 0 0 0 0,0 0 0 0 0,1 0-1 0 0,0 4 124 0 0,1-10 10 0 0,0-1 0 0 0,0 1 0 0 0,0 0 0 0 0,0 0-1 0 0,1 0 1 0 0,-1 0 0 0 0,1-1 0 0 0,0 1 0 0 0,0 0-1 0 0,1-1 1 0 0,-1 1 0 0 0,1-1 0 0 0,-1 1 0 0 0,1-1-1 0 0,0 0 1 0 0,1 0 0 0 0,-1 1 0 0 0,0-1 0 0 0,1-1-1 0 0,0 1 1 0 0,-1 0 0 0 0,1-1 0 0 0,0 1 0 0 0,1-1-1 0 0,-1 0 1 0 0,0 0 0 0 0,1 0 0 0 0,-1-1 0 0 0,1 1-1 0 0,-1-1 1 0 0,1 0 0 0 0,3 1-10 0 0,10 0 172 0 0,0-1-1 0 0,0 0 1 0 0,-1-2 0 0 0,1 0-1 0 0,0-1 1 0 0,0 0-1 0 0,-1-1 1 0 0,1-1 0 0 0,-1-1-1 0 0,0 0 1 0 0,-1-1 0 0 0,1-1-1 0 0,-1-1 1 0 0,0 0 0 0 0,-1 0-1 0 0,12-10-171 0 0,19-7 221 0 0,314-158 981 0 0,-261 149-1353 0 0,-98 34 119 0 0,0 0 11 0 0,-18 8 2 0 0,-131 58 526 0 0,114-44-503 0 0,27-20-13 0 0,1 1 0 0 0,0 1-1 0 0,0 0 1 0 0,0 0 0 0 0,0 0-1 0 0,0 0 1 0 0,1 1 0 0 0,0 0 0 0 0,0 1-1 0 0,0-1 1 0 0,1 1 0 0 0,0 0-1 0 0,0 1 1 0 0,0-1 0 0 0,1 1-1 0 0,0 0 1 0 0,0 0 0 0 0,1 0 0 0 0,0 0-1 0 0,0 1 1 0 0,1 0 0 0 0,0-1-1 0 0,0 1 1 0 0,0 6 9 0 0,3-11 5 0 0,1 0 0 0 0,0 1 0 0 0,-1-1 0 0 0,1 0 0 0 0,1 0 0 0 0,-1 0 0 0 0,0-1 0 0 0,1 1 0 0 0,-1-1 0 0 0,1 1 1 0 0,0-1-1 0 0,0 0 0 0 0,0 0 0 0 0,0 0 0 0 0,0 0 0 0 0,1 0 0 0 0,-1-1 0 0 0,0 1 0 0 0,1-1 0 0 0,-1 0 0 0 0,1 0 0 0 0,-1-1 0 0 0,1 1 0 0 0,0-1 0 0 0,-1 1 0 0 0,1-1 0 0 0,0 0 0 0 0,-1-1 0 0 0,1 1 0 0 0,-1 0 0 0 0,1-1 0 0 0,0 0 0 0 0,0 0-5 0 0,6 1 110 0 0,-1-2-57 0 0,0 0-1 0 0,-1-1 1 0 0,1 0-1 0 0,-1 0 1 0 0,0 0-1 0 0,0-1 0 0 0,0 0 1 0 0,-1-1-1 0 0,1 0 1 0 0,-1 0-1 0 0,0-1 1 0 0,-1 0-1 0 0,1 0 1 0 0,-1 0-1 0 0,2-4-52 0 0,22-17 28 0 0,85-84-665 0 0,-125 160-2441 0 0,5-29 3006 0 0,3-18 63 0 0,1 0 0 0 0,-1 1 0 0 0,1-1 0 0 0,0 1 0 0 0,0 0 0 0 0,0-1-1 0 0,0 1 1 0 0,0 0 0 0 0,1 0 0 0 0,-1-1 0 0 0,1 1 0 0 0,0 0 0 0 0,0 0 0 0 0,0 0 0 0 0,0 0 0 0 0,0-1-1 0 0,0 1 1 0 0,1 0 0 0 0,0 0 0 0 0,-1-1 0 0 0,1 1 0 0 0,0 0 0 0 0,0-1 0 0 0,1 1 0 0 0,-1 0 0 0 0,0-1-1 0 0,1 0 1 0 0,0 1 0 0 0,-1-1 0 0 0,1 0 0 0 0,0 0 0 0 0,0 0 0 0 0,0 0 0 0 0,1 0 0 0 0,-1-1 0 0 0,0 1-1 0 0,1 0 10 0 0,5-1 93 0 0,1 0 0 0 0,-1 0 0 0 0,1-1-1 0 0,-1 0 1 0 0,1-1 0 0 0,-1 0 0 0 0,1 0-1 0 0,-1-1 1 0 0,0 1 0 0 0,0-2 0 0 0,0 0-1 0 0,0 0 1 0 0,0 0 0 0 0,0-1 0 0 0,-1 0-1 0 0,1 0 1 0 0,-1-1 0 0 0,0 0 0 0 0,-1 0-1 0 0,1-1 1 0 0,3-4-93 0 0,22-13 254 0 0,159-114 932 0 0,-169 123-1165 0 0,0-1 0 0 0,0-1-1 0 0,-2-1 1 0 0,0-1 0 0 0,-1-1 0 0 0,-1 0 0 0 0,-1-2 0 0 0,13-19-21 0 0,-15-16 44 0 0,-17 54-87 0 0,0 1 0 0 0,0 0 1 0 0,0 0-1 0 0,0 0 0 0 0,0 0 1 0 0,0 0-1 0 0,-1 0 1 0 0,1 1-1 0 0,0-1 0 0 0,0 1 1 0 0,-1-1-1 0 0,1 1 0 0 0,0 0 1 0 0,0 0-1 0 0,-1 0 0 0 0,1 0 1 0 0,0 0-1 0 0,-1 1 1 0 0,1-1-1 0 0,0 1 0 0 0,0-1 1 0 0,0 1-1 0 0,-1 0 0 0 0,1 0 1 0 0,0 0-1 0 0,0 0 0 0 0,0 0 1 0 0,0 0-1 0 0,0 1 1 0 0,1-1-1 0 0,-2 2 43 0 0,-9 4-91 0 0,-7 3 96 0 0,0 0 0 0 0,0 2-1 0 0,1 0 1 0 0,1 2 0 0 0,0-1 0 0 0,1 2-1 0 0,0 0 1 0 0,1 2 0 0 0,-8 11-5 0 0,21-25 3 0 0,0-1 1 0 0,0 1-1 0 0,1 0 1 0 0,-1 0-1 0 0,1 0 1 0 0,0 1-1 0 0,0-1 1 0 0,0 0-1 0 0,0 0 1 0 0,1 1-1 0 0,-1-1 1 0 0,1 0-1 0 0,0 1 1 0 0,0-1-1 0 0,0 0 0 0 0,0 1 1 0 0,1-1-1 0 0,-1 0 1 0 0,1 0-1 0 0,0 1 1 0 0,0-1-1 0 0,0 0 1 0 0,0 0-1 0 0,1 0 1 0 0,-1 0-1 0 0,1 0 1 0 0,0 0-1 0 0,0 0 1 0 0,0-1-1 0 0,2 3-3 0 0,88 61 328 0 0,-50-40-193 0 0,86 94 107 0 0,-115-105-1125 0 0,-7-4-6022 0 0,-5-11 1779 0 0,-1 0-1277 0 0</inkml:trace>
  <inkml:trace contextRef="#ctx0" brushRef="#br0" timeOffset="2521.606">1264 265 0 0 0,'0'0'593'0'0,"0"0"206"0"0,0 0 88 0 0,0 0 39 0 0,0 0 11 0 0,-6-8-38 0 0,-15-24-21 0 0,16 24-49 0 0,5 8-34 0 0,-3-8 4667 0 0,-52 33-4757 0 0,77-31 439 0 0,-16 1-1326 0 0,-7 5 287 0 0,1 0 0 0 0,0 0 0 0 0,-1 0 0 0 0,1 0 0 0 0,-1-1 0 0 0,1 1 0 0 0,0 0 0 0 0,-1 0 0 0 0,1 0 0 0 0,-1-1 0 0 0,1 1 1 0 0,0 0-1 0 0,-1 0 0 0 0,1-1 0 0 0,0 1 0 0 0,-1 0 0 0 0,1 0 0 0 0,0-1 0 0 0,0 1 0 0 0,-1 0 0 0 0,1-1 0 0 0,0 1 0 0 0,0-1 0 0 0,-1 1 0 0 0,1 0 0 0 0,0-1 0 0 0,0 1 0 0 0,0-1 0 0 0,0 1 0 0 0,0 0 1 0 0,0-1-1 0 0,0 1 0 0 0,0-1 0 0 0,0 1 0 0 0,0-1 0 0 0,0 1 0 0 0,0-1 0 0 0,0 1 0 0 0,0 0 0 0 0,0-1 0 0 0,0 1 0 0 0,0-1-105 0 0,-18 4-161 0 0,18-2-3771 0 0,4-1-4128 0 0,0 0 1129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3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335 125 0 0 0,'0'0'485'0'0,"0"0"368"0"0,0 0 240 0 0,0 0 303 0 0,0 0 317 0 0,0 0 155 0 0,0 0-51 0 0,0 0-232 0 0,0 0-322 0 0,0 0-336 0 0,0 0-295 0 0,0 0-208 0 0,8-2 244 0 0,-12 40 922 0 0,0 375 1204 0 0,4-89-2579 0 0,12-273-1725 0 0,-10-48-1 0 0,9-2-9319 0 0,-9-1 9144 0 0,1 0-2100 0 0</inkml:trace>
  <inkml:trace contextRef="#ctx0" brushRef="#br0" timeOffset="244.151">0 618 7834 0 0,'0'0'2506'0'0,"0"0"-1869"0"0,0 0-610 0 0,0 0 201 0 0,0 0 453 0 0,0 0 394 0 0,0 0 169 0 0,0 0-14 0 0,0 0-144 0 0,0 0-150 0 0,0 0-133 0 0,0 0-87 0 0,32-1-60 0 0,102-5-57 0 0,78-31 966 0 0,-3-15-1335 0 0,-149 38-854 0 0,78-20-908 0 0,-94 19-2946 0 0,-2-2-3831 0 0,-33 12 1199 0 0</inkml:trace>
  <inkml:trace contextRef="#ctx0" brushRef="#br0" timeOffset="605.424">946 143 7546 0 0,'0'0'1515'0'0,"0"0"-1141"0"0,0 0-342 0 0,0 0 266 0 0,0 0 379 0 0,0 0 315 0 0,0 0 149 0 0,0 0-2 0 0,0 0-55 0 0,-6 37-88 0 0,-21 121-140 0 0,2-30 516 0 0,15-86-935 0 0,2 1 0 0 0,2 0 1 0 0,2 0-1 0 0,2 1 0 0 0,3 40-437 0 0,-2-81 26 0 0,1 1-1 0 0,0-1 1 0 0,0 1 0 0 0,0-1-1 0 0,0 1 1 0 0,1-1-1 0 0,0 1 1 0 0,-1-1-1 0 0,1 0 1 0 0,1 1-1 0 0,-1-1 1 0 0,0 0-1 0 0,1 0 1 0 0,-1 1 0 0 0,1-1-1 0 0,0-1 1 0 0,0 1-1 0 0,0 0 1 0 0,1 0-1 0 0,-1-1 1 0 0,1 1-1 0 0,-1-1 1 0 0,1 0 0 0 0,0 0-1 0 0,0 0 1 0 0,0 0-1 0 0,0 0 1 0 0,0 0-1 0 0,0-1 1 0 0,0 0-1 0 0,1 0 1 0 0,-1 0-1 0 0,0 0 1 0 0,1 0 0 0 0,-1 0-1 0 0,1-1 1 0 0,-1 0-1 0 0,1 0 1 0 0,-1 0-1 0 0,1 0 1 0 0,-1 0-1 0 0,1-1 1 0 0,-1 1 0 0 0,2-1-26 0 0,192-146 857 0 0,-193 145-855 0 0,3-4-12 0 0,0 0 0 0 0,0 1 0 0 0,1 0-1 0 0,0 1 1 0 0,0 0 0 0 0,0 0 0 0 0,0 1 0 0 0,1 0 0 0 0,-1 0 0 0 0,1 1 0 0 0,0 0 0 0 0,0 0 0 0 0,5 1 10 0 0,-11 2-40 0 0,-1 0-1 0 0,0 0 1 0 0,1 1 0 0 0,-1-1 0 0 0,0 1-1 0 0,0-1 1 0 0,0 1 0 0 0,0 0 0 0 0,0 0 0 0 0,0 0-1 0 0,-1 0 1 0 0,1 0 0 0 0,-1 0 0 0 0,1 1 0 0 0,-1-1-1 0 0,0 0 1 0 0,0 1 0 0 0,0-1 0 0 0,0 1 0 0 0,0-1-1 0 0,0 3 41 0 0,16 26-1661 0 0,20-13-3451 0 0,-9-17-1896 0 0,-25-1 5785 0 0,7 0-4989 0 0</inkml:trace>
  <inkml:trace contextRef="#ctx0" brushRef="#br0" timeOffset="1246.204">1734 588 6929 0 0,'0'0'2049'0'0,"0"0"-565"0"0,0 0-233 0 0,0 0-123 0 0,0 0-178 0 0,0 0-163 0 0,0 0-94 0 0,0 0 1 0 0,0 0-10 0 0,0 0-95 0 0,0 0-123 0 0,-34 14-125 0 0,-108 43-123 0 0,73-13 20 0 0,65-41-266 0 0,1 0-1 0 0,0 0 1 0 0,0 1 0 0 0,1 0-1 0 0,-1-1 1 0 0,1 1-1 0 0,0 0 1 0 0,0 0-1 0 0,0 0 1 0 0,0 1 0 0 0,1-1-1 0 0,0 0 1 0 0,0 1-1 0 0,0-1 1 0 0,0 1-1 0 0,1-1 1 0 0,-1 1 0 0 0,1-1-1 0 0,0 1 1 0 0,1-1-1 0 0,-1 1 1 0 0,1 0 28 0 0,3-1-12 0 0,-1-1 1 0 0,1 0-1 0 0,-1 0 0 0 0,1 0 1 0 0,0-1-1 0 0,0 1 0 0 0,0-1 1 0 0,1 0-1 0 0,-1 0 0 0 0,1 0 1 0 0,-1-1-1 0 0,1 0 1 0 0,-1 0-1 0 0,1 0 0 0 0,0 0 1 0 0,-1-1-1 0 0,1 1 0 0 0,0-1 1 0 0,0 0-1 0 0,-1-1 0 0 0,1 1 1 0 0,0-1-1 0 0,-1 0 1 0 0,1 0-1 0 0,0-1 12 0 0,-4 2 8 0 0,13-3 27 0 0,-1-1 1 0 0,0-1-1 0 0,1 0 0 0 0,-2-1 0 0 0,1 0 1 0 0,-1-1-1 0 0,0-1 0 0 0,0 0 1 0 0,2-3-36 0 0,1 2 6 0 0,62-39 54 0 0,-77 47-73 0 0,1 0-1 0 0,0 1 1 0 0,0-1 0 0 0,-1 0-1 0 0,1 1 1 0 0,0-1-1 0 0,0 0 1 0 0,0 1 0 0 0,0-1-1 0 0,0 1 1 0 0,0 0-1 0 0,0-1 1 0 0,0 1 0 0 0,0 0-1 0 0,0-1 1 0 0,0 1-1 0 0,0 0 1 0 0,0 0 0 0 0,0 0-1 0 0,0 0 1 0 0,0 0-1 0 0,0 0 1 0 0,0 0 0 0 0,0 1-1 0 0,0-1 1 0 0,0 0-1 0 0,0 1 1 0 0,0-1 0 0 0,0 0-1 0 0,0 1 1 0 0,0-1-1 0 0,0 1 1 0 0,0-1 0 0 0,0 1-1 0 0,0 0 1 0 0,0-1-1 0 0,-1 1 1 0 0,1 0 0 0 0,0 0-1 0 0,-1-1 1 0 0,1 1-1 0 0,0 1 14 0 0,0 4 18 0 0,0-1 1 0 0,0 1-1 0 0,0-1 0 0 0,0 0 0 0 0,1 1 0 0 0,0-1 0 0 0,0 0 0 0 0,1 0 0 0 0,0 0 0 0 0,-1 0 1 0 0,2 0-1 0 0,-1-1 0 0 0,0 0 0 0 0,1 1 0 0 0,0-1 0 0 0,0 0 0 0 0,0-1 0 0 0,0 1 0 0 0,1-1 0 0 0,0 0 1 0 0,-1 0-1 0 0,1 0 0 0 0,0-1 0 0 0,0 1 0 0 0,1-1 0 0 0,-1 0 0 0 0,0-1 0 0 0,1 1 0 0 0,-1-1 1 0 0,1 0-1 0 0,-1-1 0 0 0,1 1 0 0 0,0-1-18 0 0,6-2 110 0 0,-1-1 0 0 0,0 0 0 0 0,0 0 0 0 0,-1-1-1 0 0,1 0 1 0 0,-1-1 0 0 0,0 0 0 0 0,0-1 0 0 0,0 0 0 0 0,-1 0 0 0 0,0-1 0 0 0,0-1 0 0 0,-1 1 0 0 0,0-1 0 0 0,0-1 0 0 0,-1 1 0 0 0,5-8-110 0 0,9-7 119 0 0,10-9-30 0 0,-2-1-1 0 0,-1-2 0 0 0,-2 0 0 0 0,-1-2 1 0 0,-2-1-1 0 0,-1-1 0 0 0,-3-1 1 0 0,-1-1-1 0 0,-2 0 0 0 0,10-41-88 0 0,-24 77-3 0 0,5-20 17 0 0,0 0 0 0 0,-2 0 0 0 0,0 0 0 0 0,-2 0 0 0 0,-1-1 0 0 0,-1 1 0 0 0,-1-13-14 0 0,-1 36 4 0 0,0 1-1 0 0,1-1 1 0 0,-1 1 0 0 0,0 0 0 0 0,0 0-1 0 0,0-1 1 0 0,0 1 0 0 0,0 0 0 0 0,0 0 0 0 0,0 0-1 0 0,-1 0 1 0 0,1 0 0 0 0,0 0 0 0 0,0 0-1 0 0,-1 1 1 0 0,1-1 0 0 0,-1 0 0 0 0,1 1-1 0 0,-1-1 1 0 0,1 1 0 0 0,-1-1 0 0 0,1 1 0 0 0,-1 0-1 0 0,1 0 1 0 0,-1 0 0 0 0,1 0 0 0 0,-1 0-1 0 0,1 0 1 0 0,-1 0 0 0 0,1 0 0 0 0,-1 0-1 0 0,1 1 1 0 0,-1-1 0 0 0,1 1 0 0 0,-1-1 0 0 0,1 1-1 0 0,-1 0 1 0 0,1-1 0 0 0,0 1 0 0 0,-1 0-1 0 0,1 0 1 0 0,0 0 0 0 0,0 0 0 0 0,0 0-1 0 0,-1 0 1 0 0,1 0 0 0 0,0 0 0 0 0,1 1 0 0 0,-1-1-1 0 0,0 0 1 0 0,0 1 0 0 0,0 0-4 0 0,-12 19 8 0 0,0 0 1 0 0,2 1-1 0 0,1 0 1 0 0,0 1-1 0 0,2 0 1 0 0,0 0-1 0 0,2 1 0 0 0,1 0 1 0 0,0 0-1 0 0,2 0 1 0 0,1 0-1 0 0,1 21-8 0 0,-1-16 29 0 0,1-1 0 0 0,1 0 0 0 0,2 1 0 0 0,0-1-1 0 0,2 0 1 0 0,2 0 0 0 0,0-1 0 0 0,5 13-29 0 0,-3-15-75 0 0,1-1 1 0 0,1 0 0 0 0,1 0-1 0 0,1-1 1 0 0,1-1-1 0 0,15 19 75 0 0,-53-62-15454 0 0,19 17 9849 0 0</inkml:trace>
  <inkml:trace contextRef="#ctx0" brushRef="#br0" timeOffset="1492.097">2075 415 6241 0 0,'0'0'2814'0'0,"0"0"-1589"0"0,0 0-304 0 0,0 0 73 0 0,0 0-37 0 0,0 0-95 0 0,34-1-65 0 0,110-7 18 0 0,215-14 2542 0 0,-260 15-5615 0 0,4 1-3978 0 0,-76 3-4229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5 289 0 0 0,'0'0'831'0'0,"0"0"453"0"0,0 0 143 0 0,0 0-41 0 0,0 0-79 0 0,0 0-155 0 0,-1-13-139 0 0,-3-40-106 0 0,4 50-764 0 0,0 0-1 0 0,1 0 0 0 0,-1 0 1 0 0,1 0-1 0 0,0 0 0 0 0,-1 1 1 0 0,1-1-1 0 0,0 0 1 0 0,1 0-1 0 0,-1 1 0 0 0,0-1 1 0 0,1 1-1 0 0,0-1 0 0 0,-1 1 1 0 0,1 0-1 0 0,0-1 0 0 0,0 1 1 0 0,0 0-1 0 0,2-1-142 0 0,6-7 476 0 0,8-9-217 0 0,1 2 0 0 0,1 0 0 0 0,1 1-1 0 0,0 1 1 0 0,0 1 0 0 0,2 1 0 0 0,0 1 0 0 0,0 1 0 0 0,20-6-259 0 0,-41 16-5 0 0,1 0 1 0 0,-1 0-1 0 0,1 0 1 0 0,-1 0-1 0 0,1 0 1 0 0,-1 0-1 0 0,1 1 1 0 0,0-1-1 0 0,-1 1 1 0 0,1 0-1 0 0,0 0 1 0 0,0 0-1 0 0,-1 0 1 0 0,1 0-1 0 0,0 0 0 0 0,-1 1 1 0 0,1 0-1 0 0,0-1 1 0 0,-1 1-1 0 0,1 0 1 0 0,-1 0-1 0 0,1 0 1 0 0,1 2 4 0 0,3 14 120 0 0,0 1-1 0 0,-2 0 1 0 0,0 1 0 0 0,-1-1 0 0 0,-1 1 0 0 0,-1 0-1 0 0,0 0 1 0 0,-1 0 0 0 0,-1 0 0 0 0,-1 0-1 0 0,-1 0 1 0 0,-1-1 0 0 0,0 1 0 0 0,-2-1 0 0 0,0 1-1 0 0,0-1 1 0 0,-2 0-120 0 0,-1 16 24 0 0,-71 208 868 0 0,68-204-454 0 0,11-38-233 0 0,0 0 69 0 0,0 0 107 0 0,13-24 1598 0 0,33-71-1772 0 0,3 3-1 0 0,4 1 0 0 0,5 3 1 0 0,3 2-1 0 0,30-29-206 0 0,-54 81 70 0 0,-32 61-446 0 0,35 221 605 0 0,-40-245-223 0 0,0 0 1 0 0,1-1-1 0 0,-1 1 1 0 0,1-1-1 0 0,0 1 0 0 0,-1-1 1 0 0,1 0-1 0 0,0 1 1 0 0,0-1-1 0 0,1 0 1 0 0,-1 1-1 0 0,0-1 0 0 0,1 0 1 0 0,0 0-1 0 0,-1 0 1 0 0,1 0-1 0 0,0-1 0 0 0,0 1 1 0 0,0 0-1 0 0,0-1 1 0 0,1 1-7 0 0,21-28 345 0 0,13-17-391 0 0,2 1 0 0 0,1 2 0 0 0,2 2 1 0 0,2 2-1 0 0,34-22 46 0 0,-2 25-552 0 0,-76 52 210 0 0,-1-1 401 0 0,-2-1-1 0 0,0 1 0 0 0,-1-1 0 0 0,-1 1 1 0 0,-1-1-1 0 0,0 0 0 0 0,-1-1 1 0 0,-5 8-59 0 0,-19 52 205 0 0,25-58-204 0 0,1 0-1 0 0,0 1 0 0 0,2 0 0 0 0,0-1 0 0 0,1 1 0 0 0,1 1 1 0 0,1-1-1 0 0,1 1 0 0 0,-1-17-129 0 0,0-1-1 0 0,1 1 1 0 0,-1 0 0 0 0,1 0 0 0 0,0-1 0 0 0,0 1-1 0 0,0 0 1 0 0,0-1 0 0 0,1 1 0 0 0,-1-1 0 0 0,0 0-1 0 0,1 1 1 0 0,0-1 0 0 0,0 0 0 0 0,-1 0 0 0 0,1 0 0 0 0,1 0-1 0 0,-1 0 1 0 0,0 0 0 0 0,0-1 0 0 0,1 1 0 0 0,-1-1-1 0 0,1 0 1 0 0,-1 1 0 0 0,1-1 0 0 0,0 0 129 0 0,22 3-4849 0 0,0-10-3392 0 0,-18 2 2761 0 0</inkml:trace>
  <inkml:trace contextRef="#ctx0" brushRef="#br0" timeOffset="395.365">1367 374 112 0 0,'0'0'722'0'0,"0"0"111"0"0,0 0 374 0 0,0 0 389 0 0,0 0 281 0 0,0 0 47 0 0,0 0-73 0 0,0 0-206 0 0,0 0-333 0 0,0 0-196 0 0,0 0-114 0 0,34 1-106 0 0,101 2-49 0 0,-76-16 141 0 0,-53 6-781 0 0,2 3-93 0 0,-1-1 1 0 0,0-1 0 0 0,0 0 0 0 0,0 0 0 0 0,-1 0 0 0 0,0 0 0 0 0,0-1 0 0 0,-1 0 0 0 0,0 0-1 0 0,0-1 1 0 0,-1 0 0 0 0,0 1 0 0 0,0-1 0 0 0,0-1 0 0 0,-1 1 0 0 0,-1 0 0 0 0,1-1 0 0 0,-2 0-1 0 0,1 1 1 0 0,0-7-115 0 0,-2 12-16 0 0,0 0-1 0 0,0 0 0 0 0,-1 0 0 0 0,1-1 1 0 0,-1 1-1 0 0,1 0 0 0 0,-1 0 0 0 0,0 0 0 0 0,0 0 1 0 0,0 0-1 0 0,-1 0 0 0 0,1 1 0 0 0,-1-1 1 0 0,0 0-1 0 0,0 1 0 0 0,1-1 0 0 0,-2 1 0 0 0,1-1 1 0 0,0 1-1 0 0,0 0 0 0 0,-1 0 0 0 0,1 0 1 0 0,-1 0-1 0 0,0 0 0 0 0,1 1 0 0 0,-1-1 1 0 0,0 1-1 0 0,0 0 0 0 0,0 0 0 0 0,0 0 0 0 0,0 0 1 0 0,0 0-1 0 0,-3 1 17 0 0,-9 0-71 0 0,0 0 0 0 0,0 2 0 0 0,0 0 0 0 0,0 0 0 0 0,0 2 0 0 0,0 0 0 0 0,1 0 0 0 0,0 2 0 0 0,0-1 0 0 0,0 2 0 0 0,1 0 0 0 0,0 1 0 0 0,0 0 0 0 0,1 0 0 0 0,0 2 0 0 0,0-1 0 0 0,1 2 0 0 0,0-1 0 0 0,1 2 0 0 0,0-1 0 0 0,1 1 0 0 0,1 1 0 0 0,0 0 0 0 0,-5 9 71 0 0,10-17 9 0 0,-1 1 1 0 0,1-1 0 0 0,0 1-1 0 0,0 0 1 0 0,1 0 0 0 0,-1 0-1 0 0,1 0 1 0 0,1 1 0 0 0,-1-1 0 0 0,1 0-1 0 0,0 1 1 0 0,1-1 0 0 0,0 1-1 0 0,0-1 1 0 0,0 1 0 0 0,0-1-1 0 0,1 1 1 0 0,0-1 0 0 0,1 1 0 0 0,0-1-1 0 0,-1 0 1 0 0,2 0 0 0 0,-1 0-1 0 0,1 0 1 0 0,0 0 0 0 0,0 0-1 0 0,1-1 1 0 0,0 0 0 0 0,0 1 0 0 0,0-1-1 0 0,0-1 1 0 0,1 1 0 0 0,2 1-10 0 0,5 1 5 0 0,0-1 1 0 0,0-1 0 0 0,1 0 0 0 0,-1-1 0 0 0,1 0 0 0 0,0-1-1 0 0,1-1 1 0 0,-1 0 0 0 0,0 0 0 0 0,1-1 0 0 0,-1-1 0 0 0,1-1-1 0 0,-1 0 1 0 0,0 0 0 0 0,11-3-6 0 0,89-25-2428 0 0,-8-11-5373 0 0,-73 28 3692 0 0,-12 4-135 0 0</inkml:trace>
  <inkml:trace contextRef="#ctx0" brushRef="#br0" timeOffset="842.987">2257 226 1504 0 0,'0'0'2115'0'0,"0"0"-1041"0"0,0 0-198 0 0,0 0 236 0 0,0 0 222 0 0,0 0 93 0 0,0 0 4 0 0,0 0-61 0 0,0 0-141 0 0,0 0-203 0 0,0 0-235 0 0,0 0-199 0 0,0 0-123 0 0,-20 9-81 0 0,-119 53 608 0 0,38 0-9 0 0,94-57-977 0 0,1 0 1 0 0,0 1-1 0 0,0 0 0 0 0,1 0 0 0 0,0 0 0 0 0,0 1 1 0 0,0-1-1 0 0,1 1 0 0 0,0 1 0 0 0,0-1 0 0 0,1 0 1 0 0,0 1-1 0 0,0 0 0 0 0,1-1 0 0 0,0 1 1 0 0,0 0-1 0 0,1 1 0 0 0,0-1 0 0 0,0 0 0 0 0,1 7-10 0 0,0-13 3 0 0,1 0-1 0 0,-1 0 0 0 0,1 1 0 0 0,0-1 0 0 0,0 0 0 0 0,0 0 0 0 0,0 0 0 0 0,0 0 1 0 0,0 0-1 0 0,0 0 0 0 0,1 0 0 0 0,-1 0 0 0 0,1 0 0 0 0,0-1 0 0 0,-1 1 0 0 0,1-1 1 0 0,0 1-1 0 0,0-1 0 0 0,0 0 0 0 0,0 1 0 0 0,0-1 0 0 0,0 0 0 0 0,0-1 1 0 0,0 1-1 0 0,1 0 0 0 0,-1 0 0 0 0,0-1 0 0 0,0 1 0 0 0,1-1 0 0 0,-1 0 0 0 0,0 0 1 0 0,1 0-1 0 0,-1 0 0 0 0,2 0-2 0 0,80-16 537 0 0,-65 7-422 0 0,-1-1 1 0 0,0-1 0 0 0,-1-1-1 0 0,0 0 1 0 0,-1-1 0 0 0,-1-1-1 0 0,11-12-115 0 0,83-87 179 0 0,-104 107-176 0 0,0 1 0 0 0,1-1 0 0 0,-1 1 0 0 0,1 0 1 0 0,1 0-1 0 0,-1 0 0 0 0,1 1 0 0 0,-1 0 0 0 0,1 1 0 0 0,1-1 0 0 0,-1 1 0 0 0,0 1 0 0 0,1-1 1 0 0,-1 1-1 0 0,2 1-3 0 0,-6 2-5 0 0,-1 1 0 0 0,1 0 0 0 0,-1 0 0 0 0,1 0 1 0 0,-1 1-1 0 0,0-1 0 0 0,0 1 0 0 0,0-1 0 0 0,0 1 0 0 0,0-1 1 0 0,-1 1-1 0 0,1 0 0 0 0,-1 0 0 0 0,0 0 0 0 0,0 0 1 0 0,0 0-1 0 0,0 0 0 0 0,0 0 0 0 0,-1 1 0 0 0,1-1 0 0 0,-1 0 5 0 0,0 4-69 0 0,0-1-1 0 0,0 0 0 0 0,0 1 0 0 0,1-1 1 0 0,0 0-1 0 0,0 0 0 0 0,0 1 0 0 0,1-1 1 0 0,0 0-1 0 0,0 0 0 0 0,1-1 0 0 0,0 1 0 0 0,0 0 1 0 0,0-1-1 0 0,0 0 0 0 0,1 0 0 0 0,0 0 1 0 0,0 0-1 0 0,1 0 0 0 0,-1-1 0 0 0,1 0 1 0 0,0 0-1 0 0,0 0 0 0 0,0-1 0 0 0,0 1 1 0 0,1-1-1 0 0,0 0 0 0 0,-1-1 0 0 0,5 2 70 0 0,29-1-5348 0 0,-14-2-3315 0 0,-19-1 4229 0 0</inkml:trace>
  <inkml:trace contextRef="#ctx0" brushRef="#br0" timeOffset="1274.975">2674 510 5105 0 0,'0'0'1787'0'0,"0"0"-60"0"0,0 0 88 0 0,0 0 22 0 0,0 0-186 0 0,0 0-259 0 0,0 0-176 0 0,0 0-146 0 0,0 0-130 0 0,0 0-139 0 0,0 0-127 0 0,0 0-102 0 0,8-10-125 0 0,55-76 486 0 0,107-133-200 0 0,-140 188-870 0 0,-30 31 65 0 0,0 0-53 0 0,0 0-84 0 0,-1 8-909 0 0,-6 10 1091 0 0,0 0 1 0 0,2 0-1 0 0,0 1 0 0 0,1 0 1 0 0,1 0-1 0 0,0 0 0 0 0,2 0 1 0 0,0 1-1 0 0,1-1 0 0 0,3 17 27 0 0,-2-32 60 0 0,0 1 0 0 0,0 0 0 0 0,0-1 0 0 0,1 1 0 0 0,0-1 0 0 0,0 0 0 0 0,0 1 0 0 0,1-1 0 0 0,-1 0 0 0 0,1 0 0 0 0,0-1 0 0 0,0 1 0 0 0,1-1 0 0 0,-1 1 0 0 0,1-1 0 0 0,-1 0 0 0 0,1 0 0 0 0,0 0 0 0 0,0-1-1 0 0,0 0 1 0 0,0 1 0 0 0,1-1 0 0 0,-1-1 0 0 0,1 1 0 0 0,-1-1 0 0 0,1 0 0 0 0,0 0 0 0 0,-1 0 0 0 0,1 0 0 0 0,0-1 0 0 0,0 0 0 0 0,-1 0 0 0 0,1 0 0 0 0,0-1 0 0 0,0 1 0 0 0,-1-1 0 0 0,1 0 0 0 0,0-1 0 0 0,-1 1-1 0 0,1-1 1 0 0,-1 0 0 0 0,0 0 0 0 0,0 0 0 0 0,3-2-60 0 0,15-14 176 0 0,-2 0 0 0 0,-1-2 0 0 0,0 0-1 0 0,-1-1 1 0 0,-2-1 0 0 0,0 0 0 0 0,5-11-176 0 0,8-10-273 0 0,-7 8-267 0 0,-5 9-3539 0 0,-6 10-6255 0 0,-9 12 919 0 0</inkml:trace>
  <inkml:trace contextRef="#ctx0" brushRef="#br0" timeOffset="1698.579">3617 131 5177 0 0,'0'0'3513'0'0,"0"0"-1277"0"0,0 0-414 0 0,0 0-18 0 0,0 0-149 0 0,0 0-285 0 0,0 0-291 0 0,0 0-231 0 0,0 0-218 0 0,0 0-216 0 0,0 0-155 0 0,0 0-122 0 0,0 0-75 0 0,-5 3-41 0 0,-65 42 79 0 0,68-45-104 0 0,1 1-1 0 0,-1 0 1 0 0,1 0-1 0 0,-1 0 1 0 0,1 0-1 0 0,-1 0 0 0 0,1 0 1 0 0,-1 1-1 0 0,1-1 1 0 0,0 0-1 0 0,0 1 1 0 0,0-1-1 0 0,0 1 1 0 0,0-1-1 0 0,0 1 1 0 0,0-1-1 0 0,0 1 1 0 0,1 0-1 0 0,-1 0 0 0 0,0-1 1 0 0,1 1-1 0 0,0 0 1 0 0,-1 0-1 0 0,1-1 1 0 0,0 1-1 0 0,0 0 1 0 0,0 0-1 0 0,0 0 1 0 0,0 0-1 0 0,0-1 1 0 0,1 1-1 0 0,-1 0 1 0 0,1 0-1 0 0,-1-1 0 0 0,1 1 1 0 0,0 0-1 0 0,-1 0 1 0 0,1-1-1 0 0,0 1 1 0 0,1 0 4 0 0,76 49 163 0 0,-70-46-107 0 0,1 0 1 0 0,-1 1 0 0 0,-1 0-1 0 0,1 0 1 0 0,-1 1 0 0 0,0 0-1 0 0,0 0 1 0 0,-1 0 0 0 0,0 1-1 0 0,-1 0 1 0 0,1 0 0 0 0,-1 1-1 0 0,-1 0 1 0 0,0 0 0 0 0,0 0-1 0 0,-1 0-56 0 0,-2-5 77 0 0,0 0-1 0 0,0 1 0 0 0,0-1 0 0 0,-1 0 0 0 0,1 1 1 0 0,-1-1-1 0 0,0 1 0 0 0,-1-1 0 0 0,1 0 1 0 0,-1 1-1 0 0,0-1 0 0 0,0 0 0 0 0,0 0 0 0 0,-1 0 1 0 0,1 1-1 0 0,-1-1 0 0 0,0-1 0 0 0,0 1 0 0 0,0 0 1 0 0,-1 0-1 0 0,0-1 0 0 0,1 1 0 0 0,-1-1 1 0 0,0 0-1 0 0,0 0 0 0 0,-1 0 0 0 0,1 0 0 0 0,-1-1 1 0 0,1 1-1 0 0,-3 0-76 0 0,-4 3 62 0 0,1-1 1 0 0,-1 0-1 0 0,0-1 0 0 0,-1 1 1 0 0,1-2-1 0 0,-1 0 0 0 0,1 0 1 0 0,-1-1-1 0 0,0 0 1 0 0,0-1-1 0 0,-8 0-62 0 0,-72-16-581 0 0,89 14 251 0 0,-1-1 0 0 0,1 1 0 0 0,0-1 0 0 0,0 0 0 0 0,0 0 0 0 0,0 0 1 0 0,0 0-1 0 0,0 0 0 0 0,0-1 0 0 0,1 1 0 0 0,-1 0 0 0 0,1-1 0 0 0,0 1 1 0 0,0-1-1 0 0,0 0 0 0 0,0 1 0 0 0,0-1 0 0 0,0 0 0 0 0,1 0 1 0 0,0 1-1 0 0,-1-2 330 0 0,0-10-6144 0 0,0 6-4976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8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 3225 0 0,'0'0'1632'0'0,"0"0"-817"0"0,0 0-247 0 0,0 0 113 0 0,0 0 221 0 0,0 0 216 0 0,0 0 137 0 0,0 0-38 0 0,0 0-206 0 0,0 0-283 0 0,0 0-261 0 0,-4-3-227 0 0,-4-2-200 0 0,1 2 101 0 0,11 18 441 0 0,3 7-146 0 0,-2 0 0 0 0,0 1-1 0 0,-1-1 1 0 0,-1 1 0 0 0,-2 0 0 0 0,0 10-436 0 0,2 24 328 0 0,8 89 63 0 0,28 214-11 0 0,-2-253-348 0 0,-36-104-19 0 0,1 0-1 0 0,-1 0 1 0 0,1-1-1 0 0,0 1 1 0 0,0-1-1 0 0,0 1 1 0 0,0-1-1 0 0,0 0 1 0 0,1 0-1 0 0,-1 0 1 0 0,1 0-1 0 0,-1 0 1 0 0,1-1-1 0 0,0 1 1 0 0,-1-1-1 0 0,1 0 1 0 0,0 1-1 0 0,0-1 1 0 0,0-1-1 0 0,0 1 1 0 0,0 0-1 0 0,0-1 1 0 0,0 1-1 0 0,1-1 1 0 0,-1 0-1 0 0,0 0 1 0 0,0 0-1 0 0,0-1 1 0 0,0 1-1 0 0,0-1 1 0 0,0 1-1 0 0,0-1 1 0 0,0 0-1 0 0,0 0-12 0 0,8-5 73 0 0,-1 0 0 0 0,-1-1 0 0 0,1 0-1 0 0,-1-1 1 0 0,0 0 0 0 0,-1 0-1 0 0,0-1 1 0 0,0 1 0 0 0,6-11-73 0 0,-7 10 31 0 0,31-43-13 0 0,-3-2-1 0 0,-2-1 1 0 0,-3-1 0 0 0,-2-2 0 0 0,8-28-18 0 0,-32 76-9 0 0,6-9-114 0 0,-10 19 0 0 0,0 0-95 0 0,0 0-77 0 0,3 8-285 0 0,26 72 458 0 0,-26-67 138 0 0,1 0 0 0 0,0 0 0 0 0,1-1-1 0 0,0 1 1 0 0,1-1 0 0 0,1 0-1 0 0,0-1 1 0 0,0 1 0 0 0,2-1-16 0 0,-2-3 76 0 0,1 1 1 0 0,0-1-1 0 0,1-1 1 0 0,0 1 0 0 0,0-1-1 0 0,0-1 1 0 0,1 0-1 0 0,0 0 1 0 0,1-1-1 0 0,-1 0 1 0 0,1-1-1 0 0,0 0 1 0 0,0-1-1 0 0,0 0 1 0 0,0-1-1 0 0,1 0 1 0 0,-1 0-1 0 0,0-2 1 0 0,1 1-1 0 0,-1-1 1 0 0,4-1-77 0 0,-5-3 179 0 0,0 0 1 0 0,0 0-1 0 0,-1-1 1 0 0,0 0-1 0 0,0-1 0 0 0,0 0 1 0 0,-1-1-1 0 0,1 1 1 0 0,-2-2-1 0 0,1 1 1 0 0,-1-1-1 0 0,0 0 0 0 0,-1 0 1 0 0,1-1-1 0 0,-2 0 1 0 0,1 0-1 0 0,-1-1 1 0 0,-1 1-1 0 0,0-1 0 0 0,0 0 1 0 0,-1 0-1 0 0,0 0 1 0 0,-1-1-1 0 0,0-1-179 0 0,11-40 188 0 0,-2 1-1 0 0,-3-1 0 0 0,-2-1 1 0 0,-2 1-1 0 0,-3-1 0 0 0,-2-23-187 0 0,-18-9-1267 0 0,15 78-384 0 0,-2 6-6186 0 0,5 1-3780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2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1 542 7170 0 0,'0'0'785'0'0,"0"0"-198"0"0,0 0-60 0 0,0 0 171 0 0,0 0 248 0 0,0 0 181 0 0,0 0 64 0 0,0 0-98 0 0,0 0-172 0 0,0 0-184 0 0,0 0-162 0 0,0 0-98 0 0,0 0-57 0 0,2 13-34 0 0,10 40-29 0 0,-11-48-298 0 0,1-1 0 0 0,0 0 0 0 0,0 0 0 0 0,1 0-1 0 0,-1 0 1 0 0,1 0 0 0 0,0 0 0 0 0,0-1 0 0 0,0 0 0 0 0,0 1 0 0 0,1-1-1 0 0,-1 0 1 0 0,1 0 0 0 0,0-1 0 0 0,0 1 0 0 0,0-1 0 0 0,0 0 0 0 0,0 0-1 0 0,0 0 1 0 0,1-1 0 0 0,-1 1 0 0 0,0-1 0 0 0,1 0 0 0 0,0 0-1 0 0,-1-1 1 0 0,1 0 0 0 0,-1 1 0 0 0,1-1 0 0 0,0-1 0 0 0,-1 1 0 0 0,4-1-59 0 0,2-3 108 0 0,0 1 0 0 0,-1-1 1 0 0,0-1-1 0 0,0 0 1 0 0,0 0-1 0 0,-1 0 1 0 0,1-1-1 0 0,-1-1 1 0 0,-1 1-1 0 0,4-5-108 0 0,-5 6 28 0 0,38-31 128 0 0,-24 71-432 0 0,-17-28 302 0 0,-1-1 1 0 0,1 0-1 0 0,0 0 1 0 0,1 0 0 0 0,-1-1-1 0 0,1 1 1 0 0,0-1-1 0 0,1 0 1 0 0,-1 0-1 0 0,1 0 1 0 0,0-1 0 0 0,0 1-1 0 0,1-1 1 0 0,-1-1-1 0 0,1 1 1 0 0,0-1-1 0 0,0 0 1 0 0,0 0-1 0 0,0 0 1 0 0,0-1 0 0 0,1 0-1 0 0,-1-1 1 0 0,1 1-1 0 0,0-1 1 0 0,-1 0-1 0 0,1-1 1 0 0,0 1 0 0 0,-1-1-1 0 0,1-1 1 0 0,0 1-1 0 0,-1-1 1 0 0,1-1-1 0 0,0 1 1 0 0,-1-1 0 0 0,0 0-1 0 0,1 0 1 0 0,2-2-27 0 0,-1 0 134 0 0,1 0 0 0 0,-1 0 1 0 0,1-1-1 0 0,-1 0 1 0 0,-1 0-1 0 0,1-1 1 0 0,-1 0-1 0 0,0 0 0 0 0,0-1 1 0 0,0 0-1 0 0,-1 0 1 0 0,0 0-1 0 0,-1-1 1 0 0,0 0-1 0 0,0 0 0 0 0,-1-1 1 0 0,0 1-1 0 0,0-1 1 0 0,-1 0-1 0 0,0 0 0 0 0,0 0 1 0 0,-1 0-1 0 0,0 0 1 0 0,0-7-135 0 0,-1 13-64 0 0,0 0 0 0 0,0-1 0 0 0,0 1 0 0 0,-1 0 0 0 0,1-1 1 0 0,-1 1-1 0 0,0 0 0 0 0,0-1 0 0 0,0 1 0 0 0,0-1 0 0 0,-1 1 0 0 0,1 0 1 0 0,-1-1-1 0 0,0 1 0 0 0,0 0 0 0 0,0-1 0 0 0,0 1 0 0 0,-1 0 1 0 0,1 0-1 0 0,-1 0 0 0 0,0 0 0 0 0,0 0 0 0 0,0 1 0 0 0,0-1 0 0 0,0 1 1 0 0,-1-1-1 0 0,1 1 0 0 0,-1 0 0 0 0,0 0 0 0 0,1 0 0 0 0,-1 0 0 0 0,0 0 1 0 0,0 0-1 0 0,0 1 0 0 0,0 0 0 0 0,-1-1 0 0 0,1 1 0 0 0,0 0 0 0 0,0 1 1 0 0,-1-1-1 0 0,0 0 64 0 0,-28 15-5375 0 0,16 6-3389 0 0,9-9 498 0 0</inkml:trace>
  <inkml:trace contextRef="#ctx0" brushRef="#br0" timeOffset="343.825">1083 509 5729 0 0,'0'0'994'0'0,"0"0"-6"0"0,0 0 111 0 0,0 0 152 0 0,0 0 10 0 0,0 0-166 0 0,0 0-238 0 0,0 0-244 0 0,0 0-213 0 0,0 0-168 0 0,0 0-120 0 0,-23 32-73 0 0,-70 100-34 0 0,90-130-4 0 0,1 0 0 0 0,0 0-1 0 0,0 1 1 0 0,0-1 0 0 0,0 1-1 0 0,0 0 1 0 0,1-1 0 0 0,-1 1 0 0 0,1 0-1 0 0,0 0 1 0 0,0 0 0 0 0,0 0-1 0 0,0 0 1 0 0,0 0 0 0 0,1 1 0 0 0,-1-1-1 0 0,1 0 1 0 0,0 0 0 0 0,0 0-1 0 0,0 0 1 0 0,0 1 0 0 0,1 0-1 0 0,1 4 9 0 0,-1-3 27 0 0,1 0 0 0 0,-1 0-1 0 0,1-1 1 0 0,1 1-1 0 0,-1 0 1 0 0,1-1 0 0 0,0 1-1 0 0,0-1 1 0 0,0 0-1 0 0,0 0 1 0 0,1 0 0 0 0,0-1-1 0 0,0 1 1 0 0,0-1-1 0 0,0 0 1 0 0,0 0 0 0 0,0 0-1 0 0,1 0 1 0 0,0-1-1 0 0,-1 0 1 0 0,1 0-1 0 0,0 0 1 0 0,0 0 0 0 0,0-1-1 0 0,0 0 1 0 0,1 0-1 0 0,-1-1 1 0 0,0 1 0 0 0,0-1-1 0 0,0 0 1 0 0,6-1-36 0 0,-6 1 182 0 0,0 0 1 0 0,0-1-1 0 0,0 0 0 0 0,0 0 1 0 0,0 0-1 0 0,0-1 0 0 0,0 1 1 0 0,0-1-1 0 0,-1 0 0 0 0,1-1 1 0 0,-1 1-1 0 0,0-1 1 0 0,1 0-1 0 0,-1 0 0 0 0,0 0 1 0 0,-1 0-1 0 0,1-1 0 0 0,0 0 1 0 0,-1 0-1 0 0,0 0 1 0 0,2-2-183 0 0,1-6 193 0 0,0 0 0 0 0,-1 0 1 0 0,-1 0-1 0 0,0-1 0 0 0,0 1 1 0 0,-1-1-1 0 0,-1 0 1 0 0,0 0-1 0 0,0 0 0 0 0,-2-6-193 0 0,-12-55-1392 0 0,-32 18-4969 0 0,36 51 869 0 0,-1 2-2830 0 0</inkml:trace>
  <inkml:trace contextRef="#ctx0" brushRef="#br0" timeOffset="611.59">1376 870 3057 0 0,'0'0'3216'0'0,"0"0"-951"0"0,0 0-326 0 0,0 0-61 0 0,0 0-249 0 0,0 0-336 0 0,0 0-305 0 0,0 0-187 0 0,0 0-153 0 0,-6-32-151 0 0,-17-99-161 0 0,24 69-142 0 0,2 55-190 0 0,7-10-685 0 0,1 1-1 0 0,0 0 0 0 0,1 0 1 0 0,1 1-1 0 0,1 0 0 0 0,0 1 1 0 0,12-9 681 0 0,-11 12-4791 0 0,-2 3-4392 0 0</inkml:trace>
  <inkml:trace contextRef="#ctx0" brushRef="#br0" timeOffset="893.594">1704 1 11178 0 0,'0'0'500'0'0,"0"0"-207"0"0,0 0-16 0 0,0 0 182 0 0,0 0 193 0 0,0 0 168 0 0,-1 34 134 0 0,-1 107 46 0 0,18 67 1554 0 0,58 216-1782 0 0,-69-363-1796 0 0,-5-60 483 0 0,0-1-125 0 0,-7-24-7917 0 0,3-6 1004 0 0,4 21 6513 0 0</inkml:trace>
  <inkml:trace contextRef="#ctx0" brushRef="#br0" timeOffset="1162.935">1982 328 4817 0 0,'0'0'1127'0'0,"0"0"8"0"0,0 0 58 0 0,0 0 0 0 0,-31 29-190 0 0,-97 91-154 0 0,6-7 2705 0 0,121-113-3529 0 0,0 1-1 0 0,0-1 1 0 0,0 0 0 0 0,0 1-1 0 0,1-1 1 0 0,-1 1 0 0 0,0-1-1 0 0,0 1 1 0 0,1 0 0 0 0,-1-1-1 0 0,0 1 1 0 0,1 0-1 0 0,-1-1 1 0 0,1 1 0 0 0,-1 0-1 0 0,1 0 1 0 0,-1 0 0 0 0,1-1-1 0 0,-1 1 1 0 0,1 0 0 0 0,0 0-1 0 0,0 0 1 0 0,-1 0-1 0 0,1 0 1 0 0,0 0 0 0 0,0 0-1 0 0,0 0 1 0 0,0 0 0 0 0,0 0-1 0 0,0-1 1 0 0,0 1 0 0 0,0 0-1 0 0,1 0 1 0 0,-1 0-1 0 0,0 0 1 0 0,0 0 0 0 0,1 0-1 0 0,-1 0 1 0 0,1-1 0 0 0,-1 1-1 0 0,1 0 1 0 0,-1 0 0 0 0,1 0-1 0 0,-1-1 1 0 0,1 1-1 0 0,0 0 1 0 0,-1-1 0 0 0,1 1-1 0 0,0-1 1 0 0,-1 1 0 0 0,1-1-1 0 0,0 1 1 0 0,0-1 0 0 0,0 1-1 0 0,0-1-24 0 0,262 45 2118 0 0,-185-7-2011 0 0,-44-15-1542 0 0,-23-19-1772 0 0,-3-3-3675 0 0,-4-1-45 0 0</inkml:trace>
  <inkml:trace contextRef="#ctx0" brushRef="#br0" timeOffset="1562.149">2239 697 0 0 0,'0'0'760'0'0,"0"0"518"0"0,0 0 463 0 0,0 0 409 0 0,0 0 244 0 0,0 0 53 0 0,0 0-141 0 0,0 0-309 0 0,0 0-388 0 0,0 0-381 0 0,0 0-322 0 0,0 0-259 0 0,32-18-179 0 0,94-53-116 0 0,-84 32 38 0 0,-41 31-301 0 0,0 6-86 0 0,1 0 0 0 0,-1 0 1 0 0,0 0-1 0 0,0-1 0 0 0,0 1 1 0 0,0 0-1 0 0,0 0 0 0 0,-1-1 1 0 0,1 1-1 0 0,-1-1 0 0 0,0 1 1 0 0,1 0-1 0 0,-1-1 0 0 0,0 1 1 0 0,0-1-1 0 0,-1 1 0 0 0,1-1 1 0 0,0 1-1 0 0,-1 0 0 0 0,1-1 1 0 0,-1 1-1 0 0,0 0 0 0 0,0-1 1 0 0,0 1-1 0 0,0 0 0 0 0,0 0 1 0 0,-1 0-1 0 0,1 0 0 0 0,-1 0 1 0 0,1 0-1 0 0,-1 0 0 0 0,1 1 1 0 0,-1-1-1 0 0,0 0 0 0 0,0 1 1 0 0,0-1-1 0 0,0 1 0 0 0,0 0 1 0 0,0 0-1 0 0,-1 0 0 0 0,1 0 1 0 0,0 0-1 0 0,-1 0 0 0 0,1 1 1 0 0,0-1-1 0 0,-1 1 0 0 0,1-1 1 0 0,-1 1-1 0 0,1 0 0 0 0,-1 0-3 0 0,-12 2-194 0 0,1 2-1 0 0,-1-1 0 0 0,1 1 1 0 0,-1 1-1 0 0,2 1 0 0 0,-1 0 1 0 0,0 1-1 0 0,1 0 0 0 0,1 1 0 0 0,-1 1 1 0 0,1-1-1 0 0,1 2 0 0 0,-1 0 1 0 0,2 0-1 0 0,-1 1 0 0 0,2 1 0 0 0,-4 4 195 0 0,3-5-510 0 0,1 1-1 0 0,1 1 0 0 0,-1 0 0 0 0,2 0 0 0 0,0 1 0 0 0,1 0 1 0 0,0 0-1 0 0,1 0 0 0 0,0 1 0 0 0,1-1 0 0 0,1 4 511 0 0,1-13-317 0 0,1 0-1 0 0,1 1 1 0 0,-1-1 0 0 0,1 1-1 0 0,0-1 1 0 0,0 0-1 0 0,1 1 1 0 0,-1-1-1 0 0,1 0 1 0 0,0 1 0 0 0,1-1-1 0 0,-1 0 1 0 0,1 0-1 0 0,0 0 1 0 0,0 0 0 0 0,1 0-1 0 0,-1 0 1 0 0,1-1-1 0 0,0 1 1 0 0,1-1-1 0 0,-1 0 1 0 0,1 0 0 0 0,0 0-1 0 0,0 0 1 0 0,0-1-1 0 0,0 0 1 0 0,0 0-1 0 0,1 0 1 0 0,0 0 0 0 0,-1 0-1 0 0,1-1 1 0 0,3 1 317 0 0,12 3-92 0 0,-1-1 0 0 0,1-2-1 0 0,-1 0 1 0 0,1 0 0 0 0,0-2 0 0 0,0-1 0 0 0,0 0 0 0 0,0-2 0 0 0,0 0 0 0 0,-1-1 0 0 0,1-1 0 0 0,-1-1 0 0 0,0 0 0 0 0,0-2-1 0 0,0 0 1 0 0,-1-1 0 0 0,0-1 0 0 0,-1 0 0 0 0,1-2 0 0 0,2-3 92 0 0,0 2 0 0 0</inkml:trace>
  <inkml:trace contextRef="#ctx0" brushRef="#br0" timeOffset="1917.091">2777 524 4345 0 0,'0'0'1924'0'0,"0"0"-194"0"0,0 0-144 0 0,0 0-177 0 0,0 0-287 0 0,0 0-226 0 0,-32 19-112 0 0,-101 60-94 0 0,57-18 294 0 0,69-55-996 0 0,0 1 0 0 0,1 0 0 0 0,0 0 0 0 0,0 0 0 0 0,0 1 0 0 0,1 0 0 0 0,0 0 0 0 0,1 1 0 0 0,0 0 1 0 0,0-1-1 0 0,1 1 0 0 0,0 0 0 0 0,0 1 0 0 0,1-1 0 0 0,1 0 0 0 0,-1 1 0 0 0,1-1 0 0 0,1 1 0 0 0,0-1 0 0 0,0 1 0 0 0,1-1 0 0 0,0 1 12 0 0,3-5-16 0 0,-1-1-1 0 0,1 0 1 0 0,0 0-1 0 0,1 0 1 0 0,-1-1-1 0 0,1 1 1 0 0,-1-1-1 0 0,1 0 1 0 0,0 0-1 0 0,0-1 1 0 0,0 1-1 0 0,0-1 1 0 0,1 0-1 0 0,-1 0 1 0 0,1-1-1 0 0,-1 0 1 0 0,1 0-1 0 0,-1 0 1 0 0,1-1-1 0 0,0 0 1 0 0,-1 0-1 0 0,6 0 18 0 0,12-2 389 0 0,0-1 1 0 0,0-1 0 0 0,-1-2 0 0 0,0 0 0 0 0,1-1 0 0 0,-2 0 0 0 0,1-2-1 0 0,-1-1 1 0 0,-1-1 0 0 0,0 0 0 0 0,0-2 0 0 0,-1 0 0 0 0,-1-1 0 0 0,0-1 0 0 0,-1-1-1 0 0,-1 0 1 0 0,0-1 0 0 0,-2-1 0 0 0,1-1 0 0 0,-2 1 0 0 0,-1-2 0 0 0,10-20-391 0 0,-7 19 5 0 0,0-2-1 0 0,-2 1 1 0 0,-1-2 0 0 0,0 1 0 0 0,-2-2 0 0 0,-1 1 0 0 0,-1-2 0 0 0,-1 1-1 0 0,-1-1 1 0 0,-1 0 0 0 0,-2 0 0 0 0,0 0 0 0 0,-2 0 0 0 0,-1-9-5 0 0,-2 27-43 0 0,-1 0 0 0 0,0 1 1 0 0,-1 0-1 0 0,1-1 0 0 0,-1 1 1 0 0,-1 1-1 0 0,1-1 0 0 0,-1 1 1 0 0,0-1-1 0 0,-1 1 0 0 0,0 1 1 0 0,1-1-1 0 0,-2 1 0 0 0,1 0 1 0 0,-1 1-1 0 0,1-1 0 0 0,-1 1 1 0 0,-1 1-1 0 0,1-1 0 0 0,0 1 0 0 0,-1 0 1 0 0,0 1-1 0 0,1 0 0 0 0,-1 0 1 0 0,0 1-1 0 0,0 0 0 0 0,0 0 1 0 0,0 1-1 0 0,0 0 0 0 0,0 0 1 0 0,0 1-1 0 0,0 0 0 0 0,0 0 1 0 0,0 1-1 0 0,0 0 0 0 0,0 0 1 0 0,1 1-1 0 0,-1 0 0 0 0,-2 2 43 0 0,-3 1-91 0 0,0 1 1 0 0,1 1-1 0 0,0-1 0 0 0,0 2 0 0 0,1 0 0 0 0,0 0 0 0 0,1 1 0 0 0,0 0 0 0 0,0 1 1 0 0,1 0-1 0 0,1 0 0 0 0,-1 1 0 0 0,2 0 0 0 0,0 1 0 0 0,0-1 0 0 0,2 2 0 0 0,-1-1 1 0 0,2 0-1 0 0,-1 1 0 0 0,2 0 0 0 0,-1 7 91 0 0,2-4 34 0 0,1 0-1 0 0,0 0 1 0 0,2-1 0 0 0,0 1-1 0 0,1 0 1 0 0,0 0 0 0 0,2-1-1 0 0,0 0 1 0 0,1 1 0 0 0,0-1 0 0 0,1-1-1 0 0,1 1 1 0 0,0-1 0 0 0,2-1-1 0 0,-1 1 1 0 0,2-1 0 0 0,0-1-1 0 0,0 0 1 0 0,9 8-34 0 0,8 5 45 0 0,2-1 1 0 0,0-1-1 0 0,2-2 0 0 0,0-1 0 0 0,1-1 1 0 0,2-2-1 0 0,0-1 0 0 0,0-2 1 0 0,2-1-1 0 0,-1-2 0 0 0,2-1 0 0 0,19 2-45 0 0,159 18-2509 0 0,-169-27-1757 0 0,-16 0-3536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1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 2609 0 0,'0'0'1661'0'0,"0"0"-506"0"0,0 0-164 0 0,0 0 104 0 0,0 0 145 0 0,0 0 47 0 0,0 0-32 0 0,0 0-121 0 0,0 0-165 0 0,0 0-121 0 0,0 0-157 0 0,0 0-123 0 0,-3 26-80 0 0,-12 81-61 0 0,13-100-354 0 0,0 1-1 0 0,0-1 0 0 0,1 0 1 0 0,0 0-1 0 0,1 1 0 0 0,-1-1 1 0 0,2 0-1 0 0,-1 1 0 0 0,1-1 1 0 0,0 0-1 0 0,0 1 0 0 0,1-1 1 0 0,0 0-1 0 0,0 0 0 0 0,1 0 1 0 0,0 0-1 0 0,0-1 0 0 0,0 1 1 0 0,1-1-1 0 0,0 0 1 0 0,0 0-1 0 0,1 0 0 0 0,0 0 1 0 0,5 4-73 0 0,-7-8 48 0 0,0 0 0 0 0,1 0 0 0 0,-1 0 0 0 0,1 0 0 0 0,-1 0 1 0 0,1-1-1 0 0,0 0 0 0 0,-1 0 0 0 0,1 0 0 0 0,0 0 1 0 0,0 0-1 0 0,0-1 0 0 0,0 0 0 0 0,0 0 0 0 0,0 0 1 0 0,0 0-1 0 0,0 0 0 0 0,0-1 0 0 0,-1 0 0 0 0,1 0 0 0 0,0 0 1 0 0,0 0-1 0 0,-1-1 0 0 0,1 1 0 0 0,0-1 0 0 0,-1 0 1 0 0,1 0-49 0 0,88-67 714 0 0,-90 68-713 0 0,136-124 166 0 0,-137 125-178 0 0,0 1 0 0 0,1-1 0 0 0,-1 1 0 0 0,0-1-1 0 0,0 1 1 0 0,0 0 0 0 0,1-1 0 0 0,-1 1 0 0 0,0 0 0 0 0,0 0 0 0 0,0 0 0 0 0,0 0 0 0 0,-1 0 0 0 0,1 0 0 0 0,0 0 0 0 0,0 0 0 0 0,-1 0 0 0 0,1 0 0 0 0,0 0 0 0 0,-1 1 0 0 0,1-1 0 0 0,-1 0 0 0 0,1 0 0 0 0,-1 1 0 0 0,0-1 0 0 0,0 0 0 0 0,1 1-1 0 0,-1-1 1 0 0,0 0 0 0 0,0 0 0 0 0,0 1 0 0 0,-1-1 0 0 0,1 0 0 0 0,0 1 11 0 0,2 6 36 0 0,-1-3-16 0 0,0 0 0 0 0,0 0-1 0 0,1 0 1 0 0,-1 0 0 0 0,1 0 0 0 0,1 0 0 0 0,-1 0 0 0 0,0-1 0 0 0,1 1 0 0 0,0-1 0 0 0,0 0 0 0 0,1 0 0 0 0,-1 0 0 0 0,1 0 0 0 0,0 0 0 0 0,0-1 0 0 0,0 0 0 0 0,0 0 0 0 0,1 0 0 0 0,-1 0 0 0 0,1 0 0 0 0,0-1 0 0 0,0 0 0 0 0,-1 0 0 0 0,1-1 0 0 0,1 1 0 0 0,-1-1-1 0 0,0 0 1 0 0,0 0 0 0 0,1-1-20 0 0,7-1 139 0 0,-1 0 0 0 0,0-1 0 0 0,0 0 0 0 0,0-1 0 0 0,0-1 0 0 0,0 0 0 0 0,0-1-1 0 0,-1 0 1 0 0,0 0 0 0 0,0-1 0 0 0,-1-1 0 0 0,1 0 0 0 0,-1 0 0 0 0,-1-1 0 0 0,1 0-1 0 0,-1-1 1 0 0,-1 0 0 0 0,0 0 0 0 0,0-1 0 0 0,-1 0 0 0 0,0 0 0 0 0,0-2-139 0 0,-4 6 18 0 0,-1 0 0 0 0,0 0 0 0 0,0 0 0 0 0,0 0 0 0 0,-1-1 0 0 0,0 1 0 0 0,0 0 0 0 0,0-1 0 0 0,-1 1 0 0 0,0-1 0 0 0,0 1 0 0 0,-1-1 0 0 0,0 1 0 0 0,0 0 0 0 0,-1-1 0 0 0,1 1 0 0 0,-1 0 0 0 0,-1-1-18 0 0,-42-9-3267 0 0,14 20-6366 0 0,21 0-1379 0 0</inkml:trace>
  <inkml:trace contextRef="#ctx0" brushRef="#br0" timeOffset="386.319">1038 233 1920 0 0,'0'0'1669'0'0,"0"0"136"0"0,0 0 129 0 0,0 0-21 0 0,0 0-204 0 0,0 0-207 0 0,0 0-147 0 0,0 0-131 0 0,0 0-156 0 0,0 0-147 0 0,0 0-143 0 0,0 0-117 0 0,0 0-73 0 0,25-17-73 0 0,74-53-63 0 0,-98 70-436 0 0,1-1 1 0 0,-1 1-1 0 0,0 0 1 0 0,1-1 0 0 0,-1 1-1 0 0,0-1 1 0 0,0 1 0 0 0,0-1-1 0 0,0 1 1 0 0,1-1-1 0 0,-1 0 1 0 0,0 0 0 0 0,0 1-1 0 0,0-1 1 0 0,0 0-1 0 0,-1 0 1 0 0,1 0 0 0 0,0 0-1 0 0,0 0 1 0 0,0 0 0 0 0,-1-1-1 0 0,1 1 1 0 0,-1 0-1 0 0,1 0 1 0 0,-1 0 0 0 0,1-1-1 0 0,-1 1 1 0 0,0 0-1 0 0,1 0 1 0 0,-1-1 0 0 0,0 1-1 0 0,0 0 1 0 0,0-1 0 0 0,0 1-1 0 0,0 0 1 0 0,0 0-1 0 0,-1-2-16 0 0,-1-1 88 0 0,0 0-101 0 0,-1-1 0 0 0,0 1 0 0 0,0-1 0 0 0,-1 1 0 0 0,0 0 0 0 0,1 1 0 0 0,-1-1 0 0 0,0 1 0 0 0,-1-1 0 0 0,1 1 0 0 0,0 0 0 0 0,-1 1 0 0 0,0-1-1 0 0,0 1 1 0 0,0 0 0 0 0,0 0 0 0 0,0 0 0 0 0,0 1 0 0 0,0 0 0 0 0,0 0 0 0 0,-1 0 0 0 0,1 1 0 0 0,0-1 0 0 0,-1 1 0 0 0,1 1 0 0 0,0-1 0 0 0,-1 1-1 0 0,1 0 1 0 0,0 0 0 0 0,-4 2 13 0 0,0 0-46 0 0,1 1 0 0 0,0 0 0 0 0,0 0-1 0 0,0 1 1 0 0,1 0 0 0 0,-1 0 0 0 0,1 1-1 0 0,1 0 1 0 0,-1 0 0 0 0,1 1 0 0 0,0-1-1 0 0,0 2 1 0 0,1-1 0 0 0,0 0 0 0 0,0 1-1 0 0,1 0 1 0 0,0 0 0 0 0,0 1 0 0 0,1-1-1 0 0,0 1 1 0 0,1-1 0 0 0,-1 4 46 0 0,1-6 1 0 0,0 1 0 0 0,1 0 0 0 0,0-1 0 0 0,0 1 1 0 0,0 0-1 0 0,1 0 0 0 0,0-1 0 0 0,0 1 0 0 0,1 0 0 0 0,0 0 0 0 0,0-1 1 0 0,1 1-1 0 0,-1-1 0 0 0,1 1 0 0 0,1-1 0 0 0,-1 1 0 0 0,1-1 0 0 0,0 0 1 0 0,1 0-1 0 0,-1-1 0 0 0,1 1 0 0 0,0-1 0 0 0,1 0 0 0 0,-1 0 0 0 0,1 0 0 0 0,0 0 1 0 0,0-1-1 0 0,1 0-1 0 0,15 6-200 0 0,0-1 1 0 0,1-1 0 0 0,0-2-1 0 0,0 0 1 0 0,1-1 0 0 0,-1-1-1 0 0,1-1 1 0 0,0-1-1 0 0,0-1 1 0 0,0-1 0 0 0,0-1-1 0 0,18-4 200 0 0,17-2-4409 0 0,-21-2-1910 0 0,-34 8 5674 0 0,16-3-4928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09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1488 0 0,'0'0'698'0'0,"0"0"-127"0"0,0 0-31 0 0,0 0 107 0 0,0 0 243 0 0,0 0 223 0 0,0 0 82 0 0,0 0 3 0 0,0 0-100 0 0,0 0-110 0 0,0 0-81 0 0,0 0-129 0 0,0 13-48 0 0,-2 107 1407 0 0,24 97 442 0 0,-13-118-2132 0 0,-5-35-232 0 0,3 1 0 0 0,3-1 0 0 0,8 26-215 0 0,-17-88-1 0 0,-1-1 14 0 0,-1 1 0 0 0,1-1 0 0 0,0 0-1 0 0,0 1 1 0 0,-1-1 0 0 0,1 0 0 0 0,0 1 0 0 0,1-1 0 0 0,-1 0 0 0 0,0 1-1 0 0,0-1 1 0 0,0 0 0 0 0,1 0 0 0 0,-1 1 0 0 0,1-1 0 0 0,-1 0 0 0 0,1 0-1 0 0,-1 1 1 0 0,1-1 0 0 0,0 0 0 0 0,0 0 0 0 0,-1 0 0 0 0,1 0-1 0 0,0 0 1 0 0,0 0 0 0 0,0 0 0 0 0,0 0 0 0 0,0-1 0 0 0,0 1 0 0 0,0 0-1 0 0,1-1 1 0 0,-1 1 0 0 0,0 0 0 0 0,0-1 0 0 0,1 1 0 0 0,-1-1 0 0 0,0 0-1 0 0,0 0 1 0 0,1 1 0 0 0,-1-1 0 0 0,0 0 0 0 0,1 0 0 0 0,-1 0-1 0 0,0 0 1 0 0,1 0 0 0 0,-1 0 0 0 0,0-1 0 0 0,1 1 0 0 0,-1 0 0 0 0,0-1-1 0 0,0 1 1 0 0,1-1 0 0 0,-1 1 0 0 0,0-1 0 0 0,1 0-13 0 0,128-161 675 0 0,-113 143-689 0 0,84-75-138 0 0,-99 95 150 0 0,-1 0-1 0 0,1 0 0 0 0,0 0 0 0 0,-1 0 1 0 0,1 0-1 0 0,0 0 0 0 0,-1 0 1 0 0,1 1-1 0 0,-1-1 0 0 0,0 0 0 0 0,1 1 1 0 0,-1-1-1 0 0,0 1 0 0 0,0-1 1 0 0,0 1-1 0 0,0 0 0 0 0,0 0 1 0 0,-1-1-1 0 0,1 1 0 0 0,0 0 0 0 0,-1 0 1 0 0,1 0-1 0 0,-1 0 0 0 0,0 0 1 0 0,1 0-1 0 0,-1-1 0 0 0,0 1 0 0 0,0 0 1 0 0,0 0-1 0 0,-1 0 0 0 0,1 0 1 0 0,0 0-1 0 0,-1 1 3 0 0,2 220 1240 0 0,36-150-318 0 0,-4-51-3551 0 0,-14-20-2227 0 0,-1-10-3416 0 0,-14 5 2092 0 0</inkml:trace>
  <inkml:trace contextRef="#ctx0" brushRef="#br0" timeOffset="384.197">615 756 0 0 0,'0'0'844'0'0,"0"0"679"0"0,0 0 407 0 0,0 0 149 0 0,0 0-143 0 0,0 0-230 0 0,0 0-203 0 0,0 0-192 0 0,0 0-168 0 0,0 0-165 0 0,0 0-150 0 0,0 0-96 0 0,25 0-60 0 0,78-2-23 0 0,-63-13 314 0 0,-37 9-735 0 0,2 0-116 0 0,-1 0 0 0 0,0-1 0 0 0,-1 1 0 0 0,0-1 1 0 0,0 0-1 0 0,0 0 0 0 0,-1 0 0 0 0,0 0 0 0 0,0 0 0 0 0,-1-1 0 0 0,0 1 0 0 0,0 0 0 0 0,-1-1 0 0 0,1 1 0 0 0,-2-1 0 0 0,1 1 0 0 0,-1-2-112 0 0,-1 6-50 0 0,0 1 0 0 0,0-1-1 0 0,0 1 1 0 0,0 0 0 0 0,0 0 0 0 0,-1 0 0 0 0,1 0 0 0 0,-1 0 0 0 0,1 0 0 0 0,-1 0-1 0 0,0 1 1 0 0,1 0 0 0 0,-1-1 0 0 0,0 1 0 0 0,0 0 0 0 0,0 0 0 0 0,0 1 0 0 0,0-1-1 0 0,0 1 1 0 0,0-1 0 0 0,0 1 0 0 0,0 0 0 0 0,-1 0 0 0 0,1 0 0 0 0,0 1 0 0 0,0-1 0 0 0,0 1-1 0 0,0 0 1 0 0,0 0 0 0 0,0 0 0 0 0,0 0 0 0 0,1 0 0 0 0,-1 0 0 0 0,0 1 0 0 0,0-1-1 0 0,-1 3 51 0 0,-6 2-95 0 0,0 0 0 0 0,1 1 0 0 0,0 0-1 0 0,0 0 1 0 0,1 1 0 0 0,0 0 0 0 0,0 1-1 0 0,1 0 1 0 0,0 0 0 0 0,1 1 0 0 0,0-1 0 0 0,0 1-1 0 0,1 1 1 0 0,0-1 0 0 0,1 1 0 0 0,0 0-1 0 0,1 0 1 0 0,0 0 0 0 0,1 0 0 0 0,0 0-1 0 0,1 1 1 0 0,0-1 0 0 0,0 1 0 0 0,2 6 95 0 0,2-12-53 0 0,0-1 0 0 0,0 1-1 0 0,0-1 1 0 0,1 0 0 0 0,0 0 0 0 0,0-1 0 0 0,0 1 0 0 0,1-1 0 0 0,-1 0 0 0 0,1 0 0 0 0,0 0 0 0 0,0-1 0 0 0,1 0 0 0 0,-1 0 0 0 0,1 0 0 0 0,-1 0 0 0 0,1-1 0 0 0,0 0 0 0 0,0 0 0 0 0,0-1 0 0 0,0 0 0 0 0,1 0 53 0 0,74 8-2783 0 0,-26-9-2353 0 0,-22-1-320 0 0,-16 1 3158 0 0</inkml:trace>
  <inkml:trace contextRef="#ctx0" brushRef="#br0" timeOffset="823.485">900 973 1728 0 0,'0'0'1789'0'0,"0"0"-932"0"0,0 0-249 0 0,0 0 255 0 0,0 0 332 0 0,0 0 232 0 0,0 0 107 0 0,0 0-6 0 0,0 0-102 0 0,0 0-185 0 0,0 0-219 0 0,0 0-193 0 0,0 0-128 0 0,19-25-92 0 0,58-80-57 0 0,2-23 758 0 0,-46 74-1086 0 0,-24 66-1027 0 0,-9 28 515 0 0,0-35 337 0 0,0-2-48 0 0,0 1-5 0 0,-1 1 0 0 0,1 0 0 0 0,-1 0 1 0 0,1 0-1 0 0,1 0 0 0 0,-1 0 0 0 0,1 0 0 0 0,-1-1 1 0 0,2 1-1 0 0,-1 0 0 0 0,0 0 0 0 0,1-1 0 0 0,0 1 1 0 0,0-1-1 0 0,0 0 0 0 0,1 1 0 0 0,-1-1 0 0 0,1 0 1 0 0,0 0-1 0 0,0 0 0 0 0,1-1 0 0 0,-1 1 0 0 0,1-1 1 0 0,2 2 3 0 0,1-1 107 0 0,-1-1 0 0 0,1 1 0 0 0,0-2 0 0 0,-1 1 0 0 0,1-1 0 0 0,0 0 1 0 0,1 0-1 0 0,-1-1 0 0 0,0 0 0 0 0,0 0 0 0 0,1-1 0 0 0,-1 0 0 0 0,0 0 0 0 0,1-1 1 0 0,3-1-108 0 0,-6 0 125 0 0,0-1 1 0 0,0 1-1 0 0,0-1 1 0 0,-1-1 0 0 0,1 1-1 0 0,-1-1 1 0 0,0 1-1 0 0,0-1 1 0 0,0-1 0 0 0,0 1-1 0 0,-1 0 1 0 0,0-1-1 0 0,0 0 1 0 0,0 0-1 0 0,0 0 1 0 0,-1 0 0 0 0,0 0-1 0 0,0 0 1 0 0,0-1-1 0 0,-1 1 1 0 0,1-1 0 0 0,-1 1-1 0 0,0-6-125 0 0,10-44-2009 0 0,-8 37-1859 0 0,-1-1-4352 0 0,-1 11-489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1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1 546 3257 0 0,'0'0'775'0'0,"0"0"-402"0"0,0 0-250 0 0,0 0 59 0 0,0 0 248 0 0,0 0 287 0 0,0 0 233 0 0,0 0 127 0 0,0 0 16 0 0,0 0-88 0 0,0 0-123 0 0,1 12-150 0 0,0 11-506 0 0,-2-11 35 0 0,1 0 0 0 0,0 0 0 0 0,1 0 1 0 0,0 0-1 0 0,1 0 0 0 0,0 0 0 0 0,1 0 1 0 0,1 0-1 0 0,0-1 0 0 0,0 1 0 0 0,1-1 1 0 0,0 0-1 0 0,7 9-261 0 0,-8-17 108 0 0,-1 0 0 0 0,1 0 0 0 0,0-1 0 0 0,-1 1 0 0 0,1-1 0 0 0,0 0 0 0 0,1 0 0 0 0,-1-1 0 0 0,0 1 0 0 0,0-1 0 0 0,1 0 0 0 0,-1 0 0 0 0,0 0 0 0 0,1-1 0 0 0,-1 0 1 0 0,1 0-1 0 0,-1 0 0 0 0,1 0 0 0 0,-1-1 0 0 0,1 1 0 0 0,-1-1 0 0 0,0 0 0 0 0,1 0 0 0 0,-1-1 0 0 0,0 0 0 0 0,0 1 0 0 0,0-1 0 0 0,1-1-108 0 0,98-75 1428 0 0,0-39-611 0 0,-103 116-824 0 0,1 1-1 0 0,-1-1 0 0 0,1 1 0 0 0,-1-1 0 0 0,0 1 0 0 0,1 0 0 0 0,-1-1 0 0 0,1 1 0 0 0,-1 0 1 0 0,1-1-1 0 0,-1 1 0 0 0,1 0 0 0 0,-1 0 0 0 0,1 0 0 0 0,-1-1 0 0 0,1 1 0 0 0,-1 0 1 0 0,1 0-1 0 0,0 0 0 0 0,-1 0 0 0 0,1 0 0 0 0,-1 0 0 0 0,1 0 0 0 0,-1 0 0 0 0,1 0 1 0 0,-1 0-1 0 0,1 0 0 0 0,0 0 0 0 0,-1 1 0 0 0,1-1 0 0 0,-1 0 0 0 0,1 0 0 0 0,-1 0 1 0 0,1 1-1 0 0,-1-1 0 0 0,1 0 0 0 0,-1 1 0 0 0,1-1 0 0 0,-1 0 0 0 0,0 1 0 0 0,1-1 1 0 0,-1 1-1 0 0,0-1 0 0 0,1 1 0 0 0,-1-1 0 0 0,0 1 0 0 0,1-1 0 0 0,-1 1 0 0 0,0-1 1 0 0,0 1-1 0 0,0-1 0 0 0,1 1 0 0 0,-1-1 0 0 0,0 1 0 0 0,0-1 0 0 0,0 1 0 0 0,0 0 1 0 0,0-1-1 0 0,0 1 0 0 0,0-1 0 0 0,0 1 8 0 0,11 19 55 0 0,-8-15-28 0 0,0-1 0 0 0,0 0 0 0 0,1 0-1 0 0,-1 0 1 0 0,1 0 0 0 0,0 0 0 0 0,0-1 0 0 0,0 1 0 0 0,1-1 0 0 0,-1 0 0 0 0,1-1-1 0 0,0 1 1 0 0,-1-1 0 0 0,1 0 0 0 0,0 0 0 0 0,0 0 0 0 0,1-1 0 0 0,-1 0 0 0 0,0 0-1 0 0,1 0-26 0 0,3-2 137 0 0,0-1-1 0 0,1 1 1 0 0,-1-2-1 0 0,0 1 0 0 0,0-1 1 0 0,0-1-1 0 0,-1 0 1 0 0,1 0-1 0 0,-1 0 1 0 0,0-1-1 0 0,0-1 0 0 0,-1 1 1 0 0,1-1-1 0 0,-1 0 1 0 0,-1-1-1 0 0,1 0 0 0 0,-1 0 1 0 0,0 0-1 0 0,-1-1 1 0 0,1 0-1 0 0,-1 0 0 0 0,-1 0 1 0 0,0 0-1 0 0,0-1 1 0 0,-1 0-1 0 0,0 0 0 0 0,0 0 1 0 0,-1 0-137 0 0,1-46 272 0 0,-20 49-1586 0 0,-12 20-4930 0 0,13 10-3654 0 0,13-16 2662 0 0</inkml:trace>
  <inkml:trace contextRef="#ctx0" brushRef="#br0" timeOffset="246.028">1133 575 13915 0 0,'0'0'1086'0'0,"0"0"-526"0"0,0 0-118 0 0,0 0 119 0 0,0 0 113 0 0,0 0-20 0 0,0 0-123 0 0,0 0-138 0 0,0 0-150 0 0,0 0-107 0 0,0 0-80 0 0,-9 31-123 0 0,-25 93-100 0 0,26-81-2104 0 0,6-42-2325 0 0,2-1-1862 0 0,0 0 6449 0 0,0 0-5674 0 0</inkml:trace>
  <inkml:trace contextRef="#ctx0" brushRef="#br0" timeOffset="477.609">923 255 15763 0 0,'0'0'360'0'0,"0"0"-248"0"0,0 0-272 0 0,0 0-392 0 0,0 0-664 0 0,0 0-704 0 0,0 0-769 0 0,0 0-1240 0 0,0 0-1840 0 0</inkml:trace>
  <inkml:trace contextRef="#ctx0" brushRef="#br0" timeOffset="668.289">1411 1 14515 0 0,'0'0'1267'0'0,"0"0"-698"0"0,0 0-323 0 0,0 0-78 0 0,0 0 67 0 0,0 0 78 0 0,0 0 90 0 0,0 0 100 0 0,0 0-23 0 0,0 0-63 0 0,0 0-93 0 0,0 0-106 0 0,0 0-60 0 0,7 29 8 0 0,22 94 8 0 0,-6 24 554 0 0,-14 227-313 0 0,-11-230-1843 0 0,4-136-120 0 0,0-12-11557 0 0,-2 0 7887 0 0</inkml:trace>
  <inkml:trace contextRef="#ctx0" brushRef="#br0" timeOffset="919.036">1188 491 3505 0 0,'0'0'2048'0'0,"0"0"-621"0"0,0 0 48 0 0,0 0 75 0 0,0 0-150 0 0,0 0-245 0 0,0 0-192 0 0,36-16-82 0 0,111-48-84 0 0,-3 14 642 0 0,-57 25-1387 0 0,17-6-1394 0 0,-37 4-7227 0 0,-57 22 1788 0 0</inkml:trace>
  <inkml:trace contextRef="#ctx0" brushRef="#br0" timeOffset="1275.062">1838 45 7226 0 0,'0'0'804'0'0,"0"0"-205"0"0,0 0 127 0 0,0 0 284 0 0,0 0 267 0 0,0 0 102 0 0,0 0-53 0 0,0 0-98 0 0,-6 33-122 0 0,-22 107-161 0 0,-12 20 805 0 0,31-119-1432 0 0,2 0 0 0 0,2 0 0 0 0,1 1 0 0 0,2 23-318 0 0,2-60 31 0 0,0-1-1 0 0,0 1 1 0 0,1 0-1 0 0,-1-1 1 0 0,1 0-1 0 0,0 1 0 0 0,0-1 1 0 0,0 1-1 0 0,1-1 1 0 0,0 0-1 0 0,-1 0 1 0 0,2 0-1 0 0,-1 0 0 0 0,0 0 1 0 0,1 0-1 0 0,0-1 1 0 0,-1 1-1 0 0,1-1 0 0 0,1 0 1 0 0,-1 0-1 0 0,0 0 1 0 0,1 0-1 0 0,0 0 1 0 0,0-1-1 0 0,-1 0 0 0 0,1 1 1 0 0,1-2-1 0 0,-1 1 1 0 0,0 0-1 0 0,0-1 1 0 0,1 0-1 0 0,-1 0 0 0 0,1 0 1 0 0,-1 0-1 0 0,1-1 1 0 0,-1 0-1 0 0,1 0 1 0 0,-1 0-1 0 0,1 0 0 0 0,-1-1 1 0 0,1 1-1 0 0,-1-1 1 0 0,3-1-31 0 0,77-38 407 0 0,2 0 114 0 0,-84 40-491 0 0,0 0 1 0 0,0 0-1 0 0,0 1 1 0 0,0-1-1 0 0,0 1 0 0 0,0-1 1 0 0,0 1-1 0 0,0 0 1 0 0,0 0-1 0 0,0 0 1 0 0,0 0-1 0 0,-1 0 0 0 0,1 0 1 0 0,0 1-1 0 0,-1-1 1 0 0,1 0-1 0 0,-1 1 0 0 0,1-1 1 0 0,-1 1-1 0 0,0 0 1 0 0,1-1-1 0 0,-1 1 1 0 0,0 0-1 0 0,0 0 0 0 0,0 0 1 0 0,-1 0-1 0 0,1 0 1 0 0,0 0-1 0 0,-1 0 0 0 0,1 0 1 0 0,-1 0-1 0 0,0 0 1 0 0,1 0-1 0 0,-1 0 1 0 0,0 0-1 0 0,0 1 0 0 0,-1-1 1 0 0,1 0-1 0 0,0 0 1 0 0,-1 0-1 0 0,0 1-30 0 0,4 18 172 0 0,-3-18-231 0 0,0 0 1 0 0,1 0 0 0 0,0 0-1 0 0,-1 0 1 0 0,1 0-1 0 0,0 0 1 0 0,1 0-1 0 0,-1 0 1 0 0,0 0 0 0 0,1-1-1 0 0,0 1 1 0 0,-1 0-1 0 0,1-1 1 0 0,0 1-1 0 0,0-1 1 0 0,1 0 0 0 0,-1 0-1 0 0,0 0 1 0 0,1 0-1 0 0,-1 0 1 0 0,1 0-1 0 0,0-1 1 0 0,0 1 0 0 0,-1-1-1 0 0,1 0 1 0 0,0 0-1 0 0,0 0 1 0 0,0 0-1 0 0,0 0 1 0 0,0-1 0 0 0,0 1-1 0 0,1-1 1 0 0,-1 0-1 0 0,0 0 1 0 0,0 0-1 0 0,0 0 1 0 0,2-1 58 0 0,0 1-696 0 0,11 0-2490 0 0,-6-4-2514 0 0,-6 1-4548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2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33 1360 0 0,'0'0'947'0'0,"0"0"-193"0"0,0 0-54 0 0,0 0 203 0 0,0 0 296 0 0,0 0 208 0 0,0 0 24 0 0,0 0-166 0 0,0 0-297 0 0,0 0-338 0 0,0 0-283 0 0,0 0-203 0 0,4 13 302 0 0,6 114 1578 0 0,-6 0-1 0 0,-6 20-2023 0 0,1-13 230 0 0,1 155-1318 0 0,1-286-376 0 0,1-7-8985 0 0,-2 1 8662 0 0,0 2-203 0 0</inkml:trace>
  <inkml:trace contextRef="#ctx0" brushRef="#br0" timeOffset="322.809">0 560 3481 0 0,'0'0'707'0'0,"0"0"89"0"0,0 0 240 0 0,0 0 251 0 0,0 0 183 0 0,32-13 31 0 0,99-38-137 0 0,226-99 1785 0 0,-350 147-3275 0 0,114-53-2748 0 0,-52 1-8488 0 0,-62 48 10933 0 0</inkml:trace>
  <inkml:trace contextRef="#ctx0" brushRef="#br0" timeOffset="683.959">779 0 0 0 0,'0'0'812'0'0,"0"0"-173"0"0,0 0 8 0 0,0 0 226 0 0,0 0 321 0 0,0 0 252 0 0,0 0 109 0 0,0 0-30 0 0,0 0-150 0 0,0 0-164 0 0,-7 33-203 0 0,-23 103-170 0 0,7-31 1102 0 0,5 0-1 0 0,-2 67-1939 0 0,17-20 555 0 0,3-149-511 0 0,1-1 0 0 0,-1 1-1 0 0,1 0 1 0 0,0 0 0 0 0,0-1 0 0 0,0 1-1 0 0,0-1 1 0 0,0 1 0 0 0,1-1 0 0 0,-1 1-1 0 0,1-1 1 0 0,-1 0 0 0 0,1 1 0 0 0,0-1 0 0 0,0 0-1 0 0,0 0 1 0 0,0 0 0 0 0,0-1 0 0 0,1 1-1 0 0,-1 0 1 0 0,0-1 0 0 0,1 0 0 0 0,0 1-1 0 0,-1-1 1 0 0,1 0 0 0 0,-1 0 0 0 0,1 0-1 0 0,0-1 1 0 0,0 1 0 0 0,-1-1 0 0 0,1 0 0 0 0,0 1-1 0 0,0-1 1 0 0,0 0 0 0 0,0-1 0 0 0,-1 1-1 0 0,1 0 1 0 0,0-1 0 0 0,0 0 0 0 0,-1 1-1 0 0,1-1 1 0 0,0 0 0 0 0,-1-1 0 0 0,1 1-1 0 0,-1 0 1 0 0,1-1 0 0 0,-1 1 0 0 0,0-1 0 0 0,1 0-44 0 0,71-46 288 0 0,-45 27-149 0 0,0 2 1 0 0,1 1-1 0 0,2 1 1 0 0,-1 2-1 0 0,12-3-139 0 0,-41 19 10 0 0,0-1 0 0 0,0 1 0 0 0,-1 0 0 0 0,1 0-1 0 0,0 0 1 0 0,0 0 0 0 0,0 0 0 0 0,-1 0 0 0 0,1 0 0 0 0,0 0 0 0 0,-1 0 0 0 0,1 1 0 0 0,-1-1-1 0 0,0 1 1 0 0,1-1 0 0 0,-1 1 0 0 0,0 0 0 0 0,0-1 0 0 0,0 1 0 0 0,0 0 0 0 0,0 0-1 0 0,-1 0 1 0 0,1 0 0 0 0,0 0 0 0 0,-1 0 0 0 0,1 0 0 0 0,-1 0 0 0 0,0 0 0 0 0,0 0-1 0 0,0 0 1 0 0,0 0 0 0 0,0 0 0 0 0,0 0 0 0 0,0 0 0 0 0,-1 0 0 0 0,1 0 0 0 0,-1 0-1 0 0,1 0 1 0 0,-1-1 0 0 0,0 1 0 0 0,0 0 0 0 0,0 0 0 0 0,0 0-10 0 0,0 23 62 0 0,18 12-2005 0 0,-4-33-2517 0 0,4-6-4131 0 0,-12-1 2411 0 0</inkml:trace>
  <inkml:trace contextRef="#ctx0" brushRef="#br0" timeOffset="1039.857">1293 648 0 0 0,'0'0'2717'0'0,"0"0"-933"0"0,0 0-20 0 0,0 0 261 0 0,0 0 122 0 0,0 0-105 0 0,0 0-243 0 0,0 0-260 0 0,0 0-228 0 0,0 0-251 0 0,31-2-244 0 0,97-10-234 0 0,-124 12-543 0 0,1 0 1 0 0,-1 0 0 0 0,1 0-1 0 0,-1-1 1 0 0,0 0-1 0 0,1 0 1 0 0,-1 0 0 0 0,0 0-1 0 0,0-1 1 0 0,0 0 0 0 0,0 1-1 0 0,0-1 1 0 0,0-1 0 0 0,0 1-1 0 0,0-1 1 0 0,-1 1 0 0 0,0-1-1 0 0,1 0 1 0 0,0-2-40 0 0,8-7 133 0 0,-8 9-90 0 0,1 0-1 0 0,-1 0 0 0 0,0-1 0 0 0,-1 1 0 0 0,1-1 0 0 0,0 0 1 0 0,-1 0-1 0 0,0-1 0 0 0,0 1 0 0 0,0-1 0 0 0,-1 1 0 0 0,0-1 0 0 0,1 0 1 0 0,-2 0-1 0 0,1 0 0 0 0,0 0 0 0 0,-1 0 0 0 0,0 0 0 0 0,0-1 1 0 0,-1 1-1 0 0,1 0 0 0 0,-1 0 0 0 0,0-1 0 0 0,-1 1 0 0 0,1 0 1 0 0,-1-1-43 0 0,-3 2-78 0 0,-1 0 1 0 0,1 0-1 0 0,-1 1 1 0 0,1 0-1 0 0,-1-1 0 0 0,0 2 1 0 0,0-1-1 0 0,0 1 1 0 0,0 0-1 0 0,-1 0 1 0 0,1 0-1 0 0,-1 1 1 0 0,1-1-1 0 0,-1 1 1 0 0,0 1-1 0 0,1-1 1 0 0,-1 1-1 0 0,0 0 1 0 0,1 0-1 0 0,-1 1 1 0 0,0 0-1 0 0,1 0 1 0 0,-2 0 77 0 0,-7 3-51 0 0,-1 1 1 0 0,1 1 0 0 0,0 0 0 0 0,0 0 0 0 0,0 2 0 0 0,1-1 0 0 0,0 2 0 0 0,1 0-1 0 0,0 0 1 0 0,0 1 0 0 0,1 1 0 0 0,1 0 0 0 0,-1 0 0 0 0,2 1 0 0 0,-1 1-1 0 0,2-1 1 0 0,0 1 0 0 0,0 1 0 0 0,1 0 0 0 0,1 0 0 0 0,1 0 0 0 0,-4 12 50 0 0,7-22 3 0 0,0 1 0 0 0,0 0-1 0 0,1 0 1 0 0,0 0 0 0 0,0 0 0 0 0,0 0 0 0 0,0 0 0 0 0,1 0 0 0 0,0 0 0 0 0,0 1 0 0 0,0-1 0 0 0,0 0 0 0 0,1 0 0 0 0,0 0 0 0 0,0 0 0 0 0,1 0 0 0 0,-1 0-1 0 0,1 0 1 0 0,0-1 0 0 0,0 1 0 0 0,1 0 0 0 0,-1-1 0 0 0,1 0 0 0 0,0 0 0 0 0,0 0 0 0 0,1 0 0 0 0,-1 0 0 0 0,1 0 0 0 0,0-1 0 0 0,0 0 0 0 0,0 0 0 0 0,0 0-1 0 0,1 0 1 0 0,-1 0 0 0 0,3 0-3 0 0,17 4-45 0 0,-1-1 0 0 0,1-1 0 0 0,0-2 0 0 0,1 0-1 0 0,-1-1 1 0 0,1-2 0 0 0,-1 0 0 0 0,1-1 0 0 0,19-5 45 0 0,20-7-1524 0 0,-23 1-4609 0 0,-21 4-4301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5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18241 192 3417 0 0,'0'0'805'0'0,"0"0"-342"0"0,0 0-232 0 0,0 0 107 0 0,0 0 412 0 0,0 0 461 0 0,0 0 315 0 0,0 0 90 0 0,0 0-188 0 0,0 0-312 0 0,0 0-273 0 0,0 30-211 0 0,3 97-153 0 0,-4 10 364 0 0,-6 0 0 0 0,-13 55-843 0 0,17-171-15 0 0,-2 156-1210 0 0,14-164-1239 0 0,-4-12-1239 0 0,1 0-3655 0 0,-4-1 5582 0 0</inkml:trace>
  <inkml:trace contextRef="#ctx0" brushRef="#br0" timeOffset="303.717">17917 590 4065 0 0,'0'0'748'0'0,"0"0"-37"0"0,0 0 213 0 0,0 0 330 0 0,0 0 203 0 0,0 0-3 0 0,32-2-160 0 0,105-7-230 0 0,-23-10 355 0 0,-27 5-1492 0 0,-1-5 0 0 0,-1-3 0 0 0,19-11 73 0 0,-41 6-3277 0 0,-25 2-4470 0 0,-31 18 4600 0 0</inkml:trace>
  <inkml:trace contextRef="#ctx0" brushRef="#br0" timeOffset="669.759">18707 188 2377 0 0,'0'0'1640'0'0,"0"0"-768"0"0,0 0 10 0 0,0 0 426 0 0,0 0 386 0 0,0 0 158 0 0,0 0-82 0 0,0 0-223 0 0,-7 34-264 0 0,-18 107-255 0 0,-1-10 682 0 0,16-84-1371 0 0,2 0 0 0 0,2 0 1 0 0,1 1-1 0 0,3 5-339 0 0,2-49 35 0 0,0 1 0 0 0,1-1 0 0 0,-1 1 0 0 0,1-1 0 0 0,0 0 0 0 0,0 1 0 0 0,0-1-1 0 0,1 0 1 0 0,-1 1 0 0 0,1-1 0 0 0,0 0 0 0 0,0 0 0 0 0,1-1 0 0 0,-1 1 0 0 0,1 0 0 0 0,0-1 0 0 0,0 0 0 0 0,0 1 0 0 0,0-1-1 0 0,1 0 1 0 0,-1-1 0 0 0,1 1 0 0 0,0-1 0 0 0,-1 1 0 0 0,1-1 0 0 0,0 0 0 0 0,0 0 0 0 0,1-1 0 0 0,-1 1 0 0 0,0-1 0 0 0,1 0-1 0 0,-1 0 1 0 0,0-1 0 0 0,1 1 0 0 0,-1-1 0 0 0,1 0 0 0 0,-1 0 0 0 0,1 0 0 0 0,-1-1 0 0 0,1 0 0 0 0,-1 0 0 0 0,0 0 0 0 0,1 0-1 0 0,0-1-34 0 0,162-70 475 0 0,-154 85-429 0 0,-13 34 140 0 0,0-44-207 0 0,-4 58-535 0 0,25-50-1938 0 0,5-11-3635 0 0,-7-10-1932 0 0,-12 6 3759 0 0</inkml:trace>
  <inkml:trace contextRef="#ctx0" brushRef="#br0" timeOffset="1002.769">19222 800 0 0 0,'0'0'1347'0'0,"0"0"239"0"0,0 0 379 0 0,0 0 347 0 0,0 0 95 0 0,0 0-177 0 0,0 0-331 0 0,0 0-336 0 0,0 0-276 0 0,0 0-205 0 0,32-1-179 0 0,101-3-173 0 0,-58-14 148 0 0,-63 11-709 0 0,93-71 1012 0 0,-103 77-1182 0 0,-1-1-1 0 0,1 1 0 0 0,0-1 1 0 0,-1 0-1 0 0,0 0 0 0 0,1 0 1 0 0,-1 0-1 0 0,0 0 0 0 0,0 0 1 0 0,0 0-1 0 0,0 0 0 0 0,0 0 1 0 0,0 0-1 0 0,-1-1 0 0 0,1 1 1 0 0,-1 0-1 0 0,1 0 0 0 0,-1-1 1 0 0,0 1-1 0 0,0 0 0 0 0,0-1 1 0 0,0 1-1 0 0,-1 0 0 0 0,1-1 1 0 0,0 1-1 0 0,-1 0 0 0 0,0 0 1 0 0,0 0-1 0 0,1-1 0 0 0,-1 1 1 0 0,0 0-1 0 0,-1 0 0 0 0,1 0 1 0 0,0 0-1 0 0,-1 0 0 0 0,1 1 1 0 0,-1-1-1 0 0,1 0 0 0 0,-1 1 1 0 0,0-1-1 0 0,0 1 0 0 0,1-1 1 0 0,-1 1-1 0 0,0 0 0 0 0,0 0 1 0 0,-1 0-1 0 0,1 0 0 0 0,0 0 1 0 0,0 1-1 0 0,0-1 0 0 0,-1 0 1 0 0,-1 1 1 0 0,-6-1-62 0 0,0 0 1 0 0,0 1 0 0 0,0 1 0 0 0,0-1 0 0 0,0 2 0 0 0,0-1 0 0 0,0 1 0 0 0,0 1-1 0 0,0 0 1 0 0,1 0 0 0 0,-1 1 0 0 0,1 0 0 0 0,0 1 0 0 0,0 0 0 0 0,0 0-1 0 0,1 1 1 0 0,0 0 0 0 0,0 1 0 0 0,1 0 0 0 0,-1 0 0 0 0,1 0 0 0 0,1 1 0 0 0,0 0-1 0 0,0 0 1 0 0,-3 6 61 0 0,5-8 5 0 0,-1 1 0 0 0,2-1 0 0 0,-1 0 0 0 0,1 1 0 0 0,0 0 1 0 0,0 0-1 0 0,1 0 0 0 0,0 0 0 0 0,0 0 0 0 0,1 0 0 0 0,0 1 0 0 0,0-1 0 0 0,1 0 0 0 0,-1 1 0 0 0,2-1 0 0 0,-1 0 0 0 0,1 1 0 0 0,0-1 0 0 0,1 0 0 0 0,-1 0 0 0 0,2 0 0 0 0,-1 0 0 0 0,1 0 0 0 0,0 0 0 0 0,0 0 0 0 0,1-1 1 0 0,-1 0-1 0 0,2 1 0 0 0,-1-2 0 0 0,1 1 0 0 0,-1 0 0 0 0,2-1 0 0 0,-1 0 0 0 0,1 0 0 0 0,-1 0 0 0 0,1-1 0 0 0,6 3-5 0 0,6 1 20 0 0,0 0 0 0 0,0-1-1 0 0,1-1 1 0 0,0-1 0 0 0,1-1 0 0 0,-1-1-1 0 0,1 0 1 0 0,0-1 0 0 0,-1-1 0 0 0,5-1-20 0 0,71-1-3235 0 0,-33 0-2547 0 0,-42 1-1653 0 0</inkml:trace>
  <inkml:trace contextRef="#ctx0" brushRef="#br0" timeOffset="3401.405">20811 689 0 0 0,'13'-31'80'0'0,"-10"25"373"0"0,-3 6 329 0 0,0 0 199 0 0,-9-8 7218 0 0,-35 17-6411 0 0,-61 57-1079 0 0,85-50-536 0 0,6-7-13 0 0,1 0 0 0 0,0 1 0 0 0,0 0-1 0 0,1 0 1 0 0,1 2 0 0 0,-1-1 0 0 0,2 2-1 0 0,0-1 1 0 0,0 2 0 0 0,1-1 0 0 0,1 1-1 0 0,0 0 1 0 0,1 1 0 0 0,1 0 0 0 0,0 0-1 0 0,1 0 1 0 0,0 1 0 0 0,0 5-160 0 0,5-18 33 0 0,1 0 0 0 0,-1 0 0 0 0,1 0 0 0 0,0 0 1 0 0,-1 0-1 0 0,1-1 0 0 0,1 1 0 0 0,-1 0 0 0 0,0-1 0 0 0,1 1 1 0 0,-1-1-1 0 0,1 1 0 0 0,0-1 0 0 0,-1 1 0 0 0,1-1 0 0 0,0 0 0 0 0,1 0 1 0 0,-1 0-1 0 0,0 0 0 0 0,1-1 0 0 0,-1 1 0 0 0,1 0 0 0 0,-1-1 1 0 0,1 0-1 0 0,0 0 0 0 0,-1 1 0 0 0,1-2 0 0 0,0 1 0 0 0,0 0 1 0 0,3 0-34 0 0,91 12 477 0 0,-54-13-641 0 0,-1-2 0 0 0,0-3 0 0 0,1-1 0 0 0,-2-1 0 0 0,1-3 0 0 0,-1-2 0 0 0,31-13 164 0 0,77-32-10557 0 0,-131 49 4749 0 0</inkml:trace>
  <inkml:trace contextRef="#ctx0" brushRef="#br0" timeOffset="4409.786">21534 656 7674 0 0,'0'0'1143'0'0,"0"0"-333"0"0,0 0-197 0 0,0 0 112 0 0,0 0 199 0 0,0 0 174 0 0,0 0 95 0 0,0 0 6 0 0,0 0-96 0 0,-33 15-181 0 0,-106 50-195 0 0,35 2 398 0 0,87-52-928 0 0,16-14-181 0 0,-12 9 91 0 0,1 0 1 0 0,1 1 0 0 0,0 1-1 0 0,0 0 1 0 0,1 0-1 0 0,0 1 1 0 0,1 0 0 0 0,1 0-1 0 0,0 1 1 0 0,1 1-1 0 0,0-1-107 0 0,6-12 6 0 0,0 1-1 0 0,0-1 0 0 0,0 0 0 0 0,0 0 0 0 0,0 1 0 0 0,1-1 0 0 0,-1 0 0 0 0,1 1 1 0 0,-1-1-1 0 0,1 1 0 0 0,0-1 0 0 0,0 0 0 0 0,0 1 0 0 0,0-1 0 0 0,0 1 0 0 0,1-1 0 0 0,-1 1 1 0 0,1-1-1 0 0,-1 0 0 0 0,1 1 0 0 0,0-1 0 0 0,0 0 0 0 0,0 0 0 0 0,0 0 0 0 0,1 0 1 0 0,-1 0-1 0 0,0 0 0 0 0,1 0 0 0 0,0 0 0 0 0,-1 0 0 0 0,1 0 0 0 0,0-1 0 0 0,0 1 1 0 0,0-1-1 0 0,0 0 0 0 0,0 1 0 0 0,0-1 0 0 0,0 0 0 0 0,1 0 0 0 0,-1 0 0 0 0,0 0 1 0 0,0-1-1 0 0,1 1 0 0 0,-1-1 0 0 0,1 1 0 0 0,-1-1 0 0 0,0 0 0 0 0,1 0 0 0 0,-1 0 0 0 0,2 0-5 0 0,13-3 103 0 0,0 0-1 0 0,-1-1 0 0 0,1-1 0 0 0,-1 0 0 0 0,0-2 0 0 0,-1 1 1 0 0,0-2-1 0 0,0 0 0 0 0,0-1 0 0 0,-1 0 0 0 0,0-2 0 0 0,8-7-102 0 0,-21 18 3 0 0,46-37 92 0 0,-2-3 0 0 0,-1-1 0 0 0,-2-2 0 0 0,26-35-95 0 0,-56 68 40 0 0,-21 34-160 0 0,4-10 116 0 0,0-1 1 0 0,0 1 0 0 0,1 0-1 0 0,1 0 1 0 0,0 0-1 0 0,1 0 1 0 0,1 1 0 0 0,0 5 3 0 0,1-16 1 0 0,0 0 0 0 0,0-1-1 0 0,0 1 1 0 0,0 0 0 0 0,1-1 0 0 0,0 1 0 0 0,-1 0 0 0 0,1-1 0 0 0,1 1 0 0 0,-1-1 0 0 0,0 0 0 0 0,1 1 0 0 0,0-1 0 0 0,0 0 0 0 0,0 0 0 0 0,0 0-1 0 0,0 0 1 0 0,1 0 0 0 0,-1-1 0 0 0,1 1 0 0 0,-1-1 0 0 0,1 1 0 0 0,0-1 0 0 0,0 0 0 0 0,1 0 0 0 0,-1 0 0 0 0,0-1 0 0 0,0 1 0 0 0,1-1-1 0 0,-1 0 1 0 0,1 1 0 0 0,-1-2 0 0 0,1 1 0 0 0,0 0 0 0 0,1-1-1 0 0,4 2 32 0 0,0-1-1 0 0,0 0 1 0 0,-1 0 0 0 0,1-1-1 0 0,0 0 1 0 0,0-1 0 0 0,-1 0 0 0 0,1 0-1 0 0,0-1 1 0 0,-1 0 0 0 0,1-1-1 0 0,-1 0 1 0 0,0 0 0 0 0,0-1-1 0 0,0 0 1 0 0,4-2-32 0 0,127-105 223 0 0,-112 85-219 0 0,1 2-1 0 0,2 1 0 0 0,0 2 1 0 0,1 0-1 0 0,3 2-3 0 0,-33 17 0 0 0,0 1 0 0 0,0 0 0 0 0,1 0 0 0 0,-1 0 0 0 0,0-1 0 0 0,1 1 0 0 0,-1 1 0 0 0,1-1 0 0 0,0 0 0 0 0,-1 0 0 0 0,1 0 0 0 0,0 1 0 0 0,-1-1 0 0 0,1 1 0 0 0,0 0 0 0 0,-1-1 0 0 0,1 1 0 0 0,0 0 0 0 0,0 0 0 0 0,-1 0 0 0 0,1 0 0 0 0,0 0 0 0 0,0 0 0 0 0,0 1 0 0 0,-1-1 0 0 0,1 1 0 0 0,0-1 0 0 0,-1 1 0 0 0,1 0 0 0 0,0-1 0 0 0,-1 1 0 0 0,1 0 0 0 0,-1 0 0 0 0,1 0 0 0 0,-1 0 0 0 0,0 0 0 0 0,1 1 0 0 0,-1-1 0 0 0,0 0 0 0 0,0 1 0 0 0,0-1 0 0 0,0 0 0 0 0,0 1 0 0 0,0-1 0 0 0,0 1 0 0 0,0 0 0 0 0,-1-1 0 0 0,1 1 0 0 0,-1 0 0 0 0,1-1 0 0 0,-1 2 0 0 0,2 9-6 0 0,0 1 0 0 0,-1 0-1 0 0,0-1 1 0 0,-1 1 0 0 0,0 0 0 0 0,-1-1-1 0 0,-1 1 1 0 0,0 0 0 0 0,-1-1 0 0 0,0 1-1 0 0,-1-1 1 0 0,0 0 0 0 0,-1 0 0 0 0,0-1 0 0 0,-1 0-1 0 0,0 1 1 0 0,-1-2 0 0 0,0 1 0 0 0,-1-1-1 0 0,0 0 1 0 0,-8 7 6 0 0,-60 27-2675 0 0,151-29 2200 0 0,-58-8 603 0 0,0 0 0 0 0,1-1 0 0 0,0-1 0 0 0,0 0 0 0 0,1-1 0 0 0,-1-2 0 0 0,1 1 0 0 0,-1-2 1 0 0,17-1-129 0 0,-13-2 287 0 0,0-2 1 0 0,0 0 0 0 0,0-1 0 0 0,0-2 0 0 0,-1 0 0 0 0,0-1 0 0 0,-1-1 0 0 0,1-1-1 0 0,-2-1 1 0 0,10-6-288 0 0,-28 16 11 0 0,23-13 114 0 0,-2-1 0 0 0,1 0 0 0 0,-2-2 0 0 0,0-1 0 0 0,-1 0 0 0 0,-1-2 0 0 0,0 0 0 0 0,-2-1 0 0 0,-1 0 0 0 0,0-2 0 0 0,11-22-125 0 0,-23 37 10 0 0,0 0 0 0 0,-1 0 0 0 0,0-1 0 0 0,0 1 0 0 0,-1-1 0 0 0,0 1 0 0 0,-1-1 0 0 0,0 0 0 0 0,0 0 0 0 0,-1-7-10 0 0,0 13-14 0 0,0 0 1 0 0,-1 0-1 0 0,1 0 0 0 0,-1 0 1 0 0,0 0-1 0 0,0 0 1 0 0,0 1-1 0 0,0-1 0 0 0,0 0 1 0 0,-1 0-1 0 0,1 1 1 0 0,-1-1-1 0 0,1 1 0 0 0,-1 0 1 0 0,0-1-1 0 0,0 1 1 0 0,0 0-1 0 0,-1 0 0 0 0,1 0 1 0 0,0 0-1 0 0,-1 1 1 0 0,1-1-1 0 0,-1 1 0 0 0,1-1 1 0 0,-1 1-1 0 0,0 0 1 0 0,0 0-1 0 0,0 0 0 0 0,1 0 1 0 0,-1 1-1 0 0,0-1 1 0 0,0 1-1 0 0,0 0 14 0 0,-11 0-47 0 0,1 1 0 0 0,0 1-1 0 0,0 0 1 0 0,0 1 0 0 0,0 1 0 0 0,0-1 0 0 0,1 2-1 0 0,-1 0 1 0 0,1 1 0 0 0,0 0 0 0 0,1 0 0 0 0,-1 2-1 0 0,2-1 1 0 0,-1 1 0 0 0,1 1 0 0 0,0 0 0 0 0,0 0-1 0 0,1 1 1 0 0,1 0 0 0 0,0 1 0 0 0,0 0 0 0 0,1 0-1 0 0,-3 7 48 0 0,5-12-7 0 0,1 1 0 0 0,-1 0 0 0 0,2 0 0 0 0,-1 0 0 0 0,1 0 0 0 0,0 1 0 0 0,1-1 1 0 0,0 1-1 0 0,0 0 0 0 0,0-1 0 0 0,1 1 0 0 0,0 0 0 0 0,1 0 0 0 0,0 0 0 0 0,0 0 0 0 0,0 0 0 0 0,1 0 0 0 0,1-1 0 0 0,-1 1 0 0 0,1 0 0 0 0,0 0 0 0 0,1-1 0 0 0,0 0 0 0 0,0 1 0 0 0,1-1 0 0 0,0 0 0 0 0,0-1 0 0 0,0 1 0 0 0,1-1 0 0 0,0 0 0 0 0,0 0 0 0 0,1 0 0 0 0,1 1 7 0 0,16 7-12 0 0,1-1 0 0 0,1 0 1 0 0,0-2-1 0 0,0-1 0 0 0,1-2 0 0 0,0 0 1 0 0,0-1-1 0 0,1-2 0 0 0,0-1 0 0 0,0-1 1 0 0,0-1-1 0 0,17-1 12 0 0,35-2-3446 0 0,-2-5-3576 0 0,-61 3-3268 0 0</inkml:trace>
  <inkml:trace contextRef="#ctx0" brushRef="#br0" timeOffset="-2662.324">16081 240 0 0 0,'0'0'735'0'0,"0"0"714"0"0,0 0 343 0 0,0 0-53 0 0,0 0-151 0 0,0 0-94 0 0,0 0-129 0 0,0 0-181 0 0,0 0-198 0 0,26-6-209 0 0,80-21-130 0 0,-35-6 516 0 0,-43 16-742 0 0,0-1 0 0 0,-1-2 0 0 0,-1 0 0 0 0,-1-2 0 0 0,16-17-421 0 0,-21 2 604 0 0,-20 37-488 0 0,0 0-75 0 0,-9 8-952 0 0,-6 23 794 0 0,2 0 1 0 0,0 1-1 0 0,2 1 0 0 0,2 0 0 0 0,1 1 1 0 0,1 2 116 0 0,4-23-51 0 0,-42 205-85 0 0,15-62-175 0 0,-7-2 0 0 0,-19 37 311 0 0,46-160-48 0 0,-1-2 0 0 0,-1 0 0 0 0,-2 0 0 0 0,-1-1 0 0 0,-1-1 0 0 0,-1 0 0 0 0,-1-2 0 0 0,-2 0 0 0 0,-9 9 48 0 0,23-28-58 0 0,-1-1 1 0 0,0 1-1 0 0,1-1 1 0 0,-2 0-1 0 0,1-1 1 0 0,-1 0-1 0 0,1 0 1 0 0,-1-1-1 0 0,0 0 1 0 0,0 0-1 0 0,-1-1 1 0 0,1 0-1 0 0,0 0 1 0 0,-1-1-1 0 0,1 0 1 0 0,-1 0-1 0 0,1-1 1 0 0,-2-1 57 0 0,7-1 3 0 0,0 0 0 0 0,0 0 0 0 0,0-1 0 0 0,0 1 0 0 0,1-1 1 0 0,-1 1-1 0 0,1-1 0 0 0,0 0 0 0 0,0 0 0 0 0,0 0 0 0 0,0-1 1 0 0,0 1-1 0 0,1 0 0 0 0,-1-1 0 0 0,1 1 0 0 0,0-1 0 0 0,0 1 0 0 0,0-1 1 0 0,1 0-1 0 0,-1 1 0 0 0,1-1 0 0 0,0 0 0 0 0,0 0 0 0 0,0 1 1 0 0,0-1-1 0 0,1 0 0 0 0,0 1 0 0 0,0-1 0 0 0,0 0 0 0 0,0 1-3 0 0,-1-11 60 0 0,3-13-16 0 0,1 1-1 0 0,1 0 1 0 0,1 0-1 0 0,2 1 1 0 0,0 0-1 0 0,2 0 1 0 0,1 1-1 0 0,0 0 1 0 0,2 1-1 0 0,1 0 1 0 0,0 1-1 0 0,2 1 1 0 0,17-18-44 0 0,-21 23 38 0 0,1 0 0 0 0,1 1 1 0 0,0 1-1 0 0,1 0 0 0 0,1 1 1 0 0,0 1-1 0 0,1 0 0 0 0,0 1 1 0 0,0 1-1 0 0,1 1 0 0 0,1 0 1 0 0,0 2-1 0 0,0 0 0 0 0,0 1 1 0 0,1 1-1 0 0,0 0 0 0 0,0 2 1 0 0,0 0-1 0 0,1 1-38 0 0,41 14-2679 0 0,-25 5-5007 0 0,-29-13 4565 0 0,0-4 1261 0 0</inkml:trace>
  <inkml:trace contextRef="#ctx0" brushRef="#br0" timeOffset="-2375.402">16744 616 0 0 0,'0'0'1094'0'0,"0"0"-61"0"0,0 0-47 0 0,0 0 130 0 0,0 0 115 0 0,0 0 45 0 0,0 0 54 0 0,0 0-31 0 0,0 0-98 0 0,0 0-202 0 0,0 0-252 0 0,-24 31-210 0 0,-74 101-146 0 0,67-64 84 0 0,32-56-368 0 0,-2-8-56 0 0,0 0 1 0 0,0 1-1 0 0,0-1 1 0 0,1 1-1 0 0,0-1 1 0 0,0 1-1 0 0,0-1 1 0 0,1 1-1 0 0,-1-1 1 0 0,1 1-1 0 0,0-1 1 0 0,0 1-1 0 0,1-1 1 0 0,-1 0-1 0 0,1 0 1 0 0,0 0-1 0 0,0 0 1 0 0,1 0-1 0 0,-1 0 1 0 0,1 0-1 0 0,-1-1 0 0 0,1 1 1 0 0,1-1-1 0 0,-1 0 1 0 0,0 0-1 0 0,1 0 1 0 0,-1 0-1 0 0,1-1 1 0 0,0 1-1 0 0,0-1 1 0 0,0 0-52 0 0,2 0 142 0 0,-1 0 1 0 0,1 0-1 0 0,0-1 0 0 0,0 0 0 0 0,0 0 1 0 0,0 0-1 0 0,1-1 0 0 0,-1 0 1 0 0,0 0-1 0 0,0-1 0 0 0,0 0 1 0 0,0 0-1 0 0,0 0 0 0 0,0 0 0 0 0,0-1 1 0 0,0 0-1 0 0,-1-1 0 0 0,1 1 1 0 0,-1-1-1 0 0,1 0 0 0 0,-1 0 1 0 0,0-1-1 0 0,0 1 0 0 0,-1-1 1 0 0,1 0-1 0 0,-1-1 0 0 0,0 1 0 0 0,0-1 1 0 0,2-2-143 0 0,0-1 51 0 0,0 0 1 0 0,0 0-1 0 0,0-1 0 0 0,-1 0 1 0 0,-1 0-1 0 0,1 0 1 0 0,-2-1-1 0 0,1 0 1 0 0,-1 1-1 0 0,-1-1 0 0 0,0 0 1 0 0,0 0-1 0 0,-1-1 1 0 0,0 1-1 0 0,-1 0 1 0 0,0 0-1 0 0,-1-6-51 0 0,0 11-148 0 0,0-1-1 0 0,0 1 1 0 0,-1 0-1 0 0,0 0 1 0 0,0-1 0 0 0,-1 1-1 0 0,0 0 1 0 0,1 1-1 0 0,-1-1 1 0 0,-1 0 0 0 0,1 1-1 0 0,-1 0 1 0 0,0 0-1 0 0,0 0 1 0 0,0 0-1 0 0,-3-2 149 0 0,-22-9-4184 0 0,-2 9-4479 0 0,21 6 3466 0 0</inkml:trace>
  <inkml:trace contextRef="#ctx0" brushRef="#br0" timeOffset="-2135.247">17009 1009 3409 0 0,'0'0'2294'0'0,"0"0"59"0"0,0 0 17 0 0,0 0-155 0 0,0 0-356 0 0,0 0-409 0 0,0 0-350 0 0,0 0-221 0 0,0 0-161 0 0,2-30-129 0 0,10-97-99 0 0,-12 124-456 0 0,0-1 1 0 0,0 0-1 0 0,1 0 1 0 0,-1 0-1 0 0,1 1 1 0 0,0-1-1 0 0,0 0 1 0 0,0 1-1 0 0,1-1 1 0 0,-1 1-1 0 0,1-1 1 0 0,0 1-1 0 0,0 0 1 0 0,0 0-1 0 0,0 0 1 0 0,1 0-1 0 0,-1 0 1 0 0,2-1-35 0 0,4-4 111 0 0,5-6-36 0 0,1 1-1 0 0,1 0 1 0 0,0 1 0 0 0,0 0 0 0 0,2 2 0 0 0,-1-1-1 0 0,1 2 1 0 0,0 1 0 0 0,1 0 0 0 0,12-3-75 0 0,15 6-3325 0 0,-37 5 550 0 0,-6 1-2557 0 0,2 2-4442 0 0</inkml:trace>
  <inkml:trace contextRef="#ctx0" brushRef="#br0" timeOffset="-17885.195">5025 538 0 0 0,'-4'-38'375'0'0,"4"33"54"0"0,-1 1 1 0 0,1 0-1 0 0,0 0 1 0 0,1-1 0 0 0,-1 1-1 0 0,1 0 1 0 0,0 0 0 0 0,0 0-1 0 0,0-1 1 0 0,0 1 0 0 0,1 0-1 0 0,0 1 1 0 0,0-1-1 0 0,0 0 1 0 0,0 0 0 0 0,0 1-1 0 0,1-1 1 0 0,0 1 0 0 0,-1 0-1 0 0,2-1-429 0 0,-2 1 83 0 0,-1 1 0 0 0,1-1-1 0 0,-1 1 1 0 0,1 0-1 0 0,0 0 1 0 0,0 0 0 0 0,0 0-1 0 0,0 0 1 0 0,0 0 0 0 0,1 0-1 0 0,-1 1 1 0 0,0-1-1 0 0,1 1 1 0 0,-1-1 0 0 0,1 1-1 0 0,0 0 1 0 0,-1 0 0 0 0,1 0-1 0 0,0 1 1 0 0,0-1 0 0 0,-1 1-1 0 0,1-1 1 0 0,0 1-1 0 0,0 0 1 0 0,0 0 0 0 0,0 0-1 0 0,-1 1 1 0 0,1-1 0 0 0,0 0-1 0 0,0 1 1 0 0,0 0-1 0 0,-1 0 1 0 0,1 0 0 0 0,-1 0-1 0 0,1 0 1 0 0,0 0 0 0 0,-1 1-1 0 0,0-1 1 0 0,1 1 0 0 0,-1 0-1 0 0,0 0 1 0 0,0 0-1 0 0,0 0 1 0 0,0 0 0 0 0,0 0-1 0 0,0 0 1 0 0,-1 1 0 0 0,1-1-1 0 0,-1 1 1 0 0,0-1-1 0 0,1 1-82 0 0,5 28 249 0 0,0 0-1 0 0,-2 1 0 0 0,-1 0 0 0 0,-2 0 0 0 0,-1 0 0 0 0,-2 0 0 0 0,-1-1 0 0 0,-3 17-248 0 0,-2 4 110 0 0,-3 0 1 0 0,-2 0-1 0 0,-1-1 0 0 0,-15 29-110 0 0,32-95 523 0 0,71-132-308 0 0,-74 146-215 0 0,44-70-43 0 0,4 3 0 0 0,2 1 0 0 0,3 3 0 0 0,40-36 43 0 0,-70 89-262 0 0,-23 38 457 0 0,-49 313 1447 0 0,48-338-1633 0 0,1 0 0 0 0,-1-1 0 0 0,1 1 0 0 0,0 0 0 0 0,-1-1 0 0 0,1 1 0 0 0,0 0 0 0 0,0-1 0 0 0,0 1 0 0 0,0-1 0 0 0,1 0 0 0 0,-1 1 0 0 0,0-1 0 0 0,1 0 0 0 0,-1 0 1 0 0,0 1-1 0 0,1-1 0 0 0,-1 0 0 0 0,1-1 0 0 0,0 1 0 0 0,-1 0 0 0 0,1 0 0 0 0,0-1 0 0 0,-1 1 0 0 0,1-1 0 0 0,0 1 0 0 0,0-1 0 0 0,0 0 0 0 0,-1 0 0 0 0,1 0 0 0 0,0 0 0 0 0,0 0 0 0 0,0 0 0 0 0,0 0 0 0 0,-1 0 0 0 0,1-1 0 0 0,0 1 0 0 0,0-1 1 0 0,-1 0-1 0 0,1 1 0 0 0,0-1 0 0 0,-1 0 0 0 0,1 0 0 0 0,-1 0 0 0 0,1 0 0 0 0,-1 0 0 0 0,1 0 0 0 0,-1 0 0 0 0,0-1 0 0 0,1 1 0 0 0,-1-1 0 0 0,0 1 0 0 0,0-1 0 0 0,0 1 0 0 0,0-1-9 0 0,267-277 86 0 0,-174 206-385 0 0,-90 124 479 0 0,-31 29 402 0 0,20-65-472 0 0,1 1 1 0 0,1 0-1 0 0,1 1 0 0 0,0-1 1 0 0,1 1-1 0 0,0-1 1 0 0,1 11-111 0 0,20 30-292 0 0,21-43-3001 0 0,-38-14 3152 0 0,16 0-3688 0 0,-4 0-2663 0 0,-4 0 972 0 0</inkml:trace>
  <inkml:trace contextRef="#ctx0" brushRef="#br0" timeOffset="-17584.45">6163 660 7834 0 0,'0'0'645'0'0,"0"0"23"0"0,0 0 174 0 0,0 0 223 0 0,0 0 113 0 0,0 0-36 0 0,0 0-92 0 0,0 0-147 0 0,-14 33-161 0 0,-43 102-142 0 0,56-134-578 0 0,0 0 1 0 0,0 1-1 0 0,-1-1 1 0 0,1 0-1 0 0,0 1 1 0 0,0-1-1 0 0,0 1 1 0 0,0-1-1 0 0,1 1 1 0 0,-1 0-1 0 0,0-1 1 0 0,1 1-1 0 0,-1 0 1 0 0,1-1-1 0 0,-1 1 0 0 0,1 0 1 0 0,0 0-1 0 0,0-1 1 0 0,0 1-1 0 0,0 0 1 0 0,0 0-1 0 0,0 0 1 0 0,0-1-1 0 0,1 1 1 0 0,-1 0-1 0 0,1 0 1 0 0,-1-1-1 0 0,1 1 1 0 0,-1 0-1 0 0,1-1 1 0 0,0 1-1 0 0,0-1 0 0 0,0 1-21 0 0,5 4 161 0 0,0-1-41 0 0,0 1-1 0 0,1-1 1 0 0,0 0 0 0 0,-1 0-1 0 0,2-1 1 0 0,-1 0 0 0 0,0 0-1 0 0,1-1 1 0 0,0 0 0 0 0,0 0-1 0 0,0-1 1 0 0,0 0 0 0 0,0 0-1 0 0,0-1 1 0 0,1 0-1 0 0,-1-1 1 0 0,0 0 0 0 0,1 0-1 0 0,-1 0 1 0 0,0-1 0 0 0,1 0-1 0 0,-1-1 1 0 0,0 0 0 0 0,0 0-1 0 0,0-1 1 0 0,0 0 0 0 0,-1-1-1 0 0,1 1 1 0 0,-1-1 0 0 0,0-1-1 0 0,0 1 1 0 0,4-5-121 0 0,0 3 29 0 0,0-2 0 0 0,-1 1 0 0 0,0-2 0 0 0,-1 1 0 0 0,1-1 0 0 0,-2-1 0 0 0,1 0 0 0 0,-1 0 0 0 0,-1 0 0 0 0,0-1 0 0 0,0 0 0 0 0,-1-1 0 0 0,-1 1 0 0 0,0-1 0 0 0,0 0 0 0 0,-1 0 0 0 0,-1-1 0 0 0,0 1 0 0 0,-1-1 0 0 0,0 0 0 0 0,-1 0 0 0 0,0 1 0 0 0,-1-4-29 0 0,-1 12-49 0 0,0 1 0 0 0,-1-1-1 0 0,1 0 1 0 0,-1 1 0 0 0,0-1 0 0 0,0 1 0 0 0,0 0 0 0 0,0-1 0 0 0,0 1 0 0 0,-1 0 0 0 0,0 0 0 0 0,1 0 0 0 0,-1 1-1 0 0,0-1 1 0 0,-1 1 0 0 0,1 0 0 0 0,0-1 0 0 0,-1 1 0 0 0,1 1 0 0 0,-1-1 0 0 0,1 0 0 0 0,-1 1 0 0 0,0 0 0 0 0,0 0-1 0 0,1 0 1 0 0,-1 0 0 0 0,0 1 0 0 0,-2-1 49 0 0,-1 0-217 0 0,-1 0 1 0 0,1 1-1 0 0,-1 0 0 0 0,1 0 0 0 0,-1 0 0 0 0,1 1 0 0 0,-1 0 0 0 0,1 1 1 0 0,-1-1-1 0 0,1 1 0 0 0,0 1 0 0 0,0 0 0 0 0,0 0 0 0 0,-3 1 217 0 0,-43 41-4236 0 0,24-10-2913 0 0,20-23 844 0 0</inkml:trace>
  <inkml:trace contextRef="#ctx0" brushRef="#br0" timeOffset="-17068.023">6542 940 2913 0 0,'0'0'2079'0'0,"0"0"-223"0"0,0 0-169 0 0,0 0-132 0 0,0 0-161 0 0,0 0-109 0 0,0 0-108 0 0,0 0-141 0 0,0 0-143 0 0,0 0-171 0 0,0 0-142 0 0,0 0-115 0 0,14-29-102 0 0,46-91-79 0 0,6 18 384 0 0,33-7-208 0 0,-98 109-461 0 0,-1-1-1 0 0,1 1 0 0 0,-1 0 0 0 0,1 0 0 0 0,-1 0 0 0 0,1 0 0 0 0,-1-1 0 0 0,1 1 0 0 0,-1 0 0 0 0,1 0 1 0 0,-1 0-1 0 0,1 0 0 0 0,-1 0 0 0 0,1 0 0 0 0,-1 0 0 0 0,1 0 0 0 0,0 1 0 0 0,-1-1 0 0 0,1 0 0 0 0,-1 0 0 0 0,1 0 1 0 0,-1 0-1 0 0,0 1 0 0 0,1-1 0 0 0,-1 0 0 0 0,1 1 0 0 0,-1-1 0 0 0,1 0 0 0 0,-1 1 0 0 0,0-1 0 0 0,1 0 1 0 0,-1 1-1 0 0,0-1 0 0 0,1 1 0 0 0,-1-1 0 0 0,0 1 0 0 0,1-1 0 0 0,-1 1 0 0 0,0-1 0 0 0,0 1 0 0 0,0-1 1 0 0,0 1-1 0 0,1-1 0 0 0,-1 1 0 0 0,0-1 0 0 0,0 1 0 0 0,0-1 0 0 0,0 1 0 0 0,0-1 0 0 0,0 1 0 0 0,0-1 0 0 0,0 1 1 0 0,-1-1-1 0 0,1 1 0 0 0,0-1 0 0 0,0 1 0 0 0,0-1 0 0 0,-1 1 0 0 0,1-1 0 0 0,0 1 0 0 0,0-1 0 0 0,-1 1 1 0 0,1-1 1 0 0,-5 44 268 0 0,-13 69 165 0 0,20-111-409 0 0,1 0 1 0 0,-1-1-1 0 0,0 0 0 0 0,1 0 1 0 0,-1 1-1 0 0,1-2 0 0 0,-1 1 1 0 0,1 0-1 0 0,0 0 0 0 0,-1-1 1 0 0,1 1-1 0 0,0-1 0 0 0,-1 0 1 0 0,1 0-1 0 0,0 0 0 0 0,0 0 1 0 0,-1 0-1 0 0,1-1 0 0 0,0 1 1 0 0,-1-1-1 0 0,1 0 0 0 0,-1 0 1 0 0,1 0-1 0 0,0 0-24 0 0,151-104 435 0 0,-136 92-454 0 0,-12 9 4 0 0,-1-1 1 0 0,1 1-1 0 0,0 0 0 0 0,0 1 0 0 0,0-1 0 0 0,1 1 1 0 0,-1 1-1 0 0,1-1 0 0 0,-1 1 0 0 0,1 0 1 0 0,0 0-1 0 0,4 0 15 0 0,-8 33 247 0 0,-14 151-1124 0 0,18-166-2250 0 0,2-10-5371 0 0,-7-5-69 0 0</inkml:trace>
  <inkml:trace contextRef="#ctx0" brushRef="#br0" timeOffset="-16651.174">7376 836 1904 0 0,'0'0'3238'0'0,"0"0"-1692"0"0,0 0-287 0 0,0 0 375 0 0,0 0 190 0 0,0 0-124 0 0,0 0-238 0 0,0 0-246 0 0,0 0-186 0 0,0 0-179 0 0,0 0-155 0 0,0 0-96 0 0,20 1-100 0 0,65 0-58 0 0,-82 0-390 0 0,1-1 0 0 0,-1 0 0 0 0,0 0 0 0 0,0-1 1 0 0,0 1-1 0 0,1-1 0 0 0,-1 1 0 0 0,0-1 0 0 0,0 0 1 0 0,0 0-1 0 0,0 0 0 0 0,0-1 0 0 0,0 1 0 0 0,-1-1 1 0 0,1 0-1 0 0,0 1 0 0 0,-1-1 0 0 0,1 0 0 0 0,-1-1 1 0 0,0 1-1 0 0,1 0 0 0 0,0-3-52 0 0,3-1 120 0 0,3-3-76 0 0,-1 0-1 0 0,-1 0 1 0 0,0 0 0 0 0,0-1-1 0 0,0 0 1 0 0,-1-1 0 0 0,-1 1 0 0 0,0-1-1 0 0,0 0 1 0 0,-1-1 0 0 0,-1 1 0 0 0,0-1-1 0 0,0 1 1 0 0,-1-5-44 0 0,-3 13-42 0 0,-1 0 0 0 0,1 1 0 0 0,-1-1 0 0 0,0 0 1 0 0,0 1-1 0 0,0 0 0 0 0,0-1 0 0 0,0 1 0 0 0,-1 0 0 0 0,1 0 0 0 0,-1 0 0 0 0,1 0 1 0 0,-1 1-1 0 0,0-1 0 0 0,0 1 0 0 0,0 0 0 0 0,0-1 0 0 0,1 1 0 0 0,-2 1 0 0 0,1-1 1 0 0,0 0-1 0 0,0 1 0 0 0,0-1 0 0 0,0 1 0 0 0,0 0 0 0 0,0 0 0 0 0,-1 0 0 0 0,1 1 1 0 0,0-1-1 0 0,0 1 0 0 0,0 0 0 0 0,0-1 0 0 0,0 2 0 0 0,0-1 0 0 0,0 0 0 0 0,0 0 1 0 0,0 1-1 0 0,1 0 0 0 0,-1-1 0 0 0,-1 2 42 0 0,-12 8-25 0 0,1 1 0 0 0,0 0 0 0 0,1 1 0 0 0,0 1 0 0 0,1 0 0 0 0,0 0 0 0 0,1 2 0 0 0,1-1 0 0 0,0 2 0 0 0,2-1 0 0 0,0 1 0 0 0,0 1-1 0 0,2 0 1 0 0,0 0 0 0 0,1 0 0 0 0,1 1 0 0 0,0 0 0 0 0,2 0 0 0 0,0 0 0 0 0,1 0 0 0 0,1 0 0 0 0,1 3 25 0 0,0-19-16 0 0,0 0 0 0 0,1 1 0 0 0,-1-1 0 0 0,1 0 0 0 0,0 1 0 0 0,0-1 0 0 0,0 0-1 0 0,0 0 1 0 0,0 0 0 0 0,0 1 0 0 0,1-2 0 0 0,0 1 0 0 0,0 0 0 0 0,-1 0 0 0 0,2 0 0 0 0,-1-1 0 0 0,0 1 0 0 0,0-1 0 0 0,1 0-1 0 0,0 0 1 0 0,-1 0 0 0 0,1 0 0 0 0,0 0 0 0 0,0 0 0 0 0,0-1 0 0 0,0 1 0 0 0,0-1 0 0 0,0 0 0 0 0,0 0 0 0 0,1 0-1 0 0,-1 0 1 0 0,0-1 0 0 0,3 1 16 0 0,4 0-346 0 0,1 0 0 0 0,-1 0 1 0 0,0-1-1 0 0,0 0 0 0 0,1-1 0 0 0,-1-1 0 0 0,0 1 0 0 0,0-1 0 0 0,0-1 0 0 0,8-3 346 0 0,66-31-11060 0 0,-67 30 6554 0 0</inkml:trace>
  <inkml:trace contextRef="#ctx0" brushRef="#br0" timeOffset="-16252.185">7788 925 1136 0 0,'0'0'2081'0'0,"0"0"-689"0"0,0 0-345 0 0,0 0-28 0 0,0 0-8 0 0,0 0 85 0 0,0 0 215 0 0,0 0 157 0 0,0 0 30 0 0,0 0-143 0 0,0 0-278 0 0,0 0-241 0 0,0 0-170 0 0,11-8-111 0 0,34-27-56 0 0,54-80 1684 0 0,-17 27-1691 0 0,-96 161-1056 0 0,13-70 571 0 0,0 1 1 0 0,0-1 0 0 0,0 1-1 0 0,0-1 1 0 0,1 1-1 0 0,-1-1 1 0 0,1 1 0 0 0,0 0-1 0 0,0-1 1 0 0,1 1 0 0 0,-1 0-1 0 0,1-1 1 0 0,-1 1 0 0 0,1-1-1 0 0,0 1 1 0 0,0-1-1 0 0,1 0 1 0 0,-1 1 0 0 0,1-1-1 0 0,0 0 1 0 0,0 0 0 0 0,0 0-1 0 0,0 0 1 0 0,0 0 0 0 0,0 0-1 0 0,1-1 1 0 0,0 1-1 0 0,-1-1 1 0 0,1 0 0 0 0,0 1-1 0 0,0-1 1 0 0,0-1 0 0 0,1 1-1 0 0,-1 0 1 0 0,0-1-1 0 0,1 0 1 0 0,-1 1 0 0 0,0-1-1 0 0,1-1 1 0 0,1 1-8 0 0,5 1 61 0 0,1-1 0 0 0,0-1 0 0 0,0 0 0 0 0,0 0 1 0 0,-1-1-1 0 0,1 0 0 0 0,0-1 0 0 0,-1 0 0 0 0,1-1 0 0 0,-1 0 0 0 0,1-1-61 0 0,36-22-3135 0 0,38-67-10885 0 0,-79 82 10040 0 0</inkml:trace>
  <inkml:trace contextRef="#ctx0" brushRef="#br0" timeOffset="-16004.157">8582 292 10010 0 0,'0'0'1987'0'0,"0"0"-626"0"0,0 0-260 0 0,0 0 9 0 0,0 0 7 0 0,0 0-94 0 0,0 0-91 0 0,0 0-71 0 0,0 0-89 0 0,0 0-108 0 0,-5 34-113 0 0,-16 111-117 0 0,9-52 17 0 0,4-1 0 0 0,4 88-451 0 0,22-71-2293 0 0,-12-89-309 0 0,-6-18 2429 0 0,0-1-5460 0 0,0 0-1453 0 0,0-1 2048 0 0</inkml:trace>
  <inkml:trace contextRef="#ctx0" brushRef="#br0" timeOffset="-15751.304">8276 649 10506 0 0,'0'0'1589'0'0,"0"0"-54"0"0,0 0-71 0 0,0 0-197 0 0,31-6-232 0 0,101-17-155 0 0,48 1 1390 0 0,19 7-2760 0 0,-115 14-8553 0 0,-71 1-1770 0 0</inkml:trace>
  <inkml:trace contextRef="#ctx0" brushRef="#br0" timeOffset="-13535.384">8939 770 0 0 0,'0'0'699'0'0,"0"0"366"0"0,0 0-42 0 0,0 0-169 0 0,0 0-141 0 0,-2 14-78 0 0,-7 41 3 0 0,21 5 2123 0 0,-12-56-2544 0 0,1 1-1 0 0,-1-1 0 0 0,0 0 0 0 0,1 0 1 0 0,0 0-1 0 0,0 1 0 0 0,1-1 0 0 0,-1 0 0 0 0,1 0 1 0 0,0-1-1 0 0,0 1 0 0 0,0 0 0 0 0,0 0 0 0 0,0-1 1 0 0,1 0-1 0 0,0 1 0 0 0,0-1 0 0 0,0 0 0 0 0,0 0 1 0 0,0-1-1 0 0,1 1 0 0 0,-1-1 0 0 0,1 1 0 0 0,0-1 1 0 0,-1 0-1 0 0,1 0 0 0 0,0-1 0 0 0,0 1 0 0 0,0-1 1 0 0,0 0-1 0 0,1 0 0 0 0,-1 0 0 0 0,2-1-216 0 0,-4 1 113 0 0,1-2 0 0 0,-1 1-1 0 0,1 0 1 0 0,-1 0 0 0 0,1-1-1 0 0,-1 1 1 0 0,0-1 0 0 0,1 0 0 0 0,-1 0-1 0 0,0 0 1 0 0,0 0 0 0 0,1 0-1 0 0,-1 0 1 0 0,0 0 0 0 0,0-1-1 0 0,0 1 1 0 0,0-1 0 0 0,-1 0-1 0 0,1 1 1 0 0,0-1 0 0 0,-1 0 0 0 0,1-1-113 0 0,7-6 165 0 0,19-22 119 0 0,-1-2 1 0 0,-1 0-1 0 0,-2-2 0 0 0,16-31-284 0 0,-33 55-34 0 0,-1-1 0 0 0,0 0-1 0 0,0 0 1 0 0,-1 0-1 0 0,-1-1 1 0 0,0 1-1 0 0,-1-1 1 0 0,-1 0 0 0 0,1 0-1 0 0,-2 0 1 0 0,0-7 34 0 0,-14 0-2969 0 0,-7 19-5935 0 0,18 1 7999 0 0,-5 0-5244 0 0</inkml:trace>
  <inkml:trace contextRef="#ctx0" brushRef="#br0" timeOffset="-13016.817">9382 1009 4849 0 0,'0'0'1399'0'0,"0"0"-171"0"0,0 0-15 0 0,0 0 205 0 0,0 0 127 0 0,0 0-92 0 0,0 0-154 0 0,0 0-193 0 0,0 0-232 0 0,0 0-156 0 0,17-33-158 0 0,54-102-121 0 0,-15 65 264 0 0,12 19 567 0 0,-66 52-1232 0 0,-1 0 0 0 0,0 0 0 0 0,0 0 0 0 0,0 0 0 0 0,0 1 0 0 0,0-1 0 0 0,0 0 0 0 0,0 0 0 0 0,0 1 0 0 0,0-1 0 0 0,-1 1 0 0 0,1-1 0 0 0,-1 1 0 0 0,1-1 0 0 0,-1 1 1 0 0,1-1-1 0 0,-1 1 0 0 0,0 0 0 0 0,0-1 0 0 0,0 1 0 0 0,0-1 0 0 0,0 1 0 0 0,0 0 0 0 0,0-1 0 0 0,0 1 0 0 0,-1-1 0 0 0,1 1 0 0 0,-1-1 0 0 0,1 1 0 0 0,-2 1-38 0 0,2 5 131 0 0,-7 80 345 0 0,9-87-466 0 0,-1 1 0 0 0,1 0-1 0 0,0-1 1 0 0,0 1 0 0 0,0-1 0 0 0,0 0 0 0 0,1 0-1 0 0,-1 0 1 0 0,0 0 0 0 0,1 0 0 0 0,-1 0 0 0 0,0 0 0 0 0,1-1-1 0 0,-1 1 1 0 0,1-1 0 0 0,-1 0 0 0 0,1 0 0 0 0,-1 0-1 0 0,1 0 1 0 0,-1 0 0 0 0,0 0 0 0 0,1-1 0 0 0,-1 1-1 0 0,1-1 1 0 0,-1 0 0 0 0,0 1 0 0 0,1-1 0 0 0,-1 0-1 0 0,0-1 1 0 0,0 1 0 0 0,2-1-10 0 0,211-126 372 0 0,-214 128-366 0 0,1-1 0 0 0,-1 1-1 0 0,1 0 1 0 0,-1-1 0 0 0,1 1 0 0 0,-1 0 0 0 0,1 0-1 0 0,0 0 1 0 0,-1 0 0 0 0,1 0 0 0 0,0 0 0 0 0,-1 0-1 0 0,1 1 1 0 0,-1-1 0 0 0,1 1 0 0 0,-1-1-1 0 0,1 1 1 0 0,-1 0 0 0 0,1-1 0 0 0,-1 1 0 0 0,0 0-1 0 0,1 0 1 0 0,-1 0 0 0 0,0 0 0 0 0,1 0-1 0 0,-1 0 1 0 0,0 0 0 0 0,0 1 0 0 0,0-1 0 0 0,0 0-1 0 0,0 1 1 0 0,-1-1 0 0 0,1 0 0 0 0,0 1-1 0 0,-1-1 1 0 0,1 1 0 0 0,-1-1 0 0 0,1 1 0 0 0,-1-1-1 0 0,1 1 1 0 0,-1 0 0 0 0,0-1 0 0 0,0 1 0 0 0,0 0-1 0 0,0-1 1 0 0,0 1 0 0 0,0-1 0 0 0,-1 1-1 0 0,1-1 1 0 0,-1 1 0 0 0,1 0 0 0 0,-1-1 0 0 0,1 1-1 0 0,-1-1 1 0 0,0 0 0 0 0,0 2-6 0 0,1 8 32 0 0,-5 133 478 0 0,28-111-2495 0 0,-4-30-8601 0 0,-15-3-207 0 0</inkml:trace>
  <inkml:trace contextRef="#ctx0" brushRef="#br0" timeOffset="-24758.237">276 1 13291 0 0,'0'0'888'0'0,"0"0"-280"0"0,0 0-280 0 0,0 0-160 0 0,0 0-128 0 0,0 0-448 0 0,0 0-696 0 0,0 0-424 0 0,0 0-705 0 0,0 0-1320 0 0,0 0-2944 0 0</inkml:trace>
  <inkml:trace contextRef="#ctx0" brushRef="#br0" timeOffset="-23455.279">206 159 648 0 0,'0'0'1282'0'0,"0"0"-86"0"0,0 0 46 0 0,0 0 230 0 0,0 0 203 0 0,0 0 11 0 0,0 0-191 0 0,0 0-334 0 0,0 0-369 0 0,0 0-281 0 0,0 0-132 0 0,0 0-36 0 0,0 0 71 0 0,0 0 120 0 0,0 0 106 0 0,0 0 56 0 0,0 0-26 0 0,0 0-86 0 0,0 0-94 0 0,0-23 1110 0 0,0 22-1586 0 0,0 0 0 0 0,0 0 1 0 0,0 0-1 0 0,0 0 0 0 0,0 0 1 0 0,0 0-1 0 0,0 0 0 0 0,0 0 1 0 0,0 0-1 0 0,0 0 1 0 0,0 1-1 0 0,0-1 0 0 0,-1 0 1 0 0,1 0-1 0 0,0 0 0 0 0,-1 0 1 0 0,1 0-1 0 0,-1 0 1 0 0,1 0-1 0 0,-1 0 0 0 0,1 1 1 0 0,-1-1-1 0 0,0 0 0 0 0,1 0 1 0 0,-1 1-1 0 0,0-1 1 0 0,0 1-1 0 0,0-1 0 0 0,1 0 1 0 0,-1 1-1 0 0,0-1 0 0 0,0 1 1 0 0,0 0-1 0 0,0-1 1 0 0,0 1-1 0 0,0 0 0 0 0,0 0 1 0 0,0-1-1 0 0,0 1 0 0 0,0 0 1 0 0,0 0-1 0 0,0 0 1 0 0,0 0-1 0 0,0 0 0 0 0,0 0-14 0 0,1 0-142 0 0,0 0-50 0 0,0 0-83 0 0,0 0-120 0 0,0 0-204 0 0,0 0-293 0 0,1 1-3897 0 0,6 2 285 0 0,-2 1-3864 0 0</inkml:trace>
  <inkml:trace contextRef="#ctx0" brushRef="#br0" timeOffset="-25003.427">248 638 9394 0 0,'0'0'2501'0'0,"0"0"-1409"0"0,0 0-665 0 0,0 0-93 0 0,0 0 194 0 0,0 0 225 0 0,0 0 105 0 0,0 0-35 0 0,0 0-196 0 0,0 0-234 0 0,0 0-163 0 0,-3 31-117 0 0,-11 98-69 0 0,15-47-174 0 0,16-49-1513 0 0,-8-27-2205 0 0,2-4-4467 0 0,-6-2 4134 0 0</inkml:trace>
  <inkml:trace contextRef="#ctx0" brushRef="#br0" timeOffset="-24402.311">489 914 8266 0 0,'0'0'1253'0'0,"0"0"-180"0"0,0 0-79 0 0,0 0 7 0 0,0 0-68 0 0,0 0-54 0 0,0 0-4 0 0,0 0-63 0 0,0 0-152 0 0,0 0-156 0 0,0 0-145 0 0,10-33-111 0 0,34-101-66 0 0,-2 58 100 0 0,-30 57-234 0 0,0 0-1 0 0,2 1 1 0 0,0 1-1 0 0,1 0 0 0 0,1 1 1 0 0,0 1-1 0 0,1 0 1 0 0,1 1-1 0 0,8-4-47 0 0,-25 17-1 0 0,0 0 0 0 0,0 0 0 0 0,0 0-1 0 0,0 0 1 0 0,0 1 0 0 0,0-1 0 0 0,0 0 0 0 0,1 1-1 0 0,-1-1 1 0 0,0 1 0 0 0,0-1 0 0 0,1 1 0 0 0,-1 0 0 0 0,0-1-1 0 0,1 1 1 0 0,-1 0 0 0 0,0 0 0 0 0,1 0 0 0 0,-1 0 0 0 0,0 0-1 0 0,1 0 1 0 0,-1 0 0 0 0,0 1 0 0 0,0-1 0 0 0,1 0 0 0 0,-1 1-1 0 0,0-1 1 0 0,0 1 0 0 0,1 0 0 0 0,-1-1 0 0 0,0 1 0 0 0,0 0-1 0 0,0-1 1 0 0,0 1 0 0 0,0 0 0 0 0,0 0 0 0 0,0 0 0 0 0,0 0-1 0 0,0 0 1 0 0,-1 0 0 0 0,1 0 0 0 0,0 0 0 0 0,0 1 0 0 0,-1-1-1 0 0,1 0 1 0 0,-1 0 0 0 0,1 1 0 0 0,-1-1 0 0 0,0 0 0 0 0,0 0-1 0 0,1 1 1 0 0,-1-1 0 0 0,0 0 0 0 0,0 2 1 0 0,-2 76 580 0 0,-12 36 122 0 0,15-112-686 0 0,1-1 0 0 0,0 0-1 0 0,0 0 1 0 0,0 0 0 0 0,0 0 0 0 0,1 0 0 0 0,-1-1-1 0 0,0 1 1 0 0,1 0 0 0 0,-1-1 0 0 0,1 0 0 0 0,0 0 0 0 0,-1 0-1 0 0,1 0 1 0 0,0 0 0 0 0,0 0 0 0 0,-1-1 0 0 0,1 1-1 0 0,0-1 1 0 0,0 0 0 0 0,0 0 0 0 0,0 0 0 0 0,0 0 0 0 0,-1 0-1 0 0,1-1 1 0 0,0 1 0 0 0,0-1 0 0 0,0 0 0 0 0,-1 1-1 0 0,1-2 1 0 0,0 1 0 0 0,-1 0 0 0 0,1 0 0 0 0,-1-1 0 0 0,1 1-1 0 0,0-2-15 0 0,132-78 275 0 0,-71 63-350 0 0,-62 20 77 0 0,0 0-1 0 0,0 1 1 0 0,0-1-1 0 0,0 1 1 0 0,-1-1-1 0 0,1 1 1 0 0,-1 0-1 0 0,0 0 0 0 0,0-1 1 0 0,0 1-1 0 0,0 0 1 0 0,0 0-1 0 0,-1 0 1 0 0,1 0-1 0 0,-1 0 1 0 0,0 0-1 0 0,0 0 0 0 0,0 0 1 0 0,0 0-1 0 0,-1 0 1 0 0,1 0-1 0 0,-1 0 1 0 0,0 2-2 0 0,1 3 8 0 0,-11 128-3084 0 0,16-116-1293 0 0,3-14-1404 0 0,-1-2-1787 0 0</inkml:trace>
  <inkml:trace contextRef="#ctx0" brushRef="#br0" timeOffset="-22538.878">1514 730 0 0 0,'0'0'312'0'0,"0"0"706"0"0,0 0 171 0 0,0 0-43 0 0,0 0-53 0 0,0 0-60 0 0,0 0-55 0 0,0 17-7 0 0,-1 106 1981 0 0,0 149 835 0 0,-30-151-2527 0 0,31-121-1224 0 0,0-1-1 0 0,0 1 0 0 0,-1 0 1 0 0,1 0-1 0 0,0 0 1 0 0,0-1-1 0 0,0 1 0 0 0,-1 0 1 0 0,1 0-1 0 0,0 0 0 0 0,0 0 1 0 0,0-1-1 0 0,-1 1 1 0 0,1 0-1 0 0,0 0 0 0 0,0 0 1 0 0,-1 0-1 0 0,1 0 1 0 0,0 0-1 0 0,0 0 0 0 0,-1 0 1 0 0,1 0-1 0 0,0 0 0 0 0,0 0 1 0 0,-1 0-1 0 0,1 0 1 0 0,0 0-1 0 0,-1 0 0 0 0,1 0 1 0 0,0 0-1 0 0,0 0 0 0 0,-1 0 1 0 0,1 0-1 0 0,0 0 1 0 0,0 0-1 0 0,-1 0 0 0 0,1 1 1 0 0,0-1-1 0 0,0 0 0 0 0,0 0 1 0 0,-1 0-1 0 0,1 0 1 0 0,0 1-1 0 0,0-1 0 0 0,0 0 1 0 0,0 0-1 0 0,-1 1 0 0 0,1-1 1 0 0,0 0-1 0 0,0 0 1 0 0,0 0-1 0 0,0 1-35 0 0,-2-30 17 0 0,2 27 5 0 0,3-24-37 0 0,1 1-1 0 0,1 0 0 0 0,1 0 0 0 0,2 1 1 0 0,0 0-1 0 0,1 0 0 0 0,1 0 0 0 0,12-17 16 0 0,-8 11-27 0 0,3-12 43 0 0,2 1 0 0 0,1 1 0 0 0,2 1 1 0 0,2 0-1 0 0,2 2 0 0 0,1 1 0 0 0,2 1 0 0 0,1 1 0 0 0,2 2 0 0 0,1 1 0 0 0,4 0-16 0 0,-36 30 14 0 0,0 0 0 0 0,-1 0 0 0 0,1 0 0 0 0,0 0 0 0 0,0 1 0 0 0,0-1-1 0 0,1 0 1 0 0,-1 0 0 0 0,0 1 0 0 0,0-1 0 0 0,0 0 0 0 0,1 1 0 0 0,-1-1 0 0 0,0 1-1 0 0,0 0 1 0 0,1-1 0 0 0,-1 1 0 0 0,0 0 0 0 0,1 0 0 0 0,-1 0 0 0 0,0 0-1 0 0,1 0 1 0 0,-1 0 0 0 0,0 0 0 0 0,1 0 0 0 0,-1 1 0 0 0,0-1 0 0 0,1 1 0 0 0,-1-1-1 0 0,0 1 1 0 0,0-1 0 0 0,1 1 0 0 0,-1-1 0 0 0,0 1 0 0 0,0 0 0 0 0,0 0-1 0 0,0 0 1 0 0,0 0 0 0 0,0 0 0 0 0,0 0 0 0 0,0 0 0 0 0,0 0 0 0 0,-1 0-1 0 0,1 0 1 0 0,0 0 0 0 0,-1 0 0 0 0,1 0 0 0 0,0 1 0 0 0,-1-1 0 0 0,0 0 0 0 0,1 1-1 0 0,-1-1 1 0 0,0 1-14 0 0,8 152 1231 0 0,-10-125-942 0 0,-1 0 0 0 0,-1 0 0 0 0,-1-1 0 0 0,-2 0 0 0 0,-1 0 1 0 0,-1 0-1 0 0,-1-1 0 0 0,-13 21-289 0 0,-42 23 353 0 0,61-69-436 0 0,0-1 0 0 0,0 1 0 0 0,0-1 0 0 0,-1 0 0 0 0,1 0 0 0 0,0 0-1 0 0,0 0 1 0 0,-1-1 0 0 0,1 0 0 0 0,0 0 0 0 0,-1 0 0 0 0,1-1 0 0 0,0 1 0 0 0,-1-1 0 0 0,1 0 0 0 0,0 0 0 0 0,0 0-1 0 0,0-1 1 0 0,0 0 0 0 0,0 1 0 0 0,0-1 0 0 0,0-1 0 0 0,1 1 0 0 0,-1 0 0 0 0,1-1 0 0 0,-1 0 0 0 0,1 0 0 0 0,0 0-1 0 0,0 0 1 0 0,0-1 0 0 0,1 1 0 0 0,-1-1 0 0 0,1 1 0 0 0,0-1 0 0 0,0 0 0 0 0,-1-2 83 0 0,-34-89-4670 0 0,36 26-1511 0 0,14 36 272 0 0,-9 25 3386 0 0</inkml:trace>
  <inkml:trace contextRef="#ctx0" brushRef="#br0" timeOffset="-21774.33">2115 711 2937 0 0,'0'0'1752'0'0,"0"0"-237"0"0,0 0 56 0 0,0 0 212 0 0,0 0 55 0 0,0 0-189 0 0,0 0-268 0 0,0 0-289 0 0,0 0-265 0 0,0 0-211 0 0,0 0-167 0 0,0 0-145 0 0,0 0-93 0 0,-6 22-8 0 0,-13 64 24 0 0,18-85-200 0 0,1 0 1 0 0,0 1 0 0 0,-1-1 0 0 0,1 0 0 0 0,0 0 0 0 0,0 0 0 0 0,-1 0 0 0 0,1 0 0 0 0,0 1 0 0 0,0-1-1 0 0,1 0 1 0 0,-1 0 0 0 0,0 0 0 0 0,0 0 0 0 0,0 1 0 0 0,1-1 0 0 0,-1 0 0 0 0,1 0 0 0 0,-1 0 0 0 0,1 0-1 0 0,-1 0 1 0 0,1 0 0 0 0,0 0 0 0 0,-1 0 0 0 0,1 0 0 0 0,0 0 0 0 0,0-1 0 0 0,-1 1 0 0 0,1 0 0 0 0,0 0-1 0 0,0-1 1 0 0,0 1 0 0 0,0 0 0 0 0,0-1 0 0 0,0 1 0 0 0,0-1 0 0 0,1 0 0 0 0,-1 1 0 0 0,0-1-1 0 0,0 0 1 0 0,0 1 0 0 0,0-1 0 0 0,0 0 0 0 0,1 0 0 0 0,-1 0 0 0 0,0 0 0 0 0,0 0 0 0 0,0 0 0 0 0,0-1-1 0 0,0 1 1 0 0,1 0 0 0 0,-1 0 0 0 0,0-1-28 0 0,2 1 89 0 0,11-3 67 0 0,-1 0 0 0 0,0-1 0 0 0,0 0 1 0 0,-1-1-1 0 0,1-1 0 0 0,-1 0 1 0 0,0 0-1 0 0,-1-1 0 0 0,0-1 1 0 0,0 0-1 0 0,0-1 0 0 0,3-4-156 0 0,-13 13 1 0 0,74-61 191 0 0,-20 9-208 0 0,-25 117-455 0 0,-26-59 475 0 0,0 0 0 0 0,0 0 1 0 0,0-1-1 0 0,1 1 0 0 0,0-1 0 0 0,0 0 0 0 0,1-1 0 0 0,-1 1 0 0 0,1-1 0 0 0,0 0 0 0 0,0-1 0 0 0,0 1 1 0 0,1-1-1 0 0,-1-1 0 0 0,1 1 0 0 0,0-1 0 0 0,0 0 0 0 0,-1 0 0 0 0,1-1 0 0 0,1 0 0 0 0,-1 0 0 0 0,0-1 1 0 0,0 0-1 0 0,0 0 0 0 0,0-1 0 0 0,0 0 0 0 0,1 0-4 0 0,2-4 39 0 0,0 0 0 0 0,0-1 0 0 0,0 0 0 0 0,-1 0 0 0 0,0-1 0 0 0,0-1 0 0 0,-1 1 0 0 0,0-1 0 0 0,4-6-39 0 0,109-112 193 0 0,-105 107-190 0 0,-1-1 0 0 0,0-1 0 0 0,-2 0 0 0 0,0-1 0 0 0,-1 0 0 0 0,-2-1 0 0 0,0 0 0 0 0,-1-1 0 0 0,-2 0 0 0 0,0-1 0 0 0,-1 1 0 0 0,-2-1-1 0 0,-1 0 1 0 0,0-3-3 0 0,-19-96-459 0 0,15 121 446 0 0,0-1 0 0 0,0 1 0 0 0,-1-1 0 0 0,1 1-1 0 0,-1-1 1 0 0,1 1 0 0 0,-1 0 0 0 0,0 0 0 0 0,-1 0 0 0 0,1 0-1 0 0,0 0 1 0 0,-1 0 0 0 0,0 1 0 0 0,1-1 0 0 0,-1 1 0 0 0,0 0 0 0 0,0 0-1 0 0,-1 0 1 0 0,1 0 0 0 0,0 0 0 0 0,-1 1 0 0 0,1-1 0 0 0,-1 1-1 0 0,1 0 1 0 0,-1 0 0 0 0,1 1 0 0 0,-1-1 0 0 0,0 1 0 0 0,1-1 0 0 0,-1 1-1 0 0,0 0 1 0 0,0 1 13 0 0,-5 2-7 0 0,1 1 0 0 0,-1 0-1 0 0,1 1 1 0 0,0 0 0 0 0,0 0-1 0 0,1 1 1 0 0,0 0 0 0 0,0 0-1 0 0,0 1 1 0 0,1 0 0 0 0,0 0-1 0 0,0 0 1 0 0,0 1 0 0 0,1 0-1 0 0,1 0 1 0 0,-1 0 0 0 0,1 1-1 0 0,-1 3 8 0 0,-5 10 47 0 0,0 1 0 0 0,1 1 0 0 0,1 0 0 0 0,2 0 0 0 0,0 0-1 0 0,2 1 1 0 0,0-1 0 0 0,2 1 0 0 0,1 0 0 0 0,1 0 0 0 0,1 0 0 0 0,1 0 0 0 0,2 8-47 0 0,2-12 60 0 0,0-1 0 0 0,2-1-1 0 0,0 1 1 0 0,1-1 0 0 0,1-1 0 0 0,1 0 0 0 0,0 0 0 0 0,1-1 0 0 0,1 0 0 0 0,1-1 0 0 0,0-1 0 0 0,1 0 0 0 0,1-1 0 0 0,0-1 0 0 0,1 0 0 0 0,1-1-60 0 0,-11-7-16 0 0,0-1 1 0 0,1 0 0 0 0,-1 0 0 0 0,1 0 0 0 0,0-1 0 0 0,0 0 0 0 0,0-1 0 0 0,0 0 0 0 0,0 0 0 0 0,1-1 0 0 0,-1 1 0 0 0,1-2 0 0 0,-1 0 0 0 0,4 0 15 0 0,-4-27-5834 0 0,-8 18-978 0 0,1 5-3087 0 0</inkml:trace>
  <inkml:trace contextRef="#ctx0" brushRef="#br0" timeOffset="-21357.661">3510 472 7794 0 0,'0'0'1661'0'0,"0"0"-198"0"0,0 0-34 0 0,0 0-29 0 0,0 0-170 0 0,0 0-233 0 0,0 0-175 0 0,0 0-126 0 0,0 0-171 0 0,0 0-165 0 0,0 0-153 0 0,0 0-112 0 0,0 0-42 0 0,-23 4-4 0 0,-73 13 7 0 0,91-17-48 0 0,1 1 0 0 0,0 0 0 0 0,0 0 0 0 0,0 1 0 0 0,0-1-1 0 0,0 1 1 0 0,1 0 0 0 0,-1 0 0 0 0,0 0 0 0 0,1 0 0 0 0,-1 0-1 0 0,1 1 1 0 0,0 0 0 0 0,0 0 0 0 0,0 0 0 0 0,-2 3-8 0 0,-7 6 10 0 0,11-11-23 0 0,0 0-1 0 0,-1 0 0 0 0,1 0 1 0 0,0 0-1 0 0,0 0 0 0 0,0 0 1 0 0,0 0-1 0 0,0 1 0 0 0,0-1 1 0 0,0 0-1 0 0,0 1 1 0 0,0-1-1 0 0,1 0 0 0 0,-1 1 1 0 0,1-1-1 0 0,-1 1 0 0 0,1-1 1 0 0,-1 1-1 0 0,1-1 0 0 0,0 1 1 0 0,0-1-1 0 0,0 1 0 0 0,0 0 1 0 0,0-1-1 0 0,0 1 0 0 0,0-1 1 0 0,0 1-1 0 0,1-1 0 0 0,-1 1 1 0 0,1-1-1 0 0,-1 1 0 0 0,1-1 1 0 0,-1 1-1 0 0,1-1 0 0 0,0 1 1 0 0,0-1-1 0 0,-1 0 1 0 0,1 0-1 0 0,0 1 0 0 0,0-1 1 0 0,1 0-1 0 0,-1 0 0 0 0,0 0 1 0 0,0 0-1 0 0,0 0 0 0 0,1 0 14 0 0,66 33-306 0 0,4 12 408 0 0,-71-44-68 0 0,1 0 1 0 0,-1-1 0 0 0,1 1-1 0 0,-1 0 1 0 0,0 0-1 0 0,1 0 1 0 0,-1 0 0 0 0,0 0-1 0 0,0 0 1 0 0,-1 0-1 0 0,1 0 1 0 0,0 0 0 0 0,-1 0-1 0 0,1 0 1 0 0,-1 1 0 0 0,0-1-1 0 0,1 0 1 0 0,-1 0-1 0 0,0 1 1 0 0,0-1 0 0 0,-1 0-1 0 0,1 0 1 0 0,0 0-1 0 0,-1 1 1 0 0,0-1 0 0 0,1 0-1 0 0,-1 0 1 0 0,0 0 0 0 0,0 0-1 0 0,0 0 1 0 0,0 0-1 0 0,0 0 1 0 0,-1 0 0 0 0,1 0-1 0 0,-1-1 1 0 0,0 2-35 0 0,-9 7-40 0 0,-1-1 0 0 0,1 0 0 0 0,-1 0 0 0 0,-1-2 0 0 0,1 1 0 0 0,-2-2 0 0 0,1 0 0 0 0,0 0 0 0 0,-9 1 40 0 0,-23 12-1690 0 0,37-17 463 0 0,-5 2-1910 0 0,9 1-5106 0 0,3-1 3513 0 0</inkml:trace>
  <inkml:trace contextRef="#ctx0" brushRef="#br0" timeOffset="-20987.267">3528 796 584 0 0,'0'0'2363'0'0,"0"0"-154"0"0,0 0-214 0 0,0 0-216 0 0,0 0-212 0 0,0 0-112 0 0,0 0-37 0 0,0 0-56 0 0,35-12-88 0 0,107-36-135 0 0,-38 4 1207 0 0,-87 34-2112 0 0,1-1 0 0 0,-1-1 0 0 0,-1-1 0 0 0,0 0 0 0 0,-1-1 0 0 0,0-1 0 0 0,-2 0 0 0 0,2-3-234 0 0,-14 16-2 0 0,0 0 1 0 0,0 0-1 0 0,0 0 0 0 0,0 0 0 0 0,0 0 1 0 0,-1 0-1 0 0,1 0 0 0 0,-1 0 0 0 0,1 0 1 0 0,-1-1-1 0 0,0 1 0 0 0,0 0 0 0 0,0 0 1 0 0,0-1-1 0 0,0 1 0 0 0,-1 0 0 0 0,1 0 1 0 0,-1 0-1 0 0,1-1 0 0 0,-1 1 0 0 0,0 0 1 0 0,0 0-1 0 0,0 0 0 0 0,0 0 0 0 0,0 0 1 0 0,0 1-1 0 0,0-1 0 0 0,-1 0 0 0 0,1 0 1 0 0,-1 1-1 0 0,1-1 0 0 0,-1 1 0 0 0,0-1 1 0 0,0 1-1 0 0,1 0 0 0 0,-1 0 0 0 0,0-1 1 0 0,0 1-1 0 0,0 1 0 0 0,0-1 0 0 0,-1 0 1 0 0,1 0-1 0 0,0 1 0 0 0,0-1 0 0 0,0 1 1 0 0,0 0-1 0 0,-1 0 0 0 0,1 0 0 0 0,0 0 1 0 0,0 0-1 0 0,-1 0 0 0 0,1 0 0 0 0,0 1 1 0 0,-1 0 1 0 0,-10 1-56 0 0,-1 0 0 0 0,1 2 0 0 0,0-1 1 0 0,0 2-1 0 0,0 0 0 0 0,0 0 0 0 0,1 1 1 0 0,0 1-1 0 0,0 0 0 0 0,1 0 1 0 0,0 1-1 0 0,0 1 0 0 0,1 0 0 0 0,0 0 1 0 0,0 1-1 0 0,1 1 0 0 0,1-1 0 0 0,0 1 1 0 0,-3 6 55 0 0,5-11-2 0 0,0 0 0 0 0,0 1 0 0 0,1 0 0 0 0,0 0 0 0 0,0 1 1 0 0,1-1-1 0 0,0 1 0 0 0,0 0 0 0 0,1 0 0 0 0,0 0 0 0 0,1 0 1 0 0,-1 1-1 0 0,2-1 0 0 0,-1 1 0 0 0,1-1 0 0 0,0 1 0 0 0,1 0 1 0 0,0-1-1 0 0,0 1 0 0 0,1 0 0 0 0,0-1 0 0 0,1 1 0 0 0,0-1 0 0 0,0 1 1 0 0,1-1-1 0 0,0 0 0 0 0,0 0 0 0 0,1 0 0 0 0,2 4 2 0 0,8 0-70 0 0,0 0-1 0 0,0-1 0 0 0,2 0 0 0 0,-1-1 1 0 0,1-1-1 0 0,1 0 0 0 0,-1-1 0 0 0,2-1 1 0 0,-1-1-1 0 0,1 0 0 0 0,0-1 0 0 0,0-1 1 0 0,0-1-1 0 0,0-1 0 0 0,1 0 0 0 0,-1-1 1 0 0,1-1-1 0 0,-1-1 0 0 0,1 0 0 0 0,8-3 71 0 0,28-4-4387 0 0,-20-2-2979 0 0,-19 3 378 0 0</inkml:trace>
  <inkml:trace contextRef="#ctx0" brushRef="#br0" timeOffset="6854.845">47 1956 1240 0 0,'0'0'1783'0'0,"0"0"-178"0"0,0 0-65 0 0,0 0 115 0 0,0 0 49 0 0,0 0-46 0 0,0 0-232 0 0,0 0-347 0 0,0 0-310 0 0,0 0-262 0 0,0 0-143 0 0,-4 4-60 0 0,-23 61 620 0 0,14 94 450 0 0,12-155-1347 0 0,1-1 1 0 0,-1 1-1 0 0,1 0 0 0 0,-1-1 1 0 0,1 1-1 0 0,0 0 0 0 0,1 0 1 0 0,-1-1-1 0 0,1 1 0 0 0,-1 0 1 0 0,1-1-1 0 0,0 1 0 0 0,1-1 1 0 0,-1 1-1 0 0,1-1 1 0 0,-1 1-1 0 0,1-1 0 0 0,0 0 1 0 0,0 0-1 0 0,0 0 0 0 0,1 0 1 0 0,-1 0-1 0 0,1-1 0 0 0,0 1 1 0 0,-1-1-1 0 0,1 1 0 0 0,0-1 1 0 0,0 0-1 0 0,1 0 1 0 0,-1 0-1 0 0,0-1 0 0 0,1 1 1 0 0,-1-1-1 0 0,1 0 0 0 0,-1 0 1 0 0,1 0-1 0 0,0 0 0 0 0,-1-1 1 0 0,2 1-28 0 0,4-1 78 0 0,-1-1 1 0 0,1 0-1 0 0,0 0 0 0 0,-1 0 1 0 0,1-1-1 0 0,-1-1 1 0 0,0 1-1 0 0,0-1 1 0 0,0-1-1 0 0,0 1 0 0 0,0-1 1 0 0,-1-1-1 0 0,0 0 1 0 0,0 0-1 0 0,0 0 1 0 0,2-2-79 0 0,120-136 112 0 0,-68 67-172 0 0,-61 76 38 0 0,0 0 0 0 0,0 0 0 0 0,1 1 1 0 0,-1-1-1 0 0,0 0 0 0 0,0 0 0 0 0,0 1 0 0 0,0-1 1 0 0,1 0-1 0 0,-1 0 0 0 0,0 1 0 0 0,0-1 1 0 0,0 0-1 0 0,1 0 0 0 0,-1 0 0 0 0,0 0 0 0 0,0 1 1 0 0,1-1-1 0 0,-1 0 0 0 0,0 0 0 0 0,0 0 0 0 0,1 0 1 0 0,-1 0-1 0 0,0 0 0 0 0,1 0 0 0 0,-1 0 1 0 0,0 0-1 0 0,0 0 0 0 0,1 0 0 0 0,-1 0 0 0 0,0 0 1 0 0,1 0-1 0 0,-1 0 0 0 0,0 0 0 0 0,1 0 1 0 0,-1 0-1 0 0,0 0 0 0 0,0 0 0 0 0,1 0 0 0 0,-1 0 1 0 0,0-1-1 0 0,0 1 0 0 0,1 0 22 0 0,-2 12 58 0 0,15 114 525 0 0,-13-121-556 0 0,1 0 0 0 0,-1-1 0 0 0,1 1 0 0 0,0 0 0 0 0,1-1 0 0 0,-1 1 0 0 0,1-1 0 0 0,0 0 0 0 0,0 0 0 0 0,0 0 0 0 0,0 0-1 0 0,1-1 1 0 0,0 1 0 0 0,0-1 0 0 0,0 0 0 0 0,0 0 0 0 0,0 0 0 0 0,0-1 0 0 0,1 0 0 0 0,-1 1 0 0 0,1-1 0 0 0,0-1 0 0 0,4 2-27 0 0,0-1 90 0 0,-1-1-1 0 0,1 0 1 0 0,0 0 0 0 0,0-1 0 0 0,0 0 0 0 0,-1-1 0 0 0,1 0-1 0 0,0 0 1 0 0,0-1 0 0 0,-1 0 0 0 0,1 0 0 0 0,-1-1 0 0 0,0 0-1 0 0,1-1 1 0 0,-1 0 0 0 0,-1 0 0 0 0,1-1 0 0 0,-1 0 0 0 0,0 0 0 0 0,0 0-1 0 0,0-1 1 0 0,3-4-90 0 0,6-7 121 0 0,0 0-1 0 0,-2-1 0 0 0,0 0 1 0 0,-1-1-1 0 0,-1-1 0 0 0,0 0 1 0 0,-2-1-1 0 0,1-2-120 0 0,2-30-680 0 0,-12 36-3201 0 0,0-1-5309 0 0,-1 14-628 0 0</inkml:trace>
  <inkml:trace contextRef="#ctx0" brushRef="#br0" timeOffset="12589.699">1095 1403 0 0 0,'0'0'568'0'0,"0"0"820"0"0,0 0 258 0 0,0 0-126 0 0,0 0-294 0 0,0 0-303 0 0,0 0-212 0 0,11 12 1840 0 0,6 44 462 0 0,-7 46-1993 0 0,-5 0 0 0 0,-6 80-1020 0 0,-1-54 109 0 0,2-116-104 0 0,-1 3-1 0 0,1 1-1 0 0,1 0 0 0 0,0 0 0 0 0,1 0 0 0 0,1-1 1 0 0,0 1-1 0 0,1-1 0 0 0,1 2-3 0 0,-5-16 25 0 0,1 0 0 0 0,-1 0-1 0 0,0 0 1 0 0,0 1 0 0 0,1-1 0 0 0,-1 0-1 0 0,1 0 1 0 0,-1 0 0 0 0,1 0 0 0 0,-1 0-1 0 0,1 0 1 0 0,0 0 0 0 0,0 0 0 0 0,-1 0-1 0 0,1 0 1 0 0,0 0 0 0 0,0 0 0 0 0,0 0-1 0 0,0 0 1 0 0,0-1 0 0 0,0 1 0 0 0,0-1 0 0 0,0 1-1 0 0,0 0 1 0 0,0-1 0 0 0,1 0 0 0 0,-1 1-1 0 0,0-1 1 0 0,0 0 0 0 0,0 1 0 0 0,1-1-1 0 0,-1 0 1 0 0,0 0 0 0 0,0 0 0 0 0,1 0-1 0 0,-1 0 1 0 0,0 0 0 0 0,0-1 0 0 0,0 1-1 0 0,1 0 1 0 0,-1-1 0 0 0,0 1 0 0 0,0-1-1 0 0,0 1 1 0 0,0-1 0 0 0,0 1 0 0 0,0-1 0 0 0,0 0-1 0 0,0 1 1 0 0,0-1 0 0 0,0 0 0 0 0,0 0-1 0 0,0 0-24 0 0,39-60 750 0 0,-28 41-740 0 0,0 0 0 0 0,1 1 1 0 0,2 0-1 0 0,-1 1 1 0 0,2 1-1 0 0,0 0 0 0 0,2 1 1 0 0,-1 1-1 0 0,5-2-10 0 0,-19 15-12 0 0,-1 0 0 0 0,0 0 0 0 0,0 0-1 0 0,1 1 1 0 0,-1-1 0 0 0,1 1 0 0 0,-1 0-1 0 0,1 0 1 0 0,0 0 0 0 0,-1 0 0 0 0,1 0 0 0 0,0 0-1 0 0,0 1 1 0 0,0-1 0 0 0,0 1 0 0 0,-1 0-1 0 0,1 0 1 0 0,0 0 0 0 0,0 0 0 0 0,0 0 0 0 0,0 1-1 0 0,0-1 1 0 0,-1 1 0 0 0,1 0 0 0 0,0 0-1 0 0,0 0 1 0 0,-1 0 0 0 0,1 1 0 0 0,-1-1 0 0 0,1 0-1 0 0,0 2 13 0 0,2 10 71 0 0,-1 0-1 0 0,-1 1 0 0 0,0-1 1 0 0,-1 1-1 0 0,0 0 0 0 0,-1 0 1 0 0,-1 0-1 0 0,0 0 0 0 0,-1 3-70 0 0,3 57 297 0 0,-3-71-320 0 0,1 0 1 0 0,-1 0 0 0 0,1 0-1 0 0,0 0 1 0 0,0 0-1 0 0,0-1 1 0 0,0 1-1 0 0,0 0 1 0 0,1 0-1 0 0,-1 0 1 0 0,1 0-1 0 0,0-1 1 0 0,0 1-1 0 0,0 0 1 0 0,0-1 0 0 0,0 1-1 0 0,1-1 1 0 0,-1 1-1 0 0,1-1 1 0 0,-1 1-1 0 0,1-1 1 0 0,0 0-1 0 0,0 0 1 0 0,0 0-1 0 0,0 0 1 0 0,1 0-1 0 0,-1 0 1 0 0,0-1-1 0 0,1 1 1 0 0,-1-1 0 0 0,1 0-1 0 0,0 0 1 0 0,-1 0-1 0 0,1 0 1 0 0,0 0-1 0 0,0 0 1 0 0,-1-1-1 0 0,1 1 1 0 0,0-1-1 0 0,0 0 1 0 0,0 0-1 0 0,0 0 1 0 0,0 0 0 0 0,-1 0-1 0 0,3-1 23 0 0,13-12-2839 0 0,-8 1-2186 0 0,-6 4-1899 0 0</inkml:trace>
  <inkml:trace contextRef="#ctx0" brushRef="#br0" timeOffset="13460.752">1776 2033 2240 0 0,'0'0'1459'0'0,"0"0"19"0"0,0 0 196 0 0,0 0 213 0 0,0 0 41 0 0,0 0-170 0 0,0 0-288 0 0,0 0-307 0 0,0 0-259 0 0,0 0-200 0 0,0 0-132 0 0,0 0-119 0 0,0 0-56 0 0,31 6-4 0 0,95 17-10 0 0,-74-27 216 0 0,-47 0-470 0 0,18-14 225 0 0,-17 16-312 0 0,-1-1-1 0 0,-1 0 1 0 0,1 0-1 0 0,0 0 1 0 0,-1-1 0 0 0,1 1-1 0 0,-1-1 1 0 0,0 0 0 0 0,-1 0-1 0 0,1-1 1 0 0,0 1-1 0 0,-1-1 1 0 0,0 0 0 0 0,0 0-1 0 0,-1 0 1 0 0,0 0 0 0 0,1 0-1 0 0,-1 0 1 0 0,-1-1-1 0 0,1 1 1 0 0,-1-1 0 0 0,0 1-1 0 0,-1-1 1 0 0,1 1 0 0 0,-1-1-1 0 0,0-2-41 0 0,-3 4-172 0 0,1 1 0 0 0,-1-1 0 0 0,0 1 0 0 0,-1 0 1 0 0,1 0-1 0 0,-1 0 0 0 0,1 1 0 0 0,-1-1 0 0 0,0 1 0 0 0,0 0 0 0 0,0 0 0 0 0,0 0 0 0 0,0 1 0 0 0,0-1 0 0 0,0 1 0 0 0,-1 0 0 0 0,1 0 0 0 0,0 1 0 0 0,-1-1 1 0 0,1 1-1 0 0,-1 0 0 0 0,1 0 0 0 0,0 1 0 0 0,-1-1 0 0 0,0 1 172 0 0,-5 0-190 0 0,1-1 0 0 0,-1 2 1 0 0,1 0-1 0 0,-1 0 0 0 0,1 0 0 0 0,0 1 0 0 0,0 1 1 0 0,0-1-1 0 0,0 1 0 0 0,1 1 0 0 0,0 0 1 0 0,0 0-1 0 0,0 1 0 0 0,0 0 0 0 0,-5 5 190 0 0,6-4 86 0 0,0-1 1 0 0,0 1-1 0 0,1 1 0 0 0,0-1 1 0 0,0 1-1 0 0,1 0 0 0 0,0 0 0 0 0,0 1 1 0 0,1 0-1 0 0,0-1 0 0 0,0 1 0 0 0,1 1 1 0 0,0-1-1 0 0,1 0 0 0 0,0 1 1 0 0,1-1-1 0 0,0 1 0 0 0,0 0 0 0 0,1-1 1 0 0,0 1-1 0 0,1 0 0 0 0,0-1 0 0 0,1 1 1 0 0,0 2-87 0 0,2-6 138 0 0,1 0 0 0 0,-1 0 1 0 0,1-1-1 0 0,0 0 0 0 0,0 0 0 0 0,1 0 1 0 0,0-1-1 0 0,-1 0 0 0 0,1 0 1 0 0,1 0-1 0 0,-1-1 0 0 0,1 1 1 0 0,-1-2-1 0 0,1 1 0 0 0,0-1 0 0 0,0 0 1 0 0,0 0-1 0 0,0-1 0 0 0,0 0 1 0 0,0 0-1 0 0,1-1 0 0 0,-1 0 0 0 0,5 0-138 0 0,18-2 246 0 0,-1-1-1 0 0,0-1 1 0 0,0-2-1 0 0,0-1 0 0 0,-1-1 1 0 0,0-1-1 0 0,0-1 1 0 0,-1-2-1 0 0,0-1 0 0 0,-1-1 1 0 0,-1-1-1 0 0,0-1 0 0 0,-1-1 1 0 0,-1-2-1 0 0,-1 0 1 0 0,0-1-1 0 0,1-4-245 0 0,-18 20-6 0 0,0-1 1 0 0,0 0-1 0 0,0 0 1 0 0,0 0-1 0 0,-1-1 0 0 0,0 1 1 0 0,0-1-1 0 0,-1 0 1 0 0,1 0-1 0 0,-1 0 1 0 0,-1-1-1 0 0,1 1 0 0 0,-1-1 1 0 0,0 0-1 0 0,-1 0 1 0 0,1 1-1 0 0,-1-1 0 0 0,-1 0 1 0 0,1 0-1 0 0,-1 0 1 0 0,0-1 5 0 0,-2 5-124 0 0,0 1 1 0 0,0-1 0 0 0,0 0 0 0 0,0 1 0 0 0,0-1-1 0 0,-1 1 1 0 0,1 0 0 0 0,-1 0 0 0 0,1 0-1 0 0,-1 0 1 0 0,0 0 0 0 0,0 0 0 0 0,0 1 0 0 0,0-1-1 0 0,0 1 1 0 0,0 0 0 0 0,0 0 0 0 0,0 0 0 0 0,0 0-1 0 0,-1 1 1 0 0,1-1 0 0 0,0 1 0 0 0,-1 0-1 0 0,1 0 1 0 0,0 0 0 0 0,-1 0 0 0 0,1 1 0 0 0,-2 0 123 0 0,-39 9-1523 0 0,44-9 1513 0 0,0 0 0 0 0,0 0 0 0 0,0-1 0 0 0,1 1 0 0 0,-1 0 1 0 0,0 0-1 0 0,0-1 0 0 0,1 1 0 0 0,-1 0 0 0 0,1 0 0 0 0,-1-1 1 0 0,1 1-1 0 0,-1-1 0 0 0,1 1 0 0 0,-1 0 0 0 0,1-1 0 0 0,-1 1 1 0 0,1-1-1 0 0,0 1 0 0 0,-1-1 0 0 0,1 1 0 0 0,0-1 0 0 0,-1 0 1 0 0,1 1-1 0 0,0-1 0 0 0,0 0 0 0 0,-1 0 0 0 0,1 1 0 0 0,0-1 1 0 0,0 0-1 0 0,-1 0 0 0 0,1 0 0 0 0,0 0 0 0 0,0 0 0 0 0,0 0 1 0 0,-1 0-1 0 0,1 0 0 0 0,0-1 0 0 0,0 1 10 0 0,0 0-29 0 0,2 1 84 0 0,0 0 0 0 0,0 0 0 0 0,0 0-1 0 0,-1 0 1 0 0,1 0 0 0 0,0 0 0 0 0,-1 1-1 0 0,1-1 1 0 0,-1 1 0 0 0,0 0-1 0 0,1 0 1 0 0,-1 0 0 0 0,0 0 0 0 0,0 0-1 0 0,0 0 1 0 0,0 1 0 0 0,-1-1 0 0 0,1 0-1 0 0,-1 1 1 0 0,1 0 0 0 0,-1-1-1 0 0,0 1 1 0 0,0 0 0 0 0,0 0 0 0 0,0 0-1 0 0,-1-1 1 0 0,1 1 0 0 0,0 3-55 0 0,-1 3 179 0 0,1 0-1 0 0,1 1 1 0 0,0-1 0 0 0,0 0-1 0 0,0 0 1 0 0,2 0 0 0 0,-1 0-1 0 0,1 0 1 0 0,0-1 0 0 0,4 6-179 0 0,10 13 215 0 0,-14-23-158 0 0,-1 0 0 0 0,0 0 0 0 0,1 0 0 0 0,-1 0 0 0 0,-1 0 0 0 0,1 1 0 0 0,-1 0 1 0 0,0-1-1 0 0,0 1 0 0 0,0 0 0 0 0,0 0 0 0 0,-1 0 0 0 0,0 0 0 0 0,0 0 0 0 0,0 1 0 0 0,-1-1 1 0 0,0 0-1 0 0,0 0 0 0 0,0 0 0 0 0,-1 1 0 0 0,1-1 0 0 0,-1 0 0 0 0,-1 2-57 0 0,-22 32-235 0 0,51-35-2433 0 0,-12-9 381 0 0,1 0-5944 0 0,-8 4-998 0 0</inkml:trace>
  <inkml:trace contextRef="#ctx0" brushRef="#br0" timeOffset="14003.69">2704 2077 0 0 0,'0'0'628'0'0,"0"0"476"0"0,0 0 205 0 0,0 0 208 0 0,0 0 218 0 0,0 0 148 0 0,0 0 0 0 0,0 0-127 0 0,0 0-212 0 0,0 0-243 0 0,0 0-187 0 0,0 0-128 0 0,0 0-80 0 0,27 7-63 0 0,83 18-79 0 0,-59-30 241 0 0,-44 0-729 0 0,2 0-157 0 0,0 0-1 0 0,-1 0 1 0 0,0-1 0 0 0,0 1 0 0 0,-1-2 0 0 0,0 1 0 0 0,0-1 0 0 0,0 0 0 0 0,-1-1-1 0 0,0 0 1 0 0,0 0 0 0 0,-1 0 0 0 0,0 0 0 0 0,-1-1 0 0 0,1 0 0 0 0,-2 0 0 0 0,1 0-1 0 0,-1-1 1 0 0,-1 1 0 0 0,0-1 0 0 0,0 1 0 0 0,0-7-119 0 0,-4 13-74 0 0,0 0 0 0 0,0 0 0 0 0,0 0 0 0 0,0 1 0 0 0,-1-1 0 0 0,1 1-1 0 0,-1-1 1 0 0,0 1 0 0 0,0 0 0 0 0,0 0 0 0 0,0 0 0 0 0,0 0 0 0 0,0 1 0 0 0,0-1 0 0 0,0 1 0 0 0,-1 0 0 0 0,1 0 0 0 0,0 0 0 0 0,-1 0 0 0 0,1 1-1 0 0,-1-1 1 0 0,1 1 0 0 0,-1 0 0 0 0,0 0 0 0 0,1 0 0 0 0,-1 1 0 0 0,1-1 0 0 0,-1 1 0 0 0,-2 0 74 0 0,1-1-111 0 0,-3 1 48 0 0,-1 0 1 0 0,0 1-1 0 0,0-1 1 0 0,1 2-1 0 0,-1-1 1 0 0,1 1-1 0 0,-1 0 1 0 0,1 1-1 0 0,0 0 1 0 0,1 0-1 0 0,-1 1 1 0 0,1 0-1 0 0,0 0 1 0 0,0 1-1 0 0,0 0 1 0 0,1 0-1 0 0,0 1 1 0 0,0-1-1 0 0,-3 5 63 0 0,-2 5 42 0 0,0-1-1 0 0,1 2 1 0 0,0-1 0 0 0,1 2-1 0 0,1-1 1 0 0,1 1-1 0 0,1 0 1 0 0,-3 13-42 0 0,6-25 61 0 0,1 0-1 0 0,1 0 1 0 0,-1 0 0 0 0,1 0 0 0 0,0 0-1 0 0,1 0 1 0 0,-1 0 0 0 0,1 1 0 0 0,0-1-1 0 0,1 0 1 0 0,0 0 0 0 0,0 0 0 0 0,0 0-1 0 0,1 1 1 0 0,-1-1 0 0 0,1-1 0 0 0,1 1-1 0 0,-1 0 1 0 0,1-1 0 0 0,0 1 0 0 0,0-1-1 0 0,1 0 1 0 0,0 0 0 0 0,0 0 0 0 0,0 0-1 0 0,0-1 1 0 0,1 1 0 0 0,-1-1 0 0 0,2 0-61 0 0,14 5 163 0 0,0-1 0 0 0,1-1 1 0 0,0-1-1 0 0,1-1 0 0 0,-1-1 1 0 0,1-1-1 0 0,0 0 0 0 0,-1-2 1 0 0,1 0-1 0 0,0-2 0 0 0,0 0 0 0 0,0-2 1 0 0,4-1-164 0 0,120-26-684 0 0,-116 19-2929 0 0,-2-3-3358 0 0,-20 10-4605 0 0</inkml:trace>
  <inkml:trace contextRef="#ctx0" brushRef="#br0" timeOffset="-90272.067">9320 2523 528 0 0,'0'0'967'0'0,"0"0"-52"0"0,0 0-35 0 0,0 0 156 0 0,0 0 217 0 0,0 0 192 0 0,0 0 113 0 0,0 0-53 0 0,0 0-154 0 0,0 0-209 0 0,0 0-218 0 0,0 0-158 0 0,16-30-93 0 0,52-91-67 0 0,33-30 1670 0 0,-3-4-1284 0 0,-98 155-1047 0 0,0 1 1 0 0,0-1-1 0 0,1 0 0 0 0,-1 0 0 0 0,0 1 0 0 0,1-1 0 0 0,-1 0 0 0 0,0 0 0 0 0,0 0 0 0 0,1 0 0 0 0,-1 0 0 0 0,0 1 1 0 0,1-1-1 0 0,-1 0 0 0 0,0 0 0 0 0,1 0 0 0 0,-1 0 0 0 0,0 0 0 0 0,1 0 0 0 0,-1 0 0 0 0,0 0 0 0 0,1 0 0 0 0,-1 0 1 0 0,1 0-1 0 0,-1 0 0 0 0,0 0 0 0 0,1-1 0 0 0,-1 1 0 0 0,0 0 0 0 0,0 0 0 0 0,1 0 0 0 0,-1 0 0 0 0,1-1 55 0 0,-2 19 84 0 0,1-18-84 0 0,-2 23 16 0 0,1 0 0 0 0,1 0 0 0 0,2 0 0 0 0,0-1 0 0 0,1 1 0 0 0,1 0 0 0 0,2-1 0 0 0,0 0 0 0 0,1 0 0 0 0,1-1 0 0 0,1 0 0 0 0,2 1-16 0 0,-10-19 65 0 0,1 0 0 0 0,-1-1 0 0 0,1 1 1 0 0,0-1-1 0 0,-1 0 0 0 0,1 1 0 0 0,0-1 0 0 0,1 0 0 0 0,-1 0 0 0 0,0-1 1 0 0,1 1-1 0 0,-1 0 0 0 0,1-1 0 0 0,-1 1 0 0 0,1-1 0 0 0,0 0 0 0 0,-1 0 1 0 0,1 0-1 0 0,0 0 0 0 0,0 0 0 0 0,0-1 0 0 0,0 1 0 0 0,0-1 0 0 0,0 0 1 0 0,0 0-1 0 0,0 0 0 0 0,0 0 0 0 0,0-1 0 0 0,0 1 0 0 0,-1-1 0 0 0,1 1 1 0 0,0-1-1 0 0,0 0 0 0 0,0 0 0 0 0,-1-1 0 0 0,1 1 0 0 0,0 0 0 0 0,-1-1 1 0 0,1 0-1 0 0,-1 1 0 0 0,0-1 0 0 0,0 0 0 0 0,1 0 0 0 0,-1 0 0 0 0,0-1-65 0 0,17-22 195 0 0,-1-1 0 0 0,0 0-1 0 0,-3-1 1 0 0,0-1 0 0 0,-1-1 0 0 0,-2 0-1 0 0,-1 0 1 0 0,-2-1 0 0 0,0-1-1 0 0,-2 1 1 0 0,-2-1 0 0 0,2-31-195 0 0,-6 21-515 0 0,-14 52-9646 0 0,7 0 5131 0 0,3 0-1813 0 0</inkml:trace>
  <inkml:trace contextRef="#ctx0" brushRef="#br0" timeOffset="-89937.067">10238 2162 2569 0 0,'0'0'1385'0'0,"0"0"-229"0"0,0 0-229 0 0,0 0-92 0 0,0 0-37 0 0,0 0-100 0 0,0 0-96 0 0,0 0-55 0 0,0 0-33 0 0,0 0-24 0 0,0 0-47 0 0,-10 31-46 0 0,-31 97-49 0 0,40-126-330 0 0,0 0 0 0 0,0-1-1 0 0,0 1 1 0 0,0 0 0 0 0,0 0-1 0 0,0 0 1 0 0,1 0 0 0 0,-1-1 0 0 0,1 1-1 0 0,-1 0 1 0 0,1 0 0 0 0,0 0-1 0 0,-1 0 1 0 0,1 0 0 0 0,0 0 0 0 0,0 0-1 0 0,1 0 1 0 0,-1 0 0 0 0,0 0-1 0 0,1 0 1 0 0,-1 0 0 0 0,1 0-1 0 0,0 0 1 0 0,-1 0 0 0 0,1 0 0 0 0,0-1-1 0 0,0 1 1 0 0,0 0 0 0 0,0 0-1 0 0,1-1 1 0 0,-1 1-18 0 0,4 2 118 0 0,-3 0 52 0 0,0-1 1 0 0,0 0-1 0 0,0 0 0 0 0,1 0 0 0 0,-1 0 1 0 0,1-1-1 0 0,0 1 0 0 0,-1-1 1 0 0,1 1-1 0 0,0-1 0 0 0,1 0 1 0 0,-1 0-1 0 0,0-1 0 0 0,1 1 0 0 0,-1 0 1 0 0,1-1-1 0 0,-1 0 0 0 0,1 0 1 0 0,0 0-1 0 0,-1 0 0 0 0,1-1 1 0 0,0 0-1 0 0,0 1 0 0 0,-1-1 0 0 0,1-1 1 0 0,0 1-1 0 0,0 0 0 0 0,-1-1 1 0 0,1 0-1 0 0,0 0 0 0 0,-1 0 1 0 0,1 0-1 0 0,1-1-170 0 0,2-5 145 0 0,-1 0 1 0 0,0 0-1 0 0,-1 0 1 0 0,1-1-1 0 0,-2 0 1 0 0,1 0-1 0 0,-1 0 1 0 0,0 0-1 0 0,-1-1 1 0 0,1 0-1 0 0,-2 1 1 0 0,1-1-1 0 0,-2 0 1 0 0,1-1-1 0 0,-1 1 1 0 0,0 0-1 0 0,-1 0 1 0 0,0 0-1 0 0,-1-6-145 0 0,1 8-79 0 0,-1 0 0 0 0,0 0 0 0 0,-1 0 0 0 0,1 0 0 0 0,-1 0 0 0 0,-1 0-1 0 0,1 0 1 0 0,-1 1 0 0 0,0-1 0 0 0,-1 1 0 0 0,0 0 0 0 0,0 0-1 0 0,0 0 1 0 0,0 1 0 0 0,-1-1 0 0 0,0 1 0 0 0,-1 0 79 0 0,-30-19-3381 0 0,-4 15-4378 0 0,28 9-516 0 0</inkml:trace>
  <inkml:trace contextRef="#ctx0" brushRef="#br0" timeOffset="-89554.51">10585 1709 5417 0 0,'0'0'1174'0'0,"0"0"-162"0"0,0 0-267 0 0,0 0-142 0 0,0 0-32 0 0,0 0 17 0 0,0 0 95 0 0,0 0 84 0 0,0 0 37 0 0,0 0-1 0 0,0 0-62 0 0,0 0-74 0 0,0 0-32 0 0,-4 14-12 0 0,-11 106 1430 0 0,16 184-248 0 0,0-151-2629 0 0,-1-1-4693 0 0,0-151 2796 0 0,0-1-818 0 0,0 0-193 0 0,0 0 374 0 0</inkml:trace>
  <inkml:trace contextRef="#ctx0" brushRef="#br0" timeOffset="-89289.441">10325 2081 8786 0 0,'0'0'1020'0'0,"0"0"-410"0"0,0 0-73 0 0,0 0 345 0 0,0 0 371 0 0,0 0 122 0 0,0 0-16 0 0,0 0-84 0 0,0 0-135 0 0,0 0-120 0 0,33 4-191 0 0,106 10-213 0 0,108-17 389 0 0,-179 1-947 0 0,-34 0-3069 0 0,-1 2-8632 0 0,-31 0 4532 0 0</inkml:trace>
  <inkml:trace contextRef="#ctx0" brushRef="#br0" timeOffset="-82168.576">11010 2155 0 0 0,'0'0'429'0'0,"0"0"360"0"0,0 0 161 0 0,0 0 53 0 0,0 0 10 0 0,0 0-44 0 0,0 0-46 0 0,1-3-23 0 0,0 1-672 0 0,-1-8 4222 0 0,0 10-3697 0 0,0 0-160 0 0,0 0-153 0 0,-21 88 2383 0 0,-10 30-2444 0 0,32-118-484 0 0,-1 0 1 0 0,0 0-1 0 0,1 0 0 0 0,-1 0 0 0 0,0 0 0 0 0,1 0 0 0 0,-1 0 1 0 0,0 0-1 0 0,1 1 0 0 0,-1-1 0 0 0,0 0 0 0 0,1 0 0 0 0,-1 0 0 0 0,0 0 1 0 0,0 1-1 0 0,1-1 0 0 0,-1 0 0 0 0,0 0 0 0 0,0 0 0 0 0,1 1 1 0 0,-1-1-1 0 0,0 0 0 0 0,0 1 0 0 0,0-1 0 0 0,1 0 0 0 0,-1 0 1 0 0,0 1-1 0 0,0-1 0 0 0,0 0 0 0 0,0 1 0 0 0,0-1 0 0 0,0 0 1 0 0,0 1-1 0 0,1-1 0 0 0,-1 0 0 0 0,0 1 0 0 0,0-1 0 0 0,0 0 0 0 0,-1 1 1 0 0,1-1-1 0 0,0 0 0 0 0,0 1 0 0 0,0-1 0 0 0,0 0 105 0 0,23-24-9478 0 0,-21 20 6927 0 0</inkml:trace>
  <inkml:trace contextRef="#ctx0" brushRef="#br0" timeOffset="-10015.67">10934 976 0 0 0,'0'0'263'0'0,"0"0"784"0"0,0 0 270 0 0,0 0-18 0 0,0 0-99 0 0,0 0-109 0 0,0 0-82 0 0,0 0-12 0 0,18 7 29 0 0,54 19 34 0 0,-70-25-958 0 0,0-1 0 0 0,0 1 0 0 0,1-1-1 0 0,-1 1 1 0 0,0-1 0 0 0,0 0 0 0 0,0 0 0 0 0,1 0 0 0 0,-1 0 0 0 0,0 0 0 0 0,0 0-1 0 0,0 0 1 0 0,0-1 0 0 0,1 1 0 0 0,-1-1 0 0 0,0 0 0 0 0,0 0 0 0 0,0 1 0 0 0,0-1-1 0 0,0-1 1 0 0,0 1 0 0 0,-1 0 0 0 0,2-1-102 0 0,8-4 588 0 0,2-2-239 0 0,0 0-1 0 0,-1 0 1 0 0,0-1 0 0 0,0-1-1 0 0,-1 0 1 0 0,0-1-1 0 0,0 0 1 0 0,-2-1 0 0 0,2-1-349 0 0,12-13 488 0 0,-17 20-387 0 0,-1-1 0 0 0,0 1 0 0 0,0-1 0 0 0,0 0-1 0 0,-1 0 1 0 0,0-1 0 0 0,-1 1 0 0 0,1-1 0 0 0,-1 0 0 0 0,-1 0-1 0 0,0 0 1 0 0,0 0 0 0 0,0 0 0 0 0,-1 0 0 0 0,0-1 0 0 0,-1 1 0 0 0,0-1-1 0 0,0 0-100 0 0,-2 5-53 0 0,-1-1 0 0 0,0 1-1 0 0,0 1 1 0 0,0-1-1 0 0,0 0 1 0 0,0 1 0 0 0,-1-1-1 0 0,0 1 1 0 0,1 0-1 0 0,-1 0 1 0 0,0 0 0 0 0,-1 1-1 0 0,1 0 1 0 0,0 0-1 0 0,-1 0 1 0 0,1 0 0 0 0,-1 0-1 0 0,0 1 1 0 0,1 0 0 0 0,-1 0-1 0 0,0 0 1 0 0,0 1-1 0 0,0-1 1 0 0,0 1 0 0 0,0 0-1 0 0,1 1 1 0 0,-1-1-1 0 0,0 1 1 0 0,-4 1 53 0 0,-3 0-37 0 0,0 1 0 0 0,1 0 0 0 0,-1 1 0 0 0,1 0 0 0 0,-1 0 0 0 0,1 1 0 0 0,1 1 0 0 0,-1 0-1 0 0,1 1 1 0 0,0 0 0 0 0,0 0 0 0 0,1 1 0 0 0,0 0 0 0 0,0 1 0 0 0,1 0 0 0 0,0 0 0 0 0,1 0 0 0 0,0 1 0 0 0,0 1 0 0 0,1-1 0 0 0,0 1 0 0 0,1 0 0 0 0,1 0 0 0 0,-1 1 0 0 0,2-1-1 0 0,0 1 1 0 0,0 0 0 0 0,1 0 0 0 0,0 0 0 0 0,1 0 0 0 0,1 0 0 0 0,-1 0 0 0 0,2 1 37 0 0,-1-7 65 0 0,1 0 1 0 0,0 0-1 0 0,0 0 1 0 0,0 1-1 0 0,1-2 1 0 0,0 1-1 0 0,0 0 0 0 0,0 0 1 0 0,1-1-1 0 0,0 1 1 0 0,0-1-1 0 0,0 0 0 0 0,1 0 1 0 0,0 0-1 0 0,0 0 1 0 0,0-1-1 0 0,0 1 0 0 0,1-1 1 0 0,0 0-1 0 0,0 0 1 0 0,0-1-1 0 0,0 0 1 0 0,0 0-1 0 0,1 0 0 0 0,-1 0 1 0 0,1-1-1 0 0,1 1-65 0 0,12 4 150 0 0,0-1 0 0 0,1-1-1 0 0,0-1 1 0 0,-1 0 0 0 0,1-1-1 0 0,0-1 1 0 0,18-1-150 0 0,-14-1-12 0 0,1-1 0 0 0,-1-1 0 0 0,1 0 0 0 0,-1-2 0 0 0,0-1 0 0 0,19-7 12 0 0,66-31-1405 0 0,-76 22-2684 0 0,-4-3-5350 0 0,-23 20 5720 0 0</inkml:trace>
  <inkml:trace contextRef="#ctx0" brushRef="#br0" timeOffset="-8982.576">11921 748 0 0 0,'0'0'1054'0'0,"0"0"282"0"0,0 0 236 0 0,0 0 131 0 0,0 0-21 0 0,0 0-95 0 0,0 0-175 0 0,0 0-265 0 0,0 0-253 0 0,0 0-169 0 0,0 0-151 0 0,-6-1-132 0 0,-44 6 252 0 0,24 13-657 0 0,0 0 1 0 0,1 2-1 0 0,2 1 1 0 0,0 0-1 0 0,1 2 1 0 0,1 1-1 0 0,1 0 1 0 0,1 2-1 0 0,1 0 1 0 0,-4 10-38 0 0,20-33 0 0 0,0-1 1 0 0,0 0 0 0 0,0 1-1 0 0,0-1 1 0 0,1 1 0 0 0,-1 0-1 0 0,1-1 1 0 0,-1 1 0 0 0,1 0 0 0 0,0 0-1 0 0,0 0 1 0 0,0 0 0 0 0,1 0-1 0 0,-1 0 1 0 0,1 0 0 0 0,0 0-1 0 0,-1 0 1 0 0,1 0 0 0 0,1 0 0 0 0,-1 0-1 0 0,0 0 1 0 0,1 0 0 0 0,-1 0-1 0 0,1 0 1 0 0,0 0 0 0 0,0 0-1 0 0,0 0 1 0 0,1 0 0 0 0,-1 0 0 0 0,1-1-1 0 0,-1 1 1 0 0,1-1 0 0 0,0 1-1 0 0,0-1 1 0 0,0 0 0 0 0,0 1-1 0 0,1-1 1 0 0,-1 0 0 0 0,0 0 0 0 0,1-1-1 0 0,0 1 1 0 0,0 0-1 0 0,8-3 93 0 0,0 0-1 0 0,0-1 1 0 0,0 0 0 0 0,0-1-1 0 0,0 0 1 0 0,-1 0 0 0 0,0-1-1 0 0,0-1 1 0 0,0 0 0 0 0,0 0-1 0 0,0-1 1 0 0,-1 0 0 0 0,0-1 0 0 0,-1 0-1 0 0,1 0 1 0 0,-1-1 0 0 0,-1 0-1 0 0,3-3-92 0 0,15-12 62 0 0,12-9 133 0 0,-1-3 1 0 0,-2-1 0 0 0,-2-1-1 0 0,9-14-195 0 0,-28 29 683 0 0,-12 21-280 0 0,-1 1 22 0 0,0 0-55 0 0,-11 8 17 0 0,-3 10-363 0 0,1 0 0 0 0,1 2 1 0 0,1-1-1 0 0,0 2 1 0 0,1-1-1 0 0,2 1 0 0 0,0 1 1 0 0,1 0-1 0 0,1 0 1 0 0,-2 17-25 0 0,0 19 39 0 0,2 0 0 0 0,2 0 0 0 0,4 0 0 0 0,2 9-39 0 0,-2 95-4 0 0,-27 121-86 0 0,21-232 96 0 0,35-43 278 0 0,-28-8-263 0 0,-1 0 7 0 0,0 0-4 0 0,0 0-4 0 0,0 0 8 0 0,0 0 3 0 0,0 0 18 0 0,0 0 0 0 0,0 0-2 0 0,0 0-10 0 0,0 0-13 0 0,12-11 213 0 0,24-59 79 0 0,-20 11-47 0 0,-16 55-260 0 0,1-1 1 0 0,-1 0-1 0 0,0 1 0 0 0,-1-1 1 0 0,1 1-1 0 0,-1-1 0 0 0,0 0 1 0 0,0 1-1 0 0,-1 0 0 0 0,1-1 1 0 0,-1 1-1 0 0,0 0 0 0 0,0 0 1 0 0,0-1-1 0 0,-1 2 0 0 0,1-1 1 0 0,-1 0-10 0 0,-9-6-146 0 0,1 1 0 0 0,-2 1 0 0 0,1 0 0 0 0,-1 0 1 0 0,0 1-1 0 0,0 1 0 0 0,-1 0 0 0 0,0 1 0 0 0,0 1 1 0 0,0 0-1 0 0,-1 0 0 0 0,1 2 0 0 0,-1 0 0 0 0,0 0 1 0 0,0 2-1 0 0,1 0 0 0 0,-1 0 0 0 0,0 2 0 0 0,-8 1 146 0 0,-7-3 101 0 0,30-1-91 0 0,0 0 0 0 0,0 1-1 0 0,0-1 1 0 0,0 0 0 0 0,0 0 0 0 0,0 0 0 0 0,1 1 0 0 0,-1-1 0 0 0,0 0 0 0 0,0 0 0 0 0,1 1 0 0 0,-1-1-1 0 0,1 0 1 0 0,-1 1 0 0 0,0-1 0 0 0,1 0 0 0 0,-1 1 0 0 0,1-1 0 0 0,0 1 0 0 0,-1-1 0 0 0,1 0-1 0 0,-1 1 1 0 0,1-1 0 0 0,0 1 0 0 0,-1 0 0 0 0,1-1 0 0 0,0 1 0 0 0,0 0 0 0 0,-1-1 0 0 0,1 1 0 0 0,0 0-1 0 0,0 0 1 0 0,-1 0 0 0 0,1-1 0 0 0,0 1 0 0 0,0 0 0 0 0,0 0 0 0 0,-1 0 0 0 0,1 0 0 0 0,0 0-1 0 0,0 1 1 0 0,0-1 0 0 0,-1 0-10 0 0,42-17 214 0 0,0 2 0 0 0,1 1-1 0 0,1 3 1 0 0,33-5-214 0 0,25 4-111 0 0,-101 12 60 0 0,64-10-2086 0 0,-45 1-2207 0 0,-4-4-4085 0 0,-11 9 2950 0 0</inkml:trace>
  <inkml:trace contextRef="#ctx0" brushRef="#br0" timeOffset="-8651.372">12179 1028 0 0 0,'0'0'429'0'0,"0"0"916"0"0,0 0 362 0 0,0 0 132 0 0,0 0 33 0 0,0 0-94 0 0,0 0-199 0 0,0 0-301 0 0,0 0-316 0 0,0 0-236 0 0,0 0-185 0 0,0 0-110 0 0,0 0-32 0 0,-1 12 938 0 0,1-4-1024 0 0,-2-3-188 0 0,1 1-1 0 0,0-1 1 0 0,0 0-1 0 0,0 0 1 0 0,1 1-1 0 0,0-1 1 0 0,0 1-1 0 0,0-1 1 0 0,1 0-1 0 0,-1 1 1 0 0,2-1-1 0 0,-1 0 1 0 0,0 0-1 0 0,1 0 1 0 0,0 0-1 0 0,0 0 1 0 0,0 0-1 0 0,1 0 1 0 0,0-1-1 0 0,0 1 1 0 0,0-1-1 0 0,0 0 1 0 0,1 0-1 0 0,2 3-124 0 0,-1-4 88 0 0,0 0 0 0 0,0 0 0 0 0,0 0 0 0 0,0-1 0 0 0,1 0 0 0 0,-1 0 0 0 0,1 0 0 0 0,0 0 0 0 0,-1-1 0 0 0,1 0 0 0 0,0 0 0 0 0,0-1 0 0 0,0 1 0 0 0,0-1 0 0 0,0-1 0 0 0,0 1 0 0 0,-1-1 1 0 0,1 0-1 0 0,0 0 0 0 0,0-1 0 0 0,-1 0 0 0 0,1 0 0 0 0,-1 0 0 0 0,1 0 0 0 0,0-2-88 0 0,15-7 210 0 0,0-1 1 0 0,-1-1 0 0 0,0-1-1 0 0,-1 0 1 0 0,0-2 0 0 0,-2 0 0 0 0,5-7-211 0 0,-15 16 23 0 0,0 0 0 0 0,-1-1 0 0 0,0 0 0 0 0,0 0-1 0 0,-1-1 1 0 0,0 1 0 0 0,0-1 0 0 0,-1 0 0 0 0,-1-1 0 0 0,1 1 0 0 0,-1-1 0 0 0,-1 1 0 0 0,0-1 0 0 0,0 0 0 0 0,-1 0 0 0 0,0 0 0 0 0,-1 0 0 0 0,-1-7-23 0 0,-18 8-2519 0 0,6 13-2949 0 0,2 10-4459 0 0,7-6 4228 0 0</inkml:trace>
  <inkml:trace contextRef="#ctx0" brushRef="#br0" timeOffset="-7842.612">12910 936 952 0 0,'0'0'2794'0'0,"0"0"-624"0"0,0 0-234 0 0,0 0-10 0 0,0 0-20 0 0,0 0-100 0 0,0 0-90 0 0,0 0-182 0 0,0 0-314 0 0,0 0-351 0 0,0 0-319 0 0,0 0-245 0 0,-3-1-139 0 0,-2 2-134 0 0,0 0 0 0 0,1 0 0 0 0,-1 0 0 0 0,1 1 1 0 0,-1-1-1 0 0,1 1 0 0 0,0 0 0 0 0,-1 0 0 0 0,1 1 1 0 0,0-1-1 0 0,1 1 0 0 0,-1 0 0 0 0,0 0 0 0 0,1 0 1 0 0,-3 4-33 0 0,-13 8 101 0 0,5-7-87 0 0,1 2 1 0 0,0 0 0 0 0,0 0 0 0 0,1 1 0 0 0,1 0-1 0 0,0 1 1 0 0,0 1 0 0 0,1-1 0 0 0,1 2-1 0 0,0-1 1 0 0,1 1 0 0 0,0 1 0 0 0,0 1-15 0 0,8-14 3 0 0,-1 1-1 0 0,1-1 1 0 0,-1 0 0 0 0,1 1 0 0 0,0-1 0 0 0,0 0 0 0 0,0 1-1 0 0,0-1 1 0 0,0 0 0 0 0,1 1 0 0 0,-1-1 0 0 0,1 0 0 0 0,-1 0-1 0 0,1 1 1 0 0,0-1 0 0 0,0 0 0 0 0,0 0 0 0 0,0 0 0 0 0,0 0 0 0 0,0 0-1 0 0,1 0 1 0 0,-1 0 0 0 0,1 0 0 0 0,-1-1 0 0 0,1 1 0 0 0,0-1-1 0 0,0 1 1 0 0,-1-1 0 0 0,1 1 0 0 0,0-1 0 0 0,0 0 0 0 0,1 0-1 0 0,-1 0 1 0 0,0 0 0 0 0,0 0 0 0 0,0-1 0 0 0,1 1 0 0 0,-1-1-1 0 0,0 1 1 0 0,0-1 0 0 0,1 0 0 0 0,-1 0 0 0 0,0 0 0 0 0,1 0 0 0 0,-1 0-1 0 0,0-1 1 0 0,1 1 0 0 0,-1-1 0 0 0,0 1 0 0 0,0-1 0 0 0,1 0-1 0 0,-1 0 1 0 0,0 0 0 0 0,1-1-3 0 0,9-2 53 0 0,0 0-1 0 0,-1 0 1 0 0,0-2-1 0 0,0 1 1 0 0,0-1-1 0 0,-1-1 0 0 0,0 0 1 0 0,0 0-1 0 0,6-7-52 0 0,29-20 88 0 0,116-80 127 0 0,-108 100-291 0 0,-48 54 23 0 0,-4-28 60 0 0,-2-7-14 0 0,1 0 0 0 0,0 1-1 0 0,1-1 1 0 0,-1 0 0 0 0,1 1 0 0 0,0-1 0 0 0,0 0 0 0 0,1 0 0 0 0,-1 0-1 0 0,1 0 1 0 0,0 0 0 0 0,1 0 0 0 0,-1 0 0 0 0,1-1 0 0 0,0 1 0 0 0,0-1-1 0 0,1 0 1 0 0,-1 0 0 0 0,1 0 0 0 0,0 0 0 0 0,0 0 0 0 0,0-1 0 0 0,0 0 0 0 0,3 2 7 0 0,1-4 23 0 0,0 0 0 0 0,0 0 0 0 0,0-1 0 0 0,0 0 1 0 0,0 0-1 0 0,0-1 0 0 0,0 0 0 0 0,0 0 1 0 0,0-1-1 0 0,0 0 0 0 0,-1-1 0 0 0,1 0 0 0 0,-1 0 1 0 0,1 0-1 0 0,-1-1 0 0 0,0 0 0 0 0,-1 0 1 0 0,1-1-1 0 0,-1 0 0 0 0,0 0 0 0 0,0 0 0 0 0,0-1 1 0 0,-1 0-1 0 0,1 0 0 0 0,-1-1 0 0 0,2-4-23 0 0,16-11 86 0 0,3-3-49 0 0,-1 0-1 0 0,-1-2 1 0 0,-2 0-1 0 0,-1-2 1 0 0,-1 0-1 0 0,-1-1 1 0 0,-2-2-1 0 0,-1 1 1 0 0,-1-2-1 0 0,-2 0 1 0 0,-2 0-1 0 0,0-1 1 0 0,-3-1-1 0 0,-1 0 1 0 0,-1 0-1 0 0,1-34-36 0 0,-6 54-43 0 0,0 1-1 0 0,-1 0 1 0 0,-1 0-1 0 0,0 0 0 0 0,-1 0 1 0 0,0 0-1 0 0,-1 0 1 0 0,-1 0-1 0 0,0 0 1 0 0,0 1-1 0 0,-2 0 1 0 0,0 0-1 0 0,0 0 1 0 0,-5-5 43 0 0,9 16-11 0 0,1-1 1 0 0,-1 1 0 0 0,-1 0 0 0 0,1 0-1 0 0,0 0 1 0 0,0 0 0 0 0,-1 0 0 0 0,1 1-1 0 0,-1-1 1 0 0,1 1 0 0 0,-1-1 0 0 0,0 1-1 0 0,1 0 1 0 0,-1 0 0 0 0,0 0 0 0 0,0 1-1 0 0,0-1 1 0 0,0 1 0 0 0,0-1-1 0 0,0 1 1 0 0,0 0 0 0 0,0 0 0 0 0,0 0-1 0 0,0 1 1 0 0,0-1 0 0 0,0 1 0 0 0,1-1-1 0 0,-1 1 1 0 0,0 0 0 0 0,0 0 0 0 0,0 0-1 0 0,1 1 1 0 0,-1-1 0 0 0,1 1 0 0 0,-1-1-1 0 0,1 1 1 0 0,-1 0 0 0 0,1 0-1 0 0,0 0 1 0 0,0 0 0 0 0,0 1 0 0 0,0-1-1 0 0,0 0 1 0 0,1 1 0 0 0,-1-1 0 0 0,1 1-1 0 0,-1 0 1 0 0,1-1 0 0 0,-1 3 10 0 0,-7 22 97 0 0,1 0-1 0 0,1 0 1 0 0,2 1 0 0 0,0 0 0 0 0,2 0 0 0 0,1 0-1 0 0,1 0 1 0 0,2 0 0 0 0,1 1-97 0 0,-2 13 137 0 0,3-4 5 0 0,2 0 0 0 0,1-1 0 0 0,2 0 0 0 0,1 0-1 0 0,2-1 1 0 0,4 5-142 0 0,-5-11 57 0 0,54 132 10 0 0,-54-143-665 0 0,-18-30-2315 0 0,-26-34-6855 0 0,25 32 4132 0 0,2 5 1146 0 0</inkml:trace>
  <inkml:trace contextRef="#ctx0" brushRef="#br0" timeOffset="-7565.267">13243 697 4841 0 0,'0'0'1211'0'0,"0"0"27"0"0,0 0 233 0 0,0 0 262 0 0,0 0 138 0 0,0 0-97 0 0,0 0-216 0 0,0 0-214 0 0,0 0-202 0 0,0 0-178 0 0,0 0-149 0 0,0 0-117 0 0,31 0-89 0 0,98 3-55 0 0,348-6 1760 0 0,-462 22-7541 0 0,-12-2-2320 0 0,-3-14 4843 0 0,0 2-5955 0 0</inkml:trace>
  <inkml:trace contextRef="#ctx0" brushRef="#br0" timeOffset="-7318.293">13959 987 11586 0 0,'0'0'1433'0'0,"0"0"-82"0"0,0 0 24 0 0,0 0-75 0 0,0 0-246 0 0,0 0-297 0 0,0 0-292 0 0,0 0-206 0 0,0 0-115 0 0,0 0-98 0 0,0 0-104 0 0,4 24-83 0 0,12 73-118 0 0,-6-64-1361 0 0,-6-35-4831 0 0,-3 1 4055 0 0,1-2-2445 0 0,0-1 837 0 0</inkml:trace>
  <inkml:trace contextRef="#ctx0" brushRef="#br0" timeOffset="-7085.044">13974 593 4529 0 0,'0'0'2921'0'0,"0"0"-169"0"0,0 0-543 0 0,0 0-649 0 0,0 0-720 0 0,0 0-464 0 0,0 0-448 0 0,0 0-632 0 0,0 0-488 0 0,0 0-1057 0 0,0 0-1792 0 0,0 0-2888 0 0</inkml:trace>
  <inkml:trace contextRef="#ctx0" brushRef="#br0" timeOffset="-6832.255">14277 800 8994 0 0,'0'0'1746'0'0,"0"0"-275"0"0,0 0-186 0 0,0 0-186 0 0,0 0-297 0 0,0 0-280 0 0,0 0-214 0 0,0 0-138 0 0,0 0-63 0 0,0 0-66 0 0,-13 32-61 0 0,-40 102-41 0 0,37-59-112 0 0,14-72 183 0 0,2 0-1 0 0,-1 0 0 0 0,0 0 0 0 0,1 0 0 0 0,-1 1 0 0 0,1-1 1 0 0,0 0-1 0 0,0 0 0 0 0,0 0 0 0 0,0 0 0 0 0,1 0 1 0 0,-1 0-1 0 0,1 0 0 0 0,0 0 0 0 0,0 0 0 0 0,0 0 0 0 0,0 0 1 0 0,0 0-1 0 0,1 0 0 0 0,-1-1 0 0 0,1 1 0 0 0,0 0 0 0 0,0-1 1 0 0,0 1-1 0 0,0-1 0 0 0,0 0 0 0 0,0 0 0 0 0,1 0 0 0 0,-1 0 1 0 0,1 0-1 0 0,-1-1 0 0 0,1 1 0 0 0,0-1 0 0 0,0 1 0 0 0,-1-1 1 0 0,1 0-1 0 0,0 0 0 0 0,0 0 0 0 0,0-1 0 0 0,3 1-9 0 0,1-1 188 0 0,-1-1 0 0 0,0 0-1 0 0,1-1 1 0 0,-1 1 0 0 0,0-1 0 0 0,0-1-1 0 0,0 1 1 0 0,0-1 0 0 0,-1 0 0 0 0,1 0-1 0 0,-1-1 1 0 0,0 1 0 0 0,0-1 0 0 0,0-1-1 0 0,0 1 1 0 0,0 0 0 0 0,-1-1-1 0 0,0 0 1 0 0,0 0 0 0 0,-1-1 0 0 0,1 1-1 0 0,-1-1 1 0 0,0 1 0 0 0,1-4-188 0 0,0 0 155 0 0,1-1 0 0 0,-1 0 0 0 0,-1 0 0 0 0,0 0 0 0 0,0 0 0 0 0,-1 0 0 0 0,-1-1 0 0 0,0 1 0 0 0,0 0 0 0 0,0-1 0 0 0,-2 1 0 0 0,1-1 0 0 0,-1 1 0 0 0,-3-10-155 0 0,3 15-35 0 0,-1 1-1 0 0,0 0 1 0 0,0-1 0 0 0,-1 1-1 0 0,1 0 1 0 0,-1 0-1 0 0,0 1 1 0 0,0-1-1 0 0,0 0 1 0 0,-1 1-1 0 0,1 0 1 0 0,-1 0 0 0 0,0 0-1 0 0,0 0 1 0 0,0 1-1 0 0,0-1 1 0 0,0 1-1 0 0,-1 0 1 0 0,1 0-1 0 0,-1 1 1 0 0,1-1 0 0 0,-1 1-1 0 0,1 0 1 0 0,-1 0-1 0 0,0 1 1 0 0,-4-1 35 0 0,-35 5-4830 0 0,7 16-6297 0 0,29-15 4671 0 0</inkml:trace>
  <inkml:trace contextRef="#ctx0" brushRef="#br0" timeOffset="-6533.272">14644 1017 9610 0 0,'0'0'1818'0'0,"0"0"-361"0"0,0 0-15 0 0,0 0-20 0 0,0 0-262 0 0,0 0-279 0 0,0 0-215 0 0,0 0-126 0 0,0 0-59 0 0,0 0-54 0 0,0 0-97 0 0,0 0-74 0 0,16-17-63 0 0,82-80 82 0 0,-22 5-115 0 0,-97 184-1885 0 0,23-90 1777 0 0,0 1-1 0 0,0-1 0 0 0,0 1 0 0 0,1-1 0 0 0,-1 0 1 0 0,1 0-1 0 0,-1 0 0 0 0,1 0 0 0 0,0 0 1 0 0,-1-1-1 0 0,1 1 0 0 0,0-1 0 0 0,0 0 0 0 0,0 0 1 0 0,0 0-1 0 0,1 0 0 0 0,-1 0 0 0 0,0-1 0 0 0,0 0 1 0 0,0 1-1 0 0,1-1 0 0 0,-1 0 0 0 0,0-1 0 0 0,0 1 1 0 0,1 0-1 0 0,-1-1 0 0 0,0 0 0 0 0,0 0 0 0 0,0 0 1 0 0,0 0-1 0 0,0 0 0 0 0,0 0 0 0 0,0-1-51 0 0,135-93 1663 0 0,-69 39-2199 0 0,-51 35-2140 0 0,-10 9-6995 0 0,-6 8-192 0 0</inkml:trace>
  <inkml:trace contextRef="#ctx0" brushRef="#br0" timeOffset="-81885.23">11052 1867 0 0 0,'0'0'1251'0'0,"0"0"268"0"0,0 0 233 0 0,0 0 215 0 0,0 0 86 0 0,0 0-102 0 0,0 0-227 0 0,0 0-326 0 0,0 0-346 0 0,0 0-289 0 0,0 0-224 0 0,0 0-166 0 0,0 0-119 0 0,-13 8 326 0 0,13-4-820 0 0,0 15-4 0 0,1-15-3627 0 0,0-2-3873 0 0,1-2 2667 0 0</inkml:trace>
  <inkml:trace contextRef="#ctx0" brushRef="#br0" timeOffset="-80180.005">11544 2107 0 0 0,'0'0'756'0'0,"0"0"191"0"0,0 0 97 0 0,0 0-13 0 0,-1-5-47 0 0,-15-27 4172 0 0,-5 30-2415 0 0,-33 11-770 0 0,6 23-941 0 0,-55 53 991 0 0,97-79-1851 0 0,1 1 1 0 0,0-1-1 0 0,0 1 0 0 0,1-1 1 0 0,0 1-1 0 0,0 1 0 0 0,1-1 0 0 0,0 0 1 0 0,0 1-1 0 0,0 0 0 0 0,1 0 1 0 0,0-1-1 0 0,1 4-170 0 0,0-5 87 0 0,0-4-37 0 0,1 0-1 0 0,-1 0 1 0 0,1 1 0 0 0,0-1-1 0 0,-1 0 1 0 0,1 0-1 0 0,0 0 1 0 0,0 0 0 0 0,0 0-1 0 0,1 0 1 0 0,-1 0 0 0 0,0 0-1 0 0,1 0 1 0 0,-1 0-1 0 0,1 0 1 0 0,0 0 0 0 0,0 0-1 0 0,0 0 1 0 0,0 0 0 0 0,0 0-1 0 0,0 0 1 0 0,0-1-1 0 0,1 1 1 0 0,-1-1 0 0 0,0 1-1 0 0,1-1 1 0 0,1 2-50 0 0,11 2 109 0 0,1 0 0 0 0,1-1 1 0 0,-1-1-1 0 0,1 0 0 0 0,-1-1 1 0 0,1 0-1 0 0,0-2 0 0 0,-1 0 0 0 0,1 0 1 0 0,0-2-1 0 0,-1 0 0 0 0,1 0 1 0 0,-1-2-1 0 0,0 0 0 0 0,0 0 0 0 0,0-2 1 0 0,0 0-1 0 0,-1 0 0 0 0,6-5-109 0 0,-18 10-218 0 0,13-8-243 0 0,-14 5-3361 0 0,-6-1-4557 0 0,2 2-2139 0 0</inkml:trace>
  <inkml:trace contextRef="#ctx0" brushRef="#br0" timeOffset="-79484.437">11755 2254 0 0 0,'0'0'380'0'0,"0"0"442"0"0,0 0 148 0 0,0 0 28 0 0,0 0 0 0 0,0 0-41 0 0,0 0-27 0 0,0 0-14 0 0,7 2 8 0 0,1 0-419 0 0,-1-1 1 0 0,1 1-1 0 0,-1-1 1 0 0,1-1-1 0 0,0 1 1 0 0,-1-1-1 0 0,1-1 1 0 0,0 1-1 0 0,-1-1 0 0 0,1 0 1 0 0,-1-1-1 0 0,1 0 1 0 0,0-1-506 0 0,10-5 307 0 0,-1-2 0 0 0,1 0 0 0 0,-2-1-1 0 0,0 0 1 0 0,0-2 0 0 0,-1 0 0 0 0,12-13-307 0 0,-24 22-44 0 0,0 0-1 0 0,0 1 1 0 0,-1-1-1 0 0,0-1 1 0 0,1 1-1 0 0,-1 0 1 0 0,-1 0-1 0 0,1-1 1 0 0,-1 1-1 0 0,0-1 1 0 0,0 0-1 0 0,0 1 1 0 0,0-1-1 0 0,-1 0 1 0 0,0 1-1 0 0,0-1 1 0 0,0 0-1 0 0,-1 0 1 0 0,0-3 44 0 0,-1 5-229 0 0,-1 0 0 0 0,0 1 0 0 0,0-1 0 0 0,0 1 1 0 0,0 0-1 0 0,0 0 0 0 0,0 0 0 0 0,-1 0 0 0 0,1 1 1 0 0,0-1-1 0 0,-1 1 0 0 0,1 0 0 0 0,-1 0 0 0 0,0 0 1 0 0,1 0-1 0 0,-1 1 0 0 0,0 0 0 0 0,0-1 0 0 0,1 1 0 0 0,-1 1 1 0 0,0-1-1 0 0,0 0 0 0 0,1 1 0 0 0,-1 0 0 0 0,0 0 1 0 0,1 0-1 0 0,-1 0 0 0 0,-2 2 229 0 0,-12 5-233 0 0,1 1-1 0 0,0 1 1 0 0,0 0-1 0 0,1 2 1 0 0,0 0 0 0 0,1 0-1 0 0,-11 13 234 0 0,19-20 146 0 0,1 1-1 0 0,1 0 1 0 0,-1 0 0 0 0,1 0-1 0 0,0 1 1 0 0,0-1-1 0 0,1 1 1 0 0,0 0 0 0 0,0 1-1 0 0,1-1 1 0 0,0 1-1 0 0,0-1 1 0 0,0 1 0 0 0,1 0-1 0 0,1 0 1 0 0,-1 0-1 0 0,1 0 1 0 0,0 5-146 0 0,3-9 169 0 0,0 0 1 0 0,1 0-1 0 0,-1-1 0 0 0,1 1 1 0 0,0-1-1 0 0,0 0 1 0 0,0 0-1 0 0,0 0 0 0 0,0 0 1 0 0,1 0-1 0 0,-1-1 1 0 0,1 1-1 0 0,0-1 0 0 0,0 0 1 0 0,0 0-1 0 0,0-1 1 0 0,0 1-1 0 0,0-1 0 0 0,0 0 1 0 0,0 0-1 0 0,1 0 1 0 0,-1-1-1 0 0,0 1 0 0 0,1-1 1 0 0,-1 0-1 0 0,0 0 1 0 0,2-1-170 0 0,1 2 182 0 0,21 4 17 0 0,1-1 1 0 0,0-2 0 0 0,-1-1 0 0 0,1-1-1 0 0,0-2 1 0 0,0-1 0 0 0,-1-1-1 0 0,1-1 1 0 0,-1-1 0 0 0,-1-2 0 0 0,1-1-1 0 0,-1-1 1 0 0,11-6-200 0 0,10-19-1492 0 0,-25 4-4535 0 0,-18 24 1722 0 0,-1 2-1572 0 0</inkml:trace>
  <inkml:trace contextRef="#ctx0" brushRef="#br0" timeOffset="-78915.325">12457 2118 3857 0 0,'0'0'2015'0'0,"0"0"-280"0"0,0 0-281 0 0,0 0-165 0 0,0 0-167 0 0,0 0-179 0 0,0 0-96 0 0,0 0-82 0 0,0 0-93 0 0,0 0-102 0 0,0 0-124 0 0,0 0-95 0 0,0 0-62 0 0,-30 11-43 0 0,-90 34-30 0 0,69-17 44 0 0,48-25-264 0 0,0 0 0 0 0,0 0 0 0 0,0 0 0 0 0,0 1 0 0 0,1-1 0 0 0,-1 1 0 0 0,1 0 0 0 0,0-1 0 0 0,0 1 1 0 0,1 0-1 0 0,-1 1 0 0 0,1-1 0 0 0,0 0 0 0 0,0 0 0 0 0,0 0 0 0 0,0 1 0 0 0,1-1 0 0 0,0 0 0 0 0,0 1 0 0 0,0-1 0 0 0,0 0 0 0 0,1 1 0 0 0,-1-1 0 0 0,1 0 0 0 0,0 1 4 0 0,3-2 28 0 0,-1 1 0 0 0,1-1-1 0 0,0 0 1 0 0,0 0 0 0 0,0-1-1 0 0,0 1 1 0 0,1-1 0 0 0,-1 0-1 0 0,1 0 1 0 0,-1-1 0 0 0,1 1-1 0 0,0-1 1 0 0,-1 0 0 0 0,1 0-1 0 0,0 0 1 0 0,0-1 0 0 0,0 0-1 0 0,0 0 1 0 0,0 0 0 0 0,0 0-28 0 0,17-4 212 0 0,0 0-1 0 0,-1-1 1 0 0,1-2 0 0 0,-1 0 0 0 0,0-1 0 0 0,-1-1-1 0 0,0-1 1 0 0,0-1 0 0 0,-1 0 0 0 0,0-2-1 0 0,-1 0 1 0 0,-1-1 0 0 0,0-1 0 0 0,-1 0 0 0 0,0-1-1 0 0,-2-1 1 0 0,0-1 0 0 0,0 0 0 0 0,-2 0 0 0 0,0-1-1 0 0,4-13-211 0 0,-9 21-10 0 0,-1-1 0 0 0,-1 0 0 0 0,0 0 0 0 0,-1 0 0 0 0,0-1 0 0 0,-1 1 0 0 0,0-1 0 0 0,-1 0 0 0 0,-1 0 0 0 0,0 0-1 0 0,0 0 1 0 0,-2-11 10 0 0,0 18-65 0 0,1 1 0 0 0,-1-1-1 0 0,0 0 1 0 0,0 1-1 0 0,-1-1 1 0 0,0 1-1 0 0,0-1 1 0 0,0 1-1 0 0,-1 0 1 0 0,1 0-1 0 0,-1 0 1 0 0,0 0 0 0 0,-1 1-1 0 0,1-1 1 0 0,-1 1-1 0 0,0 0 1 0 0,0 0-1 0 0,0 0 1 0 0,-1 0-1 0 0,1 1 1 0 0,-1-1 0 0 0,0 1-1 0 0,0 1 1 0 0,0-1-1 0 0,0 1 1 0 0,-1 0-1 0 0,1 0 1 0 0,-1 0-1 0 0,1 1 1 0 0,-1-1 65 0 0,-3 1-9 0 0,0 1 0 0 0,0-1 0 0 0,0 1 0 0 0,0 1 0 0 0,0-1 0 0 0,0 2 0 0 0,0-1 0 0 0,0 1 0 0 0,1 1 0 0 0,-1-1 0 0 0,1 1 0 0 0,-1 1 0 0 0,1 0 0 0 0,0 0 0 0 0,0 0 0 0 0,1 1 0 0 0,-1 0 0 0 0,1 1 0 0 0,0 0 0 0 0,1 0 0 0 0,-1 0 0 0 0,1 1 0 0 0,0 0 0 0 0,1 0 0 0 0,0 0 0 0 0,0 1 0 0 0,0 0 0 0 0,1 0 0 0 0,0 0 0 0 0,1 0 0 0 0,0 1 0 0 0,0 0 0 0 0,1-1 0 0 0,0 1 0 0 0,0 0 0 0 0,1 0 0 0 0,1 0 0 0 0,-1 0 0 0 0,1 0 0 0 0,1 0 0 0 0,0 4 9 0 0,4-1 92 0 0,0 0 1 0 0,1-1-1 0 0,0 0 1 0 0,1 0-1 0 0,1 0 1 0 0,-1-1-1 0 0,2 0 1 0 0,-1 0 0 0 0,1-1-1 0 0,1 0 1 0 0,0-1-1 0 0,0 0 1 0 0,1-1-1 0 0,-1 0 1 0 0,2 0 0 0 0,-1-1-1 0 0,2 0-92 0 0,46 22 354 0 0,2-2 0 0 0,1-3-1 0 0,0-2 1 0 0,2-3 0 0 0,52 6-354 0 0,-51-12 37 0 0,-18-5-1321 0 0,-18 0-2340 0 0,-23-7-2746 0 0,-5 0 2622 0 0,-1 0-4131 0 0</inkml:trace>
  <inkml:trace contextRef="#ctx0" brushRef="#br0" timeOffset="-70813.523">14108 1621 0 0 0,'-1'2'109'0'0,"2"172"5337"0"0,4 172-3202 0 0,-27-214-2851 0 0,22-129 175 0 0,-2 4-1175 0 0,-3-5-3383 0 0,3-2 4827 0 0</inkml:trace>
  <inkml:trace contextRef="#ctx0" brushRef="#br0" timeOffset="-70514.469">13852 2048 0 0 0,'0'0'333'0'0,"0"0"592"0"0,0 0 391 0 0,0 0 182 0 0,0 0 34 0 0,0 0-106 0 0,0 0-168 0 0,0 0-189 0 0,0 0-169 0 0,0 0-103 0 0,25-6-27 0 0,123-32 784 0 0,67-21 1438 0 0,-210 57-4030 0 0,17-4 2334 0 0,-18 3-5453 0 0,-5 0-5255 0 0,-1 2 6353 0 0</inkml:trace>
  <inkml:trace contextRef="#ctx0" brushRef="#br0" timeOffset="-70098.33">14403 1687 128 0 0,'0'0'1188'0'0,"0"0"-501"0"0,0 0-273 0 0,0 0-38 0 0,0 0 153 0 0,0 0 199 0 0,0 0 180 0 0,0 0 81 0 0,0 0-31 0 0,0 0-91 0 0,0 0-117 0 0,0 0-98 0 0,0 0-57 0 0,-8 32 14 0 0,-20 100 5 0 0,25-21 1064 0 0,8-80-1264 0 0,0 1-152 0 0,0 0-1 0 0,2 0 1 0 0,2-1 0 0 0,0 0-1 0 0,6 9-261 0 0,-14-38 69 0 0,0 0-1 0 0,0 0 0 0 0,0 0 1 0 0,0 0-1 0 0,0 0 0 0 0,1 0 1 0 0,-1 0-1 0 0,0 0 0 0 0,1 0 1 0 0,0-1-1 0 0,-1 1 0 0 0,1-1 1 0 0,0 1-1 0 0,0-1 0 0 0,0 0 1 0 0,0 1-1 0 0,0-1 0 0 0,0 0 1 0 0,0 0-1 0 0,0-1 0 0 0,1 1 1 0 0,-1 0-1 0 0,0-1 0 0 0,1 1 1 0 0,-1-1-1 0 0,0 0 0 0 0,1 0 1 0 0,-1 0-1 0 0,0 0 0 0 0,1 0 1 0 0,-1 0-1 0 0,0-1 0 0 0,0 1 1 0 0,1-1-1 0 0,-1 0 0 0 0,0 1 1 0 0,0-1-1 0 0,1 0-68 0 0,80-48 1226 0 0,-73 42-1317 0 0,120-81 248 0 0,-129 87-160 0 0,-1 0 0 0 0,1 0 0 0 0,0 0-1 0 0,0 0 1 0 0,0 0 0 0 0,0 1 0 0 0,0-1 0 0 0,0 0-1 0 0,0 1 1 0 0,0-1 0 0 0,0 1 0 0 0,0-1 0 0 0,0 1-1 0 0,0-1 1 0 0,1 1 0 0 0,-1 0 0 0 0,0-1 0 0 0,0 1-1 0 0,0 0 1 0 0,1 0 0 0 0,-1 0 0 0 0,0 0 0 0 0,0 0-1 0 0,0 0 1 0 0,1 1 0 0 0,-1-1 0 0 0,0 0 0 0 0,0 0-1 0 0,0 1 1 0 0,0-1 0 0 0,0 1 0 0 0,1-1 0 0 0,-1 1-1 0 0,0-1 1 0 0,0 1 0 0 0,0 0 0 0 0,0 0 0 0 0,-1-1-1 0 0,1 1 1 0 0,0 0 0 0 0,0 0 0 0 0,0 0 0 0 0,-1 0-1 0 0,1 0 1 0 0,0 0 0 0 0,-1 0 0 0 0,1 0 0 0 0,-1 0-1 0 0,1 0 1 0 0,-1 1 0 0 0,0-1 0 0 0,1 0 0 0 0,-1 0-1 0 0,0 0 1 0 0,0 1 3 0 0,11 27-110 0 0,24 38 256 0 0,14-49-4852 0 0,-5-21-5024 0 0,-36 2 6025 0 0</inkml:trace>
  <inkml:trace contextRef="#ctx0" brushRef="#br0" timeOffset="-69354.393">15216 2015 1264 0 0,'0'0'1225'0'0,"0"0"-257"0"0,0 0 115 0 0,0 0 306 0 0,0 0 221 0 0,0 0 12 0 0,0 0-173 0 0,0 0-239 0 0,0 0-273 0 0,0 0-266 0 0,0 0-233 0 0,0 0-193 0 0,0 0-122 0 0,-28 25-61 0 0,-85 76-15 0 0,85-72 17 0 0,31-27-5 0 0,0 0 1 0 0,1 0-1 0 0,-1 0 0 0 0,0 0 0 0 0,0 0 0 0 0,1-1 1 0 0,-1 0-1 0 0,1 1 0 0 0,-1-1 0 0 0,1-1 1 0 0,0 1-1 0 0,-1 0 0 0 0,1-1 0 0 0,0 0 0 0 0,0 0 1 0 0,-1 0-1 0 0,1 0 0 0 0,0-1 0 0 0,-1 1 1 0 0,1-1-1 0 0,0 0 0 0 0,-1 0 0 0 0,1 0 0 0 0,-1-1 1 0 0,1 1-1 0 0,-1-1 0 0 0,2 0-59 0 0,122-65 372 0 0,-73 42-807 0 0,-52 53 425 0 0,-1-23 62 0 0,1-1 0 0 0,-1 1 1 0 0,1-1-1 0 0,0 0 0 0 0,0 0 1 0 0,0 0-1 0 0,1 0 1 0 0,-1 0-1 0 0,1 0 0 0 0,0-1 1 0 0,0 1-1 0 0,0-1 0 0 0,0 0 1 0 0,1 0-1 0 0,0 0 0 0 0,-1 0 1 0 0,1 0-1 0 0,0-1 0 0 0,0 0 1 0 0,0 0-1 0 0,1 0 0 0 0,-1 0 1 0 0,0-1-1 0 0,1 0 0 0 0,-1 1 1 0 0,1-2-1 0 0,-1 1 0 0 0,1 0 1 0 0,0-1-1 0 0,0 0-52 0 0,7 1 135 0 0,0-1-1 0 0,1-1 1 0 0,-1 0-1 0 0,0 0 1 0 0,0-1-1 0 0,-1 0 1 0 0,1-1-1 0 0,0-1 1 0 0,-1 0-1 0 0,0 0 1 0 0,4-3-135 0 0,4-5 21 0 0,-1-1 0 0 0,0 0 0 0 0,-1-1 0 0 0,0-1 0 0 0,-1-1 0 0 0,-1 0 0 0 0,0-1 0 0 0,-2-1 0 0 0,0 0 0 0 0,0-1 0 0 0,-2 0 0 0 0,0-1 1 0 0,-2 0-1 0 0,0-1 0 0 0,-1 0 0 0 0,-1 0 0 0 0,-1-1 0 0 0,-1 0 0 0 0,-1 0 0 0 0,-1 0 0 0 0,-1 0 0 0 0,-1 0 0 0 0,-1-1 0 0 0,-1-3-21 0 0,-12-127-60 0 0,13 153 52 0 0,0 1 0 0 0,-1 0-1 0 0,1-1 1 0 0,-1 1 0 0 0,1-1 0 0 0,-1 1 0 0 0,1-1-1 0 0,-1 1 1 0 0,1-1 0 0 0,-1 0 0 0 0,0 1-1 0 0,1-1 1 0 0,-1 0 0 0 0,1 1 0 0 0,-1-1-1 0 0,0 0 1 0 0,1 0 0 0 0,-1 1 0 0 0,0-1 0 0 0,0 0-1 0 0,1 0 1 0 0,-1 0 0 0 0,0 0 0 0 0,1 0-1 0 0,-1 0 1 0 0,0 0 0 0 0,1 0 0 0 0,-1 0-1 0 0,0-1 1 0 0,1 1 0 0 0,-1 0 0 0 0,0 0 0 0 0,1 0-1 0 0,-1-1 1 0 0,0 1 0 0 0,1 0 0 0 0,-1-1-1 0 0,1 1 1 0 0,-1-1 0 0 0,0 1 0 0 0,1-1-1 0 0,-1 1 1 0 0,1-1 0 0 0,0 1 0 0 0,-1-1 0 0 0,1 1-1 0 0,-1-1 1 0 0,1 0 0 0 0,0 1 0 0 0,-1-1-1 0 0,1 0 1 0 0,0 1 0 0 0,0-1 0 0 0,0 0-1 0 0,-1 1 1 0 0,1-1 0 0 0,0 0 0 0 0,0 1 0 0 0,0-1-1 0 0,0 0 1 0 0,0 1 0 0 0,0-1 0 0 0,0 0-1 0 0,1 0 9 0 0,-10 25 21 0 0,1 0 0 0 0,2 0 0 0 0,0 0-1 0 0,2 1 1 0 0,0 0 0 0 0,2 0 0 0 0,0 7-21 0 0,3-12 49 0 0,0 0 0 0 0,1-1 0 0 0,1 1 0 0 0,1 0 0 0 0,0-1 0 0 0,2 0 0 0 0,0 0 0 0 0,1 0 0 0 0,1-1 1 0 0,7 13-50 0 0,69 131 49 0 0,-83-160 62 0 0,12 19-965 0 0,-11-38-4011 0 0,-24-33-7902 0 0,18 38 11555 0 0</inkml:trace>
  <inkml:trace contextRef="#ctx0" brushRef="#br0" timeOffset="-69196.361">15470 1779 4073 0 0,'0'0'2110'0'0,"0"0"-1015"0"0,0 0 141 0 0,0 0 415 0 0,0 0 80 0 0,0 0-213 0 0,0 0-293 0 0,33 5-219 0 0,103 18-147 0 0,8-18 870 0 0,100-10-886 0 0,-85-8-8030 0 0,-134 9 1967 0 0,-7 0-1449 0 0</inkml:trace>
  <inkml:trace contextRef="#ctx0" brushRef="#br0" timeOffset="-16403.18">17151 1742 0 0 0,'0'0'576'0'0,"0"0"72"0"0,0 0-73 0 0,0 0-29 0 0,0 0 11 0 0,0 4 66 0 0,-1 8-194 0 0,-2 0 0 0 0,1 0 0 0 0,-1 0 0 0 0,-1 0 0 0 0,0-1 0 0 0,-1 1 0 0 0,0-1 0 0 0,-1 0 0 0 0,0-1 0 0 0,-1 1 0 0 0,0-1 0 0 0,-1 0 0 0 0,-5 6-429 0 0,-9 13 264 0 0,-170 217 1795 0 0,191-245-2027 0 0,0 0 0 0 0,-1 0 1 0 0,1 0-1 0 0,0 0 0 0 0,0 0 0 0 0,0 0 0 0 0,0 0 0 0 0,0 1 0 0 0,0-1 0 0 0,0 0 1 0 0,0 1-1 0 0,0-1 0 0 0,0 0 0 0 0,1 1 0 0 0,-1-1 0 0 0,1 1 0 0 0,-1-1 1 0 0,1 1-1 0 0,0-1 0 0 0,-1 1 0 0 0,1 0 0 0 0,0-1 0 0 0,0 1 0 0 0,0-1 0 0 0,0 1 1 0 0,0-1-1 0 0,1 1 0 0 0,-1 0 0 0 0,0-1 0 0 0,1 1 0 0 0,-1-1 0 0 0,1 1 1 0 0,-1-1-1 0 0,1 0 0 0 0,0 1 0 0 0,0-1 0 0 0,0 1 0 0 0,0-1 0 0 0,0 0 0 0 0,0 0 1 0 0,0 0-1 0 0,0 0 0 0 0,0 0 0 0 0,0 0 0 0 0,0 0 0 0 0,1 0 0 0 0,-1 0 1 0 0,1 0-1 0 0,-1 0 0 0 0,0-1 0 0 0,1 1 0 0 0,0 0-32 0 0,191 2 1444 0 0,74-32-1085 0 0,-217 22 1075 0 0,-59-11 157 0 0,-10 2-1303 0 0,0-1-1 0 0,1 0 1 0 0,1-1 0 0 0,1-1-1 0 0,0-1 1 0 0,2 0 0 0 0,0-1 0 0 0,-5-12-288 0 0,-52-115 326 0 0,48 82-2960 0 0,22 63 1664 0 0,1 1-2121 0 0,0 0-1224 0 0,0 2-5227 0 0</inkml:trace>
  <inkml:trace contextRef="#ctx0" brushRef="#br0" timeOffset="-15899.992">17709 1761 2280 0 0,'0'0'987'0'0,"0"0"-313"0"0,0 0-215 0 0,0 0-22 0 0,0 0 107 0 0,0 0 154 0 0,0 0 128 0 0,0 0 93 0 0,0 0 35 0 0,0 0-58 0 0,0 0-164 0 0,0 0-160 0 0,2 11-101 0 0,11 96 1011 0 0,-13-90-1333 0 0,-1 1 0 0 0,-1-1 0 0 0,0 0 0 0 0,-1 0 1 0 0,-1 0-1 0 0,0 0 0 0 0,-6 13-149 0 0,-10 40 163 0 0,19-69-129 0 0,0 0-1 0 0,0 0 1 0 0,1 0 0 0 0,-1 1 0 0 0,0-1 0 0 0,1 0 0 0 0,-1 0 0 0 0,1 1 0 0 0,-1-1-1 0 0,1 1 1 0 0,0-1 0 0 0,0 0 0 0 0,0 1 0 0 0,-1-1 0 0 0,1 1 0 0 0,0-1 0 0 0,1 0-1 0 0,-1 1 1 0 0,0-1 0 0 0,0 1 0 0 0,1-1 0 0 0,-1 0 0 0 0,0 1 0 0 0,1-1 0 0 0,0 0-1 0 0,-1 0 1 0 0,1 1 0 0 0,0-1 0 0 0,-1 0 0 0 0,1 0 0 0 0,0 0 0 0 0,0 0 0 0 0,0 0-1 0 0,0 0 1 0 0,0 0 0 0 0,0 0 0 0 0,0 0 0 0 0,1 0 0 0 0,-1-1 0 0 0,0 1 0 0 0,0 0-1 0 0,1-1 1 0 0,-1 1 0 0 0,0-1 0 0 0,1 1 0 0 0,-1-1 0 0 0,0 0 0 0 0,1 0 0 0 0,-1 0-1 0 0,1 1 1 0 0,-1-1 0 0 0,0 0 0 0 0,1-1 0 0 0,-1 1 0 0 0,2 0-34 0 0,187-18 2715 0 0,-91 3-2234 0 0,-79 14-783 0 0,-16 2-4299 0 0,0-1-4583 0 0,-4 0 4074 0 0</inkml:trace>
  <inkml:trace contextRef="#ctx0" brushRef="#br0" timeOffset="-15399.265">17527 1543 848 0 0,'0'0'1400'0'0,"0"0"-514"0"0,0 0-243 0 0,0 0 58 0 0,0 0 161 0 0,0 0 143 0 0,0 0 48 0 0,0 0-39 0 0,0 0 1 0 0,0 0 4 0 0,0 0-21 0 0,0 0-42 0 0,0 0-48 0 0,22 2-2 0 0,139 4 1696 0 0,110-3-395 0 0,-271-3-2047 0 0,0 0 105 0 0,0 0 106 0 0,0 0 41 0 0,-1-6-323 0 0,-1 0 0 0 0,1-1 1 0 0,-2 1-1 0 0,1 0 0 0 0,-1 0 0 0 0,0 0 1 0 0,0 1-1 0 0,0-1 0 0 0,-1 1 1 0 0,0-1-1 0 0,0 1 0 0 0,0 1 0 0 0,0-1 1 0 0,-1 0-1 0 0,0 1 0 0 0,-1-1-89 0 0,-24-26 54 0 0,-13-18-893 0 0,42 47-730 0 0,3 3-11398 0 0,-1 0 12653 0 0,2 3-5710 0 0</inkml:trace>
  <inkml:trace contextRef="#ctx0" brushRef="#br0" timeOffset="-14993.976">18366 1797 2801 0 0,'0'0'1329'0'0,"0"0"-319"0"0,0 0-203 0 0,0 0 69 0 0,0 0 196 0 0,0 0 147 0 0,0 0-16 0 0,0 0-86 0 0,0 0-146 0 0,0 0-204 0 0,0 0-181 0 0,0 0-130 0 0,0 0-71 0 0,19 3 9 0 0,95 9 471 0 0,143-27 549 0 0,-231 11-1969 0 0,24-4-1872 0 0,-17 6-6855 0 0,-26 2 4274 0 0</inkml:trace>
  <inkml:trace contextRef="#ctx0" brushRef="#br0" timeOffset="-10532.243">18359 2007 0 0 0,'22'-9'491'0'0,"36"4"8027"0"0,-54 5-8445 0 0,232-2 4632 0 0,-118 0-5917 0 0,0 2-7133 0 0,-117 0 4115 0 0</inkml:trace>
  <inkml:trace contextRef="#ctx0" brushRef="#br0" timeOffset="-5710.233">19734 1643 0 0 0,'0'0'415'0'0,"0"0"417"0"0,0 0 105 0 0,-1-7-102 0 0,0 2-680 0 0,-6-24 1201 0 0,-8 14 2928 0 0,9 15-4232 0 0,1 1-1 0 0,-1 0 1 0 0,0 0 0 0 0,1 0-1 0 0,-1 1 1 0 0,1 0 0 0 0,-1 0-1 0 0,1 0 1 0 0,0 1-1 0 0,0 0 1 0 0,0 0 0 0 0,0 0-1 0 0,0 0 1 0 0,1 1 0 0 0,-1 0-1 0 0,1 0 1 0 0,0 0 0 0 0,0 0-1 0 0,-2 4-51 0 0,-6 3 119 0 0,-4 7-27 0 0,0 0 0 0 0,2 1 0 0 0,0 1-1 0 0,1 0 1 0 0,0 1 0 0 0,2 0 0 0 0,-6 16-92 0 0,14-32 56 0 0,-1 1 0 0 0,1 0 0 0 0,0 0 0 0 0,1 0 0 0 0,-1 0 0 0 0,1 1 0 0 0,1-1 0 0 0,-1 1 0 0 0,1-1 0 0 0,0 1 0 0 0,0 0 0 0 0,1-1 0 0 0,0 1 0 0 0,0 0 0 0 0,1-1 0 0 0,-1 1 0 0 0,2-1 0 0 0,-1 1 0 0 0,1-1 0 0 0,0 1 0 0 0,0-1 0 0 0,0 0 0 0 0,1 0 0 0 0,0 0 0 0 0,1 2-56 0 0,7 0 182 0 0,1 0-1 0 0,0 0 1 0 0,0-1-1 0 0,1 0 0 0 0,-1-1 1 0 0,1 0-1 0 0,1-1 1 0 0,-1-1-1 0 0,1 0 1 0 0,0-1-1 0 0,0-1 0 0 0,0 0 1 0 0,0 0-1 0 0,0-1 1 0 0,0-1-1 0 0,0-1 1 0 0,0 0-1 0 0,0-1 0 0 0,0 0 1 0 0,0-1-1 0 0,0-1 1 0 0,6-2-182 0 0,-6 1 144 0 0,14-2 99 0 0,-1-2 1 0 0,-1-1-1 0 0,1-1 1 0 0,-2-1 0 0 0,1-1-1 0 0,-2-1 1 0 0,0-1-1 0 0,0-2 1 0 0,-2 0-1 0 0,0-1 1 0 0,-1-2-1 0 0,-1 0 1 0 0,12-16-244 0 0,-28 28-74 0 0,0 0 1 0 0,0 0-1 0 0,-1 0 0 0 0,-1 0 1 0 0,1 0-1 0 0,-1 0 1 0 0,-1-1-1 0 0,0 1 1 0 0,0-1-1 0 0,0 1 0 0 0,-1-1 1 0 0,-1 0-1 0 0,1 1 1 0 0,-1-1-1 0 0,-1 1 0 0 0,1 0 1 0 0,-1-1-1 0 0,-1 1 1 0 0,0 0-1 0 0,0 0 1 0 0,-1 0-1 0 0,1 1 0 0 0,-2-1 1 0 0,1 1-1 0 0,-1 0 1 0 0,0 0-1 0 0,-1 0 0 0 0,1 1 1 0 0,-1 0-1 0 0,0 0 1 0 0,-1 0-1 0 0,0 1 1 0 0,0 0-1 0 0,-1 0 74 0 0,-8-6-500 0 0,-1 2 0 0 0,0 0 0 0 0,-1 1 0 0 0,0 0-1 0 0,-1 2 1 0 0,1 0 0 0 0,-1 1 0 0 0,0 1 0 0 0,0 1 0 0 0,-1 1 0 0 0,1 0 0 0 0,-4 1 500 0 0,-84 11-5982 0 0,78-2 1208 0 0</inkml:trace>
  <inkml:trace contextRef="#ctx0" brushRef="#br0" timeOffset="-5278.709">19058 1838 0 0 0,'0'0'405'0'0,"0"0"753"0"0,0 0 310 0 0,0 0 129 0 0,0 0 64 0 0,0 0-6 0 0,0 0-88 0 0,0 0-113 0 0,15-4-126 0 0,94-28 1926 0 0,-78 25-2530 0 0,0 2-1 0 0,1 1 0 0 0,-1 2 1 0 0,1 1-1 0 0,13 2-723 0 0,31-2 324 0 0,724-40-436 0 0,-683 31-711 0 0,149-14-2949 0 0,-91 11-7077 0 0,-153 12 6917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0,'0'0'894'0'0,"0"0"171"0"0,0 0 151 0 0,0 0 127 0 0,0 0 70 0 0,32 1-29 0 0,101 4-92 0 0,40-5 2357 0 0,101-32-1134 0 0,-152 22-2895 0 0,-71 9-7247 0 0,-50 1 4476 0 0,-1 0 466 0 0,0 0 1757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4033 0 0,'0'0'2606'0'0,"0"0"-1374"0"0,0 0-660 0 0,0 0-84 0 0,0 0 126 0 0,0 0 146 0 0,0 0 11 0 0,0 0-72 0 0,0 0-75 0 0,0 0-60 0 0,0 0-23 0 0,0 0-51 0 0,13 2-57 0 0,114 10 1119 0 0,73-20-19 0 0,-66-14-3472 0 0,-115 18 976 0 0,40-11-4331 0 0,-24-1-3425 0 0,-27 11 8122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7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2104 0 0,'0'0'1247'0'0,"0"0"-234"0"0,0 0-213 0 0,0 0-83 0 0,0 0 22 0 0,0 0 13 0 0,0 0-21 0 0,0 0-1 0 0,0 0 62 0 0,0 0 49 0 0,0 0 39 0 0,0 0-14 0 0,0 0-101 0 0,9 6-64 0 0,89 47 1478 0 0,78 9-1146 0 0,-107-15-1242 0 0,-67-46 197 0 0,-1 1 1 0 0,1 0-1 0 0,-1-1 1 0 0,1 1 0 0 0,-1 0-1 0 0,0 0 1 0 0,0 0-1 0 0,0 0 1 0 0,0 0-1 0 0,-1 0 1 0 0,1 0 0 0 0,0 0-1 0 0,-1 0 1 0 0,1 1-1 0 0,-1-1 1 0 0,0 0-1 0 0,0 0 1 0 0,0 0 0 0 0,0 1-1 0 0,0-1 1 0 0,0 0-1 0 0,-1 0 1 0 0,1 0 0 0 0,-1 0-1 0 0,1 0 1 0 0,-1 1-1 0 0,0-1 1 0 0,0 0-1 0 0,0 0 1 0 0,0-1 0 0 0,0 1-1 0 0,-1 0 1 0 0,1 0-1 0 0,0 0 1 0 0,-1 0 11 0 0,-132 100 397 0 0,67-58-270 0 0,10-1-52 0 0,53-38-424 0 0,-32 49 14 0 0,35-35-3282 0 0,10 1-4566 0 0,-5-13 3787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2937 0 0,'0'0'2151'0'0,"0"0"-690"0"0,0 0-326 0 0,0 0 22 0 0,0 0 104 0 0,0 0 21 0 0,0 0-85 0 0,0 0-86 0 0,0 0-88 0 0,0 0-99 0 0,0 0-117 0 0,0 0-125 0 0,0 0-109 0 0,15 1-46 0 0,104-2 949 0 0,214-32 202 0 0,-207 23-3168 0 0,-96 6 104 0 0,4 1-2592 0 0,-12 2-6805 0 0,-20 1 7038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4089 0 0,'0'0'1775'0'0,"0"0"-523"0"0,0 0-241 0 0,0 0 127 0 0,0 0 234 0 0,0 0 120 0 0,0 0-9 0 0,0 0-128 0 0,0 0-205 0 0,0 0-225 0 0,0 0-205 0 0,0 0-191 0 0,0 0-151 0 0,33-4-100 0 0,108-14-93 0 0,152-47-718 0 0,-211 49-1306 0 0,-29 6-1245 0 0,-2-1-3960 0 0,-32 7 412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5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0 3081 0 0,'0'0'2803'0'0,"0"0"-847"0"0,0 0-310 0 0,0 0-46 0 0,0 0-53 0 0,0 0-184 0 0,0 0-262 0 0,0 0-257 0 0,0 0-229 0 0,0 0-194 0 0,0 0-162 0 0,0 0-133 0 0,6 0 84 0 0,-9 35 71 0 0,-1-1 0 0 0,-2 1 0 0 0,-1-2 0 0 0,-1 1-1 0 0,-2-1 1 0 0,-12 25-281 0 0,-21 28 8 0 0,35-74-12 0 0,1 0 0 0 0,0 0 0 0 0,1 0 0 0 0,0 1 0 0 0,1 0 0 0 0,1 0 0 0 0,0 0 0 0 0,1 0 0 0 0,0 1 0 0 0,1 0 0 0 0,0 5 4 0 0,2-15 12 0 0,-1-1 0 0 0,1 0 0 0 0,0 0 0 0 0,1 0 0 0 0,-1 0 0 0 0,0 0-1 0 0,1 0 1 0 0,0 0 0 0 0,0 0 0 0 0,0 0 0 0 0,0 0 0 0 0,0 0 0 0 0,0 0 0 0 0,1 0-1 0 0,0-1 1 0 0,-1 1 0 0 0,1-1 0 0 0,0 1 0 0 0,0-1 0 0 0,0 0 0 0 0,1 1-1 0 0,-1-1 1 0 0,0 0 0 0 0,1 0 0 0 0,0-1 0 0 0,-1 1 0 0 0,1-1 0 0 0,0 1-1 0 0,0-1 1 0 0,0 0 0 0 0,-1 0 0 0 0,2 0 0 0 0,-1 0 0 0 0,0-1 0 0 0,0 1 0 0 0,0-1-1 0 0,0 0 1 0 0,1 0-12 0 0,125-18 926 0 0,38-26-1928 0 0,-149 43-1051 0 0,-5 2-2446 0 0,-2-1-4659 0 0,-9 0 5272 0 0</inkml:trace>
  <inkml:trace contextRef="#ctx0" brushRef="#br0" timeOffset="437.957">653 446 0 0 0,'0'0'999'0'0,"0"0"489"0"0,0 0 31 0 0,0 0-155 0 0,0 0-173 0 0,0 0-137 0 0,0 0-68 0 0,0 0-14 0 0,0 0 9 0 0,-1 5 3227 0 0,-2 19-3637 0 0,-28 124-506 0 0,31-147-766 0 0,-5 20 1306 0 0,2-16-4831 0 0,-2-3-6469 0 0,3-2 10314 0 0</inkml:trace>
  <inkml:trace contextRef="#ctx0" brushRef="#br0" timeOffset="813.646">474 442 3041 0 0,'0'0'2522'0'0,"0"0"-1019"0"0,0 0-491 0 0,0 0-25 0 0,0 0 100 0 0,0 0 34 0 0,0 0-47 0 0,0 0-90 0 0,0 0-103 0 0,0 0-126 0 0,0 0-123 0 0,0 0-113 0 0,15 0-73 0 0,115 0 1001 0 0,-30-2 347 0 0,-51 1-4398 0 0,-24 1-2866 0 0,0-1-4034 0 0,-23 1 7277 0 0</inkml:trace>
  <inkml:trace contextRef="#ctx0" brushRef="#br0" timeOffset="1098.734">454 681 4449 0 0,'0'0'863'0'0,"0"0"-251"0"0,0 0 205 0 0,0 0 552 0 0,0 0 418 0 0,0 0 57 0 0,0 0-254 0 0,0 0-418 0 0,0 0-332 0 0,0 0-264 0 0,0 0-201 0 0,33 1-103 0 0,106 1-72 0 0,-22-11 160 0 0,1-6-1589 0 0,-93 10-2909 0 0,-1-1-3655 0 0,-18 5 3827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08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6201 0 0,'0'0'1911'0'0,"0"0"-485"0"0,0 0-236 0 0,0 0-9 0 0,0 0 3 0 0,0 0-87 0 0,0 0-202 0 0,0 0-222 0 0,0 0-170 0 0,0 0-99 0 0,0 0-67 0 0,0 0-50 0 0,-6 16-26 0 0,-18 54-26 0 0,19-52-84 0 0,0-1 0 0 0,2 1-1 0 0,0 0 1 0 0,1 1 0 0 0,1-1-1 0 0,0 0 1 0 0,2 10-151 0 0,-2 38 237 0 0,-16 95 42 0 0,10-81-101 0 0,43-61 771 0 0,84-26 279 0 0,90-25-656 0 0,-158 27-532 0 0,-52 5-68 0 0,0 0-37 0 0,0 0-82 0 0,0 0-114 0 0,0 0-190 0 0,0 0-292 0 0,0 0 911 0 0,0-2-3895 0 0,2 1-6814 0 0,-2 1 4013 0 0</inkml:trace>
  <inkml:trace contextRef="#ctx0" brushRef="#br0" timeOffset="678.023">599 365 0 0 0,'0'0'503'0'0,"0"0"374"0"0,0 0 73 0 0,0 0-39 0 0,0 0-52 0 0,0 0-71 0 0,0 0-59 0 0,1 12-46 0 0,0 2-403 0 0,-1 0 0 0 0,0 0 0 0 0,0 0 0 0 0,-2 0-1 0 0,0 0 1 0 0,0 0 0 0 0,-1 0 0 0 0,-3 6-280 0 0,-12 45-40 0 0,17-56 267 0 0,8 1-8696 0 0,-4-10 8212 0 0</inkml:trace>
  <inkml:trace contextRef="#ctx0" brushRef="#br0" timeOffset="5119.994">564 369 0 0 0,'0'-16'5'0'0,"0"13"79"0"0,0 3 232 0 0,0 0 62 0 0,0 0 77 0 0,0 0 122 0 0,0 0 129 0 0,0 0 80 0 0,0 0-19 0 0,0 0-80 0 0,0 0-88 0 0,0 0-62 0 0,0 0-42 0 0,0 0-22 0 0,0 0-50 0 0,1 58 3178 0 0,0-27-3358 0 0,-1 0 0 0 0,-1 0 1 0 0,-2 0-1 0 0,-1 0 0 0 0,-2 7-243 0 0,-27 75 4 0 0,34-113-76 0 0,-1 0 0 0 0,0 0 0 0 0,0 0-1 0 0,1 0 1 0 0,-1 0 0 0 0,0 0 0 0 0,1 0-1 0 0,-1 0 1 0 0,0 0 0 0 0,0 0 0 0 0,1 0-1 0 0,-1 0 1 0 0,0 0 0 0 0,1 0 0 0 0,-1 0-1 0 0,0 0 1 0 0,0 0 0 0 0,1 0 0 0 0,-1 0-1 0 0,0 1 1 0 0,0-1 0 0 0,1 0 0 0 0,-1 0-1 0 0,0 0 1 0 0,0 0 0 0 0,0 1 0 0 0,1-1-1 0 0,-1 0 1 0 0,0 0 0 0 0,0 0 0 0 0,0 1-1 0 0,0-1 1 0 0,1 0 0 0 0,-1 0 0 0 0,0 1 0 0 0,0-1-1 0 0,0 0 1 0 0,0 0 0 0 0,0 1 0 0 0,0-1-1 0 0,0 0 1 0 0,0 0 0 0 0,0 1 0 0 0,0-1-1 0 0,0 0 1 0 0,0 1 0 0 0,0-1 0 0 0,0 0-1 0 0,0 0 1 0 0,0 1 0 0 0,0-1 0 0 0,0 0-1 0 0,0 0 1 0 0,0 1 0 0 0,0-1 0 0 0,0 0-1 0 0,-1 0 1 0 0,1 1 0 0 0,0-1 0 0 0,0 0 72 0 0,22-17-4841 0 0,-18 14 2524 0 0,1-1 1700 0 0</inkml:trace>
  <inkml:trace contextRef="#ctx0" brushRef="#br0" timeOffset="5462.684">534 413 0 0 0,'0'0'188'0'0,"0"0"454"0"0,0 0 204 0 0,0 0 75 0 0,0 0 31 0 0,0 0 28 0 0,0 0 46 0 0,0 0 47 0 0,0 0 25 0 0,0 0 18 0 0,0 0-1 0 0,6 2-28 0 0,17 3-254 0 0,-1-1 0 0 0,1-1 0 0 0,0-1-1 0 0,0-1 1 0 0,0-1 0 0 0,1-1 0 0 0,1-1-833 0 0,64-4 169 0 0,-50 5-4371 0 0,-37 7-2977 0 0,-2-4 2517 0 0,0 1 3662 0 0</inkml:trace>
  <inkml:trace contextRef="#ctx0" brushRef="#br0" timeOffset="5731.876">499 601 984 0 0,'0'0'1899'0'0,"0"0"-276"0"0,0 0-160 0 0,0 0 91 0 0,0 0 106 0 0,0 0-86 0 0,0 0-206 0 0,0 0-218 0 0,0 0-189 0 0,0 0-151 0 0,0 0-169 0 0,0 0-159 0 0,28-6-122 0 0,86-17-108 0 0,19 11-901 0 0,-103 12-1576 0 0,-1 7-8412 0 0,-24-6 7367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7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0,'0'0'827'0'0,"0"0"209"0"0,0 0-36 0 0,0 0 35 0 0,0 0 161 0 0,0 0 115 0 0,0 0-9 0 0,0 0-91 0 0,0 0-159 0 0,0 0-177 0 0,0 0-138 0 0,0 0-111 0 0,0 0-66 0 0,17-1-21 0 0,112-6 988 0 0,235 11 705 0 0,-364-4-1773 0 0,0 0 127 0 0,-15-11 1062 0 0,-181-110-483 0 0,167 95-2219 0 0,26 19-3445 0 0,1 0-4241 0 0,2 6 2109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18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0 0 0,'0'0'729'0'0,"0"0"233"0"0,0 0 349 0 0,0 0 236 0 0,0 0 28 0 0,0 0-141 0 0,0 0-165 0 0,0 0-138 0 0,0 0-121 0 0,0 0-125 0 0,0 0-161 0 0,34-2-150 0 0,106-2-114 0 0,-17-1 1028 0 0,-49-2-450 0 0,-64 5-1692 0 0,-11 2 751 0 0,1 0 1 0 0,0-1-1 0 0,-1 1 1 0 0,1 0-1 0 0,0-1 1 0 0,-1 1-1 0 0,1-1 1 0 0,0 1 0 0 0,0 0-1 0 0,0-1 1 0 0,-1 1-1 0 0,1-1 1 0 0,0 1-1 0 0,0-1 1 0 0,0 1-1 0 0,0-1 1 0 0,0 1-1 0 0,0-1 1 0 0,0 1-1 0 0,0-1 1 0 0,0 1-1 0 0,0-1 1 0 0,0 1 0 0 0,0-1-1 0 0,0 1 1 0 0,0 0-1 0 0,0-1 1 0 0,0 1-1 0 0,1-1 1 0 0,-1 1-1 0 0,0-1 1 0 0,0 1-1 0 0,1-1 1 0 0,-1 1-1 0 0,0 0 1 0 0,1-1-1 0 0,-1 1 1 0 0,0 0 0 0 0,1-1-1 0 0,-1 1 1 0 0,0 0-1 0 0,1-1 1 0 0,-1 1-1 0 0,1 0 1 0 0,-1 0-1 0 0,0-1 1 0 0,1 1-1 0 0,-1 0 1 0 0,1 0-1 0 0,-1 0 1 0 0,1 0-1 0 0,-1 0 1 0 0,1 0 0 0 0,-1 0-1 0 0,1 0 1 0 0,-1 0-1 0 0,1 0 1 0 0,-1 0-1 0 0,1 0 1 0 0,-1 0-1 0 0,1 0 1 0 0,-1 0-1 0 0,1 0 1 0 0,-1 0-1 0 0,0 1 1 0 0,1-1 0 0 0,-1 0-1 0 0,1 0 1 0 0,-1 1-1 0 0,1-1-97 0 0,-109-81 255 0 0,107 81-558 0 0,-17-12-877 0 0,15 5-9158 0 0,3 4-406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6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333 141 0 0 0,'1'-11'6842'0'0,"0"-11"-3184"0"0,-2 18-3377 0 0,0-1 1 0 0,0 1-1 0 0,0 0 1 0 0,0 0 0 0 0,-1 0-1 0 0,1 0 1 0 0,-1 0 0 0 0,0 0-1 0 0,0 0 1 0 0,-1 1-1 0 0,1-1 1 0 0,-1 1 0 0 0,0 0-1 0 0,0-1 1 0 0,0 1 0 0 0,-2-1-282 0 0,-13-16 795 0 0,14 17-707 0 0,0 0 1 0 0,-1 0-1 0 0,1 1 1 0 0,-1 0 0 0 0,0 0-1 0 0,0 0 1 0 0,0 1-1 0 0,0 0 1 0 0,0-1 0 0 0,0 2-1 0 0,0-1 1 0 0,0 1-1 0 0,0-1 1 0 0,-4 2-89 0 0,-25 13-19 0 0,15 27 266 0 0,15-24-204 0 0,1 0-1 0 0,1 1 1 0 0,0-1-1 0 0,2 0 1 0 0,0 0-1 0 0,0 1 1 0 0,2-1 0 0 0,0 0-1 0 0,1 0 1 0 0,1 0-1 0 0,0 0 1 0 0,2 1-43 0 0,25 71 195 0 0,2 21-65 0 0,-17-67-54 0 0,-3 0 0 0 0,-1 1 0 0 0,-3 0-1 0 0,-1 1 1 0 0,-2 0 0 0 0,-2 12-76 0 0,-3-49 14 0 0,0 0 1 0 0,0 0-1 0 0,-1 0 0 0 0,0 0 0 0 0,0 0 1 0 0,-1 0-1 0 0,0 0 0 0 0,0 0 0 0 0,-1-1 1 0 0,0 1-1 0 0,-1 0 0 0 0,1-1 1 0 0,-2 0-1 0 0,1 1 0 0 0,-1-1 0 0 0,0 0 1 0 0,-4 5-15 0 0,1-6 3 0 0,0 0 0 0 0,0 0 0 0 0,0 0 0 0 0,-1-1 0 0 0,0-1 0 0 0,0 1 0 0 0,0-1 0 0 0,-1-1 0 0 0,1 1 1 0 0,-1-1-1 0 0,0-1 0 0 0,0 0 0 0 0,0 0 0 0 0,0-1 0 0 0,0 0 0 0 0,0 0 0 0 0,0-1 0 0 0,-1 0 0 0 0,-6-2-3 0 0,-63-28-425 0 0,72-13-3670 0 0,18 18-4371 0 0,-5 20 2591 0 0</inkml:trace>
  <inkml:trace contextRef="#ctx0" brushRef="#br0" timeOffset="798.564">626 299 0 0 0,'0'0'563'0'0,"0"0"180"0"0,0 0-57 0 0,0 0-88 0 0,0 0-14 0 0,0 0 63 0 0,8 6 2011 0 0,-4-2 2580 0 0,-82 34-2369 0 0,-53 39-1540 0 0,131-76-1335 0 0,0 0 0 0 0,0-1-1 0 0,-1 1 1 0 0,1 0 0 0 0,0 0-1 0 0,0-1 1 0 0,0 1 0 0 0,0 0-1 0 0,0 0 1 0 0,0 0-1 0 0,0-1 1 0 0,0 1 0 0 0,0 0-1 0 0,1 0 1 0 0,-1 0 0 0 0,0-1-1 0 0,0 1 1 0 0,1 0 0 0 0,-1-1-1 0 0,0 1 1 0 0,1 0-1 0 0,-1 0 1 0 0,1-1 0 0 0,-1 1-1 0 0,1-1 1 0 0,-1 1 0 0 0,1-1-1 0 0,0 1 1 0 0,-1 0 0 0 0,1-1-1 0 0,-1 0 1 0 0,1 1-1 0 0,0-1 1 0 0,0 1 0 0 0,-1-1-1 0 0,1 0 1 0 0,0 0 0 0 0,0 1-1 0 0,-1-1 1 0 0,1 0 0 0 0,0 0-1 0 0,0 0 1 0 0,-1 0-1 0 0,1 0 1 0 0,0 0 0 0 0,0 0-1 0 0,0 0 1 0 0,-1 0 0 0 0,1 0-1 0 0,0 0 7 0 0,54 15 137 0 0,60 5 227 0 0,-114-19-358 0 0,0 1 1 0 0,0-1-1 0 0,0 1 0 0 0,-1 0 0 0 0,1-1 1 0 0,-1 1-1 0 0,0 0 0 0 0,1 0 0 0 0,-1-1 1 0 0,0 1-1 0 0,0 0 0 0 0,0 0 1 0 0,0-1-1 0 0,0 1 0 0 0,0 0 0 0 0,-1 0 1 0 0,1-1-1 0 0,0 1 0 0 0,-1 0 0 0 0,0-1 1 0 0,1 1-1 0 0,-1 0 0 0 0,0-1 0 0 0,0 1 1 0 0,0-1-1 0 0,0 1 0 0 0,0-1 0 0 0,0 1 1 0 0,0-1-1 0 0,0 0 0 0 0,-1 0 1 0 0,1 0-1 0 0,-2 1-6 0 0,-146 108 89 0 0,126-93-101 0 0,17-14 17 0 0,0 1 0 0 0,0 0 0 0 0,0 0 0 0 0,1 1-1 0 0,0 0 1 0 0,0 0 0 0 0,0 0 0 0 0,0 0 0 0 0,1 1-1 0 0,0 0 1 0 0,0 0 0 0 0,1 0 0 0 0,-1 1-5 0 0,4-5 15 0 0,1 0 0 0 0,0 0 0 0 0,0 0 0 0 0,0 0 0 0 0,0-1 0 0 0,0 1 0 0 0,0-1 0 0 0,1 1 0 0 0,-1 0 0 0 0,0-1 0 0 0,1 0 0 0 0,-1 1 0 0 0,1-1 0 0 0,0 0 0 0 0,-1 0 0 0 0,1 0 0 0 0,0 0 0 0 0,0 0 0 0 0,0 0 0 0 0,0-1 0 0 0,-1 1 0 0 0,1 0 0 0 0,0-1 0 0 0,0 0 0 0 0,0 1 0 0 0,0-1 0 0 0,0 0 0 0 0,0 0 0 0 0,0 0 0 0 0,0 0 0 0 0,0-1 0 0 0,0 1 0 0 0,0 0 0 0 0,0-1 0 0 0,0 0 0 0 0,0 1 0 0 0,0-1 0 0 0,0 0-15 0 0,7 1 142 0 0,157-38 722 0 0,-135 27-3324 0 0,-15-6-6661 0 0,-12 13 5472 0 0,1 0 858 0 0</inkml:trace>
  <inkml:trace contextRef="#ctx0" brushRef="#br0" timeOffset="1093.526">832 372 0 0 0,'0'0'954'0'0,"0"0"204"0"0,0 0-37 0 0,0 0 10 0 0,0 0 160 0 0,0 0 120 0 0,0 0 11 0 0,0 0-68 0 0,0 0-176 0 0,0 0-218 0 0,0 0-191 0 0,0 0-163 0 0,0 0-102 0 0,-5 24-53 0 0,-16 73-41 0 0,16 37 568 0 0,4-126-1086 0 0,1 0 1 0 0,0 0-1 0 0,0 0 0 0 0,1 0 1 0 0,0-1-1 0 0,1 1 0 0 0,0 0 1 0 0,0-1-1 0 0,0 1 0 0 0,1-1 0 0 0,0 1 1 0 0,4 5 107 0 0,6-1-2034 0 0,-3-9-3442 0 0,-9-3 3730 0 0,-1-1-2627 0 0,3-5 3596 0 0,-3 2 777 0 0</inkml:trace>
  <inkml:trace contextRef="#ctx0" brushRef="#br0" timeOffset="1378.358">767 446 0 0 0,'0'0'391'0'0,"0"0"788"0"0,0 0 293 0 0,0 0 12 0 0,0 0-79 0 0,0 0-45 0 0,0 0-20 0 0,0 0-94 0 0,0 0-129 0 0,0 0-158 0 0,33-3-213 0 0,103-10-163 0 0,-8-15 394 0 0,-100 22-1053 0 0,8-1-535 0 0,-12 5-3191 0 0,-24 2 2022 0 0,-7 11-5051 0 0,5-7 5672 0 0</inkml:trace>
  <inkml:trace contextRef="#ctx0" brushRef="#br0" timeOffset="1634.797">790 582 0 0 0,'0'0'1172'0'0,"0"0"290"0"0,0 0 265 0 0,0 0 41 0 0,0 0-186 0 0,0 0-211 0 0,0 0-189 0 0,0 0-165 0 0,0 0-158 0 0,0 0-180 0 0,0 0-196 0 0,33-6-206 0 0,102-22-156 0 0,-54 8-525 0 0,-41 11-3418 0 0,-22 3-2446 0 0,-11 5 3062 0 0</inkml:trace>
  <inkml:trace contextRef="#ctx0" brushRef="#br0" timeOffset="2028.878">780 214 632 0 0,'0'0'958'0'0,"0"0"-225"0"0,0 0-99 0 0,0 0 172 0 0,0 0 264 0 0,0 0 153 0 0,0 0 47 0 0,0 0-25 0 0,0 0-78 0 0,0 0-107 0 0,0 0-149 0 0,0 0-129 0 0,0 0-90 0 0,23 0-41 0 0,114-6 498 0 0,24-14 1708 0 0,-235-10-1704 0 0,13-21-726 0 0,58 18-5416 0 0,15 23-3698 0 0,-8 9 2943 0 0</inkml:trace>
  <inkml:trace contextRef="#ctx0" brushRef="#br0" timeOffset="3019.259">1349 534 0 0 0,'0'0'249'0'0,"0"0"49"0"0,0 0-86 0 0,0 0-105 0 0,0 0-77 0 0,0 0-22 0 0,0 0-28 0 0,-26 16 14 0 0,-79 47 30 0 0,67-31 141 0 0,37-30-135 0 0,0 0 0 0 0,1 0 0 0 0,-1 0 1 0 0,0 1-1 0 0,0-1 0 0 0,1 0 0 0 0,0 0 0 0 0,-1 1 1 0 0,1-1-1 0 0,0 0 0 0 0,0 0 0 0 0,0 1 0 0 0,0-1 1 0 0,0 0-1 0 0,1 1 0 0 0,-1-1 0 0 0,1 0 0 0 0,0 0 1 0 0,-1 0-1 0 0,1 1 0 0 0,0-1 0 0 0,0 0 0 0 0,1 0 0 0 0,-1 0 1 0 0,0 0-1 0 0,0-1 0 0 0,1 1 0 0 0,-1 0 0 0 0,1 0 1 0 0,0-1-1 0 0,0 1 0 0 0,-1-1 0 0 0,1 0 0 0 0,0 1 1 0 0,0-1-1 0 0,2 1-30 0 0,4-1 421 0 0,0-1 1 0 0,0 1 0 0 0,0-1-1 0 0,-1-1 1 0 0,1 1 0 0 0,0-1 0 0 0,0-1-1 0 0,0 1 1 0 0,-1-2 0 0 0,1 1-1 0 0,-1-1 1 0 0,1 0 0 0 0,-1 0-1 0 0,0-1 1 0 0,0 0 0 0 0,-1 0-1 0 0,1 0 1 0 0,5-6-422 0 0,-10 8 58 0 0,11-8 244 0 0,-1-1 0 0 0,-1 0 0 0 0,0-1 0 0 0,-1 0 0 0 0,0-1 0 0 0,-1 0 0 0 0,0 0 0 0 0,-1-1 0 0 0,0 0 0 0 0,-1-1 0 0 0,2-8-302 0 0,-1 6-63 0 0,-1 0 0 0 0,0 0 0 0 0,-1 0 0 0 0,-1-1 1 0 0,-1 0-1 0 0,-1 0 0 0 0,0 0 0 0 0,-1-1 0 0 0,-1 1 0 0 0,-1-1 0 0 0,-1-6 63 0 0,1 22-149 0 0,-1-1 0 0 0,1 1 0 0 0,-1 0 0 0 0,0 0 0 0 0,0-1 0 0 0,0 1 0 0 0,0 0 0 0 0,-1 0 0 0 0,1 0 0 0 0,-1 0 0 0 0,0 1 0 0 0,0-1 0 0 0,0 0 0 0 0,0 1 0 0 0,0-1 0 0 0,-1 1 0 0 0,1 0 0 0 0,-1-1 0 0 0,1 1 0 0 0,-1 0 0 0 0,0 1 0 0 0,0-1 0 0 0,0 0 0 0 0,0 1 0 0 0,0 0 0 0 0,0 0 0 0 0,0 0 0 0 0,0 0 0 0 0,-3 0 149 0 0,0 1-155 0 0,-1 1 0 0 0,1 0 0 0 0,-1 0 0 0 0,1 1 0 0 0,0-1 1 0 0,-1 1-1 0 0,1 1 0 0 0,0 0 0 0 0,0-1 0 0 0,0 2 0 0 0,1-1 0 0 0,-1 1 0 0 0,1 0 0 0 0,0 0 0 0 0,0 0 0 0 0,0 1 155 0 0,-3 3 90 0 0,0 0 0 0 0,1 1 0 0 0,0-1 0 0 0,0 2 0 0 0,1-1 0 0 0,0 1 0 0 0,1 0 0 0 0,0 0-1 0 0,0 0 1 0 0,1 1 0 0 0,1 0 0 0 0,-1 0 0 0 0,2 0 0 0 0,-1 3-90 0 0,1-5 247 0 0,0 0 1 0 0,1 1 0 0 0,0-1-1 0 0,1 1 1 0 0,0-1 0 0 0,0 0 0 0 0,1 1-1 0 0,0-1 1 0 0,1 0 0 0 0,0 0-1 0 0,0 1 1 0 0,1-1 0 0 0,0-1-1 0 0,0 1 1 0 0,1 0 0 0 0,1-1-1 0 0,-1 0 1 0 0,1 0 0 0 0,1 0-1 0 0,-1-1 1 0 0,3 3-248 0 0,11 5 194 0 0,1 0 0 0 0,0-1 0 0 0,1-1 0 0 0,0-1 0 0 0,1-1 0 0 0,0-1 0 0 0,9 2-194 0 0,-13-8-1595 0 0,-10-3-6711 0 0,-8-1 4757 0 0</inkml:trace>
  <inkml:trace contextRef="#ctx0" brushRef="#br0" timeOffset="3385.379">1765 247 1664 0 0,'0'0'1657'0'0,"0"0"-960"0"0,0 0-173 0 0,0 0 311 0 0,0 0 352 0 0,0 0 212 0 0,0 0 52 0 0,0 0-113 0 0,0 0-234 0 0,0 0-255 0 0,0 0-238 0 0,-15 35-187 0 0,-46 105-140 0 0,32-56 138 0 0,24 40-482 0 0,5-122 76 0 0,0 0 1 0 0,1 0 0 0 0,-1 0-1 0 0,1 0 1 0 0,-1 0 0 0 0,1 0-1 0 0,0-1 1 0 0,0 1 0 0 0,0 0-1 0 0,0 0 1 0 0,0 0 0 0 0,0-1-1 0 0,1 1 1 0 0,-1-1 0 0 0,0 1-1 0 0,1-1 1 0 0,0 1 0 0 0,-1-1-1 0 0,1 0 1 0 0,0 0 0 0 0,-1 0-1 0 0,1 0 1 0 0,0 0 0 0 0,0 0-1 0 0,0 0 1 0 0,0 0 0 0 0,0-1-1 0 0,0 1 1 0 0,0-1 0 0 0,0 0-1 0 0,0 1 1 0 0,0-1 0 0 0,0 0-1 0 0,0 0 1 0 0,0 0 0 0 0,0-1-1 0 0,1 1-16 0 0,78-9 1611 0 0,-34-12-3046 0 0,-47 8-4323 0 0,-2 9 499 0 0,0-2 1098 0 0</inkml:trace>
  <inkml:trace contextRef="#ctx0" brushRef="#br0" timeOffset="3651.381">1487 461 1376 0 0,'0'0'1037'0'0,"0"0"-107"0"0,0 0 188 0 0,0 0 353 0 0,0 0 229 0 0,0 0-26 0 0,0 0-171 0 0,0 0-204 0 0,0 0-219 0 0,0 0-182 0 0,0 0-141 0 0,0 0-130 0 0,26-3-95 0 0,81-11-100 0 0,109-28-849 0 0,-191 35-1039 0 0,-4 1-1661 0 0,-7 4-2003 0 0,-5 2-1204 0 0</inkml:trace>
  <inkml:trace contextRef="#ctx0" brushRef="#br0" timeOffset="16460.442">2086 395 0 0 0,'0'0'915'0'0,"0"0"504"0"0,0 0 16 0 0,0 0-210 0 0,0 0-195 0 0,0 0-181 0 0,12 2-107 0 0,94 10 2175 0 0,96-41 1318 0 0,-148 19-4025 0 0,-45 9-4506 0 0,-4 1-4609 0 0,-7 0 7129 0 0</inkml:trace>
  <inkml:trace contextRef="#ctx0" brushRef="#br0" timeOffset="16702.283">2086 593 1520 0 0,'0'0'1542'0'0,"0"0"-296"0"0,0 0 118 0 0,0 0 294 0 0,0 0 69 0 0,0 0-138 0 0,0 0-240 0 0,0 0-227 0 0,0 0-156 0 0,0 0-190 0 0,35-1-222 0 0,109-7-192 0 0,-44 0 194 0 0,-43 4-2457 0 0,-14 3-6598 0 0,-34 1 2568 0 0</inkml:trace>
  <inkml:trace contextRef="#ctx0" brushRef="#br0" timeOffset="17256.444">3081 148 0 0 0,'0'0'960'0'0,"0"0"194"0"0,0 0 54 0 0,0 0 14 0 0,0 0 25 0 0,0 0-21 0 0,0 0-89 0 0,0 0-141 0 0,0 0-176 0 0,0 0-208 0 0,0 0-136 0 0,0 0-94 0 0,0 0-47 0 0,-25 11 27 0 0,-78 36-27 0 0,41-1 294 0 0,52-32-517 0 0,2-3-106 0 0,1 0 0 0 0,0 0-1 0 0,0 1 1 0 0,2 0 0 0 0,-1 0-1 0 0,2 1 1 0 0,-1 0 0 0 0,2 0-1 0 0,0 0 1 0 0,0 0 0 0 0,1 0-1 0 0,1 0 1 0 0,0 1 0 0 0,1 0-6 0 0,0-8 13 0 0,0 0 0 0 0,0 0 1 0 0,1 0-1 0 0,-1 0 0 0 0,1 0 0 0 0,1-1 1 0 0,-1 1-1 0 0,1 0 0 0 0,0-1 1 0 0,0 1-1 0 0,1-1 0 0 0,0 0 0 0 0,0 1 1 0 0,0-1-1 0 0,0-1 0 0 0,1 1 0 0 0,0 0 1 0 0,0-1-1 0 0,0 0 0 0 0,0 0 1 0 0,1 0-1 0 0,0 0 0 0 0,-1-1 0 0 0,2 0 1 0 0,-1 0-1 0 0,0 0 0 0 0,0-1 0 0 0,1 1 1 0 0,-1-1-1 0 0,1-1 0 0 0,0 1 1 0 0,2-1-14 0 0,12 3 360 0 0,1-2 0 0 0,0-1 0 0 0,0 0 0 0 0,0-2 0 0 0,0 0 0 0 0,0-1 0 0 0,0-2 0 0 0,-1 0 0 0 0,1-1 0 0 0,-1-1 0 0 0,0 0 0 0 0,-1-2 0 0 0,1 0 0 0 0,-1-2 0 0 0,-1 0 0 0 0,0-1 0 0 0,14-11-360 0 0,73-73 1205 0 0,-102 91-1201 0 0,0 0-1 0 0,1-1 1 0 0,-1 1-1 0 0,-1-1 1 0 0,1 0-1 0 0,-1 0 1 0 0,0 0-1 0 0,0 0 1 0 0,0 0-1 0 0,-1-1 1 0 0,0 1-1 0 0,0-1 1 0 0,0 1-1 0 0,0 0 1 0 0,-1-1-1 0 0,0 1 1 0 0,0-1-1 0 0,-1 1 1 0 0,0-1-1 0 0,0 1 1 0 0,0-1-1 0 0,0 1 1 0 0,-1 0-1 0 0,0-2-3 0 0,-2 0-302 0 0,0 0 0 0 0,-1 0 1 0 0,0 1-1 0 0,0 0 0 0 0,0 0 0 0 0,-1 0 0 0 0,1 0 0 0 0,-1 1 0 0 0,-1 0 0 0 0,1 0 1 0 0,-1 1-1 0 0,0-1 0 0 0,0 1 0 0 0,0 1 0 0 0,0 0 0 0 0,-1 0 0 0 0,-4-1 302 0 0,-82-17-7257 0 0,60 19 2888 0 0,7-1 0 0 0</inkml:trace>
  <inkml:trace contextRef="#ctx0" brushRef="#br0" timeOffset="17618.434">2654 314 1144 0 0,'0'0'1561'0'0,"0"0"71"0"0,0 0 192 0 0,0 0 111 0 0,0 0-125 0 0,0 0-280 0 0,0 0-341 0 0,0 0-267 0 0,0 0-227 0 0,0 0-162 0 0,0 0-117 0 0,0 0-62 0 0,-3 1 11 0 0,-6 13 1237 0 0,34 0 457 0 0,-6-9-1673 0 0,-1-2 1 0 0,1 0-1 0 0,0 0 0 0 0,0-2 1 0 0,0-1-1 0 0,0 0 1 0 0,12-2-387 0 0,22 0 373 0 0,369-16 819 0 0,-93 7-3187 0 0,-279 15-2224 0 0,-17 2-6881 0 0,-24-5 4573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7:4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64 0 0 0,'0'0'955'0'0,"0"0"89"0"0,0 0 75 0 0,0 0-4 0 0,0 0-67 0 0,0 0-173 0 0,0 0-214 0 0,0 0-198 0 0,0 20 1048 0 0,-3 203 1549 0 0,15-179-2971 0 0,29-58 2586 0 0,-31 6-2498 0 0,0-1 0 0 0,0 0 0 0 0,-1-1 0 0 0,0 0 0 0 0,0-1 0 0 0,-1 0 0 0 0,-1 0 0 0 0,0-1 0 0 0,-1 0 0 0 0,2-4-177 0 0,34-53-72 0 0,-36 68-1254 0 0,-7 14 886 0 0,0 147 348 0 0,2-158 203 0 0,1-1 1 0 0,0 1-1 0 0,0-1 1 0 0,0 1-1 0 0,0-1 0 0 0,0 0 1 0 0,0 0-1 0 0,0 0 0 0 0,0 0 1 0 0,0 0-1 0 0,1 0 0 0 0,-1 0 1 0 0,0-1-1 0 0,0 1 0 0 0,1-1 1 0 0,-1 0-1 0 0,1 1 1 0 0,-1-1-1 0 0,0 0 0 0 0,1 0 1 0 0,-1-1-1 0 0,0 1 0 0 0,1-1 1 0 0,-1 1-1 0 0,0-1 0 0 0,1 1 1 0 0,-1-1-1 0 0,0 0 0 0 0,0 0 1 0 0,0 0-1 0 0,0-1 1 0 0,0 1-1 0 0,0 0 0 0 0,1-2-111 0 0,113-169 575 0 0,-104 161-2011 0 0,7-4-2555 0 0,-2 11-6868 0 0,-15 4 8329 0 0</inkml:trace>
  <inkml:trace contextRef="#ctx0" brushRef="#br0" timeOffset="788.784">503 226 0 0 0,'0'0'483'0'0,"0"0"342"0"0,0 0 130 0 0,0 0-9 0 0,0 0-69 0 0,0 0-43 0 0,0 0-81 0 0,0 0-58 0 0,0 0-40 0 0,0 0 36 0 0,0 0 123 0 0,21 2 131 0 0,61 1 68 0 0,-45-17 430 0 0,-33 8-1139 0 0,5-1-16 0 0,-1-1 0 0 0,0 0 0 0 0,0 0 1 0 0,-1-1-1 0 0,0 0 0 0 0,-1 0 0 0 0,1-1 0 0 0,-2 0 0 0 0,0 0 0 0 0,0 0 0 0 0,-1-1 0 0 0,0 1 0 0 0,0-1 0 0 0,-1 0 0 0 0,-1 0 0 0 0,0 0 0 0 0,0-2-288 0 0,-4 10-42 0 0,1 1 0 0 0,0 0 0 0 0,-1 0 0 0 0,0-1 0 0 0,1 1 0 0 0,-1 0 0 0 0,0 0 0 0 0,0 1 0 0 0,0-1 0 0 0,0 0 0 0 0,-1 1 0 0 0,1-1 0 0 0,0 1 0 0 0,-1 0 0 0 0,1-1 0 0 0,-1 1 0 0 0,1 0 0 0 0,-1 1 0 0 0,0-1 0 0 0,1 0 0 0 0,-1 1 0 0 0,0 0 0 0 0,1-1 0 0 0,-1 1 0 0 0,0 0 0 0 0,1 0 0 0 0,-1 1 0 0 0,0-1 0 0 0,1 0 0 0 0,-2 1 42 0 0,-5 3-167 0 0,0-1 0 0 0,1 2 0 0 0,-1-1 0 0 0,1 1 0 0 0,0 0 0 0 0,1 1 0 0 0,-1 0 0 0 0,1 0 0 0 0,1 0 0 0 0,-1 1 0 0 0,1 0 0 0 0,0 0 0 0 0,0 1 0 0 0,1 0 0 0 0,0 0 167 0 0,1-3-33 0 0,-10 14-55 0 0,1 1 0 0 0,1 0 1 0 0,1 1-1 0 0,0 0 0 0 0,2 1 0 0 0,0 0 0 0 0,2 1 0 0 0,0 0 0 0 0,-1 13 88 0 0,6-32 16 0 0,1-1 0 0 0,0 1-1 0 0,0 0 1 0 0,0 0-1 0 0,0 0 1 0 0,0 0 0 0 0,1 1-1 0 0,0-1 1 0 0,0 0 0 0 0,0 0-1 0 0,0 0 1 0 0,1 0 0 0 0,0 0-1 0 0,-1 0 1 0 0,1 0-1 0 0,1 0 1 0 0,-1 0 0 0 0,1 0-1 0 0,-1-1 1 0 0,1 1 0 0 0,0 0-1 0 0,0-1 1 0 0,1 1-1 0 0,-1-1 1 0 0,1 0 0 0 0,0 0-1 0 0,0 0 1 0 0,0 0 0 0 0,0-1-1 0 0,0 1 1 0 0,0-1-1 0 0,4 3-15 0 0,17 1 116 0 0,-1 0 0 0 0,1-2 0 0 0,0 0 0 0 0,0-2 0 0 0,0 0-1 0 0,0-2 1 0 0,8-1-116 0 0,-10 1 47 0 0,119-27-1003 0 0,-53-7-7883 0 0,-74 29 4735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3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406 517 0 0 0,'0'0'998'0'0,"0"0"539"0"0,0 0 277 0 0,0 0 4 0 0,0 0-110 0 0,0 0-181 0 0,0 0-233 0 0,0 0-239 0 0,-4-7-178 0 0,-15-23-131 0 0,18 28-644 0 0,0 1 1 0 0,-1 0 0 0 0,1-1 0 0 0,-1 1 0 0 0,0 0 0 0 0,1 0 0 0 0,-1 0 0 0 0,0 0 0 0 0,0 0 0 0 0,0 0 0 0 0,0 0 0 0 0,1 1 0 0 0,-1-1 0 0 0,0 1 0 0 0,0-1 0 0 0,0 1 0 0 0,0 0 0 0 0,0 0 0 0 0,0 0 0 0 0,-1 0 0 0 0,1 0 0 0 0,0 0-1 0 0,0 1 1 0 0,0-1-103 0 0,-5 1 199 0 0,-7 1-114 0 0,0 1 0 0 0,0 0-1 0 0,0 2 1 0 0,1-1 0 0 0,-1 2-1 0 0,1-1 1 0 0,0 2 0 0 0,1 0-1 0 0,-1 0 1 0 0,1 1-1 0 0,1 1 1 0 0,0 0 0 0 0,0 1-1 0 0,1 0 1 0 0,-5 5-85 0 0,3-3 4 0 0,1-1-1 0 0,-1 2 1 0 0,2 0 0 0 0,0 0 0 0 0,0 1-1 0 0,1 0 1 0 0,1 0 0 0 0,1 1 0 0 0,0 0-1 0 0,1 1 1 0 0,0 0 0 0 0,1 0 0 0 0,1 0-1 0 0,1 0 1 0 0,-2 16-4 0 0,5-30 18 0 0,0-1 0 0 0,0 0 0 0 0,1 1 0 0 0,-1-1 0 0 0,0 0 0 0 0,1 1 1 0 0,-1-1-1 0 0,1 0 0 0 0,-1 0 0 0 0,1 1 0 0 0,0-1 0 0 0,-1 0 0 0 0,1 0 0 0 0,0 0 0 0 0,0 0 0 0 0,0 0 0 0 0,0 0 0 0 0,0 0 0 0 0,0 0 0 0 0,0 0 0 0 0,0-1 1 0 0,0 1-1 0 0,1 0 0 0 0,-1-1 0 0 0,0 1 0 0 0,0-1 0 0 0,1 1 0 0 0,-1-1 0 0 0,0 1 0 0 0,1-1 0 0 0,-1 0 0 0 0,0 0 0 0 0,1 0 0 0 0,-1 0 0 0 0,1 0 0 0 0,-1 0 1 0 0,0 0-1 0 0,1 0 0 0 0,-1 0 0 0 0,0-1 0 0 0,1 1 0 0 0,-1-1-18 0 0,61-16 1209 0 0,-18-8-957 0 0,-1-2 0 0 0,-1-2 0 0 0,-1-2-1 0 0,-2-1 1 0 0,-1-2 0 0 0,1-5-252 0 0,40-33 120 0 0,45-20-60 0 0,-122 93-87 0 0,0-1-1 0 0,1 1 0 0 0,-1-1 0 0 0,0 1 0 0 0,1 0 0 0 0,-1 0 0 0 0,0 0 0 0 0,0 0 0 0 0,0 0 1 0 0,0 1-1 0 0,0-1 0 0 0,0 1 0 0 0,0-1 0 0 0,0 1 0 0 0,0 0 0 0 0,-1-1 0 0 0,1 1 0 0 0,-1 0 0 0 0,1 0 1 0 0,-1 0-1 0 0,0 0 0 0 0,0 1 0 0 0,0-1 0 0 0,0 0 0 0 0,0 0 0 0 0,0 1 0 0 0,-1-1 0 0 0,1 0 1 0 0,-1 1-1 0 0,0-1 0 0 0,0 1 0 0 0,1-1 0 0 0,-2 1 0 0 0,1-1 0 0 0,0 0 0 0 0,0 1 0 0 0,-1 1 28 0 0,5 14-109 0 0,-1-4-94 0 0,25 60-1512 0 0,13-37-5505 0 0,-28-30 2442 0 0,-4-2-1193 0 0</inkml:trace>
  <inkml:trace contextRef="#ctx0" brushRef="#br0" timeOffset="447.02">1008 701 11666 0 0,'0'0'3032'0'0,"0"0"-1400"0"0,0 0-544 0 0,0 0-103 0 0,0 0-124 0 0,0 0-222 0 0,0 0-175 0 0,0 0-93 0 0,0 0-54 0 0,0 0-9 0 0,0 0-42 0 0,0 0-41 0 0,0 0-5 0 0,15-23-9 0 0,50-73-2 0 0,-6 17 423 0 0,-16 31-626 0 0,-24 70-1988 0 0,-4 40 1880 0 0,12 19 267 0 0,-24-77-71 0 0,1-1 1 0 0,0 1 0 0 0,0-1 0 0 0,0 0 0 0 0,0 0 0 0 0,0-1 0 0 0,0 1 0 0 0,1-1 0 0 0,-1 0 0 0 0,1 0 0 0 0,0-1 0 0 0,0 1 0 0 0,-1-1 0 0 0,1 0 0 0 0,0 0 0 0 0,0-1-1 0 0,0 1 1 0 0,0-1 0 0 0,0 0 0 0 0,0-1 0 0 0,0 1 0 0 0,0-1 0 0 0,0 0 0 0 0,0 0 0 0 0,0-1 0 0 0,0 1 0 0 0,-1-1 0 0 0,1 0 0 0 0,-1 0 0 0 0,1-1 0 0 0,-1 1 0 0 0,0-1 0 0 0,0 0-1 0 0,0 0 1 0 0,0 0 0 0 0,-1-1 0 0 0,2 0-95 0 0,53-70 303 0 0,-36 18-3394 0 0,-18 46-744 0 0,-2 6-5040 0 0,0 1-352 0 0</inkml:trace>
  <inkml:trace contextRef="#ctx0" brushRef="#br0" timeOffset="934.048">1776 473 2761 0 0,'0'0'1260'0'0,"0"0"-143"0"0,0 0 137 0 0,0 0 224 0 0,0 0 38 0 0,0 0-132 0 0,0 0-234 0 0,0 0-274 0 0,0 0-208 0 0,0 0-200 0 0,0 0-156 0 0,0 0-16 0 0,0 0 58 0 0,-12 9 90 0 0,-34 27 37 0 0,42-33-399 0 0,0 0-1 0 0,0 0 0 0 0,0 1 1 0 0,1-1-1 0 0,-1 1 0 0 0,1-1 0 0 0,0 1 1 0 0,0 0-1 0 0,0 0 0 0 0,1 1 1 0 0,-1-1-1 0 0,1 1 0 0 0,0-1 1 0 0,0 1-1 0 0,1-1 0 0 0,-1 1 0 0 0,1 0 1 0 0,0 0-1 0 0,0 0 0 0 0,1 0 1 0 0,-1 0-1 0 0,1 0 0 0 0,0 0 1 0 0,1 0-1 0 0,-1 0 0 0 0,1 0 0 0 0,0 0 1 0 0,0-1-1 0 0,1 1 0 0 0,-1 0 1 0 0,1-1-1 0 0,0 1 0 0 0,0 0 1 0 0,1-1-1 0 0,-1 0 0 0 0,1 0 0 0 0,0 0 1 0 0,0 0-1 0 0,0 0 0 0 0,1 0 1 0 0,-1-1-1 0 0,1 0 0 0 0,0 0 0 0 0,0 0 1 0 0,0 0-1 0 0,0 0 0 0 0,1-1 1 0 0,-1 0-1 0 0,1 0 0 0 0,2 1-81 0 0,2-1 258 0 0,0 0 1 0 0,0-1-1 0 0,0 0 0 0 0,1 0 0 0 0,-1-1 0 0 0,1 0 0 0 0,-1-1 1 0 0,0 0-1 0 0,0 0 0 0 0,1-1 0 0 0,-1 0 0 0 0,3-2-258 0 0,8-6 180 0 0,-1-2-1 0 0,1 0 0 0 0,-2-1 0 0 0,0-1 1 0 0,-1 0-1 0 0,0-1 0 0 0,-1-1 0 0 0,0-1 1 0 0,-2 0-1 0 0,0-1 0 0 0,-1-1 0 0 0,1-3-179 0 0,-3 5-46 0 0,0 0-1 0 0,-1-1 1 0 0,-1 0-1 0 0,-1-1 0 0 0,0 0 1 0 0,-1 0-1 0 0,-1-1 1 0 0,-1 0-1 0 0,-1 0 0 0 0,-1 0 1 0 0,-1 0-1 0 0,0-1 1 0 0,-2 1-1 0 0,0 0 0 0 0,-1-1 1 0 0,-2-7 46 0 0,2 20-84 0 0,0-1 0 0 0,-1 0 0 0 0,0 0-1 0 0,-1 1 1 0 0,0-1 0 0 0,0 1 0 0 0,-1 0 0 0 0,0 0 0 0 0,0 0 0 0 0,0 0 0 0 0,-1 1-1 0 0,-1 0 1 0 0,1 0 0 0 0,-1 0 0 0 0,0 1 0 0 0,-1 0 0 0 0,0 0 0 0 0,1 0 0 0 0,-2 1 0 0 0,1 0-1 0 0,-1 0 1 0 0,0 1 0 0 0,0 0 0 0 0,0 1 0 0 0,0-1 0 0 0,0 2 0 0 0,-8-3 84 0 0,11 5-37 0 0,0-1 0 0 0,0 1 0 0 0,-1 0 0 0 0,1 0 0 0 0,0 0 0 0 0,0 1 0 0 0,0 0 1 0 0,-1 0-1 0 0,1 0 0 0 0,0 1 0 0 0,0-1 0 0 0,1 1 0 0 0,-1 1 0 0 0,0-1 0 0 0,1 0 0 0 0,-1 1 0 0 0,1 0 1 0 0,0 0-1 0 0,0 1 0 0 0,0-1 0 0 0,0 1 0 0 0,0 0 0 0 0,1 0 0 0 0,0 0 0 0 0,0 0 0 0 0,0 0 0 0 0,-2 4 38 0 0,0 5 42 0 0,1 1 0 0 0,0 0 0 0 0,1 0 0 0 0,0 0 0 0 0,1 0 0 0 0,1 0 0 0 0,0 1 1 0 0,1-1-1 0 0,1 0 0 0 0,0 1 0 0 0,0-1 0 0 0,2 0 0 0 0,0 0 0 0 0,0 0 1 0 0,1 0-1 0 0,1-1 0 0 0,1 0 0 0 0,0 0 0 0 0,0 0 0 0 0,1 0 0 0 0,1-1 0 0 0,0 0 1 0 0,0-1-1 0 0,2 0 0 0 0,-1 0 0 0 0,1-1 0 0 0,1 0 0 0 0,0-1 0 0 0,6 4-43 0 0,10 11 31 0 0,2-1 0 0 0,1-2 0 0 0,1 0 0 0 0,1-3 0 0 0,0 0 0 0 0,1-2 0 0 0,1-2 0 0 0,16 5-31 0 0,23-3-4284 0 0,2-10-4404 0 0,-58-6-959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15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223 184 4793 0 0,'0'0'1454'0'0,"0"0"-398"0"0,0 0-87 0 0,0 0 106 0 0,0 0 91 0 0,0 0-9 0 0,0 0-106 0 0,0 0-152 0 0,0 0-180 0 0,0 0-188 0 0,0 0-174 0 0,0 0-130 0 0,0 0-24 0 0,0 4 101 0 0,34 257 4104 0 0,7 41-4113 0 0,-8-194-1807 0 0,-21-95-672 0 0,-11-12 1929 0 0,-1-1 0 0 0,0 1 0 0 0,1-1 0 0 0,-1 0 0 0 0,1 1 0 0 0,-1-1 0 0 0,0 0 0 0 0,1 1 0 0 0,-1-1 0 0 0,1 0 0 0 0,-1 0 0 0 0,1 0 0 0 0,-1 1 0 0 0,1-1 0 0 0,-1 0 0 0 0,1 0 0 0 0,-1 0 0 0 0,1 0 0 0 0,-1 0 0 0 0,1 0 0 0 0,-1 0 0 0 0,1 0 0 0 0,-1 0 0 0 0,1 0 0 0 0,-1 0 0 0 0,1 0 0 0 0,-1 0 0 0 0,1 0 0 0 0,-1-1 0 0 0,1 1 0 0 0,-1 0 0 0 0,1 0 0 0 0,-1 0 0 0 0,0-1 0 0 0,1 1 0 0 0,-1 0 0 0 0,1-1 0 0 0,-1 1 0 0 0,0 0 0 0 0,1-1 0 0 0,-1 1 0 0 0,0-1 0 0 0,1 1 0 0 0,-1 0 0 0 0,0-1 0 0 0,0 1 0 0 0,1-1 0 0 0,-1 1 0 0 0,0-1 0 0 0,0 1 0 0 0,0-1 0 0 0,0 1 0 0 0,1-1 0 0 0,-1 1 0 0 0,0-1 255 0 0,1-3-2943 0 0</inkml:trace>
  <inkml:trace contextRef="#ctx0" brushRef="#br0" timeOffset="303.005">0 575 5553 0 0,'0'0'1783'0'0,"0"0"-575"0"0,0 0 67 0 0,0 0 328 0 0,0 0 151 0 0,0 0-127 0 0,0 0-253 0 0,0 0-215 0 0,32-9-179 0 0,99-30-189 0 0,-9 1 470 0 0,-92 28-1122 0 0,-1-1 0 0 0,-1-2 0 0 0,0 0 0 0 0,0-2 0 0 0,-2-2 0 0 0,4-3-139 0 0,-19 13-221 0 0,-1-1 1 0 0,0-1-1 0 0,0 0 1 0 0,-1 0-1 0 0,0-1 0 0 0,0 0 1 0 0,-2 0-1 0 0,1-1 1 0 0,5-10 220 0 0,5-21-4980 0 0,-5-6-5662 0 0,-11 40 7047 0 0</inkml:trace>
  <inkml:trace contextRef="#ctx0" brushRef="#br0" timeOffset="645.996">676 155 0 0 0,'0'0'415'0'0,"0"0"870"0"0,0 0 265 0 0,0 0 14 0 0,0 0-7 0 0,0 0-16 0 0,0 36-95 0 0,2 116-151 0 0,-19 47 2770 0 0,14-159-3241 0 0,1-26-573 0 0,0-1-1 0 0,1 1 0 0 0,1 0 1 0 0,0 0-1 0 0,1 0 1 0 0,0-1-1 0 0,1 1 0 0 0,1-1 1 0 0,0 1-1 0 0,0-1 1 0 0,2 0-1 0 0,-1 0 0 0 0,5 6-250 0 0,-8-17 70 0 0,0 0-1 0 0,1-1 0 0 0,-1 1 0 0 0,1 0 0 0 0,0-1 0 0 0,-1 0 0 0 0,1 1 1 0 0,0-1-1 0 0,0 0 0 0 0,0 0 0 0 0,0 0 0 0 0,0 0 0 0 0,0 0 1 0 0,0 0-1 0 0,0-1 0 0 0,0 1 0 0 0,1-1 0 0 0,-1 1 0 0 0,0-1 1 0 0,0 0-1 0 0,0 0 0 0 0,1 0 0 0 0,-1 0 0 0 0,0 0 0 0 0,0-1 1 0 0,1 1-1 0 0,-1-1 0 0 0,0 1 0 0 0,0-1 0 0 0,0 0 0 0 0,0 0 0 0 0,0 0-69 0 0,65-37 1116 0 0,-61 34-1107 0 0,175-124 410 0 0,-181 127-426 0 0,1 0 0 0 0,0 0-1 0 0,0 0 1 0 0,-1 1 0 0 0,1-1 0 0 0,0 0-1 0 0,0 0 1 0 0,0 0 0 0 0,0 1 0 0 0,0-1-1 0 0,0 0 1 0 0,0 1 0 0 0,0-1 0 0 0,0 1-1 0 0,0 0 1 0 0,1-1 0 0 0,-1 1 0 0 0,0 0-1 0 0,0-1 1 0 0,0 1 0 0 0,1 0-1 0 0,-1 0 1 0 0,0 0 0 0 0,0 0 0 0 0,0 0-1 0 0,0 0 1 0 0,1 1 0 0 0,-1-1 0 0 0,0 0-1 0 0,0 1 1 0 0,0-1 0 0 0,0 1 0 0 0,0-1-1 0 0,1 1 1 0 0,-1-1 0 0 0,0 1 0 0 0,0 0-1 0 0,-1-1 1 0 0,1 1 0 0 0,0 0 0 0 0,0 0-1 0 0,0 0 1 0 0,0-1 0 0 0,-1 1 0 0 0,1 0-1 0 0,0 0 1 0 0,-1 0 0 0 0,1 1 0 0 0,-1-1-1 0 0,1 0 1 0 0,-1 0 0 0 0,1 0 0 0 0,-1 0-1 0 0,0 0 1 0 0,0 1 0 0 0,0-1-1 0 0,1 0 1 0 0,-1 0 0 0 0,0 0 0 0 0,0 0-1 0 0,-1 1 8 0 0,25 82-2603 0 0,26-57-8325 0 0,-24-24 3824 0 0,-15-3 5628 0 0</inkml:trace>
  <inkml:trace contextRef="#ctx0" brushRef="#br0" timeOffset="1335.988">1370 564 3049 0 0,'0'0'1997'0'0,"0"0"-244"0"0,0 0-248 0 0,0 0-186 0 0,0 0-240 0 0,0 0-237 0 0,0 0-138 0 0,0 0-117 0 0,0 0-143 0 0,0 0-168 0 0,0 0-175 0 0,0 0-117 0 0,-32 22-60 0 0,-97 72-1 0 0,88-51-20 0 0,41-37 74 0 0,-1-4 39 0 0,1 1 1 0 0,0-1-1 0 0,0 1 0 0 0,0-1 1 0 0,0 0-1 0 0,0 1 1 0 0,0-1-1 0 0,0 1 0 0 0,1-1 1 0 0,0 1-1 0 0,-1-1 1 0 0,1 0-1 0 0,0 1 0 0 0,0-1 1 0 0,0 0-1 0 0,0 0 0 0 0,1 0 1 0 0,-1 0-1 0 0,0 0 1 0 0,1 0-1 0 0,0 0 0 0 0,-1 0 1 0 0,1-1-1 0 0,0 1 1 0 0,0 0-1 0 0,0-1 0 0 0,0 0 1 0 0,0 1-1 0 0,0-1 1 0 0,0 0-1 0 0,1 0 0 0 0,-1 0 1 0 0,0 0-1 0 0,1-1 0 0 0,-1 1 1 0 0,0-1-1 0 0,1 1 1 0 0,-1-1-1 0 0,1 0 0 0 0,-1 0 1 0 0,1 0-1 0 0,-1 0 1 0 0,1 0-1 0 0,-1-1 0 0 0,1 1-16 0 0,7 0 151 0 0,0-1-1 0 0,0 0 1 0 0,0 0-1 0 0,0-1 1 0 0,0 0-1 0 0,0 0 1 0 0,-1-1-1 0 0,1-1 1 0 0,-1 0-1 0 0,0 0 1 0 0,0 0-1 0 0,0-1 1 0 0,8-7-151 0 0,96-49-246 0 0,-102 97-1074 0 0,-8-31 1436 0 0,0-1 1 0 0,1 1-1 0 0,-1 0 1 0 0,1-1-1 0 0,0 0 0 0 0,0 0 1 0 0,0 0-1 0 0,0-1 1 0 0,1 1-1 0 0,0-1 0 0 0,-1 0 1 0 0,1 0-1 0 0,0-1 0 0 0,1 1 1 0 0,-1-1-1 0 0,0 0 1 0 0,1 0-1 0 0,-1-1 0 0 0,1 0 1 0 0,-1 0-1 0 0,1 0 0 0 0,0-1 1 0 0,-1 0-1 0 0,1 0 1 0 0,0 0-1 0 0,-1 0 0 0 0,1-1 1 0 0,0 0-1 0 0,0-1-116 0 0,-5 2 18 0 0,11-1 168 0 0,0-2 0 0 0,0 0 0 0 0,0 0 0 0 0,-1-1 0 0 0,1 0 0 0 0,-1-1 0 0 0,0 0 0 0 0,10-7-186 0 0,-1-1 59 0 0,0-1-1 0 0,-1-1 1 0 0,0 0-1 0 0,-1-1 0 0 0,-1-2 1 0 0,-1 1-1 0 0,0-2 1 0 0,-1 0-1 0 0,-1-1 1 0 0,-1 0-1 0 0,-1-1 1 0 0,-1-1-1 0 0,-1 1 1 0 0,0-2-1 0 0,-2 1 0 0 0,-1-2 1 0 0,0 1-1 0 0,-2 0 1 0 0,-1-1-1 0 0,-1 0 1 0 0,0 0-1 0 0,-2-1 1 0 0,-1 1-1 0 0,-1-1-58 0 0,2-16-117 0 0,0 29 103 0 0,0 1-1 0 0,0-1 1 0 0,-1 0-1 0 0,0 0 1 0 0,-1 0-1 0 0,0 1 1 0 0,-1-1-1 0 0,-1 1 1 0 0,0-1-1 0 0,0 1 1 0 0,-1 0-1 0 0,0 0 1 0 0,-1 0-1 0 0,-6-9 15 0 0,10 19-29 0 0,0 0 0 0 0,0 0-1 0 0,0 0 1 0 0,0-1 0 0 0,0 1 0 0 0,0 1-1 0 0,0-1 1 0 0,0 0 0 0 0,0 0 0 0 0,-1 0-1 0 0,1 1 1 0 0,0-1 0 0 0,-1 0 0 0 0,1 1-1 0 0,0-1 1 0 0,-1 1 0 0 0,1 0 0 0 0,-1 0-1 0 0,1-1 1 0 0,-1 1 0 0 0,1 0 0 0 0,-1 0-1 0 0,1 0 1 0 0,-1 0 0 0 0,1 0 0 0 0,0 1-1 0 0,-1-1 1 0 0,1 0 0 0 0,-1 1 0 0 0,1-1-1 0 0,0 1 1 0 0,-1 0 0 0 0,1-1 0 0 0,0 1-1 0 0,-1 0 1 0 0,1 0 0 0 0,0-1 0 0 0,0 1-1 0 0,0 0 1 0 0,0 0 0 0 0,0 1 0 0 0,0-1-1 0 0,0 0 1 0 0,0 1 29 0 0,-7 8 17 0 0,2 0-1 0 0,-1 1 1 0 0,2 0 0 0 0,-1 0-1 0 0,2 1 1 0 0,-1 0 0 0 0,1-1-1 0 0,1 1 1 0 0,0 0 0 0 0,1 1-1 0 0,0-1 1 0 0,1 9-17 0 0,0-6 64 0 0,1 0-1 0 0,0 0 1 0 0,1 0-1 0 0,0 0 1 0 0,2-1 0 0 0,0 1-1 0 0,0-1 1 0 0,1 1-1 0 0,4 6-63 0 0,7 16 169 0 0,2 0-1 0 0,1-2 1 0 0,2 0-1 0 0,2-1 0 0 0,1-1 1 0 0,1-1-1 0 0,6 4-168 0 0,40 27-181 0 0,-75-74-1117 0 0,-34-19-4227 0 0,11 13-1995 0 0,13 9 921 0 0</inkml:trace>
  <inkml:trace contextRef="#ctx0" brushRef="#br0" timeOffset="1496.533">1686 324 7154 0 0,'0'0'2431'0'0,"0"0"-80"0"0,0 0-247 0 0,0 0-405 0 0,35-4-505 0 0,114-14-345 0 0,144-26 1753 0 0,8 1-3903 0 0,-263 39-1035 0 0,10 0-5746 0 0,-19 0-583 0 0</inkml:trace>
  <inkml:trace contextRef="#ctx0" brushRef="#br0" timeOffset="2870.098">1396 512 0 0 0,'23'-7'2211'0'0,"-15"36"1121"0"0,19-24 322 0 0,-24-1-3413 0 0,0 0 0 0 0,-1 0 0 0 0,1 0 0 0 0,-1 1 0 0 0,0-1 0 0 0,0 1 0 0 0,0-1 1 0 0,-1 1-1 0 0,0 0 0 0 0,0 0 0 0 0,0 0 0 0 0,0 0 0 0 0,-1 0 0 0 0,0 0 0 0 0,0 0 0 0 0,0-1 0 0 0,-1 1 1 0 0,0 0-1 0 0,0 1-241 0 0,1 13-70 0 0,3-7-2527 0 0,4-9-5611 0 0,-6-3 5305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1664 0 0,'0'0'1561'0'0,"0"0"-222"0"0,0 0 148 0 0,0 0 360 0 0,0 0 194 0 0,0 0-37 0 0,0 0-229 0 0,0 0-260 0 0,0 0-214 0 0,0 0-181 0 0,0 0-170 0 0,0 0-146 0 0,-4 29 1705 0 0,3-17-2935 0 0,-4 41-126 0 0,12-22-6229 0 0,1-24-3560 0 0,-5-7 6524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10450 0 0,'0'0'568'0'0,"0"0"-832"0"0,0 0-376 0 0,0 0-376 0 0,0 0-456 0 0,0 0-385 0 0,0 0-351 0 0,0 0-97 0 0,0 0 1049 0 0,0 0 1256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1 4593 0 0,'0'0'2263'0'0,"0"0"-1103"0"0,0 0-267 0 0,0 0 173 0 0,0 0 79 0 0,0 0-80 0 0,0 0-115 0 0,0 0-153 0 0,0 0-137 0 0,0 0-131 0 0,0 0-183 0 0,0 0-136 0 0,-20 7-60 0 0,-62 23-34 0 0,81-30-117 0 0,-1 0 0 0 0,1 0-1 0 0,0 0 1 0 0,-1 0-1 0 0,1 0 1 0 0,0 0-1 0 0,0 1 1 0 0,-1-1 0 0 0,1 0-1 0 0,0 1 1 0 0,-1-1-1 0 0,1 1 1 0 0,0-1-1 0 0,0 1 1 0 0,0 0-1 0 0,0-1 1 0 0,0 1 0 0 0,0 0-1 0 0,0 0 1 0 0,0 0-1 0 0,0 0 1 0 0,0 0-1 0 0,0 0 1 0 0,0 0 0 0 0,0 0-1 0 0,1 0 1 0 0,-1 0-1 0 0,0 0 1 0 0,1 1-1 0 0,-1-1 1 0 0,1 0 0 0 0,0 0-1 0 0,-1 1 1 0 0,1-1-1 0 0,0 0 1 0 0,0 1-1 0 0,0-1 1 0 0,0 0 0 0 0,0 1-1 0 0,0-1 1 0 0,0 0-1 0 0,0 1 1 0 0,0-1 1 0 0,2 10-179 0 0,0-5 157 0 0,1 1 0 0 0,0-1-1 0 0,0 0 1 0 0,1 0-1 0 0,-1 0 1 0 0,1-1 0 0 0,1 1-1 0 0,-1-1 1 0 0,1 0 0 0 0,0 0-1 0 0,0 0 1 0 0,0-1-1 0 0,5 3 23 0 0,-8-5 11 0 0,-1-2-7 0 0,7 6 60 0 0,-1-1-1 0 0,1 1 1 0 0,-1 1 0 0 0,0-1-1 0 0,0 1 1 0 0,-1 0 0 0 0,0 1-1 0 0,0-1 1 0 0,-1 1 0 0 0,0 0-1 0 0,-1 1 1 0 0,1-1 0 0 0,-1 1-1 0 0,-1 0 1 0 0,0 0 0 0 0,0 0 0 0 0,-1 0-1 0 0,0 1 1 0 0,0 1-64 0 0,-3-9 13 0 0,1 0 1 0 0,0 1-1 0 0,-1-1 1 0 0,0 0-1 0 0,1 1 0 0 0,-1-1 1 0 0,0 0-1 0 0,0 0 1 0 0,0 0-1 0 0,0 0 0 0 0,-1 0 1 0 0,1 0-1 0 0,-1 0 1 0 0,1 0-1 0 0,-1 0 0 0 0,0-1 1 0 0,1 1-1 0 0,-1-1 1 0 0,0 1-1 0 0,0-1 0 0 0,0 0 1 0 0,0 1-1 0 0,0-1 1 0 0,-1 0-1 0 0,1-1 0 0 0,0 1 1 0 0,0 0-1 0 0,-1 0 1 0 0,1-1-1 0 0,0 0 1 0 0,-1 1-1 0 0,1-1 0 0 0,0 0 1 0 0,-1 0-1 0 0,1 0 1 0 0,-1-1-1 0 0,1 1-13 0 0,-37-6-8995 0 0,33 3 857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5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184 409 4425 0 0,'0'0'1108'0'0,"0"0"-248"0"0,0 0 63 0 0,0 0 184 0 0,0 0 109 0 0,0 0-54 0 0,0 0-187 0 0,0 0-239 0 0,0 0-213 0 0,0 0-186 0 0,0 0-119 0 0,0 0-5 0 0,0 0 50 0 0,-15 11 73 0 0,-95 78 557 0 0,103-79-973 0 0,0-1-1 0 0,1 1 1 0 0,0 0-1 0 0,1 1 0 0 0,0-1 1 0 0,1 1-1 0 0,0 0 1 0 0,0 1-1 0 0,1-1 1 0 0,1 0-1 0 0,0 1 0 0 0,0 0 1 0 0,1-1-1 0 0,1 1 1 0 0,0 0-1 0 0,0-1 1 0 0,2 8 80 0 0,26 23-3299 0 0,44-21-6667 0 0,-57-21 9305 0 0</inkml:trace>
  <inkml:trace contextRef="#ctx0" brushRef="#br0" timeOffset="290.905">562 465 4601 0 0,'0'0'587'0'0,"0"0"-55"0"0,0 0 133 0 0,0 0 168 0 0,0 0 49 0 0,0 0-57 0 0,0 0-76 0 0,0 0-55 0 0,0 0-58 0 0,0 0-54 0 0,-17 31-79 0 0,-50 96-57 0 0,65-126-427 0 0,1 0 0 0 0,0 0-1 0 0,0 0 1 0 0,-1 0 0 0 0,1 0 0 0 0,0 0 0 0 0,0 0 0 0 0,0 0 0 0 0,0 1 0 0 0,1-1 0 0 0,-1 0 0 0 0,0 0 0 0 0,0 1 0 0 0,1-1-1 0 0,-1 1 1 0 0,1-1 0 0 0,-1 0 0 0 0,1 1 0 0 0,0-1 0 0 0,-1 1 0 0 0,1-1 0 0 0,0 1 0 0 0,0-1 0 0 0,0 1 0 0 0,0-1 0 0 0,0 1-1 0 0,1-1 1 0 0,-1 1 0 0 0,0-1 0 0 0,1 1 0 0 0,-1-1 0 0 0,1 1 0 0 0,-1-1 0 0 0,1 0 0 0 0,0 1 0 0 0,0-1 0 0 0,-1 0 0 0 0,2 1-19 0 0,1 0 161 0 0,3 2 72 0 0,0 0 0 0 0,0-1 1 0 0,0 0-1 0 0,1-1 0 0 0,-1 0 1 0 0,1 0-1 0 0,-1 0 0 0 0,1 0 1 0 0,-1-1-1 0 0,1 0 0 0 0,0-1 0 0 0,0 1 1 0 0,0-1-1 0 0,-1-1 0 0 0,1 1 1 0 0,0-1-1 0 0,0 0 0 0 0,-1-1 0 0 0,1 0 1 0 0,-1 0-1 0 0,1 0 0 0 0,-1-1 1 0 0,0 0-1 0 0,0 0 0 0 0,0 0 1 0 0,0-1-1 0 0,0 0 0 0 0,-1 0 0 0 0,0 0 1 0 0,4-5-234 0 0,-3 4 86 0 0,0 0 1 0 0,0 0-1 0 0,0-1 1 0 0,-1 0-1 0 0,0 0 1 0 0,0 0-1 0 0,-1 0 1 0 0,0-1-1 0 0,0 0 1 0 0,0 0-1 0 0,-1 0 1 0 0,0 0-1 0 0,-1-1 1 0 0,1 1-1 0 0,-1-1 1 0 0,-1 1-1 0 0,1-1 1 0 0,-1 0-1 0 0,-1 0 1 0 0,1 1-1 0 0,-2-1 1 0 0,1-4-87 0 0,-1 9-134 0 0,1 0-1 0 0,-1 1 1 0 0,0-1 0 0 0,0 1 0 0 0,0-1-1 0 0,0 1 1 0 0,0-1 0 0 0,0 1 0 0 0,-1 0-1 0 0,1-1 1 0 0,-1 1 0 0 0,1 0 0 0 0,-1 0 0 0 0,0 0-1 0 0,0 0 1 0 0,0 1 0 0 0,0-1 0 0 0,0 0-1 0 0,0 1 1 0 0,-1-1 0 0 0,1 1 0 0 0,-1 0-1 0 0,1 0 1 0 0,0 0 0 0 0,-1 0 0 0 0,0 0 0 0 0,1 1-1 0 0,-1-1 1 0 0,0 1 0 0 0,-1-1 134 0 0,-25 1-5026 0 0,5 8-3696 0 0,17-4 4180 0 0</inkml:trace>
  <inkml:trace contextRef="#ctx0" brushRef="#br0" timeOffset="711.001">858 730 5617 0 0,'0'0'1383'0'0,"0"0"-227"0"0,0 0 97 0 0,0 0 110 0 0,0 0-74 0 0,0 0-199 0 0,0 0-197 0 0,0 0-99 0 0,0 0-58 0 0,0 0-112 0 0,0 0-122 0 0,0 0-97 0 0,17-27-61 0 0,56-81-29 0 0,-5 8 286 0 0,-37 73-1630 0 0,-30 27 498 0 0,-1 0-149 0 0,0 0-159 0 0,0 41-3188 0 0,0 21 3153 0 0,0-60 918 0 0,0 0 0 0 0,0-1 0 0 0,1 1 0 0 0,-1-1 1 0 0,0 1-1 0 0,1-1 0 0 0,0 1 0 0 0,-1-1 0 0 0,1 1 0 0 0,0-1 0 0 0,0 0 0 0 0,0 1 1 0 0,0-1-1 0 0,0 0 0 0 0,0 0 0 0 0,0 1 0 0 0,0-1 0 0 0,0 0 0 0 0,0 0 1 0 0,1 0-1 0 0,-1 0 0 0 0,1-1 0 0 0,-1 1 0 0 0,0 0 0 0 0,1-1 0 0 0,-1 1 0 0 0,1-1 1 0 0,0 1-1 0 0,-1-1 0 0 0,1 0 0 0 0,-1 1 0 0 0,1-1 0 0 0,0 0 0 0 0,-1 0 0 0 0,1 0 1 0 0,-1 0-1 0 0,1 0 0 0 0,1-1-44 0 0,60-18 4321 0 0,88-109-2625 0 0,-150 128-1720 0 0,17-19-2674 0 0,-6 8-6914 0 0,-10 11 3867 0 0</inkml:trace>
  <inkml:trace contextRef="#ctx0" brushRef="#br0" timeOffset="1057.136">1775 358 6321 0 0,'0'0'795'0'0,"0"0"-341"0"0,0 0-33 0 0,0 0 238 0 0,0 0 150 0 0,0 0 10 0 0,0 0-109 0 0,0 0-162 0 0,0 0-125 0 0,0 0-115 0 0,0 0-106 0 0,0 0-110 0 0,0 0-65 0 0,-29 18-43 0 0,-86 57-40 0 0,84-46-109 0 0,33-26 111 0 0,1 0 32 0 0,-1 1-1 0 0,1-1 1 0 0,0 0-1 0 0,0 0 1 0 0,0 0 0 0 0,1-1-1 0 0,-1 1 1 0 0,1-1-1 0 0,-1 1 1 0 0,1-1-1 0 0,0 0 1 0 0,0-1-1 0 0,0 1 1 0 0,0-1-1 0 0,0 0 1 0 0,0 0-1 0 0,1 0 23 0 0,4 3 44 0 0,0-1-1 0 0,-5-3 34 0 0,-1 0-1 0 0,0 1 0 0 0,1-1 1 0 0,-1 1-1 0 0,0 0 0 0 0,1 0 0 0 0,-1 0 1 0 0,0 1-1 0 0,0-1 0 0 0,0 1 1 0 0,0 0-1 0 0,0-1 0 0 0,-1 1 1 0 0,1 1-1 0 0,0-1 0 0 0,-1 0 1 0 0,0 1-1 0 0,1-1 0 0 0,-1 1 0 0 0,0-1 1 0 0,0 1-1 0 0,-1 0 0 0 0,1 0 1 0 0,0 0-1 0 0,-1 0 0 0 0,0 0 1 0 0,0 0-1 0 0,0 1 0 0 0,0-1 1 0 0,0 0-1 0 0,-1 1 0 0 0,1-1 0 0 0,-1 1-76 0 0,-40 33 765 0 0,31-30-946 0 0,0-1 0 0 0,-1 0 0 0 0,0 0 0 0 0,0-1 0 0 0,0-1 1 0 0,-1 1-1 0 0,0-2 0 0 0,0 1 0 0 0,-8 0 181 0 0,-22 3-3942 0 0,3-5-4413 0 0,29-2 6995 0 0</inkml:trace>
  <inkml:trace contextRef="#ctx0" brushRef="#br0" timeOffset="1727.171">1708 645 0 0 0,'0'0'1115'0'0,"0"0"597"0"0,0 0 189 0 0,0 0-13 0 0,0 0-81 0 0,34 1-89 0 0,103 3-171 0 0,-53-17 877 0 0,-65 8-2107 0 0,0-1 0 0 0,0-1 0 0 0,0 0 0 0 0,-1-1 0 0 0,-1-2-1 0 0,1 1 1 0 0,-1-2 0 0 0,-1 0 0 0 0,0-1 0 0 0,-1-1 0 0 0,0 0-1 0 0,5-7-316 0 0,-19 19-55 0 0,1-1 0 0 0,0 1-1 0 0,-1-1 1 0 0,0 0 0 0 0,1 1-1 0 0,-1-1 1 0 0,0 0 0 0 0,0 0-1 0 0,0 0 1 0 0,0 0 0 0 0,0 0-1 0 0,0 0 1 0 0,-1 0-1 0 0,1 0 1 0 0,-1 0 0 0 0,1 0-1 0 0,-1 0 1 0 0,0 0 0 0 0,0 0-1 0 0,0-1 1 0 0,0 1 0 0 0,0 0-1 0 0,0 0 1 0 0,-1 0 0 0 0,1 0-1 0 0,-1 0 1 0 0,1 0-1 0 0,-1 0 1 0 0,0 0 0 0 0,0 0-1 0 0,0 0 1 0 0,0 0 0 0 0,0 0-1 0 0,0 0 1 0 0,-1 1 0 0 0,1-1-1 0 0,-1 0 1 0 0,1 1 0 0 0,-1-1-1 0 0,1 1 1 0 0,-1 0-1 0 0,0-1 1 0 0,0 1 0 0 0,0 0-1 0 0,1 0 1 0 0,-1 0 0 0 0,0 0-1 0 0,0 1 1 0 0,0-1 0 0 0,-1 1-1 0 0,1-1 1 0 0,0 1 0 0 0,-1-1 55 0 0,-10 1-394 0 0,0 0 1 0 0,0 1 0 0 0,1 1 0 0 0,-1 0 0 0 0,1 1 0 0 0,-1 0 0 0 0,1 0 0 0 0,0 2 0 0 0,0-1 0 0 0,0 2 0 0 0,1-1 0 0 0,0 2 0 0 0,0-1 0 0 0,0 2 0 0 0,1-1 0 0 0,0 1 0 0 0,0 1 0 0 0,1 0 0 0 0,0 0 0 0 0,1 1 0 0 0,-3 4 393 0 0,7-9-84 0 0,1 0 0 0 0,0 0 1 0 0,0 0-1 0 0,0 0 0 0 0,1 0 1 0 0,0 1-1 0 0,0-1 0 0 0,0 1 1 0 0,0 0-1 0 0,1 0 0 0 0,0-1 1 0 0,0 1-1 0 0,1 0 0 0 0,0 0 1 0 0,0 0-1 0 0,0 0 0 0 0,1 0 0 0 0,-1-1 1 0 0,1 1-1 0 0,1 0 0 0 0,-1 0 1 0 0,1-1-1 0 0,0 1 0 0 0,0-1 1 0 0,1 1-1 0 0,0-1 0 0 0,0 0 1 0 0,2 2 83 0 0,1-1 272 0 0,0-1 1 0 0,0 0 0 0 0,1 0-1 0 0,0 0 1 0 0,0-1-1 0 0,1 0 1 0 0,-1-1 0 0 0,1 1-1 0 0,-1-1 1 0 0,1-1 0 0 0,0 0-1 0 0,0 0 1 0 0,0 0 0 0 0,1-1-1 0 0,-1 0 1 0 0,0-1-1 0 0,0 0 1 0 0,1 0 0 0 0,-1-1-1 0 0,0 0 1 0 0,0 0 0 0 0,0-1-1 0 0,0 0 1 0 0,0 0 0 0 0,2-2-273 0 0,13-4 697 0 0,-1-2 1 0 0,0 0 0 0 0,0-2 0 0 0,-1 0 0 0 0,-1-1 0 0 0,0-1-1 0 0,-1-1 1 0 0,1-2-698 0 0,-19 16 24 0 0,20-15 78 0 0,0 0 1 0 0,-2-2-1 0 0,0 0 1 0 0,-1-1 0 0 0,-1-1-1 0 0,-1-1 1 0 0,0 0 0 0 0,-2-1-1 0 0,-1-1 1 0 0,8-17-103 0 0,-20 38-42 0 0,1 1 0 0 0,-1-1 1 0 0,0 0-1 0 0,-1 1 0 0 0,1-1 1 0 0,0 0-1 0 0,0 0 0 0 0,-1 1 1 0 0,1-1-1 0 0,-1 0 0 0 0,1 0 1 0 0,-1 0-1 0 0,0 0 0 0 0,0 0 1 0 0,0 0-1 0 0,0 0 0 0 0,0 0 0 0 0,0 1 1 0 0,0-1-1 0 0,-1 0 0 0 0,1 0 1 0 0,-1 0-1 0 0,1 0 0 0 0,-1 0 1 0 0,0 1-1 0 0,0-1 0 0 0,0 0 1 0 0,0 1-1 0 0,0-1 0 0 0,0 1 1 0 0,0-1-1 0 0,0 1 0 0 0,-1-1 1 0 0,1 1-1 0 0,0 0 0 0 0,-1 0 0 0 0,1-1 1 0 0,-1 1-1 0 0,0 0 42 0 0,-4 1-229 0 0,-1 1 0 0 0,1-1 0 0 0,-1 1 0 0 0,1 0 0 0 0,0 1 0 0 0,-1 0 0 0 0,1 0 0 0 0,0 0 0 0 0,0 0 0 0 0,0 1 0 0 0,1 0 0 0 0,-1 1 0 0 0,1-1 0 0 0,-1 1 0 0 0,1 0 0 0 0,0 0 0 0 0,1 1 0 0 0,-1-1 0 0 0,1 1 0 0 0,-2 2 229 0 0,5-7-14 0 0,1 1-1 0 0,-1 0 0 0 0,0 0 1 0 0,0 0-1 0 0,1 0 0 0 0,-1 0 1 0 0,1 0-1 0 0,-1 0 0 0 0,1 0 0 0 0,-1 0 1 0 0,1 0-1 0 0,-1 1 0 0 0,1-1 1 0 0,0 0-1 0 0,0 0 0 0 0,0 0 1 0 0,0 0-1 0 0,0 1 0 0 0,0-1 0 0 0,0 0 1 0 0,0 0-1 0 0,0 0 0 0 0,0 0 1 0 0,1 1-1 0 0,-1-1 0 0 0,0 0 1 0 0,1 0-1 0 0,-1 0 0 0 0,1 0 0 0 0,-1 0 1 0 0,1 0-1 0 0,0 0 0 0 0,-1 0 1 0 0,1 0-1 0 0,0 0 0 0 0,0 0 1 0 0,0-1-1 0 0,-1 1 0 0 0,1 0 0 0 0,0 0 1 0 0,0-1-1 0 0,0 1 0 0 0,0 0 1 0 0,0-1-1 0 0,0 0 0 0 0,1 1 1 0 0,-1-1-1 0 0,0 1 0 0 0,1-1 15 0 0,59 16 134 0 0,-59-15-118 0 0,4-2 146 0 0,0 1 0 0 0,0 0 0 0 0,0 1 0 0 0,0-1 0 0 0,0 1 0 0 0,0 0 1 0 0,0 1-1 0 0,0-1 0 0 0,0 1 0 0 0,-1 0 0 0 0,1 1 0 0 0,-1 0 0 0 0,1-1 0 0 0,-1 2 0 0 0,0-1 1 0 0,0 0-1 0 0,-1 1 0 0 0,1 0 0 0 0,-1 0 0 0 0,1 1 0 0 0,-1-1 0 0 0,-1 1 0 0 0,1 0 1 0 0,-1 0-1 0 0,1 0 0 0 0,-1 0 0 0 0,-1 1 0 0 0,1-1 0 0 0,-1 1 0 0 0,0 0 0 0 0,0-1 0 0 0,0 5-162 0 0,-16 89 1661 0 0,8-52-2832 0 0,40-48-3633 0 0,2-42-5595 0 0,-29 36 8869 0 0</inkml:trace>
  <inkml:trace contextRef="#ctx0" brushRef="#br0" timeOffset="2032.009">2795 369 5385 0 0,'0'0'1527'0'0,"0"0"-707"0"0,0 0-421 0 0,0 0-119 0 0,0 0 8 0 0,0 0 87 0 0,0 0 86 0 0,0 0 45 0 0,0 0 29 0 0,0 0-14 0 0,0 0-56 0 0,0 0-78 0 0,-1 31-35 0 0,-2 144 410 0 0,21-91 1185 0 0,-17-81-1832 0 0,0-1-1 0 0,-1 0 0 0 0,1 0 0 0 0,0 0 1 0 0,1 0-1 0 0,-1-1 0 0 0,0 1 0 0 0,0 0 1 0 0,1 0-1 0 0,-1-1 0 0 0,1 1 0 0 0,0-1 1 0 0,-1 1-1 0 0,1-1 0 0 0,0 0 0 0 0,0 0 1 0 0,0 1-1 0 0,0-1 0 0 0,0-1 0 0 0,0 1 1 0 0,0 0-1 0 0,0 0 0 0 0,0-1 0 0 0,0 1 1 0 0,0-1-1 0 0,0 0 0 0 0,1 1 0 0 0,-1-1 0 0 0,0 0 1 0 0,0-1-1 0 0,0 1 0 0 0,1 0 0 0 0,-1 0 1 0 0,0-1-1 0 0,0 1 0 0 0,0-1 0 0 0,1 0-114 0 0,6-5 321 0 0,-2 0 0 0 0,1 0 0 0 0,-1-1-1 0 0,0 1 1 0 0,0-2 0 0 0,0 1 0 0 0,-1-1-1 0 0,0 0 1 0 0,-1 0 0 0 0,0 0 0 0 0,3-7-321 0 0,-7 13 35 0 0,88-187-664 0 0,-80 169-342 0 0,-9 19-270 0 0,4-10 380 0 0,-3 9-4140 0 0,-1 0-5503 0 0,0 2 6910 0 0</inkml:trace>
  <inkml:trace contextRef="#ctx0" brushRef="#br0" timeOffset="2397.034">3087 579 0 0 0,'0'0'1916'0'0,"0"0"98"0"0,0 0 220 0 0,0 0 74 0 0,0 0-84 0 0,0 0-172 0 0,0 0-273 0 0,0 0-336 0 0,0 0-305 0 0,34-12-274 0 0,102-37-203 0 0,-81 18 88 0 0,-50 23-572 0 0,-1 5-99 0 0,-1-1 0 0 0,0 0-1 0 0,0 0 1 0 0,0 0 0 0 0,0 0 0 0 0,-1 0 0 0 0,0-1 0 0 0,1 1 0 0 0,-2-1 0 0 0,1 0-1 0 0,0 1 1 0 0,-1-1 0 0 0,0 0 0 0 0,0 0 0 0 0,-1 0 0 0 0,1 0 0 0 0,-1 0-1 0 0,0 0-77 0 0,-2 3-62 0 0,0 0 0 0 0,0 0 0 0 0,0 0 0 0 0,0 0 0 0 0,0 1 0 0 0,0-1 0 0 0,-1 1 0 0 0,1-1 0 0 0,-1 1 0 0 0,1 0 0 0 0,-1 0 0 0 0,1 0 0 0 0,-1 0 0 0 0,0 1 0 0 0,1-1 0 0 0,-1 1 0 0 0,0-1 0 0 0,0 1 0 0 0,1 0 0 0 0,-1 0 0 0 0,0 0 0 0 0,0 1 0 0 0,1-1 0 0 0,-1 0 0 0 0,0 1 0 0 0,1 0-1 0 0,-1 0 1 0 0,0 0 0 0 0,1 0 62 0 0,-8 2-259 0 0,1 2-1 0 0,-1-1 0 0 0,1 1 1 0 0,0 1-1 0 0,0-1 0 0 0,1 1 0 0 0,-1 1 1 0 0,2 0-1 0 0,-1 0 0 0 0,1 0 1 0 0,0 1-1 0 0,0 0 0 0 0,1 1 0 0 0,0-1 1 0 0,0 1-1 0 0,1 0 0 0 0,1 1 1 0 0,-1-1-1 0 0,1 1 0 0 0,1 0 1 0 0,0 0-1 0 0,0 0 0 0 0,1 0 0 0 0,1 1 1 0 0,-1-1-1 0 0,2 0 0 0 0,-1 8 260 0 0,2-15-72 0 0,0 1 0 0 0,0-1-1 0 0,0 1 1 0 0,0 0 0 0 0,0-1 0 0 0,1 0-1 0 0,0 1 1 0 0,0-1 0 0 0,0 0 0 0 0,0 0-1 0 0,0 0 1 0 0,0 0 0 0 0,1 0-1 0 0,-1-1 1 0 0,1 1 0 0 0,0-1 0 0 0,0 1-1 0 0,0-1 1 0 0,0 0 0 0 0,0 0 0 0 0,1-1-1 0 0,-1 1 1 0 0,1-1 0 0 0,-1 1 0 0 0,1-1-1 0 0,-1 0 1 0 0,2 0 72 0 0,101 9-2963 0 0,10-39-4201 0 0,-98 21 7093 0 0</inkml:trace>
  <inkml:trace contextRef="#ctx0" brushRef="#br0" timeOffset="2812.247">3791 369 0 0 0,'0'0'1212'0'0,"0"0"-59"0"0,0 0-57 0 0,0 0-8 0 0,0 0-74 0 0,0 0-160 0 0,0 0-143 0 0,0 0-111 0 0,0 0-100 0 0,-33 21-87 0 0,-99 65-100 0 0,78-39 59 0 0,51-42-320 0 0,1-1 1 0 0,-1 1-1 0 0,1-1 1 0 0,0 1-1 0 0,0 0 1 0 0,0 0-1 0 0,1 0 1 0 0,0 0-1 0 0,0 0 1 0 0,0 0-1 0 0,0 0 1 0 0,1 0-1 0 0,0 0 1 0 0,0 0-1 0 0,1 1 1 0 0,-1-1-1 0 0,1 0 1 0 0,0 0-1 0 0,0 0 1 0 0,1 0-1 0 0,-1 0 1 0 0,1-1-1 0 0,0 1 1 0 0,1 0-1 0 0,-1-1 1 0 0,1 1-1 0 0,0-1 1 0 0,0 0-1 0 0,0 0 1 0 0,1 0-1 0 0,-1 0 1 0 0,1-1-1 0 0,0 1 1 0 0,0-1-1 0 0,0 0 1 0 0,0 0-1 0 0,1-1 1 0 0,-1 1-1 0 0,1-1 1 0 0,0 0-1 0 0,-1 0 1 0 0,1-1-1 0 0,0 1 1 0 0,5 0-53 0 0,1 1 417 0 0,1 0-1 0 0,0-1 1 0 0,0 0 0 0 0,0-1-1 0 0,0 0 1 0 0,0-1 0 0 0,0 0 0 0 0,0-1-1 0 0,0 0 1 0 0,-1-1 0 0 0,1 0-1 0 0,0-1 1 0 0,-1-1 0 0 0,1 0 0 0 0,-1 0-1 0 0,0-1 1 0 0,4-3-417 0 0,10-6 721 0 0,-1-1 1 0 0,0-2-1 0 0,-2 0 0 0 0,0-2 0 0 0,-1 0 1 0 0,9-12-722 0 0,-10 9 43 0 0,-2-2 1 0 0,0 0-1 0 0,-1-1 0 0 0,-2-1 1 0 0,-1 0-1 0 0,0-1 1 0 0,-2-1-1 0 0,-2 0 0 0 0,6-23-43 0 0,-12 44-118 0 0,-1-2 0 0 0,0 1 0 0 0,-1 0-1 0 0,0-1 1 0 0,0 1 0 0 0,-1-1 0 0 0,0 1-1 0 0,-1-1 1 0 0,0 0 0 0 0,0 1 0 0 0,0-1 0 0 0,-1 1-1 0 0,-1-1 1 0 0,0 1 0 0 0,0-1 0 0 0,0 1-1 0 0,-1 0 1 0 0,0 0 0 0 0,-1 0 0 0 0,0 0-1 0 0,0 0 1 0 0,0 1 0 0 0,-1 0 0 0 0,0 0 0 0 0,-1 0-1 0 0,0 1 1 0 0,0 0 0 0 0,0 0 0 0 0,-4-3 118 0 0,1 4-30 0 0,-1 0 0 0 0,-1 1 1 0 0,1 0-1 0 0,-1 0 0 0 0,1 1 1 0 0,-1 1-1 0 0,0 0 1 0 0,0 0-1 0 0,0 1 0 0 0,0 0 1 0 0,0 1-1 0 0,0 0 0 0 0,0 1 1 0 0,-1 0-1 0 0,2 1 1 0 0,-1 0-1 0 0,0 1 0 0 0,0 0 1 0 0,1 1-1 0 0,-1 0 0 0 0,1 0 1 0 0,0 1-1 0 0,1 1 0 0 0,-1 0 1 0 0,1 0-1 0 0,0 0 1 0 0,0 1-1 0 0,1 1 0 0 0,0 0 1 0 0,0 0-1 0 0,1 0 0 0 0,0 1 1 0 0,1 0-1 0 0,0 0 0 0 0,0 1 1 0 0,1-1-1 0 0,0 1 1 0 0,0 1-1 0 0,1-1 0 0 0,1 0 1 0 0,-3 11 29 0 0,5-7 97 0 0,0 1 0 0 0,1-1 1 0 0,0 1-1 0 0,1-1 1 0 0,1 0-1 0 0,0 1 0 0 0,1-1 1 0 0,1 0-1 0 0,0 0 1 0 0,0 0-1 0 0,2-1 1 0 0,0 0-1 0 0,0 0 0 0 0,1 0 1 0 0,1-1-1 0 0,0 0 1 0 0,0 0-1 0 0,2-1 0 0 0,4 5-97 0 0,20 20 277 0 0,2-2 0 0 0,2-1-1 0 0,1-2 1 0 0,1-1 0 0 0,4-1-277 0 0,40 24 50 0 0,2-3 1 0 0,53 20-51 0 0,-29-22-1919 0 0,-61-32-7432 0 0,-38-13-1509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30.2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1 925 2457 0 0,'0'0'1273'0'0,"0"0"-181"0"0,0 0 17 0 0,0 0 200 0 0,0 0 166 0 0,0 0 8 0 0,0 0-149 0 0,0 0-207 0 0,0 0-162 0 0,0 0-151 0 0,16-32-123 0 0,51-103-78 0 0,-12 56 462 0 0,-32 50-655 0 0,1 2 1 0 0,2 1-1 0 0,0 1 1 0 0,2 1-1 0 0,0 2 1 0 0,2 0-1 0 0,1 2-420 0 0,-30 20-4 0 0,-1-1 0 0 0,1 1 0 0 0,0 0 0 0 0,0 0 0 0 0,0 0-1 0 0,0 0 1 0 0,0 0 0 0 0,0 0 0 0 0,0 0 0 0 0,0 0 0 0 0,0 0 0 0 0,-1 0 0 0 0,1 0 0 0 0,0 0-1 0 0,0 1 1 0 0,0-1 0 0 0,0 0 0 0 0,0 1 0 0 0,0-1 0 0 0,-1 1 0 0 0,1-1 0 0 0,0 1-1 0 0,0-1 1 0 0,-1 1 0 0 0,1-1 0 0 0,0 1 0 0 0,-1 0 0 0 0,1 0 0 0 0,0-1 0 0 0,-1 1-1 0 0,1 0 1 0 0,-1 0 0 0 0,0-1 0 0 0,1 1 0 0 0,-1 0 0 0 0,1 0 0 0 0,-1 0 0 0 0,0 0-1 0 0,0 0 1 0 0,0 0 0 0 0,1 0 0 0 0,-1-1 0 0 0,0 1 0 0 0,0 0 0 0 0,0 0 0 0 0,0 0-1 0 0,-1 0 1 0 0,1 0 0 0 0,0 0 0 0 0,0 0 0 0 0,0 0 0 0 0,-1 0 0 0 0,1-1 0 0 0,-1 1-1 0 0,1 0 1 0 0,0 0 0 0 0,-1 0 0 0 0,1-1 0 0 0,-1 1 0 0 0,0 0 0 0 0,0 0 4 0 0,0 12 117 0 0,-21 111 292 0 0,57-128-184 0 0,181-139 378 0 0,-42 37-618 0 0,-170 142-173 0 0,-44 162 685 0 0,54-130-3587 0 0,3-55-1727 0 0,9-8-4135 0 0,-17-5 4654 0 0</inkml:trace>
  <inkml:trace contextRef="#ctx0" brushRef="#br0" timeOffset="285.462">1153 483 2841 0 0,'0'0'1245'0'0,"0"0"-66"0"0,0 0 29 0 0,0 0 78 0 0,0 0 29 0 0,0 0-44 0 0,0 0-94 0 0,-15 34-108 0 0,-46 102-160 0 0,45-72 245 0 0,18-58-969 0 0,0-1-38 0 0,1 0-1 0 0,0 0 0 0 0,1-1 1 0 0,-1 1-1 0 0,1-1 0 0 0,0 0 1 0 0,0 0-1 0 0,0 0 0 0 0,0 0 1 0 0,1-1-1 0 0,-1 1 1 0 0,1-1-1 0 0,0-1 0 0 0,0 1 1 0 0,0-1-1 0 0,0 1 0 0 0,1-1 1 0 0,-1-1-1 0 0,1 1 0 0 0,-1-1 1 0 0,1 0-1 0 0,0 0 1 0 0,-1-1-1 0 0,1 0 0 0 0,0 0 1 0 0,-1 0-1 0 0,1 0 0 0 0,0-1 1 0 0,-1 0-1 0 0,1 0 0 0 0,-1-1 1 0 0,1 1-1 0 0,-1-1 1 0 0,0-1-1 0 0,0 1 0 0 0,0-1 1 0 0,0 1-1 0 0,0-1 0 0 0,0-1 1 0 0,4-3-147 0 0,-2 0 68 0 0,1 0 0 0 0,-1-1 0 0 0,-1 0 1 0 0,0 0-1 0 0,0-1 0 0 0,0 1 0 0 0,-1-1 0 0 0,0 0 1 0 0,-1-1-1 0 0,0 1 0 0 0,0-1 0 0 0,-1 0 0 0 0,-1 0 1 0 0,1 0-1 0 0,-1-1 0 0 0,-1 1 0 0 0,0 0 0 0 0,-1-1 1 0 0,0 1-1 0 0,0 0 0 0 0,-3-10-68 0 0,3 16-169 0 0,-1 0-1 0 0,-1 0 1 0 0,1 0-1 0 0,-1 0 1 0 0,1 1-1 0 0,-1-1 1 0 0,0 0-1 0 0,0 1 1 0 0,-1-1-1 0 0,1 1 1 0 0,-1 0-1 0 0,0 0 1 0 0,1 0-1 0 0,-2 0 1 0 0,1 0-1 0 0,0 1 1 0 0,0-1-1 0 0,-1 1 1 0 0,1 0-1 0 0,-1 0 1 0 0,0 0-1 0 0,-2-1 170 0 0,-59-5-11010 0 0,52 11 3623 0 0</inkml:trace>
  <inkml:trace contextRef="#ctx0" brushRef="#br0" timeOffset="802.354">1463 778 11634 0 0,'0'0'1337'0'0,"0"0"-190"0"0,0 0-31 0 0,0 0 1 0 0,0 0-130 0 0,0 0-149 0 0,0 0-138 0 0,0 0-160 0 0,0 0-97 0 0,0 0-98 0 0,0 0-83 0 0,0 0-30 0 0,18-31-15 0 0,60-95-14 0 0,-9 43 228 0 0,-65 78-425 0 0,55-34-90 0 0,-57 66-499 0 0,-12 61 470 0 0,37-86 277 0 0,64-60 214 0 0,50-29-409 0 0,-87 68-194 0 0,-52 57 114 0 0,-9 100 366 0 0,7-135-325 0 0,0-1 0 0 0,1 0 0 0 0,-1 0 0 0 0,1 0 0 0 0,-1 1 0 0 0,1-1 0 0 0,0 0 0 0 0,0 0 0 0 0,-1 0 0 0 0,2 0 0 0 0,-1 0 0 0 0,0 0 0 0 0,0 0 0 0 0,0-1 1 0 0,1 1-1 0 0,-1 0 0 0 0,1-1 0 0 0,0 1 0 0 0,-1-1 0 0 0,1 1 0 0 0,0-1 0 0 0,0 0 0 0 0,0 0 0 0 0,0 0 0 0 0,0 0 0 0 0,0 0 0 0 0,0 0 0 0 0,0 0 0 0 0,0-1 0 0 0,2 1 70 0 0,19 1-4658 0 0,1-5-4785 0 0,-17 2 4438 0 0</inkml:trace>
  <inkml:trace contextRef="#ctx0" brushRef="#br0" timeOffset="1183.616">2276 623 2264 0 0,'0'0'1546'0'0,"0"0"85"0"0,0 0 367 0 0,0 0 237 0 0,0 0-90 0 0,0 0-232 0 0,0 0-270 0 0,0 0-256 0 0,0 0-202 0 0,0 0-165 0 0,0 0-171 0 0,0 0-162 0 0,33-1-136 0 0,103-6-126 0 0,-77-10 73 0 0,-51 10-369 0 0,-1 3-95 0 0,-1 0 0 0 0,0 0-1 0 0,0 0 1 0 0,-1-1 0 0 0,1 0 0 0 0,-1 0-1 0 0,0 0 1 0 0,0 0 0 0 0,-1-1 0 0 0,1 0-1 0 0,-1 0 1 0 0,0-1 0 0 0,-1 1 0 0 0,0-1-1 0 0,0 1 1 0 0,0-1 0 0 0,-1 0 0 0 0,0 0-1 0 0,0 0 1 0 0,-1 0 0 0 0,0-1-1 0 0,0 1 1 0 0,-1-2-34 0 0,-2 5-176 0 0,-1 0 1 0 0,0 1-1 0 0,-1 0 0 0 0,1 0 0 0 0,0 0 0 0 0,-1 0 0 0 0,0 0 1 0 0,0 1-1 0 0,1-1 0 0 0,-2 1 0 0 0,1 0 0 0 0,0 0 0 0 0,0 1 1 0 0,-1-1-1 0 0,1 1 0 0 0,0 0 0 0 0,-1 0 0 0 0,1 1 0 0 0,-1-1 1 0 0,0 1-1 0 0,1 0 0 0 0,-1 0 0 0 0,1 1 0 0 0,-1-1 0 0 0,1 1 1 0 0,-4 1 175 0 0,-5 1-183 0 0,1 1 1 0 0,0 0-1 0 0,0 1 1 0 0,0 0-1 0 0,0 1 0 0 0,1 0 1 0 0,0 1-1 0 0,0 0 1 0 0,1 0-1 0 0,0 2 1 0 0,0-1-1 0 0,1 1 1 0 0,0 0-1 0 0,-7 11 183 0 0,11-15-132 0 0,0 0 0 0 0,1 0 0 0 0,0 0 1 0 0,0 1-1 0 0,0 0 0 0 0,0-1 0 0 0,1 2 0 0 0,0-1 0 0 0,0 0 0 0 0,1 0 0 0 0,0 1 0 0 0,0 0 0 0 0,0-1 0 0 0,1 1 0 0 0,0 0 0 0 0,0 0 0 0 0,1-1 0 0 0,0 1 0 0 0,0 0 0 0 0,0 0 0 0 0,1 0 132 0 0,1-2-185 0 0,0 0 0 0 0,1-1 0 0 0,0 0 1 0 0,0 0-1 0 0,0 0 0 0 0,0 0 0 0 0,0 0 0 0 0,1 0 0 0 0,-1-1 0 0 0,1 0 0 0 0,0 0 0 0 0,0 0 0 0 0,1 0 1 0 0,-1 0-1 0 0,0-1 0 0 0,1 0 0 0 0,0 0 0 0 0,-1 0 0 0 0,1 0 0 0 0,2-1 185 0 0,62 16-7828 0 0,-53-17 6370 0 0</inkml:trace>
  <inkml:trace contextRef="#ctx0" brushRef="#br0" timeOffset="1572.158">2644 760 584 0 0,'0'0'2543'0'0,"0"0"-1249"0"0,0 0-371 0 0,0 0 208 0 0,0 0 248 0 0,0 0 41 0 0,0 0-116 0 0,0 0-143 0 0,0 0-139 0 0,0 0-103 0 0,0 0-75 0 0,0 0-75 0 0,0 0-60 0 0,28-32-97 0 0,86-96-124 0 0,-28 34 397 0 0,-86 94-912 0 0,0 0 0 0 0,0 0 0 0 0,0 0 0 0 0,0 1 0 0 0,0-1 0 0 0,0 0 0 0 0,0 0 0 0 0,0 1 0 0 0,0-1 0 0 0,0 0 0 0 0,0 0 0 0 0,1 1 0 0 0,-1-1 0 0 0,0 0 0 0 0,0 0 0 0 0,0 0 0 0 0,0 1 1 0 0,0-1-1 0 0,1 0 0 0 0,-1 0 0 0 0,0 0 0 0 0,0 0 0 0 0,0 1 0 0 0,0-1 0 0 0,1 0 0 0 0,-1 0 0 0 0,0 0 0 0 0,0 0 0 0 0,0 0 0 0 0,1 0 0 0 0,-1 0 0 0 0,0 1 0 0 0,0-1 0 0 0,1 0 1 0 0,-1 0-1 0 0,0 0 0 0 0,0 0 0 0 0,1 0 0 0 0,-1 0 0 0 0,0 0 0 0 0,0 0 0 0 0,1 0 0 0 0,-1 0 0 0 0,0-1 0 0 0,0 1 0 0 0,0 0 0 0 0,1 0 27 0 0,-4 14-34 0 0,2-11 46 0 0,0 0-1 0 0,0 0 1 0 0,1 0-1 0 0,-1 0 1 0 0,1 0-1 0 0,0 0 1 0 0,0 0-1 0 0,0 1 1 0 0,0-1-1 0 0,1 0 1 0 0,-1 0-1 0 0,1 0 1 0 0,0 0-1 0 0,0 0 1 0 0,0 0-1 0 0,0 0 1 0 0,1 0-1 0 0,-1 0 1 0 0,1-1-1 0 0,-1 1 1 0 0,1 0-1 0 0,0-1 1 0 0,0 0-1 0 0,0 1 1 0 0,1-1-1 0 0,-1 0 1 0 0,0 0-1 0 0,1 0 0 0 0,0 0 1 0 0,-1 0-1 0 0,1-1 1 0 0,0 1-1 0 0,0-1 1 0 0,2 1-12 0 0,3 0 188 0 0,0-1-1 0 0,1 0 1 0 0,-1 0 0 0 0,0 0 0 0 0,0-1-1 0 0,0-1 1 0 0,1 1 0 0 0,-1-1 0 0 0,0-1-1 0 0,0 1 1 0 0,0-2 0 0 0,0 1 0 0 0,-1-1-1 0 0,1 0 1 0 0,-1 0 0 0 0,1-1 0 0 0,-1 0-1 0 0,0 0 1 0 0,-1-1 0 0 0,6-4-188 0 0,15-18-3713 0 0,-6-5-4401 0 0,-19 31-891 0 0</inkml:trace>
  <inkml:trace contextRef="#ctx0" brushRef="#br0" timeOffset="2284.221">3462 20 0 0 0,'0'0'1568'0'0,"0"0"358"0"0,0 0 211 0 0,0 0-86 0 0,0 0-260 0 0,0 0-287 0 0,0 0-246 0 0,0 0-201 0 0,0 0-174 0 0,0 0-123 0 0,0 0-72 0 0,-1-5-44 0 0,1 1-656 0 0,-1-6 888 0 0,1 25 94 0 0,-17 305 1672 0 0,-8-63-2483 0 0,12-132-3897 0 0,10-111-418 0 0,-1-6-3670 0 0,4-7 6809 0 0,-1-1-3148 0 0</inkml:trace>
  <inkml:trace contextRef="#ctx0" brushRef="#br0" timeOffset="2523.689">3156 402 7066 0 0,'0'0'706'0'0,"0"0"33"0"0,0 0 107 0 0,0 0 86 0 0,0 0-55 0 0,37-3-178 0 0,117-9-156 0 0,29 9 625 0 0,-169 3-1313 0 0,101 1-48 0 0,-39 5-4961 0 0,-63-6 1427 0 0,-5 0-630 0 0</inkml:trace>
  <inkml:trace contextRef="#ctx0" brushRef="#br0" timeOffset="2773.333">3788 483 0 0 0,'0'0'1056'0'0,"0"0"167"0"0,0 0 61 0 0,0 0-30 0 0,0 0-82 0 0,0 0-78 0 0,6 32-66 0 0,23 94 14 0 0,-11-85 684 0 0,-13-41-1271 0 0,-3 1-173 0 0,0 0 0 0 0,0 0 0 0 0,1-1 0 0 0,-1 1 0 0 0,1-1-1 0 0,-1 0 1 0 0,0 1 0 0 0,1-1 0 0 0,-1 0 0 0 0,1 0-1 0 0,-1-1 1 0 0,1 1 0 0 0,-1 0 0 0 0,0-1 0 0 0,1 0 0 0 0,-1 1-1 0 0,0-1 1 0 0,1 0 0 0 0,-1 0 0 0 0,0 0 0 0 0,0-1 0 0 0,0 1-1 0 0,1-1-281 0 0,57-69 2536 0 0,52-104-2924 0 0,-91 153-2879 0 0,-5 11-7631 0 0,-14 10 5099 0 0</inkml:trace>
  <inkml:trace contextRef="#ctx0" brushRef="#br0" timeOffset="3233.308">4220 712 3017 0 0,'0'0'2538'0'0,"0"0"-729"0"0,0 0-280 0 0,0 0-30 0 0,0 0-210 0 0,0 0-253 0 0,0 0-115 0 0,0 0-81 0 0,0 0-92 0 0,0 0-145 0 0,0 0-173 0 0,0 0-143 0 0,15-27-101 0 0,48-81-53 0 0,-11 45 59 0 0,-38 55-172 0 0,66-26-812 0 0,-79 36 759 0 0,1-1-1 0 0,-1 0 1 0 0,0 1 0 0 0,0-1 0 0 0,0 1 0 0 0,0-1-1 0 0,0 1 1 0 0,-1-1 0 0 0,1 1 0 0 0,0 0 0 0 0,-1-1-1 0 0,1 1 1 0 0,-1 0 0 0 0,0 0 0 0 0,1-1-1 0 0,-1 1 1 0 0,0 0 0 0 0,0 0 0 0 0,0 0 0 0 0,0-1-1 0 0,-1 1 1 0 0,1 0 0 0 0,0 0 0 0 0,-1-1 0 0 0,0 2 33 0 0,1 6 36 0 0,0 45 294 0 0,2-53-282 0 0,1 1 0 0 0,-1-1 0 0 0,0 0 0 0 0,0 0 1 0 0,1-1-1 0 0,-1 1 0 0 0,0 0 0 0 0,1-1 0 0 0,-1 0 1 0 0,1 1-1 0 0,-1-1 0 0 0,0 0 0 0 0,1 0 0 0 0,-1 0 1 0 0,1-1-1 0 0,-1 1 0 0 0,1 0 0 0 0,-1-1 0 0 0,0 0 1 0 0,1 0-1 0 0,-1 1 0 0 0,1-2-48 0 0,226-96 863 0 0,-227 98-864 0 0,0 1-1 0 0,0-1 1 0 0,-1 1 0 0 0,1-1-1 0 0,0 1 1 0 0,-1 0 0 0 0,1 0 0 0 0,0-1-1 0 0,-1 1 1 0 0,1 0 0 0 0,-1 1-1 0 0,1-1 1 0 0,-1 0 0 0 0,0 0 0 0 0,0 1-1 0 0,1-1 1 0 0,-1 0 0 0 0,0 1-1 0 0,0-1 1 0 0,0 1 0 0 0,0 0 0 0 0,-1-1-1 0 0,1 1 1 0 0,0 0 0 0 0,-1-1-1 0 0,1 1 1 0 0,-1 0 0 0 0,0 0 0 0 0,1-1-1 0 0,-1 1 1 0 0,0 0 0 0 0,0 0 0 0 0,0 0-1 0 0,0-1 1 0 0,0 1 0 0 0,-1 0-1 0 0,1 0 1 0 0,-1-1 0 0 0,1 1 0 0 0,-1 0-1 0 0,1 0 1 0 0,-2 0 1 0 0,3 22 22 0 0,-1-21-83 0 0,0 0 0 0 0,1 1 0 0 0,-1-1 0 0 0,1 0 1 0 0,0 0-1 0 0,0 0 0 0 0,0 0 0 0 0,0 0 0 0 0,1 0 0 0 0,-1-1 0 0 0,1 1 1 0 0,-1 0-1 0 0,1-1 0 0 0,0 1 0 0 0,0-1 0 0 0,0 1 0 0 0,1-1 1 0 0,-1 0-1 0 0,0 0 0 0 0,1 0 0 0 0,1 1 61 0 0,18 5-3379 0 0,5-6-3821 0 0,-19-2 1345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6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1075 0 0 0,'0'0'1271'0'0,"0"0"368"0"0,0 0 329 0 0,0 0 201 0 0,0 0-11 0 0,33-21-199 0 0,110-67-279 0 0,33-22 4624 0 0,114-97-6304 0 0,-264 191 88 0 0,-1-1-1 0 0,-1-1 0 0 0,-1-1 1 0 0,0-2-1 0 0,-1 0 1 0 0,-1-1-1 0 0,-2-1 1 0 0,0 0-1 0 0,-1-2 0 0 0,-2 0 1 0 0,0-1-1 0 0,-2-1 1 0 0,0 0-1 0 0,-3-1 1 0 0,0 0-1 0 0,0-5-87 0 0,-8 15-34 0 0,0 1 1 0 0,-1-1-1 0 0,-1 0 0 0 0,-1 1 0 0 0,-1-1 1 0 0,0 0-1 0 0,-3-13 34 0 0,3 26-41 0 0,0 1 0 0 0,0-1 1 0 0,0 1-1 0 0,-1-1 0 0 0,0 1 0 0 0,0-1 0 0 0,0 1 1 0 0,0 0-1 0 0,-1 0 0 0 0,1 0 0 0 0,-1 0 1 0 0,0 0-1 0 0,0 0 0 0 0,-1 1 0 0 0,1 0 0 0 0,-1 0 1 0 0,1 0-1 0 0,-1 0 0 0 0,0 0 0 0 0,0 1 1 0 0,-1-1-1 0 0,1 1 0 0 0,0 0 0 0 0,-1 1 0 0 0,1-1 1 0 0,-1 1-1 0 0,1 0 0 0 0,-1 0 0 0 0,0 0 1 0 0,0 0-1 0 0,0 1 41 0 0,-5 0-86 0 0,1 1 0 0 0,0 0 1 0 0,-1 0-1 0 0,1 1 0 0 0,0 0 1 0 0,-1 1-1 0 0,1 0 0 0 0,1 0 0 0 0,-1 1 1 0 0,0 0-1 0 0,1 0 0 0 0,0 1 1 0 0,0 0-1 0 0,0 1 0 0 0,1 0 0 0 0,-1 0 1 0 0,0 2 85 0 0,-102 130-41 0 0,98-117 98 0 0,1 0-1 0 0,2 1 1 0 0,0 1-1 0 0,1-1 1 0 0,1 1-1 0 0,1 1 1 0 0,1-1 0 0 0,1 1-1 0 0,1 0 1 0 0,2 0-1 0 0,0 0 1 0 0,2 22-57 0 0,1-32 57 0 0,1-1 0 0 0,-1 1 0 0 0,2-1 1 0 0,0 1-1 0 0,1-1 0 0 0,0-1 0 0 0,1 1 0 0 0,0-1 0 0 0,1 0 1 0 0,1 0-1 0 0,0 0 0 0 0,0-1 0 0 0,1-1 0 0 0,0 0 0 0 0,1 0 1 0 0,0 0-1 0 0,1-1 0 0 0,0-1 0 0 0,0 0 0 0 0,1 0 0 0 0,0-1 1 0 0,3 1-59 0 0,-6-4 88 0 0,1 0 0 0 0,-1-1 0 0 0,0 0 0 0 0,1-1 0 0 0,0 0 0 0 0,-1 0 0 0 0,1-1 0 0 0,0 0 0 0 0,0 0 0 0 0,0-2 0 0 0,0 1 0 0 0,0-1 0 0 0,0 0 0 0 0,-1-1 0 0 0,1 0 0 0 0,0-1 0 0 0,-1 0 0 0 0,0 0 0 0 0,0-1 0 0 0,0 0 0 0 0,0-1 0 0 0,4-3-87 0 0,13-9 152 0 0,-1-1 0 0 0,-1-1-1 0 0,0-1 1 0 0,-2-1 0 0 0,0-1-1 0 0,-1-1 1 0 0,3-7-152 0 0,7-17 584 0 0,-31 46-521 0 0,0 1-21 0 0,0 0-38 0 0,0 0-56 0 0,0 0-49 0 0,0 33-745 0 0,31 126 860 0 0,-4-59 10 0 0,-24-95-45 0 0,-2-4 32 0 0,-1 1-1 0 0,1-1 1 0 0,-1 0 0 0 0,1 0-1 0 0,-1 0 1 0 0,1 0-1 0 0,0 0 1 0 0,-1 0-1 0 0,1 0 1 0 0,0 0 0 0 0,0 0-1 0 0,0 0 1 0 0,0 0-1 0 0,0-1 1 0 0,0 1-1 0 0,0 0 1 0 0,0-1 0 0 0,0 1-1 0 0,0-1 1 0 0,0 1-1 0 0,0-1 1 0 0,1 1-1 0 0,-1-1 1 0 0,0 0 0 0 0,0 1-1 0 0,1-1 1 0 0,-1 0-1 0 0,0 0 1 0 0,0 0-1 0 0,0 0 1 0 0,1 0 0 0 0,-1 0-1 0 0,0-1 1 0 0,0 1-1 0 0,1 0 1 0 0,-1-1-11 0 0,51-35 420 0 0,122-118-167 0 0,-158 140-257 0 0,108-72-121 0 0,-123 86 114 0 0,-1 0 1 0 0,1-1-1 0 0,-1 1 0 0 0,1 0 1 0 0,0 0-1 0 0,-1-1 0 0 0,1 1 0 0 0,-1 0 1 0 0,1 0-1 0 0,-1 0 0 0 0,1 0 1 0 0,0 0-1 0 0,-1 0 0 0 0,1 0 1 0 0,-1 0-1 0 0,1 0 0 0 0,0 0 1 0 0,-1 0-1 0 0,1 0 0 0 0,-1 1 1 0 0,1-1-1 0 0,-1 0 0 0 0,1 0 0 0 0,-1 0 1 0 0,1 1-1 0 0,-1-1 0 0 0,1 0 1 0 0,-1 1-1 0 0,1-1 0 0 0,-1 1 1 0 0,1-1-1 0 0,-1 0 0 0 0,0 1 1 0 0,1-1-1 0 0,-1 1 0 0 0,0-1 1 0 0,1 1-1 0 0,-1-1 0 0 0,0 1 0 0 0,0-1 1 0 0,1 1-1 0 0,-1 0 0 0 0,0-1 1 0 0,0 1-1 0 0,0-1 0 0 0,0 1 1 0 0,0-1-1 0 0,0 1 0 0 0,0 0 1 0 0,0-1-1 0 0,0 1 0 0 0,0-1 1 0 0,0 1-1 0 0,0 0 0 0 0,0-1 0 0 0,0 1 1 0 0,-1-1-1 0 0,1 1 0 0 0,0-1 1 0 0,0 1-1 0 0,-1-1 0 0 0,1 1 1 0 0,0-1-1 0 0,-1 1 11 0 0,-14 46 94 0 0,13-43-102 0 0,-9 21 40 0 0,7-20-34 0 0,1 1 0 0 0,0 0 0 0 0,0 0 0 0 0,1 0 0 0 0,0 0 0 0 0,0 0 0 0 0,0 0 0 0 0,1 1 0 0 0,0-1 0 0 0,0 1 0 0 0,0-1 0 0 0,1 1 0 0 0,0 1 2 0 0,48-8 70 0 0,77-84 144 0 0,-117 79-213 0 0,24-17-50 0 0,1 1 1 0 0,1 2-1 0 0,1 1 0 0 0,34-11 49 0 0,-68 28-9 0 0,0 0 0 0 0,0 1-1 0 0,0-1 1 0 0,0 0-1 0 0,0 1 1 0 0,0-1-1 0 0,1 1 1 0 0,-1-1-1 0 0,0 1 1 0 0,0-1-1 0 0,0 1 1 0 0,1 0-1 0 0,-1 0 1 0 0,0-1-1 0 0,0 1 1 0 0,1 0-1 0 0,-1 0 1 0 0,0 0-1 0 0,0 1 1 0 0,1-1-1 0 0,-1 0 1 0 0,0 0-1 0 0,0 1 1 0 0,0-1-1 0 0,1 0 1 0 0,-1 1-1 0 0,0 0 1 0 0,0-1-1 0 0,0 1 1 0 0,0-1-1 0 0,0 1 1 0 0,0 0-1 0 0,0 0 1 0 0,0 0-1 0 0,0 0 1 0 0,0-1-1 0 0,-1 1 1 0 0,1 0-1 0 0,0 0 1 0 0,-1 1-1 0 0,1-1 1 0 0,0 0-1 0 0,-1 0 1 0 0,1 0-1 0 0,-1 0 1 0 0,0 0-1 0 0,1 1 1 0 0,-1-1-1 0 0,0 0 1 0 0,0 0 0 0 0,0 1-1 0 0,0-1 10 0 0,-5 142-248 0 0,15-130-2953 0 0,0-14-7580 0 0,-10-3 2909 0 0</inkml:trace>
  <inkml:trace contextRef="#ctx0" brushRef="#br0" timeOffset="251.657">1151 198 12587 0 0,'0'0'24'0'0,"0"0"-192"0"0,0 0 144 0 0,0 0 328 0 0,0 0 64 0 0,0 0-96 0 0,0 0-120 0 0,0 0-120 0 0,0 0-136 0 0,0 0-280 0 0,0 0-576 0 0,0 0-1073 0 0,0 0-1552 0 0,0 0-2896 0 0</inkml:trace>
  <inkml:trace contextRef="#ctx0" brushRef="#br0" timeOffset="1554.019">2151 684 0 0 0,'0'0'420'0'0,"0"0"650"0"0,0 0 409 0 0,0 0 200 0 0,0 0 89 0 0,0 0 11 0 0,0 0-19 0 0,0 0-129 0 0,0 0-205 0 0,0 0-148 0 0,0 0-105 0 0,27-3-80 0 0,83-13-95 0 0,-44-8 596 0 0,-55 19-1424 0 0,-1 0 0 0 0,-1-1 0 0 0,1 0 0 0 0,-1 0 0 0 0,0-1 0 0 0,0 0 0 0 0,0-1 0 0 0,-1 1 0 0 0,-1-2 0 0 0,1 1 0 0 0,-1-1 0 0 0,-1 0 0 0 0,6-10-170 0 0,-11 17-17 0 0,0 0 0 0 0,-1 0 0 0 0,1 0 0 0 0,0 0 0 0 0,-1 0 0 0 0,1 0-1 0 0,-1 0 1 0 0,0 0 0 0 0,0 0 0 0 0,0 0 0 0 0,0 0 0 0 0,0-1 0 0 0,0 1 0 0 0,-1 0 0 0 0,1 0 0 0 0,0 0 0 0 0,-1 0 0 0 0,0 0 0 0 0,0 0 0 0 0,1 1 0 0 0,-1-1 0 0 0,0 0-1 0 0,0 0 1 0 0,-1 0 0 0 0,1 1 0 0 0,0-1 0 0 0,0 1 0 0 0,-1-1 0 0 0,1 1 0 0 0,-1-1 0 0 0,0 1 0 0 0,1 0 0 0 0,-1 0 0 0 0,0 0 0 0 0,0 0 0 0 0,1 0 0 0 0,-1 0 0 0 0,0 0-1 0 0,0 0 1 0 0,0 1 0 0 0,0-1 0 0 0,0 1 0 0 0,-2-1 17 0 0,-92 9-2537 0 0,86-5 2413 0 0,1 1 1 0 0,-1 0 0 0 0,1 1 0 0 0,0 0 0 0 0,0 0 0 0 0,1 1 0 0 0,-1 0 0 0 0,1 0 0 0 0,1 1 0 0 0,-1 1 0 0 0,1-1 0 0 0,0 1 0 0 0,1 0 0 0 0,0 0 0 0 0,0 1 0 0 0,1 0 0 0 0,0 0 0 0 0,1 0 0 0 0,0 0 0 0 0,0 1 0 0 0,1 0 0 0 0,0 0 0 0 0,1 0 0 0 0,0 0 0 0 0,0 0 0 0 0,1 0-1 0 0,0 4 124 0 0,1-10 10 0 0,0-1 0 0 0,0 1 0 0 0,0 0 0 0 0,0 0-1 0 0,1 0 1 0 0,-1 0 0 0 0,1-1 0 0 0,0 1 0 0 0,0 0-1 0 0,1-1 1 0 0,-1 1 0 0 0,1-1 0 0 0,-1 1 0 0 0,1-1-1 0 0,0 0 1 0 0,1 0 0 0 0,-1 1 0 0 0,0-1 0 0 0,1-1-1 0 0,0 1 1 0 0,-1 0 0 0 0,1-1 0 0 0,0 1 0 0 0,1-1-1 0 0,-1 0 1 0 0,0 0 0 0 0,1 0 0 0 0,-1-1 0 0 0,1 1-1 0 0,-1-1 1 0 0,1 0 0 0 0,3 1-10 0 0,10 0 172 0 0,0-1-1 0 0,0 0 1 0 0,-1-2 0 0 0,1 0-1 0 0,0-1 1 0 0,0 0-1 0 0,-1-1 1 0 0,1-1 0 0 0,-1-1-1 0 0,0 0 1 0 0,-1-1 0 0 0,1-1-1 0 0,-1-1 1 0 0,0 0 0 0 0,-1 0-1 0 0,12-10-171 0 0,19-7 221 0 0,314-158 981 0 0,-261 149-1353 0 0,-98 34 119 0 0,0 0 11 0 0,-18 8 2 0 0,-131 58 526 0 0,114-44-503 0 0,27-20-13 0 0,1 1 0 0 0,0 1-1 0 0,0 0 1 0 0,0 0 0 0 0,0 0-1 0 0,0 0 1 0 0,1 1 0 0 0,0 0 0 0 0,0 1-1 0 0,0-1 1 0 0,1 1 0 0 0,0 0-1 0 0,0 1 1 0 0,0-1 0 0 0,1 1-1 0 0,0 0 1 0 0,0 0 0 0 0,1 0 0 0 0,0 0-1 0 0,0 1 1 0 0,1 0 0 0 0,0-1-1 0 0,0 1 1 0 0,0 6 9 0 0,3-11 5 0 0,1 0 0 0 0,0 1 0 0 0,-1-1 0 0 0,1 0 0 0 0,1 0 0 0 0,-1 0 0 0 0,0-1 0 0 0,1 1 0 0 0,-1-1 0 0 0,1 1 1 0 0,0-1-1 0 0,0 0 0 0 0,0 0 0 0 0,0 0 0 0 0,0 0 0 0 0,1 0 0 0 0,-1-1 0 0 0,0 1 0 0 0,1-1 0 0 0,-1 0 0 0 0,1 0 0 0 0,-1-1 0 0 0,1 1 0 0 0,0-1 0 0 0,-1 1 0 0 0,1-1 0 0 0,0 0 0 0 0,-1-1 0 0 0,1 1 0 0 0,-1 0 0 0 0,1-1 0 0 0,0 0 0 0 0,0 0-5 0 0,6 1 110 0 0,-1-2-57 0 0,0 0-1 0 0,-1-1 1 0 0,1 0-1 0 0,-1 0 1 0 0,0 0-1 0 0,0-1 0 0 0,0 0 1 0 0,-1-1-1 0 0,1 0 1 0 0,-1 0-1 0 0,0-1 1 0 0,-1 0-1 0 0,1 0 1 0 0,-1 0-1 0 0,2-4-52 0 0,22-17 28 0 0,85-84-665 0 0,-125 160-2441 0 0,5-29 3006 0 0,3-18 63 0 0,1 0 0 0 0,-1 1 0 0 0,1-1 0 0 0,0 1 0 0 0,0 0 0 0 0,0-1-1 0 0,0 1 1 0 0,0 0 0 0 0,1 0 0 0 0,-1-1 0 0 0,1 1 0 0 0,0 0 0 0 0,0 0 0 0 0,0 0 0 0 0,0 0 0 0 0,0-1-1 0 0,0 1 1 0 0,1 0 0 0 0,0 0 0 0 0,-1-1 0 0 0,1 1 0 0 0,0 0 0 0 0,0-1 0 0 0,1 1 0 0 0,-1 0 0 0 0,0-1-1 0 0,1 0 1 0 0,0 1 0 0 0,-1-1 0 0 0,1 0 0 0 0,0 0 0 0 0,0 0 0 0 0,0 0 0 0 0,1 0 0 0 0,-1-1 0 0 0,0 1-1 0 0,1 0 10 0 0,5-1 93 0 0,1 0 0 0 0,-1 0 0 0 0,1-1-1 0 0,-1 0 1 0 0,1-1 0 0 0,-1 0 0 0 0,1 0-1 0 0,-1-1 1 0 0,0 1 0 0 0,0-2 0 0 0,0 0-1 0 0,0 0 1 0 0,0 0 0 0 0,0-1 0 0 0,-1 0-1 0 0,1 0 1 0 0,-1-1 0 0 0,0 0 0 0 0,-1 0-1 0 0,1-1 1 0 0,3-4-93 0 0,22-13 254 0 0,159-114 932 0 0,-169 123-1165 0 0,0-1 0 0 0,0-1-1 0 0,-2-1 1 0 0,0-1 0 0 0,-1-1 0 0 0,-1 0 0 0 0,-1-2 0 0 0,13-19-21 0 0,-15-16 44 0 0,-17 54-87 0 0,0 1 0 0 0,0 0 1 0 0,0 0-1 0 0,0 0 0 0 0,0 0 1 0 0,0 0-1 0 0,-1 0 1 0 0,1 1-1 0 0,0-1 0 0 0,0 1 1 0 0,-1-1-1 0 0,1 1 0 0 0,0 0 1 0 0,0 0-1 0 0,-1 0 0 0 0,1 0 1 0 0,0 0-1 0 0,-1 1 1 0 0,1-1-1 0 0,0 1 0 0 0,0-1 1 0 0,0 1-1 0 0,-1 0 0 0 0,1 0 1 0 0,0 0-1 0 0,0 0 0 0 0,0 0 1 0 0,0 0-1 0 0,0 1 1 0 0,1-1-1 0 0,-2 2 43 0 0,-9 4-91 0 0,-7 3 96 0 0,0 0 0 0 0,0 2-1 0 0,1 0 1 0 0,1 2 0 0 0,0-1 0 0 0,1 2-1 0 0,0 0 1 0 0,1 2 0 0 0,-8 11-5 0 0,21-25 3 0 0,0-1 1 0 0,0 1-1 0 0,1 0 1 0 0,-1 0-1 0 0,1 0 1 0 0,0 1-1 0 0,0-1 1 0 0,0 0-1 0 0,0 0 1 0 0,1 1-1 0 0,-1-1 1 0 0,1 0-1 0 0,0 1 1 0 0,0-1-1 0 0,0 0 0 0 0,0 1 1 0 0,1-1-1 0 0,-1 0 1 0 0,1 0-1 0 0,0 1 1 0 0,0-1-1 0 0,0 0 1 0 0,0 0-1 0 0,1 0 1 0 0,-1 0-1 0 0,1 0 1 0 0,0 0-1 0 0,0 0 1 0 0,0-1-1 0 0,2 3-3 0 0,88 61 328 0 0,-50-40-193 0 0,86 94 107 0 0,-115-105-1125 0 0,-7-4-6022 0 0,-5-11 1779 0 0,-1 0-1277 0 0</inkml:trace>
  <inkml:trace contextRef="#ctx0" brushRef="#br0" timeOffset="2521.606">1264 265 0 0 0,'0'0'593'0'0,"0"0"206"0"0,0 0 88 0 0,0 0 39 0 0,0 0 11 0 0,-6-8-38 0 0,-15-24-21 0 0,16 24-49 0 0,5 8-34 0 0,-3-8 4667 0 0,-52 33-4757 0 0,77-31 439 0 0,-16 1-1326 0 0,-7 5 287 0 0,1 0 0 0 0,0 0 0 0 0,-1 0 0 0 0,1 0 0 0 0,-1-1 0 0 0,1 1 0 0 0,0 0 0 0 0,-1 0 0 0 0,1 0 0 0 0,-1-1 0 0 0,1 1 1 0 0,0 0-1 0 0,-1 0 0 0 0,1-1 0 0 0,0 1 0 0 0,-1 0 0 0 0,1 0 0 0 0,0-1 0 0 0,0 1 0 0 0,-1 0 0 0 0,1-1 0 0 0,0 1 0 0 0,0-1 0 0 0,-1 1 0 0 0,1 0 0 0 0,0-1 0 0 0,0 1 0 0 0,0-1 0 0 0,0 1 0 0 0,0 0 1 0 0,0-1-1 0 0,0 1 0 0 0,0-1 0 0 0,0 1 0 0 0,0-1 0 0 0,0 1 0 0 0,0-1 0 0 0,0 1 0 0 0,0 0 0 0 0,0-1 0 0 0,0 1 0 0 0,0-1-105 0 0,-18 4-161 0 0,18-2-3771 0 0,4-1-4128 0 0,0 0 1129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3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335 125 0 0 0,'0'0'485'0'0,"0"0"368"0"0,0 0 240 0 0,0 0 303 0 0,0 0 317 0 0,0 0 155 0 0,0 0-51 0 0,0 0-232 0 0,0 0-322 0 0,0 0-336 0 0,0 0-295 0 0,0 0-208 0 0,8-2 244 0 0,-12 40 922 0 0,0 375 1204 0 0,4-89-2579 0 0,12-273-1725 0 0,-10-48-1 0 0,9-2-9319 0 0,-9-1 9144 0 0,1 0-2100 0 0</inkml:trace>
  <inkml:trace contextRef="#ctx0" brushRef="#br0" timeOffset="244.151">0 618 7834 0 0,'0'0'2506'0'0,"0"0"-1869"0"0,0 0-610 0 0,0 0 201 0 0,0 0 453 0 0,0 0 394 0 0,0 0 169 0 0,0 0-14 0 0,0 0-144 0 0,0 0-150 0 0,0 0-133 0 0,0 0-87 0 0,32-1-60 0 0,102-5-57 0 0,78-31 966 0 0,-3-15-1335 0 0,-149 38-854 0 0,78-20-908 0 0,-94 19-2946 0 0,-2-2-3831 0 0,-33 12 1199 0 0</inkml:trace>
  <inkml:trace contextRef="#ctx0" brushRef="#br0" timeOffset="605.424">946 143 7546 0 0,'0'0'1515'0'0,"0"0"-1141"0"0,0 0-342 0 0,0 0 266 0 0,0 0 379 0 0,0 0 315 0 0,0 0 149 0 0,0 0-2 0 0,0 0-55 0 0,-6 37-88 0 0,-21 121-140 0 0,2-30 516 0 0,15-86-935 0 0,2 1 0 0 0,2 0 1 0 0,2 0-1 0 0,2 1 0 0 0,3 40-437 0 0,-2-81 26 0 0,1 1-1 0 0,0-1 1 0 0,0 1 0 0 0,0-1-1 0 0,0 1 1 0 0,1-1-1 0 0,0 1 1 0 0,-1-1-1 0 0,1 0 1 0 0,1 1-1 0 0,-1-1 1 0 0,0 0-1 0 0,1 0 1 0 0,-1 1 0 0 0,1-1-1 0 0,0-1 1 0 0,0 1-1 0 0,0 0 1 0 0,1 0-1 0 0,-1-1 1 0 0,1 1-1 0 0,-1-1 1 0 0,1 0 0 0 0,0 0-1 0 0,0 0 1 0 0,0 0-1 0 0,0 0 1 0 0,0 0-1 0 0,0-1 1 0 0,0 0-1 0 0,1 0 1 0 0,-1 0-1 0 0,0 0 1 0 0,1 0 0 0 0,-1 0-1 0 0,1-1 1 0 0,-1 0-1 0 0,1 0 1 0 0,-1 0-1 0 0,1 0 1 0 0,-1 0-1 0 0,1-1 1 0 0,-1 1 0 0 0,2-1-26 0 0,192-146 857 0 0,-193 145-855 0 0,3-4-12 0 0,0 0 0 0 0,0 1 0 0 0,1 0-1 0 0,0 1 1 0 0,0 0 0 0 0,0 0 0 0 0,0 1 0 0 0,1 0 0 0 0,-1 0 0 0 0,1 1 0 0 0,0 0 0 0 0,0 0 0 0 0,5 1 10 0 0,-11 2-40 0 0,-1 0-1 0 0,0 0 1 0 0,1 1 0 0 0,-1-1 0 0 0,0 1-1 0 0,0-1 1 0 0,0 1 0 0 0,0 0 0 0 0,0 0 0 0 0,0 0-1 0 0,-1 0 1 0 0,1 0 0 0 0,-1 0 0 0 0,1 1 0 0 0,-1-1-1 0 0,0 0 1 0 0,0 1 0 0 0,0-1 0 0 0,0 1 0 0 0,0-1-1 0 0,0 3 41 0 0,16 26-1661 0 0,20-13-3451 0 0,-9-17-1896 0 0,-25-1 5785 0 0,7 0-4989 0 0</inkml:trace>
  <inkml:trace contextRef="#ctx0" brushRef="#br0" timeOffset="1246.204">1734 588 6929 0 0,'0'0'2049'0'0,"0"0"-565"0"0,0 0-233 0 0,0 0-123 0 0,0 0-178 0 0,0 0-163 0 0,0 0-94 0 0,0 0 1 0 0,0 0-10 0 0,0 0-95 0 0,0 0-123 0 0,-34 14-125 0 0,-108 43-123 0 0,73-13 20 0 0,65-41-266 0 0,1 0-1 0 0,0 0 1 0 0,0 1 0 0 0,1 0-1 0 0,-1-1 1 0 0,1 1-1 0 0,0 0 1 0 0,0 0-1 0 0,0 0 1 0 0,0 1 0 0 0,1-1-1 0 0,0 0 1 0 0,0 1-1 0 0,0-1 1 0 0,0 1-1 0 0,1-1 1 0 0,-1 1 0 0 0,1-1-1 0 0,0 1 1 0 0,1-1-1 0 0,-1 1 1 0 0,1 0 28 0 0,3-1-12 0 0,-1-1 1 0 0,1 0-1 0 0,-1 0 0 0 0,1 0 1 0 0,0-1-1 0 0,0 1 0 0 0,0-1 1 0 0,1 0-1 0 0,-1 0 0 0 0,1 0 1 0 0,-1-1-1 0 0,1 0 1 0 0,-1 0-1 0 0,1 0 0 0 0,0 0 1 0 0,-1-1-1 0 0,1 1 0 0 0,0-1 1 0 0,0 0-1 0 0,-1-1 0 0 0,1 1 1 0 0,0-1-1 0 0,-1 0 1 0 0,1 0-1 0 0,0-1 12 0 0,-4 2 8 0 0,13-3 27 0 0,-1-1 1 0 0,0-1-1 0 0,1 0 0 0 0,-2-1 0 0 0,1 0 1 0 0,-1-1-1 0 0,0-1 0 0 0,0 0 1 0 0,2-3-36 0 0,1 2 6 0 0,62-39 54 0 0,-77 47-73 0 0,1 0-1 0 0,0 1 1 0 0,0-1 0 0 0,-1 0-1 0 0,1 1 1 0 0,0-1-1 0 0,0 0 1 0 0,0 1 0 0 0,0-1-1 0 0,0 1 1 0 0,0 0-1 0 0,0-1 1 0 0,0 1 0 0 0,0 0-1 0 0,0-1 1 0 0,0 1-1 0 0,0 0 1 0 0,0 0 0 0 0,0 0-1 0 0,0 0 1 0 0,0 0-1 0 0,0 0 1 0 0,0 0 0 0 0,0 1-1 0 0,0-1 1 0 0,0 0-1 0 0,0 1 1 0 0,0-1 0 0 0,0 0-1 0 0,0 1 1 0 0,0-1-1 0 0,0 1 1 0 0,0-1 0 0 0,0 1-1 0 0,0 0 1 0 0,0-1-1 0 0,-1 1 1 0 0,1 0 0 0 0,0 0-1 0 0,-1-1 1 0 0,1 1-1 0 0,0 1 14 0 0,0 4 18 0 0,0-1 1 0 0,0 1-1 0 0,0-1 0 0 0,0 0 0 0 0,1 1 0 0 0,0-1 0 0 0,0 0 0 0 0,1 0 0 0 0,0 0 0 0 0,-1 0 1 0 0,2 0-1 0 0,-1-1 0 0 0,0 0 0 0 0,1 1 0 0 0,0-1 0 0 0,0 0 0 0 0,0-1 0 0 0,0 1 0 0 0,1-1 0 0 0,0 0 1 0 0,-1 0-1 0 0,1 0 0 0 0,0-1 0 0 0,0 1 0 0 0,1-1 0 0 0,-1 0 0 0 0,0-1 0 0 0,1 1 0 0 0,-1-1 1 0 0,1 0-1 0 0,-1-1 0 0 0,1 1 0 0 0,0-1-18 0 0,6-2 110 0 0,-1-1 0 0 0,0 0 0 0 0,0 0 0 0 0,-1-1-1 0 0,1 0 1 0 0,-1-1 0 0 0,0 0 0 0 0,0-1 0 0 0,0 0 0 0 0,-1 0 0 0 0,0-1 0 0 0,0-1 0 0 0,-1 1 0 0 0,0-1 0 0 0,0-1 0 0 0,-1 1 0 0 0,5-8-110 0 0,9-7 119 0 0,10-9-30 0 0,-2-1-1 0 0,-1-2 0 0 0,-2 0 0 0 0,-1-2 1 0 0,-2-1-1 0 0,-1-1 0 0 0,-3-1 1 0 0,-1-1-1 0 0,-2 0 0 0 0,10-41-88 0 0,-24 77-3 0 0,5-20 17 0 0,0 0 0 0 0,-2 0 0 0 0,0 0 0 0 0,-2 0 0 0 0,-1-1 0 0 0,-1 1 0 0 0,-1-13-14 0 0,-1 36 4 0 0,0 1-1 0 0,1-1 1 0 0,-1 1 0 0 0,0 0 0 0 0,0 0-1 0 0,0-1 1 0 0,0 1 0 0 0,0 0 0 0 0,0 0 0 0 0,0 0-1 0 0,-1 0 1 0 0,1 0 0 0 0,0 0 0 0 0,0 0-1 0 0,-1 1 1 0 0,1-1 0 0 0,-1 0 0 0 0,1 1-1 0 0,-1-1 1 0 0,1 1 0 0 0,-1-1 0 0 0,1 1 0 0 0,-1 0-1 0 0,1 0 1 0 0,-1 0 0 0 0,1 0 0 0 0,-1 0-1 0 0,1 0 1 0 0,-1 0 0 0 0,1 0 0 0 0,-1 0-1 0 0,1 1 1 0 0,-1-1 0 0 0,1 1 0 0 0,-1-1 0 0 0,1 1-1 0 0,-1 0 1 0 0,1-1 0 0 0,0 1 0 0 0,-1 0-1 0 0,1 0 1 0 0,0 0 0 0 0,0 0 0 0 0,0 0-1 0 0,-1 0 1 0 0,1 0 0 0 0,0 0 0 0 0,1 1 0 0 0,-1-1-1 0 0,0 0 1 0 0,0 1 0 0 0,0 0-4 0 0,-12 19 8 0 0,0 0 1 0 0,2 1-1 0 0,1 0 1 0 0,0 1-1 0 0,2 0 1 0 0,0 0-1 0 0,2 1 0 0 0,1 0 1 0 0,0 0-1 0 0,2 0 1 0 0,1 0-1 0 0,1 21-8 0 0,-1-16 29 0 0,1-1 0 0 0,1 0 0 0 0,2 1 0 0 0,0-1-1 0 0,2 0 1 0 0,2 0 0 0 0,0-1 0 0 0,5 13-29 0 0,-3-15-75 0 0,1-1 1 0 0,1 0 0 0 0,1 0-1 0 0,1-1 1 0 0,1-1-1 0 0,15 19 75 0 0,-53-62-15454 0 0,19 17 9849 0 0</inkml:trace>
  <inkml:trace contextRef="#ctx0" brushRef="#br0" timeOffset="1492.097">2075 415 6241 0 0,'0'0'2814'0'0,"0"0"-1589"0"0,0 0-304 0 0,0 0 73 0 0,0 0-37 0 0,0 0-95 0 0,34-1-65 0 0,110-7 18 0 0,215-14 2542 0 0,-260 15-5615 0 0,4 1-3978 0 0,-76 3-4229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6:08:2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5 289 0 0 0,'0'0'831'0'0,"0"0"453"0"0,0 0 143 0 0,0 0-41 0 0,0 0-79 0 0,0 0-155 0 0,-1-13-139 0 0,-3-40-106 0 0,4 50-764 0 0,0 0-1 0 0,1 0 0 0 0,-1 0 1 0 0,1 0-1 0 0,0 0 0 0 0,-1 1 1 0 0,1-1-1 0 0,0 0 1 0 0,1 0-1 0 0,-1 1 0 0 0,0-1 1 0 0,1 1-1 0 0,0-1 0 0 0,-1 1 1 0 0,1 0-1 0 0,0-1 0 0 0,0 1 1 0 0,0 0-1 0 0,2-1-142 0 0,6-7 476 0 0,8-9-217 0 0,1 2 0 0 0,1 0 0 0 0,1 1-1 0 0,0 1 1 0 0,0 1 0 0 0,2 1 0 0 0,0 1 0 0 0,0 1 0 0 0,20-6-259 0 0,-41 16-5 0 0,1 0 1 0 0,-1 0-1 0 0,1 0 1 0 0,-1 0-1 0 0,1 0 1 0 0,-1 0-1 0 0,1 1 1 0 0,0-1-1 0 0,-1 1 1 0 0,1 0-1 0 0,0 0 1 0 0,0 0-1 0 0,-1 0 1 0 0,1 0-1 0 0,0 0 0 0 0,-1 1 1 0 0,1 0-1 0 0,0-1 1 0 0,-1 1-1 0 0,1 0 1 0 0,-1 0-1 0 0,1 0 1 0 0,1 2 4 0 0,3 14 120 0 0,0 1-1 0 0,-2 0 1 0 0,0 1 0 0 0,-1-1 0 0 0,-1 1 0 0 0,-1 0-1 0 0,0 0 1 0 0,-1 0 0 0 0,-1 0 0 0 0,-1 0-1 0 0,-1 0 1 0 0,-1-1 0 0 0,0 1 0 0 0,-2-1 0 0 0,0 1-1 0 0,0-1 1 0 0,-2 0-120 0 0,-1 16 24 0 0,-71 208 868 0 0,68-204-454 0 0,11-38-233 0 0,0 0 69 0 0,0 0 107 0 0,13-24 1598 0 0,33-71-1772 0 0,3 3-1 0 0,4 1 0 0 0,5 3 1 0 0,3 2-1 0 0,30-29-206 0 0,-54 81 70 0 0,-32 61-446 0 0,35 221 605 0 0,-40-245-223 0 0,0 0 1 0 0,1-1-1 0 0,-1 1 1 0 0,1-1-1 0 0,0 1 0 0 0,-1-1 1 0 0,1 0-1 0 0,0 1 1 0 0,0-1-1 0 0,1 0 1 0 0,-1 1-1 0 0,0-1 0 0 0,1 0 1 0 0,0 0-1 0 0,-1 0 1 0 0,1 0-1 0 0,0-1 0 0 0,0 1 1 0 0,0 0-1 0 0,0-1 1 0 0,1 1-7 0 0,21-28 345 0 0,13-17-391 0 0,2 1 0 0 0,1 2 0 0 0,2 2 1 0 0,2 2-1 0 0,34-22 46 0 0,-2 25-552 0 0,-76 52 210 0 0,-1-1 401 0 0,-2-1-1 0 0,0 1 0 0 0,-1-1 0 0 0,-1 1 1 0 0,-1-1-1 0 0,0 0 0 0 0,-1-1 1 0 0,-5 8-59 0 0,-19 52 205 0 0,25-58-204 0 0,1 0-1 0 0,0 1 0 0 0,2 0 0 0 0,0-1 0 0 0,1 1 0 0 0,1 1 1 0 0,1-1-1 0 0,1 1 0 0 0,-1-17-129 0 0,0-1-1 0 0,1 1 1 0 0,-1 0 0 0 0,1 0 0 0 0,0-1 0 0 0,0 1-1 0 0,0 0 1 0 0,0-1 0 0 0,1 1 0 0 0,-1-1 0 0 0,0 0-1 0 0,1 1 1 0 0,0-1 0 0 0,0 0 0 0 0,-1 0 0 0 0,1 0 0 0 0,1 0-1 0 0,-1 0 1 0 0,0 0 0 0 0,0-1 0 0 0,1 1 0 0 0,-1-1-1 0 0,1 0 1 0 0,-1 1 0 0 0,1-1 0 0 0,0 0 129 0 0,22 3-4849 0 0,0-10-3392 0 0,-18 2 2761 0 0</inkml:trace>
  <inkml:trace contextRef="#ctx0" brushRef="#br0" timeOffset="395.365">1367 374 112 0 0,'0'0'722'0'0,"0"0"111"0"0,0 0 374 0 0,0 0 389 0 0,0 0 281 0 0,0 0 47 0 0,0 0-73 0 0,0 0-206 0 0,0 0-333 0 0,0 0-196 0 0,0 0-114 0 0,34 1-106 0 0,101 2-49 0 0,-76-16 141 0 0,-53 6-781 0 0,2 3-93 0 0,-1-1 1 0 0,0-1 0 0 0,0 0 0 0 0,0 0 0 0 0,-1 0 0 0 0,0 0 0 0 0,0-1 0 0 0,-1 0 0 0 0,0 0-1 0 0,0-1 1 0 0,-1 0 0 0 0,0 1 0 0 0,0-1 0 0 0,0-1 0 0 0,-1 1 0 0 0,-1 0 0 0 0,1-1 0 0 0,-2 0-1 0 0,1 1 1 0 0,0-7-115 0 0,-2 12-16 0 0,0 0-1 0 0,0 0 0 0 0,-1 0 0 0 0,1-1 1 0 0,-1 1-1 0 0,1 0 0 0 0,-1 0 0 0 0,0 0 0 0 0,0 0 1 0 0,0 0-1 0 0,-1 0 0 0 0,1 1 0 0 0,-1-1 1 0 0,0 0-1 0 0,0 1 0 0 0,1-1 0 0 0,-2 1 0 0 0,1-1 1 0 0,0 1-1 0 0,0 0 0 0 0,-1 0 0 0 0,1 0 1 0 0,-1 0-1 0 0,0 0 0 0 0,1 1 0 0 0,-1-1 1 0 0,0 1-1 0 0,0 0 0 0 0,0 0 0 0 0,0 0 0 0 0,0 0 1 0 0,0 0-1 0 0,-3 1 17 0 0,-9 0-71 0 0,0 0 0 0 0,0 2 0 0 0,0 0 0 0 0,0 0 0 0 0,0 2 0 0 0,0 0 0 0 0,1 0 0 0 0,0 2 0 0 0,0-1 0 0 0,0 2 0 0 0,1 0 0 0 0,0 1 0 0 0,0 0 0 0 0,1 0 0 0 0,0 2 0 0 0,0-1 0 0 0,1 2 0 0 0,0-1 0 0 0,1 2 0 0 0,0-1 0 0 0,1 1 0 0 0,1 1 0 0 0,0 0 0 0 0,-5 9 71 0 0,10-17 9 0 0,-1 1 1 0 0,1-1 0 0 0,0 1-1 0 0,0 0 1 0 0,1 0 0 0 0,-1 0-1 0 0,1 0 1 0 0,1 1 0 0 0,-1-1 0 0 0,1 0-1 0 0,0 1 1 0 0,1-1 0 0 0,0 1-1 0 0,0-1 1 0 0,0 1 0 0 0,0-1-1 0 0,1 1 1 0 0,0-1 0 0 0,1 1 0 0 0,0-1-1 0 0,-1 0 1 0 0,2 0 0 0 0,-1 0-1 0 0,1 0 1 0 0,0 0 0 0 0,0 0-1 0 0,1-1 1 0 0,0 0 0 0 0,0 1 0 0 0,0-1-1 0 0,0-1 1 0 0,1 1 0 0 0,2 1-10 0 0,5 1 5 0 0,0-1 1 0 0,0-1 0 0 0,1 0 0 0 0,-1-1 0 0 0,1 0 0 0 0,0-1-1 0 0,1-1 1 0 0,-1 0 0 0 0,0 0 0 0 0,1-1 0 0 0,-1-1 0 0 0,1-1-1 0 0,-1 0 1 0 0,0 0 0 0 0,11-3-6 0 0,89-25-2428 0 0,-8-11-5373 0 0,-73 28 3692 0 0,-12 4-135 0 0</inkml:trace>
  <inkml:trace contextRef="#ctx0" brushRef="#br0" timeOffset="842.987">2257 226 1504 0 0,'0'0'2115'0'0,"0"0"-1041"0"0,0 0-198 0 0,0 0 236 0 0,0 0 222 0 0,0 0 93 0 0,0 0 4 0 0,0 0-61 0 0,0 0-141 0 0,0 0-203 0 0,0 0-235 0 0,0 0-199 0 0,0 0-123 0 0,-20 9-81 0 0,-119 53 608 0 0,38 0-9 0 0,94-57-977 0 0,1 0 1 0 0,0 1-1 0 0,0 0 0 0 0,1 0 0 0 0,0 0 0 0 0,0 1 1 0 0,0-1-1 0 0,1 1 0 0 0,0 1 0 0 0,0-1 0 0 0,1 0 1 0 0,0 1-1 0 0,0 0 0 0 0,1-1 0 0 0,0 1 1 0 0,0 0-1 0 0,1 1 0 0 0,0-1 0 0 0,0 0 0 0 0,1 7-10 0 0,0-13 3 0 0,1 0-1 0 0,-1 0 0 0 0,1 1 0 0 0,0-1 0 0 0,0 0 0 0 0,0 0 0 0 0,0 0 0 0 0,0 0 1 0 0,0 0-1 0 0,0 0 0 0 0,1 0 0 0 0,-1 0 0 0 0,1 0 0 0 0,0-1 0 0 0,-1 1 0 0 0,1-1 1 0 0,0 1-1 0 0,0-1 0 0 0,0 0 0 0 0,0 1 0 0 0,0-1 0 0 0,0 0 0 0 0,0-1 1 0 0,0 1-1 0 0,1 0 0 0 0,-1 0 0 0 0,0-1 0 0 0,0 1 0 0 0,1-1 0 0 0,-1 0 0 0 0,0 0 1 0 0,1 0-1 0 0,-1 0 0 0 0,2 0-2 0 0,80-16 537 0 0,-65 7-422 0 0,-1-1 1 0 0,0-1 0 0 0,-1-1-1 0 0,0 0 1 0 0,-1-1 0 0 0,-1-1-1 0 0,11-12-115 0 0,83-87 179 0 0,-104 107-176 0 0,0 1 0 0 0,1-1 0 0 0,-1 1 0 0 0,1 0 1 0 0,1 0-1 0 0,-1 0 0 0 0,1 1 0 0 0,-1 0 0 0 0,1 1 0 0 0,1-1 0 0 0,-1 1 0 0 0,0 1 0 0 0,1-1 1 0 0,-1 1-1 0 0,2 1-3 0 0,-6 2-5 0 0,-1 1 0 0 0,1 0 0 0 0,-1 0 0 0 0,1 0 1 0 0,-1 1-1 0 0,0-1 0 0 0,0 1 0 0 0,0-1 0 0 0,0 1 0 0 0,0-1 1 0 0,-1 1-1 0 0,1 0 0 0 0,-1 0 0 0 0,0 0 0 0 0,0 0 1 0 0,0 0-1 0 0,0 0 0 0 0,0 0 0 0 0,-1 1 0 0 0,1-1 0 0 0,-1 0 5 0 0,0 4-69 0 0,0-1-1 0 0,0 0 0 0 0,0 1 0 0 0,1-1 1 0 0,0 0-1 0 0,0 0 0 0 0,0 1 0 0 0,1-1 1 0 0,0 0-1 0 0,0 0 0 0 0,1-1 0 0 0,0 1 0 0 0,0 0 1 0 0,0-1-1 0 0,0 0 0 0 0,1 0 0 0 0,0 0 1 0 0,0 0-1 0 0,1 0 0 0 0,-1-1 0 0 0,1 0 1 0 0,0 0-1 0 0,0 0 0 0 0,0-1 0 0 0,0 1 1 0 0,1-1-1 0 0,0 0 0 0 0,-1-1 0 0 0,5 2 70 0 0,29-1-5348 0 0,-14-2-3315 0 0,-19-1 4229 0 0</inkml:trace>
  <inkml:trace contextRef="#ctx0" brushRef="#br0" timeOffset="1274.975">2674 510 5105 0 0,'0'0'1787'0'0,"0"0"-60"0"0,0 0 88 0 0,0 0 22 0 0,0 0-186 0 0,0 0-259 0 0,0 0-176 0 0,0 0-146 0 0,0 0-130 0 0,0 0-139 0 0,0 0-127 0 0,0 0-102 0 0,8-10-125 0 0,55-76 486 0 0,107-133-200 0 0,-140 188-870 0 0,-30 31 65 0 0,0 0-53 0 0,0 0-84 0 0,-1 8-909 0 0,-6 10 1091 0 0,0 0 1 0 0,2 0-1 0 0,0 1 0 0 0,1 0 1 0 0,1 0-1 0 0,0 0 0 0 0,2 0 1 0 0,0 1-1 0 0,1-1 0 0 0,3 17 27 0 0,-2-32 60 0 0,0 1 0 0 0,0 0 0 0 0,0-1 0 0 0,1 1 0 0 0,0-1 0 0 0,0 0 0 0 0,0 1 0 0 0,1-1 0 0 0,-1 0 0 0 0,1 0 0 0 0,0-1 0 0 0,0 1 0 0 0,1-1 0 0 0,-1 1 0 0 0,1-1 0 0 0,-1 0 0 0 0,1 0 0 0 0,0 0 0 0 0,0-1-1 0 0,0 0 1 0 0,0 1 0 0 0,1-1 0 0 0,-1-1 0 0 0,1 1 0 0 0,-1-1 0 0 0,1 0 0 0 0,0 0 0 0 0,-1 0 0 0 0,1 0 0 0 0,0-1 0 0 0,0 0 0 0 0,-1 0 0 0 0,1 0 0 0 0,0-1 0 0 0,0 1 0 0 0,-1-1 0 0 0,1 0 0 0 0,0-1 0 0 0,-1 1-1 0 0,1-1 1 0 0,-1 0 0 0 0,0 0 0 0 0,0 0 0 0 0,3-2-60 0 0,15-14 176 0 0,-2 0 0 0 0,-1-2 0 0 0,0 0-1 0 0,-1-1 1 0 0,-2-1 0 0 0,0 0 0 0 0,5-11-176 0 0,8-10-273 0 0,-7 8-267 0 0,-5 9-3539 0 0,-6 10-6255 0 0,-9 12 919 0 0</inkml:trace>
  <inkml:trace contextRef="#ctx0" brushRef="#br0" timeOffset="1698.579">3617 131 5177 0 0,'0'0'3513'0'0,"0"0"-1277"0"0,0 0-414 0 0,0 0-18 0 0,0 0-149 0 0,0 0-285 0 0,0 0-291 0 0,0 0-231 0 0,0 0-218 0 0,0 0-216 0 0,0 0-155 0 0,0 0-122 0 0,0 0-75 0 0,-5 3-41 0 0,-65 42 79 0 0,68-45-104 0 0,1 1-1 0 0,-1 0 1 0 0,1 0-1 0 0,-1 0 1 0 0,1 0-1 0 0,-1 0 0 0 0,1 0 1 0 0,-1 1-1 0 0,1-1 1 0 0,0 0-1 0 0,0 1 1 0 0,0-1-1 0 0,0 1 1 0 0,0-1-1 0 0,0 1 1 0 0,0-1-1 0 0,0 1 1 0 0,1 0-1 0 0,-1 0 0 0 0,0-1 1 0 0,1 1-1 0 0,0 0 1 0 0,-1 0-1 0 0,1-1 1 0 0,0 1-1 0 0,0 0 1 0 0,0 0-1 0 0,0 0 1 0 0,0 0-1 0 0,0-1 1 0 0,1 1-1 0 0,-1 0 1 0 0,1 0-1 0 0,-1-1 0 0 0,1 1 1 0 0,0 0-1 0 0,-1 0 1 0 0,1-1-1 0 0,0 1 1 0 0,1 0 4 0 0,76 49 163 0 0,-70-46-107 0 0,1 0 1 0 0,-1 1 0 0 0,-1 0-1 0 0,1 0 1 0 0,-1 1 0 0 0,0 0-1 0 0,0 0 1 0 0,-1 0 0 0 0,0 1-1 0 0,-1 0 1 0 0,1 0 0 0 0,-1 1-1 0 0,-1 0 1 0 0,0 0 0 0 0,0 0-1 0 0,-1 0-56 0 0,-2-5 77 0 0,0 0-1 0 0,0 1 0 0 0,0-1 0 0 0,-1 0 0 0 0,1 1 1 0 0,-1-1-1 0 0,0 1 0 0 0,-1-1 0 0 0,1 0 1 0 0,-1 1-1 0 0,0-1 0 0 0,0 0 0 0 0,0 0 0 0 0,-1 0 1 0 0,1 1-1 0 0,-1-1 0 0 0,0-1 0 0 0,0 1 0 0 0,0 0 1 0 0,-1 0-1 0 0,0-1 0 0 0,1 1 0 0 0,-1-1 1 0 0,0 0-1 0 0,0 0 0 0 0,-1 0 0 0 0,1 0 0 0 0,-1-1 1 0 0,1 1-1 0 0,-3 0-76 0 0,-4 3 62 0 0,1-1 1 0 0,-1 0-1 0 0,0-1 0 0 0,-1 1 1 0 0,1-2-1 0 0,-1 0 0 0 0,1 0 1 0 0,-1-1-1 0 0,0 0 1 0 0,0-1-1 0 0,-8 0-62 0 0,-72-16-581 0 0,89 14 251 0 0,-1-1 0 0 0,1 1 0 0 0,0-1 0 0 0,0 0 0 0 0,0 0 0 0 0,0 0 1 0 0,0 0-1 0 0,0 0 0 0 0,0-1 0 0 0,1 1 0 0 0,-1 0 0 0 0,1-1 0 0 0,0 1 1 0 0,0-1-1 0 0,0 0 0 0 0,0 1 0 0 0,0-1 0 0 0,0 0 0 0 0,1 0 1 0 0,0 1-1 0 0,-1-2 330 0 0,0-10-6144 0 0,0 6-4976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2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8874 0 0,'0'0'-504'0'0,"0"0"-704"0"0,0 0-537 0 0,0 0-311 0 0,0 0-105 0 0,0 0 961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1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48 11242 0 0,'0'0'2853'0'0,"0"0"-1293"0"0,0 0-553 0 0,0 0-81 0 0,0 0-21 0 0,0 0-90 0 0,0 0-185 0 0,0 0-236 0 0,-3 33-186 0 0,-13 105-110 0 0,4 18 15 0 0,12-103-7956 0 0,0-32 2154 0 0,0-13-1530 0 0</inkml:trace>
  <inkml:trace contextRef="#ctx0" brushRef="#br0" timeOffset="492.433">610 0 9874 0 0,'0'0'2327'0'0,"0"0"-353"0"0,0 0-338 0 0,0 0-206 0 0,0 0-284 0 0,0 0-314 0 0,0 0-223 0 0,0 0-183 0 0,0 0-142 0 0,0 0-110 0 0,0 0-72 0 0,0 0-48 0 0,0 0-35 0 0,-33 11-7 0 0,-100 35-43 0 0,131-46 15 0 0,0 0 0 0 0,0 0-1 0 0,0 0 1 0 0,0 0-1 0 0,0 0 1 0 0,0 0-1 0 0,0 0 1 0 0,0 1 0 0 0,0-1-1 0 0,0 1 1 0 0,0 0-1 0 0,1-1 1 0 0,-1 1-1 0 0,0 0 1 0 0,0 0 0 0 0,1 0-1 0 0,-1 0 1 0 0,0 0-1 0 0,1 1 1 0 0,-1-1-1 0 0,1 0 1 0 0,-1 1 0 0 0,1-1-1 0 0,0 1 1 0 0,0-1-1 0 0,0 1 1 0 0,0 0-1 0 0,0 0 1 0 0,0-1 0 0 0,0 1-1 0 0,0 0 1 0 0,1 0-1 0 0,-1 0 1 0 0,1 0 0 0 0,-1 0-1 0 0,1 0 1 0 0,0 0 16 0 0,0 6-213 0 0,2-4 151 0 0,0 1-1 0 0,1-1 1 0 0,-1 0 0 0 0,1 0-1 0 0,0 0 1 0 0,0 0-1 0 0,0-1 1 0 0,1 1-1 0 0,-1-1 1 0 0,1 0-1 0 0,0 0 1 0 0,0 0 0 0 0,0-1-1 0 0,0 1 1 0 0,0-1-1 0 0,0 0 1 0 0,1 0-1 0 0,-1 0 1 0 0,1-1-1 0 0,0 1 1 0 0,-1-1 0 0 0,5 0 62 0 0,1 3-87 0 0,16 5-11 0 0,-10-4 94 0 0,-1 0 1 0 0,1 1-1 0 0,-1 1 1 0 0,-1 0-1 0 0,1 1 1 0 0,-1 0 0 0 0,-1 1-1 0 0,0 1 1 0 0,10 9 3 0 0,-21-16 74 0 0,1 1 0 0 0,0 0 1 0 0,-1 0-1 0 0,0 0 0 0 0,0 0 1 0 0,0 1-1 0 0,0-1 0 0 0,-1 1 1 0 0,0-1-1 0 0,0 1 0 0 0,0-1 1 0 0,0 1-1 0 0,-1-1 0 0 0,0 1 1 0 0,0 0-1 0 0,0-1 0 0 0,0 1 1 0 0,-1 0-1 0 0,1-1 0 0 0,-1 1 1 0 0,-1-1-1 0 0,1 1 0 0 0,-1-1 1 0 0,1 1-1 0 0,-1-1 0 0 0,0 0 1 0 0,-1 0-1 0 0,1 0 0 0 0,-1 0 1 0 0,0 0-1 0 0,0-1 0 0 0,0 1 1 0 0,0-1-1 0 0,-1 0 1 0 0,1 0-1 0 0,-1 0 0 0 0,0 0 1 0 0,0-1-1 0 0,0 1-74 0 0,-12 8-65 0 0,-1 0 0 0 0,1-1 0 0 0,-2-1 1 0 0,1 0-1 0 0,-1-1 0 0 0,-1-1 0 0 0,1-1 0 0 0,-1-1 0 0 0,-19 3 65 0 0,-53 0-8849 0 0,71-8-1972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53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325 613 616 0 0,'0'0'1835'0'0,"0"0"182"0"0,0 0 88 0 0,0 0 20 0 0,0 0-67 0 0,0 0-214 0 0,0 0-290 0 0,0 0-291 0 0,0 0-260 0 0,0 0-227 0 0,0 0-158 0 0,-28 4-131 0 0,-89 14-115 0 0,114-18-348 0 0,0 0 0 0 0,-1 1 0 0 0,1-1 0 0 0,0 1 0 0 0,-1 0 0 0 0,1 0 0 0 0,0 0 0 0 0,0 0 0 0 0,0 1 0 0 0,0-1 0 0 0,0 1-1 0 0,0 0 1 0 0,0 0 0 0 0,0 0 0 0 0,1 0 0 0 0,-1 1 0 0 0,1-1 0 0 0,0 1 0 0 0,-1-1 0 0 0,1 1 0 0 0,0 0-24 0 0,-5 6 83 0 0,-5 5-92 0 0,1 0 1 0 0,0 1-1 0 0,1 0 1 0 0,1 0-1 0 0,0 1 0 0 0,1 0 1 0 0,0 1-1 0 0,2-1 1 0 0,0 1-1 0 0,1 1 1 0 0,0-1-1 0 0,2 1 1 0 0,0 0-1 0 0,1 0 1 0 0,1 0-1 0 0,0 0 0 0 0,2 7 9 0 0,0-17-261 0 0,0 0-1 0 0,1 0 0 0 0,0 0 0 0 0,0 0 0 0 0,1-1 0 0 0,0 1 0 0 0,1-1 0 0 0,-1 0 0 0 0,1 0 1 0 0,1 0-1 0 0,-1 0 0 0 0,1-1 0 0 0,0 0 0 0 0,2 2 262 0 0,59 37-8171 0 0,-48-37 1791 0 0</inkml:trace>
  <inkml:trace contextRef="#ctx0" brushRef="#br0" timeOffset="284.469">940 558 7138 0 0,'0'0'1688'0'0,"0"0"-152"0"0,0 0-149 0 0,-35 21-140 0 0,-113 71-175 0 0,52-11 380 0 0,85-68-1262 0 0,2-2-68 0 0,-1 0 0 0 0,2 1 0 0 0,-1 0 0 0 0,2 0 0 0 0,-1 1 0 0 0,2 0 0 0 0,0 0 0 0 0,0 1 0 0 0,2-1 0 0 0,-1 1 0 0 0,2 1 0 0 0,0-1 0 0 0,0 0 0 0 0,1 1 0 0 0,1-1 0 0 0,1 3-122 0 0,0-13 30 0 0,1-1 0 0 0,0 1 0 0 0,0 0-1 0 0,0 0 1 0 0,0-1 0 0 0,1 1-1 0 0,-1 0 1 0 0,1-1 0 0 0,0 0-1 0 0,0 1 1 0 0,0-1 0 0 0,1 0-1 0 0,-1 0 1 0 0,1 0 0 0 0,-1 0 0 0 0,1-1-1 0 0,0 1 1 0 0,0-1 0 0 0,1 1-1 0 0,-1-1 1 0 0,0 0 0 0 0,1 0-1 0 0,-1-1 1 0 0,1 1 0 0 0,-1-1 0 0 0,1 0-1 0 0,0 0 1 0 0,0 0 0 0 0,-1 0-1 0 0,2 0-29 0 0,8 1 189 0 0,-1 0 0 0 0,1-1 0 0 0,-1-1 0 0 0,1 0 1 0 0,0 0-1 0 0,-1-1 0 0 0,1-1 0 0 0,10-2-189 0 0,-14 1 115 0 0,0 0 0 0 0,0 0 0 0 0,-1-1 0 0 0,0 0 1 0 0,0-1-1 0 0,0 0 0 0 0,0 0 0 0 0,-1 0 0 0 0,1-1 1 0 0,-2 0-1 0 0,1-1 0 0 0,-1 0 0 0 0,0 0 0 0 0,0 0 1 0 0,0 0-1 0 0,-1-1 0 0 0,0 0 0 0 0,-1 0 0 0 0,0 0 1 0 0,0-1-1 0 0,-1 0 0 0 0,0 1 0 0 0,-1-1 1 0 0,1 0-1 0 0,-2 0 0 0 0,1-2-115 0 0,0-2-274 0 0,-1 0 0 0 0,0 0 1 0 0,0 0-1 0 0,-2 0 0 0 0,1 0 0 0 0,-2 0 1 0 0,0 0-1 0 0,0 0 0 0 0,-1 0 0 0 0,-1 0 1 0 0,-4-9 273 0 0,-7-4-2266 0 0,4 8-5050 0 0,8 13-3152 0 0</inkml:trace>
  <inkml:trace contextRef="#ctx0" brushRef="#br0" timeOffset="627.918">1137 1018 8514 0 0,'0'0'3116'0'0,"0"0"-1138"0"0,0 0-541 0 0,0 0-113 0 0,0 0-119 0 0,0 0-192 0 0,0 0-161 0 0,0 0-136 0 0,0 0-148 0 0,0 0-144 0 0,0 0-104 0 0,0 0-70 0 0,15-33-81 0 0,47-104-52 0 0,18-2 16 0 0,-61 114-146 0 0,43-42-573 0 0,-57 85-504 0 0,-3-7 1018 0 0,-1 2 138 0 0,0 0 0 0 0,1 0 0 0 0,1 0 0 0 0,0 0 0 0 0,1-1 0 0 0,0 1 0 0 0,1-1 0 0 0,4 8-66 0 0,-5-16 120 0 0,0 1-1 0 0,1-1 1 0 0,-1 0-1 0 0,1 0 1 0 0,0-1-1 0 0,0 1 0 0 0,0-1 1 0 0,1 0-1 0 0,-1-1 1 0 0,1 1-1 0 0,-1-1 1 0 0,1 0-1 0 0,0 0 1 0 0,0-1-1 0 0,0 0 1 0 0,0 0-1 0 0,0 0 1 0 0,0-1-1 0 0,0 0 1 0 0,0 0-1 0 0,0 0 1 0 0,2-1-120 0 0,2-2 20 0 0,-1 0 1 0 0,0 0-1 0 0,0-1 1 0 0,0 0-1 0 0,0 0 0 0 0,-1-1 1 0 0,1 0-1 0 0,-1-1 1 0 0,-1 0-1 0 0,5-4-20 0 0,-3 3-402 0 0,3-1-366 0 0,13-10-2909 0 0,-12 5-2879 0 0,-4 5-5025 0 0</inkml:trace>
  <inkml:trace contextRef="#ctx0" brushRef="#br0" timeOffset="1379.562">2106 576 976 0 0,'0'0'742'0'0,"0"0"-110"0"0,0 0-8 0 0,0 0 136 0 0,0 0 114 0 0,0 0 2 0 0,0 0-77 0 0,0 0-143 0 0,0 0-199 0 0,0 0-142 0 0,0 0-102 0 0,0 0-50 0 0,0 0-59 0 0,-27 16-60 0 0,-81 49-41 0 0,85-43 55 0 0,165 12 1404 0 0,-54 6-471 0 0,-86-39-879 0 0,0 1 0 0 0,0-1 0 0 0,0 1 0 0 0,-1-1-1 0 0,1 1 1 0 0,-1-1 0 0 0,1 1 0 0 0,-1 0 0 0 0,1 0-1 0 0,-1 0 1 0 0,0 0 0 0 0,0 0 0 0 0,0 0 0 0 0,0 0-1 0 0,0 0 1 0 0,-1 0 0 0 0,1 0 0 0 0,-1 0 0 0 0,1 1 0 0 0,-1-1-1 0 0,0 0 1 0 0,0 0 0 0 0,0 1 0 0 0,0-1 0 0 0,0 0-1 0 0,0 0 1 0 0,-1 1 0 0 0,1-1 0 0 0,-1 0 0 0 0,1 0 0 0 0,-1 0-1 0 0,0 0 1 0 0,0 0 0 0 0,0 0 0 0 0,0 0 0 0 0,0 0-1 0 0,0 0 1 0 0,-1 0 0 0 0,1 0 0 0 0,-2 1-112 0 0,-11 12 193 0 0,-1-1 1 0 0,0 0-1 0 0,-1-1 1 0 0,0-1-1 0 0,-1 0 1 0 0,0-1-1 0 0,-19 8-193 0 0,12-5 13 0 0,-85 23-790 0 0,59-33-3686 0 0,43-10-2580 0 0,5 4 2737 0 0</inkml:trace>
  <inkml:trace contextRef="#ctx0" brushRef="#br0" timeOffset="2032.917">2236 959 816 0 0,'0'0'1691'0'0,"0"0"-214"0"0,0 0-63 0 0,0 0 0 0 0,0 0 65 0 0,0 0 120 0 0,0 0 61 0 0,32 4 2 0 0,98 8-135 0 0,-126-11-1409 0 0,0-1-1 0 0,1 1 0 0 0,-1-1 1 0 0,1 0-1 0 0,-1-1 1 0 0,0 1-1 0 0,1-1 1 0 0,-1 0-1 0 0,0 0 1 0 0,1 0-1 0 0,-1 0 0 0 0,0-1 1 0 0,0 0-1 0 0,0 0 1 0 0,0 0-1 0 0,3-2-117 0 0,5-4 360 0 0,1 2-221 0 0,0 0 0 0 0,1-1 0 0 0,-2-1 0 0 0,1 0 0 0 0,-1 0 0 0 0,-1-2 0 0 0,0 1 0 0 0,0-1 0 0 0,0-1 0 0 0,-2 0 0 0 0,1-1 0 0 0,-1 1 0 0 0,-1-2 0 0 0,0 1 0 0 0,-1-1 0 0 0,0 0-1 0 0,-1-1 1 0 0,-1 0 0 0 0,0 0 0 0 0,-1 0 0 0 0,3-15-139 0 0,-7 26-35 0 0,0 1-1 0 0,-1-1 0 0 0,1 0 1 0 0,-1 0-1 0 0,0 0 0 0 0,0 0 1 0 0,0 0-1 0 0,0 0 0 0 0,0 1 1 0 0,-1-1-1 0 0,1 1 1 0 0,-1-1-1 0 0,1 1 0 0 0,-1-1 1 0 0,0 1-1 0 0,0 0 0 0 0,0 0 1 0 0,-1 0-1 0 0,1 0 0 0 0,0 0 1 0 0,-1 0-1 0 0,1 1 1 0 0,-1-1-1 0 0,0 1 0 0 0,1 0 1 0 0,-1-1-1 0 0,0 1 0 0 0,0 1 1 0 0,0-1-1 0 0,-1 0 36 0 0,-92 1-1946 0 0,83 7 1775 0 0,0 0-1 0 0,0 1 1 0 0,0 0 0 0 0,1 1 0 0 0,0 0-1 0 0,1 1 1 0 0,0 0 0 0 0,1 0-1 0 0,0 2 1 0 0,0-1 0 0 0,2 1 0 0 0,-1 0-1 0 0,1 1 1 0 0,-2 6 171 0 0,4-9-38 0 0,0 1-1 0 0,1-1 1 0 0,0 1-1 0 0,1 1 1 0 0,0-1-1 0 0,1 0 1 0 0,0 1-1 0 0,1 0 1 0 0,0 0-1 0 0,1-1 1 0 0,0 1-1 0 0,1 0 0 0 0,1 0 1 0 0,-1 0-1 0 0,2 0 1 0 0,1 7 38 0 0,-1-13 20 0 0,1 1-1 0 0,0-1 1 0 0,0 0-1 0 0,0 0 1 0 0,1 0-1 0 0,0 0 1 0 0,0 0-1 0 0,0-1 1 0 0,1 0-1 0 0,-1 0 1 0 0,1 0 0 0 0,1 0-1 0 0,-1-1 1 0 0,1 0-1 0 0,-1 0 1 0 0,1-1-1 0 0,1 1 1 0 0,-1-1-1 0 0,0 0 1 0 0,1-1 0 0 0,-1 0-1 0 0,3 1-19 0 0,10 2 215 0 0,1-1-1 0 0,0-1 1 0 0,0 0-1 0 0,0-2 1 0 0,0 0 0 0 0,21-3-215 0 0,-18-3 200 0 0,0 0 1 0 0,0-2-1 0 0,-1-1 1 0 0,1-1-1 0 0,-2 0 1 0 0,1-2 0 0 0,-1-1-1 0 0,-1 0 1 0 0,0-2-1 0 0,-1 0 1 0 0,-1-1-1 0 0,0-1 1 0 0,3-4-201 0 0,6-4 45 0 0,-1-1 0 0 0,-1-1 0 0 0,-2-1 1 0 0,0-1-1 0 0,-2 0 0 0 0,-1-2 0 0 0,-2-1 0 0 0,12-27-45 0 0,-13-25-342 0 0,-19 81 281 0 0,0 1 1 0 0,0 0 0 0 0,0-1 0 0 0,0 1 0 0 0,0 0 0 0 0,0 0 0 0 0,0 0 0 0 0,-1 1 0 0 0,1-1 0 0 0,0 0-1 0 0,-1 1 1 0 0,1 0 0 0 0,0-1 0 0 0,-1 1 0 0 0,1 0 0 0 0,-1 0 0 0 0,1 0 0 0 0,0 1 0 0 0,-1-1 0 0 0,1 1-1 0 0,-1-1 1 0 0,1 1 0 0 0,0 0 0 0 0,0-1 0 0 0,-1 1 0 0 0,1 0 0 0 0,0 1 0 0 0,0-1 0 0 0,0 0 0 0 0,-1 1 60 0 0,-11 7-38 0 0,0 0 0 0 0,0 1 0 0 0,0 0 1 0 0,1 1-1 0 0,1 0 0 0 0,0 1 0 0 0,1 0 1 0 0,0 1-1 0 0,1 1 0 0 0,-5 7 38 0 0,14-20 3 0 0,0 1 1 0 0,0 0-1 0 0,0 0 0 0 0,1 0 1 0 0,-1 0-1 0 0,0 0 1 0 0,1 0-1 0 0,-1 0 0 0 0,1 0 1 0 0,0 0-1 0 0,-1 0 0 0 0,1 1 1 0 0,0-1-1 0 0,0 0 0 0 0,1 0 1 0 0,-1 0-1 0 0,0 0 0 0 0,1 0 1 0 0,-1 0-1 0 0,1 0 0 0 0,0 0 1 0 0,0 0-1 0 0,-1 0 0 0 0,1 0 1 0 0,0 0-1 0 0,1 0 0 0 0,-1-1 1 0 0,0 1-1 0 0,1 0 0 0 0,-1-1 1 0 0,0 1-1 0 0,1-1 0 0 0,0 0 1 0 0,-1 1-1 0 0,1-1 1 0 0,0 0-1 0 0,0 0 0 0 0,0 0 1 0 0,-1 0-1 0 0,1 0 0 0 0,0-1 1 0 0,0 1-1 0 0,0 0 0 0 0,1-1-3 0 0,97 15 443 0 0,18-11 353 0 0,-115-4-727 0 0,0 0 1 0 0,-1 0 0 0 0,1 1 0 0 0,0-1-1 0 0,-1 1 1 0 0,1 0 0 0 0,-1 0 0 0 0,1-1-1 0 0,-1 2 1 0 0,1-1 0 0 0,-1 0 0 0 0,0 0-1 0 0,1 1 1 0 0,-1-1 0 0 0,0 1 0 0 0,0 0-1 0 0,0 0 1 0 0,0 0 0 0 0,-1 0-1 0 0,1 0 1 0 0,0 0 0 0 0,-1 0 0 0 0,1 0-1 0 0,-1 1 1 0 0,0-1 0 0 0,0 0 0 0 0,0 1-1 0 0,0-1 1 0 0,0 1 0 0 0,0 0 0 0 0,-1-1-1 0 0,0 1 1 0 0,1 0 0 0 0,-1-1 0 0 0,0 1-1 0 0,0 0 1 0 0,0-1 0 0 0,0 1 0 0 0,-1 0-1 0 0,1-1 1 0 0,-1 1-70 0 0,1 9-374 0 0,7 46-131 0 0,4-45-3738 0 0,7-8-4470 0 0,-14-5 2273 0 0</inkml:trace>
  <inkml:trace contextRef="#ctx0" brushRef="#br0" timeOffset="2364.941">3501 569 11378 0 0,'0'0'1186'0'0,"0"0"-436"0"0,0 0-216 0 0,0 0-74 0 0,0 0-30 0 0,0 0 5 0 0,0 0-63 0 0,0 0-70 0 0,0 0-80 0 0,-8 31-108 0 0,-24 99-44 0 0,24-44-41 0 0,8-69-44 0 0,1 0 1 0 0,0 0-1 0 0,2 1 0 0 0,0-1 1 0 0,1-1-1 0 0,0 1 0 0 0,1 0 0 0 0,1-1 1 0 0,4 6 14 0 0,-6-14 9 0 0,0 0 0 0 0,1-1 1 0 0,0 1-1 0 0,0-1 0 0 0,1 0 0 0 0,-1-1 1 0 0,2 0-1 0 0,-1 1 0 0 0,1-2 0 0 0,0 1 1 0 0,0-1-1 0 0,4 2-9 0 0,-8-6 92 0 0,-1 0 1 0 0,0 0 0 0 0,1 0-1 0 0,0 0 1 0 0,-1 0 0 0 0,1-1-1 0 0,-1 1 1 0 0,1-1 0 0 0,0 0-1 0 0,-1 0 1 0 0,1 0 0 0 0,0 0-1 0 0,-1 0 1 0 0,1 0-1 0 0,0-1 1 0 0,-1 1 0 0 0,1-1-1 0 0,0 0 1 0 0,-1 0 0 0 0,1 0-1 0 0,-1 0 1 0 0,0 0 0 0 0,1-1-1 0 0,-1 1 1 0 0,0-1-1 0 0,0 1 1 0 0,0-1 0 0 0,0 0-1 0 0,0 0 1 0 0,0 0 0 0 0,0 0-1 0 0,0-1-92 0 0,49-77 2256 0 0,24-98-356 0 0,24-44-4582 0 0,-96 215 1879 0 0,0 0-1145 0 0,-1 5-7538 0 0,-2 2 1024 0 0</inkml:trace>
  <inkml:trace contextRef="#ctx0" brushRef="#br0" timeOffset="2688.773">4037 871 2649 0 0,'0'0'2447'0'0,"0"0"-163"0"0,0 0-201 0 0,0 0-272 0 0,0 0-242 0 0,0 0-204 0 0,0 0-194 0 0,0 0-183 0 0,23-31-270 0 0,72-98-229 0 0,-68 73-4 0 0,-29 48-391 0 0,2 6-92 0 0,0 0 0 0 0,0 0 1 0 0,0 1-1 0 0,0-1 0 0 0,-1 0 0 0 0,1 0 0 0 0,-1 0 0 0 0,1 1 0 0 0,-1-1 1 0 0,0 0-1 0 0,0 1 0 0 0,1-1 0 0 0,-1 0 0 0 0,0 1 0 0 0,-1-1 0 0 0,1 1 1 0 0,0 0-1 0 0,0-1 0 0 0,-1 1 0 0 0,1 0 0 0 0,0 0 0 0 0,-1 0 0 0 0,1 0 1 0 0,-1 0-1 0 0,0 0 0 0 0,1 0 0 0 0,-1 0 0 0 0,0 1 0 0 0,1-1 0 0 0,-1 1 1 0 0,0-1-1 0 0,0 1 0 0 0,0-1 0 0 0,1 1 0 0 0,-1 0 0 0 0,0 0 0 0 0,0 0 0 0 0,0 0-2 0 0,-71 19-820 0 0,60-9 596 0 0,0 1-1 0 0,0 0 0 0 0,1 1 0 0 0,0 1 0 0 0,1 0 1 0 0,1 0-1 0 0,0 1 0 0 0,1 0 0 0 0,0 1 0 0 0,1 0 0 0 0,1 0 1 0 0,0 1-1 0 0,2 0 0 0 0,-1 0 0 0 0,2 1 0 0 0,0-1 1 0 0,1 1-1 0 0,1 0 0 0 0,0 0 0 0 0,1 0 0 0 0,2 15 225 0 0,-1-26-101 0 0,1 0 0 0 0,0 1 0 0 0,0-1 0 0 0,1 0 0 0 0,-1 0 0 0 0,1 0 0 0 0,1 0 0 0 0,-1 0 0 0 0,1 0 0 0 0,0-1 0 0 0,0 1 0 0 0,1-1 0 0 0,-1 0 0 0 0,1 0 0 0 0,1 0 0 0 0,-1-1 0 0 0,1 1 0 0 0,-1-1 0 0 0,1 0 0 0 0,0 0 0 0 0,1-1 0 0 0,-1 1-1 0 0,1-1 1 0 0,-1 0 0 0 0,1-1 0 0 0,0 1 0 0 0,0-1 0 0 0,0-1 0 0 0,0 1 0 0 0,4 0 101 0 0,5 1-315 0 0,1 0 0 0 0,-1-1 0 0 0,1-1-1 0 0,0 0 1 0 0,0-1 0 0 0,-1-1 0 0 0,1 0-1 0 0,0-1 1 0 0,-1-1 0 0 0,1 0 0 0 0,13-6 315 0 0,-1-1-775 0 0,-1-2 1 0 0,0-1 0 0 0,-1-1-1 0 0,0-1 1 0 0,-2-2 0 0 0,1 0-1 0 0,-2-2 1 0 0,14-14 774 0 0,-21 17 0 0 0</inkml:trace>
  <inkml:trace contextRef="#ctx0" brushRef="#br0" timeOffset="3097.761">4749 591 0 0 0,'0'0'2010'0'0,"0"0"-365"0"0,0 0-138 0 0,0 0 86 0 0,0 0 159 0 0,-34 20 63 0 0,-106 65-60 0 0,16-2 1623 0 0,112-75-3280 0 0,0 0 0 0 0,1 1 0 0 0,0 0 0 0 0,0 1 0 0 0,1 1 0 0 0,0-1 0 0 0,1 1 0 0 0,0 1 0 0 0,1 0 1 0 0,0 0-1 0 0,1 1 0 0 0,-3 6-98 0 0,9-16 1 0 0,0 1 0 0 0,0-1 0 0 0,1 0 0 0 0,-1 1 0 0 0,1-1 0 0 0,-1 1 0 0 0,1-1 0 0 0,0 1 0 0 0,1-1 0 0 0,-1 1 0 0 0,1-1 0 0 0,-1 0 0 0 0,1 1 0 0 0,0-1 0 0 0,0 0 0 0 0,0 1 0 0 0,1-1 0 0 0,-1 0 0 0 0,1 0 0 0 0,0 0 0 0 0,0 0 0 0 0,0 0 0 0 0,0-1 0 0 0,0 1 0 0 0,0-1 0 0 0,1 1 0 0 0,-1-1 0 0 0,1 0 0 0 0,0 0 0 0 0,0 0 1 0 0,0 0-1 0 0,0 0 0 0 0,0-1 0 0 0,0 1 0 0 0,0-1 0 0 0,3 1-1 0 0,126 25 143 0 0,-111-27 61 0 0,-1 0 1 0 0,1-2-1 0 0,-1-1 0 0 0,1 0 1 0 0,-1-2-1 0 0,0 0 1 0 0,0-1-1 0 0,-1-1 1 0 0,0-1-1 0 0,0 0 1 0 0,0-2-1 0 0,-1 0 1 0 0,-1-1-1 0 0,0-1 1 0 0,7-7-206 0 0,6-5 424 0 0,-2-2 0 0 0,-2-1-1 0 0,0-2 1 0 0,-2 0 0 0 0,0-1-1 0 0,-3-2 1 0 0,0 0 0 0 0,-2-3-423 0 0,18-29 97 0 0,-17 34-312 0 0,-1-2 1 0 0,-2 0-1 0 0,-1-1 0 0 0,-1-1 0 0 0,-2 0 1 0 0,-2 0-1 0 0,0-2 0 0 0,-3 1 1 0 0,2-22 214 0 0,-9 40-319 0 0,0 0 0 0 0,-2 1 1 0 0,0-1-1 0 0,-1 0 0 0 0,0 1 1 0 0,-1-1-1 0 0,-1 1 1 0 0,-4-9 318 0 0,6 19-32 0 0,-1 0 1 0 0,0 0 0 0 0,0 0 0 0 0,0 1 0 0 0,-1-1 0 0 0,1 1 0 0 0,-1 0 0 0 0,-1 0 0 0 0,1 0 0 0 0,-1 0 0 0 0,0 1 0 0 0,0 0 0 0 0,0 0 0 0 0,0 0 0 0 0,-1 1 0 0 0,0-1 0 0 0,1 1 0 0 0,-1 1-1 0 0,0-1 1 0 0,-1 1 0 0 0,1 0 0 0 0,0 0 0 0 0,-1 1 31 0 0,-6-1 6 0 0,0 1 0 0 0,0 1 0 0 0,0 0 0 0 0,0 1-1 0 0,0 0 1 0 0,0 1 0 0 0,0 0 0 0 0,0 1 0 0 0,1 1-1 0 0,-1 0 1 0 0,1 0 0 0 0,0 2 0 0 0,0-1 0 0 0,1 1 0 0 0,0 1-1 0 0,0 0 1 0 0,0 1 0 0 0,1 0 0 0 0,0 0 0 0 0,1 1 0 0 0,0 0-1 0 0,0 1 1 0 0,1 0 0 0 0,0 1 0 0 0,0-1 0 0 0,1 2-1 0 0,1-1 1 0 0,0 1 0 0 0,1-1 0 0 0,-1 4-6 0 0,-2 1 50 0 0,1 2 1 0 0,1-1-1 0 0,0 1 1 0 0,1 0-1 0 0,1 0 0 0 0,1 0 1 0 0,0 1-1 0 0,2-1 1 0 0,0 1-1 0 0,1-1 0 0 0,1 1 1 0 0,0 0-1 0 0,2-1 1 0 0,0 0-1 0 0,1 1 0 0 0,0-1 1 0 0,2-1-1 0 0,0 1 0 0 0,1-1 1 0 0,1 0-1 0 0,1-1 1 0 0,0 1-1 0 0,1-2 0 0 0,2 2-49 0 0,10 11-54 0 0,2-1 1 0 0,2-1 0 0 0,0-2 0 0 0,1 0 0 0 0,1-2 0 0 0,2-1 0 0 0,0-1 0 0 0,1-2 0 0 0,1-1 0 0 0,1-1 52 0 0,122 49-8719 0 0,-127-56-1587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8:32.9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345 446 760 0 0,'0'0'1166'0'0,"0"0"-23"0"0,0 0-43 0 0,0 0 40 0 0,0 0 88 0 0,0 0 46 0 0,0 0 98 0 0,0 0-5 0 0,0 0-112 0 0,0 0-179 0 0,0 0-219 0 0,-17-9-164 0 0,-54-25-118 0 0,10 25 573 0 0,51 12-1131 0 0,0 0-1 0 0,0 0 0 0 0,1 1 1 0 0,-1 0-1 0 0,1 1 1 0 0,0 0-1 0 0,1 1 1 0 0,-1-1-1 0 0,1 2 1 0 0,0-1-1 0 0,0 1 0 0 0,1 0 1 0 0,0 1-1 0 0,0 0 1 0 0,1 0-1 0 0,0 0 1 0 0,0 1-1 0 0,1-1 1 0 0,0 2-1 0 0,1-1 1 0 0,0 0-1 0 0,0 1 0 0 0,1 0 1 0 0,0 2-17 0 0,-2 2-4 0 0,1 0-1 0 0,0 1 1 0 0,2 0 0 0 0,-1-1 0 0 0,2 1-1 0 0,0 0 1 0 0,0 0 0 0 0,2 0 0 0 0,0 0-1 0 0,0 0 1 0 0,2 0 0 0 0,1 4 4 0 0,-2-11-4 0 0,0 0 0 0 0,0 0 0 0 0,1 0 0 0 0,0-1 0 0 0,1 1 0 0 0,0-1-1 0 0,0 0 1 0 0,0 0 0 0 0,1-1 0 0 0,0 1 0 0 0,0-1 0 0 0,1 0 0 0 0,0 0 0 0 0,0-1 0 0 0,0 0 0 0 0,0 0 0 0 0,1 0 0 0 0,0-1 0 0 0,0 0 0 0 0,0 0 0 0 0,1-1 0 0 0,-1 0 0 0 0,3 1 4 0 0,-2-2 92 0 0,0-1 1 0 0,1 1-1 0 0,-1-2 1 0 0,0 1-1 0 0,0-1 0 0 0,1 0 1 0 0,-1-1-1 0 0,0 0 1 0 0,1 0-1 0 0,-1-1 1 0 0,0 0-1 0 0,0 0 0 0 0,0-1 1 0 0,0 0-1 0 0,-1 0 1 0 0,1-1-1 0 0,-1 0 1 0 0,0 0-1 0 0,0-1 0 0 0,0 0 1 0 0,-1 0-1 0 0,5-5-92 0 0,11-11 332 0 0,-1-1-1 0 0,-1 0 0 0 0,-1-2 1 0 0,-1 0-1 0 0,10-19-331 0 0,-19 29 94 0 0,91-172 591 0 0,-95 151-1 0 0,-5 34-499 0 0,0 1-39 0 0,0 0-77 0 0,0 0-124 0 0,-10 19-1521 0 0,7-9 1509 0 0,0 0 1 0 0,0 0-1 0 0,0 0 1 0 0,2 1-1 0 0,-1-1 0 0 0,1 1 1 0 0,1-1-1 0 0,0 1 1 0 0,0-1-1 0 0,1 1 0 0 0,0-1 1 0 0,1 1-1 0 0,1-1 1 0 0,-1 0-1 0 0,1 0 0 0 0,1 1 67 0 0,0-4-8 0 0,0 1 0 0 0,0-1 0 0 0,1 0 0 0 0,0 0-1 0 0,1-1 1 0 0,-1 1 0 0 0,1-1 0 0 0,0 0 0 0 0,1-1-1 0 0,-1 1 1 0 0,1-1 0 0 0,0-1 0 0 0,1 1 0 0 0,-1-1-1 0 0,1-1 1 0 0,0 1 0 0 0,0-1 0 0 0,0 0 0 0 0,0-1-1 0 0,0 0 1 0 0,0-1 0 0 0,1 1 0 0 0,-1-1-1 0 0,1-1 1 0 0,-1 0 0 0 0,3 0 8 0 0,-2 0 41 0 0,-1 1 1 0 0,1-2-1 0 0,-1 1 0 0 0,1-1 1 0 0,-1 0-1 0 0,0-1 0 0 0,1 0 1 0 0,-1 0-1 0 0,0-1 0 0 0,0 0 1 0 0,-1 0-1 0 0,1-1 1 0 0,3-2-42 0 0,17-15 151 0 0,0 0 1 0 0,-2-2 0 0 0,-1-1 0 0 0,-1-1 0 0 0,-1 0 0 0 0,-1-2 0 0 0,-1-1 0 0 0,-2-1 0 0 0,0-1 0 0 0,-1-4-152 0 0,27-74 480 0 0,-37 262-2046 0 0,31 240 1625 0 0,-28-286-22 0 0,-5 1 0 0 0,-8 80-37 0 0,2-184 7 0 0,0 6 24 0 0,0 0 0 0 0,-1 0 1 0 0,0 0-1 0 0,0 0 0 0 0,-1 0 0 0 0,-1 0 1 0 0,0 0-1 0 0,-1 0 0 0 0,0-1 0 0 0,0 0 0 0 0,-1 0 1 0 0,-3 4-32 0 0,7-13 45 0 0,-1-1 0 0 0,0 0-1 0 0,0 0 1 0 0,1-1 0 0 0,-1 1 0 0 0,0 0 0 0 0,0 0 0 0 0,1-1 0 0 0,-1 1 0 0 0,0-1 0 0 0,1 0 0 0 0,-1 1-1 0 0,1-1 1 0 0,-1 0 0 0 0,1 0 0 0 0,-1 0 0 0 0,1 0 0 0 0,-1 0 0 0 0,1 0 0 0 0,0 0 0 0 0,0-1 0 0 0,0 1-1 0 0,0 0 1 0 0,-1-1 0 0 0,2 1 0 0 0,-1-1 0 0 0,0 1 0 0 0,0-1 0 0 0,0 1 0 0 0,1-1 0 0 0,-1 0-1 0 0,1 1 1 0 0,-1-1 0 0 0,1 0 0 0 0,0 1 0 0 0,0-1 0 0 0,0 0 0 0 0,-1 0 0 0 0,2-1-45 0 0,-2 2 17 0 0,-3-17 24 0 0,0-1 0 0 0,1 0-1 0 0,1 0 1 0 0,1 0 0 0 0,1 0 0 0 0,0-1-1 0 0,3-13-40 0 0,4-16-19 0 0,3-1-1 0 0,2 1 1 0 0,2 0-1 0 0,2 2 1 0 0,2-1-1 0 0,8-11 20 0 0,-10 19-25 0 0,2 1 0 0 0,2 0 0 0 0,1 2 0 0 0,2 0 0 0 0,2 2 0 0 0,1 0 0 0 0,1 2 0 0 0,2 1-1 0 0,1 1 1 0 0,10-5 25 0 0,-33 30 9 0 0,0 0-1 0 0,0 1 1 0 0,0 0-1 0 0,1 1 0 0 0,0-1 1 0 0,0 1-1 0 0,0 1 1 0 0,0-1-1 0 0,1 2 1 0 0,-1-1-1 0 0,1 1 0 0 0,0 0 1 0 0,6 0-9 0 0,-12 4-5 0 0,0 1 0 0 0,0-1 0 0 0,0 1 0 0 0,0 0 0 0 0,0 0 1 0 0,0 0-1 0 0,-1 0 0 0 0,1 0 0 0 0,-1 1 0 0 0,0-1 0 0 0,0 1 0 0 0,0-1 0 0 0,-1 1 1 0 0,1 0-1 0 0,-1 0 0 0 0,0 0 0 0 0,0 0 0 0 0,0-1 0 0 0,-1 1 0 0 0,1 0 0 0 0,-1 1 1 0 0,0-1-1 0 0,0 0 0 0 0,0 0 0 0 0,-1 0 0 0 0,0 1 5 0 0,2 10 20 0 0,-2 0 0 0 0,1-1 0 0 0,-2 1 0 0 0,0-1 1 0 0,-1 1-1 0 0,0-1 0 0 0,-1 0 0 0 0,0 0 0 0 0,-2 0 0 0 0,1-1 0 0 0,-2 0 0 0 0,0 0 0 0 0,0 0 0 0 0,-1-1 0 0 0,0 0 0 0 0,-3 1-20 0 0,5-5-187 0 0,-1-1-1 0 0,0 0 0 0 0,-1 0 0 0 0,1-1 0 0 0,-1 0 0 0 0,0 0 0 0 0,-1-1 0 0 0,1 0 0 0 0,-1 0 0 0 0,0-1 0 0 0,-1 0 0 0 0,1-1 0 0 0,-1 0 0 0 0,1 0 0 0 0,-1-1 0 0 0,0 0 0 0 0,0-1 0 0 0,0 0 0 0 0,0-1 0 0 0,0 0 0 0 0,0 0 0 0 0,-7-2 188 0 0,-15-15-4293 0 0,25-6-4302 0 0,7 16 3095 0 0</inkml:trace>
  <inkml:trace contextRef="#ctx0" brushRef="#br0" timeOffset="686.871">1868 542 5681 0 0,'0'0'2374'0'0,"0"0"-1031"0"0,0 0-463 0 0,0 0 55 0 0,0 0 173 0 0,0 0 87 0 0,0 0-44 0 0,0 0-183 0 0,0 0-272 0 0,0 0-273 0 0,0 0-195 0 0,0 0-85 0 0,7 22 1187 0 0,-6 69-61 0 0,-10 172-883 0 0,-22 90-501 0 0,26-325 111 0 0,5-27 31 0 0,0-1 69 0 0,0 0 92 0 0,0 0 134 0 0,0-8 565 0 0,5-50-635 0 0,2-1 1 0 0,2 2-1 0 0,4-1 0 0 0,2 2 0 0 0,2 0 1 0 0,8-15-253 0 0,-20 56 27 0 0,0 0-18 0 0,11-40-10 0 0,3 1 0 0 0,1 1 0 0 0,3 1 0 0 0,2 1 0 0 0,2 1 0 0 0,3 2 0 0 0,7-7 1 0 0,-33 49-5 0 0,0 0 0 0 0,0 0 0 0 0,1 1 0 0 0,0-1 0 0 0,0 1 0 0 0,0 1 0 0 0,0-1-1 0 0,1 1 1 0 0,0 0 0 0 0,0 0 0 0 0,0 0 0 0 0,1 1 0 0 0,-1 0 0 0 0,1 0 0 0 0,-1 1 0 0 0,1 0 0 0 0,0 0-1 0 0,0 0 1 0 0,0 1 0 0 0,0 0 0 0 0,0 1 0 0 0,1-1 0 0 0,3 2 5 0 0,-7 1-13 0 0,0 1-1 0 0,0-1 1 0 0,0 1 0 0 0,-1 0 0 0 0,0 0 0 0 0,1 1-1 0 0,-1-1 1 0 0,0 1 0 0 0,0-1 0 0 0,-1 1 0 0 0,1 0-1 0 0,-1 0 1 0 0,0 0 0 0 0,0 0 0 0 0,0 1 0 0 0,-1-1-1 0 0,1 0 1 0 0,-1 1 0 0 0,0-1 0 0 0,0 5 13 0 0,2 9-59 0 0,-2 0 1 0 0,0 0-1 0 0,0 1 1 0 0,-2-1-1 0 0,0 0 0 0 0,-1 0 1 0 0,-1 1-1 0 0,-1-2 1 0 0,0 1-1 0 0,-2 0 1 0 0,0-1-1 0 0,-1 0 0 0 0,0 0 1 0 0,-1-1-1 0 0,-1 0 1 0 0,-1 0-1 0 0,0-1 0 0 0,-1 0 1 0 0,-1-1-1 0 0,0-1 1 0 0,-1 1-1 0 0,0-2 1 0 0,-1 0-1 0 0,0 0 0 0 0,-1-2 1 0 0,-8 5 58 0 0,-58 19-2877 0 0,22-28-5295 0 0,49-7 3642 0 0,2-5-1041 0 0</inkml:trace>
  <inkml:trace contextRef="#ctx0" brushRef="#br0" timeOffset="1247.328">2598 0 2753 0 0,'0'0'2931'0'0,"0"0"-645"0"0,0 0-355 0 0,0 0-101 0 0,0 0-27 0 0,0 0-80 0 0,0 0-168 0 0,0 0-272 0 0,0 0-323 0 0,0 0-341 0 0,0 0-259 0 0,0 0-171 0 0,0 0-118 0 0,-4 8-10 0 0,1 103 757 0 0,-16 204-312 0 0,14-234-469 0 0,-5-1-1 0 0,-2 0 1 0 0,-19 58-37 0 0,-19-16-452 0 0,50-122 138 0 0,0 0-135 0 0,0 0-165 0 0,26-34-5219 0 0,-2 3-2327 0 0,-13 19 2193 0 0</inkml:trace>
  <inkml:trace contextRef="#ctx0" brushRef="#br0" timeOffset="1486.552">2748 645 5297 0 0,'0'0'2545'0'0,"0"0"-1273"0"0,0 0-200 0 0,0 0 56 0 0,0 0-15 0 0,0 0-113 0 0,0 0-216 0 0,0 0-264 0 0,0 0-248 0 0,0 0-200 0 0,0 0-136 0 0,0 0-168 0 0,0 0-200 0 0,3 158-296 0 0,3-158-504 0 0,3 0-665 0 0,-3 0-1391 0 0,-3 0-3914 0 0</inkml:trace>
  <inkml:trace contextRef="#ctx0" brushRef="#br0" timeOffset="1651.889">2814 199 12683 0 0,'0'0'2120'0'0,"0"0"-495"0"0,0 0-505 0 0,0 0-320 0 0,0 0-264 0 0,0 0-288 0 0,0 0-192 0 0,0 0-168 0 0,0 0-176 0 0,0 0-184 0 0,0 0-256 0 0,0 0-505 0 0,0 0-1319 0 0,0 0-2017 0 0,-20 70-4665 0 0</inkml:trace>
  <inkml:trace contextRef="#ctx0" brushRef="#br0" timeOffset="1985.915">3016 619 2216 0 0,'0'0'1848'0'0,"0"0"-582"0"0,0 0 53 0 0,0 0 347 0 0,0 0 148 0 0,0 0-127 0 0,0 0-264 0 0,0 0-228 0 0,0 0-195 0 0,0 0-152 0 0,0 0-121 0 0,0 0-120 0 0,0 0-12 0 0,27 2-3 0 0,83 7-6 0 0,-62-20 265 0 0,-43 5-657 0 0,3 0-99 0 0,-1-1 1 0 0,0 0-1 0 0,-1 0 1 0 0,1 0 0 0 0,-1-1-1 0 0,-1 0 1 0 0,1 0-1 0 0,-1 0 1 0 0,-1-1-1 0 0,0 0 1 0 0,0 1 0 0 0,-1-2-1 0 0,0 1 1 0 0,0 0-1 0 0,-1-1 1 0 0,0 1-1 0 0,-1-1 1 0 0,1-8-96 0 0,-4 16-58 0 0,1-1 0 0 0,-1 0 0 0 0,0 1 0 0 0,1-1 0 0 0,-1 1 0 0 0,0-1 0 0 0,-1 1 0 0 0,1 0-1 0 0,0 0 1 0 0,-1 0 0 0 0,1 0 0 0 0,-1 1 0 0 0,1-1 0 0 0,-1 0 0 0 0,0 1 0 0 0,0 0 0 0 0,0 0 0 0 0,0 0 0 0 0,0 0 0 0 0,0 0 0 0 0,0 1 0 0 0,0-1 0 0 0,0 1-1 0 0,0 0 1 0 0,0-1 0 0 0,0 2 0 0 0,0-1 0 0 0,0 0 0 0 0,0 1 0 0 0,0-1 0 0 0,0 1 0 0 0,0 0 0 0 0,0 0 0 0 0,0 0 0 0 0,0 0 0 0 0,0 1 0 0 0,0-1 58 0 0,-14 9-278 0 0,-1 0 1 0 0,2 2-1 0 0,-1 0 1 0 0,1 0 0 0 0,1 2-1 0 0,1-1 1 0 0,0 2-1 0 0,0 0 1 0 0,2 1 0 0 0,0 0-1 0 0,1 1 1 0 0,0 0 0 0 0,-3 9 277 0 0,-20 85-1010 0 0,33-107 1003 0 0,1 0-1 0 0,0 1 0 0 0,0-1 1 0 0,0 0-1 0 0,0 0 0 0 0,1 0 1 0 0,0 0-1 0 0,-1 0 0 0 0,1 0 1 0 0,1 0-1 0 0,-1 0 0 0 0,1-1 1 0 0,-1 1-1 0 0,1 0 0 0 0,0-1 1 0 0,1 1-1 0 0,-1-1 0 0 0,0 0 1 0 0,1 0-1 0 0,0 0 0 0 0,0 0 1 0 0,0 0-1 0 0,0 0 0 0 0,0-1 1 0 0,0 1-1 0 0,1-1 0 0 0,0 0 8 0 0,11 4 32 0 0,1 0-1 0 0,0-2 1 0 0,1 0-1 0 0,-1-1 1 0 0,1 0-1 0 0,-1-1 1 0 0,1-1-1 0 0,0-1 1 0 0,0 0 0 0 0,-1-1-1 0 0,1-1 1 0 0,0-1-1 0 0,-1 0 1 0 0,3-2-32 0 0,144-56-1869 0 0,-63 10-6669 0 0,-78 38 3320 0 0</inkml:trace>
  <inkml:trace contextRef="#ctx0" brushRef="#br0" timeOffset="2499.048">3802 523 960 0 0,'0'0'2130'0'0,"0"0"-18"0"0,0 0 26 0 0,0 0-55 0 0,0 0-224 0 0,0 0-282 0 0,0 0-277 0 0,0 0-229 0 0,0 0-223 0 0,0 0-212 0 0,0 0-157 0 0,-32 12-116 0 0,-101 37-93 0 0,47-4 100 0 0,73-34-330 0 0,9-8-61 0 0,0-1 0 0 0,0 1 0 0 0,0 0 1 0 0,1 0-1 0 0,-1 0 0 0 0,1 0 0 0 0,0 1 0 0 0,0-1 1 0 0,0 1-1 0 0,1 0 0 0 0,-1 0 0 0 0,1 0 0 0 0,0 0 1 0 0,0 0-1 0 0,0 1 0 0 0,0-1 0 0 0,1 1 0 0 0,0-1 1 0 0,0 1-1 0 0,0-1 0 0 0,1 1 0 0 0,-1 0 0 0 0,1-1 0 0 0,0 1 1 0 0,0 0-1 0 0,1-1 0 0 0,-1 1 0 0 0,1 0 0 0 0,0-1 1 0 0,0 1-1 0 0,1-1 0 0 0,0 1 0 0 0,-1-1 0 0 0,1 0 1 0 0,1 0-1 0 0,-1 0 0 0 0,0 0 0 0 0,1 0 0 0 0,0 0 0 0 0,0-1 1 0 0,0 1-1 0 0,1-1 0 0 0,-1 0 0 0 0,1 0 0 0 0,-1 0 1 0 0,1-1-1 0 0,0 1 0 0 0,1 0 21 0 0,16 3 43 0 0,-1-1 0 0 0,1-1-1 0 0,0-1 1 0 0,0-1 0 0 0,1 0 0 0 0,-1-2 0 0 0,0 0 0 0 0,0-2-1 0 0,9-1-42 0 0,-7-1 318 0 0,0-1 0 0 0,-1-1 0 0 0,0-1 0 0 0,0-1 0 0 0,-1-1 0 0 0,0-1 0 0 0,0 0 0 0 0,-1-2 0 0 0,-1 0 0 0 0,0-2 0 0 0,-1 0 0 0 0,3-3-318 0 0,1-3 333 0 0,0 0 1 0 0,-2-2-1 0 0,0 0 1 0 0,-2-1-1 0 0,-1-1 0 0 0,8-14-333 0 0,-12 16 8 0 0,-2 0 1 0 0,0-1-1 0 0,-2 0 0 0 0,0 0 0 0 0,-2-1 0 0 0,0-1 0 0 0,-2 1 0 0 0,-1-1 0 0 0,0 0 0 0 0,-2 1 0 0 0,-1-2 1 0 0,-1 1-1 0 0,-2-10-8 0 0,1 26-71 0 0,1 0 0 0 0,-2 0 1 0 0,1 0-1 0 0,-1 0 0 0 0,-1 0 1 0 0,1 0-1 0 0,-2 1 0 0 0,1-1 1 0 0,-1 1-1 0 0,0 0 0 0 0,-1 0 1 0 0,0 1-1 0 0,0-1 0 0 0,-1 1 0 0 0,0 0 1 0 0,0 0-1 0 0,0 1 0 0 0,-1 0 1 0 0,0 0-1 0 0,0 1 0 0 0,-1 0 1 0 0,1 0-1 0 0,-1 0 0 0 0,0 1 1 0 0,-1 0-1 0 0,1 1 0 0 0,-1 0 1 0 0,1 0-1 0 0,-1 1 0 0 0,0 0 1 0 0,0 0-1 0 0,-2 1 71 0 0,-1 1-33 0 0,1 0-1 0 0,0 0 1 0 0,0 2 0 0 0,0-1-1 0 0,0 1 1 0 0,0 1-1 0 0,0 0 1 0 0,0 0 0 0 0,1 1-1 0 0,0 1 1 0 0,0 0 0 0 0,0 0-1 0 0,0 1 1 0 0,1 0 0 0 0,0 0-1 0 0,0 1 1 0 0,0 1 0 0 0,1-1-1 0 0,0 1 1 0 0,1 1 0 0 0,-3 3 33 0 0,0 3 12 0 0,0-1 0 0 0,1 1 1 0 0,1 1-1 0 0,0 0 0 0 0,1 0 1 0 0,1 0-1 0 0,0 1 0 0 0,2 0 1 0 0,-1 0-1 0 0,2 0 0 0 0,1 0 1 0 0,0 1-1 0 0,1-1 0 0 0,1 1 0 0 0,0-1 1 0 0,1 1-1 0 0,1-1 0 0 0,1 0 1 0 0,1 1-1 0 0,0-1 0 0 0,1-1 1 0 0,1 1-1 0 0,0-1 0 0 0,2 0 1 0 0,-1 0-1 0 0,2-1 0 0 0,0 0 1 0 0,1 0-1 0 0,0-1 0 0 0,3 1-12 0 0,14 15 78 0 0,1 0-1 0 0,2-2 1 0 0,1-2 0 0 0,0 0-1 0 0,2-2 1 0 0,1-2 0 0 0,1-1-1 0 0,1-2 1 0 0,1-1 0 0 0,0-2-1 0 0,1-1 1 0 0,1-2 0 0 0,11 1-78 0 0,81 15-1575 0 0,-43-18-5161 0 0,-54-11-3225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47:48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9494 1150 0 0 0,'0'0'862'0'0,"0"0"220"0"0,0 0 125 0 0,0 0 203 0 0,0 0 196 0 0,0 0 11 0 0,0 0-106 0 0,0 0-198 0 0,0 0-243 0 0,0 0-209 0 0,0 0-164 0 0,0 0-162 0 0,0 0-103 0 0,20-19-59 0 0,59-57-52 0 0,-55 57-25 0 0,-22 20-240 0 0,0 0 1 0 0,1 1-1 0 0,-1-1 1 0 0,0 1 0 0 0,0 0-1 0 0,0 0 1 0 0,0-1-1 0 0,0 1 1 0 0,0 1-1 0 0,-1-1 1 0 0,1 0 0 0 0,-1 0-1 0 0,1 1 1 0 0,-1-1-1 0 0,0 1 1 0 0,0-1 0 0 0,0 1-1 0 0,0-1 1 0 0,-1 1-1 0 0,1-1 1 0 0,0 1 0 0 0,-1 0-1 0 0,0 0 1 0 0,0-1-1 0 0,0 1 1 0 0,0 2-57 0 0,2 6 142 0 0,5 42 166 0 0,-1 0 0 0 0,-4 0-1 0 0,-1 0 1 0 0,-5 31-308 0 0,4-77 18 0 0,-2 23-11 0 0,-2 0 0 0 0,0 1 0 0 0,-2-2 0 0 0,-2 1 1 0 0,0-1-1 0 0,-2 0 0 0 0,-1-1 0 0 0,-2 0 0 0 0,0-1 1 0 0,-11 16-8 0 0,1-24 960 0 0,23-46-77 0 0,5 7-874 0 0,1 0 0 0 0,1 1 0 0 0,0 0 0 0 0,1 0 1 0 0,2 1-1 0 0,-1 0 0 0 0,8-7-9 0 0,-5 3 21 0 0,42-61 28 0 0,4 3-1 0 0,3 3 1 0 0,3 2 0 0 0,35-29-49 0 0,42-17 48 0 0,-141 120-49 0 0,1 1 1 0 0,0 0-1 0 0,0-1 1 0 0,0 1-1 0 0,-1-1 1 0 0,1 1-1 0 0,0 0 1 0 0,0 0-1 0 0,0 0 1 0 0,0-1-1 0 0,-1 1 1 0 0,1 0-1 0 0,0 0 1 0 0,0 0-1 0 0,0 0 1 0 0,0 1 0 0 0,0-1-1 0 0,-1 0 1 0 0,1 0-1 0 0,0 0 1 0 0,0 1-1 0 0,0-1 1 0 0,-1 0-1 0 0,1 1 1 0 0,0-1-1 0 0,0 0 1 0 0,-1 1-1 0 0,1-1 1 0 0,0 1-1 0 0,0 0 1 0 0,-1-1-1 0 0,1 1 1 0 0,-1-1-1 0 0,1 1 1 0 0,-1 0-1 0 0,1 0 1 0 0,-1-1-1 0 0,1 1 1 0 0,-1 0 0 0 0,0 0-1 0 0,1-1 1 0 0,-1 1-1 0 0,0 0 1 0 0,0 0-1 0 0,1 0 1 0 0,-1 0-1 0 0,0 0 1 0 0,0-1-1 0 0,0 1 1 0 0,0 0-1 0 0,0 0 1 0 0,0 0-1 0 0,0 0 1 0 0,-1 0-1 0 0,1-1 1 0 0,0 1-1 0 0,0 0 1 0 0,-1 0-1 0 0,1 0 1 0 0,0-1-1 0 0,-1 1 1 0 0,1 0 0 0 0,-1 0-1 0 0,1-1 1 0 0,-1 1-1 0 0,1 0 1 0 0,-1-1-1 0 0,0 1 1 0 0,1 0 0 0 0,-1 12 83 0 0,-2 17-8 0 0,-1-1-1 0 0,-2 0 1 0 0,-1 0-1 0 0,-1 0 0 0 0,-2-1 1 0 0,0 0-1 0 0,-10 15-74 0 0,0 8 41 0 0,7-19-44 0 0,4-12-1 0 0,0 1 0 0 0,2 0 0 0 0,0 0-1 0 0,2 1 1 0 0,0 0 0 0 0,1 0 0 0 0,0 17 4 0 0,5-37-7 0 0,-1-1 1 0 0,1 0 0 0 0,0 0-1 0 0,-1 0 1 0 0,1 0 0 0 0,0 0-1 0 0,0 0 1 0 0,0 0 0 0 0,0 0-1 0 0,0-1 1 0 0,0 1-1 0 0,0 0 1 0 0,0 0 0 0 0,0-1-1 0 0,0 1 1 0 0,0-1 0 0 0,1 1-1 0 0,-1-1 1 0 0,0 1 0 0 0,0-1-1 0 0,1 0 1 0 0,-1 0-1 0 0,0 1 1 0 0,0-1 0 0 0,1 0-1 0 0,-1 0 1 0 0,0 0 0 0 0,1-1-1 0 0,-1 1 1 0 0,0 0 0 0 0,0 0-1 0 0,1-1 1 0 0,-1 1-1 0 0,0 0 1 0 0,0-1 0 0 0,0 0-1 0 0,1 1 1 0 0,-1-1 0 0 0,0 1-1 0 0,0-1 1 0 0,0 0 0 0 0,0 0-1 0 0,0 0 1 0 0,0 0-1 0 0,-1 0 1 0 0,1 0 0 0 0,0 0-1 0 0,0 0 7 0 0,328-314 196 0 0,-285 274-185 0 0,-20 17-20 0 0,0 1 0 0 0,2 1 1 0 0,1 2-1 0 0,0 0 1 0 0,2 2-1 0 0,8-4 9 0 0,-36 22 4 0 0,1-1 1 0 0,-1 1-1 0 0,0 0 0 0 0,0 0 0 0 0,0-1 0 0 0,1 1 1 0 0,-1 0-1 0 0,0 0 0 0 0,0 0 0 0 0,1 1 1 0 0,-1-1-1 0 0,0 0 0 0 0,0 0 0 0 0,0 1 0 0 0,1-1 1 0 0,-1 1-1 0 0,0-1 0 0 0,0 1 0 0 0,0-1 0 0 0,0 1 1 0 0,0 0-1 0 0,0-1 0 0 0,0 1 0 0 0,0 0 1 0 0,0 0-1 0 0,0 0 0 0 0,0 0 0 0 0,-1 0 0 0 0,1 0 1 0 0,0 0-1 0 0,-1 0 0 0 0,1 0 0 0 0,0 0 1 0 0,-1 0-1 0 0,0 0 0 0 0,1 0 0 0 0,-1 1 0 0 0,1-1 1 0 0,-1 0-1 0 0,0 0 0 0 0,0 0 0 0 0,0 1 0 0 0,0-1 1 0 0,0 0-1 0 0,0 0 0 0 0,0 1 0 0 0,0-1 1 0 0,-1 0-1 0 0,1 0 0 0 0,0 0 0 0 0,-1 1 0 0 0,1-1 1 0 0,-1 0-1 0 0,1 0 0 0 0,-1 0 0 0 0,1 0 1 0 0,-1 0-1 0 0,0 0 0 0 0,0 0 0 0 0,1 0 0 0 0,-2 0-4 0 0,-4 28 118 0 0,-2-1-1 0 0,-1 0 1 0 0,-1-1-1 0 0,-1 0 0 0 0,-13 22-117 0 0,-14 34 86 0 0,27-57-91 0 0,2-7-31 0 0,0 1-1 0 0,2 1 0 0 0,0-1 0 0 0,1 1 1 0 0,1 1-1 0 0,1-1 0 0 0,1 1 1 0 0,1-1-1 0 0,0 8 37 0 0,3-28-87 0 0,-1 0 0 0 0,0 1 0 0 0,1-1 0 0 0,-1 0-1 0 0,1 0 1 0 0,0 0 0 0 0,-1 0 0 0 0,1 0 0 0 0,0 0 0 0 0,-1-1 0 0 0,1 1 0 0 0,0 0 0 0 0,0 0 0 0 0,0 0 0 0 0,0-1 0 0 0,0 1 0 0 0,0 0-1 0 0,0-1 1 0 0,0 1 0 0 0,0-1 0 0 0,0 0 0 0 0,0 1 0 0 0,0-1 0 0 0,1 0 0 0 0,-1 1 0 0 0,0-1 0 0 0,0 0 0 0 0,0 0 0 0 0,0 0-1 0 0,1 0 1 0 0,-1 0 0 0 0,0 0 0 0 0,0 0 0 0 0,0-1 0 0 0,0 1 0 0 0,0 0 0 0 0,1-1 0 0 0,-1 1 0 0 0,0-1 0 0 0,0 1 0 0 0,0-1-1 0 0,0 1 1 0 0,0-1 0 0 0,0 0 0 0 0,0 0 87 0 0,29-14-8924 0 0,-23 7 445 0 0</inkml:trace>
  <inkml:trace contextRef="#ctx0" brushRef="#br0" timeOffset="296.421">11024 1120 10122 0 0,'0'0'1502'0'0,"0"0"-231"0"0,0 0-152 0 0,0 0-12 0 0,0 0-131 0 0,0 0-201 0 0,-34 37-214 0 0,-107 114-197 0 0,79-65-78 0 0,57-72-264 0 0,0-3-37 0 0,1 0 1 0 0,1 1-1 0 0,0-1 0 0 0,0 1 0 0 0,1 0 0 0 0,1 0 1 0 0,0 0-1 0 0,1-1 0 0 0,0 1 0 0 0,0 0 1 0 0,2 6 14 0 0,1-14 21 0 0,0 0 0 0 0,1 0 1 0 0,-1 0-1 0 0,1 0 0 0 0,0 0 1 0 0,0-1-1 0 0,0 1 0 0 0,1-1 1 0 0,-1 0-1 0 0,1-1 0 0 0,-1 1 1 0 0,1-1-1 0 0,0 0 0 0 0,0 0 1 0 0,0 0-1 0 0,0-1 0 0 0,1 0 1 0 0,-1 0-1 0 0,0 0 0 0 0,0 0 1 0 0,1-1-1 0 0,-1 0 0 0 0,0 0 1 0 0,1-1-1 0 0,-1 1 0 0 0,0-1 1 0 0,1 0-1 0 0,-1-1 0 0 0,0 1 1 0 0,0-1-1 0 0,0 0 0 0 0,4-2-21 0 0,6-1 156 0 0,0-1-1 0 0,0 0 1 0 0,0-1-1 0 0,-1 0 0 0 0,0-1 1 0 0,-1-1-1 0 0,0 0 1 0 0,0-1-1 0 0,-1 0 0 0 0,0-1 1 0 0,0 0-1 0 0,-2-1 1 0 0,1 0-1 0 0,-2-1 1 0 0,1 0-1 0 0,-2 0 0 0 0,0-1 1 0 0,0-1-1 0 0,-2 1 1 0 0,0-1-1 0 0,0 0 0 0 0,-1 0 1 0 0,-1-1-1 0 0,-1 1 1 0 0,0-1-1 0 0,0-8-155 0 0,-2 15-67 0 0,-1 0 1 0 0,0 0-1 0 0,0 0 0 0 0,-1 0 1 0 0,0 0-1 0 0,-1 0 0 0 0,0 1 0 0 0,0-1 1 0 0,-1 0-1 0 0,0 1 0 0 0,0-1 0 0 0,-1 1 1 0 0,0 0-1 0 0,-1 0 0 0 0,-3-4 67 0 0,5 8-184 0 0,-1 0-1 0 0,1 1 1 0 0,-1 0 0 0 0,0 0-1 0 0,1 0 1 0 0,-1 0-1 0 0,-1 0 1 0 0,1 1 0 0 0,0 0-1 0 0,-1 0 1 0 0,1 0-1 0 0,-1 0 1 0 0,1 1 0 0 0,-1 0-1 0 0,0 0 1 0 0,0 0-1 0 0,1 0 1 0 0,-1 1 0 0 0,0 0-1 0 0,0 0 185 0 0,-29 2-3226 0 0,12 3-1722 0 0,5 3-4855 0 0</inkml:trace>
  <inkml:trace contextRef="#ctx0" brushRef="#br0" timeOffset="781.41">11221 1606 10634 0 0,'0'0'3392'0'0,"0"0"-1545"0"0,0 0-646 0 0,0 0-143 0 0,0 0-213 0 0,0 0-242 0 0,0 0-176 0 0,0 0-51 0 0,0 0 4 0 0,0 0-1 0 0,0 0-4 0 0,0 0-46 0 0,16-31-68 0 0,51-99-21 0 0,34-21 515 0 0,-79 125-687 0 0,-11 12-66 0 0,1 2 0 0 0,0-1 0 0 0,0 2 0 0 0,1-1 0 0 0,1 2 0 0 0,0 0 0 0 0,0 0 0 0 0,1 2 0 0 0,11-6-2 0 0,-25 14-12 0 0,0-1-1 0 0,0 1 1 0 0,0-1 0 0 0,0 1 0 0 0,0 0 0 0 0,0 0 0 0 0,0-1 0 0 0,0 1 0 0 0,0 0-1 0 0,0 0 1 0 0,0 0 0 0 0,0 0 0 0 0,0 0 0 0 0,0 0 0 0 0,1 1 0 0 0,-1-1 0 0 0,0 0 0 0 0,0 0-1 0 0,0 1 1 0 0,0-1 0 0 0,0 1 0 0 0,-1-1 0 0 0,1 1 0 0 0,0-1 0 0 0,0 1 0 0 0,0-1-1 0 0,0 1 1 0 0,0 0 0 0 0,-1 0 0 0 0,1-1 0 0 0,0 1 0 0 0,-1 0 0 0 0,1 0 0 0 0,0 0 0 0 0,-1 0-1 0 0,1 0 1 0 0,-1 0 0 0 0,1 0 0 0 0,-1 0 0 0 0,0 0 0 0 0,0 0 0 0 0,1 0 0 0 0,-1 0-1 0 0,0 0 1 0 0,0 0 0 0 0,0 0 0 0 0,0 0 0 0 0,0 0 0 0 0,0 0 0 0 0,0 0 0 0 0,0 0 0 0 0,0 0-1 0 0,-1 0 1 0 0,1 0 0 0 0,0 0 0 0 0,-1 0 0 0 0,1 0 0 0 0,-1 0 0 0 0,1 0 0 0 0,-1 0-1 0 0,1 0 1 0 0,-1 0 0 0 0,0 0 12 0 0,0 2 14 0 0,-42 105-141 0 0,25-74 90 0 0,-14 54-188 0 0,34-87 225 0 0,-1 0 0 0 0,0 0 0 0 0,1 0 0 0 0,-1-1 0 0 0,1 1 0 0 0,-1 0 0 0 0,1-1 0 0 0,-1 1 0 0 0,1-1 0 0 0,-1 1 0 0 0,1-1 0 0 0,0 0 0 0 0,-1 1 0 0 0,1-1 0 0 0,0 0 0 0 0,-1 0 0 0 0,1 0 0 0 0,0-1 0 0 0,-1 1 0 0 0,1 0 0 0 0,0-1 0 0 0,-1 1 0 0 0,1-1 0 0 0,-1 1 0 0 0,1-1 0 0 0,-1 0 0 0 0,1 1 0 0 0,-1-1 0 0 0,1 0 0 0 0,-1 0 0 0 0,0 0 0 0 0,219-149 743 0 0,14 11-262 0 0,-163 128-472 0 0,-59 69 143 0 0,-12-51-128 0 0,-45 214-388 0 0,54-172-1692 0 0,18-32-3843 0 0,-18-16 342 0 0,-2 2-4025 0 0</inkml:trace>
  <inkml:trace contextRef="#ctx0" brushRef="#br0" timeOffset="1697.001">12298 1422 0 0 0,'0'0'902'0'0,"0"0"160"0"0,0 0 95 0 0,0 0 44 0 0,32 1 9 0 0,101 3-26 0 0,-35-20 1042 0 0,-73 8-1553 0 0,0-1 0 0 0,-1-1 0 0 0,0-1-1 0 0,-1-1 1 0 0,0-1 0 0 0,17-13-673 0 0,-32 20 146 0 0,-1 0-1 0 0,1 0 1 0 0,-1-1 0 0 0,0 0 0 0 0,0 0-1 0 0,-1-1 1 0 0,0 0 0 0 0,0 0-1 0 0,-1 0 1 0 0,0 0 0 0 0,0-1-1 0 0,-1 0 1 0 0,0 0 0 0 0,-1 0 0 0 0,0-1-1 0 0,0 1 1 0 0,-1-1 0 0 0,-1 0-1 0 0,1-5-145 0 0,-2 12-16 0 0,1-1-1 0 0,-2 0 0 0 0,1 1 0 0 0,0-1 0 0 0,-1 1 1 0 0,0-1-1 0 0,1 0 0 0 0,-2 1 0 0 0,1-1 1 0 0,0 1-1 0 0,-1 0 0 0 0,1-1 0 0 0,-1 1 1 0 0,0 0-1 0 0,0 0 0 0 0,0 0 0 0 0,0 0 0 0 0,-1 0 1 0 0,1 1-1 0 0,-1-1 0 0 0,0 1 0 0 0,0 0 1 0 0,0-1-1 0 0,0 1 0 0 0,0 1 0 0 0,0-1 1 0 0,-1 0-1 0 0,1 1 0 0 0,0-1 0 0 0,-1 1 0 0 0,1 0 1 0 0,-1 0-1 0 0,0 1 0 0 0,-1-1 17 0 0,-6-1-133 0 0,0 1 0 0 0,1 0 1 0 0,-1 1-1 0 0,1 0 0 0 0,-1 1 0 0 0,1 0 0 0 0,-1 1 1 0 0,1 0-1 0 0,-1 0 0 0 0,1 1 0 0 0,-7 4 133 0 0,0 0-358 0 0,1 1-1 0 0,0 1 0 0 0,1 1 0 0 0,0 0 1 0 0,1 1-1 0 0,0 1 0 0 0,0 0 0 0 0,1 0 1 0 0,1 1-1 0 0,0 1 0 0 0,1 0 0 0 0,1 1 1 0 0,0 0-1 0 0,1 1 0 0 0,0 0 0 0 0,1 0 1 0 0,1 1-1 0 0,1 0 0 0 0,0 0 0 0 0,2 0 1 0 0,0 1-1 0 0,0 0 0 0 0,2 0 0 0 0,0 0 1 0 0,1 2 358 0 0,1-14-88 0 0,1 0 1 0 0,0 0 0 0 0,0 0-1 0 0,0 0 1 0 0,1 0 0 0 0,0-1 0 0 0,0 1-1 0 0,0-1 1 0 0,1 1 0 0 0,-1-1-1 0 0,1 0 1 0 0,1 0 0 0 0,-1 0-1 0 0,1 0 1 0 0,0-1 0 0 0,0 0 0 0 0,0 1-1 0 0,4 1 88 0 0,1 1 187 0 0,1-1 0 0 0,0 0-1 0 0,0-1 1 0 0,1 0-1 0 0,0-1 1 0 0,-1 0 0 0 0,1-1-1 0 0,1 0 1 0 0,-1 0 0 0 0,0-2-1 0 0,1 1 1 0 0,-1-1 0 0 0,1-1-1 0 0,1 0-186 0 0,101-15 2974 0 0,-75-4-1829 0 0,-1-1-1 0 0,0-1 0 0 0,-2-2 0 0 0,12-11-1144 0 0,210-198 2043 0 0,-179 166-1883 0 0,-78 67-151 0 0,0-1 0 0 0,-1 1-1 0 0,1-1 1 0 0,-1 0-1 0 0,1 1 1 0 0,0-1 0 0 0,-1 1-1 0 0,1 0 1 0 0,-1-1 0 0 0,1 1-1 0 0,-1-1 1 0 0,1 1-1 0 0,-1 0 1 0 0,0-1 0 0 0,1 1-1 0 0,-1 0 1 0 0,0-1 0 0 0,1 1-1 0 0,-1 0 1 0 0,0 0-1 0 0,0-1 1 0 0,0 1 0 0 0,0 0-1 0 0,0 0 1 0 0,0 0 0 0 0,0-1-1 0 0,0 1 1 0 0,0 0-1 0 0,0 0 1 0 0,0-1 0 0 0,0 1-1 0 0,0 0 1 0 0,-1 0 0 0 0,1-1-1 0 0,0 1 1 0 0,-1 0-1 0 0,1-1 1 0 0,0 1 0 0 0,-1 0-1 0 0,1-1 1 0 0,-1 1 0 0 0,1 0-1 0 0,-1-1 1 0 0,1 1-1 0 0,-1 0-8 0 0,-42 80 414 0 0,33-66-414 0 0,1-1 0 0 0,1 1-1 0 0,1 0 1 0 0,0 1 0 0 0,1 0 0 0 0,0 0 0 0 0,2 0 0 0 0,0 1-1 0 0,-1 9 1 0 0,5-24-6 0 0,0 0 0 0 0,0-1 0 0 0,0 1-1 0 0,1-1 1 0 0,-1 1 0 0 0,1-1 0 0 0,-1 1-1 0 0,1-1 1 0 0,-1 1 0 0 0,1-1 0 0 0,0 0-1 0 0,0 1 1 0 0,-1-1 0 0 0,1 0-1 0 0,0 1 1 0 0,0-1 0 0 0,0 0 0 0 0,1 0-1 0 0,-1 0 1 0 0,0 0 0 0 0,0 0 0 0 0,1 0-1 0 0,-1 0 1 0 0,0-1 0 0 0,1 1-1 0 0,-1 0 1 0 0,1-1 0 0 0,-1 1 0 0 0,1-1-1 0 0,-1 1 1 0 0,1-1 0 0 0,-1 0 0 0 0,1 0-1 0 0,-1 0 1 0 0,1 1 0 0 0,-1-2-1 0 0,1 1 1 0 0,0 0 0 0 0,-1 0 0 0 0,1 0 6 0 0,67-13 335 0 0,320-188 1150 0 0,-331 189-1182 0 0,-55 53 72 0 0,-48 75-237 0 0,37-103-623 0 0,1 1 0 0 0,1 0 0 0 0,0 0 0 0 0,1 1 0 0 0,0 0 0 0 0,2 0-1 0 0,-1 0 1 0 0,2 0 0 0 0,-1 10 485 0 0,9 18-10113 0 0,-1-38 5863 0 0</inkml:trace>
  <inkml:trace contextRef="#ctx0" brushRef="#br0" timeOffset="1996.008">14037 417 8906 0 0,'0'0'1205'0'0,"0"0"-300"0"0,0 0-52 0 0,0 0 165 0 0,0 0 150 0 0,0 0 28 0 0,-3 33-78 0 0,-12 106-102 0 0,17 58 2133 0 0,16 50-1752 0 0,-11-126-1537 0 0,0 45-1807 0 0,-8-57-5809 0 0,-7-80-180 0 0,1-21 3784 0 0</inkml:trace>
  <inkml:trace contextRef="#ctx0" brushRef="#br0" timeOffset="2455.998">13658 962 9514 0 0,'0'0'2259'0'0,"0"0"-568"0"0,0 0-411 0 0,0 0-173 0 0,0 0-173 0 0,0 0-166 0 0,0 0-157 0 0,0 0-144 0 0,36-5-130 0 0,116-13-113 0 0,-39 26 16 0 0,106 41-1048 0 0,-133-28-3179 0 0,0-2-5577 0 0,-33-11 4491 0 0,-68 18 10169 0 0,-28 49 3788 0 0,22 8-6243 0 0,21-77-2606 0 0,-1 0 1 0 0,1 1 0 0 0,1-1 0 0 0,-1 0 0 0 0,1 0 0 0 0,0 0 0 0 0,0 0 0 0 0,1 0-1 0 0,0 0 1 0 0,0-1 0 0 0,0 1 0 0 0,1 0 0 0 0,-1-1 0 0 0,1 0 0 0 0,1 1-1 0 0,-1-1 1 0 0,1 0 0 0 0,0-1 0 0 0,0 1 0 0 0,0-1 0 0 0,1 0 0 0 0,-1 0-1 0 0,1 0 1 0 0,0-1 0 0 0,0 1 0 0 0,6 1-36 0 0,-4-1 230 0 0,0-1-1 0 0,0 0 1 0 0,1 0-1 0 0,-1-1 1 0 0,1 0-1 0 0,0 0 1 0 0,-1-1 0 0 0,1 0-1 0 0,0 0 1 0 0,0-1-1 0 0,0 0 1 0 0,0 0-1 0 0,0-1 1 0 0,0 0 0 0 0,-1-1-1 0 0,1 1 1 0 0,0-1-1 0 0,-1-1 1 0 0,1 0-1 0 0,-1 0 1 0 0,0 0-1 0 0,2-2-229 0 0,10-11 136 0 0,-1-2 0 0 0,-1 0 0 0 0,-1-1-1 0 0,-1 0 1 0 0,0-1 0 0 0,-1-1 0 0 0,-2 0-1 0 0,0-1 1 0 0,-1 0 0 0 0,-1-1-1 0 0,-1 0 1 0 0,-2-1 0 0 0,2-5-136 0 0,-3 2-741 0 0,7-15-4095 0 0,-8 28-4976 0 0,-5 13 833 0 0</inkml:trace>
  <inkml:trace contextRef="#ctx0" brushRef="#br0" timeOffset="2843.506">14908 1430 11819 0 0,'0'0'1509'0'0,"0"0"-177"0"0,0 0 73 0 0,0 0 80 0 0,0 0-124 0 0,0 0-177 0 0,0 0-166 0 0,0 0-136 0 0,0 0-147 0 0,0 0-155 0 0,0 0-149 0 0,0 0-162 0 0,0 0-76 0 0,34-35-28 0 0,106-110-36 0 0,-69 60 1 0 0,-55 63-113 0 0,-11 13-26 0 0,1 0 1 0 0,0 1-1 0 0,0 0 0 0 0,1 0 0 0 0,0 0 0 0 0,1 1 0 0 0,0 0 0 0 0,0 0 0 0 0,0 1 0 0 0,1 0 1 0 0,0 1 8 0 0,-8 5-22 0 0,0 1 0 0 0,0-1 0 0 0,0 1 0 0 0,0 0 0 0 0,0 0 0 0 0,0-1 0 0 0,-1 1 0 0 0,1 0 0 0 0,0 0 0 0 0,0 0 0 0 0,-1 0 1 0 0,1 0-1 0 0,0 0 0 0 0,-1 0 0 0 0,1 0 0 0 0,-1 0 0 0 0,0 0 0 0 0,1 0 0 0 0,-1 0 0 0 0,0 0 0 0 0,1 1 0 0 0,-1-1 0 0 0,0 0 0 0 0,0 0 1 0 0,0 0-1 0 0,0 0 0 0 0,0 1 0 0 0,0-1 0 0 0,-1 0 0 0 0,1 0 0 0 0,0 0 0 0 0,-1 0 0 0 0,1 0 0 0 0,0 1 0 0 0,-1-1 0 0 0,0 0 22 0 0,1 6-37 0 0,-18 113-209 0 0,21-118 252 0 0,-1 0 0 0 0,0 0 0 0 0,1 0 1 0 0,-1 0-1 0 0,1-1 0 0 0,0 1 0 0 0,0 0 0 0 0,0-1 0 0 0,-1 0 0 0 0,1 0 0 0 0,1 0 0 0 0,-1 0 0 0 0,0 0 0 0 0,0-1 0 0 0,0 1 0 0 0,0-1 0 0 0,0 0 0 0 0,0 0 0 0 0,1 0 0 0 0,-1 0 0 0 0,0-1 0 0 0,0 1 0 0 0,0-1 1 0 0,0 0-1 0 0,0 0 0 0 0,0 0 0 0 0,0 0 0 0 0,1-1-6 0 0,88-44 493 0 0,176-102 259 0 0,-227 141-742 0 0,-33 52-17 0 0,-7 84-397 0 0,0-126 340 0 0,0 0 0 0 0,0 0 0 0 0,1 0 0 0 0,-1 0 0 0 0,1 0 0 0 0,0-1 0 0 0,0 1 0 0 0,0 0 0 0 0,0-1 0 0 0,1 1 0 0 0,-1-1 0 0 0,1 0 0 0 0,-1 0 0 0 0,1 0 0 0 0,0 0 0 0 0,0 0 0 0 0,0-1 0 0 0,0 1 0 0 0,0-1 1 0 0,0 0-1 0 0,0 0 0 0 0,0 0 0 0 0,1 0 0 0 0,-1 0 0 0 0,0-1 0 0 0,1 0 0 0 0,1 1 64 0 0,48 0-3588 0 0,-7-8-6238 0 0,-34 3 479 0 0</inkml:trace>
  <inkml:trace contextRef="#ctx0" brushRef="#br0" timeOffset="-13656.086">146 977 208 0 0,'0'0'760'0'0,"0"0"119"0"0,0 0 139 0 0,0 0 151 0 0,0 0 186 0 0,0 0 157 0 0,0 0 75 0 0,0 0-6 0 0,34 6-84 0 0,108 17-156 0 0,-137-22-1240 0 0,0 0 0 0 0,0-1 0 0 0,0 1 0 0 0,1-1 0 0 0,-1 0 0 0 0,0 0 0 0 0,0 0 0 0 0,0-1 0 0 0,1 0 1 0 0,-1 0-1 0 0,0 0 0 0 0,0-1 0 0 0,0 0 0 0 0,-1 0 0 0 0,1 0 0 0 0,0 0 0 0 0,-1-1 0 0 0,1 0-101 0 0,11-6 340 0 0,13-7 249 0 0,-1 0 0 0 0,0-2 0 0 0,-1-2 1 0 0,-1 0-1 0 0,22-23-589 0 0,10-22 471 0 0,-2-2 0 0 0,-3-3 0 0 0,-3-2 0 0 0,-3-2 0 0 0,5-18-471 0 0,13-33 132 0 0,90-147-108 0 0,-140 262-199 0 0,-15 32-46 0 0,0-8 289 0 0,-39 565 886 0 0,49-163-786 0 0,-9-257 34 0 0,-2-155-181 0 0,1 0 0 0 0,-1 0 0 0 0,0 0 0 0 0,0 0-1 0 0,0 0 1 0 0,-1 0 0 0 0,0-1 0 0 0,1 1 0 0 0,-1 0 0 0 0,0-1-1 0 0,-1 1 1 0 0,1-1 0 0 0,-1 0 0 0 0,1 0 0 0 0,-1 0 0 0 0,0 0-1 0 0,0 0 1 0 0,0 0 0 0 0,-1-1 0 0 0,1 0 0 0 0,-1 1 0 0 0,1-1-1 0 0,-1 0 1 0 0,0-1 0 0 0,1 1 0 0 0,-1-1 0 0 0,0 0 0 0 0,0 0-1 0 0,0 0 1 0 0,0 0 0 0 0,0-1 0 0 0,0 1 0 0 0,-1-1 0 0 0,1 0-1 0 0,0-1 1 0 0,0 1 0 0 0,0-1 0 0 0,0 1 0 0 0,0-1 0 0 0,0 0-1 0 0,0-1 1 0 0,0 1 0 0 0,0-1 0 0 0,1 0 0 0 0,-4-1-21 0 0,-28-13-546 0 0,1-1-1 0 0,0-1 1 0 0,1-2 0 0 0,1-1-1 0 0,2-2 1 0 0,0-1 0 0 0,1-1 0 0 0,-20-24 546 0 0,-9-13-3280 0 0,1 0-6857 0 0,48 54 5467 0 0</inkml:trace>
  <inkml:trace contextRef="#ctx0" brushRef="#br0" timeOffset="-9606.235">1560 881 2633 0 0,'0'0'1072'0'0,"0"0"-268"0"0,0 0-107 0 0,0 0 29 0 0,0 0 99 0 0,0 0 122 0 0,0 0 111 0 0,0 0 5 0 0,0 0-107 0 0,0 0-213 0 0,0 0-260 0 0,-20 19-213 0 0,-60 61-124 0 0,42-13 66 0 0,35-59-182 0 0,0 0-1 0 0,0 0 1 0 0,1 0 0 0 0,0 0 0 0 0,0 0 0 0 0,1 0 0 0 0,0 1 0 0 0,0-1 0 0 0,1 0-1 0 0,0 1 1 0 0,0-1 0 0 0,1 0 0 0 0,0 1 0 0 0,1-1 0 0 0,0 0 0 0 0,0 0 0 0 0,1 0-1 0 0,0 0 1 0 0,0 0 0 0 0,0-1 0 0 0,1 1 0 0 0,1-1 0 0 0,-1 0 0 0 0,1 0 0 0 0,0-1-1 0 0,1 1 1 0 0,0-1 0 0 0,0 0 0 0 0,0-1 0 0 0,5 4-30 0 0,3-3 163 0 0,1 0-1 0 0,-1 0 1 0 0,1-2 0 0 0,1 0 0 0 0,-1 0 0 0 0,1-2 0 0 0,-1 0-1 0 0,1-1 1 0 0,0 0 0 0 0,0-1 0 0 0,-1-1 0 0 0,1 0-1 0 0,10-3-162 0 0,-16 2 171 0 0,0 0 1 0 0,0-1-1 0 0,0 0 0 0 0,0-1 0 0 0,0 0 0 0 0,-1 0 0 0 0,0-1 0 0 0,0 0 0 0 0,0-1 0 0 0,0 0 0 0 0,-1-1 1 0 0,0 1-1 0 0,0-1 0 0 0,-1-1 0 0 0,0 0 0 0 0,0 0 0 0 0,-1 0 0 0 0,0-1 0 0 0,0 1 0 0 0,-1-1 1 0 0,0-1-1 0 0,-1 1 0 0 0,0-1 0 0 0,0 0 0 0 0,-1 0 0 0 0,0 0 0 0 0,-1 0 0 0 0,0-1 0 0 0,-1 1 0 0 0,0-10-171 0 0,0 12-47 0 0,0-1 0 0 0,-1 1 0 0 0,0 0 0 0 0,-1 0 0 0 0,0 0 0 0 0,0-1 0 0 0,-1 1 0 0 0,0 0 0 0 0,0 0 0 0 0,-1 1 0 0 0,0-1 0 0 0,0 0 0 0 0,-1 1 0 0 0,0 0 0 0 0,0 0 0 0 0,-1 0-1 0 0,0 0 1 0 0,0 1 0 0 0,0 0 0 0 0,-1 0 0 0 0,-4-4 47 0 0,1 4-299 0 0,0 0 0 0 0,0 1 0 0 0,0 0 0 0 0,0 0 0 0 0,-1 1 0 0 0,1 0 0 0 0,-1 0 0 0 0,0 1 0 0 0,-1 1 1 0 0,1 0-1 0 0,0 0 0 0 0,-1 1 0 0 0,1 0 0 0 0,-1 1 0 0 0,1 0 0 0 0,-2 1 299 0 0,-103 24-9221 0 0,90-17 3433 0 0</inkml:trace>
  <inkml:trace contextRef="#ctx0" brushRef="#br0" timeOffset="-3235.759">3832 1120 2280 0 0,'0'0'1708'0'0,"0"0"-338"0"0,0 0-183 0 0,0 0 4 0 0,0 0 140 0 0,0 0 98 0 0,0 0-26 0 0,0 0-179 0 0,0 0-256 0 0,0 0-206 0 0,0 0-170 0 0,-23-8-104 0 0,-72-27-83 0 0,91 34-355 0 0,1-1 0 0 0,-1 1 0 0 0,1-1 0 0 0,-1 1-1 0 0,1 0 1 0 0,-1 0 0 0 0,0 1 0 0 0,0-1 0 0 0,1 1 0 0 0,-1 0 0 0 0,0 0-1 0 0,0 0 1 0 0,1 0 0 0 0,-1 0 0 0 0,0 1 0 0 0,0 0 0 0 0,1 0 0 0 0,-1 0 0 0 0,1 0-1 0 0,-1 1 1 0 0,-2 1-50 0 0,-9 4 236 0 0,1-2-204 0 0,1 0 1 0 0,0 1-1 0 0,0 1 1 0 0,0 0-1 0 0,1 1 0 0 0,0 1 1 0 0,1 0-1 0 0,-1 0 0 0 0,2 1 1 0 0,0 0-1 0 0,0 1 1 0 0,0 0-1 0 0,2 1 0 0 0,-1 0 1 0 0,2 0-1 0 0,-1 0 0 0 0,2 1 1 0 0,0 1-1 0 0,0-1 1 0 0,1 1-1 0 0,1 0 0 0 0,-1 6-32 0 0,-1 9-15 0 0,2-1 0 0 0,1 1 0 0 0,2 0-1 0 0,1-1 1 0 0,2 20 15 0 0,-1-40 18 0 0,1 1 0 0 0,0-1 0 0 0,0 0 0 0 0,0 0 0 0 0,1 0 0 0 0,1-1 0 0 0,-1 1 0 0 0,1-1 0 0 0,0 1 0 0 0,1-1 0 0 0,0-1 0 0 0,0 1 0 0 0,1-1 0 0 0,-1 0 0 0 0,1 0 0 0 0,0 0 0 0 0,1-1 0 0 0,0 0 0 0 0,0 0 0 0 0,0 0 0 0 0,0-1 0 0 0,0-1 0 0 0,1 1 0 0 0,0-1 0 0 0,0 0 0 0 0,0-1 0 0 0,0 0 0 0 0,0 0 0 0 0,0 0 0 0 0,1-1 0 0 0,3-1-18 0 0,0 1 99 0 0,1-1 1 0 0,-1-1-1 0 0,1 0 1 0 0,-1-1-1 0 0,1 0 1 0 0,-1-1-1 0 0,0-1 1 0 0,0 0-1 0 0,0 0 1 0 0,-1-1-1 0 0,1 0 1 0 0,-1-1-1 0 0,8-6-99 0 0,21-21 289 0 0,-1-1-1 0 0,-2-1 0 0 0,-1-3 1 0 0,-2-1-1 0 0,-2-1 1 0 0,-2-2-1 0 0,-1-1 0 0 0,-2-2-288 0 0,49-83 471 0 0,-71 125-407 0 0,-3 13-201 0 0,21 90 174 0 0,-20-78-22 0 0,1 0-1 0 0,1 0 1 0 0,1-1-1 0 0,1 0 1 0 0,0 0-1 0 0,2-1 1 0 0,1 0-1 0 0,0 0 1 0 0,1-1 0 0 0,4 4-15 0 0,-13-21 7 0 0,0 1 0 0 0,1-1 1 0 0,-1 0-1 0 0,1 0 1 0 0,-1 0-1 0 0,1 0 0 0 0,0 0 1 0 0,0 0-1 0 0,-1-1 1 0 0,1 0-1 0 0,1 1 0 0 0,-1-1 1 0 0,0 0-1 0 0,0 0 1 0 0,0-1-1 0 0,0 1 0 0 0,1-1 1 0 0,-1 1-1 0 0,0-1 1 0 0,1 0-1 0 0,-1 0 0 0 0,0-1 1 0 0,0 1-1 0 0,1-1 1 0 0,-1 1-1 0 0,0-1 0 0 0,0 0 1 0 0,0 0-1 0 0,0-1 1 0 0,0 1-1 0 0,1-1-7 0 0,89-62 294 0 0,-81 54-281 0 0,196-192 52 0 0,-112 144-188 0 0,-95 58 117 0 0,0 0 0 0 0,0 1 0 0 0,0-1 0 0 0,0 0 0 0 0,0 1 0 0 0,0-1-1 0 0,0 1 1 0 0,0 0 0 0 0,-1-1 0 0 0,1 1 0 0 0,0 0 0 0 0,0-1 0 0 0,-1 1-1 0 0,1 0 1 0 0,0 0 0 0 0,-1 0 0 0 0,1-1 0 0 0,-1 1 0 0 0,1 0 0 0 0,-1 0-1 0 0,1 0 1 0 0,-1 0 0 0 0,0 0 0 0 0,1 0 0 0 0,-1 0 0 0 0,0 0 0 0 0,0 0-1 0 0,0 0 1 0 0,0 0 0 0 0,0 0 0 0 0,0 0 0 0 0,0 0 0 0 0,0 0 0 0 0,0 0 0 0 0,0 0-1 0 0,-1 0 1 0 0,1 0 0 0 0,0 0 0 0 0,-1 1 6 0 0,1 2-7 0 0,2 162 88 0 0,0-162-81 0 0,1-1 0 0 0,-1 0 0 0 0,1 1 0 0 0,0-1 0 0 0,0 0 0 0 0,0-1 0 0 0,0 1 0 0 0,0 0 0 0 0,1-1 0 0 0,-1 0 0 0 0,1 0 0 0 0,0 0 0 0 0,0 0 0 0 0,-1-1 0 0 0,1 1 0 0 0,0-1 0 0 0,0 0 0 0 0,0 0 0 0 0,1 0 0 0 0,-1-1 0 0 0,0 1 0 0 0,0-1 0 0 0,0 0 0 0 0,0 0 0 0 0,0-1 0 0 0,1 1 1 0 0,-1-1-1 0 0,0 0 0 0 0,0 0 0 0 0,3-2 0 0 0,3 2 20 0 0,129-47 98 0 0,56-60-214 0 0,-131 81-90 0 0,-62 57-15 0 0,-29 78 202 0 0,22-97-234 0 0,0-1-1 0 0,1 1 1 0 0,1 1 0 0 0,0-1 0 0 0,0 0 0 0 0,1 1 0 0 0,1 0 0 0 0,0-1 0 0 0,0 7 233 0 0,25 12-5231 0 0,3-26-2584 0 0,-17-4-7 0 0</inkml:trace>
  <inkml:trace contextRef="#ctx0" brushRef="#br0" timeOffset="-2625.826">5741 1275 424 0 0,'0'0'2219'0'0,"0"0"-856"0"0,0 0-167 0 0,0 0 266 0 0,0 0 229 0 0,0 0 111 0 0,0 0-10 0 0,0 0-202 0 0,-33 10-315 0 0,-101 35-318 0 0,56-2 236 0 0,67-31-1057 0 0,4-6-127 0 0,1 1 0 0 0,1-1 0 0 0,-1 1 0 0 0,1 0 1 0 0,0 0-1 0 0,1 0 0 0 0,0 1 0 0 0,0 0 0 0 0,0 0 1 0 0,1 0-1 0 0,0 0 0 0 0,1 0 0 0 0,0 0 0 0 0,0 1 1 0 0,1-1-1 0 0,0 1 0 0 0,0 0 0 0 0,1-1 0 0 0,1 5-9 0 0,1-10 38 0 0,0 1-1 0 0,0-1 0 0 0,1 0 0 0 0,0 1 0 0 0,-1-1 0 0 0,1 0 1 0 0,0-1-1 0 0,1 1 0 0 0,-1-1 0 0 0,0 1 0 0 0,1-1 0 0 0,-1 0 1 0 0,1 0-1 0 0,0 0 0 0 0,0-1 0 0 0,0 1 0 0 0,0-1 0 0 0,0 0 1 0 0,0 0-1 0 0,0-1 0 0 0,0 1 0 0 0,0-1 0 0 0,0 0 0 0 0,0 0 1 0 0,0 0-1 0 0,0 0 0 0 0,1-1 0 0 0,-1 0 0 0 0,0 0 0 0 0,0 0 1 0 0,2-1-38 0 0,18-6 340 0 0,0-1 1 0 0,0 0 0 0 0,-1-2 0 0 0,-1-1 0 0 0,0-1 0 0 0,0-1 0 0 0,-1-1-341 0 0,-16 12 45 0 0,254-187 2099 0 0,-258 189-2140 0 0,-1 0 0 0 0,1 0 0 0 0,-1 1 0 0 0,1-1-1 0 0,0 0 1 0 0,-1 0 0 0 0,1 1 0 0 0,0-1 0 0 0,-1 0-1 0 0,1 1 1 0 0,0-1 0 0 0,0 1 0 0 0,0-1 0 0 0,0 1-1 0 0,0 0 1 0 0,-1-1 0 0 0,1 1 0 0 0,0 0 0 0 0,0-1 0 0 0,0 1-1 0 0,0 0 1 0 0,0 0 0 0 0,0 0 0 0 0,0 0 0 0 0,0 0-1 0 0,0 0 1 0 0,0 0 0 0 0,0 0 0 0 0,0 0 0 0 0,0 0-1 0 0,0 1 1 0 0,0-1 0 0 0,0 0 0 0 0,0 1 0 0 0,0-1 0 0 0,-1 1-1 0 0,1-1 1 0 0,0 1 0 0 0,0-1 0 0 0,0 1 0 0 0,-1 0-1 0 0,1-1 1 0 0,0 1 0 0 0,-1 0 0 0 0,1-1 0 0 0,0 1 0 0 0,-1 0-1 0 0,1 0 1 0 0,-1 0 0 0 0,1 0 0 0 0,-1 0 0 0 0,0-1-1 0 0,1 1 1 0 0,-1 0 0 0 0,0 0 0 0 0,0 0 0 0 0,1 0-4 0 0,3 42 58 0 0,-2 0 0 0 0,-2-1 0 0 0,-1 1 1 0 0,-2 0-1 0 0,-2-1 0 0 0,-9 30-58 0 0,8-33-1 0 0,-18 135-87 0 0,14-79-105 0 0,-5-1 1 0 0,-3 0 0 0 0,-5-1-1 0 0,-12 24 193 0 0,23-87 9 0 0,-1 0 0 0 0,-2-1 0 0 0,0-1 0 0 0,-2 0 1 0 0,-7 6-10 0 0,24-33 8 0 0,0-1 1 0 0,0 1-1 0 0,0 0 1 0 0,0-1-1 0 0,0 1 1 0 0,0 0-1 0 0,0-1 1 0 0,0 1-1 0 0,0 0 1 0 0,-1-1-1 0 0,1 1 1 0 0,0-1 0 0 0,0 1-1 0 0,-1 0 1 0 0,1-1-1 0 0,-1 1 1 0 0,1-1-1 0 0,0 1 1 0 0,-1-1-1 0 0,1 1 1 0 0,-1-1-1 0 0,1 1 1 0 0,-1-1 0 0 0,1 0-1 0 0,-1 1 1 0 0,0-1-1 0 0,1 0 1 0 0,-1 1-1 0 0,1-1 1 0 0,-1 0-1 0 0,0 0 1 0 0,1 1-1 0 0,-1-1 1 0 0,0 0 0 0 0,1 0-1 0 0,-1 0 1 0 0,0 0-1 0 0,1 0 1 0 0,-1 0-1 0 0,0 0 1 0 0,1 0-1 0 0,-1 0 1 0 0,0 0-1 0 0,1 0 1 0 0,-1-1-1 0 0,1 1 1 0 0,-1 0 0 0 0,0 0-1 0 0,1-1 1 0 0,-1 1-1 0 0,1 0 1 0 0,-1-1-1 0 0,0 1 1 0 0,1-1-1 0 0,-1 1 1 0 0,1-1-1 0 0,-1 1 1 0 0,1-1 0 0 0,0 1-1 0 0,-1-1 1 0 0,1 1-1 0 0,0-1 1 0 0,-1 1-1 0 0,1-1 1 0 0,0 0-1 0 0,-1 1 1 0 0,1-1-1 0 0,0 0 1 0 0,0 0-9 0 0,-4-52 235 0 0,4 47-270 0 0,4-55-208 0 0,3 0-1 0 0,2 0 1 0 0,4 1 0 0 0,1 1 0 0 0,4 0-1 0 0,2 1 1 0 0,2 0 243 0 0,39-81-3245 0 0,-36 96-456 0 0,4 1-3583 0 0,-17 26-328 0 0</inkml:trace>
  <inkml:trace contextRef="#ctx0" brushRef="#br0" timeOffset="-1940.944">6317 1345 10634 0 0,'0'0'1418'0'0,"0"0"-275"0"0,0 0-143 0 0,0 0 34 0 0,0 0-40 0 0,0 0-160 0 0,0 0-231 0 0,0 0-198 0 0,0 0-157 0 0,-7 31-112 0 0,-20 98-65 0 0,25-125-68 0 0,1 0 0 0 0,0 0 0 0 0,0 0 1 0 0,0 0-1 0 0,0 0 0 0 0,0 0 0 0 0,1 0 0 0 0,0 0 1 0 0,0 1-1 0 0,0-1 0 0 0,0 0 0 0 0,1 0 0 0 0,-1 0 0 0 0,1 0 1 0 0,0 0-1 0 0,1 0 0 0 0,-1 0 0 0 0,1 0 0 0 0,0 0-3 0 0,4 8 3 0 0,-4-7-6 0 0,0-1 1 0 0,0 1 0 0 0,1 0 0 0 0,-1-1-1 0 0,1 1 1 0 0,0-1 0 0 0,1 0 0 0 0,-1 0-1 0 0,1 0 1 0 0,0-1 0 0 0,0 1 0 0 0,0-1 0 0 0,0 0-1 0 0,0 0 1 0 0,1 0 0 0 0,0-1 0 0 0,-1 1-1 0 0,1-1 1 0 0,0 0 0 0 0,0-1 0 0 0,0 1-1 0 0,0-1 1 0 0,0 0 0 0 0,0 0 0 0 0,1-1 2 0 0,1 0 49 0 0,0 0 1 0 0,0-1-1 0 0,0 0 1 0 0,-1 0 0 0 0,1-1-1 0 0,0 1 1 0 0,-1-2-1 0 0,1 1 1 0 0,-1-1-1 0 0,1 0 1 0 0,-1 0 0 0 0,0-1-1 0 0,0 1 1 0 0,-1-1-1 0 0,1-1 1 0 0,-1 1-1 0 0,4-5-49 0 0,109-136 1326 0 0,-50 52-1057 0 0,-25 31 197 0 0,-43 62-397 0 0,-7 19-507 0 0,3-12 324 0 0,-3 3-93 0 0,0 1 0 0 0,0 0 0 0 0,1 0 0 0 0,0 0 0 0 0,1 1 0 0 0,1 0 0 0 0,0 0 0 0 0,0 1 0 0 0,1-1 0 0 0,1 1 0 0 0,0 0 0 0 0,0-1 1 0 0,2 1-1 0 0,-1 0 0 0 0,2 0 0 0 0,0 4 207 0 0,1-12-62 0 0,-1-1 1 0 0,1 0-1 0 0,0 0 1 0 0,0 1 0 0 0,1-1-1 0 0,-1-1 1 0 0,1 1-1 0 0,0 0 1 0 0,0-1-1 0 0,0 1 1 0 0,1-1 0 0 0,-1 0-1 0 0,1 0 1 0 0,-1 0-1 0 0,1-1 1 0 0,0 1-1 0 0,0-1 1 0 0,1 0 0 0 0,-1 0-1 0 0,0 0 1 0 0,0-1-1 0 0,1 1 1 0 0,-1-1-1 0 0,5 0 62 0 0,113 10-23 0 0,-118-11 20 0 0,15-2 164 0 0,-1-1 0 0 0,1-1 0 0 0,-1-1 0 0 0,0 0 0 0 0,0-1 0 0 0,0-1-1 0 0,-1-1 1 0 0,0 0 0 0 0,-1-1 0 0 0,1-1 0 0 0,-2-1 0 0 0,1 0 0 0 0,3-4-161 0 0,8-8 484 0 0,-2-1 0 0 0,0 0 1 0 0,-1-2-1 0 0,-1-1 1 0 0,13-22-485 0 0,-21 30 77 0 0,9-8-135 0 0,-2-2 0 0 0,-1 0 0 0 0,-1-2 0 0 0,-1 0 0 0 0,-2-1 0 0 0,-1 0 0 0 0,-2-2 0 0 0,-1 1 0 0 0,-2-2 0 0 0,-1 0 0 0 0,-1 0 0 0 0,-3-1 0 0 0,0 0 0 0 0,-3 0 0 0 0,0-23 58 0 0,-3 55-34 0 0,0-1 0 0 0,0 0-1 0 0,0 0 1 0 0,-1 1 0 0 0,0-1 0 0 0,0 0-1 0 0,0 1 1 0 0,0-1 0 0 0,-1 1 0 0 0,0 0-1 0 0,0-1 1 0 0,0 1 0 0 0,0 0 0 0 0,-1 0-1 0 0,1 0 1 0 0,-1 0 0 0 0,0 1 0 0 0,0-1-1 0 0,-1 1 1 0 0,1 0 0 0 0,-1 0 0 0 0,1 0-1 0 0,-1 0 1 0 0,0 0 0 0 0,0 1 0 0 0,0 0-1 0 0,-1 0 1 0 0,1 0 0 0 0,0 0 0 0 0,-1 1-1 0 0,0 0 1 0 0,1 0 0 0 0,-1 0 0 0 0,1 0-1 0 0,-1 1 1 0 0,0 0 0 0 0,0-1 0 0 0,1 2-1 0 0,-1-1 1 0 0,0 1 0 0 0,-1 0 34 0 0,-9 4-47 0 0,1 0 1 0 0,-1 1 0 0 0,1 1-1 0 0,0 0 1 0 0,1 1-1 0 0,0 0 1 0 0,0 1-1 0 0,1 1 1 0 0,0 0-1 0 0,1 1 1 0 0,0 0-1 0 0,0 0 1 0 0,-7 12 46 0 0,1-3 17 0 0,1 0 1 0 0,1 1 0 0 0,1 0-1 0 0,1 1 1 0 0,1 1 0 0 0,1 0-1 0 0,0 1 1 0 0,2 0 0 0 0,1 1-1 0 0,1-1 1 0 0,1 1 0 0 0,2 1-1 0 0,0-1 1 0 0,1 1 0 0 0,2 0-1 0 0,0-1 1 0 0,4 24-18 0 0,1-32 20 0 0,0 1-1 0 0,2-1 1 0 0,0 0 0 0 0,1 0 0 0 0,0-1-1 0 0,2 0 1 0 0,0 0 0 0 0,0-1 0 0 0,2 0-1 0 0,0-1 1 0 0,0 0 0 0 0,1 0-1 0 0,1-2 1 0 0,0 1 0 0 0,1-2 0 0 0,0 0-1 0 0,1 0 1 0 0,0-2 0 0 0,1 1 0 0 0,0-2-1 0 0,0 0 1 0 0,1-1 0 0 0,0-1 0 0 0,0-1-1 0 0,1 0 1 0 0,-1-1 0 0 0,1-1 0 0 0,0 0-1 0 0,0-2 1 0 0,1 0-20 0 0,81-3-1886 0 0,-37-14-6656 0 0,-47 9 230 0 0</inkml:trace>
  <inkml:trace contextRef="#ctx0" brushRef="#br0" timeOffset="-1324.011">7913 1282 8818 0 0,'0'0'2386'0'0,"0"0"-361"0"0,0 0-279 0 0,0 0-185 0 0,0 0-312 0 0,0 0-301 0 0,0 0-232 0 0,0 0-169 0 0,-35 10-148 0 0,-107 33-135 0 0,67-6-20 0 0,64-27-223 0 0,3-4-89 0 0,0 0 0 0 0,1 1 0 0 0,0 0 0 0 0,0 0 0 0 0,0 1 0 0 0,1 0 0 0 0,0 0 0 0 0,0 0 0 0 0,1 1 0 0 0,0 0 0 0 0,0 0 0 0 0,1 0 0 0 0,1 1 0 0 0,0-1 0 0 0,0 1 0 0 0,0 0 0 0 0,1 0 0 0 0,1 0 0 0 0,0 0 0 0 0,0 0 0 0 0,1 0 0 0 0,0 0 0 0 0,1 0 0 0 0,0 0 0 0 0,2 8 68 0 0,0-13-54 0 0,-1-1-1 0 0,1 1 1 0 0,0-1 0 0 0,0 0-1 0 0,1 0 1 0 0,-1 0 0 0 0,1-1-1 0 0,0 1 1 0 0,0-1 0 0 0,0 0-1 0 0,0 0 1 0 0,1 0-1 0 0,-1-1 1 0 0,1 0 0 0 0,0 0-1 0 0,0 0 1 0 0,-1 0 0 0 0,1-1-1 0 0,0 1 1 0 0,0-1 0 0 0,1 0-1 0 0,-1-1 1 0 0,0 0 0 0 0,0 1-1 0 0,0-2 55 0 0,130-18 410 0 0,-109 5-251 0 0,-1 0 1 0 0,0-1 0 0 0,-1-2 0 0 0,-1-1 0 0 0,-1 0-1 0 0,0-2 1 0 0,-2 0 0 0 0,0-1 0 0 0,-1-2 0 0 0,-2 1 0 0 0,0-2-1 0 0,9-18-159 0 0,57-54 12 0 0,-107 148-940 0 0,18-43 763 0 0,0-1 0 0 0,2 2 0 0 0,-1-1-1 0 0,1 0 1 0 0,0 1 0 0 0,1 0 0 0 0,0 0 0 0 0,0 0-1 0 0,1 0 1 0 0,1 0 0 0 0,0 1 0 0 0,0-1-1 0 0,1 0 1 0 0,0 1 0 0 0,1-1 0 0 0,0 2 165 0 0,3-7-1 0 0,0 0 0 0 0,0 0 0 0 0,1-1 0 0 0,0 1 0 0 0,0-1 0 0 0,0 0 0 0 0,0 0 0 0 0,0-1 0 0 0,1 1 1 0 0,0-1-1 0 0,-1-1 0 0 0,1 1 0 0 0,0-1 0 0 0,1 0 0 0 0,-1 0 0 0 0,0-1 0 0 0,1 1 0 0 0,-1-1 0 0 0,0-1 0 0 0,1 1 0 0 0,-1-1 0 0 0,1-1 0 0 0,-1 1 0 0 0,1-1 1 0 0,-1 0-1 0 0,0 0 0 0 0,1-1 0 0 0,-1 0 0 0 0,0 0 0 0 0,5-2 1 0 0,2-2 253 0 0,0 1-1 0 0,0-1 1 0 0,0-1 0 0 0,-1-1 0 0 0,0 0 0 0 0,0 0-1 0 0,-1-1 1 0 0,0 0 0 0 0,-1-1 0 0 0,0 0-1 0 0,8-11-252 0 0,-2-5 129 0 0,-2 0 0 0 0,0-1-1 0 0,-2-1 1 0 0,-2 0 0 0 0,0-1-1 0 0,-2 0 1 0 0,-1 0 0 0 0,-1 0-1 0 0,-1-1 1 0 0,-2 0-1 0 0,-1-23-128 0 0,-1 52-22 0 0,0-1 0 0 0,0 1 0 0 0,0-1 0 0 0,0 1 0 0 0,-1-1 0 0 0,1 0 0 0 0,-1 1 0 0 0,1-1 0 0 0,-1 0 0 0 0,0 0 0 0 0,0 1 0 0 0,0-1 0 0 0,1 0 0 0 0,-2 0 0 0 0,1 1 0 0 0,0-1 0 0 0,0 0 0 0 0,-1 0 0 0 0,1 1 0 0 0,0-1 0 0 0,-1 0 0 0 0,0 1 0 0 0,1-1 0 0 0,-1 1 0 0 0,0-1 0 0 0,0 1 0 0 0,0-1 0 0 0,0 1 0 0 0,0-1 0 0 0,0 1 0 0 0,-1 0 0 0 0,1 0 0 0 0,0-1 0 0 0,-1 1 0 0 0,1 0 0 0 0,-1 0 0 0 0,1 0 0 0 0,-1 1 0 0 0,1-1 0 0 0,-1 0 0 0 0,0 0 0 0 0,1 1 0 0 0,-1-1 0 0 0,0 1 0 0 0,1 0 0 0 0,-1-1 0 0 0,0 1 0 0 0,0 0 0 0 0,1 0 0 0 0,-1 0 0 0 0,0 0 0 0 0,0 1 0 0 0,1-1 0 0 0,-2 1 22 0 0,-4 3-104 0 0,0 2 0 0 0,0-1 0 0 0,1 1 0 0 0,-1 0 0 0 0,1 1-1 0 0,1-1 1 0 0,-1 1 0 0 0,1 0 0 0 0,1 1 0 0 0,-1-1 0 0 0,1 1 0 0 0,0 0-1 0 0,1 0 1 0 0,0 0 0 0 0,0 0 0 0 0,1 0 0 0 0,0 1 0 0 0,0 0 0 0 0,1-1 0 0 0,0 1-1 0 0,1 0 1 0 0,0-1 0 0 0,0 1 0 0 0,2 5 104 0 0,0 0 8 0 0,1 0-1 0 0,0 0 1 0 0,1 0-1 0 0,1-1 1 0 0,0 0 0 0 0,1 0-1 0 0,0 0 1 0 0,1-1-1 0 0,1 1 1 0 0,0-2 0 0 0,0 1-1 0 0,1-1 1 0 0,0 0-1 0 0,1-1 1 0 0,10 8-8 0 0,14 20 281 0 0,1 1 144 0 0,63 91 1618 0 0,-59-13-1943 0 0,-32-61-4665 0 0,-6-45-573 0 0,-1-3-3995 0 0</inkml:trace>
  <inkml:trace contextRef="#ctx0" brushRef="#br0" timeOffset="13669.735">641 2740 4105 0 0,'0'0'864'0'0,"0"0"-301"0"0,0 0-230 0 0,0 0 70 0 0,0 0 269 0 0,0 0 291 0 0,0 0 189 0 0,0 0-45 0 0,0 0-205 0 0,0 0-194 0 0,0 0-87 0 0,1 5 35 0 0,19 98 4386 0 0,-19-92-4823 0 0,-1-3-119 0 0,0 1 0 0 0,0 0 0 0 0,1-1-1 0 0,0 1 1 0 0,1 0 0 0 0,0-1 0 0 0,0 0 0 0 0,0 1 0 0 0,1-1-1 0 0,1 0 1 0 0,-1 0 0 0 0,1-1 0 0 0,1 1 0 0 0,-1-1-1 0 0,1 0 1 0 0,1 0 0 0 0,-1 0 0 0 0,1-1 0 0 0,0 1-1 0 0,1-2 1 0 0,-1 1 0 0 0,1-1 0 0 0,0 0 0 0 0,6 3-100 0 0,-6-7 60 0 0,0-1-1 0 0,0-1 1 0 0,0 1 0 0 0,0-1 0 0 0,-1-1-1 0 0,1 1 1 0 0,0-1 0 0 0,-1 0 0 0 0,1 0 0 0 0,-1-1-1 0 0,0 0 1 0 0,0 0 0 0 0,0-1 0 0 0,0 1-1 0 0,0-1 1 0 0,-1 0 0 0 0,0-1 0 0 0,0 0 0 0 0,2-2-60 0 0,18-12 95 0 0,107-86 135 0 0,-128 104-238 0 0,0 1 1 0 0,-1-1-1 0 0,1 1 0 0 0,-1 0 0 0 0,1 0 0 0 0,0 0 0 0 0,-1 1 0 0 0,1-1 0 0 0,0 1 0 0 0,-1 0 0 0 0,1 0 0 0 0,-1 0 0 0 0,0 0 0 0 0,1 1 0 0 0,-1-1 1 0 0,0 1-1 0 0,0 0 0 0 0,0 0 0 0 0,0 0 0 0 0,0 0 0 0 0,0 1 0 0 0,-1-1 0 0 0,1 1 0 0 0,-1 0 0 0 0,1-1 0 0 0,-1 1 0 0 0,0 0 0 0 0,0 0 0 0 0,-1 1 0 0 0,1-1 1 0 0,-1 0-1 0 0,1 1 0 0 0,-1-1 0 0 0,0 0 0 0 0,0 1 0 0 0,0 0 0 0 0,-1-1 0 0 0,1 1 8 0 0,7 13 60 0 0,55 69 111 0 0,-61-83-122 0 0,1 0-1 0 0,-1-1 0 0 0,1 0 0 0 0,0 0 1 0 0,0 0-1 0 0,0 0 0 0 0,0 0 1 0 0,0 0-1 0 0,1-1 0 0 0,-1 1 0 0 0,0-1 1 0 0,1 0-1 0 0,-1 0 0 0 0,1 0 0 0 0,-1-1 1 0 0,1 1-1 0 0,-1-1 0 0 0,1 0 1 0 0,-1 0-1 0 0,1 0 0 0 0,0 0 0 0 0,-1-1 1 0 0,1 1-1 0 0,-1-1 0 0 0,1 0 0 0 0,-1 0 1 0 0,0-1-1 0 0,2 0-48 0 0,1-2 94 0 0,-1-1 1 0 0,0 0-1 0 0,-1-1 1 0 0,1 1-1 0 0,-1-1 1 0 0,0 0-1 0 0,-1 0 0 0 0,1 0 1 0 0,-1 0-1 0 0,0-1 1 0 0,-1 1-1 0 0,1-1 0 0 0,-1 0 1 0 0,-1 0-1 0 0,1 0 1 0 0,-1 0-1 0 0,-1 0 1 0 0,1-2-95 0 0,1-3 39 0 0,1-1-334 0 0,-1-1-1 0 0,0 0 1 0 0,-1 0-1 0 0,-1 1 1 0 0,0-1-1 0 0,-1 0 1 0 0,0 0-1 0 0,-1 1 1 0 0,-2-7 295 0 0,0-4-3715 0 0,4 9-3352 0 0,0 12 5528 0 0,0-8-8669 0 0</inkml:trace>
  <inkml:trace contextRef="#ctx0" brushRef="#br0" timeOffset="14150.033">1735 2181 11658 0 0,'0'0'933'0'0,"0"0"-104"0"0,0 0 25 0 0,0 0 61 0 0,0 0-30 0 0,0 0-98 0 0,0 0-131 0 0,0 0-128 0 0,0 0-94 0 0,0 0-76 0 0,0 0-47 0 0,0 0-43 0 0,0 0-25 0 0,-2 29-7 0 0,-4 95 5 0 0,10 36 575 0 0,28 285-405 0 0,-16-327-520 0 0,-16-117 104 0 0,0 0 0 0 0,0 0 0 0 0,0-1 0 0 0,1 1 0 0 0,-1 0 0 0 0,0 0 0 0 0,0 0 0 0 0,1-1 0 0 0,-1 1 0 0 0,0 0 0 0 0,1 0 0 0 0,-1-1 0 0 0,1 1 0 0 0,-1 0-1 0 0,1 0 1 0 0,-1-1 0 0 0,1 1 0 0 0,-1-1 0 0 0,1 1 0 0 0,0-1 0 0 0,-1 1 0 0 0,1-1 0 0 0,0 1 0 0 0,-1-1 0 0 0,1 1 0 0 0,0-1 0 0 0,0 0 0 0 0,-1 1 0 0 0,1-1 0 0 0,0 0 0 0 0,0 0 0 0 0,0 1 0 0 0,0-1 0 0 0,-1 0 0 0 0,1 0 0 0 0,0 0 0 0 0,0 0 0 0 0,0 0 0 0 0,0-1 0 0 0,-1 1 0 0 0,1 0 0 0 0,0 0 0 0 0,0 0 0 0 0,0-1 0 0 0,-1 1 0 0 0,1 0 0 0 0,0-1 0 0 0,0 1 0 0 0,-1-1 0 0 0,1 1 0 0 0,0-1 0 0 0,-1 1 0 0 0,1-1 0 0 0,0 1-1 0 0,-1-1 1 0 0,1 0 0 0 0,-1 1 5 0 0,40-43 254 0 0,-37 40-249 0 0,132-171 182 0 0,-103 150-247 0 0,-29 47 52 0 0,-6 177 440 0 0,3-196-484 0 0,0 0 1 0 0,1-1-1 0 0,-1 1 1 0 0,1 0-1 0 0,0-1 0 0 0,0 1 1 0 0,0-1-1 0 0,0 1 1 0 0,1-1-1 0 0,0 0 1 0 0,-1 1-1 0 0,1-1 1 0 0,0 0-1 0 0,1 0 1 0 0,-1-1-1 0 0,0 1 1 0 0,1 0-1 0 0,0-1 1 0 0,-1 1-1 0 0,1-1 0 0 0,0 0 1 0 0,0 0-1 0 0,1 0 1 0 0,-1 0-1 0 0,0-1 1 0 0,1 1-1 0 0,-1-1 1 0 0,1 0-1 0 0,-1 0 1 0 0,1 0-1 0 0,-1 0 1 0 0,1-1-1 0 0,0 1 1 0 0,-1-1-1 0 0,1 0 1 0 0,0 0-1 0 0,-1 0 0 0 0,1-1 1 0 0,0 1 51 0 0,33-9-4542 0 0,-21 4-2612 0 0,-11 4-917 0 0</inkml:trace>
  <inkml:trace contextRef="#ctx0" brushRef="#br0" timeOffset="14565.014">2313 3061 1776 0 0,'0'0'1939'0'0,"0"0"-533"0"0,0 0 14 0 0,0 0 150 0 0,0 0 48 0 0,0 0-21 0 0,0 0-107 0 0,0 0-148 0 0,0 0-149 0 0,0 0-201 0 0,0 0-213 0 0,0 0-193 0 0,0 0-149 0 0,31-10-107 0 0,95-32-61 0 0,-73 7 88 0 0,-48 26-261 0 0,3-1-65 0 0,-1-1-1 0 0,-1 0 0 0 0,0 0 0 0 0,-1-1 0 0 0,0 1 0 0 0,0-1 1 0 0,-2 0-1 0 0,1 0 0 0 0,-2-1 0 0 0,1 1 0 0 0,-2-1 0 0 0,1 1 1 0 0,-2-5-31 0 0,-1 15-75 0 0,0 0 1 0 0,0 0 0 0 0,0 0-1 0 0,-1 0 1 0 0,1 0 0 0 0,0 0 0 0 0,-1 1-1 0 0,0-1 1 0 0,1 1 0 0 0,-1-1 0 0 0,0 1-1 0 0,0-1 1 0 0,0 1 0 0 0,0 0 0 0 0,0 0-1 0 0,0 0 1 0 0,0 0 0 0 0,-1 0 0 0 0,1 0-1 0 0,0 1 1 0 0,0-1 0 0 0,-1 1 0 0 0,1 0-1 0 0,0-1 1 0 0,-1 1 0 0 0,1 0 0 0 0,0 0-1 0 0,-1 1 1 0 0,1-1 0 0 0,0 0 0 0 0,0 1-1 0 0,-1-1 1 0 0,1 1 0 0 0,0 0 0 0 0,0 0-1 0 0,0 0 1 0 0,0 0 0 0 0,0 0-1 0 0,0 0 1 0 0,0 1 0 0 0,0-1 0 0 0,0 0-1 0 0,0 1 1 0 0,0 0 74 0 0,-16 11-431 0 0,0 1 0 0 0,1 0 0 0 0,1 1 0 0 0,0 1 0 0 0,2 1 1 0 0,-1 0-1 0 0,2 0 0 0 0,0 2 0 0 0,2-1 0 0 0,-2 5 431 0 0,7-11-693 0 0,0 0 1 0 0,2 0 0 0 0,-1 1-1 0 0,2 0 1 0 0,-1-1 0 0 0,2 1-1 0 0,0 0 1 0 0,0 1 0 0 0,1-1-1 0 0,1 0 1 0 0,1 7 692 0 0,-1-16-226 0 0,1 0-1 0 0,0 0 1 0 0,1 0 0 0 0,-1 0-1 0 0,1 0 1 0 0,-1 0 0 0 0,1 0 0 0 0,0-1-1 0 0,1 1 1 0 0,-1-1 0 0 0,1 0-1 0 0,-1 1 1 0 0,1-1 0 0 0,0 0 0 0 0,0 0-1 0 0,0-1 1 0 0,1 1 0 0 0,-1-1-1 0 0,2 2 227 0 0,7 4-97 0 0</inkml:trace>
  <inkml:trace contextRef="#ctx0" brushRef="#br0" timeOffset="15028.996">2661 3167 1704 0 0,'0'0'1647'0'0,"0"0"166"0"0,0 0 230 0 0,0 0 144 0 0,0 0-79 0 0,0 0-262 0 0,0 0-400 0 0,0 0-425 0 0,0 0-348 0 0,0 0-211 0 0,0 0-60 0 0,0 0-16 0 0,5-10 33 0 0,126-196 2190 0 0,-78 117-2108 0 0,-51 123-1805 0 0,-3-29 1326 0 0,0 1 0 0 0,0 0 1 0 0,0-1-1 0 0,1 1 0 0 0,0 0 0 0 0,0-1 1 0 0,1 1-1 0 0,-1 0 0 0 0,1 0 0 0 0,0-1 1 0 0,1 1-1 0 0,-1-1 0 0 0,1 1 0 0 0,1-1 1 0 0,-1 0-1 0 0,0 0 0 0 0,1 0 0 0 0,0 0 1 0 0,1 0-1 0 0,-1 0 0 0 0,1-1 1 0 0,-1 0-1 0 0,1 1 0 0 0,1-2 0 0 0,-1 1 1 0 0,1 0-1 0 0,-1-1 0 0 0,1 0 0 0 0,0 0 1 0 0,0 0-1 0 0,0-1 0 0 0,0 1 0 0 0,1-1 1 0 0,-1-1-1 0 0,2 1-22 0 0,1-1 115 0 0,0-1 1 0 0,-1 0-1 0 0,1-1 1 0 0,0 0 0 0 0,-1 0-1 0 0,1 0 1 0 0,-1-1-1 0 0,1-1 1 0 0,-1 1-1 0 0,0-1 1 0 0,0 0-1 0 0,0 0 1 0 0,0-1-1 0 0,-1 0 1 0 0,1-1 0 0 0,-1 1-1 0 0,0-1 1 0 0,0 0-1 0 0,-1-1 1 0 0,1 1-1 0 0,-1-1 1 0 0,-1 0-1 0 0,1 0 1 0 0,-1-1-1 0 0,0 1 1 0 0,0-1 0 0 0,-1 0-1 0 0,2-5-115 0 0,18-53-1068 0 0,-17 43-2991 0 0,0-1-5253 0 0,-4 16-226 0 0</inkml:trace>
  <inkml:trace contextRef="#ctx0" brushRef="#br0" timeOffset="16465.926">2324 3138 0 0 0,'0'0'72'0'0,"0"0"169"0"0,0 0 91 0 0,0 0 81 0 0,0 0 92 0 0,0 0 67 0 0,0 0 40 0 0,0 0 22 0 0,0 0 17 0 0,0 0-10 0 0,0 0-37 0 0,0 0-33 0 0,0 0-50 0 0,0 0-46 0 0,0 0-32 0 0,0 0-19 0 0,0 0-13 0 0,0 0-3 0 0,0 0-1 0 0,-8 18 3384 0 0,4-7-2043 0 0,4-11-1673 0 0,-1 1-1 0 0,1-1 1 0 0,-1 1-1 0 0,1-1 1 0 0,0 1-1 0 0,-1 0 0 0 0,1-1 1 0 0,0 1-1 0 0,0 0 1 0 0,-1-1-1 0 0,1 1 1 0 0,0 0-1 0 0,0 0 1 0 0,0-1-1 0 0,0 1 0 0 0,0 0 1 0 0,0-1-1 0 0,0 1 1 0 0,0 0-1 0 0,0 0 1 0 0,0-1-1 0 0,0 1 1 0 0,1 0-1 0 0,-1-1 0 0 0,0 1 1 0 0,0 0-1 0 0,1-1 1 0 0,-1 1-1 0 0,0 0 1 0 0,1-1-1 0 0,-1 1 0 0 0,1-1 1 0 0,-1 1-1 0 0,1-1 1 0 0,-1 1-1 0 0,1-1 1 0 0,-1 1-1 0 0,1-1 1 0 0,0 1-1 0 0,-1-1 0 0 0,1 0 1 0 0,-1 1-1 0 0,1-1 1 0 0,0 0-75 0 0,103 44 2932 0 0,-25-40-1018 0 0,-60-8-1722 0 0,6 0-2032 0 0,-12 12-6563 0 0,-10-5 3152 0 0,0-2-2045 0 0</inkml:trace>
  <inkml:trace contextRef="#ctx0" brushRef="#br0" timeOffset="19635.678">4069 2751 0 0 0,'0'0'461'0'0,"0"0"220"0"0,0 0 121 0 0,0 0 245 0 0,0 0 267 0 0,0 0 177 0 0,0 0 15 0 0,0 0-150 0 0,0 0-235 0 0,0 0-270 0 0,0 0-256 0 0,0 0-198 0 0,0 5 129 0 0,-37 97 299 0 0,-127 218-557 0 0,120-246-43 0 0,65-94 560 0 0,55-66 771 0 0,-4-4 1 0 0,36-60-1557 0 0,-12-30 1204 0 0,-90 163-586 0 0,-7 27-415 0 0,0-2-249 0 0,-1 8 37 0 0,0-1 0 0 0,1 0 0 0 0,1 1 0 0 0,0-1 0 0 0,1 1 0 0 0,1-1-1 0 0,1 0 1 0 0,0 0 0 0 0,0 0 0 0 0,5 10 9 0 0,-4-15 29 0 0,0 0 0 0 0,0 0 0 0 0,1-1 1 0 0,1 1-1 0 0,-1-1 0 0 0,2 0 0 0 0,-1-1 0 0 0,1 1 0 0 0,0-1 0 0 0,1-1 0 0 0,0 0 0 0 0,0 0 0 0 0,1 0 1 0 0,-1-1-1 0 0,2 0 0 0 0,-1-1 0 0 0,5 3-29 0 0,-12-7 71 0 0,-1 0 0 0 0,1-1 0 0 0,0 1-1 0 0,0 0 1 0 0,0 0 0 0 0,0-1 0 0 0,0 1 0 0 0,0-1 0 0 0,0 0 0 0 0,0 0 0 0 0,0 1-1 0 0,0-1 1 0 0,0-1 0 0 0,0 1 0 0 0,0 0 0 0 0,0 0 0 0 0,0-1 0 0 0,0 1 0 0 0,0-1 0 0 0,0 0-1 0 0,0 1 1 0 0,0-1 0 0 0,0 0 0 0 0,-1 0 0 0 0,1 0 0 0 0,0 0 0 0 0,-1-1 0 0 0,1 1-1 0 0,-1 0 1 0 0,1-1 0 0 0,-1 1 0 0 0,1-1 0 0 0,-1 1 0 0 0,0-1 0 0 0,0 0 0 0 0,0 1 0 0 0,0-1-1 0 0,0 0 1 0 0,0 0 0 0 0,0-1-71 0 0,41-129 1172 0 0,-25 66-4607 0 0,7 4-9442 0 0,-18 53 5435 0 0</inkml:trace>
  <inkml:trace contextRef="#ctx0" brushRef="#br0" timeOffset="19937.611">4791 2792 5561 0 0,'0'0'3142'0'0,"0"0"-1641"0"0,0 0-636 0 0,0 0-5 0 0,0 0 56 0 0,0 0-67 0 0,0 0-165 0 0,0 0-193 0 0,0 0-179 0 0,0 0-139 0 0,-29 31-100 0 0,-84 96-58 0 0,110-126-17 0 0,0 1-1 0 0,1 1 1 0 0,-1-1-1 0 0,1 0 1 0 0,0 0 0 0 0,0 1-1 0 0,0 0 1 0 0,0-1-1 0 0,0 1 1 0 0,0 0-1 0 0,1 0 1 0 0,-1 0 0 0 0,1 0-1 0 0,0 0 1 0 0,0 0-1 0 0,0 0 1 0 0,0 0 0 0 0,1 1-1 0 0,-1-1 1 0 0,1 0-1 0 0,0 0 1 0 0,0 1 2 0 0,1 6-16 0 0,-2-6 25 0 0,0-1 1 0 0,1 1 0 0 0,0-1-1 0 0,0 1 1 0 0,0-1 0 0 0,0 1-1 0 0,0-1 1 0 0,1 1 0 0 0,-1-1-1 0 0,1 1 1 0 0,0-1 0 0 0,0 0 0 0 0,0 0-1 0 0,1 1 1 0 0,-1-1 0 0 0,1 0-1 0 0,0 0 1 0 0,-1 0 0 0 0,2 0-1 0 0,-1-1 1 0 0,0 1 0 0 0,0 0-1 0 0,1-1 1 0 0,-1 0 0 0 0,1 1-1 0 0,0-1 1 0 0,0 0 0 0 0,0 0 0 0 0,0-1-1 0 0,0 1 1 0 0,0-1 0 0 0,0 1-1 0 0,1-1 1 0 0,-1 0 0 0 0,0 0-1 0 0,1-1 1 0 0,-1 1 0 0 0,3 0-10 0 0,7-3 235 0 0,0 0 1 0 0,0 0 0 0 0,0-1-1 0 0,0-1 1 0 0,0 0-1 0 0,-1-1 1 0 0,1 0 0 0 0,-1-1-1 0 0,-1-1 1 0 0,1 1-1 0 0,-1-2 1 0 0,0 0 0 0 0,-1 0-1 0 0,0-1 1 0 0,0 0-1 0 0,0-1 1 0 0,-2 0 0 0 0,1 0-1 0 0,-1-1 1 0 0,-1 0-1 0 0,0 0 1 0 0,0-1 0 0 0,-1 0-1 0 0,2-8-235 0 0,-3 10 100 0 0,-1-1 0 0 0,-1 0 0 0 0,0 1 0 0 0,0-1 0 0 0,-1-1 0 0 0,0 1 0 0 0,-1 0 0 0 0,-1 0 0 0 0,0-12-100 0 0,0 20-78 0 0,0-1 1 0 0,-1 1 0 0 0,1-1-1 0 0,-1 1 1 0 0,0-1 0 0 0,0 1-1 0 0,0 0 1 0 0,0-1 0 0 0,-1 1-1 0 0,1 0 1 0 0,-1 0 0 0 0,0 0-1 0 0,0 0 1 0 0,0 0 0 0 0,0 0-1 0 0,-1 1 1 0 0,1-1 0 0 0,-1 1-1 0 0,1-1 1 0 0,-1 1 0 0 0,0 0-1 0 0,0 0 1 0 0,0 0 0 0 0,0 0 0 0 0,0 1-1 0 0,-1-1 1 0 0,1 1 0 0 0,0 0-1 0 0,-1 0 1 0 0,1 0 0 0 0,-1 1-1 0 0,-1-1 78 0 0,-43 0-4235 0 0,17 8-2895 0 0,12 0-1325 0 0</inkml:trace>
  <inkml:trace contextRef="#ctx0" brushRef="#br0" timeOffset="20934.438">5779 3145 0 0 0,'0'0'780'0'0,"0"0"522"0"0,0 0 242 0 0,0 0 110 0 0,0 0 78 0 0,0 0 35 0 0,0 0 27 0 0,0 0-87 0 0,0 0-227 0 0,0 0-253 0 0,0-4-225 0 0,-2-10-553 0 0,2 0 0 0 0,0 0 0 0 0,0 0 0 0 0,1 0 0 0 0,1 1-1 0 0,0-1 1 0 0,1 0 0 0 0,1 1 0 0 0,1-4-449 0 0,92-184 1038 0 0,-82 175-1008 0 0,1 1-1 0 0,1 0 1 0 0,1 2-1 0 0,1 0 1 0 0,1 1 0 0 0,12-10-30 0 0,-30 34-263 0 0,0-1 1 0 0,0 1 0 0 0,0 0 0 0 0,0 0 0 0 0,0 0 0 0 0,0 0 0 0 0,0 0 0 0 0,-1 1-1 0 0,1-1 1 0 0,-1 0 0 0 0,0 1 0 0 0,0-1 0 0 0,0 1 0 0 0,0-1 0 0 0,0 1 0 0 0,0-1-1 0 0,-1 1 1 0 0,1 0 0 0 0,-1 0 0 0 0,0-1 0 0 0,0 1 0 0 0,0 0 0 0 0,0-1 0 0 0,0 1-1 0 0,0 0 1 0 0,-1 0 0 0 0,0-1 0 0 0,0 3 262 0 0,2 11-3395 0 0,1-3-863 0 0,-2-4-1994 0 0</inkml:trace>
  <inkml:trace contextRef="#ctx0" brushRef="#br0" timeOffset="21305.087">6171 3094 0 0 0,'0'0'1008'0'0,"0"0"547"0"0,0 0 283 0 0,0 0 80 0 0,0 0-105 0 0,0 0-240 0 0,0 0-244 0 0,0 0-200 0 0,0 0-195 0 0,0 0-192 0 0,32-31-174 0 0,98-96-159 0 0,-82 66 0 0 0,-44 48-291 0 0,-2 11-95 0 0,0-1 0 0 0,0 1 0 0 0,0-1 0 0 0,0 0 0 0 0,-1 1 0 0 0,1-1 0 0 0,-1 0 0 0 0,0 0 0 0 0,0 0 0 0 0,0 0 0 0 0,0 0 0 0 0,0 0 0 0 0,-1 0 0 0 0,1 0 0 0 0,-1-1-1 0 0,0 1 1 0 0,0 0 0 0 0,0 0 0 0 0,0 0 0 0 0,-1 0 0 0 0,1 0 0 0 0,-1-1 0 0 0,0 1 0 0 0,0 0 0 0 0,0 0 0 0 0,0 0 0 0 0,0 1 0 0 0,-1-1 0 0 0,1 0 0 0 0,-1 0 0 0 0,0 1 0 0 0,0-1 0 0 0,0 1 0 0 0,0 0 0 0 0,0-1-1 0 0,0 1 1 0 0,-1 0 0 0 0,1 0 0 0 0,-1 0 0 0 0,0 1 0 0 0,1-1 0 0 0,-1 1 0 0 0,-2-1-23 0 0,-1 2-59 0 0,0 0-1 0 0,0 0 0 0 0,0 1 1 0 0,0 0-1 0 0,0 0 0 0 0,0 1 1 0 0,0 0-1 0 0,0 0 0 0 0,0 0 1 0 0,1 0-1 0 0,-1 1 0 0 0,1 0 1 0 0,-1 1-1 0 0,1-1 0 0 0,0 1 1 0 0,1 0-1 0 0,-1 0 0 0 0,1 0 1 0 0,-1 1-1 0 0,1-1 0 0 0,1 1 1 0 0,-1 0-1 0 0,-1 2 60 0 0,-5 9-65 0 0,1-1 0 0 0,0 1 0 0 0,1 1 0 0 0,0 0 0 0 0,2 0 0 0 0,0 0 0 0 0,-1 9 65 0 0,-1 121-213 0 0,9-141 219 0 0,1 0 0 0 0,-1 0 0 0 0,1 0 0 0 0,0 0 0 0 0,0 0 0 0 0,1 0 0 0 0,0-1 0 0 0,0 1 0 0 0,0-1 0 0 0,1 0 0 0 0,-1 0 0 0 0,1 0 0 0 0,0 0 0 0 0,1-1 0 0 0,-1 1 0 0 0,1-1 0 0 0,0 0 0 0 0,0-1 0 0 0,0 1 0 0 0,1-1 0 0 0,-1 0 0 0 0,1 0 0 0 0,0-1 0 0 0,4 2-6 0 0,1 0 3 0 0,1 0 1 0 0,0-1-1 0 0,0-1 0 0 0,0 0 1 0 0,0 0-1 0 0,0-1 1 0 0,0-1-1 0 0,1 0 1 0 0,-1-1-1 0 0,0 0 1 0 0,0-1-1 0 0,5-1-3 0 0,-4-1-314 0 0,-1-1-1 0 0,0 0 1 0 0,0 0 0 0 0,-1-1 0 0 0,0-1-1 0 0,0 0 1 0 0,0-1 0 0 0,-1 0-1 0 0,6-5 315 0 0,49-49-7353 0 0,-57 54 5845 0 0,5-8-1277 0 0</inkml:trace>
  <inkml:trace contextRef="#ctx0" brushRef="#br0" timeOffset="21786.042">6950 2707 0 0 0,'0'0'457'0'0,"0"0"637"0"0,0 0 384 0 0,0 0 121 0 0,0 0-59 0 0,0 0-137 0 0,0 0-135 0 0,0 0-112 0 0,0 0-91 0 0,0 0-102 0 0,0 0-146 0 0,0 0-115 0 0,-19 9-85 0 0,-62 31-69 0 0,-26 33 1353 0 0,63-28-1609 0 0,44-44-305 0 0,-1 0 0 0 0,0 0 1 0 0,1 0-1 0 0,-1 0 0 0 0,1 0 0 0 0,-1 1 0 0 0,1-1 0 0 0,-1 0 0 0 0,1 0 1 0 0,0 1-1 0 0,0-1 0 0 0,0 0 0 0 0,-1 0 0 0 0,1 1 0 0 0,0-1 1 0 0,1 0-1 0 0,-1 1 0 0 0,0-1 0 0 0,0 0 0 0 0,0 0 0 0 0,1 1 0 0 0,-1-1 1 0 0,1 0-1 0 0,-1 0 0 0 0,1 0 0 0 0,-1 0 0 0 0,1 1 0 0 0,0-1 0 0 0,0 0 1 0 0,-1 0-1 0 0,1 0 0 0 0,0 0 0 0 0,0-1 0 0 0,0 1 0 0 0,0 0 0 0 0,0 0 1 0 0,0 0-1 0 0,0-1 0 0 0,0 1 0 0 0,1-1 0 0 0,-1 1 0 0 0,0-1 0 0 0,1 1 13 0 0,65 19 125 0 0,-61-20-101 0 0,0 0 0 0 0,-1 0 0 0 0,1 1 1 0 0,0 0-1 0 0,-1 0 0 0 0,1 0 0 0 0,0 1 0 0 0,-1 0 0 0 0,0 0 1 0 0,1 0-1 0 0,-1 0 0 0 0,0 1 0 0 0,0 0 0 0 0,0 0 0 0 0,-1 1 1 0 0,1-1-1 0 0,-1 1 0 0 0,0 0 0 0 0,0 0 0 0 0,0 1 0 0 0,-1-1 1 0 0,1 1-1 0 0,-1 0 0 0 0,0-1 0 0 0,0 2 0 0 0,-1-1 0 0 0,1 0 1 0 0,-1 0-1 0 0,0 1 0 0 0,-1-1 0 0 0,1 1-24 0 0,-2-2 80 0 0,1 1 0 0 0,-1-1 0 0 0,0 0 0 0 0,-1 1-1 0 0,1-1 1 0 0,0 0 0 0 0,-1 1 0 0 0,0-1 0 0 0,0 0 0 0 0,-1 0 0 0 0,1 0 0 0 0,-1 0 0 0 0,0 0-1 0 0,0 0 1 0 0,0 0 0 0 0,0 0 0 0 0,-1-1 0 0 0,1 1 0 0 0,-1-1 0 0 0,0 0 0 0 0,0 0-1 0 0,-1 0 1 0 0,1 0 0 0 0,0 0 0 0 0,-1-1 0 0 0,0 1 0 0 0,1-1 0 0 0,-1 0 0 0 0,0 0 0 0 0,-4 1-80 0 0,-4 1-110 0 0,0 0 1 0 0,0-1 0 0 0,0 0 0 0 0,-1 0-1 0 0,1-2 1 0 0,-1 1 0 0 0,0-2 0 0 0,1 0 0 0 0,-1 0-1 0 0,-12-2 110 0 0,-11-13-2981 0 0,26 7-934 0 0,3-1-3704 0 0,3 4 3609 0 0</inkml:trace>
  <inkml:trace contextRef="#ctx0" brushRef="#br0" timeOffset="22550.126">7165 2825 2745 0 0,'0'0'1625'0'0,"0"0"-148"0"0,0 0-13 0 0,0 0 6 0 0,0 0-95 0 0,0 0-109 0 0,0 0-156 0 0,0 0-183 0 0,0 0-194 0 0,0 0-201 0 0,-11 32-178 0 0,-36 100-133 0 0,32-45 0 0 0,17-70-191 0 0,-1-12 30 0 0,0 0 1 0 0,1 0-1 0 0,0 0 0 0 0,0 0 1 0 0,0-1-1 0 0,1 1 0 0 0,-1-1 1 0 0,1 0-1 0 0,0 1 0 0 0,0-1 1 0 0,1-1-1 0 0,-1 1 0 0 0,1 0 1 0 0,0-1-1 0 0,0 0 1 0 0,0 0-1 0 0,0 0 0 0 0,0 0 1 0 0,1 0-1 0 0,0-1 0 0 0,-1 0 1 0 0,1 0-1 0 0,0 0 0 0 0,0-1 1 0 0,0 0-1 0 0,0 0 0 0 0,0 0 1 0 0,0 0-1 0 0,0-1 0 0 0,0 0 1 0 0,0 0-1 0 0,1 0 0 0 0,-1-1 1 0 0,0 1-1 0 0,0-1 0 0 0,0-1 1 0 0,0 1-1 0 0,0-1 0 0 0,-1 1 1 0 0,1-1-1 0 0,0-1 1 0 0,-1 1-1 0 0,1-1 0 0 0,3-2-60 0 0,15-13 302 0 0,0-1-1 0 0,-2-1 1 0 0,0 0-1 0 0,-1-2 0 0 0,-1 0 1 0 0,-1-1-1 0 0,0-3-301 0 0,20-24 144 0 0,-34 46-129 0 0,77-124 366 0 0,-121 190-1480 0 0,32-51 1002 0 0,1 1-1 0 0,0-1 0 0 0,1 2 0 0 0,1-1 1 0 0,0 0-1 0 0,1 1 0 0 0,0 0 1 0 0,0 0-1 0 0,2 0 0 0 0,0 1 1 0 0,0-1-1 0 0,1 2 98 0 0,1-12-24 0 0,-1 1 0 0 0,1-1 0 0 0,0 1-1 0 0,1-1 1 0 0,-1 1 0 0 0,1-1 0 0 0,-1 1 0 0 0,1-1 0 0 0,0 1 0 0 0,0-1-1 0 0,0 0 1 0 0,1 0 0 0 0,-1 0 0 0 0,1 0 0 0 0,0 0 0 0 0,0 0 0 0 0,0 0-1 0 0,0 0 1 0 0,0 0 0 0 0,0-1 0 0 0,1 1 0 0 0,0-1 0 0 0,-1 0 0 0 0,1 0-1 0 0,0 0 1 0 0,0 0 0 0 0,0 0 0 0 0,0-1 0 0 0,2 1 24 0 0,2 1 35 0 0,0-1 0 0 0,1 1-1 0 0,-1-2 1 0 0,1 1 0 0 0,0-1 0 0 0,-1 0 0 0 0,1-1 0 0 0,0 0 0 0 0,0 0-1 0 0,-1-1 1 0 0,1 0 0 0 0,0 0 0 0 0,-1 0 0 0 0,1-1 0 0 0,-1-1-1 0 0,0 1 1 0 0,1-1 0 0 0,-1 0 0 0 0,0-1 0 0 0,-1 1 0 0 0,1-1 0 0 0,-1-1-1 0 0,3-2-34 0 0,13-10 195 0 0,-2 0 0 0 0,0-2 0 0 0,-1 0 0 0 0,-1-1 0 0 0,0-1 0 0 0,0-4-195 0 0,8-5 34 0 0,-1 0 0 0 0,-2-1 1 0 0,-2-1-1 0 0,0-1 0 0 0,-3-1 0 0 0,0-1 0 0 0,-3-1 1 0 0,0 0-1 0 0,-3-1 0 0 0,-1 0 0 0 0,-2-1 0 0 0,-1 0 0 0 0,-2 0 1 0 0,-1-10-35 0 0,-5 45-30 0 0,0 0 1 0 0,0 0-1 0 0,0-1 1 0 0,-1 1-1 0 0,0 0 1 0 0,1 0-1 0 0,-1 0 1 0 0,0 0-1 0 0,-1 0 1 0 0,1 1-1 0 0,0-1 1 0 0,-1 0-1 0 0,0 0 1 0 0,1 1-1 0 0,-1-1 1 0 0,0 1-1 0 0,0 0 1 0 0,-1-1-1 0 0,1 1 1 0 0,0 0-1 0 0,-1 0 1 0 0,1 0-1 0 0,-1 1 1 0 0,0-1-1 0 0,1 1 1 0 0,-1-1-1 0 0,0 1 1 0 0,0 0-1 0 0,0 0 1 0 0,0 0-1 0 0,0 0 1 0 0,0 1-1 0 0,0-1 1 0 0,0 1-1 0 0,-1 0 1 0 0,1 0-1 0 0,0 0 1 0 0,0 0-1 0 0,0 1 1 0 0,0-1-1 0 0,0 1 1 0 0,0 0-1 0 0,0 0 1 0 0,0 0-1 0 0,0 0 1 0 0,0 0-1 0 0,0 1 1 0 0,1-1-1 0 0,-1 1 1 0 0,-2 1 29 0 0,-12 10-56 0 0,-1 1-1 0 0,2 1 1 0 0,0 1 0 0 0,1 0 0 0 0,0 0 0 0 0,2 2 0 0 0,0 0 0 0 0,0 0 0 0 0,2 1 0 0 0,1 1 0 0 0,0 0 0 0 0,1 0-1 0 0,1 1 1 0 0,2 0 0 0 0,-3 11 56 0 0,3-10 51 0 0,1 1 0 0 0,1 0 0 0 0,2 0-1 0 0,0 0 1 0 0,1 0 0 0 0,1 0 0 0 0,1 1 0 0 0,1-1 0 0 0,2 0-1 0 0,0-1 1 0 0,1 1 0 0 0,1-1 0 0 0,1 0 0 0 0,2 0 0 0 0,0 0-1 0 0,1-2 1 0 0,0 1 0 0 0,6 5-51 0 0,-4-7 12 0 0,0-2 0 0 0,1 1 1 0 0,1-2-1 0 0,1 0 0 0 0,0 0 0 0 0,1-1 0 0 0,3 1-12 0 0,0-13-2740 0 0,-12-21-8920 0 0,-7 11 7043 0 0</inkml:trace>
  <inkml:trace contextRef="#ctx0" brushRef="#br0" timeOffset="22849.087">8268 2350 5825 0 0,'0'0'2029'0'0,"0"0"-241"0"0,0 0-210 0 0,0 0-195 0 0,0 0-218 0 0,0 0-165 0 0,0 0-117 0 0,0 0-98 0 0,0 0-88 0 0,0 0-48 0 0,0 0-26 0 0,0 0 3 0 0,6 3 3 0 0,-5-2-584 0 0,1 0-1 0 0,0 0 1 0 0,0 0-1 0 0,-1 0 1 0 0,1 0 0 0 0,-1 0-1 0 0,1 0 1 0 0,-1 1-1 0 0,1-1 1 0 0,-1 1-1 0 0,0-1 1 0 0,0 1-1 0 0,0-1 1 0 0,0 1 0 0 0,0 0-1 0 0,0-1 1 0 0,0 1-1 0 0,0 0 1 0 0,-1 0-1 0 0,1 0 1 0 0,-1 0 0 0 0,1 0-1 0 0,-1-1 1 0 0,0 1-1 0 0,0 0 1 0 0,1 0-1 0 0,-1 0 1 0 0,-1 0-1 0 0,1 0 1 0 0,0 0 0 0 0,0 0-1 0 0,-1 0 1 0 0,1 0-1 0 0,-1 0-44 0 0,-39 270 1254 0 0,37-73-1892 0 0,14 101 638 0 0,-9-286 395 0 0,2-6-3792 0 0,-2-21-8181 0 0,-4 5 7784 0 0,-1 1 377 0 0</inkml:trace>
  <inkml:trace contextRef="#ctx0" brushRef="#br0" timeOffset="23083.496">7990 2821 9098 0 0,'0'0'2078'0'0,"0"0"-217"0"0,0 0-272 0 0,0 0-282 0 0,32-6-216 0 0,102-20-84 0 0,-24 5 1144 0 0,225-33 321 0 0,-296 51-3254 0 0,-14 3-2559 0 0,-13 13-8901 0 0,-9-11 5953 0 0</inkml:trace>
  <inkml:trace contextRef="#ctx0" brushRef="#br0" timeOffset="23267.258">8710 2965 9370 0 0,'0'0'1112'0'0,"0"0"-416"0"0,0 0-111 0 0,0 0-9 0 0,0 0-96 0 0,0 0-192 0 0,0 0-200 0 0,-28 188-184 0 0,28-166-216 0 0,0-7-384 0 0,2-1-649 0 0,0-3-839 0 0,2-3-1113 0 0,-4-5-232 0 0,0 1 1793 0 0</inkml:trace>
  <inkml:trace contextRef="#ctx0" brushRef="#br0" timeOffset="23441.641">8559 2571 15339 0 0,'0'0'1345'0'0,"0"0"-425"0"0,0 0-304 0 0,0 0-192 0 0,0 0-200 0 0,0 0-184 0 0,0 0-144 0 0,0 0-104 0 0,0 0-152 0 0,0 0-320 0 0,0 0-464 0 0,0 0-921 0 0,0 0-1232 0 0,0 0-1208 0 0,92 37-2040 0 0</inkml:trace>
  <inkml:trace contextRef="#ctx0" brushRef="#br0" timeOffset="23805.041">8835 3178 7930 0 0,'0'0'1992'0'0,"0"0"-248"0"0,0 0-6 0 0,0 0 77 0 0,0 0-149 0 0,0 0-259 0 0,0 0-250 0 0,0 0-252 0 0,0 0-240 0 0,0 0-165 0 0,0 0-126 0 0,0 0-93 0 0,0 0-48 0 0,12-30-29 0 0,39-94-17 0 0,13-48 233 0 0,-56 292-2632 0 0,-8-115 2209 0 0,0 0 0 0 0,1 0 0 0 0,-1 0 1 0 0,1 0-1 0 0,0 0 0 0 0,0-1 0 0 0,1 1 0 0 0,-1 0 1 0 0,1-1-1 0 0,0 1 0 0 0,0-1 0 0 0,1 0 0 0 0,-1 1 1 0 0,1-1-1 0 0,0 0 0 0 0,0-1 0 0 0,0 1 0 0 0,1 0 1 0 0,-1-1-1 0 0,1 0 0 0 0,0 0 0 0 0,0 0 0 0 0,0 0 1 0 0,0-1-1 0 0,1 1 0 0 0,-1-1 0 0 0,0 0 1 0 0,1-1-1 0 0,0 1 0 0 0,-1-1 0 0 0,1 0 3 0 0,4-2 49 0 0,-1-1-1 0 0,1 0 1 0 0,-1-1-1 0 0,0 1 1 0 0,0-2-1 0 0,0 1 1 0 0,-1-1-1 0 0,1-1 1 0 0,-1 1-1 0 0,0-1 1 0 0,0 0-1 0 0,0-1 1 0 0,-1 0 0 0 0,0 0-1 0 0,0 0 1 0 0,0 0-1 0 0,-1-1 1 0 0,0 0-1 0 0,-1-1 1 0 0,1 1-1 0 0,-1-1 1 0 0,-1 1-1 0 0,2-4-48 0 0,43-59-5918 0 0,-39 65 2211 0 0,6 3-7581 0 0,-15 2 11004 0 0,3 0-554 0 0</inkml:trace>
  <inkml:trace contextRef="#ctx0" brushRef="#br0" timeOffset="24252.027">9349 2888 0 0 0,'0'0'1511'0'0,"0"0"1059"0"0,0 0 376 0 0,0 0-194 0 0,0 0-435 0 0,0 0-474 0 0,0 0-385 0 0,0 0-282 0 0,0 0-181 0 0,0 0-103 0 0,0 0-137 0 0,0 0-172 0 0,0 0-187 0 0,-5 4-184 0 0,-41 35-21 0 0,33-30-222 0 0,0 1 0 0 0,0 1 0 0 0,2 0 0 0 0,-1 1 0 0 0,1 0 1 0 0,1 0-1 0 0,0 1 0 0 0,1 1 0 0 0,-6 11 31 0 0,13-23-22 0 0,1-1-1 0 0,0 1 1 0 0,0 0 0 0 0,0-1 0 0 0,0 1-1 0 0,1 0 1 0 0,-1 0 0 0 0,0 0-1 0 0,1 0 1 0 0,-1 0 0 0 0,1 0-1 0 0,0 0 1 0 0,0 0 0 0 0,0 0 0 0 0,0 0-1 0 0,0 0 1 0 0,0 0 0 0 0,0 0-1 0 0,0 0 1 0 0,1 0 0 0 0,-1 0 0 0 0,1 0-1 0 0,0-1 1 0 0,-1 1 0 0 0,1 0-1 0 0,0 0 1 0 0,0 0 0 0 0,0-1-1 0 0,0 1 1 0 0,1-1 0 0 0,-1 1 0 0 0,0-1-1 0 0,1 1 1 0 0,-1-1 0 0 0,1 1-1 0 0,-1-1 1 0 0,1 0 0 0 0,0 0 0 0 0,-1 0-1 0 0,1 0 1 0 0,0 0 0 0 0,0-1-1 0 0,0 1 1 0 0,0 0 0 0 0,0-1-1 0 0,0 1 23 0 0,14-2 106 0 0,0-1-1 0 0,1 0 1 0 0,-1-2-1 0 0,0 1 1 0 0,-1-2-1 0 0,1 0 1 0 0,-1-1-1 0 0,0-1 1 0 0,0 0-1 0 0,0-1 1 0 0,-1 0-1 0 0,-1-1 1 0 0,12-10-106 0 0,-16 13 97 0 0,151-88 1076 0 0,-156 93-1162 0 0,1-1-1 0 0,-1 0 0 0 0,1 1 0 0 0,-1 0 0 0 0,1 0 1 0 0,0 0-1 0 0,-1 1 0 0 0,1 0 0 0 0,0 0 0 0 0,0 0 0 0 0,-1 0 1 0 0,1 1-1 0 0,0-1 0 0 0,-1 1 0 0 0,1 1 0 0 0,-1-1 1 0 0,1 0-1 0 0,-1 1 0 0 0,1 0 0 0 0,-1 0 0 0 0,0 1 1 0 0,0-1-1 0 0,0 1 0 0 0,0 0 0 0 0,-1 0 0 0 0,1 0 1 0 0,-1 0-1 0 0,0 0 0 0 0,1 1 0 0 0,-2 0 0 0 0,2 1-10 0 0,9 27-17 0 0,-2 1 0 0 0,-1 0 0 0 0,-2 0 0 0 0,-1 1 0 0 0,-1 0 0 0 0,-2 0 0 0 0,-2 0 0 0 0,-1 1 0 0 0,-1-1 0 0 0,-3 14 17 0 0,2 9-178 0 0,1-44 141 0 0,2 34-6 0 0,-2 1 1 0 0,-3-1-1 0 0,-1 1 1 0 0,-2-1 0 0 0,-3 0-1 0 0,-1-1 1 0 0,-5 5 42 0 0,8-30 21 0 0,-2-1 1 0 0,0 0-1 0 0,-2-1 1 0 0,0 0-1 0 0,-1 0 1 0 0,-1-1-1 0 0,-5 5-21 0 0,12-16 29 0 0,0 0-1 0 0,0 0 1 0 0,-1-1-1 0 0,0 0 1 0 0,0 0-1 0 0,-1-1 1 0 0,0 0-1 0 0,0 0 1 0 0,0-1-1 0 0,0 0 1 0 0,-1 0 0 0 0,1-1-1 0 0,-1 0 1 0 0,0 0-1 0 0,0-1 1 0 0,0-1-1 0 0,0 1 1 0 0,-8-1-29 0 0,15-1 22 0 0,-1 0 0 0 0,1-1 0 0 0,-1 1 0 0 0,1-1 0 0 0,-1 1 0 0 0,1-1 0 0 0,0 0 0 0 0,-1 0 0 0 0,1 0 0 0 0,0 0 0 0 0,0 0 0 0 0,0-1 0 0 0,0 1 0 0 0,0-1 0 0 0,0 1 0 0 0,0-1 0 0 0,0 0 0 0 0,1 0 0 0 0,-1 0 0 0 0,0 0 0 0 0,1 0 0 0 0,0 0 0 0 0,-1 0 0 0 0,1 0 0 0 0,0-1 0 0 0,0 1 1 0 0,1 0-1 0 0,-1-1 0 0 0,0 1 0 0 0,1-1 0 0 0,-1-1-22 0 0,-6-85 197 0 0,7 78-186 0 0,3-31-31 0 0,2 1 0 0 0,2 0 1 0 0,2 0-1 0 0,2 1 1 0 0,1 0-1 0 0,3-1 20 0 0,0-7-180 0 0,64-163-2147 0 0,-49 143-1463 0 0,2 2-4048 0 0,-20 42-1033 0 0</inkml:trace>
  <inkml:trace contextRef="#ctx0" brushRef="#br0" timeOffset="27756.328">14290 2939 11002 0 0,'0'0'3213'0'0,"0"0"-931"0"0,0 0-707 0 0,0 0-346 0 0,0 0-303 0 0,0 0-261 0 0,0 0-232 0 0,0 0-187 0 0,0 0-116 0 0,0 0-90 0 0,0 0-62 0 0,0 0-78 0 0,-7 30-110 0 0,-20 91-172 0 0,20-44-3527 0 0,7-73 2682 0 0,0 3-1212 0 0,3-2-3485 0 0,2 2-1604 0 0</inkml:trace>
  <inkml:trace contextRef="#ctx0" brushRef="#br0" timeOffset="28005.462">14245 2582 11426 0 0,'0'0'321'0'0,"0"0"-249"0"0,0 0-321 0 0,0 0-431 0 0,0 0-168 0 0,0 0-144 0 0,0 0-8 0 0,0 0 104 0 0,0 0-513 0 0,0 0-759 0 0,0 0-305 0 0,0 0 1369 0 0</inkml:trace>
  <inkml:trace contextRef="#ctx0" brushRef="#br0" timeOffset="28290.057">14980 2884 8730 0 0,'0'0'4122'0'0,"0"0"-1817"0"0,0 0-705 0 0,0 0-161 0 0,0 0-219 0 0,0 0-262 0 0,0 0-265 0 0,0 0-199 0 0,0 0-134 0 0,0 0-111 0 0,0 0-69 0 0,0 0-44 0 0,0 0-41 0 0,-29 26-34 0 0,-87 82 5 0 0,60-43-24 0 0,54-62-54 0 0,1-1-1 0 0,0 1 0 0 0,0-1 1 0 0,0 1-1 0 0,0-1 0 0 0,0 1 1 0 0,1 0-1 0 0,-1-1 0 0 0,1 1 1 0 0,-1 0-1 0 0,1 0 0 0 0,0-1 1 0 0,0 1-1 0 0,1 0 0 0 0,-1 0 1 0 0,0-1-1 0 0,1 1 0 0 0,0 0 1 0 0,-1-1-1 0 0,1 1 0 0 0,0 0 1 0 0,1-1-1 0 0,-1 0 1 0 0,0 1-1 0 0,1-1 0 0 0,-1 0 1 0 0,1 1-1 0 0,0-1 0 0 0,-1 0 1 0 0,1 0-1 0 0,0 0 0 0 0,1-1 1 0 0,-1 1-1 0 0,0 0 0 0 0,0-1 1 0 0,1 1-1 0 0,-1-1 0 0 0,1 0 1 0 0,-1 0-1 0 0,1 0 0 0 0,-1 0 1 0 0,1 0-1 0 0,0-1 13 0 0,-2 1 34 0 0,1-1 0 0 0,-1 1 0 0 0,0-1-1 0 0,0 1 1 0 0,1-1 0 0 0,-1 1 0 0 0,0 0 0 0 0,0-1 0 0 0,0 1-1 0 0,0 0 1 0 0,0 0 0 0 0,0 0 0 0 0,0 0 0 0 0,0 0 0 0 0,0 0-1 0 0,-1 0 1 0 0,1 0 0 0 0,0 0 0 0 0,-1 1 0 0 0,1-1 0 0 0,-1 0-1 0 0,1 0 1 0 0,-1 0 0 0 0,1 1 0 0 0,-1-1 0 0 0,0 0 0 0 0,0 1 0 0 0,1-1-1 0 0,-1 0 1 0 0,0 1 0 0 0,0-1 0 0 0,-1 0 0 0 0,1 1 0 0 0,0-1-1 0 0,0 0 1 0 0,-1 1 0 0 0,1-1 0 0 0,0 0 0 0 0,-1 0 0 0 0,1 1-1 0 0,-1-1 1 0 0,0 0 0 0 0,1 0 0 0 0,-1 0 0 0 0,0 0 0 0 0,0 1-34 0 0,-50 51 1216 0 0,38-42-1328 0 0,-57 40 122 0 0,69-51-91 0 0,0 1 0 0 0,0-1 0 0 0,1 0 0 0 0,-1 1 0 0 0,0-1 0 0 0,0 0 0 0 0,0 0 0 0 0,0 1 0 0 0,0-1 0 0 0,0 0 0 0 0,0 0 0 0 0,0 0 0 0 0,0 0 0 0 0,0 0 0 0 0,0 0 0 0 0,0 0 0 0 0,0-1 0 0 0,0 1 0 0 0,1 0 0 0 0,-1 0 0 0 0,0-1 0 0 0,0 1 0 0 0,0-1 0 0 0,0 1 0 0 0,0 0 0 0 0,1-1 0 0 0,-1 0 0 0 0,0 1 0 0 0,0-1 0 0 0,1 1-1 0 0,-1-1 1 0 0,0 0 0 0 0,1 0 0 0 0,-1 1 0 0 0,1-1 0 0 0,-1 0 0 0 0,1 0 0 0 0,-1 0 0 0 0,1 0 0 0 0,0 1 0 0 0,-1-1 0 0 0,1 0 0 0 0,0 0 0 0 0,0 0 0 0 0,-1 0 0 0 0,1 0 0 0 0,0 0 0 0 0,0-1 81 0 0,-2-15-4762 0 0,1 3-3728 0 0,1 6 754 0 0</inkml:trace>
  <inkml:trace contextRef="#ctx0" brushRef="#br0" timeOffset="24951.413">10948 2339 7242 0 0,'0'0'1669'0'0,"0"0"-469"0"0,0 0-263 0 0,0 0 22 0 0,0 0 77 0 0,0 0 76 0 0,0 0-10 0 0,0 0-145 0 0,-8 31-210 0 0,-29 104-200 0 0,-10 126 532 0 0,34-161-887 0 0,-31 222-196 0 0,24-207-1307 0 0,17-102 823 0 0,1-3-2327 0 0,2-3-7744 0 0,0-7 6957 0 0</inkml:trace>
  <inkml:trace contextRef="#ctx0" brushRef="#br0" timeOffset="25446.544">10442 2947 7954 0 0,'0'0'747'0'0,"0"0"-38"0"0,0 0 73 0 0,0 0 94 0 0,35-2-8 0 0,115-6-23 0 0,155-27 1960 0 0,6-6-5886 0 0,-209 14-9083 0 0,-155 47 14220 0 0,47-16-1554 0 0,-134 92 7177 0 0,133-91-7524 0 0,1 1 0 0 0,1 0 0 0 0,-1 0 0 0 0,1 0 0 0 0,0 1 0 0 0,1-1 0 0 0,-1 1 0 0 0,1 0 0 0 0,1 1 0 0 0,-1-1 0 0 0,1 1 0 0 0,1 0 0 0 0,-1-1 0 0 0,1 1 0 0 0,1 0 0 0 0,-1 0 0 0 0,1 1 0 0 0,1-1 0 0 0,0 4-155 0 0,1-7 127 0 0,1 0 1 0 0,1 0-1 0 0,-1 0 0 0 0,1 0 1 0 0,0 0-1 0 0,0 0 1 0 0,0-1-1 0 0,1 0 0 0 0,-1 1 1 0 0,1-1-1 0 0,0 0 1 0 0,1-1-1 0 0,-1 1 0 0 0,1-1 1 0 0,-1 0-1 0 0,1 0 1 0 0,0 0-1 0 0,0-1 0 0 0,0 0 1 0 0,0 0-1 0 0,1 0 1 0 0,-1 0-1 0 0,0-1 0 0 0,1 0 1 0 0,-1 0-1 0 0,1 0 1 0 0,0-1-1 0 0,-1 0 0 0 0,1 0 1 0 0,-1 0-1 0 0,1-1 0 0 0,0 0 1 0 0,-1 0-1 0 0,0 0 1 0 0,1-1-1 0 0,-1 0 0 0 0,0 0 1 0 0,0 0-1 0 0,0-1 1 0 0,5-2-128 0 0,-1-2 119 0 0,0-1 1 0 0,0 1 0 0 0,-1-2 0 0 0,0 1-1 0 0,0-1 1 0 0,-1 0 0 0 0,0-1-1 0 0,-1 0 1 0 0,0 0 0 0 0,0 0 0 0 0,-1-1-1 0 0,0 1 1 0 0,-1-1 0 0 0,-1-1-1 0 0,0 1 1 0 0,0 0 0 0 0,-1-1 0 0 0,0 1-1 0 0,-1-1 1 0 0,-1 0 0 0 0,1 1-1 0 0,-2-1 1 0 0,0 0 0 0 0,0 1 0 0 0,-1-1-1 0 0,-1-1-119 0 0,1 8-186 0 0,0 0 0 0 0,0 0-1 0 0,0 0 1 0 0,0 1 0 0 0,-1-1 0 0 0,0 1-1 0 0,0-1 1 0 0,0 1 0 0 0,-1 0-1 0 0,0 0 1 0 0,1 1 0 0 0,-1-1 0 0 0,0 1-1 0 0,-1 0 1 0 0,-1-2 186 0 0,-20-6-3562 0 0,-3 8-3419 0 0,19 3-1413 0 0</inkml:trace>
  <inkml:trace contextRef="#ctx0" brushRef="#br0" timeOffset="25700.415">11596 3234 1496 0 0,'0'0'1507'0'0,"0"0"58"0"0,0 0 220 0 0,0 0 156 0 0,0 0-71 0 0,0 0-126 0 0,0 0-110 0 0,0 0-155 0 0,0 0-150 0 0,0 0-182 0 0,0 0-227 0 0,0 0-170 0 0,0 0-129 0 0,-3-9-97 0 0,3 8-523 0 0,-3-6 103 0 0,1-1 0 0 0,0 0 0 0 0,0 0 0 0 0,0 0 0 0 0,1 0 0 0 0,0 0 1 0 0,1 0-1 0 0,-1 0 0 0 0,2 0 0 0 0,-1-1 0 0 0,1 1 0 0 0,1 0 0 0 0,-1-1-104 0 0,10-21-79 0 0,1 1 1 0 0,1 1-1 0 0,1 0 1 0 0,1 0-1 0 0,2 2 1 0 0,1 0-1 0 0,0 1 0 0 0,2 0 1 0 0,1 2-1 0 0,1 1 1 0 0,8-6 78 0 0,7 4-3011 0 0,-23 19-973 0 0,0 3-4102 0 0,-7 2 2365 0 0</inkml:trace>
  <inkml:trace contextRef="#ctx0" brushRef="#br0" timeOffset="26586.585">12139 2840 3305 0 0,'0'0'1817'0'0,"0"0"-230"0"0,0 0-113 0 0,0 0-86 0 0,0 0-166 0 0,0 0-198 0 0,0 0-209 0 0,0 0-231 0 0,-32 13-174 0 0,-103 41-148 0 0,75-14-60 0 0,52-29-176 0 0,3-5-23 0 0,-1-1-22 0 0,0 1-1 0 0,0 0 1 0 0,1 1-1 0 0,0-1 1 0 0,0 1 0 0 0,1 0-1 0 0,-1 1 1 0 0,2-1 0 0 0,-1 1-1 0 0,1-1 1 0 0,0 1-1 0 0,1 0 1 0 0,0 0 0 0 0,0 0-1 0 0,0 5 20 0 0,4-11 17 0 0,0 0 0 0 0,0 1 0 0 0,1-1 0 0 0,-1 0 0 0 0,1-1 0 0 0,0 1-1 0 0,-1 0 1 0 0,1-1 0 0 0,0 1 0 0 0,0-1 0 0 0,0 0 0 0 0,0 0 0 0 0,0 0 0 0 0,0-1-1 0 0,0 1 1 0 0,0-1 0 0 0,0 1 0 0 0,1-1 0 0 0,-1 0 0 0 0,0 0 0 0 0,0 0 0 0 0,0-1-1 0 0,0 1 1 0 0,1-1 0 0 0,-1 0 0 0 0,1 0-17 0 0,101-51 1868 0 0,102-98 528 0 0,-57 22-544 0 0,-150 128-1841 0 0,0 1-1 0 0,0-1 1 0 0,-1 0-1 0 0,1 0 1 0 0,0 1-1 0 0,0-1 1 0 0,0 0-1 0 0,-1 0 1 0 0,1 1-1 0 0,0-1 1 0 0,0 0-1 0 0,0 1 1 0 0,0-1-1 0 0,0 0 1 0 0,0 1-1 0 0,-1-1 1 0 0,1 0-1 0 0,0 1 1 0 0,0-1-1 0 0,0 0 1 0 0,0 1-1 0 0,0-1 1 0 0,0 0-1 0 0,1 1 1 0 0,-1-1-1 0 0,0 0 1 0 0,0 1-1 0 0,0-1 1 0 0,0 0-1 0 0,0 0 1 0 0,0 1-1 0 0,0-1 1 0 0,1 0-1 0 0,-1 1 1 0 0,0-1 0 0 0,0 0-1 0 0,0 0 1 0 0,1 1-1 0 0,-1-1 1 0 0,0 0-1 0 0,0 0 1 0 0,1 0-1 0 0,-1 1 1 0 0,0-1-1 0 0,1 0 1 0 0,-1 0-1 0 0,0 0 1 0 0,1 0-1 0 0,-1 0 1 0 0,0 0-1 0 0,1 1 1 0 0,-1-1-1 0 0,0 0 1 0 0,0 0-1 0 0,1 0 1 0 0,-1 0-1 0 0,0 0 1 0 0,1 0-1 0 0,-1 0 1 0 0,0 0-1 0 0,1-1 1 0 0,-1 1-11 0 0,-12 31 44 0 0,-101 190-269 0 0,26-58-733 0 0,56-111 678 0 0,2 1 0 0 0,3 2-1 0 0,2 1 1 0 0,2 0 0 0 0,-9 42 280 0 0,28-81-186 0 0,0-1-1 0 0,0 1 1 0 0,2 0 0 0 0,0-1 0 0 0,1 1 0 0 0,1 0 0 0 0,0 0 0 0 0,1-1 0 0 0,1 2 186 0 0,-3-16 0 0 0,0-1 1 0 0,1 1-1 0 0,-1 0 1 0 0,1-1-1 0 0,-1 1 1 0 0,1-1 0 0 0,-1 1-1 0 0,1-1 1 0 0,0 1-1 0 0,0-1 1 0 0,0 1-1 0 0,0-1 1 0 0,0 0 0 0 0,0 1-1 0 0,0-1 1 0 0,0 0-1 0 0,0 0 1 0 0,1 0-1 0 0,-1 0 1 0 0,0 0 0 0 0,1 0-1 0 0,-1 0 1 0 0,1 0-1 0 0,-1-1 1 0 0,1 1-1 0 0,-1 0 1 0 0,1-1 0 0 0,0 1-1 0 0,-1-1 1 0 0,1 0-1 0 0,0 0 1 0 0,-1 0-1 0 0,1 1 1 0 0,0-1-1 0 0,-1-1 1 0 0,1 1 0 0 0,0 0-1 0 0,-1 0 1 0 0,1-1-1 0 0,0 1 0 0 0,58-33 927 0 0,-56 30-902 0 0,145-75 297 0 0,-34 23-127 0 0,-114 54-140 0 0,-1 0 0 0 0,1 0 0 0 0,-1-1 1 0 0,1 1-1 0 0,-1 0 0 0 0,1 0 1 0 0,-1-1-1 0 0,0 1 0 0 0,1 0 1 0 0,-1-1-1 0 0,0 1 0 0 0,0 0 0 0 0,0-1 1 0 0,0 1-1 0 0,0 0 0 0 0,0-1 1 0 0,-1 1-1 0 0,1 0 0 0 0,0-1 1 0 0,-1 1-1 0 0,1 0 0 0 0,-1 0 1 0 0,1 0-1 0 0,-1-1 0 0 0,1 1 0 0 0,-1 0 1 0 0,0 0-1 0 0,0 0 0 0 0,0 0 1 0 0,1 0-1 0 0,-1 0 0 0 0,0 0 1 0 0,0 0-1 0 0,0 0 0 0 0,-1 1 0 0 0,1-1 1 0 0,0 0-1 0 0,0 1 0 0 0,0-1 1 0 0,0 0-1 0 0,-1 1 0 0 0,1 0 1 0 0,0-1-1 0 0,-1 1 0 0 0,1 0-55 0 0,-101-48 121 0 0,28 13-777 0 0,-1 4-1 0 0,-2 2 0 0 0,0 5 0 0 0,-80-15 657 0 0,112 31 298 0 0,45 8-345 0 0,0 0-88 0 0,20 0-98 0 0,234-34 788 0 0,-145 13-525 0 0,90-24-2170 0 0,-165 31-4356 0 0,-27 10 2938 0 0,-3 1-3009 0 0</inkml:trace>
  <inkml:trace contextRef="#ctx0" brushRef="#br0" timeOffset="26901.335">12509 2969 4689 0 0,'0'0'2459'0'0,"0"0"-336"0"0,0 0-210 0 0,0 0-202 0 0,0 0-367 0 0,0 0-388 0 0,0 0-280 0 0,0 0-135 0 0,0 0-57 0 0,0 0-38 0 0,0 0-68 0 0,0 0-74 0 0,0 0-71 0 0,-3 25-58 0 0,-9 80-31 0 0,16-72-20 0 0,1-29-9 0 0,1-1 0 0 0,0 0-1 0 0,0 0 1 0 0,0 0 0 0 0,0-1 0 0 0,1 0-1 0 0,-1 0 1 0 0,0 0 0 0 0,1-1 0 0 0,0 0-1 0 0,-1 0 1 0 0,1-1 0 0 0,0 0 0 0 0,-1 0 0 0 0,1-1-1 0 0,0 1 1 0 0,-1-1 0 0 0,1-1 0 0 0,-1 1-1 0 0,1-1 1 0 0,-1-1 0 0 0,0 1 0 0 0,0-1 0 0 0,0 0-1 0 0,0 0 1 0 0,0 0 0 0 0,-1-1 0 0 0,1 0-1 0 0,-1 0 1 0 0,0-1 0 0 0,0 0 0 0 0,-1 1-1 0 0,3-4-114 0 0,14-12 265 0 0,-1-1 0 0 0,-1 0 0 0 0,-2-1-1 0 0,0-1 1 0 0,-1-1 0 0 0,5-9-265 0 0,37-70-630 0 0,-58 93-944 0 0,-7 10-11359 0 0,5 1 3994 0 0</inkml:trace>
  <inkml:trace contextRef="#ctx0" brushRef="#br0" timeOffset="27245.143">13062 3167 4937 0 0,'0'0'3391'0'0,"0"0"-538"0"0,0 0-538 0 0,0 0-506 0 0,0 0-502 0 0,0 0-334 0 0,0 0-149 0 0,33-17-108 0 0,103-58-86 0 0,-66 16 354 0 0,-60 50-889 0 0,-1-1 1 0 0,0-1-1 0 0,0 0 0 0 0,-1 0 0 0 0,-1 0 1 0 0,0-1-1 0 0,-1-1 0 0 0,0 1 0 0 0,0-1 1 0 0,-2 0-1 0 0,1 0 0 0 0,-2 0 0 0 0,0 0 1 0 0,1-9-96 0 0,-4 21-13 0 0,0-1 0 0 0,-1 1 1 0 0,1-1-1 0 0,0 1 1 0 0,-1-1-1 0 0,1 1 0 0 0,-1-1 1 0 0,0 1-1 0 0,1-1 0 0 0,-1 1 1 0 0,0 0-1 0 0,0-1 1 0 0,0 1-1 0 0,0 0 0 0 0,0 0 1 0 0,0 0-1 0 0,0 0 0 0 0,0 0 1 0 0,0 0-1 0 0,-1 0 1 0 0,1 0-1 0 0,0 0 0 0 0,-1 0 1 0 0,1 1-1 0 0,0-1 0 0 0,-1 0 1 0 0,1 1-1 0 0,-1-1 0 0 0,1 1 1 0 0,-1 0-1 0 0,0 0 1 0 0,1-1-1 0 0,-1 1 0 0 0,1 0 1 0 0,-1 0-1 0 0,1 0 0 0 0,-1 1 1 0 0,1-1 12 0 0,-62 11-782 0 0,46-2 630 0 0,1 0 0 0 0,0 0 0 0 0,1 2 0 0 0,0 0 0 0 0,0 1 0 0 0,1 0 0 0 0,1 1 0 0 0,0 1 0 0 0,1 0 0 0 0,1 0 0 0 0,0 1 0 0 0,0 1 0 0 0,2 0 0 0 0,0 0 0 0 0,1 1 0 0 0,0 0 0 0 0,2 0 0 0 0,0 1-1 0 0,1 0 1 0 0,1 0 0 0 0,-2 16 152 0 0,6-26-33 0 0,0-1 0 0 0,0 1 0 0 0,1-1 0 0 0,0 1-1 0 0,1-1 1 0 0,0 0 0 0 0,0 0 0 0 0,1 1-1 0 0,-1-1 1 0 0,1-1 0 0 0,1 1 0 0 0,-1 0-1 0 0,1-1 1 0 0,1 0 0 0 0,-1 0 0 0 0,1 0-1 0 0,0 0 1 0 0,0-1 0 0 0,1 0 0 0 0,-1 0 0 0 0,1 0-1 0 0,0-1 1 0 0,1 0 0 0 0,-1 0 0 0 0,1-1-1 0 0,-1 1 1 0 0,1-1 0 0 0,0-1 0 0 0,1 1-1 0 0,-1-1 1 0 0,0-1 0 0 0,0 1 0 0 0,1-1 0 0 0,-1-1-1 0 0,1 1 1 0 0,-1-1 0 0 0,1 0 33 0 0,16 0-450 0 0,30-1-2365 0 0,-1-8-4713 0 0,-33 4 1932 0 0</inkml:trace>
  <inkml:trace contextRef="#ctx0" brushRef="#br0" timeOffset="47960.986">315 3933 4577 0 0,'0'0'1882'0'0,"0"0"-433"0"0,0 0-166 0 0,0 0 84 0 0,0 0 96 0 0,0 0-38 0 0,0 0-203 0 0,0 0-255 0 0,0 0-189 0 0,0 0-94 0 0,0 0-31 0 0,0 0-30 0 0,0 0-48 0 0,3 24-76 0 0,13 163 752 0 0,10 275 38 0 0,-19-311-2416 0 0,-6-146 293 0 0,0-4-1157 0 0,-1 0-7109 0 0,0-7 693 0 0</inkml:trace>
  <inkml:trace contextRef="#ctx0" brushRef="#br0" timeOffset="48208.047">1 4393 10914 0 0,'0'0'905'0'0,"0"0"15"0"0,0 0 240 0 0,0 0 184 0 0,0 0-23 0 0,0 0-137 0 0,226-11-144 0 0,-182 4-224 0 0,6 0-256 0 0,5 3-240 0 0,-1-3-176 0 0,3 3-128 0 0,-4 0-264 0 0,-5 1-424 0 0,-2 3-688 0 0,-6-4-1225 0 0,-8 0-2456 0 0,-12 4-5697 0 0</inkml:trace>
  <inkml:trace contextRef="#ctx0" brushRef="#br0" timeOffset="48445.164">952 4452 10554 0 0,'0'0'1222'0'0,"0"0"-266"0"0,0 0-49 0 0,0 0 46 0 0,0 0-15 0 0,0 0-90 0 0,-13 35-104 0 0,-40 106-100 0 0,52-140-618 0 0,0 1 0 0 0,0 0 0 0 0,0-1-1 0 0,0 1 1 0 0,0 0 0 0 0,0 0 0 0 0,0-1-1 0 0,0 1 1 0 0,1 0 0 0 0,-1 0 0 0 0,1 0-1 0 0,-1 0 1 0 0,1 0 0 0 0,0 0 0 0 0,0 0-1 0 0,0 0 1 0 0,0 0 0 0 0,0 0 0 0 0,0 0-1 0 0,0 0 1 0 0,1 0 0 0 0,-1 0 0 0 0,1 0-1 0 0,0-1 1 0 0,-1 1 0 0 0,1 0 0 0 0,0 0-1 0 0,0 0 1 0 0,0-1 0 0 0,0 1 0 0 0,0 0-1 0 0,1-1 1 0 0,-1 1 0 0 0,0-1 0 0 0,1 0-1 0 0,0 1-25 0 0,4 2 158 0 0,2 2 9 0 0,0-2 0 0 0,1 1 0 0 0,-1-1 0 0 0,1 0 0 0 0,0-1 0 0 0,0 0 0 0 0,0-1-1 0 0,1 1 1 0 0,-1-2 0 0 0,1 0 0 0 0,-1 0 0 0 0,1 0 0 0 0,-1-1 0 0 0,1-1 0 0 0,0 1 0 0 0,-1-2 0 0 0,1 1-167 0 0,-9 1 17 0 0,7-1 77 0 0,0 0 1 0 0,-1-1-1 0 0,1 0 0 0 0,-1 0 0 0 0,1-1 1 0 0,-1 1-1 0 0,0-2 0 0 0,0 1 1 0 0,0-1-1 0 0,0 0 0 0 0,-1 0 1 0 0,0-1-1 0 0,0 0 0 0 0,0 0 0 0 0,0 0 1 0 0,-1-1-1 0 0,0 0 0 0 0,0 0 1 0 0,0 0-1 0 0,-1-1 0 0 0,0 1 1 0 0,0-1-1 0 0,0 0 0 0 0,-1 0 0 0 0,-1-1 1 0 0,1 1-1 0 0,-1-1 0 0 0,0 1 1 0 0,0-1-1 0 0,-1 0 0 0 0,0-1-94 0 0,-1 3-54 0 0,0 0 0 0 0,-1 0 0 0 0,1 0 1 0 0,-1 0-1 0 0,-1 0 0 0 0,1 0 0 0 0,-1 0 0 0 0,0 1 0 0 0,0-1 0 0 0,0 1 0 0 0,-1-1 0 0 0,0 1 0 0 0,0 0 0 0 0,0 0 0 0 0,-1 0 0 0 0,0 0 0 0 0,0 0 0 0 0,-4-3 54 0 0,-79-49-3877 0 0,19 45-6050 0 0,50 12 73 0 0</inkml:trace>
  <inkml:trace contextRef="#ctx0" brushRef="#br0" timeOffset="50358.393">2414 3981 3113 0 0,'0'0'2919'0'0,"0"0"-1231"0"0,0 0-441 0 0,0 0 68 0 0,0 0 124 0 0,0 0 31 0 0,0 0-121 0 0,0 0-256 0 0,0 0-294 0 0,0 0-259 0 0,0 0-203 0 0,-3 0-165 0 0,-16 15 143 0 0,16-7-221 0 0,-39 128 447 0 0,5 1-1 0 0,6 2 0 0 0,3 26-540 0 0,4-30 92 0 0,13 28-96 0 0,32-121 567 0 0,9-32-171 0 0,-28-55-1183 0 0,-5 39-397 0 0,-1-1-2320 0 0,1 3-2138 0 0,0 3-1511 0 0</inkml:trace>
  <inkml:trace contextRef="#ctx0" brushRef="#br0" timeOffset="50890.106">2066 4463 8466 0 0,'0'0'1200'0'0,"0"0"-18"0"0,0 0 207 0 0,0 0 216 0 0,0 0-14 0 0,0 0-255 0 0,0 0-303 0 0,33-13-287 0 0,103-44-243 0 0,190-94-1824 0 0,-267 116-2637 0 0,-22 10-2492 0 0,-30 20 4627 0 0,6-3-3676 0 0</inkml:trace>
  <inkml:trace contextRef="#ctx0" brushRef="#br0" timeOffset="51279.13">2837 3856 8050 0 0,'0'0'1151'0'0,"0"0"-203"0"0,0 0 88 0 0,0 0 212 0 0,0 0 145 0 0,0 0-76 0 0,-20 36-201 0 0,-63 113-233 0 0,43-47 124 0 0,37-83-844 0 0,-12 61 115 0 0,3 0 0 0 0,4 1 0 0 0,3 0 0 0 0,4 0 0 0 0,3 4-278 0 0,-2-78 13 0 0,0 0 1 0 0,0 0-1 0 0,0 0 1 0 0,1 0-1 0 0,0-1 1 0 0,1 1-1 0 0,-1 0 1 0 0,1 0-1 0 0,0-1 1 0 0,1 1-1 0 0,0-1 1 0 0,0 0-1 0 0,0 0 1 0 0,1 0-1 0 0,0 0 1 0 0,0 0-1 0 0,0-1 1 0 0,1 0-1 0 0,-1 0 1 0 0,1 0-1 0 0,1 0 1 0 0,-1-1-1 0 0,1 0 1 0 0,-1 0-1 0 0,1-1 1 0 0,0 1-1 0 0,1-1 1 0 0,-1 0-1 0 0,0-1 1 0 0,4 1-14 0 0,3-3 83 0 0,-1-2-1 0 0,1 1 1 0 0,0-2 0 0 0,0 0-1 0 0,-1 0 1 0 0,0-1-1 0 0,1-1 1 0 0,-2 0 0 0 0,1 0-1 0 0,0-1 1 0 0,-1-1 0 0 0,0 0-1 0 0,-1-1 1 0 0,0 1 0 0 0,8-9-83 0 0,61-37 231 0 0,-27 31-170 0 0,-44 66 107 0 0,-16 66 10 0 0,9-109-398 0 0,0 0 0 0 0,1 1 1 0 0,-1-1-1 0 0,0 0 1 0 0,0 0-1 0 0,1 0 0 0 0,-1 1 1 0 0,0-1-1 0 0,1-1 0 0 0,-1 1 1 0 0,1 0-1 0 0,-1 0 1 0 0,1-1-1 0 0,0 1 0 0 0,-1 0 1 0 0,1-1-1 0 0,0 0 0 0 0,-1 1 1 0 0,1-1-1 0 0,0 0 1 0 0,0 0-1 0 0,-1 0 0 0 0,1 0 1 0 0,0 0-1 0 0,-1 0 0 0 0,1-1 1 0 0,0 1-1 0 0,-1 0 0 0 0,1-1 1 0 0,0 0-1 0 0,-1 1 1 0 0,1-1-1 0 0,-1 0 0 0 0,1 0 1 0 0,0 0 219 0 0,21-16-9050 0 0,-17 13 3802 0 0</inkml:trace>
  <inkml:trace contextRef="#ctx0" brushRef="#br0" timeOffset="51596.034">3342 4751 0 0 0,'0'0'1636'0'0,"0"0"209"0"0,0 0 199 0 0,0 0 141 0 0,0 0-28 0 0,0 0-183 0 0,0 0-167 0 0,0 0-169 0 0,0 0-204 0 0,32 1-195 0 0,100 2-246 0 0,-69-19 157 0 0,-55 9-926 0 0,-2 3-140 0 0,1 0 1 0 0,-1 0-1 0 0,-1-1 1 0 0,1 0-1 0 0,-1 0 1 0 0,0 0 0 0 0,0 0-1 0 0,0-1 1 0 0,-1 0-1 0 0,0 0 1 0 0,0-1-1 0 0,-1 1 1 0 0,1-1-1 0 0,-1 1 1 0 0,-1-1 0 0 0,1 0-1 0 0,-1 0 1 0 0,0 0-1 0 0,-1-1 1 0 0,0 1-1 0 0,0 0 1 0 0,-1-1-1 0 0,1 1 1 0 0,-2 0-1 0 0,0-6-84 0 0,-2 9-45 0 0,0 0 0 0 0,-1 0 0 0 0,0 0-1 0 0,0 0 1 0 0,0 1 0 0 0,0-1 0 0 0,0 1-1 0 0,-1 0 1 0 0,1 1 0 0 0,-1-1 0 0 0,0 1-1 0 0,0 0 1 0 0,0 0 0 0 0,0 0 0 0 0,0 1-1 0 0,-1 0 1 0 0,1 0 0 0 0,0 0-1 0 0,0 0 1 0 0,-1 1 0 0 0,1 0 0 0 0,-1 0-1 0 0,1 1 1 0 0,0-1 0 0 0,-1 1 0 0 0,1 0-1 0 0,0 1 1 0 0,0-1 0 0 0,0 1 0 0 0,0 0-1 0 0,0 0 1 0 0,0 1 0 0 0,-3 2 45 0 0,-3 2-49 0 0,0 1 1 0 0,0 0-1 0 0,1 0 1 0 0,0 1-1 0 0,1 1 1 0 0,0 0-1 0 0,1 0 1 0 0,-1 1 0 0 0,2 0-1 0 0,0 0 1 0 0,0 1-1 0 0,1 0 1 0 0,0 0-1 0 0,1 0 1 0 0,1 1-1 0 0,0-1 1 0 0,1 1-1 0 0,0 0 1 0 0,0 0-1 0 0,2 4 49 0 0,0-12-11 0 0,0 1-1 0 0,1 0 0 0 0,0 0 1 0 0,0 0-1 0 0,1 0 0 0 0,0-1 1 0 0,0 1-1 0 0,0 0 0 0 0,1-1 1 0 0,-1 1-1 0 0,1 0 1 0 0,1-1-1 0 0,-1 0 0 0 0,1 0 1 0 0,0 0-1 0 0,0 0 0 0 0,0 0 1 0 0,1 0-1 0 0,0-1 0 0 0,0 1 1 0 0,0-1-1 0 0,0 0 0 0 0,1-1 1 0 0,-1 1-1 0 0,1-1 1 0 0,5 3 11 0 0,3 0-48 0 0,1-1 0 0 0,0-1 1 0 0,0 0-1 0 0,0 0 0 0 0,0-2 1 0 0,1 0-1 0 0,-1 0 0 0 0,1-2 1 0 0,-1 1-1 0 0,1-2 0 0 0,4 0 48 0 0,15 0-234 0 0,39-5-2749 0 0,-26-2-3920 0 0,-21 4-2126 0 0</inkml:trace>
  <inkml:trace contextRef="#ctx0" brushRef="#br0" timeOffset="52658.107">4426 4754 48 0 0,'0'0'1046'0'0,"0"0"-20"0"0,0 0 120 0 0,0 0 166 0 0,0 0 47 0 0,0 0-117 0 0,0 0-182 0 0,0 0-197 0 0,0 0-163 0 0,0 0-101 0 0,0 0-59 0 0,0 0-32 0 0,0 0-10 0 0,0 18-2 0 0,4 126 1413 0 0,1-61-1005 0 0,-2-56 1987 0 0,-2-19 231 0 0,-3-30-2934 0 0,1 0 1 0 0,1 0-1 0 0,1 0 1 0 0,2 0-1 0 0,0 1 1 0 0,1-1 0 0 0,0 1-1 0 0,2 0 1 0 0,1 0-1 0 0,8-16-188 0 0,16-33 307 0 0,3 2 0 0 0,3 2-1 0 0,7-6-306 0 0,18 1 243 0 0,-41 113-1203 0 0,-21-42 956 0 0,40 86-3218 0 0,-21-60-1468 0 0,5-3-4200 0 0,-15-16 2339 0 0</inkml:trace>
  <inkml:trace contextRef="#ctx0" brushRef="#br0" timeOffset="52897.066">5050 4872 9042 0 0,'0'0'1820'0'0,"0"0"-297"0"0,0 0-176 0 0,0 0-81 0 0,0 0-174 0 0,0 0-278 0 0,0 0-297 0 0,0 0-238 0 0,0 0-190 0 0,0 0-137 0 0,0 0-107 0 0,-2 31-153 0 0,-4 95-216 0 0,15-91-1377 0 0,19-50-9458 0 0,-26 11 7865 0 0</inkml:trace>
  <inkml:trace contextRef="#ctx0" brushRef="#br0" timeOffset="53144.64">5107 4493 0 0 0,'0'0'0'0'0,"0"0"0"0"0,0 0 0 0 0,0 0 0 0 0,0 0 0 0 0,0 0 0 0 0,0 0 0 0 0,0 0 0 0 0,0 0 0 0 0</inkml:trace>
  <inkml:trace contextRef="#ctx0" brushRef="#br0" timeOffset="53586.106">5549 4625 480 0 0,'0'0'2042'0'0,"0"0"62"0"0,0 0 125 0 0,0 0 41 0 0,0 0-225 0 0,0 0-480 0 0,0 0-502 0 0,0 0-294 0 0,0 0-138 0 0,0 0-82 0 0,0 0-61 0 0,0 0-74 0 0,-24 13-33 0 0,-75 41-29 0 0,92-51-298 0 0,0 0-1 0 0,0 1 1 0 0,0 0-1 0 0,0 0 1 0 0,1 0-1 0 0,0 1 1 0 0,0 0-1 0 0,0 0 1 0 0,0 1-1 0 0,1-1 1 0 0,0 1-1 0 0,0 0 1 0 0,0 1-1 0 0,1-1 1 0 0,0 1-1 0 0,0 0 1 0 0,0 1-54 0 0,2 0-36 0 0,-1 0 1 0 0,1 0-1 0 0,0 0 1 0 0,1 0-1 0 0,-1 0 1 0 0,2 0-1 0 0,-1 1 1 0 0,1-1-1 0 0,1 0 1 0 0,-1 0-1 0 0,1 0 1 0 0,1 0-1 0 0,-1 0 1 0 0,2 1 35 0 0,-2-5-2 0 0,0 0 0 0 0,0 0 0 0 0,0-1 0 0 0,0 1 0 0 0,1 0 0 0 0,0-1 0 0 0,0 1 0 0 0,0-1 0 0 0,0 0 0 0 0,0 0 0 0 0,1 0 0 0 0,-1 0 0 0 0,1 0 0 0 0,0 0 0 0 0,0-1 0 0 0,0 1 0 0 0,0-1 0 0 0,0 0 0 0 0,1 0 0 0 0,-1 0 0 0 0,1 0 0 0 0,-1-1 0 0 0,1 0 0 0 0,0 1 0 0 0,-1-1-1 0 0,1 0 1 0 0,0-1 0 0 0,0 1 0 0 0,0-1 0 0 0,0 1 2 0 0,62-14 1527 0 0,-35-16-993 0 0,0-2 0 0 0,-2-1-1 0 0,-1-2 1 0 0,-2 0-1 0 0,14-26-533 0 0,22-28 353 0 0,-62 89-369 0 0,0-1 0 0 0,0 0 0 0 0,0 1 1 0 0,1-1-1 0 0,-1 0 0 0 0,0 0 0 0 0,0 1 0 0 0,0-1 0 0 0,0 0 0 0 0,0 1 0 0 0,0-1 1 0 0,0 0-1 0 0,1 1 0 0 0,-1-1 0 0 0,0 0 0 0 0,0 0 0 0 0,0 1 0 0 0,0-1 0 0 0,1 0 1 0 0,-1 0-1 0 0,0 0 0 0 0,0 1 0 0 0,1-1 0 0 0,-1 0 0 0 0,0 0 0 0 0,1 0 0 0 0,-1 0 1 0 0,0 1-1 0 0,0-1 0 0 0,1 0 0 0 0,-1 0 0 0 0,0 0 0 0 0,1 0 0 0 0,-1 0 0 0 0,0 0 1 0 0,1 0-1 0 0,-1 0 0 0 0,0 0 0 0 0,1 0 0 0 0,-1 0 0 0 0,0 0 0 0 0,0 0 0 0 0,1 0 1 0 0,-1 0-1 0 0,0-1 0 0 0,1 1 0 0 0,-1 0 0 0 0,0 0 0 0 0,1 0 16 0 0,-1 8 55 0 0,2 84-156 0 0,-4 0 0 0 0,-11 66 101 0 0,-11 233-86 0 0,23-364 117 0 0,-1 0 0 0 0,-1 0-1 0 0,-2 0 1 0 0,0 0 0 0 0,-2-1-1 0 0,-1 1 1 0 0,-1-2 0 0 0,-1 1-1 0 0,-1-1 1 0 0,-2-1 0 0 0,0 0-1 0 0,-1-1 1 0 0,-2-1 0 0 0,-17 21-31 0 0,32-42 19 0 0,-1 1 1 0 0,0 0-1 0 0,0-1 1 0 0,0 0-1 0 0,0 1 1 0 0,0-1-1 0 0,0 0 1 0 0,0 0 0 0 0,0 0-1 0 0,0 0 1 0 0,0-1-1 0 0,-1 1 1 0 0,1-1-1 0 0,0 1 1 0 0,0-1-1 0 0,-1 0 1 0 0,1 1-1 0 0,0-1 1 0 0,-1-1-1 0 0,1 1 1 0 0,0 0 0 0 0,-1 0-1 0 0,1-1 1 0 0,0 0-1 0 0,-1 1 1 0 0,1-1-1 0 0,0 0 1 0 0,0 0-1 0 0,0 0 1 0 0,0 0-1 0 0,0 0 1 0 0,0-1 0 0 0,0 1-1 0 0,0-1 1 0 0,1 1-1 0 0,-1-1 1 0 0,0 1-1 0 0,1-1 1 0 0,-1 0-1 0 0,1 0 1 0 0,0 0-1 0 0,0 0 1 0 0,-1 0 0 0 0,1 0-1 0 0,1 0 1 0 0,-1 0-1 0 0,0-1 1 0 0,0 1-1 0 0,1-2-19 0 0,-6-15 35 0 0,2 1 1 0 0,0-1-1 0 0,1 1 0 0 0,1-1 0 0 0,0 0 0 0 0,2 0 0 0 0,0 0 1 0 0,2-7-36 0 0,-2 6 2 0 0,2-3-90 0 0,1 0-1 0 0,0 0 1 0 0,2 1-1 0 0,1-1 1 0 0,0 1-1 0 0,2 0 0 0 0,0 1 1 0 0,2-1-1 0 0,11-18 89 0 0,74-100-7789 0 0,-80 122 1972 0 0,-4 9-2722 0 0</inkml:trace>
  <inkml:trace contextRef="#ctx0" brushRef="#br0" timeOffset="54278.826">5113 4500 0 0 0,'0'0'631'0'0,"0"0"4"0"0,0 0-91 0 0,0 0-48 0 0,0 0 17 0 0,0 0 91 0 0,0 0 73 0 0,-8 1-16 0 0,-21 5-48 0 0,25-2 7592 0 0,8 3-5404 0 0,5-2-5107 0 0,0-2-4812 0 0,-7-3 162 0 0</inkml:trace>
  <inkml:trace contextRef="#ctx0" brushRef="#br0" timeOffset="54979.18">6079 4821 4841 0 0,'0'0'2130'0'0,"0"0"-388"0"0,0 0-107 0 0,0 0 77 0 0,0 0-81 0 0,0 0-269 0 0,0 0-360 0 0,0 0-340 0 0,0 0-239 0 0,0 0-153 0 0,0 0-104 0 0,0 0-70 0 0,0 0-36 0 0,-9 17-40 0 0,-30 53-31 0 0,28-14-1903 0 0,12-52 869 0 0,5 3-8250 0 0,-5-7 3808 0 0</inkml:trace>
  <inkml:trace contextRef="#ctx0" brushRef="#br0" timeOffset="55225.181">6002 4500 8834 0 0,'0'0'1008'0'0,"0"0"-656"0"0,0 0-480 0 0,0 0-520 0 0,0 0-352 0 0,0 0-200 0 0,0 0-17 0 0,0 0-103 0 0,0 0-544 0 0,0 0-281 0 0,0 0 1473 0 0</inkml:trace>
  <inkml:trace contextRef="#ctx0" brushRef="#br0" timeOffset="55616.11">6462 4747 2104 0 0,'0'0'1517'0'0,"0"0"-1"0"0,0 0 204 0 0,0 0 146 0 0,0 0-19 0 0,0 0-232 0 0,0 0-232 0 0,0 0-151 0 0,0 0-182 0 0,0 0-178 0 0,0 0-222 0 0,0 0-196 0 0,0 0-155 0 0,-17-3-129 0 0,-55-8-82 0 0,68 11-85 0 0,0 0 1 0 0,0 1 0 0 0,0-1 0 0 0,0 1 0 0 0,0 0 0 0 0,0 0 0 0 0,0 0-1 0 0,0 0 1 0 0,0 0 0 0 0,0 1 0 0 0,1 0 0 0 0,-1 0 0 0 0,1 0 0 0 0,-1 0 0 0 0,1 1-1 0 0,0-1 1 0 0,0 1 0 0 0,0 0 0 0 0,0 0 0 0 0,-2 2-4 0 0,2-1-4 0 0,-1 0-12 0 0,0 0 1 0 0,0 0-1 0 0,1 0 0 0 0,0 1 1 0 0,0 0-1 0 0,0-1 0 0 0,1 1 1 0 0,-1 0-1 0 0,1 0 0 0 0,0 1 1 0 0,1-1-1 0 0,-1 0 0 0 0,1 1 1 0 0,0-1-1 0 0,1 1 0 0 0,-1-1 1 0 0,1 1-1 0 0,0-1 0 0 0,0 1 1 0 0,1-1-1 0 0,-1 1 0 0 0,1-1 1 0 0,1 0-1 0 0,-1 1 0 0 0,1-1 1 0 0,0 0-1 0 0,0 0 0 0 0,0 0 1 0 0,1 0-1 0 0,-1 0 0 0 0,1 0 1 0 0,1-1-1 0 0,-1 1 0 0 0,1-1 1 0 0,-1 0-1 0 0,1 0 0 0 0,0-1 1 0 0,1 1-1 0 0,-1-1 0 0 0,1 0 1 0 0,-1 0-1 0 0,1 0 0 0 0,0 0 1 0 0,0-1-1 0 0,0 0 0 0 0,0 0 1 0 0,3 0 15 0 0,-1 1 136 0 0,1 0 0 0 0,-1 0 0 0 0,1-1 0 0 0,-1-1 0 0 0,1 1 1 0 0,0-1-1 0 0,0 0 0 0 0,0-1 0 0 0,0 0 0 0 0,0 0 0 0 0,-1-1 0 0 0,1 0 1 0 0,0 0-1 0 0,0-1 0 0 0,0 0 0 0 0,-1 0 0 0 0,1-1 0 0 0,-1 1 0 0 0,0-2 1 0 0,0 1-1 0 0,0-1 0 0 0,0 0 0 0 0,-1-1 0 0 0,1 0 0 0 0,2-3-136 0 0,18-23 230 0 0,-1-2-1 0 0,-3-1 0 0 0,0 0 1 0 0,-2-2-1 0 0,-2 0 0 0 0,-1-2 1 0 0,-2 0-1 0 0,-2 0 1 0 0,-1-2-1 0 0,-2 1 0 0 0,-2-2 1 0 0,-1 1-1 0 0,-3-1 1 0 0,-1 0-1 0 0,-2-38-229 0 0,-2 66-27 0 0,-1 0 1 0 0,-1 0-1 0 0,0 1 0 0 0,0-1 0 0 0,-2 1 1 0 0,1-1-1 0 0,-2 1 0 0 0,0 0 1 0 0,-6-11 26 0 0,10 19-36 0 0,-1 0 0 0 0,0 1 1 0 0,-1-1-1 0 0,1 0 0 0 0,-1 1 1 0 0,1 0-1 0 0,-1-1 0 0 0,0 1 1 0 0,0 0-1 0 0,0 1 0 0 0,-1-1 1 0 0,1 0-1 0 0,-1 1 0 0 0,0 0 1 0 0,1 0-1 0 0,-1 0 0 0 0,0 0 1 0 0,0 1-1 0 0,0-1 1 0 0,0 1-1 0 0,-1 0 0 0 0,1 0 1 0 0,0 1-1 0 0,0-1 0 0 0,-1 1 1 0 0,1 0-1 0 0,0 0 0 0 0,0 1 1 0 0,-1-1-1 0 0,1 1 0 0 0,-4 0 36 0 0,-4 5-72 0 0,1 1 0 0 0,-1 0 0 0 0,1 0 0 0 0,0 1 0 0 0,1 0 0 0 0,0 1 0 0 0,0 0 0 0 0,1 1-1 0 0,0 0 1 0 0,1 0 0 0 0,0 1 0 0 0,0 0 0 0 0,1 0 0 0 0,1 1 0 0 0,0 0 0 0 0,0 0 0 0 0,-1 6 72 0 0,0 0 13 0 0,1-1 1 0 0,0 1 0 0 0,1 0-1 0 0,1 1 1 0 0,0-1-1 0 0,2 1 1 0 0,0 0 0 0 0,1-1-1 0 0,1 1 1 0 0,1 0-1 0 0,0 0 1 0 0,2-1 0 0 0,0 1-1 0 0,1-1 1 0 0,1 1-1 0 0,0-2 1 0 0,2 1 0 0 0,0 0-1 0 0,1-1 1 0 0,0-1-1 0 0,1 1 1 0 0,1-1 0 0 0,1-1-1 0 0,1 0 1 0 0,4 5-14 0 0,7 0 82 0 0,0 0 0 0 0,1-1 1 0 0,1-2-1 0 0,0-1 0 0 0,2 0 1 0 0,0-2-1 0 0,0-1 0 0 0,1-1 1 0 0,1-2-1 0 0,0-1 0 0 0,24 5-82 0 0,91 1-824 0 0,-84-14-5247 0 0,-37-2 1320 0 0,-4 1-6737 0 0</inkml:trace>
  <inkml:trace contextRef="#ctx0" brushRef="#br0" timeOffset="56645.576">6055 4497 0 0 0,'0'0'1135'0'0,"0"0"159"0"0,0 0 28 0 0,0 0-107 0 0,0 0-77 0 0,0 0-54 0 0,-5-3-21 0 0,-17-10 21 0 0,16 10-41 0 0,6 3-51 0 0,0 0-55 0 0,0 0-77 0 0,0 0-29 0 0,5 4 6822 0 0,-2 6-10241 0 0,0-2-5727 0 0,-3-8-2433 0 0</inkml:trace>
  <inkml:trace contextRef="#ctx0" brushRef="#br0" timeOffset="57996.086">8113 4169 7090 0 0,'0'0'2119'0'0,"0"0"-654"0"0,0 0-331 0 0,0 0-134 0 0,0 0-109 0 0,0 0-107 0 0,0 0-154 0 0,0 0-222 0 0,0 0-163 0 0,0 0-82 0 0,0 0-19 0 0,-3 13 22 0 0,-12 83 212 0 0,18-24-56 0 0,-9 265 695 0 0,-3-260-621 0 0,-3 0 1 0 0,-4-1-1 0 0,-23 69-396 0 0,26-115 434 0 0,13-29-201 0 0,0-1 27 0 0,12-20 283 0 0,32-36-464 0 0,3 2 1 0 0,1 2-1 0 0,3 2 0 0 0,2 3 0 0 0,26-16-79 0 0,-59 47-3 0 0,28-20-5 0 0,1 2 1 0 0,1 2 0 0 0,41-18 7 0 0,-85 47-11 0 0,2 0 1 0 0,-1 1 0 0 0,0-1-1 0 0,0 2 1 0 0,1-1-1 0 0,-1 1 1 0 0,1 0-1 0 0,0 0 1 0 0,-1 1 0 0 0,1 0-1 0 0,5 1 11 0 0,-11 0 4 0 0,-1 0-1 0 0,1 1 1 0 0,0-1-1 0 0,-1 0 1 0 0,0 1-1 0 0,1-1 1 0 0,-1 1-1 0 0,0 0 1 0 0,0-1-1 0 0,0 1 1 0 0,0 0-1 0 0,0 0 1 0 0,0 0-1 0 0,0 0 1 0 0,0-1-1 0 0,-1 1 1 0 0,1 0-1 0 0,-1 0 1 0 0,0 0 0 0 0,1 0-1 0 0,-1 0 1 0 0,0 0-1 0 0,0 1 1 0 0,0-1-1 0 0,-1 0 1 0 0,1 0-1 0 0,-1 1-3 0 0,2 2 24 0 0,-3 16 56 0 0,-1-1-1 0 0,-1 1 1 0 0,-1-1 0 0 0,-1 0 0 0 0,0 0 0 0 0,-2-1 0 0 0,0 0-1 0 0,-1 0 1 0 0,-1-1 0 0 0,0 0 0 0 0,-2-1 0 0 0,0 0-1 0 0,-1 0 1 0 0,0-2 0 0 0,-2 1 0 0 0,0-2 0 0 0,0 0 0 0 0,-1-1-1 0 0,-1-1 1 0 0,-1 1-80 0 0,-11 7 43 0 0,-1-2 0 0 0,-1 0 1 0 0,0-2-1 0 0,-1-2 0 0 0,-1-1 0 0 0,-1-1 0 0 0,1-2 0 0 0,-2-1 0 0 0,-31 4-43 0 0,-113-5-957 0 0,178-9 822 0 0,-1 1 1 0 0,0 0 0 0 0,0-1-1 0 0,1 1 1 0 0,-1-1-1 0 0,0 1 1 0 0,1-1 0 0 0,-1 0-1 0 0,0 1 1 0 0,1-1-1 0 0,-1 0 1 0 0,1 0 0 0 0,0 0-1 0 0,-1-1 1 0 0,1 1-1 0 0,0 0 1 0 0,0 0 0 0 0,-1-1-1 0 0,1 1 1 0 0,0-1-1 0 0,0 1 1 0 0,1-1 0 0 0,-1 1-1 0 0,0-1 1 0 0,0 0-1 0 0,1 1 1 0 0,-1-1 0 0 0,1 0-1 0 0,-1 1 1 0 0,1-1-1 0 0,0 0 1 0 0,0 0 0 0 0,0 0-1 0 0,0 1 1 0 0,0-1 0 0 0,0 0-1 0 0,0 0 1 0 0,1 1-1 0 0,-1-1 1 0 0,0 0 0 0 0,1 1-1 0 0,0-1 1 0 0,-1 0-1 0 0,1 1 1 0 0,0-1 0 0 0,0 1-1 0 0,0-1 1 0 0,0 1-1 0 0,0-1 1 0 0,0 1 0 0 0,0 0-1 0 0,1-1 1 0 0,-1 1-1 0 0,0 0 1 0 0,1 0 0 0 0,-1 0-1 0 0,1 0 1 0 0,-1 0-1 0 0,1 0 1 0 0,-1 1 0 0 0,1-1-1 0 0,1 0 135 0 0,49-35-8029 0 0,-33 23 2374 0 0</inkml:trace>
  <inkml:trace contextRef="#ctx0" brushRef="#br0" timeOffset="58266.098">9071 4644 11674 0 0,'0'0'1047'0'0,"0"0"-240"0"0,0 0-77 0 0,0 0 91 0 0,0 0 69 0 0,-34 20-13 0 0,-108 65-63 0 0,27 1 876 0 0,97-68-1434 0 0,9-12-220 0 0,1 1 1 0 0,1 0 0 0 0,-1 0 0 0 0,1 1 0 0 0,0-1 0 0 0,1 1 0 0 0,0 1 0 0 0,0 0 0 0 0,1-1 0 0 0,0 2 0 0 0,0-1 0 0 0,1 0 0 0 0,0 1 0 0 0,1 0 0 0 0,0 0 0 0 0,1 0 0 0 0,0 0 0 0 0,1 1 0 0 0,-1-1 0 0 0,2 0 0 0 0,0 1-37 0 0,1-7 4 0 0,0-1 0 0 0,1 1 0 0 0,-1-1 0 0 0,1 1 0 0 0,0-1 0 0 0,0 0 0 0 0,0 1 0 0 0,1-1 0 0 0,-1 0 0 0 0,1-1 0 0 0,0 1 0 0 0,0 0 0 0 0,-1-1 0 0 0,2 1 0 0 0,-1-1 0 0 0,0 0 0 0 0,0 0 0 0 0,1 0 0 0 0,-1-1 0 0 0,1 1 0 0 0,0-1 0 0 0,-1 0 0 0 0,1 0 0 0 0,0 0 0 0 0,0 0 0 0 0,-1-1 0 0 0,4 1-4 0 0,2 0 75 0 0,0 0 0 0 0,0-1 1 0 0,1 0-1 0 0,-1 0 0 0 0,0-1 1 0 0,0 0-1 0 0,0-1 0 0 0,0 0 0 0 0,0 0 1 0 0,0-1-1 0 0,3-2-75 0 0,11-7 179 0 0,-1-1 0 0 0,0-1 0 0 0,-1 0 0 0 0,-1-2 1 0 0,0-1-1 0 0,-1 0 0 0 0,-1-1 0 0 0,-1-1 0 0 0,-1-1 0 0 0,0 0 1 0 0,-1-1-1 0 0,0-4-179 0 0,-10 19 38 0 0,-1-1 0 0 0,1 0 1 0 0,-1-1-1 0 0,-1 1 0 0 0,0-1 1 0 0,0 0-1 0 0,0 0 1 0 0,-1 0-1 0 0,0 0 0 0 0,0 0 1 0 0,-1 0-1 0 0,0 0 0 0 0,-1-1 1 0 0,0 1-1 0 0,0 0 0 0 0,0-1 1 0 0,-1 1-1 0 0,-1 0 0 0 0,1 0 1 0 0,-1 0-1 0 0,-1 0 0 0 0,1 0 1 0 0,-2 0-1 0 0,1 1 1 0 0,-2-4-39 0 0,1 7-89 0 0,1 0 0 0 0,-1 1 0 0 0,1-1 0 0 0,-1 1 1 0 0,0 0-1 0 0,-1 0 0 0 0,1 0 0 0 0,0 0 0 0 0,-1 1 1 0 0,1 0-1 0 0,-1 0 0 0 0,0 0 0 0 0,0 0 1 0 0,-4 0 88 0 0,-44 9-3600 0 0,27 18-1667 0 0,12-6-1591 0 0,14-18 6633 0 0,-5 7-7009 0 0</inkml:trace>
  <inkml:trace contextRef="#ctx0" brushRef="#br0" timeOffset="58716.089">9420 4721 11658 0 0,'0'0'1361'0'0,"0"0"-478"0"0,0 0-242 0 0,0 0-95 0 0,0 0-98 0 0,0 0-55 0 0,0 0 32 0 0,0 0 77 0 0,0 0 21 0 0,-32 25-75 0 0,-102 78-99 0 0,58-20 34 0 0,73-80-374 0 0,0 0 0 0 0,0 0 1 0 0,0 1-1 0 0,1-1 0 0 0,-1 1 0 0 0,1 0 0 0 0,0 0 0 0 0,0 0 1 0 0,0 0-1 0 0,1 0 0 0 0,-1 0 0 0 0,1 1 0 0 0,0-1 0 0 0,0 0 1 0 0,0 1-1 0 0,1-1 0 0 0,0 0 0 0 0,0 1 0 0 0,0-1 1 0 0,0 1-1 0 0,1-1 0 0 0,-1 1 0 0 0,1-1 0 0 0,0 0 0 0 0,0 0 1 0 0,1 1-1 0 0,0-1 0 0 0,-1 0 0 0 0,1 0 0 0 0,1 0 1 0 0,-1 0-1 0 0,0-1 0 0 0,1 1 0 0 0,1 0-9 0 0,8 2 101 0 0,0-2 0 0 0,1 0 0 0 0,0 0 0 0 0,0-1 0 0 0,0 0 0 0 0,0-2 0 0 0,0 1 0 0 0,0-2 0 0 0,1 1 1 0 0,-1-2-1 0 0,0 0 0 0 0,1 0 0 0 0,-1-2 0 0 0,0 1 0 0 0,0-2 0 0 0,-1 1 0 0 0,1-2 0 0 0,-1 0 0 0 0,0 0 0 0 0,0-1 0 0 0,0-1 0 0 0,4-3-101 0 0,28-16 306 0 0,-2-1 0 0 0,-1-1 0 0 0,-1-3 0 0 0,-2-1 1 0 0,-1-2-1 0 0,-1-2 0 0 0,-2-1 0 0 0,-2-1 0 0 0,-1-2 0 0 0,6-14-306 0 0,-22 30 6 0 0,-1 1 0 0 0,-1-2 1 0 0,-1 0-1 0 0,-2-1 0 0 0,0 0 1 0 0,-2 0-1 0 0,0-1 0 0 0,-2 0 0 0 0,-1 0 1 0 0,-1 0-1 0 0,-2-1 0 0 0,-1 0 1 0 0,0 1-1 0 0,-3-2-6 0 0,2 19-48 0 0,-1 0 0 0 0,-1 1 1 0 0,0-1-1 0 0,0 1 0 0 0,-1 0 0 0 0,0 0 1 0 0,-1 0-1 0 0,0 0 0 0 0,0 0 1 0 0,-1 1-1 0 0,0-1 0 0 0,0 1 0 0 0,-1 1 1 0 0,0-1-1 0 0,-1 1 0 0 0,0 0 0 0 0,0 1 1 0 0,0-1-1 0 0,0 1 0 0 0,-1 1 0 0 0,0-1 1 0 0,-1 1-1 0 0,1 1 0 0 0,-1 0 0 0 0,0 0 1 0 0,0 0-1 0 0,0 1 0 0 0,0 1 1 0 0,-3-1 47 0 0,-3 2-59 0 0,1 1 0 0 0,-1 1 1 0 0,1 0-1 0 0,-1 1 1 0 0,1 1-1 0 0,-1 0 1 0 0,1 1-1 0 0,0 0 1 0 0,1 1-1 0 0,-1 0 0 0 0,1 2 1 0 0,0-1-1 0 0,0 2 1 0 0,1-1-1 0 0,0 2 1 0 0,0 0-1 0 0,1 0 0 0 0,0 1 1 0 0,-2 4 58 0 0,-6 5-29 0 0,0 2 0 0 0,2 0 0 0 0,0 1 0 0 0,2 0 0 0 0,0 1 0 0 0,2 1 0 0 0,0 0 0 0 0,2 1 0 0 0,1 1 0 0 0,1-1 29 0 0,2-7-25 0 0,0-1 0 0 0,2 1 0 0 0,0 0 1 0 0,1 0-1 0 0,1 1 0 0 0,1-1 1 0 0,0 1-1 0 0,1 0 0 0 0,2-1 1 0 0,-1 1-1 0 0,2-1 0 0 0,1 1 0 0 0,0-1 1 0 0,1 1-1 0 0,1-1 0 0 0,1-1 1 0 0,0 1-1 0 0,2-1 0 0 0,0 0 1 0 0,0-1-1 0 0,2 1 0 0 0,0-2 0 0 0,1 1 25 0 0,2-2-64 0 0,1-2 0 0 0,0 0 0 0 0,1 0-1 0 0,1-1 1 0 0,-1-1 0 0 0,1-1-1 0 0,1 0 1 0 0,0-1 0 0 0,0-1-1 0 0,1 0 1 0 0,0-1 0 0 0,0-1 0 0 0,0-1-1 0 0,0-1 1 0 0,1 0 0 0 0,5-1 64 0 0,0-1-1107 0 0,0-1 0 0 0,0-1 1 0 0,1-1-1 0 0,-1 0 1 0 0,0-2-1 0 0,-1-1 0 0 0,21-8 1107 0 0,40-16-8755 0 0,-60 18 5397 0 0</inkml:trace>
  <inkml:trace contextRef="#ctx0" brushRef="#br0" timeOffset="61834.503">10140 4732 0 0 0,'0'0'729'0'0,"0"0"169"0"0,0 0 40 0 0,0 0-69 0 0,0 0-121 0 0,0 0-114 0 0,0 0-98 0 0,0 0-53 0 0,-9 8 2034 0 0,-20 80-656 0 0,21-69-1312 0 0,1 1-1 0 0,1 0 0 0 0,0 1 0 0 0,2 0 1 0 0,0 0-1 0 0,2 0 0 0 0,0 1-548 0 0,1-20 15 0 0,1-1 0 0 0,-1 1 0 0 0,1-1-1 0 0,0 1 1 0 0,-1 0 0 0 0,1-1 0 0 0,0 1 0 0 0,0-1 0 0 0,0 1-1 0 0,0 0 1 0 0,0-1 0 0 0,1 1 0 0 0,-1 0 0 0 0,0-1 0 0 0,1 1 0 0 0,-1-1-1 0 0,1 1 1 0 0,-1-1 0 0 0,1 1 0 0 0,0-1 0 0 0,0 1 0 0 0,0-1-1 0 0,0 0 1 0 0,0 1 0 0 0,0-1 0 0 0,0 0 0 0 0,0 0 0 0 0,0 0-1 0 0,1 0 1 0 0,-1 0 0 0 0,0 0 0 0 0,1 0 0 0 0,-1 0 0 0 0,1 0 0 0 0,-1-1-1 0 0,1 1 1 0 0,-1 0 0 0 0,1-1 0 0 0,-1 0 0 0 0,1 1 0 0 0,0-1-1 0 0,-1 0 1 0 0,1 0 0 0 0,-1 0 0 0 0,1 0 0 0 0,1 0-15 0 0,9-3 186 0 0,0 0 1 0 0,0 0 0 0 0,0-2-1 0 0,-1 0 1 0 0,0 0 0 0 0,1-1-1 0 0,-2 0 1 0 0,1-1 0 0 0,-1 0-1 0 0,0 0 1 0 0,0-1 0 0 0,-1-1-1 0 0,0 0 1 0 0,7-9-187 0 0,-1 4 191 0 0,17-18 115 0 0,-1-2-1 0 0,-1 0 1 0 0,-2-2-1 0 0,-1-2 0 0 0,-3 0 1 0 0,17-35-306 0 0,-7 4 809 0 0,-47 113-731 0 0,2 1 1 0 0,2 1-1 0 0,2-1 0 0 0,2 1 0 0 0,2 1 0 0 0,2-1 0 0 0,4 27-78 0 0,46 314-977 0 0,-43-334 655 0 0,-3 0 0 0 0,-1 0 1 0 0,-4 1-1 0 0,-1-1 0 0 0,-10 51 322 0 0,11-95 64 0 0,1 0 0 0 0,-1 0 0 0 0,0 0 0 0 0,-1-1 0 0 0,0 1 0 0 0,0-1-1 0 0,-1 1 1 0 0,0-1 0 0 0,0 0 0 0 0,-1 0 0 0 0,0-1 0 0 0,0 0 0 0 0,-1 0 0 0 0,0 0 0 0 0,-1 0-1 0 0,1-1 1 0 0,-1 0 0 0 0,0-1 0 0 0,-1 1 0 0 0,1-1 0 0 0,-1-1 0 0 0,0 1 0 0 0,0-1 0 0 0,0-1-1 0 0,-1 0 1 0 0,0 0 0 0 0,1 0 0 0 0,-1-1 0 0 0,0 0 0 0 0,0-1 0 0 0,0 0 0 0 0,-8-1-64 0 0,14 0 36 0 0,0-1 1 0 0,0 0 0 0 0,0 0 0 0 0,0 0-1 0 0,1 0 1 0 0,-1-1 0 0 0,0 1 0 0 0,0-1 0 0 0,1 0-1 0 0,-1 0 1 0 0,1 0 0 0 0,0 0 0 0 0,-1 0-1 0 0,1 0 1 0 0,0-1 0 0 0,0 1 0 0 0,0-1-1 0 0,1 1 1 0 0,-1-1 0 0 0,1 0 0 0 0,-1 0 0 0 0,1 0-1 0 0,0 0 1 0 0,0 0 0 0 0,0 0 0 0 0,0 0-1 0 0,1 0 1 0 0,-1-3-37 0 0,-5-91 394 0 0,12 63-391 0 0,2 0 1 0 0,1 0 0 0 0,2 1 0 0 0,1 0 0 0 0,2 1 0 0 0,1 1 0 0 0,1 0 0 0 0,2 1 0 0 0,1 1-1 0 0,1 0 1 0 0,5-2-4 0 0,104-126-2000 0 0,-81 110-2090 0 0,1 1-4818 0 0,-34 34 2255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1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59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5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4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8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1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1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59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5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4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8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1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1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1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59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5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4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8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1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1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0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317 393 3769 0 0,'0'0'2375'0'0,"0"0"-147"0"0,0 0-79 0 0,0 0 3 0 0,0 0-81 0 0,0 0-275 0 0,0 0-365 0 0,0 0-337 0 0,0 0-260 0 0,0 0-202 0 0,0 0-159 0 0,-14-3-128 0 0,-46-4-64 0 0,20 25 99 0 0,32-11-273 0 0,-11 12-13 0 0,0 0 1 0 0,2 1-1 0 0,0 1 1 0 0,1 1-1 0 0,1 1 1 0 0,1 0-1 0 0,1 0 1 0 0,1 1-1 0 0,1 1 1 0 0,2 0-1 0 0,0 1 1 0 0,2 0-1 0 0,-3 13-94 0 0,8-29 19 0 0,1 0 0 0 0,-1 0 1 0 0,1 1-1 0 0,1-1 0 0 0,0 0 0 0 0,0 1 0 0 0,1-1 1 0 0,1 1-1 0 0,0-1 0 0 0,0 0 0 0 0,1 0 0 0 0,0 0 1 0 0,0 0-1 0 0,1-1 0 0 0,1 1 0 0 0,0-1 0 0 0,0 0 1 0 0,1 0-1 0 0,0-1 0 0 0,0 0 0 0 0,1 0 0 0 0,0 0 1 0 0,0-1-1 0 0,1 0 0 0 0,0 0 0 0 0,0-1 0 0 0,1 0 0 0 0,-1 0 1 0 0,1-1-1 0 0,1 0 0 0 0,-1-1 0 0 0,1 0 0 0 0,2 0-19 0 0,4 1-72 0 0,0-2-1 0 0,1 0 1 0 0,-1-1-1 0 0,1-1 1 0 0,0-1 0 0 0,-1 0-1 0 0,1-1 1 0 0,-1 0-1 0 0,1-2 1 0 0,-1 0-1 0 0,0 0 1 0 0,0-2-1 0 0,0 0 1 0 0,10-5 72 0 0,46-28-4169 0 0,-28 10-6078 0 0,-34 20 1699 0 0</inkml:trace>
  <inkml:trace contextRef="#ctx0" brushRef="#br0" timeOffset="265.395">706 698 6585 0 0,'0'0'3102'0'0,"0"0"-1092"0"0,0 0-480 0 0,0 0-38 0 0,0 0-68 0 0,0 0-158 0 0,0 0-206 0 0,0 0-224 0 0,0 0-198 0 0,-33 28-145 0 0,-100 87-138 0 0,130-114-338 0 0,-1 1 0 0 0,1 0 0 0 0,0 0 0 0 0,1 0 0 0 0,-1 1 0 0 0,0-1-1 0 0,1 1 1 0 0,-1 0 0 0 0,1-1 0 0 0,0 1 0 0 0,0 0 0 0 0,0 0 0 0 0,0 0 0 0 0,0 1 0 0 0,1-1 0 0 0,-1 0-1 0 0,1 1 1 0 0,0-1 0 0 0,0 1 0 0 0,0 2-17 0 0,0 3 64 0 0,1-6-39 0 0,-1 0 0 0 0,0 1 1 0 0,1-1-1 0 0,-1 0 1 0 0,1 0-1 0 0,0 0 1 0 0,0 0-1 0 0,1 0 1 0 0,-1 1-1 0 0,0-1 0 0 0,1 0 1 0 0,0 0-1 0 0,0 0 1 0 0,0 0-1 0 0,0 0 1 0 0,0 0-1 0 0,1 0 1 0 0,-1-1-1 0 0,1 1 1 0 0,0 0-1 0 0,-1-1 0 0 0,1 1 1 0 0,1-1-1 0 0,-1 0 1 0 0,0 0-1 0 0,0 0 1 0 0,1 0-1 0 0,-1 0 1 0 0,1 0-1 0 0,0 0 0 0 0,0-1 1 0 0,-1 1-1 0 0,1-1 1 0 0,0 0-1 0 0,0 0 1 0 0,2 0-26 0 0,12 3 93 0 0,0-1 1 0 0,-1-1 0 0 0,1 0-1 0 0,0-2 1 0 0,0 0 0 0 0,0 0 0 0 0,-1-2-1 0 0,5-1-93 0 0,-4 1 122 0 0,0-1 0 0 0,0-1-1 0 0,0 0 1 0 0,0-1 0 0 0,-1-1-1 0 0,0-1 1 0 0,0 0 0 0 0,-1-1-1 0 0,0-1 1 0 0,0 0 0 0 0,-1-1 0 0 0,7-6-122 0 0,-17 13 21 0 0,0-1 0 0 0,0 1 1 0 0,-1-1-1 0 0,1 0 0 0 0,-1 1 1 0 0,0-1-1 0 0,0-1 1 0 0,0 1-1 0 0,0 0 0 0 0,-1-1 1 0 0,0 0-1 0 0,0 1 0 0 0,0-1 1 0 0,0 0-1 0 0,-1 0 1 0 0,0 0-1 0 0,0 0 0 0 0,0 0 1 0 0,-1 0-1 0 0,1 0 0 0 0,-1 0 1 0 0,0-1-1 0 0,-1 1 1 0 0,1 0-1 0 0,-1 0 0 0 0,0 0 1 0 0,-1 0-1 0 0,1 0 0 0 0,-1 0 1 0 0,0 1-1 0 0,0-1 1 0 0,0 0-1 0 0,-1 1 0 0 0,0-1-21 0 0,-4-1-196 0 0,-1 0-1 0 0,-1 0 1 0 0,1 1-1 0 0,-1 0 1 0 0,0 1-1 0 0,0 0 1 0 0,0 0-1 0 0,0 1 1 0 0,-1 0-1 0 0,1 1 1 0 0,-1 0 0 0 0,0 0-1 0 0,1 1 1 0 0,-1 1-1 0 0,0-1 1 0 0,-7 2 196 0 0,-41 5-4327 0 0,5 7-4451 0 0,34-6-19 0 0</inkml:trace>
  <inkml:trace contextRef="#ctx0" brushRef="#br0" timeOffset="1612.451">1074 901 0 0 0,'0'0'504'0'0,"0"0"1111"0"0,0 0 476 0 0,0 0-13 0 0,0 0-203 0 0,0 0-189 0 0,0 0-143 0 0,0 0-91 0 0,0 0-129 0 0,0 0-157 0 0,0 0-138 0 0,0 0-111 0 0,16 4-80 0 0,48 10-53 0 0,-59-13-627 0 0,0 0 0 0 0,0-1 0 0 0,0 1 0 0 0,1-1 1 0 0,-1 0-1 0 0,0-1 0 0 0,0 1 0 0 0,0-1 0 0 0,0 0 1 0 0,0 0-1 0 0,0-1 0 0 0,0 0 0 0 0,0 0 0 0 0,-1 0 1 0 0,1 0-1 0 0,-1 0 0 0 0,1-1 0 0 0,-1 0 0 0 0,0 0 1 0 0,2-2-158 0 0,13-8 367 0 0,-12 10-303 0 0,-1-1 1 0 0,1 0-1 0 0,-1 0 0 0 0,0 0 1 0 0,-1-1-1 0 0,1 1 0 0 0,-1-1 1 0 0,0-1-1 0 0,0 1 0 0 0,0-1 1 0 0,-1 0-1 0 0,0 0 0 0 0,0 0 1 0 0,-1 0-1 0 0,1-1 0 0 0,-1 0 1 0 0,-1 1-1 0 0,1-1 0 0 0,-1 0 0 0 0,-1 0 1 0 0,1-1-1 0 0,-1-1-64 0 0,-1 7-35 0 0,0 1 0 0 0,-1 0-1 0 0,1-1 1 0 0,0 1 0 0 0,-1 0 0 0 0,1-1-1 0 0,-1 1 1 0 0,0 0 0 0 0,0-1 0 0 0,1 1-1 0 0,-1 0 1 0 0,0 0 0 0 0,0 0 0 0 0,0 0 0 0 0,0 0-1 0 0,0 0 1 0 0,0 0 0 0 0,0 0 0 0 0,0 0-1 0 0,-1 0 1 0 0,1 1 0 0 0,0-1 0 0 0,-1 1-1 0 0,1-1 1 0 0,0 1 0 0 0,-1-1 0 0 0,1 1-1 0 0,0-1 1 0 0,-1 1 0 0 0,1 0 0 0 0,-1 0-1 0 0,1 0 1 0 0,-1 0 0 0 0,1 0 0 0 0,0 0-1 0 0,-1 0 1 0 0,1 1 0 0 0,-2-1 35 0 0,-55 12-1663 0 0,40-4 1146 0 0,1 1 1 0 0,1 0-1 0 0,-1 1 0 0 0,2 0 0 0 0,-1 2 1 0 0,1-1-1 0 0,1 2 0 0 0,0 0 1 0 0,1 1-1 0 0,1 0 0 0 0,0 1 0 0 0,0 1 1 0 0,2-1-1 0 0,0 2 0 0 0,-3 7 517 0 0,11-20 14 0 0,1 0 1 0 0,0-1-1 0 0,0 1 0 0 0,0 0 0 0 0,0 0 0 0 0,0 0 0 0 0,1 0 1 0 0,0 0-1 0 0,0 0 0 0 0,0 0 0 0 0,0 0 0 0 0,1-1 1 0 0,-1 1-1 0 0,1 0 0 0 0,0 0 0 0 0,0 0 0 0 0,0 0 1 0 0,1-1-1 0 0,-1 1 0 0 0,1-1 0 0 0,0 1 0 0 0,0-1 1 0 0,0 0-1 0 0,1 1 0 0 0,-1-1 0 0 0,1 0 0 0 0,0-1 1 0 0,-1 1-1 0 0,1 0 0 0 0,1-1 0 0 0,-1 0 0 0 0,2 2-14 0 0,3 1 177 0 0,1 0 0 0 0,1-1 0 0 0,-1 0-1 0 0,1 0 1 0 0,-1-1 0 0 0,1 0 0 0 0,0-1-1 0 0,0 0 1 0 0,0 0 0 0 0,1-1 0 0 0,-1-1-1 0 0,0 0-176 0 0,10 1 367 0 0,0-2 1 0 0,0-1-1 0 0,0 0 0 0 0,0-1 0 0 0,0-1 0 0 0,-1-1 0 0 0,0-1 1 0 0,0-1-1 0 0,0 0 0 0 0,-1-1 0 0 0,0-1 0 0 0,-1-1 0 0 0,7-5-367 0 0,7-5 149 0 0,0-2 1 0 0,-1-1-1 0 0,-2-1 0 0 0,0-2 0 0 0,-2 0 0 0 0,0-2 0 0 0,-2-1 0 0 0,-2-1 1 0 0,0-1-1 0 0,-2-1 0 0 0,-2-1 0 0 0,0 0 0 0 0,-3-1 0 0 0,-1-1 0 0 0,-1 0 0 0 0,-2-1 1 0 0,6-34-150 0 0,-15 55-43 0 0,1 5 18 0 0,-1 0 1 0 0,0 0 0 0 0,0 0 0 0 0,-1 0 0 0 0,-1 0 0 0 0,0 0 0 0 0,0 0-1 0 0,-1-1 1 0 0,0 1 0 0 0,-1 0 0 0 0,0 0 0 0 0,0 1 0 0 0,-1-1 0 0 0,0 0-1 0 0,-1 1 1 0 0,0 0 0 0 0,-3-5 24 0 0,2 11-17 0 0,0 1-1 0 0,0-1 1 0 0,-1 1-1 0 0,1 0 1 0 0,-1 0-1 0 0,1 0 1 0 0,-1 1-1 0 0,0 0 1 0 0,1 0-1 0 0,-1 0 1 0 0,0 1-1 0 0,0 0 1 0 0,1 0-1 0 0,-1 0 1 0 0,0 1-1 0 0,0 0 1 0 0,1 0-1 0 0,-1 0 1 0 0,1 1-1 0 0,-1 0 1 0 0,1 0-1 0 0,-1 0 1 0 0,1 1-1 0 0,0-1 1 0 0,0 1-1 0 0,0 1 1 0 0,1-1-1 0 0,-1 1 1 0 0,1 0-1 0 0,0 0 1 0 0,0 0-1 0 0,0 0 1 0 0,0 1-1 0 0,-2 3 18 0 0,-5 4-19 0 0,1 1-1 0 0,0 1 0 0 0,1 0 1 0 0,0 0-1 0 0,1 1 1 0 0,1 0-1 0 0,0 0 0 0 0,1 1 1 0 0,1 0-1 0 0,0 0 0 0 0,1 0 1 0 0,1 0-1 0 0,1 1 1 0 0,0 0-1 0 0,1 0 20 0 0,0 21-20 0 0,1 1 0 0 0,2 0 0 0 0,2-1 0 0 0,2 1 0 0 0,1-1 0 0 0,2 0 20 0 0,2 14-129 0 0,-2 0 0 0 0,-2 0 1 0 0,-2 1-1 0 0,-3 0 0 0 0,-2 0 0 0 0,-4 25 129 0 0,-1-50-391 0 0,0 0 0 0 0,-2 0 0 0 0,-1-1 0 0 0,-1 0 0 0 0,-1-1 0 0 0,-2 0 0 0 0,0 0 0 0 0,-2-1-1 0 0,0-1 1 0 0,-2 0 0 0 0,-4 3 391 0 0,15-20 23 0 0,-1 1-1 0 0,-1-1 1 0 0,1 0-1 0 0,-1-1 1 0 0,0 1 0 0 0,0-1-1 0 0,-1-1 1 0 0,0 0-1 0 0,0 0 1 0 0,0 0-1 0 0,-1-1 1 0 0,-4 2-23 0 0,11-8 66 0 0,1 1 0 0 0,-1-1 1 0 0,0 0-1 0 0,1 0 0 0 0,-1 1 1 0 0,1-1-1 0 0,0 0 0 0 0,-1 0 0 0 0,1 0 1 0 0,0-1-1 0 0,0 1 0 0 0,1 0 1 0 0,-1 0-1 0 0,0 0 0 0 0,1-1 0 0 0,-1 1 1 0 0,1 0-1 0 0,0-1 0 0 0,0 1 0 0 0,0-1 1 0 0,0 1-1 0 0,0 0 0 0 0,0-1 1 0 0,1 1-1 0 0,-1 0 0 0 0,1 0 0 0 0,-1-1 1 0 0,1 1-1 0 0,0 0 0 0 0,0 0 0 0 0,0 0 1 0 0,0 0-1 0 0,2-2-66 0 0,112-165 1604 0 0,-75 117-1370 0 0,39-51-458 0 0,-4-4 1 0 0,-5-3-1 0 0,-5-3 1 0 0,-5-3-1 0 0,26-77 224 0 0,-77 168 25 0 0,-1 0-1 0 0,0 0 1 0 0,-2 0-1 0 0,-1-1 0 0 0,-2 0 1 0 0,0 0-1 0 0,-2 0 1 0 0,0 0-1 0 0,-2-3-24 0 0,1 27 27 0 0,0 0 0 0 0,-1 0-1 0 0,1-1 1 0 0,-1 1 0 0 0,1 0-1 0 0,-1 0 1 0 0,0 0 0 0 0,0 0-1 0 0,0 0 1 0 0,0 0 0 0 0,0 0-1 0 0,0 0 1 0 0,0 0 0 0 0,-1 0-1 0 0,1 0 1 0 0,-1 1 0 0 0,0-1-1 0 0,1 1 1 0 0,-1-1 0 0 0,0 1-1 0 0,0-1 1 0 0,0 1 0 0 0,0 0-1 0 0,0 0 1 0 0,0 0 0 0 0,0 0-1 0 0,0 1 1 0 0,0-1 0 0 0,0 0-1 0 0,-1 1 1 0 0,1 0 0 0 0,0-1-1 0 0,0 1 1 0 0,-1 0 0 0 0,1 0-1 0 0,0 0 1 0 0,0 0 0 0 0,-1 1-1 0 0,1-1 1 0 0,0 1 0 0 0,0-1-1 0 0,0 1 1 0 0,-1 0 0 0 0,1 0 0 0 0,0 0-1 0 0,0 0 1 0 0,0 0 0 0 0,1 0-1 0 0,-2 1-26 0 0,-7 9 25 0 0,1 0-1 0 0,0 1 1 0 0,1-1-1 0 0,0 2 1 0 0,1-1-1 0 0,1 1 1 0 0,0 0-1 0 0,0 1 0 0 0,1-1 1 0 0,1 1-1 0 0,1 0 1 0 0,0 0-1 0 0,0 1 1 0 0,1-1-1 0 0,1 0 1 0 0,1 1-1 0 0,0 4-24 0 0,-3 32 4 0 0,2 0-1 0 0,3 0 1 0 0,2 0-1 0 0,2 0 0 0 0,2-1 1 0 0,2 0-1 0 0,17 46-3 0 0,-14-54-70 0 0,-2 0 0 0 0,-2 1 0 0 0,-1 0-1 0 0,-3 1 1 0 0,-1-1 0 0 0,-2 15 70 0 0,-2-36-26 0 0,-1-1 1 0 0,0 1-1 0 0,-2 0 0 0 0,0 0 0 0 0,-1-1 1 0 0,-2 0-1 0 0,0 0 0 0 0,-1 0 1 0 0,-1-1-1 0 0,-1 0 0 0 0,-1 0 1 0 0,-3 3 25 0 0,10-16 40 0 0,0 0 0 0 0,-1 1 1 0 0,0-2-1 0 0,0 1 0 0 0,-1 0 1 0 0,0-1-1 0 0,0 0 0 0 0,0 0 1 0 0,-1 0-1 0 0,0-1 0 0 0,0 0 1 0 0,0 0-1 0 0,-1 0 0 0 0,0-1 0 0 0,1 0 1 0 0,-2 0-1 0 0,1-1 0 0 0,0 0 1 0 0,-1 0-1 0 0,1-1 0 0 0,-1 0 1 0 0,-5 1-41 0 0,10-5 53 0 0,1 0 0 0 0,-1 1 0 0 0,1-1 0 0 0,0 0 1 0 0,0-1-1 0 0,0 1 0 0 0,0 0 0 0 0,0-1 0 0 0,0 1 0 0 0,1-1 1 0 0,-1 1-1 0 0,1-1 0 0 0,0 0 0 0 0,0 0 0 0 0,0 0 0 0 0,0 0 1 0 0,0 0-1 0 0,1 1 0 0 0,-1-1 0 0 0,1 0 0 0 0,0-1 1 0 0,-1 1-1 0 0,1 0 0 0 0,1-2-53 0 0,2-24 32 0 0,0 1 0 0 0,3-1 1 0 0,0 1-1 0 0,1 0 0 0 0,2 0 0 0 0,1 1 1 0 0,1 0-1 0 0,2 1 0 0 0,0 1 0 0 0,2 0 1 0 0,15-21-33 0 0,101-149-3385 0 0,-117 170-560 0 0,-11 16-356 0 0,-1 0-3609 0 0,0 5 4099 0 0</inkml:trace>
  <inkml:trace contextRef="#ctx0" brushRef="#br0" timeOffset="1860.861">2204 864 14427 0 0,'0'0'2626'0'0,"0"0"-984"0"0,0 0-334 0 0,0 0 28 0 0,0 0-165 0 0,0 0-292 0 0,0 0-258 0 0,0 0-232 0 0,0 0-152 0 0,0 0-102 0 0,1 31-70 0 0,0 141-101 0 0,-1-164-379 0 0,1 19-408 0 0,9-18-8116 0 0,-8-10 2598 0 0,0-2-1941 0 0</inkml:trace>
  <inkml:trace contextRef="#ctx0" brushRef="#br0" timeOffset="2110.09">2219 662 9682 0 0,'0'0'3297'0'0,"0"0"-1737"0"0,0 0-680 0 0,0 0-352 0 0,0 0-312 0 0,0 0-280 0 0,0 0-456 0 0,0 0-680 0 0,0 0-928 0 0,0 0-1769 0 0,0 0-4457 0 0</inkml:trace>
  <inkml:trace contextRef="#ctx0" brushRef="#br0" timeOffset="2284.67">2589 776 16932 0 0,'0'0'1511'0'0,"0"0"-196"0"0,0 0-46 0 0,0 0-42 0 0,0 0-196 0 0,0 0-236 0 0,0 0-230 0 0,0 0-211 0 0,0 0-121 0 0,0 0-110 0 0,0 0-65 0 0,0 0-22 0 0,0 0-49 0 0,-29 5-20 0 0,-92 21-22 0 0,118-26 49 0 0,1 1-1 0 0,-1-1 1 0 0,0 1 0 0 0,1-1-1 0 0,-1 1 1 0 0,1 0 0 0 0,-1 0-1 0 0,1 0 1 0 0,-1 0 0 0 0,1 1-1 0 0,0-1 1 0 0,-1 1 0 0 0,1-1-1 0 0,0 1 1 0 0,0 0 0 0 0,0 0-1 0 0,0 0 1 0 0,1 0 0 0 0,-1 0-1 0 0,0 0 1 0 0,1 1 0 0 0,0-1-1 0 0,-1 0 1 0 0,1 2 6 0 0,-3 4-31 0 0,0-3 2 0 0,1 1-1 0 0,0 0 1 0 0,0 0-1 0 0,1 0 1 0 0,-1 0-1 0 0,1 0 0 0 0,1 1 1 0 0,-1-1-1 0 0,1 0 1 0 0,0 1-1 0 0,0-1 1 0 0,1 1-1 0 0,0 0 1 0 0,0-1-1 0 0,1 1 0 0 0,0-1 1 0 0,0 1-1 0 0,0-1 1 0 0,1 0-1 0 0,0 1 1 0 0,0-1-1 0 0,0 0 0 0 0,1 0 1 0 0,0 0-1 0 0,0-1 1 0 0,1 1-1 0 0,0-1 1 0 0,0 0-1 0 0,0 1 1 0 0,0-2-1 0 0,1 1 0 0 0,-1 0 1 0 0,1-1-1 0 0,1 0 1 0 0,-1 0-1 0 0,3 1 30 0 0,0-1 7 0 0,1 0 0 0 0,-1 0 0 0 0,1-1 0 0 0,0 0-1 0 0,0-1 1 0 0,1 0 0 0 0,-1 0 0 0 0,0-1 0 0 0,1 0 0 0 0,-1 0 0 0 0,1-1 0 0 0,-1 0-1 0 0,1-1 1 0 0,-1 0 0 0 0,0-1 0 0 0,1 0 0 0 0,-1 0 0 0 0,0-1 0 0 0,0 0 0 0 0,4-3-7 0 0,59-50-662 0 0,-56 31-3538 0 0,-8-4-5927 0 0,-7 21 877 0 0</inkml:trace>
  <inkml:trace contextRef="#ctx0" brushRef="#br0" timeOffset="2443.653">2836 835 10778 0 0,'0'0'5019'0'0,"0"0"-2693"0"0,0 0-831 0 0,0 0-82 0 0,0 0-163 0 0,0 0-247 0 0,0 0-238 0 0,0 0-182 0 0,0 0-164 0 0,0 0-123 0 0,0 0-106 0 0,0 0-78 0 0,0 0-69 0 0,-5 24-64 0 0,-12 72-98 0 0,18-51-1368 0 0,14-41-5328 0 0,-11-4 2116 0 0,-2 0-6468 0 0</inkml:trace>
  <inkml:trace contextRef="#ctx0" brushRef="#br0" timeOffset="2596.052">2803 525 16203 0 0,'0'0'1961'0'0,"0"0"-633"0"0,0 0-440 0 0,0 0-320 0 0,0 0-239 0 0,0 0-217 0 0,0 0-216 0 0,0 0-281 0 0,0 0-223 0 0,0 0-216 0 0,0 0-672 0 0,0 0-1777 0 0,0 0-2568 0 0,0 0-3017 0 0</inkml:trace>
  <inkml:trace contextRef="#ctx0" brushRef="#br0" timeOffset="3280.654">3035 930 14275 0 0,'0'0'1388'0'0,"0"0"-45"0"0,0 0 108 0 0,0 0-64 0 0,0 0-276 0 0,0 0-244 0 0,0 0-151 0 0,0 0-113 0 0,0 0-95 0 0,0 0-77 0 0,0 0-76 0 0,0 0-61 0 0,0 0-24 0 0,31-10-4 0 0,98-31-20 0 0,-79 11 169 0 0,-48 29-405 0 0,0 0 0 0 0,0-1 1 0 0,-1 1-1 0 0,1-1 0 0 0,0 1 1 0 0,-1-1-1 0 0,1 0 1 0 0,-1 1-1 0 0,1-1 0 0 0,-1 0 1 0 0,0 0-1 0 0,0 0 1 0 0,0 0-1 0 0,0 0 0 0 0,0-1 1 0 0,-1 1-1 0 0,1 0 0 0 0,0 0 1 0 0,-1 0-1 0 0,0-1 1 0 0,1 1-1 0 0,-1 0 0 0 0,0 0 1 0 0,0-1-1 0 0,-1 1 0 0 0,1 0 1 0 0,0-1-1 0 0,-1 1 1 0 0,1 0-1 0 0,-1 0 0 0 0,0 0 1 0 0,0-1-1 0 0,0 1 1 0 0,0 0-1 0 0,0 0 0 0 0,0 0 1 0 0,0 1-1 0 0,-1-1 0 0 0,1 0 1 0 0,-1 0-1 0 0,1 1 1 0 0,-1-1-11 0 0,-8 0-139 0 0,0 1 0 0 0,1 0 0 0 0,-1 1 0 0 0,0 0 0 0 0,1 0 1 0 0,-1 1-1 0 0,0 0 0 0 0,1 1 0 0 0,-1 0 0 0 0,1 1 0 0 0,-1 0 1 0 0,1 0-1 0 0,0 1 0 0 0,0 0 0 0 0,1 0 0 0 0,-1 1 0 0 0,1 0 1 0 0,0 1-1 0 0,1 0 0 0 0,-1 0 0 0 0,1 1 0 0 0,0 0 0 0 0,1 0 1 0 0,-1 1-1 0 0,1-1 0 0 0,1 1 0 0 0,0 1 0 0 0,0-1 0 0 0,-4 9 139 0 0,7-13-65 0 0,0 1 0 0 0,1-1 0 0 0,-1 1 0 0 0,1-1-1 0 0,0 1 1 0 0,0-1 0 0 0,0 1 0 0 0,1 0-1 0 0,0-1 1 0 0,0 1 0 0 0,0 0 0 0 0,0 0-1 0 0,1-1 1 0 0,-1 1 0 0 0,1-1 0 0 0,0 1 0 0 0,1 0-1 0 0,-1-1 1 0 0,1 0 0 0 0,0 1 0 0 0,0-1-1 0 0,1 0 1 0 0,-1 0 0 0 0,1 0 0 0 0,-1 0 0 0 0,1-1-1 0 0,1 1 1 0 0,-1-1 0 0 0,0 1 0 0 0,1-1-1 0 0,0 0 1 0 0,-1-1 0 0 0,5 3 65 0 0,4 1-219 0 0,1 0-1 0 0,0 0 1 0 0,0-2-1 0 0,0 0 1 0 0,0 0-1 0 0,0-1 1 0 0,1-1 0 0 0,0 0-1 0 0,0-1 1 0 0,-1 0-1 0 0,1-1 1 0 0,0-1-1 0 0,5-1 220 0 0,72-26-3709 0 0,-36-2-2985 0 0,-18-2 602 0 0,-8-35 5472 0 0,-40 58 5187 0 0,-12 25-2853 0 0,22-15-1508 0 0,0 1 1 0 0,1-1-1 0 0,-1 0 0 0 0,1 1 1 0 0,0-1-1 0 0,-1 0 0 0 0,1 1 1 0 0,0-1-1 0 0,0 1 1 0 0,0-1-1 0 0,0 1 0 0 0,0-1 1 0 0,0 1-1 0 0,0-1 0 0 0,1 0 1 0 0,-1 1-1 0 0,0-1 0 0 0,1 1 1 0 0,-1-1-1 0 0,1 0 0 0 0,-1 1 1 0 0,1-1-1 0 0,0 0 0 0 0,0 0 1 0 0,0 0-1 0 0,-1 1 0 0 0,1-1 1 0 0,0 0-1 0 0,0 0 0 0 0,0 0 1 0 0,1 0-1 0 0,-1 0 0 0 0,0-1 1 0 0,0 1-1 0 0,0 0 1 0 0,1-1-1 0 0,-1 1 0 0 0,0 0 1 0 0,1-1-1 0 0,-1 0 0 0 0,1 1 1 0 0,-1-1-1 0 0,0 0 0 0 0,1 1 1 0 0,0-1-207 0 0,67-9 5467 0 0,141-130-1887 0 0,-205 189-4333 0 0,-5-46 743 0 0,-1-1 0 0 0,0 0 0 0 0,1 0 0 0 0,0 0 0 0 0,0 1 0 0 0,0-1 0 0 0,0 0 0 0 0,0 0 0 0 0,1 1 0 0 0,0-1 0 0 0,-1 0 0 0 0,1 0 0 0 0,0 0 0 0 0,0 0 0 0 0,1 0 0 0 0,-1 0 0 0 0,1 0 0 0 0,-1 0 0 0 0,1-1 0 0 0,0 1 0 0 0,0-1 0 0 0,0 1 0 0 0,1-1 0 0 0,-1 0 0 0 0,0 1 0 0 0,1-1 0 0 0,-1-1 0 0 0,1 1 0 0 0,0 0 0 0 0,0 0 0 0 0,0-1 0 0 0,0 0 0 0 0,0 0 0 0 0,0 0 0 0 0,0 0 0 0 0,0 0 0 0 0,2 0 10 0 0,1-1-39 0 0,0 0 0 0 0,-1 0 0 0 0,1 0 0 0 0,0-1-1 0 0,-1 0 1 0 0,1 0 0 0 0,0 0 0 0 0,-1-1 0 0 0,0 0-1 0 0,1 0 1 0 0,-1 0 0 0 0,0-1 0 0 0,0 0 0 0 0,0 0-1 0 0,0 0 1 0 0,-1-1 0 0 0,1 1 0 0 0,-1-1 0 0 0,0 0-1 0 0,0 0 1 0 0,0-1 0 0 0,-1 1 0 0 0,2-3 39 0 0,-1 2-331 0 0,21-26-4094 0 0,-11 10-4415 0 0,-9 12-369 0 0</inkml:trace>
  <inkml:trace contextRef="#ctx0" brushRef="#br0" timeOffset="3529.672">4454 128 18652 0 0,'0'0'1264'0'0,"0"0"-174"0"0,0 0 27 0 0,0 0 13 0 0,0 0-154 0 0,0 0-182 0 0,-10 35-144 0 0,-31 113-121 0 0,-14 126 545 0 0,39-196-1644 0 0,5 2 0 0 0,2-1-1 0 0,4 21 571 0 0,5-14-3346 0 0,0-68-1186 0 0,0 0-3534 0 0,0-14-1555 0 0</inkml:trace>
  <inkml:trace contextRef="#ctx0" brushRef="#br0" timeOffset="3778.448">4124 599 20004 0 0,'0'0'1145'0'0,"0"0"-257"0"0,0 0-48 0 0,0 0-184 0 0,0 0-232 0 0,0 0-144 0 0,0 0-112 0 0,219-44-48 0 0,-184 44-48 0 0,0 0-8 0 0,-2 0-40 0 0,2 0-64 0 0,2 0-136 0 0,-5 7-344 0 0,3 0-712 0 0,0-3-1713 0 0,-8 0-3896 0 0,-8-4-5986 0 0</inkml:trace>
  <inkml:trace contextRef="#ctx0" brushRef="#br0" timeOffset="4832.696">5032 746 7538 0 0,'0'0'1453'0'0,"0"0"-399"0"0,0 0-246 0 0,0 0-83 0 0,0 0-131 0 0,0 0-173 0 0,0 0-155 0 0,0 0-134 0 0,0 0-83 0 0,0 0-61 0 0,-15 32-37 0 0,-47 99-6 0 0,60-129 55 0 0,1 0 1 0 0,-1 0-1 0 0,1 0 0 0 0,-1 0 1 0 0,1 0-1 0 0,0 0 0 0 0,0 1 0 0 0,0-1 1 0 0,0 0-1 0 0,0 1 0 0 0,0-1 1 0 0,0 0-1 0 0,1 1 0 0 0,0-1 1 0 0,-1 1-1 0 0,1-1 0 0 0,0 1 0 0 0,0-1 1 0 0,0 1-1 0 0,0-1 0 0 0,1 1 1 0 0,-1-1-1 0 0,1 1 0 0 0,-1-1 0 0 0,1 0 1 0 0,0 1-1 0 0,0-1 0 0 0,0 0 1 0 0,0 0-1 0 0,2 2 0 0 0,2 3 48 0 0,-2-4 58 0 0,-1-1 0 0 0,1 1 0 0 0,0-1-1 0 0,0 0 1 0 0,0 0 0 0 0,0 0-1 0 0,0-1 1 0 0,0 1 0 0 0,1-1-1 0 0,-1 1 1 0 0,0-1 0 0 0,1 0-1 0 0,-1-1 1 0 0,1 1 0 0 0,0 0 0 0 0,-1-1-1 0 0,1 0 1 0 0,-1 0 0 0 0,1 0-1 0 0,0 0 1 0 0,-1-1 0 0 0,1 1-1 0 0,-1-1 1 0 0,1 0 0 0 0,-1 0 0 0 0,1 0-1 0 0,-1-1 1 0 0,0 1 0 0 0,0-1-1 0 0,1 1 1 0 0,-1-1 0 0 0,0 0-1 0 0,-1-1 1 0 0,1 1 0 0 0,0 0 0 0 0,-1-1-1 0 0,1 1 1 0 0,-1-1 0 0 0,0 0-1 0 0,1 0 1 0 0,-1 0 0 0 0,-1 0-1 0 0,1 0 1 0 0,0-1 0 0 0,-1 1-1 0 0,0 0 1 0 0,1-4-106 0 0,1-1-71 0 0,0 1-1 0 0,-1-1 1 0 0,0 0-1 0 0,0 0 1 0 0,-1 0 0 0 0,0-1-1 0 0,0 1 1 0 0,-1 0-1 0 0,0 0 1 0 0,0-1-1 0 0,-1 1 1 0 0,0 0 0 0 0,-1 0-1 0 0,0 0 1 0 0,0 0-1 0 0,0 0 1 0 0,-1 0-1 0 0,-1 1 1 0 0,1-1 0 0 0,-3-2 71 0 0,-66-81-8570 0 0,23 63 1440 0 0,11 26 6309 0 0,37 3 877 0 0,1 0 0 0 0,-1-1 1 0 0,0 1-1 0 0,0 0 0 0 0,1 0 0 0 0,-1 0 0 0 0,1 0 0 0 0,-1 0 1 0 0,1 0-1 0 0,-1 0 0 0 0,1 0 0 0 0,-1 0 0 0 0,1 0 1 0 0,0 0-1 0 0,0 0 0 0 0,-1 0 0 0 0,1 0 0 0 0,0 0 0 0 0,0 0 1 0 0,0 0-1 0 0,0 1 0 0 0,0-1 0 0 0,1 0 0 0 0,-1 0 1 0 0,0 0-1 0 0,0 0 0 0 0,1 0 0 0 0,-1 0 0 0 0,1 0 0 0 0,-1 0 1 0 0,1 0-1 0 0,-1 0 0 0 0,1 0 0 0 0,-1 0 0 0 0,1-1 1 0 0,0 1-1 0 0,0 0 0 0 0,-1 0 0 0 0,1 0 0 0 0,0-1 0 0 0,0 1 1 0 0,0 0-1 0 0,0-1 0 0 0,0 1 0 0 0,0-1 0 0 0,0 1 1 0 0,0-1-57 0 0,70 10 10036 0 0,33-41-5092 0 0,-80 18-4288 0 0,1 0 0 0 0,-1-2 1 0 0,-1 0-1 0 0,-1-2 0 0 0,0 0 0 0 0,-2-2 0 0 0,1 0 0 0 0,5-9-656 0 0,-2 0 127 0 0,-1 0 0 0 0,-2-2 0 0 0,0-1 0 0 0,-2-1 0 0 0,-2 0 0 0 0,-1-1 0 0 0,-1-1 0 0 0,-2-1 0 0 0,-1 0 0 0 0,-2 0 0 0 0,4-30-127 0 0,1-44-553 0 0,-16 293-232 0 0,2 217-1660 0 0,17-135-2972 0 0,-9-188 2967 0 0,22 242-8962 0 0,-23-106 10211 0 0,-7-171 1408 0 0,-5 71 3346 0 0,-21-44 3641 0 0,24-68-6951 0 0,0 0 0 0 0,0 0 0 0 0,0 0-1 0 0,0 0 1 0 0,0 0 0 0 0,-1 0 0 0 0,1-1-1 0 0,-1 1 1 0 0,0 0 0 0 0,1-1 0 0 0,-1 1-1 0 0,0-1 1 0 0,0 0 0 0 0,0 0 0 0 0,0 0-1 0 0,0 0 1 0 0,0 0 0 0 0,0 0 0 0 0,0 0-1 0 0,0-1 1 0 0,0 1 0 0 0,0-1 0 0 0,-1 1-1 0 0,1-1 1 0 0,0 0 0 0 0,0 0 0 0 0,-1 0-1 0 0,1 0 1 0 0,0 0 0 0 0,0 0 0 0 0,-1-1-1 0 0,1 1 1 0 0,0-1 0 0 0,0 0-1 0 0,0 0 1 0 0,0 1 0 0 0,0-1 0 0 0,0-1-1 0 0,-2 0-242 0 0,-1-1 142 0 0,1 0 0 0 0,0-1 0 0 0,0 0 0 0 0,0 1 0 0 0,0-1-1 0 0,0-1 1 0 0,1 1 0 0 0,-1-1 0 0 0,1 1 0 0 0,0-1 0 0 0,1 0-1 0 0,-1 0 1 0 0,1 0 0 0 0,0 0 0 0 0,-1-6-142 0 0,-1-12 52 0 0,1-1-1 0 0,2 1 1 0 0,0-1 0 0 0,1 0 0 0 0,1 1 0 0 0,2-1 0 0 0,0 1-1 0 0,2-1 1 0 0,0 1 0 0 0,1 1 0 0 0,8-18-52 0 0,69-143-3662 0 0,-51 130-368 0 0,-8 18-2199 0 0,-6 8-2973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0 17612 0 0,'0'0'2019'0'0,"0"0"-549"0"0,0 0-353 0 0,0 0-237 0 0,0 0-257 0 0,0 0-145 0 0,0 0-106 0 0,0 0-136 0 0,0 0-103 0 0,0 0-92 0 0,-33 15-57 0 0,-101 49-36 0 0,52 0-66 0 0,78-61 94 0 0,0 1 1 0 0,0-1 0 0 0,0 1 0 0 0,1 0 0 0 0,0 0 0 0 0,-1 0-1 0 0,1 0 1 0 0,1 1 0 0 0,-1-1 0 0 0,1 1 0 0 0,0-1 0 0 0,0 1-1 0 0,0 0 1 0 0,0 0 0 0 0,1 0 0 0 0,0 0 0 0 0,0 0-1 0 0,0 1 1 0 0,1-1 0 0 0,0 0 0 0 0,0 0 0 0 0,0 0 0 0 0,1 1-1 0 0,-1-1 1 0 0,1 0 0 0 0,0 0 0 0 0,1 0 0 0 0,-1 0-1 0 0,1 0 1 0 0,0 0 0 0 0,0-1 0 0 0,1 1 0 0 0,-1 0 0 0 0,1-1-1 0 0,0 0 1 0 0,1 0 0 0 0,1 2 23 0 0,10 4-28 0 0,1 0-1 0 0,1-1 1 0 0,-1-1-1 0 0,1-1 1 0 0,1-1-1 0 0,-1 0 1 0 0,1-1 0 0 0,0-1-1 0 0,1 0 1 0 0,-1-2-1 0 0,0 0 1 0 0,1-1-1 0 0,-1-1 1 0 0,1-1-1 0 0,18-2 29 0 0,-15 1-202 0 0,0 0 1 0 0,0-2-1 0 0,-1 0 0 0 0,1-2 0 0 0,-1 0 0 0 0,0-1 0 0 0,4-3 202 0 0,29-17-4454 0 0,-6-7-5793 0 0,-34 22 2851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9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0 0 0,'0'0'507'0'0,"0"0"9"0"0,0 0 315 0 0,0 0 433 0 0,0 0 338 0 0,0 0 99 0 0,0 0-95 0 0,0 0-191 0 0,0 0-263 0 0,0 0-238 0 0,0 0-193 0 0,15-15-163 0 0,51-43-110 0 0,20-50 765 0 0,4-16-202 0 0,-141 276 1530 0 0,11 29-1820 0 0,8 1-1 0 0,-3 115-720 0 0,-12 75-168 0 0,46-298-1025 0 0,20-82-2353 0 0,51-148-8530 0 0,-61 129 9618 0 0</inkml:trace>
  <inkml:trace contextRef="#ctx0" brushRef="#br0" timeOffset="372.419">499 382 3585 0 0,'0'0'1640'0'0,"0"0"-266"0"0,0 0 74 0 0,0 0 294 0 0,0 0 121 0 0,0 0-228 0 0,0 0-398 0 0,0 0-440 0 0,0 0-341 0 0,0 0-175 0 0,0 0-69 0 0,0 0-36 0 0,0 0-22 0 0,-29 8 7 0 0,-95 26-2 0 0,106-29-83 0 0,-14 2 215 0 0,1 2 0 0 0,1 2 0 0 0,0 0 0 0 0,0 2 0 0 0,-15 10-291 0 0,41-21 46 0 0,0 1 1 0 0,0-1 0 0 0,0 0-1 0 0,1 1 1 0 0,-1 0 0 0 0,1 0-1 0 0,0 0 1 0 0,0 0 0 0 0,0 0-1 0 0,0 1 1 0 0,0 0 0 0 0,1-1-1 0 0,0 1 1 0 0,-1 0 0 0 0,1 0-1 0 0,1 0 1 0 0,-1 0 0 0 0,1 0-1 0 0,-1 1 1 0 0,1-1 0 0 0,1 0-1 0 0,-1 1 1 0 0,0-1 0 0 0,1 1 0 0 0,0-1-1 0 0,0 1 1 0 0,1-1 0 0 0,-1 1-1 0 0,1-1 1 0 0,0 0 0 0 0,0 1-1 0 0,0-1 1 0 0,0 0 0 0 0,1 0-1 0 0,0 0 1 0 0,0 0 0 0 0,0 0-1 0 0,0 0 1 0 0,1 0 0 0 0,-1-1-1 0 0,1 1 1 0 0,0-1 0 0 0,1 1-47 0 0,185 140 2666 0 0,-184-140-2571 0 0,-1 1 1 0 0,0-1 0 0 0,0 1-1 0 0,0 0 1 0 0,0 1 0 0 0,-1-1 0 0 0,0 0-1 0 0,0 1 1 0 0,0 0 0 0 0,-1 0-1 0 0,0 0 1 0 0,0 0 0 0 0,0 0-1 0 0,-1 0 1 0 0,0 1 0 0 0,0-1 0 0 0,0 0-1 0 0,-1 1 1 0 0,0-1 0 0 0,-1 0-1 0 0,1 1 1 0 0,-2 1-96 0 0,2-6 10 0 0,-3 31-314 0 0,33-33-2582 0 0,-10-7-1567 0 0,-3-6-4733 0 0,-15 12 7433 0 0,2-4-4904 0 0</inkml:trace>
  <inkml:trace contextRef="#ctx0" brushRef="#br0" timeOffset="612.886">652 916 11386 0 0,'0'0'1482'0'0,"0"0"-520"0"0,0 0-36 0 0,0 0 125 0 0,0 0-2 0 0,0 0-219 0 0,0 0-259 0 0,0 0-219 0 0,0 0-189 0 0,0 0-110 0 0,0 0-66 0 0,-1 30-66 0 0,-3 130-438 0 0,6-190-8415 0 0,5-19 339 0 0,-2 30 7902 0 0</inkml:trace>
  <inkml:trace contextRef="#ctx0" brushRef="#br0" timeOffset="757.46">604 330 4945 0 0,'0'0'2697'0'0,"0"0"-713"0"0,0 0-560 0 0,0 0-455 0 0,0 0-473 0 0,0 0-520 0 0,0 0-1033 0 0,0 0-679 0 0,0 0-808 0 0,0 0-1361 0 0,0 0 656 0 0</inkml:trace>
  <inkml:trace contextRef="#ctx0" brushRef="#br0" timeOffset="1116.82">779 1085 13931 0 0,'0'0'1502'0'0,"0"0"-319"0"0,0 0-155 0 0,0 0-44 0 0,0 0-148 0 0,0 0-258 0 0,0 0-182 0 0,0 0-140 0 0,0 0-120 0 0,0 0-52 0 0,0 0-19 0 0,0 0-10 0 0,16-33-6 0 0,52-103 21 0 0,-11 51 127 0 0,-13 48-564 0 0,-30 78-334 0 0,-11 24 519 0 0,-4-53 185 0 0,1-1 0 0 0,0 1 1 0 0,1 0-1 0 0,0 0 1 0 0,1-1-1 0 0,0 1 1 0 0,0 0-1 0 0,2-1 1 0 0,-1 0-1 0 0,2 0 0 0 0,-1 0 1 0 0,1 0-1 0 0,4 5-3 0 0,-6-14 74 0 0,-1 0 0 0 0,1 0 0 0 0,-1 0 0 0 0,1-1 0 0 0,0 1 0 0 0,-1-1 0 0 0,1 0 0 0 0,0 0 0 0 0,0 0 0 0 0,0 0 0 0 0,0 0 0 0 0,0 0 0 0 0,0-1 0 0 0,1 1 0 0 0,-1-1 0 0 0,0 0 0 0 0,0 0 0 0 0,0 0 0 0 0,0-1 0 0 0,0 1 0 0 0,0-1 0 0 0,1 0 0 0 0,-1 0 0 0 0,0 0 0 0 0,-1 0 0 0 0,1 0 0 0 0,0 0 0 0 0,0-1 0 0 0,0 1 0 0 0,-1-1 0 0 0,1 0 0 0 0,-1 0 0 0 0,1 0 0 0 0,-1 0 0 0 0,0-1 0 0 0,0 1 0 0 0,0 0 0 0 0,0-1 0 0 0,0 1 0 0 0,-1-1 0 0 0,1 0 0 0 0,-1 0 0 0 0,2-2-74 0 0,54-94 1338 0 0,-13-18-690 0 0,-39 65-4477 0 0,-4 52-3457 0 0,3-1-63 0 0,-3 1 501 0 0</inkml:trace>
  <inkml:trace contextRef="#ctx0" brushRef="#br0" timeOffset="1709.389">1389 1026 12731 0 0,'0'0'1697'0'0,"0"0"-631"0"0,0 0-107 0 0,0 0 182 0 0,0 0 80 0 0,0 0-102 0 0,0 0-178 0 0,0 0-190 0 0,0 0-170 0 0,0 0-167 0 0,31-26-131 0 0,98-80-59 0 0,-63 33 150 0 0,-65 72-381 0 0,0 0 0 0 0,1 0 0 0 0,-1 0 0 0 0,0 0 1 0 0,0 0-1 0 0,0 0 0 0 0,0 0 0 0 0,0 0 0 0 0,0 0 0 0 0,0 0 0 0 0,-1-1 0 0 0,1 1 0 0 0,0 0 0 0 0,-1-1 0 0 0,1 1 0 0 0,-1 0 0 0 0,1-1 0 0 0,-1 1 0 0 0,0-1 0 0 0,1 1 0 0 0,-1-1 0 0 0,0 1 0 0 0,0-1 0 0 0,0 1 0 0 0,0-1 0 0 0,0 1 0 0 0,-1-1 0 0 0,1 1 0 0 0,0 0 0 0 0,-1-1 0 0 0,1 1 0 0 0,-1-1 0 0 0,1 1 0 0 0,-1 0 1 0 0,0-1-1 0 0,1 1 0 0 0,-1 0 0 0 0,0 0 0 0 0,0 0 0 0 0,0-1 0 0 0,0 1 0 0 0,0 0 0 0 0,0 0 0 0 0,0 0 0 0 0,0 1 0 0 0,-1-1 0 0 0,1 0 0 0 0,0 0 0 0 0,0 1 0 0 0,-1-1 0 0 0,1 0 0 0 0,-1 1 0 0 0,1 0 0 0 0,0-1 0 0 0,-1 1 0 0 0,1 0 0 0 0,-1 0 0 0 0,0-1 7 0 0,-7 3-95 0 0,0 0-1 0 0,0 1 1 0 0,0 0-1 0 0,0 0 0 0 0,0 1 1 0 0,1 0-1 0 0,-1 0 1 0 0,1 1-1 0 0,0 0 1 0 0,1 1-1 0 0,-1 0 1 0 0,1 0-1 0 0,0 0 0 0 0,1 1 1 0 0,-1 0-1 0 0,1 0 1 0 0,1 1-1 0 0,-1 0 1 0 0,1 0-1 0 0,1 0 0 0 0,-1 0 1 0 0,2 1-1 0 0,-1 0 1 0 0,1 0-1 0 0,0 0 1 0 0,1 0-1 0 0,0 0 1 0 0,0 0-1 0 0,1 1 0 0 0,1-1 1 0 0,-1 0-1 0 0,1 1 96 0 0,2-4 32 0 0,1 0-1 0 0,-1 0 0 0 0,1-1 0 0 0,0 1 1 0 0,0-1-1 0 0,1 1 0 0 0,0-1 0 0 0,-1-1 1 0 0,2 1-1 0 0,-1 0 0 0 0,1-1 0 0 0,-1 0 1 0 0,1 0-1 0 0,0 0 0 0 0,1-1 0 0 0,-1 0 1 0 0,0 0-1 0 0,1 0 0 0 0,0 0 0 0 0,0-1 1 0 0,0 0-1 0 0,0 0 0 0 0,0-1 0 0 0,0 0 1 0 0,0 0-1 0 0,0 0 0 0 0,1-1 0 0 0,-1 0 1 0 0,0 0-1 0 0,2 0-31 0 0,7 0 128 0 0,0 0-1 0 0,0-1 1 0 0,0 0 0 0 0,0-1-1 0 0,0-1 1 0 0,0 0 0 0 0,0-1-1 0 0,-1-1 1 0 0,1 0 0 0 0,-1-1-1 0 0,-1-1 1 0 0,9-5-128 0 0,29-24 408 0 0,-1-3-1 0 0,-2-2 1 0 0,-2-2 0 0 0,26-31-408 0 0,-46 46 119 0 0,-3 3-125 0 0,-1-1 0 0 0,-1-1 0 0 0,-2 0 1 0 0,0-2-1 0 0,-2 0 0 0 0,-2-2 0 0 0,0 1 0 0 0,-2-2 1 0 0,-2 0-1 0 0,0 0 0 0 0,-2-1 0 0 0,-2 0 0 0 0,-1 0 1 0 0,-2-1-1 0 0,-1 0 0 0 0,-1 0 0 0 0,-2-4 6 0 0,1 33-13 0 0,-1 0 0 0 0,1-1 1 0 0,-1 1-1 0 0,0-1 0 0 0,0 1 0 0 0,-1-1 0 0 0,0 1 0 0 0,0-1 0 0 0,0 1 0 0 0,0 0 1 0 0,-1-1-1 0 0,0 1 0 0 0,0 0 0 0 0,0 0 0 0 0,-1 0 0 0 0,0 0 0 0 0,0 1 0 0 0,0-1 1 0 0,0 1-1 0 0,-1 0 0 0 0,0 0 0 0 0,0 0 0 0 0,0 0 0 0 0,0 1 0 0 0,0-1 0 0 0,-5-1 13 0 0,5 5-30 0 0,0 0-1 0 0,1 1 0 0 0,-1 0 1 0 0,1 0-1 0 0,-1 0 0 0 0,1 1 1 0 0,-1-1-1 0 0,1 1 0 0 0,0 0 1 0 0,-1-1-1 0 0,1 1 0 0 0,0 1 1 0 0,1-1-1 0 0,-1 0 0 0 0,0 1 1 0 0,0 0-1 0 0,1-1 0 0 0,0 1 1 0 0,-1 0-1 0 0,1 0 0 0 0,-1 3 31 0 0,-9 15 27 0 0,1 1 0 0 0,1 0 0 0 0,1 1 1 0 0,1 0-1 0 0,1 1 0 0 0,1-1 0 0 0,1 1 0 0 0,1 1 0 0 0,1-1 0 0 0,1 0 0 0 0,1 1 0 0 0,1-1 0 0 0,2 1 0 0 0,0 1-27 0 0,2 8 69 0 0,0 0 1 0 0,3 0-1 0 0,0 0 1 0 0,2-1-1 0 0,14 32-69 0 0,1 7 49 0 0,38 153-18 0 0,-60-206-53 0 0,0-13-12 0 0,-1 0 0 0 0,0 0 0 0 0,0 1 0 0 0,0-1 0 0 0,-1 0 0 0 0,0 1 1 0 0,0-1-1 0 0,-1 0 0 0 0,0 1 0 0 0,0-1 0 0 0,0 0 0 0 0,-1 0 1 0 0,0 0-1 0 0,-2 6 34 0 0,-13-13-5455 0 0,5-17-8273 0 0,10 11 9419 0 0</inkml:trace>
  <inkml:trace contextRef="#ctx0" brushRef="#br0" timeOffset="1964.421">1707 673 8994 0 0,'0'0'3505'0'0,"0"0"-1880"0"0,0 0-524 0 0,0 0 100 0 0,0 0 19 0 0,0 0-173 0 0,0 0-170 0 0,0 0-85 0 0,36-7-69 0 0,112-21-89 0 0,27 8 853 0 0,-9 23-1604 0 0,-61 26-5944 0 0,-88-22 637 0 0,-7-2-5276 0 0</inkml:trace>
  <inkml:trace contextRef="#ctx0" brushRef="#br0" timeOffset="2207.45">2572 916 11779 0 0,'0'0'856'0'0,"0"0"-304"0"0,0 0-72 0 0,0 0-72 0 0,0 0-80 0 0,0 0-160 0 0,0 0-192 0 0,0 0-312 0 0,0 0-672 0 0,0 0-1473 0 0,0 0-2048 0 0,0 0-1664 0 0</inkml:trace>
  <inkml:trace contextRef="#ctx0" brushRef="#br0" timeOffset="2358.767">2495 481 19876 0 0,'0'0'1257'0'0,"0"0"-337"0"0,0 0-272 0 0,0 0-280 0 0,0 0-160 0 0,0 0-152 0 0,0 0-184 0 0,0 0-184 0 0,0 0-216 0 0,0 0-224 0 0,0 0-433 0 0,0 0-839 0 0,0 0-1929 0 0,0 0-2168 0 0,61-14-2209 0 0</inkml:trace>
  <inkml:trace contextRef="#ctx0" brushRef="#br0" timeOffset="3262.443">560 525 15531 0 0,'0'0'1801'0'0,"0"0"-761"0"0,0 0-424 0 0,0 0-72 0 0,0 0-128 0 0,0 0-192 0 0,0 0-176 0 0,0 0-264 0 0,0 0-424 0 0,0 0-672 0 0,0 0-1665 0 0,0 0-2888 0 0,0 0-3345 0 0</inkml:trace>
  <inkml:trace contextRef="#ctx0" brushRef="#br0" timeOffset="4825.7">2523 783 0 0 0,'0'0'968'0'0,"0"0"463"0"0,0 0 164 0 0,0 0-16 0 0,0 0-44 0 0,0 0-116 0 0,0 0-153 0 0,0 0-151 0 0,0 0-131 0 0,0 0-97 0 0,8 0 2437 0 0,-16 56 1181 0 0,6 175-3818 0 0,8-202-1141 0 0,-1-26-3366 0 0,2-1-3803 0 0,-7-2-1775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131 442 2417 0 0,'0'0'2337'0'0,"0"0"-920"0"0,0 0-417 0 0,0 0 193 0 0,0 0 312 0 0,0 0 147 0 0,0 0-85 0 0,0 0-232 0 0,0 0-255 0 0,0 0-216 0 0,0 0-173 0 0,32-27-143 0 0,98-85-85 0 0,-58 38 357 0 0,-64 64-657 0 0,0 1 0 0 0,-1-1 1 0 0,0-1-1 0 0,-1 1 0 0 0,0-1 0 0 0,0 0 0 0 0,-2-1 0 0 0,1 1 0 0 0,-1-1 0 0 0,-1 0 0 0 0,0 0 0 0 0,0 0 0 0 0,-1 0 0 0 0,-1-1 0 0 0,0-6-163 0 0,-1 18 26 0 0,1-1 0 0 0,-1 1 0 0 0,0 0 0 0 0,0-1 0 0 0,0 1 0 0 0,1 0 0 0 0,-1-1 0 0 0,-1 1 0 0 0,1-1 0 0 0,0 1 0 0 0,0 0 0 0 0,0-1 0 0 0,-1 1 0 0 0,1 0 0 0 0,-1-1-1 0 0,1 1 1 0 0,-1 0 0 0 0,1-1 0 0 0,-1 1 0 0 0,0 0 0 0 0,0 0 0 0 0,0 0 0 0 0,1 0 0 0 0,-1 0 0 0 0,0 0 0 0 0,0 0 0 0 0,-1 0 0 0 0,1 0 0 0 0,0 0 0 0 0,0 1 0 0 0,0-1 0 0 0,0 0 0 0 0,-1 1 0 0 0,1-1 0 0 0,0 1 0 0 0,-1-1 0 0 0,1 1-1 0 0,0 0 1 0 0,-1-1-26 0 0,-5 47-544 0 0,41 322 650 0 0,-9-189-125 0 0,-8 0-1 0 0,-7 2 1 0 0,-12 117 19 0 0,0-254-62 0 0,-2 0 0 0 0,-1 0 0 0 0,-3 0 1 0 0,-1-1-1 0 0,-3 0 0 0 0,-1 0 0 0 0,-2-2 0 0 0,-2 0 0 0 0,-1 0 0 0 0,-3-2 0 0 0,-18 28 62 0 0,33-58 7 0 0,0-1-1 0 0,0 0 1 0 0,0 0 0 0 0,-1 0-1 0 0,0-1 1 0 0,-1 0 0 0 0,1 0-1 0 0,-1-1 1 0 0,-1 0 0 0 0,1 0-1 0 0,-1-1 1 0 0,0 0 0 0 0,0-1-1 0 0,-1 0 1 0 0,1 0 0 0 0,-1-1-1 0 0,0 0 1 0 0,0-1 0 0 0,0 0-1 0 0,-6 1-6 0 0,9-6 32 0 0,0 1-1 0 0,0-1 1 0 0,0 0-1 0 0,0-1 1 0 0,1 0 0 0 0,-1 0-1 0 0,1 0 1 0 0,0-1-1 0 0,0 0 1 0 0,1 0-1 0 0,0 0 1 0 0,0-1 0 0 0,0 1-1 0 0,0-1 1 0 0,1 0-1 0 0,0-1 1 0 0,0 1-1 0 0,1-1 1 0 0,-1 0-1 0 0,2 0 1 0 0,-1 0-32 0 0,-5-19 89 0 0,1-1 1 0 0,1 0-1 0 0,2 0 1 0 0,0 0-1 0 0,2-1 1 0 0,1 0-1 0 0,2 1 1 0 0,0-1-1 0 0,2 1 0 0 0,0 0 1 0 0,2 0-1 0 0,2 0 1 0 0,0 0-1 0 0,2 1 1 0 0,6-13-90 0 0,-6 2 43 0 0,3 1 0 0 0,1 0 0 0 0,1 1 0 0 0,2 0 1 0 0,1 2-1 0 0,2 0 0 0 0,1 1 0 0 0,2 1 0 0 0,1 0 1 0 0,1 2-1 0 0,2 1 0 0 0,1 1 0 0 0,21-16-43 0 0,-41 38-306 0 0,0 1 0 0 0,0 0 0 0 0,1 0 0 0 0,-1 1 0 0 0,1 0 0 0 0,0 0 0 0 0,0 1 0 0 0,0 0 0 0 0,0 0-1 0 0,0 1 1 0 0,0 0 0 0 0,0 0 0 0 0,0 1 0 0 0,7 0 306 0 0,-7 0-965 0 0,13 2-2845 0 0,-7 3-2588 0 0,-5 0-2013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50 340 4689 0 0,'0'0'2595'0'0,"0"0"-796"0"0,0 0-202 0 0,0 0 96 0 0,0 0 86 0 0,0 0-54 0 0,0 0-170 0 0,0 0-219 0 0,0 0-249 0 0,0 0-222 0 0,-8 32-167 0 0,-24 94-127 0 0,22-85 260 0 0,10-41-462 0 0,0 0 19 0 0,0 0 87 0 0,0-19 1347 0 0,4-22-1701 0 0,2 0 1 0 0,1 0 0 0 0,2 1 0 0 0,2 0 0 0 0,1 1 0 0 0,2 1 0 0 0,2 0 0 0 0,2 0 0 0 0,5-6-122 0 0,44-66-1492 0 0,-29 101-5670 0 0,-15 17-3807 0 0,-20-4 3621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67 153 12947 0 0,'0'0'3203'0'0,"0"0"-1704"0"0,0 0-759 0 0,0 0-206 0 0,0 0-188 0 0,0 0-162 0 0,0 0-69 0 0,0 0-59 0 0,0 0-28 0 0,0 0 0 0 0,0 0 26 0 0,0 0 43 0 0,0 0 31 0 0,0 22 48 0 0,2 63 37 0 0,-2-84-201 0 0,0 0-1 0 0,0 0 0 0 0,0 0 1 0 0,-1-1-1 0 0,1 1 0 0 0,0 0 1 0 0,0 0-1 0 0,0-1 0 0 0,1 1 1 0 0,-1 0-1 0 0,0 0 0 0 0,0 0 1 0 0,0-1-1 0 0,0 1 0 0 0,1 0 1 0 0,-1 0-1 0 0,0-1 0 0 0,1 1 1 0 0,-1 0-1 0 0,1-1 0 0 0,-1 1 1 0 0,1 0-1 0 0,-1-1 0 0 0,1 1 1 0 0,-1-1-1 0 0,1 1 0 0 0,-1-1 1 0 0,1 1-1 0 0,0-1 0 0 0,-1 1 1 0 0,1-1-1 0 0,0 0 0 0 0,-1 1 1 0 0,1-1-1 0 0,0 0 1 0 0,0 0-1 0 0,-1 1 0 0 0,1-1 1 0 0,0 0-1 0 0,0 0 0 0 0,-1 0 1 0 0,1 0-1 0 0,0 0 0 0 0,0 0 1 0 0,0 0-1 0 0,-1 0 0 0 0,1 0 1 0 0,0-1-1 0 0,0 1 0 0 0,0 0-11 0 0,4-1 163 0 0,2 1 5 0 0,0-1 0 0 0,0 1 0 0 0,0-1 1 0 0,0-1-1 0 0,0 1 0 0 0,0-1 0 0 0,0-1 0 0 0,-1 1 0 0 0,0-1 1 0 0,1 0-1 0 0,-1 0 0 0 0,0-1 0 0 0,0 0 0 0 0,-1 0 0 0 0,1 0 1 0 0,-1-1-1 0 0,0 0 0 0 0,0 0 0 0 0,0 0 0 0 0,0-1-168 0 0,1-1 118 0 0,0 0-1 0 0,-1 0 1 0 0,1 0 0 0 0,-1-1-1 0 0,-1 0 1 0 0,1 0 0 0 0,-1 0-1 0 0,-1 0 1 0 0,0-1 0 0 0,0 0-1 0 0,0 1 1 0 0,-1-1 0 0 0,-1 0-1 0 0,1 0 1 0 0,-1 0-1 0 0,-1 0 1 0 0,0-1 0 0 0,0 1-1 0 0,-1-2-117 0 0,0 8-9 0 0,0 0-1 0 0,0 1 0 0 0,0-1 0 0 0,0 1 1 0 0,-1-1-1 0 0,1 1 0 0 0,-1-1 1 0 0,1 1-1 0 0,-1 0 0 0 0,0-1 0 0 0,0 1 1 0 0,0 0-1 0 0,0 0 0 0 0,-1 1 0 0 0,1-1 1 0 0,0 0-1 0 0,-1 1 0 0 0,0-1 0 0 0,1 1 1 0 0,-1 0-1 0 0,1 0 0 0 0,-1 0 1 0 0,0 0-1 0 0,0 0 0 0 0,0 1 0 0 0,1-1 1 0 0,-1 1-1 0 0,0 0 0 0 0,0 0 0 0 0,-2 0 10 0 0,-87 17-2506 0 0,25 26-2704 0 0,27-11-5515 0 0,24-20 2782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7522 0 0,'0'0'1733'0'0,"0"0"-243"0"0,0 0 54 0 0,0 0 143 0 0,0 0 8 0 0,0 0-72 0 0,0 0-148 0 0,0 0-265 0 0,0 0-237 0 0,0 0-138 0 0,0 0-95 0 0,0 0-50 0 0,6-1-73 0 0,-5 1-611 0 0,1 0 40 0 0,0 0 0 0 0,0 0 0 0 0,0 0 1 0 0,0-1-1 0 0,0 1 0 0 0,0-1 0 0 0,0 1 1 0 0,0-1-1 0 0,0 0 0 0 0,-1 0 1 0 0,1 0-1 0 0,0 0 0 0 0,0 0 0 0 0,-1 0 1 0 0,1 0-1 0 0,0 0 0 0 0,-1-1 1 0 0,0 1-1 0 0,1-1 0 0 0,-1 1 0 0 0,0-1 1 0 0,1 0-1 0 0,-1 1 0 0 0,0-1 0 0 0,0 0 1 0 0,0-1-47 0 0,113-165 188 0 0,-90 158-1130 0 0,-17 40 132 0 0,-1 1 844 0 0,-4-27-7 0 0,0 0 1 0 0,1 1-1 0 0,0-1 0 0 0,0 0 1 0 0,0 0-1 0 0,0 0 1 0 0,0-1-1 0 0,1 1 0 0 0,-1-1 1 0 0,1 0-1 0 0,0 0 0 0 0,0 0 1 0 0,0 0-1 0 0,1-1 0 0 0,-1 1 1 0 0,1-1-1 0 0,-1 0 1 0 0,1-1-1 0 0,0 1 0 0 0,-1-1 1 0 0,1 0-1 0 0,0 0 0 0 0,0 0 1 0 0,0-1-1 0 0,0 0 0 0 0,0 0 1 0 0,0 0-1 0 0,0-1 1 0 0,0 1-28 0 0,5-1 163 0 0,-1-1 1 0 0,1 0-1 0 0,-1 0 1 0 0,0-1-1 0 0,1 0 1 0 0,-2-1-1 0 0,1 0 1 0 0,0 0 0 0 0,-1-1-1 0 0,0 0 1 0 0,0 0-1 0 0,0-1 1 0 0,0 0-1 0 0,4-5-163 0 0,58-73 719 0 0,-36 21-3721 0 0,-30 45-3284 0 0,-3 15 4096 0 0,0-2-9574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6.0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28 784 10170 0 0,'0'0'4624'0'0,"0"0"-2601"0"0,0 0-918 0 0,0 0-159 0 0,0 0-154 0 0,0 0-214 0 0,0 0-192 0 0,0 0-160 0 0,0 0-113 0 0,0 0-74 0 0,0 0-91 0 0,0 0-59 0 0,4 29-80 0 0,12 87-114 0 0,-10-88-140 0 0,-6-28-204 0 0,0-5-1803 0 0,0-52-11975 0 0,0 46 12057 0 0</inkml:trace>
  <inkml:trace contextRef="#ctx0" brushRef="#br0" timeOffset="237.432">1 320 0 0 0,'0'0'0'0'0,"0"0"520"0"0,0 0-328 0 0,0 0-520 0 0,0 0-56 0 0,0 0 384 0 0,0 0 0 0 0,0 0 0 0 0,0 0 0 0 0,0 0 0 0 0</inkml:trace>
  <inkml:trace contextRef="#ctx0" brushRef="#br0" timeOffset="468.534">426 593 2040 0 0,'0'0'3052'0'0,"0"0"-242"0"0,0 0-163 0 0,0 0-53 0 0,0 0-200 0 0,0 0-354 0 0,0 0-469 0 0,0 0-481 0 0,0 0-429 0 0,0 0-211 0 0,0 0-40 0 0,0 0-12 0 0,-19 7 18 0 0,-98 34 243 0 0,113-39-663 0 0,0 1 1 0 0,0-1 0 0 0,0 1 0 0 0,0 0-1 0 0,1 0 1 0 0,-1 0 0 0 0,1 0-1 0 0,0 1 1 0 0,0-1 0 0 0,0 1 0 0 0,0 0-1 0 0,0 0 1 0 0,1 0 0 0 0,0 0 0 0 0,0 0-1 0 0,0 1 1 0 0,0-1 0 0 0,1 1 0 0 0,0-1-1 0 0,0 1 1 0 0,0-1 0 0 0,0 1-1 0 0,1 0 1 0 0,-1-1 0 0 0,1 1 0 0 0,0 0-1 0 0,1 0 1 0 0,-1-1 0 0 0,1 1 0 0 0,0 0-1 0 0,1 1 4 0 0,1 1-33 0 0,1 0 0 0 0,0 0 0 0 0,1 0 0 0 0,-1 0 0 0 0,1-1 0 0 0,1 1 0 0 0,-1-1 0 0 0,1 0 0 0 0,0-1 0 0 0,0 0 0 0 0,1 0 0 0 0,-1 0 0 0 0,1-1 0 0 0,0 0 0 0 0,1 0 0 0 0,6 2 33 0 0,-4-1-66 0 0,0-1 0 0 0,0-1 0 0 0,1 0 0 0 0,-1 0 0 0 0,1-1 1 0 0,0 0-1 0 0,0-1 0 0 0,0 0 0 0 0,-1-1 0 0 0,1 0 0 0 0,0-1 0 0 0,0 0 0 0 0,0-1 0 0 0,0 0 0 0 0,-1 0 0 0 0,1-1 0 0 0,-1-1 0 0 0,0 0 0 0 0,0 0 0 0 0,0-1 1 0 0,0 0-1 0 0,-1-1 0 0 0,0 0 0 0 0,0 0 0 0 0,6-7 66 0 0,87-91-5792 0 0,-67 56 806 0 0,-12 13-1268 0 0,-12 16 2332 0 0</inkml:trace>
  <inkml:trace contextRef="#ctx0" brushRef="#br0" timeOffset="733.229">978 0 13171 0 0,'0'0'1624'0'0,"0"0"-518"0"0,0 0-257 0 0,0 0 43 0 0,0 0 59 0 0,0 0 47 0 0,0 0-71 0 0,0 0-156 0 0,0 0-127 0 0,0 0-92 0 0,-1 36-60 0 0,-6 112-63 0 0,-6 198 904 0 0,8-44-1577 0 0,20-232-2430 0 0,-15-70 1804 0 0,0 0-81 0 0,0-38-8814 0 0,0 21 3225 0 0,0 6 2845 0 0</inkml:trace>
  <inkml:trace contextRef="#ctx0" brushRef="#br0" timeOffset="903.31">623 438 10642 0 0,'0'0'2616'0'0,"0"0"-1148"0"0,0 0-341 0 0,0 0 66 0 0,0 0-60 0 0,0 0-181 0 0,0 0-181 0 0,36-3-107 0 0,116-10-91 0 0,124 7 938 0 0,-104 28-3527 0 0,-130-14-2811 0 0,-2-2-4447 0 0,-29-5 2741 0 0</inkml:trace>
  <inkml:trace contextRef="#ctx0" brushRef="#br0" timeOffset="1216.477">1378 273 11274 0 0,'0'0'8378'0'0,"0"0"-7426"0"0,0 0-191 0 0,0 0-145 0 0,0 0-200 0 0,0 0-200 0 0,0 0-192 0 0,0 0-272 0 0,0 0-336 0 0,0 0-217 0 0,0 0-303 0 0,0 0-600 0 0,0 0-1577 0 0,0 0-2552 0 0,-6 11-3249 0 0</inkml:trace>
  <inkml:trace contextRef="#ctx0" brushRef="#br0" timeOffset="1057.436">1409 615 10834 0 0,'0'0'3185'0'0,"0"0"-1489"0"0,0 0-375 0 0,0 0-225 0 0,0 0-368 0 0,0 0-360 0 0,0 0-240 0 0,0 0-208 0 0,0 0-168 0 0,0 0-280 0 0,0 0-632 0 0,0 0-1209 0 0,0 0-2448 0 0,0 0-5337 0 0</inkml:trace>
  <inkml:trace contextRef="#ctx0" brushRef="#br0" timeOffset="3118.345">1372 652 0 0 0,'-22'0'0'0'0,"19"-1"0"0"0,2-2-2976 0 0,0-1 4264 0 0,2-8 13794 0 0,-1 16-13031 0 0,0-3-1391 0 0,-7 37 2651 0 0,-22 133-1849 0 0,29-134-3055 0 0,0-36 253 0 0,0-1-979 0 0,0 0-2279 0 0,0 0-4069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6441 0 0,'0'0'3282'0'0,"0"0"-1751"0"0,0 0-532 0 0,0 0 47 0 0,0 0 139 0 0,0 0 13 0 0,0 0-140 0 0,0 0-224 0 0,0 0-229 0 0,0 0-232 0 0,0 0-162 0 0,-12 18-87 0 0,-36 55-106 0 0,47-71-66 0 0,-1 0 0 0 0,1 0-1 0 0,0 0 1 0 0,-1 0-1 0 0,1 0 1 0 0,0 0-1 0 0,0 1 1 0 0,1-1-1 0 0,-1 0 1 0 0,0 1 0 0 0,1-1-1 0 0,-1 0 1 0 0,1 1-1 0 0,0-1 1 0 0,0 1-1 0 0,0-1 1 0 0,0 0 0 0 0,0 1-1 0 0,0-1 1 0 0,1 1-1 0 0,-1-1 1 0 0,1 0-1 0 0,0 1 1 0 0,0-1 0 0 0,-1 0-1 0 0,2 0 1 0 0,-1 1-1 0 0,0-1 1 0 0,0 0-1 0 0,1 0 1 0 0,-1 0-1 0 0,1-1 1 0 0,-1 1 0 0 0,1 0-1 0 0,0 0 49 0 0,0 0-306 0 0,17 13-4417 0 0,-12-11-96 0 0,-3 0-2543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15 8562 0 0,'0'0'1888'0'0,"0"0"-151"0"0,0 0-136 0 0,0 0-79 0 0,0 0-182 0 0,0 0-302 0 0,0 0-262 0 0,0 0-173 0 0,0 0-118 0 0,0 0-107 0 0,0 0-74 0 0,0 0-64 0 0,0 0-54 0 0,-21-2-22 0 0,-85-10-529 0 0,117 16 250 0 0,0 0-1 0 0,0 1 1 0 0,-1 1-1 0 0,0-1 1 0 0,0 2-1 0 0,0-1 1 0 0,-1 2-1 0 0,0-1 1 0 0,-1 1-1 0 0,1 0 1 0 0,-2 1-1 0 0,6 6 116 0 0,-11-12-44 0 0,1 0 94 0 0,-1 0 0 0 0,1 0 0 0 0,-1 0-1 0 0,1 1 1 0 0,-1-1 0 0 0,0 1 0 0 0,-1 0-1 0 0,1-1 1 0 0,-1 1 0 0 0,1 0 0 0 0,-1 0-1 0 0,0 0 1 0 0,-1 0 0 0 0,1 0-1 0 0,-1 0 1 0 0,1 0 0 0 0,-1 0 0 0 0,-1 0-1 0 0,1 0 1 0 0,0 0 0 0 0,-1 0 0 0 0,0 0-1 0 0,0 0 1 0 0,0 0 0 0 0,0 0 0 0 0,-1 0-1 0 0,0 0 1 0 0,0-1 0 0 0,0 1 0 0 0,0-1-1 0 0,0 1 1 0 0,0-1 0 0 0,-1 0-1 0 0,0 1-49 0 0,-4 3 92 0 0,1-1-1 0 0,-1 0 0 0 0,0 0 1 0 0,0 0-1 0 0,-1-1 0 0 0,1 1 1 0 0,-1-2-1 0 0,-1 0 0 0 0,1 0 1 0 0,0 0-1 0 0,-1-1 0 0 0,0 0 1 0 0,0 0-1 0 0,0-1 0 0 0,0-1 0 0 0,0 1 1 0 0,-8-1-92 0 0,15-1-579 0 0,-21-1 2198 0 0,15-2-3442 0 0,2 0-3643 0 0,1-1-5087 0 0,5 4 5082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3 848 0 0,'0'0'1609'0'0,"0"0"-204"0"0,0 0-65 0 0,0 0 106 0 0,0 0 88 0 0,0 0 18 0 0,0 0-65 0 0,0 0-123 0 0,0 0-163 0 0,0 0-225 0 0,0 0-216 0 0,0 0-224 0 0,0 0-158 0 0,-12 37-100 0 0,-38 120-62 0 0,40-124-139 0 0,-2 0 0 0 0,-2-1-1 0 0,-1-1 1 0 0,-1 0 0 0 0,-6 6-77 0 0,5-9 6 0 0,-168 236-1605 0 0,128-190-2813 0 0,53-68 2240 0 0,-3 4-5919 0 0,6-10 7045 0 0</inkml:trace>
  <inkml:trace contextRef="#ctx0" brushRef="#br0" timeOffset="436.7">218 422 0 0 0,'0'0'1040'0'0,"0"0"315"0"0,0 0 188 0 0,0 0 51 0 0,0 0-67 0 0,0 0-127 0 0,0 0-144 0 0,0 0-167 0 0,0 0-141 0 0,0 0-113 0 0,0 0-88 0 0,20 10-50 0 0,66 28-62 0 0,-84-37-591 0 0,0 0 1 0 0,0 0-1 0 0,0 0 1 0 0,0 0-1 0 0,1-1 1 0 0,-1 1-1 0 0,0-1 1 0 0,1 1-1 0 0,-1-1 1 0 0,0 0-1 0 0,1 0 1 0 0,-1 0-1 0 0,1 0 1 0 0,-1-1-1 0 0,0 1 1 0 0,1-1-1 0 0,-1 1 1 0 0,0-1-1 0 0,0 0 1 0 0,1 0-1 0 0,-1 0 1 0 0,0 0-1 0 0,0 0 1 0 0,0 0-1 0 0,0-1 1 0 0,0 1-1 0 0,-1-1 1 0 0,3-1-45 0 0,6-5 242 0 0,29-18 40 0 0,-1-1 1 0 0,-2-3-1 0 0,0-1 0 0 0,-2-1 1 0 0,-2-2-1 0 0,16-22-282 0 0,-44 51 13 0 0,18-20-29 0 0,-1 0-1 0 0,-2-2 1 0 0,0 0-1 0 0,-2-1 0 0 0,4-11 17 0 0,-14-1 87 0 0,-20 44-419 0 0,-1 12 338 0 0,1 0 0 0 0,1 1-1 0 0,0 0 1 0 0,1 1 0 0 0,1 0 0 0 0,1 1 0 0 0,1 0-1 0 0,0 1 1 0 0,0 6-6 0 0,3-13 48 0 0,-5 12 109 0 0,0 0-1 0 0,2 1 1 0 0,1 0-1 0 0,1 0 1 0 0,2 1-1 0 0,0-1 1 0 0,2 1 0 0 0,0 0-1 0 0,2 0 1 0 0,4 25-157 0 0,28 30-1239 0 0,-30-76-191 0 0,-2-5-2901 0 0,0-1-4201 0 0,0 0 4865 0 0</inkml:trace>
  <inkml:trace contextRef="#ctx0" brushRef="#br0" timeOffset="757.663">971 227 8554 0 0,'0'0'1776'0'0,"0"0"-342"0"0,0 0-173 0 0,0 0-38 0 0,0 0-58 0 0,0 0-105 0 0,0 0-195 0 0,0 0-231 0 0,0 0-194 0 0,0 0-148 0 0,0 0-115 0 0,0 0-63 0 0,-6 34-22 0 0,-18 105-26 0 0,0-47 57 0 0,-16-3-615 0 0,20-53-2381 0 0,15-24 321 0 0,5-10-1905 0 0,1-1-3804 0 0,-1-1 7620 0 0</inkml:trace>
  <inkml:trace contextRef="#ctx0" brushRef="#br0" timeOffset="1140.646">1169 279 0 0 0,'0'0'443'0'0,"0"0"744"0"0,0 0 317 0 0,0 0 114 0 0,0 0-2 0 0,0 0-100 0 0,0 0-177 0 0,0 0-240 0 0,0 0-227 0 0,0 0-147 0 0,0 0-80 0 0,0 0-37 0 0,-23 16-4 0 0,-71 48-22 0 0,10-15 1525 0 0,83-48-2094 0 0,0 0 0 0 0,1 0 0 0 0,-1 0 0 0 0,0 0 0 0 0,1 1 0 0 0,-1-1 0 0 0,1 0 0 0 0,-1 0 0 0 0,1 0 0 0 0,0 0 0 0 0,0 1 0 0 0,-1-1 0 0 0,1 0 0 0 0,0 0 0 0 0,0 1 0 0 0,0-1 0 0 0,0 0 0 0 0,0 0 0 0 0,1 1 0 0 0,-1-1 0 0 0,0 0 0 0 0,0 0 0 0 0,1 0 0 0 0,-1 1 0 0 0,1-1 0 0 0,-1 0 0 0 0,1 0 0 0 0,0 0 0 0 0,-1 0 0 0 0,1 0 0 0 0,0 0 0 0 0,0 0 0 0 0,0 0 0 0 0,-1 0 0 0 0,1-1 0 0 0,0 1 0 0 0,0 0 0 0 0,0 0 0 0 0,0-1 0 0 0,1 1 0 0 0,-1-1 0 0 0,0 1 0 0 0,0-1 0 0 0,0 1 0 0 0,0-1 0 0 0,1 0 0 0 0,-1 1 0 0 0,0-1 0 0 0,0 0 0 0 0,1 0 0 0 0,0 0-13 0 0,-1 1 24 0 0,100 43 1731 0 0,-99-42-1663 0 0,1 0 1 0 0,0 0-1 0 0,-1 1 1 0 0,1-1 0 0 0,-1 0-1 0 0,0 1 1 0 0,0 0-1 0 0,0-1 1 0 0,0 1-1 0 0,0 0 1 0 0,-1 0 0 0 0,1 0-1 0 0,-1 0 1 0 0,0 1-1 0 0,0-1 1 0 0,0 0-1 0 0,0 0 1 0 0,0 1 0 0 0,-1-1-1 0 0,0 0 1 0 0,1 1-1 0 0,-1-1 1 0 0,-1 0 0 0 0,1 2-93 0 0,11 2-1768 0 0,2-7-3220 0 0,-6 0-1347 0 0,-3 0-1703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13635 0 0,'0'0'888'0'0,"0"0"-592"0"0,0 0-200 0 0,0 0-32 0 0,0 0-104 0 0,0 0-328 0 0,0 0-320 0 0,0 0-240 0 0,0 0-329 0 0,0 0-527 0 0,0 0-1321 0 0,0 0-3704 0 0</inkml:trace>
  <inkml:trace contextRef="#ctx0" brushRef="#br0" timeOffset="1591.842">50 37 864 0 0,'0'0'1042'0'0,"0"0"-274"0"0,0 0-163 0 0,0 0-67 0 0,0 0-31 0 0,0 0 51 0 0,0 0 103 0 0,0 0 111 0 0,0 0 44 0 0,0 0-69 0 0,0 0-117 0 0,0 0-111 0 0,-8 1-31 0 0,-24 4 80 0 0,24-3 95 0 0,8-2 35 0 0,0 0-74 0 0,0 0-137 0 0,0 0-173 0 0,0 0-116 0 0,8-6 3567 0 0,-18 12-2505 0 0,10-6-1455 0 0,0 0-337 0 0,0 0-512 0 0,12-4-8195 0 0,-7 0 2157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6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21845 0 0,'0'0'1096'0'0,"0"0"-221"0"0,0 0-166 0 0,0 0-39 0 0,0 0-59 0 0,0 0-98 0 0,0 0-130 0 0,0 0-142 0 0,0 0-128 0 0,0 0-82 0 0,0 0-48 0 0,0 0-49 0 0,0 0-56 0 0,14-3-7217 0 0,-8-1 364 0 0,0 4-4833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35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820 110 0 0 0,'0'0'1184'0'0,"0"0"365"0"0,0 0 139 0 0,0 0 16 0 0,0 0-66 0 0,0 0-138 0 0,0 0-201 0 0,0 0-224 0 0,-6-11-179 0 0,-17-34-125 0 0,21 42-614 0 0,0 0 0 0 0,0 0 0 0 0,-1 0 0 0 0,1 0 0 0 0,-1 0 0 0 0,0 1 0 0 0,0-1-1 0 0,0 1 1 0 0,0 0 0 0 0,0 0 0 0 0,0 0 0 0 0,0 1 0 0 0,-1-1 0 0 0,1 1 0 0 0,-1-1 0 0 0,1 1 0 0 0,-1 0 0 0 0,1 0-1 0 0,-1 1 1 0 0,0-1 0 0 0,-1 1-157 0 0,-7-2 399 0 0,-6-2-225 0 0,1 1 0 0 0,0 1 0 0 0,0 1 0 0 0,-1 1 0 0 0,1 0 0 0 0,-1 1 0 0 0,1 0 0 0 0,0 2 0 0 0,0 0 0 0 0,0 1 0 0 0,0 1 0 0 0,1 0 0 0 0,-1 2 0 0 0,1-1 0 0 0,1 2 0 0 0,-1 0 0 0 0,0 2-174 0 0,14-9 10 0 0,-5 2 4 0 0,1 0 0 0 0,-1 0 1 0 0,1 1-1 0 0,0-1 0 0 0,0 1 1 0 0,0 1-1 0 0,1-1 0 0 0,-1 1 0 0 0,1 0 1 0 0,0 1-1 0 0,1-1 0 0 0,-1 1 1 0 0,1 0-1 0 0,0 0 0 0 0,0 0 1 0 0,1 0-1 0 0,0 1 0 0 0,0-1 1 0 0,0 1-1 0 0,1 0 0 0 0,0 0 0 0 0,1 0 1 0 0,-1 0-1 0 0,1 0 0 0 0,1 0 1 0 0,-1 7-15 0 0,3-9 22 0 0,0 0 1 0 0,1 0-1 0 0,0-1 1 0 0,-1 1-1 0 0,1-1 1 0 0,1 0-1 0 0,-1 0 1 0 0,1 0-1 0 0,-1-1 1 0 0,1 1-1 0 0,0-1 1 0 0,1 0-1 0 0,-1 0 1 0 0,0 0-1 0 0,4 1-22 0 0,-1 1 52 0 0,12 6 30 0 0,0-1 0 0 0,0-1 0 0 0,1-1 0 0 0,0-1 0 0 0,0-1 0 0 0,1 0 0 0 0,0-2 0 0 0,0 0 0 0 0,0-1 0 0 0,0-2 0 0 0,1 0 0 0 0,8-1-82 0 0,-29 0 59 0 0,-31 27 213 0 0,-101 75-215 0 0,96-78-48 0 0,1 2 0 0 0,0 2 0 0 0,3 0 0 0 0,0 2 0 0 0,2 2 0 0 0,0 2-9 0 0,26-32 6 0 0,1 1 0 0 0,-1 0 0 0 0,1 0 1 0 0,0 0-1 0 0,0 0 0 0 0,0 0 0 0 0,1 1 0 0 0,-1-1 1 0 0,1 1-1 0 0,-1-1 0 0 0,1 1 0 0 0,0-1 0 0 0,1 1 1 0 0,-1 0-1 0 0,1-1 0 0 0,-1 1 0 0 0,1 0 1 0 0,0-1-1 0 0,0 1 0 0 0,1 0 0 0 0,-1-1 0 0 0,1 1 1 0 0,0 0-1 0 0,0-1 0 0 0,0 1 0 0 0,0-1 0 0 0,1 1 1 0 0,-1-1-1 0 0,1 0 0 0 0,0 1 0 0 0,0-1 0 0 0,0 0 1 0 0,1 0-1 0 0,-1 0 0 0 0,3 1-6 0 0,9 3 98 0 0,1-2-1 0 0,0 0 1 0 0,0 0 0 0 0,1-2-1 0 0,-1 0 1 0 0,1 0 0 0 0,0-2-1 0 0,-1 0 1 0 0,1 0 0 0 0,0-2-1 0 0,0 0 1 0 0,0-1-1 0 0,-1 0 1 0 0,12-4-98 0 0,14-4-312 0 0,-2-1-1 0 0,1-2 1 0 0,-2-2 0 0 0,0-1-1 0 0,3-4 313 0 0,-26 14-2041 0 0,-3 1-1333 0 0,0-2-3828 0 0,-3 3-2356 0 0</inkml:trace>
  <inkml:trace contextRef="#ctx0" brushRef="#br0" timeOffset="369.921">1400 471 5729 0 0,'0'0'1758'0'0,"0"0"-314"0"0,0 0-236 0 0,0 0 39 0 0,0 0 79 0 0,0 0-18 0 0,0 0-121 0 0,0 0-177 0 0,0 0-229 0 0,0 0-191 0 0,0 0-183 0 0,0 0-146 0 0,0 0-86 0 0,-23 34-73 0 0,-72 104-43 0 0,54-61-11 0 0,0 11-24 0 0,21-45-2695 0 0,-1 0-6975 0 0,17-36 5591 0 0,0-3 1763 0 0</inkml:trace>
  <inkml:trace contextRef="#ctx0" brushRef="#br0" timeOffset="639.268">1019 486 12491 0 0,'0'0'888'0'0,"0"0"-372"0"0,0 0-247 0 0,0 0 171 0 0,0 0 291 0 0,0 0 145 0 0,0 0 41 0 0,0 0-64 0 0,0 0-126 0 0,0 0-146 0 0,0 0-154 0 0,0 0-140 0 0,33 30-103 0 0,105 92-64 0 0,-60-69 3 0 0,-36-30-184 0 0,29 15-787 0 0,-23-14-3184 0 0,-15-16-6845 0 0,-27-8 6265 0 0</inkml:trace>
  <inkml:trace contextRef="#ctx0" brushRef="#br0" timeOffset="1032.248">1748 607 2441 0 0,'0'0'2115'0'0,"0"0"-128"0"0,0 0-95 0 0,0 0-131 0 0,0 0-201 0 0,0 0-288 0 0,0 0-238 0 0,0 0-193 0 0,0 0-193 0 0,0 0-141 0 0,0 0-137 0 0,0 0-89 0 0,0 0-14 0 0,-33 11-19 0 0,-99 36-26 0 0,80-17 28 0 0,48-22-213 0 0,0-2-34 0 0,-1 0 0 0 0,2 1 0 0 0,-1-1 0 0 0,1 1 0 0 0,0 0 0 0 0,0 0 0 0 0,1 0 0 0 0,0 0 0 0 0,0 0 0 0 0,1 1 0 0 0,0-1 0 0 0,0 0 0 0 0,1 1 0 0 0,0-1 0 0 0,0 1 0 0 0,1-1 0 0 0,0 2-3 0 0,0-5 16 0 0,0 0 1 0 0,0-1-1 0 0,1 1 0 0 0,-1-1 1 0 0,1 1-1 0 0,0-1 1 0 0,0 0-1 0 0,0 1 0 0 0,1-1 1 0 0,-1 0-1 0 0,1 0 1 0 0,-1-1-1 0 0,1 1 1 0 0,0-1-1 0 0,0 1 0 0 0,0-1 1 0 0,1 0-1 0 0,-1 0 1 0 0,0 0-1 0 0,1 0 0 0 0,-1-1 1 0 0,1 0-1 0 0,0 1 1 0 0,0-1-1 0 0,-1-1 0 0 0,1 1 1 0 0,0 0-1 0 0,0-1 1 0 0,0 0-17 0 0,6 1 179 0 0,0 0 1 0 0,0 0 0 0 0,0-1 0 0 0,0-1 0 0 0,-1 0-1 0 0,1 0 1 0 0,0-1 0 0 0,0 0 0 0 0,-1-1 0 0 0,8-3-180 0 0,7-6 321 0 0,-1-2 0 0 0,-1-1 0 0 0,0-1 0 0 0,-1-1 0 0 0,-1 0 0 0 0,-1-2 0 0 0,0 0 0 0 0,-2-1 0 0 0,0-1 0 0 0,-1-1 0 0 0,11-20-321 0 0,-23 35 54 0 0,-3 7-506 0 0,-5 14-369 0 0,2-5 424 0 0,-3 57-4429 0 0,14-24-7116 0 0,-3-30 6737 0 0</inkml:trace>
  <inkml:trace contextRef="#ctx0" brushRef="#br0" timeOffset="1467.225">2107 891 9802 0 0,'0'0'2083'0'0,"0"0"-336"0"0,0 0-186 0 0,0 0-77 0 0,0 0-198 0 0,0 0-245 0 0,0 0-242 0 0,0 0-236 0 0,0 0-189 0 0,0 0-142 0 0,0 0-93 0 0,9-33-43 0 0,31-102-29 0 0,-12 83 0 0 0,-20 46-53 0 0,-7 6-15 0 0,3-5-25 0 0,2 0 0 0 0,-1 1-1 0 0,0 0 1 0 0,1 0 0 0 0,0 0 0 0 0,0 1 0 0 0,0 0-1 0 0,0 0 1 0 0,1 0 0 0 0,-1 1 0 0 0,1 0 0 0 0,-1 0-1 0 0,1 1 1 0 0,3-1 26 0 0,-8 5-29 0 0,0-1-1 0 0,-1 1 1 0 0,1 0-1 0 0,-1 0 1 0 0,1 0-1 0 0,-1 0 1 0 0,0 0-1 0 0,0 0 1 0 0,-1 0-1 0 0,1 0 1 0 0,0 0-1 0 0,-1 0 1 0 0,0 1-1 0 0,0-1 1 0 0,0 0-1 0 0,0 0 1 0 0,0 0-1 0 0,-1 1 0 0 0,0-1 1 0 0,0 1 29 0 0,1 5-34 0 0,-3 79 127 0 0,54-89 529 0 0,105-108 677 0 0,-135 95-1178 0 0,61-20 131 0 0,-78 71-356 0 0,-5 95-3203 0 0,20-111-2320 0 0,2-20-3064 0 0,-14-1 3670 0 0</inkml:trace>
  <inkml:trace contextRef="#ctx0" brushRef="#br0" timeOffset="1924.528">2854 648 5449 0 0,'0'0'1947'0'0,"0"0"-382"0"0,0 0-114 0 0,0 0 38 0 0,0 0-135 0 0,0 0-346 0 0,0 0-305 0 0,0 0-188 0 0,0 0-121 0 0,-9 33-96 0 0,-28 109-90 0 0,-35 143-279 0 0,43-142-37 0 0,35-216 2707 0 0,11 16-2307 0 0,4 1 0 0 0,1 1-1 0 0,3 1 1 0 0,3 1-1 0 0,1 2 1 0 0,10-10-292 0 0,-28 44-16 0 0,1 0 0 0 0,0 1 1 0 0,1 0-1 0 0,0 1 0 0 0,1 1 0 0 0,1 0 0 0 0,0 1 1 0 0,1 0-1 0 0,1 2 0 0 0,0 0 0 0 0,0 0 0 0 0,1 2 1 0 0,18-8 15 0 0,-33 16 11 0 0,-1-1 0 0 0,1 0 1 0 0,0 1-1 0 0,-1-1 0 0 0,1 1 1 0 0,0 0-1 0 0,0 0 0 0 0,0 0 1 0 0,0 1-1 0 0,0-1 0 0 0,0 1 1 0 0,0-1-1 0 0,0 1 0 0 0,1 0 1 0 0,-1 0-1 0 0,0 0 0 0 0,0 1 0 0 0,0-1 1 0 0,0 1-1 0 0,0 0 0 0 0,0-1 1 0 0,0 1-1 0 0,0 1 0 0 0,-1-1 1 0 0,1 0-1 0 0,0 1 0 0 0,0-1 1 0 0,-1 1-1 0 0,1 0 0 0 0,-1 0 1 0 0,0 0-1 0 0,1 0 0 0 0,-1 0 1 0 0,0 1-1 0 0,0-1 0 0 0,-1 1 1 0 0,1-1-1 0 0,0 1 0 0 0,-1 0 1 0 0,1-1-1 0 0,-1 1 0 0 0,0 0 1 0 0,0 0-1 0 0,0 0 0 0 0,0 2-11 0 0,-3 9 88 0 0,0 0-1 0 0,-1 0 1 0 0,-1 0 0 0 0,0-1-1 0 0,-1 1 1 0 0,0-1 0 0 0,-1 0-1 0 0,-1-1 1 0 0,0 1 0 0 0,0-1 0 0 0,-1-1-1 0 0,-1 1 1 0 0,0-1 0 0 0,-1-1-1 0 0,0 0 1 0 0,0 0 0 0 0,-1-1-1 0 0,0 0 1 0 0,-1-1 0 0 0,0 0-1 0 0,0-1 1 0 0,0-1 0 0 0,-3 1-88 0 0,5-2-33 0 0,0 0 0 0 0,-1-1 0 0 0,0 0 0 0 0,1-1 1 0 0,-1 0-1 0 0,0-1 0 0 0,0 0 0 0 0,0-1 0 0 0,-1 0 0 0 0,1-1 33 0 0,-8-16-2627 0 0,16-2-3356 0 0,3 12 2156 0 0,-1-2-6279 0 0</inkml:trace>
  <inkml:trace contextRef="#ctx0" brushRef="#br0" timeOffset="2204.221">3443 184 10114 0 0,'0'0'1670'0'0,"0"0"-168"0"0,0 0-141 0 0,0 0 5 0 0,0 0-94 0 0,0 0-220 0 0,0 0-141 0 0,0 0-120 0 0,0 0-128 0 0,0 0-131 0 0,0 0-108 0 0,0 0-72 0 0,0 0-56 0 0,5 18-32 0 0,11 58-56 0 0,-22 15 91 0 0,0-70-266 0 0,-5 25-4 0 0,0 1-223 0 0,1 1 1 0 0,2-1 0 0 0,3 1 0 0 0,1 14 193 0 0,17 33-1278 0 0,19-40-2809 0 0,-18-44 392 0 0,-3-7-2784 0 0,-6-3-348 0 0</inkml:trace>
  <inkml:trace contextRef="#ctx0" brushRef="#br0" timeOffset="2554.261">3554 806 776 0 0,'0'0'3050'0'0,"0"0"216"0"0,0 0-38 0 0,0 0-266 0 0,0 0-457 0 0,0 0-500 0 0,0 0-426 0 0,0 0-379 0 0,33 5-294 0 0,106 14-205 0 0,-72-22 138 0 0,-57-3-650 0 0,-2 4-121 0 0,-1 0-1 0 0,1-1 0 0 0,-1 0 1 0 0,0-1-1 0 0,0 0 1 0 0,-1 0-1 0 0,1 0 0 0 0,-1-1 1 0 0,0 0-1 0 0,0 0 0 0 0,0 0 1 0 0,-1-1-1 0 0,0 0 0 0 0,0 0 1 0 0,0 0-1 0 0,-1-1 1 0 0,0 1-1 0 0,0-1 0 0 0,-1 0 1 0 0,0 0-1 0 0,0-1 0 0 0,0 1 1 0 0,-1 0-1 0 0,0-1 1 0 0,-1 0-1 0 0,1 1 0 0 0,-2-1 1 0 0,1 0-1 0 0,-1-4-67 0 0,0 10-15 0 0,-1-1 1 0 0,0 1-1 0 0,0-1 0 0 0,0 1 0 0 0,0 0 1 0 0,0-1-1 0 0,0 1 0 0 0,0 0 0 0 0,-1 0 1 0 0,1 0-1 0 0,-1 0 0 0 0,1 0 1 0 0,-1 0-1 0 0,0 0 0 0 0,0 0 0 0 0,0 1 1 0 0,0-1-1 0 0,0 1 0 0 0,0 0 0 0 0,0-1 1 0 0,-1 1-1 0 0,1 0 0 0 0,0 0 1 0 0,-1 1-1 0 0,1-1 0 0 0,-1 0 0 0 0,1 1 1 0 0,-1-1-1 0 0,1 1 0 0 0,-1 0 0 0 0,1 0 1 0 0,-1 0-1 0 0,1 0 0 0 0,-1 0 15 0 0,-88 19-579 0 0,79-13 485 0 0,-1 2-1 0 0,1 0 1 0 0,0 0 0 0 0,1 1-1 0 0,0 0 1 0 0,1 1 0 0 0,-1 0 0 0 0,2 1-1 0 0,0 0 1 0 0,0 1 0 0 0,1 0 0 0 0,0 0-1 0 0,1 0 1 0 0,1 1 0 0 0,0 0 0 0 0,0 1-1 0 0,1-1 1 0 0,1 1 0 0 0,0 0 0 0 0,2 0-1 0 0,-1 0 1 0 0,1 8 94 0 0,2-17-138 0 0,0 0 0 0 0,1 0 0 0 0,0 0 0 0 0,0 0 1 0 0,0 0-1 0 0,1 0 0 0 0,0 0 0 0 0,0 0 0 0 0,0-1 0 0 0,0 1 0 0 0,1-1 0 0 0,0 1 0 0 0,0-1 1 0 0,0 0-1 0 0,0 0 0 0 0,1-1 0 0 0,-1 1 0 0 0,1 0 0 0 0,0-1 0 0 0,0 0 0 0 0,0 0 0 0 0,1 0 0 0 0,3 1 138 0 0,52 24-4446 0 0,0-10-3842 0 0,-57-17 7709 0 0,19 4-4942 0 0</inkml:trace>
  <inkml:trace contextRef="#ctx0" brushRef="#br0" timeOffset="3870.714">1897 788 0 0 0,'0'0'1031'0'0,"0"0"421"0"0,0 0 137 0 0,0 0-45 0 0,0 0-92 0 0,0 0-93 0 0,0 0-133 0 0,0 0-169 0 0,0 0-157 0 0,0 0-99 0 0,0 0-52 0 0,-2 14-21 0 0,-9 108 2116 0 0,38-49-1363 0 0,12-65-4855 0 0,-34-8 508 0 0,-1 0-4442 0 0</inkml:trace>
  <inkml:trace contextRef="#ctx0" brushRef="#br0" timeOffset="4984.476">1 1252 0 0 0,'0'0'727'0'0,"0"0"194"0"0,14-2 85 0 0,117-4 3015 0 0,264 17 3192 0 0,655-18-3392 0 0,24 3-3557 0 0,-384-14-449 0 0,-528 6-442 0 0,0-6 0 0 0,144-37 627 0 0,-67-7-2135 0 0,-82 18-3932 0 0,-107 32 114 0 0,-36 9 3574 0 0</inkml:trace>
  <inkml:trace contextRef="#ctx0" brushRef="#br0" timeOffset="5535.566">4452 419 9458 0 0,'0'0'2035'0'0,"0"0"-224"0"0,0 0-240 0 0,0 0-148 0 0,0 0-81 0 0,0 0-110 0 0,0 0-133 0 0,0 0-192 0 0,0 0-224 0 0,0 0-213 0 0,0 0-172 0 0,0 0-120 0 0,0 0-63 0 0,0 0-41 0 0,0 0-28 0 0,0 0-3 0 0,0 0-22 0 0,0 0-38 0 0,0 0-55 0 0,17 3-6941 0 0,-11-2 478 0 0,-3-1-2634 0 0</inkml:trace>
  <inkml:trace contextRef="#ctx0" brushRef="#br0" timeOffset="5822.563">4539 718 11755 0 0,'0'0'2337'0'0,"0"0"-423"0"0,0 0-416 0 0,0 0-175 0 0,0 0-118 0 0,0 0-168 0 0,0 0-228 0 0,0 0-229 0 0,0 0-206 0 0,0 0-170 0 0,0 0-110 0 0,0 0-66 0 0,0 0-42 0 0,2 7-1044 0 0,8-7-1343 0 0,-5 0-2658 0 0,-4 0 4127 0 0,3 0-10137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3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0 858 104 0 0,'0'0'1694'0'0,"0"0"-366"0"0,0 0-54 0 0,0 0 222 0 0,0 0 198 0 0,0 0-9 0 0,0 0-170 0 0,0 0-250 0 0,0 0-267 0 0,0 0-259 0 0,0 0-205 0 0,0 0-129 0 0,29-26-49 0 0,89-80 18 0 0,6 10 1734 0 0,-116 91-2060 0 0,1 0 0 0 0,1 0 0 0 0,-1 1 0 0 0,1 0 0 0 0,-1 1 0 0 0,1 0 0 0 0,0 1 0 0 0,0 0 0 0 0,0 0 0 0 0,1 1 0 0 0,-1 0 0 0 0,0 1 0 0 0,5 1-48 0 0,-11 1 21 0 0,0 1-1 0 0,0-1 0 0 0,0 1 1 0 0,-1 0-1 0 0,1 0 0 0 0,-1 0 1 0 0,0 1-1 0 0,0 0 1 0 0,0-1-1 0 0,0 1 0 0 0,-1 0 1 0 0,1 0-1 0 0,-1 0 1 0 0,0 1-1 0 0,0-1 0 0 0,0 0 1 0 0,-1 1-1 0 0,0-1 0 0 0,0 1 1 0 0,0-1-1 0 0,0 1 1 0 0,-1 0-1 0 0,0 0 0 0 0,0-1 1 0 0,0 3-21 0 0,2 2 65 0 0,0 0 0 0 0,0 0 0 0 0,-1 0 0 0 0,-1 1 0 0 0,1-1 0 0 0,-1 0 0 0 0,-1 1 1 0 0,0-1-1 0 0,0 0 0 0 0,-1 0 0 0 0,0 0 0 0 0,-1 0 0 0 0,0 0 0 0 0,0 0 0 0 0,-1 0 0 0 0,0-1 1 0 0,0 0-1 0 0,-1 0 0 0 0,0 0 0 0 0,-1 0 0 0 0,1-1 0 0 0,-1 0 0 0 0,-1 0 0 0 0,0-1 0 0 0,1 0 1 0 0,-2 0-1 0 0,1 0 0 0 0,-9 4-65 0 0,12-8-110 0 0,0 0 1 0 0,0 0 0 0 0,0-1 0 0 0,0 0 0 0 0,0 1-1 0 0,0-1 1 0 0,-1-1 0 0 0,1 1 0 0 0,0-1-1 0 0,-1 1 1 0 0,1-1 0 0 0,0 0 0 0 0,-1-1-1 0 0,1 1 1 0 0,0-1 0 0 0,-1 0 0 0 0,1 0-1 0 0,0 0 1 0 0,0-1 0 0 0,0 1 0 0 0,0-1-1 0 0,0 0 1 0 0,0 0 0 0 0,0-1 0 0 0,1 1-1 0 0,-1-1 1 0 0,1 1 0 0 0,0-1 0 0 0,0 0-1 0 0,0-1 1 0 0,0 1 0 0 0,0 0 0 0 0,1-1 0 0 0,-1 0-1 0 0,1 1 1 0 0,0-1 0 0 0,0 0 0 0 0,0 0-1 0 0,1 0 1 0 0,-1 0 0 0 0,1-1 0 0 0,0 1-1 0 0,0 0 1 0 0,1-1 0 0 0,-1 1 0 0 0,1-3 109 0 0,18-55-5257 0 0,11 30-2692 0 0,-27 30 7424 0 0,2-5-1245 0 0</inkml:trace>
  <inkml:trace contextRef="#ctx0" brushRef="#br0" timeOffset="707.794">742 564 0 0 0,'0'0'481'0'0,"0"0"1226"0"0,0 0 437 0 0,0 0-20 0 0,0 0-184 0 0,0 0-255 0 0,0 0-260 0 0,0 0-272 0 0,0 0-248 0 0,0 0-230 0 0,0 0-210 0 0,1 3-150 0 0,-8 138 1234 0 0,-2-71-1372 0 0,-8 90-48 0 0,-32 94 186 0 0,44-309 1725 0 0,7 17-2017 0 0,2 0 0 0 0,2 1-1 0 0,2 0 1 0 0,9-28-23 0 0,-13 50 0 0 0,2-12-34 0 0,1 1 1 0 0,1 0-1 0 0,2 0 0 0 0,0 1 1 0 0,2 1-1 0 0,0-1 0 0 0,2 2 1 0 0,1 0-1 0 0,0 1 0 0 0,2 0 1 0 0,1 1-1 0 0,15-14 34 0 0,-31 33 1 0 0,-1 0 1 0 0,1 0-1 0 0,0 0 0 0 0,-1 0 1 0 0,1 0-1 0 0,0 0 0 0 0,0 0 1 0 0,1 1-1 0 0,-1-1 0 0 0,0 1 0 0 0,0 0 1 0 0,1-1-1 0 0,-1 1 0 0 0,0 0 1 0 0,1 0-1 0 0,0 1 0 0 0,-1-1 1 0 0,1 0-1 0 0,-1 1 0 0 0,1 0 1 0 0,0-1-1 0 0,-1 1 0 0 0,1 0 0 0 0,0 1 1 0 0,-1-1-1 0 0,1 0 0 0 0,-1 1 1 0 0,1-1-1 0 0,0 1 0 0 0,-1 0 1 0 0,1 0-1 0 0,-1 0 0 0 0,0 0 1 0 0,1 0-1 0 0,-1 0 0 0 0,0 1 0 0 0,0-1 1 0 0,0 1-1 0 0,0 0 0 0 0,0 0 1 0 0,0 0-1 0 0,0 0 0 0 0,0 0 1 0 0,-1 0-1 0 0,1 0 0 0 0,-1 0 1 0 0,0 0-1 0 0,1 1 0 0 0,-1-1 0 0 0,0 1 1 0 0,0-1-1 0 0,-1 1 0 0 0,1-1 1 0 0,0 3-2 0 0,2 11 70 0 0,-1 0 0 0 0,0 0-1 0 0,-1 1 1 0 0,-1-1 0 0 0,-1 0 0 0 0,0 0 0 0 0,-1 0 0 0 0,-1 0 0 0 0,0 0 0 0 0,-1 0 0 0 0,-1-1 0 0 0,-1 0 0 0 0,0 0 0 0 0,0 0 0 0 0,-2 0-1 0 0,0-1 1 0 0,0-1 0 0 0,-2 1 0 0 0,1-1 0 0 0,-2-1 0 0 0,-11 12-70 0 0,21-23-60 0 0,-1 1-1 0 0,0 0 1 0 0,0-1 0 0 0,-1 0-1 0 0,1 1 1 0 0,0-1 0 0 0,0 0-1 0 0,-1 0 1 0 0,1 0 0 0 0,0 0-1 0 0,-1 0 1 0 0,1-1 0 0 0,-1 1-1 0 0,1-1 1 0 0,-1 0 0 0 0,1 1-1 0 0,-1-1 1 0 0,0 0 0 0 0,1-1-1 0 0,-1 1 1 0 0,1 0-1 0 0,-1-1 61 0 0,-21-30-4145 0 0,22-19-5491 0 0,2 38 4290 0 0</inkml:trace>
  <inkml:trace contextRef="#ctx0" brushRef="#br0" timeOffset="1914.596">1261 0 6641 0 0,'0'0'830'0'0,"0"0"-329"0"0,0 0 130 0 0,0 0 432 0 0,0 0 411 0 0,0 0 217 0 0,0 0-82 0 0,0 0-232 0 0,0 0-254 0 0,0 0-245 0 0,0 0-233 0 0,0 33-180 0 0,-3 106-126 0 0,3 0 338 0 0,1-78-505 0 0,-2-1 0 0 0,-3 1 0 0 0,-11 51-172 0 0,-23 60 51 0 0,36-125-214 0 0,19-47 39 0 0,79-70 566 0 0,98-73-190 0 0,-194 143-252 0 0,0-1 0 0 0,1 1 1 0 0,-1-1-1 0 0,0 1 0 0 0,1-1 0 0 0,-1 1 1 0 0,1-1-1 0 0,-1 1 0 0 0,1-1 0 0 0,-1 1 1 0 0,1 0-1 0 0,-1-1 0 0 0,1 1 0 0 0,-1 0 1 0 0,1 0-1 0 0,0-1 0 0 0,-1 1 1 0 0,1 0-1 0 0,-1 0 0 0 0,1 0 0 0 0,0-1 1 0 0,-1 1-1 0 0,1 0 0 0 0,0 0 0 0 0,-1 0 1 0 0,1 0-1 0 0,0 0 0 0 0,-1 0 0 0 0,1 1 1 0 0,-1-1-1 0 0,1 0 0 0 0,0 0 0 0 0,-1 0 1 0 0,1 1-1 0 0,-1-1 0 0 0,1 0 0 0 0,0 0 1 0 0,-1 1-1 0 0,1-1 0 0 0,-1 0 1 0 0,1 1-1 0 0,-1-1 0 0 0,1 1 0 0 0,-1-1 1 0 0,0 1-1 0 0,1-1 0 0 0,-1 1 0 0 0,1-1 1 0 0,-1 1-1 0 0,0-1 0 0 0,0 1 0 0 0,1 0 1 0 0,-1-1-1 0 0,0 1 0 0 0,0-1 0 0 0,0 1 1 0 0,1 0-1 0 0,-1-1 0 0 0,0 1 1 0 0,0 0-1 0 0,0 0 0 0 0,-24 109 425 0 0,24-106-433 0 0,-1 0-1 0 0,1 0 1 0 0,0 1-1 0 0,0-1 1 0 0,1 0 0 0 0,-1 1-1 0 0,1-1 1 0 0,0 0-1 0 0,0 0 1 0 0,0 0-1 0 0,1 0 1 0 0,-1 0-1 0 0,1 0 1 0 0,0 0 0 0 0,0-1-1 0 0,1 1 1 0 0,-1-1-1 0 0,1 1 1 0 0,0-1-1 0 0,-1 0 1 0 0,2 0-1 0 0,-1 0 1 0 0,0 0 0 0 0,0-1-1 0 0,1 1 1 0 0,0-1-1 0 0,-1 0 1 0 0,1 0-1 0 0,0 0 1 0 0,2 0 8 0 0,-1 0 14 0 0,0 0-1 0 0,0 0 1 0 0,0-1 0 0 0,1 0 0 0 0,-1 0 0 0 0,1-1-1 0 0,-1 1 1 0 0,0-1 0 0 0,1 0 0 0 0,-1-1-1 0 0,1 1 1 0 0,-1-1 0 0 0,0 0 0 0 0,0 0 0 0 0,1-1-1 0 0,-1 0 1 0 0,0 0 0 0 0,0 0 0 0 0,0 0 0 0 0,-1-1-1 0 0,1 0 1 0 0,0 0 0 0 0,-1 0 0 0 0,0 0 0 0 0,0-1-1 0 0,0 1 1 0 0,0-1 0 0 0,-1 0 0 0 0,1-1-1 0 0,0-1-13 0 0,2 0 11 0 0,-1-1 0 0 0,0-1 0 0 0,0 1 0 0 0,-1-1 0 0 0,0 0-1 0 0,0 0 1 0 0,-1 0 0 0 0,0 0 0 0 0,0-1 0 0 0,-1 1-1 0 0,0-1 1 0 0,0 1 0 0 0,-1-1 0 0 0,-1 0 0 0 0,1 0-1 0 0,-1 0 1 0 0,-1 1 0 0 0,0-6-11 0 0,1 13-36 0 0,0-1-1 0 0,0 1 1 0 0,-1-1 0 0 0,1 1 0 0 0,0-1-1 0 0,-1 1 1 0 0,1-1 0 0 0,-1 1 0 0 0,0-1-1 0 0,1 1 1 0 0,-1 0 0 0 0,0-1 0 0 0,0 1-1 0 0,0 0 1 0 0,0 0 0 0 0,0 0 0 0 0,0 0-1 0 0,0-1 1 0 0,-1 1 0 0 0,1 1-1 0 0,0-1 1 0 0,0 0 0 0 0,-1 0 0 0 0,1 0-1 0 0,-1 1 1 0 0,1-1 0 0 0,-1 1 0 0 0,1-1-1 0 0,-1 1 1 0 0,1-1 0 0 0,-1 1 0 0 0,1 0-1 0 0,-1 0 1 0 0,1 0 0 0 0,-1 0 0 0 0,1 0-1 0 0,-1 0 1 0 0,0 0 0 0 0,1 1-1 0 0,-1-1 1 0 0,1 0 0 0 0,-1 1 0 0 0,0 0 36 0 0,-58 34-2036 0 0,53-29 1940 0 0,0 0 1 0 0,1 1-1 0 0,0-1 1 0 0,0 1-1 0 0,0 0 1 0 0,1 1-1 0 0,0 0 1 0 0,0-1-1 0 0,1 2 1 0 0,0-1-1 0 0,0 0 1 0 0,1 1-1 0 0,0 0 1 0 0,1-1-1 0 0,0 1 1 0 0,0 0-1 0 0,1 0 1 0 0,0 1-1 0 0,0-1 1 0 0,1 8 95 0 0,3-13 13 0 0,0 1 0 0 0,0-1 0 0 0,1 0 0 0 0,-1 0 0 0 0,1 0 0 0 0,0-1 0 0 0,0 1 0 0 0,0-1 0 0 0,0 0 0 0 0,1 0 1 0 0,-1 0-1 0 0,1-1 0 0 0,0 0 0 0 0,0 1 0 0 0,0-2 0 0 0,0 1 0 0 0,0 0 0 0 0,0-1 0 0 0,0 0 0 0 0,0-1 0 0 0,1 1 0 0 0,-1-1 0 0 0,0 0 0 0 0,0 0 1 0 0,3 0-14 0 0,17-1 256 0 0,1 0 1 0 0,-1-1-1 0 0,1-2 1 0 0,-1-1-1 0 0,0 0 1 0 0,0-2-1 0 0,-1-1 1 0 0,0-1 0 0 0,-1-1-1 0 0,1-1 1 0 0,-2-1-1 0 0,0-1 1 0 0,0-1-1 0 0,-1-1 1 0 0,-1 0-1 0 0,17-18-256 0 0,-25 21 48 0 0,1-1 0 0 0,-2 0-1 0 0,0-1 1 0 0,-1 0-1 0 0,0 0 1 0 0,-1-1 0 0 0,-1 0-1 0 0,0-1 1 0 0,-1 1 0 0 0,0-3-48 0 0,-6 16-16 0 0,0 1 1 0 0,0-1-1 0 0,0 0 1 0 0,0 0-1 0 0,-1 0 1 0 0,1 0-1 0 0,0 0 1 0 0,-1 0-1 0 0,0 0 1 0 0,1 0 0 0 0,-1 0-1 0 0,0 0 1 0 0,0 0-1 0 0,0 0 1 0 0,0 0-1 0 0,0 0 1 0 0,-1 0-1 0 0,1 0 1 0 0,-1 0-1 0 0,1 0 1 0 0,-1 0 0 0 0,0 0-1 0 0,0 0 1 0 0,1 0-1 0 0,-1 0 1 0 0,-1 1-1 0 0,1-1 1 0 0,0 0-1 0 0,0 1 1 0 0,-1-1-1 0 0,1 1 1 0 0,-1-1 0 0 0,1 1-1 0 0,-1 0 1 0 0,1-1-1 0 0,-1 1 1 0 0,0 0-1 0 0,0 0 1 0 0,0 0-1 0 0,1 1 1 0 0,-1-1-1 0 0,0 0 1 0 0,0 1 0 0 0,0-1-1 0 0,0 1 1 0 0,0 0-1 0 0,0-1 1 0 0,-1 1-1 0 0,1 0 1 0 0,0 0-1 0 0,-1 1 16 0 0,-8 0-80 0 0,0 1 0 0 0,0 1-1 0 0,1-1 1 0 0,-1 2-1 0 0,1 0 1 0 0,0 0 0 0 0,0 1-1 0 0,0 0 1 0 0,1 0 0 0 0,0 1-1 0 0,0 1 1 0 0,0 0 0 0 0,1 0-1 0 0,0 0 1 0 0,0 1 80 0 0,6-7-9 0 0,1 0-1 0 0,-1-1 1 0 0,0 1 0 0 0,1 0 0 0 0,0 0 0 0 0,-1 0-1 0 0,1 0 1 0 0,0 0 0 0 0,-1 0 0 0 0,1 0 0 0 0,0 0-1 0 0,0 1 1 0 0,0-1 0 0 0,0 0 0 0 0,0 1 0 0 0,0-1-1 0 0,0 1 1 0 0,1-1 0 0 0,-1 1 0 0 0,0-1 0 0 0,1 1 0 0 0,-1-1-1 0 0,1 1 1 0 0,0 0 0 0 0,-1-1 0 0 0,1 1 0 0 0,0 0-1 0 0,0-1 1 0 0,0 1 0 0 0,0 0 0 0 0,1-1 0 0 0,-1 1-1 0 0,0 0 1 0 0,1-1 0 0 0,-1 1 0 0 0,1 0 0 0 0,-1-1-1 0 0,1 1 1 0 0,0-1 0 0 0,0 1 0 0 0,-1-1 0 0 0,1 0-1 0 0,0 1 1 0 0,0-1 0 0 0,1 0 0 0 0,-1 0 0 0 0,0 1-1 0 0,0-1 1 0 0,1 0 0 0 0,-1 0 0 0 0,0 0 0 0 0,1-1 0 0 0,-1 1-1 0 0,1 0 1 0 0,-1 0 0 0 0,2 0 9 0 0,134 3 111 0 0,-25-4-90 0 0,-108 2-20 0 0,-1 0 0 0 0,0 0 1 0 0,0 1-1 0 0,0-1 0 0 0,0 1 0 0 0,0 0 1 0 0,-1 0-1 0 0,1 0 0 0 0,-1 0 0 0 0,0 0 0 0 0,0 0 1 0 0,0 1-1 0 0,0-1 0 0 0,0 1 0 0 0,-1-1 0 0 0,0 1 1 0 0,1 0-1 0 0,-1-1 0 0 0,-1 1 0 0 0,1 0 1 0 0,-1 0-1 0 0,1 0 0 0 0,-1 0 0 0 0,0 0 0 0 0,0 0 1 0 0,-1-1-1 0 0,1 1 0 0 0,-1 0 0 0 0,0 0 0 0 0,0 1-1 0 0,0 10 67 0 0,2-13-69 0 0,-1 1 0 0 0,1-1 0 0 0,-1 0 0 0 0,1 0 0 0 0,0 0 0 0 0,0 0 1 0 0,0 1-1 0 0,0-1 0 0 0,0 0 0 0 0,0-1 0 0 0,1 1 0 0 0,-1 0 0 0 0,1 0 1 0 0,-1-1-1 0 0,1 1 0 0 0,0 0 0 0 0,-1-1 0 0 0,1 0 0 0 0,0 1 0 0 0,0-1 0 0 0,0 0 1 0 0,0 0-1 0 0,0 0 0 0 0,0 0 0 0 0,1-1 0 0 0,-1 1 0 0 0,0 0 0 0 0,0-1 0 0 0,0 0 1 0 0,1 1-1 0 0,-1-1 0 0 0,0 0 0 0 0,1 0 0 0 0,1 0 2 0 0,83-8 293 0 0,-70 2-60 0 0,0-1-1 0 0,0 0 0 0 0,0-1 1 0 0,-1-1-1 0 0,0-1 1 0 0,-1 0-1 0 0,0 0 1 0 0,0-2-1 0 0,-1 0 1 0 0,6-8-233 0 0,-15 16 43 0 0,-1-1 1 0 0,-1 1-1 0 0,1-1 1 0 0,-1 0-1 0 0,0 0 1 0 0,0 0 0 0 0,0 0-1 0 0,-1 0 1 0 0,1-1-1 0 0,-1 1 1 0 0,-1-1-1 0 0,1 0 1 0 0,-1 0-1 0 0,0 1 1 0 0,0-1 0 0 0,-1 0-1 0 0,0 0 1 0 0,0-2-44 0 0,-2 5-50 0 0,-1-1 1 0 0,0 1 0 0 0,0 0-1 0 0,0 0 1 0 0,-1 0-1 0 0,1 1 1 0 0,-1-1 0 0 0,1 1-1 0 0,-1 0 1 0 0,0 0-1 0 0,0 0 1 0 0,0 0 0 0 0,0 1-1 0 0,0-1 1 0 0,0 1-1 0 0,-1 0 1 0 0,1 1 0 0 0,0-1-1 0 0,0 1 1 0 0,-1-1-1 0 0,1 1 1 0 0,0 1 0 0 0,-1-1-1 0 0,1 1 1 0 0,0-1 0 0 0,-1 1-1 0 0,-2 1 50 0 0,-2 1-60 0 0,-1 1-1 0 0,1 0 1 0 0,-1 0-1 0 0,1 1 1 0 0,1 0-1 0 0,-1 0 1 0 0,1 1-1 0 0,0 0 1 0 0,0 0-1 0 0,0 1 1 0 0,1 0-1 0 0,0 1 1 0 0,1-1-1 0 0,0 1 1 0 0,0 1-1 0 0,0-1 1 0 0,1 1 0 0 0,1 0-1 0 0,-1 0 1 0 0,1 0-1 0 0,1 1 1 0 0,0-1-1 0 0,0 3 61 0 0,2-7-10 0 0,-1 0 0 0 0,2 1 0 0 0,-1-1 0 0 0,1 1 0 0 0,0-1 0 0 0,0 1 0 0 0,0-1 0 0 0,1 1 0 0 0,0-1 1 0 0,0 1-1 0 0,0-1 0 0 0,1 0 0 0 0,-1 1 0 0 0,1-1 0 0 0,1 0 0 0 0,-1 0 0 0 0,1-1 0 0 0,0 1 0 0 0,0 0 0 0 0,0-1 0 0 0,1 0 0 0 0,-1 1 0 0 0,1-1 0 0 0,0-1 0 0 0,0 1 0 0 0,1-1 0 0 0,-1 1 0 0 0,1-1 0 0 0,-1 0 0 0 0,3 0 10 0 0,9 6-23 0 0,1-1 1 0 0,1 0-1 0 0,-1-2 0 0 0,1 0 0 0 0,0 0 0 0 0,1-2 1 0 0,-1-1-1 0 0,7 1 23 0 0,128 3-1056 0 0,-103-11-2271 0 0,0-4-3998 0 0,-27 1 58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49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43 184 1224 0 0,'0'0'758'0'0,"0"0"-89"0"0,0 0 74 0 0,0 0 127 0 0,0 0 46 0 0,0 0-47 0 0,0 0-175 0 0,0 0-237 0 0,0 0-199 0 0,0 0-153 0 0,-4 5-108 0 0,-14 47 106 0 0,-2 399 1944 0 0,20-449-2011 0 0,0 0 1 0 0,-1 0-1 0 0,2 0 0 0 0,-1 0 0 0 0,0 0 1 0 0,0 1-1 0 0,1-1 0 0 0,-1 0 1 0 0,1 0-1 0 0,-1 0 0 0 0,1 0 0 0 0,0 0 1 0 0,0-1-1 0 0,0 1 0 0 0,0 0 0 0 0,0 0 1 0 0,0 0-1 0 0,1-1 0 0 0,-1 1 0 0 0,0-1 1 0 0,1 1-1 0 0,0-1 0 0 0,-1 0 1 0 0,1 1-1 0 0,0-1 0 0 0,-1 0 0 0 0,1 0 1 0 0,0 0-1 0 0,0 0 0 0 0,0-1 0 0 0,0 1 1 0 0,0 0-1 0 0,0-1 0 0 0,0 1 1 0 0,0-1-1 0 0,0 0 0 0 0,0 0 0 0 0,2 0-36 0 0,2 0 173 0 0,0-1 0 0 0,-1 0-1 0 0,1 0 1 0 0,0-1 0 0 0,-1 0 0 0 0,1 0-1 0 0,-1 0 1 0 0,1-1 0 0 0,-1 0-1 0 0,0 0 1 0 0,0 0 0 0 0,0 0 0 0 0,2-4-173 0 0,19-18 264 0 0,-2-1 0 0 0,-1-1 1 0 0,-1-1-1 0 0,-1-2 1 0 0,14-27-265 0 0,-17 30 88 0 0,-3 6 38 0 0,0-1-1 0 0,-1-1 0 0 0,-1-1 0 0 0,-2 1 0 0 0,0-2 0 0 0,-1 1 0 0 0,-2-2 0 0 0,-1 1 0 0 0,0-1 0 0 0,-2 0 0 0 0,-1 0 0 0 0,-1-9-125 0 0,-3 35-7 0 0,0 1 0 0 0,0-1 1 0 0,0 1-1 0 0,0-1 0 0 0,0 0 1 0 0,0 1-1 0 0,-1-1 0 0 0,1 1 1 0 0,0-1-1 0 0,0 1 0 0 0,0-1 1 0 0,-1 0-1 0 0,1 1 0 0 0,0-1 1 0 0,-1 0-1 0 0,1 1 0 0 0,0-1 1 0 0,-1 0-1 0 0,1 1 0 0 0,0-1 1 0 0,-1 0-1 0 0,1 1 0 0 0,-1-1 1 0 0,1 0-1 0 0,-1 0 0 0 0,1 0 1 0 0,0 0-1 0 0,-1 1 0 0 0,1-1 1 0 0,-1 0-1 0 0,1 0 0 0 0,-1 0 1 0 0,1 0-1 0 0,-1 0 0 0 0,1 0 1 0 0,-1 0-1 0 0,1 0 0 0 0,-1 0 1 0 0,1 0-1 0 0,-1-1 0 0 0,1 1 1 0 0,0 0-1 0 0,-1 0 0 0 0,1 0 1 0 0,-1 0-1 0 0,1-1 0 0 0,-1 1 1 0 0,1 0-1 0 0,0-1 0 0 0,-1 1 1 0 0,1 0-1 0 0,0 0 0 0 0,-1-1 1 0 0,1 1-1 0 0,0-1 0 0 0,-1 1 1 0 0,1 0-1 0 0,0-1 7 0 0,-8 34 161 0 0,2 1 0 0 0,1 0 0 0 0,1 0 0 0 0,2 0 0 0 0,2 1 0 0 0,1-1 1 0 0,2 0-1 0 0,1 0 0 0 0,5 20-161 0 0,5 5 42 0 0,18 59 165 0 0,7-45-3009 0 0,-28-61 152 0 0,-1-6-3523 0 0,-7-6 241 0 0</inkml:trace>
  <inkml:trace contextRef="#ctx0" brushRef="#br0" timeOffset="767.111">595 799 5385 0 0,'0'0'1532'0'0,"0"0"-249"0"0,0 0-64 0 0,0 0 143 0 0,0 0 97 0 0,0 0-56 0 0,0 0-175 0 0,0 0-209 0 0,0 0-189 0 0,0 0-134 0 0,0 0-121 0 0,0 0-109 0 0,0 0-44 0 0,6-29-62 0 0,16-89-39 0 0,5 16 637 0 0,-10 61-697 0 0,-12 86-1607 0 0,-2-30 1356 0 0,-3-7 15 0 0,1 0-1 0 0,0 0 1 0 0,0 0 0 0 0,1 1 0 0 0,0-2 0 0 0,0 1 0 0 0,1 0 0 0 0,0 0 0 0 0,0-1-1 0 0,1 0 1 0 0,0 1 0 0 0,0-2 0 0 0,1 1 0 0 0,-1 0 0 0 0,2-1 0 0 0,-1 0 0 0 0,1 0 0 0 0,0 0-1 0 0,0-1 1 0 0,2 1-25 0 0,-5-5 109 0 0,0 0 0 0 0,0 0 0 0 0,0 0 0 0 0,0 0 0 0 0,1-1 0 0 0,-1 0 0 0 0,0 1 0 0 0,0-1 0 0 0,1-1 0 0 0,-1 1 0 0 0,0 0 0 0 0,0-1 0 0 0,0 1 0 0 0,1-1 0 0 0,-1 0 0 0 0,0 0 0 0 0,0-1 0 0 0,0 1 0 0 0,0 0 0 0 0,-1-1 0 0 0,1 0 0 0 0,0 0 0 0 0,-1 1 0 0 0,1-2 0 0 0,-1 1 0 0 0,1 0-1 0 0,-1 0 1 0 0,0-1 0 0 0,0 1 0 0 0,0-1 0 0 0,0 0 0 0 0,0-1-109 0 0,42-97 921 0 0,-31 45-2560 0 0,-13 56 403 0 0,-5 0-5810 0 0,5 0 2246 0 0,-1 0-4827 0 0</inkml:trace>
  <inkml:trace contextRef="#ctx0" brushRef="#br0" timeOffset="1014.621">1120 619 8386 0 0,'0'0'2467'0'0,"0"0"-1600"0"0,0 0-396 0 0,0 0 195 0 0,0 0 175 0 0,0 0 35 0 0,0 0-120 0 0,0 0-227 0 0,0 0-225 0 0,0 0-161 0 0,0 0-148 0 0,0 0-138 0 0,1 13-140 0 0,3 38-185 0 0,-4-51 104 0 0,0 0-1 0 0,0 0 0 0 0,1 0 0 0 0,-1 0 0 0 0,0 0 1 0 0,0 0-1 0 0,1 0 0 0 0,-1 0 0 0 0,0 0 1 0 0,0 0-1 0 0,1 0 0 0 0,-1 0 0 0 0,0 0 0 0 0,0 0 1 0 0,1 0-1 0 0,-1 0 0 0 0,0 0 0 0 0,0 0 1 0 0,0 0-1 0 0,1 0 0 0 0,-1 0 0 0 0,0 0 0 0 0,0 0 1 0 0,1 1 364 0 0,-1-3-2241 0 0,0-2-2171 0 0</inkml:trace>
  <inkml:trace contextRef="#ctx0" brushRef="#br0" timeOffset="1247.095">908 277 15563 0 0,'0'0'849'0'0,"0"0"-297"0"0,0 0-328 0 0,0 0-184 0 0,0 0-248 0 0,0 0-328 0 0,0 0-425 0 0,0 0-279 0 0,0 0-408 0 0,0 0-1313 0 0,0 0-1256 0 0,0 0-1240 0 0</inkml:trace>
  <inkml:trace contextRef="#ctx0" brushRef="#br0" timeOffset="1664.585">1306 236 10922 0 0,'0'0'801'0'0,"0"0"-299"0"0,0 0 64 0 0,0 0 247 0 0,0 0 115 0 0,0 0-26 0 0,0 0-77 0 0,0 0-34 0 0,0 0-89 0 0,34-8-119 0 0,106-26-129 0 0,-48-1 524 0 0,-81 27-767 0 0,-4 2-136 0 0,-1 0-1 0 0,0-1 1 0 0,0 0 0 0 0,0 0 0 0 0,-1 0 0 0 0,0 0 0 0 0,0-1 0 0 0,-1 0 0 0 0,0 0 0 0 0,-1 0 0 0 0,1 0-1 0 0,-2-1 1 0 0,1 0 0 0 0,-1 1 0 0 0,0-1 0 0 0,-1 0 0 0 0,0 0 0 0 0,0-2-75 0 0,-7 27-1909 0 0,-4 51 1785 0 0,4 0-1 0 0,2 1 1 0 0,3 0-1 0 0,6 37 125 0 0,-4-69-63 0 0,16 406 126 0 0,-17-423-43 0 0,2-7 5 0 0,-1-1 1 0 0,0 1-1 0 0,-1 0 1 0 0,0 0-1 0 0,0 0 1 0 0,-2 0-1 0 0,1-1 1 0 0,-1 1-1 0 0,-1 0 1 0 0,0-1-1 0 0,-1 0 0 0 0,0 0 1 0 0,-1 0-1 0 0,0 0 1 0 0,-1-1-1 0 0,0 1 1 0 0,0-1-1 0 0,-1-1 1 0 0,-1 1-1 0 0,-6 5-25 0 0,10-12 32 0 0,1-2 0 0 0,-1 1 0 0 0,0 0 0 0 0,0-1 0 0 0,0 1 0 0 0,0-1 0 0 0,0 0 0 0 0,0-1 0 0 0,-1 1 0 0 0,1-1 0 0 0,0 0 0 0 0,0 0 0 0 0,-1 0 0 0 0,1 0 0 0 0,0-1 0 0 0,0 1 0 0 0,0-1 0 0 0,0 0 0 0 0,0-1 0 0 0,0 1 0 0 0,0-1 0 0 0,0 0 0 0 0,0 0 0 0 0,1 0 0 0 0,-1 0 0 0 0,0 0 0 0 0,1-1 0 0 0,0 0 0 0 0,0 0-1 0 0,0 0 1 0 0,0 0 0 0 0,0 0 0 0 0,1 0 0 0 0,-1-1 0 0 0,1 1 0 0 0,0-1 0 0 0,0 0 0 0 0,0 0 0 0 0,1 1 0 0 0,-1-1 0 0 0,1 0 0 0 0,0-1 0 0 0,0 1 0 0 0,0 0 0 0 0,1 0 0 0 0,-1-1-32 0 0,-1-16 21 0 0,0 0-1 0 0,1 0 1 0 0,1 0 0 0 0,1 0-1 0 0,1 0 1 0 0,1 0-1 0 0,1 0 1 0 0,1 0 0 0 0,1 1-1 0 0,0 0 1 0 0,2 0-1 0 0,0 0 1 0 0,1 1 0 0 0,1 1-1 0 0,1 0 1 0 0,0 0 0 0 0,2 1-1 0 0,0 0 1 0 0,0 1-1 0 0,2 0 1 0 0,0 2 0 0 0,10-8-21 0 0,29-16-1531 0 0,-33 30-2154 0 0,0 5-4370 0 0,-14 3-47 0 0</inkml:trace>
  <inkml:trace contextRef="#ctx0" brushRef="#br0" timeOffset="1961.647">1959 442 2457 0 0,'0'0'1956'0'0,"0"0"-322"0"0,0 0-35 0 0,0 0-24 0 0,0 0-135 0 0,0 0-253 0 0,0 0-280 0 0,0 0-218 0 0,0 0-219 0 0,0 0-200 0 0,-25 34-166 0 0,-77 106-141 0 0,68-67-161 0 0,34-62 124 0 0,-1-8 68 0 0,1 0 0 0 0,-1 0 0 0 0,1 1-1 0 0,0-1 1 0 0,0 0 0 0 0,0 0 0 0 0,0 0 0 0 0,0 0 0 0 0,1 1-1 0 0,-1-1 1 0 0,1 0 0 0 0,0 0 0 0 0,0 0 0 0 0,0 0 0 0 0,1 0 0 0 0,-1 0-1 0 0,1-1 1 0 0,-1 1 0 0 0,1 0 0 0 0,0-1 0 0 0,0 1 0 0 0,0-1-1 0 0,1 0 1 0 0,-1 1 0 0 0,0-1 0 0 0,1 0 0 0 0,-1 0 0 0 0,1-1-1 0 0,0 1 1 0 0,0-1 0 0 0,-1 1 0 0 0,1-1 0 0 0,0 0 0 0 0,0 0 0 0 0,1 0-1 0 0,-1 0 1 0 0,0-1 0 0 0,0 1 0 0 0,2-1 6 0 0,2 0 209 0 0,0 0 1 0 0,0-1-1 0 0,0 0 1 0 0,0 0-1 0 0,0 0 1 0 0,-1-1-1 0 0,1 0 1 0 0,-1-1-1 0 0,1 1 1 0 0,-1-1-1 0 0,0-1 1 0 0,0 1-1 0 0,0-1 1 0 0,0 0-1 0 0,-1 0 1 0 0,1 0-1 0 0,-1-1 1 0 0,0 0-1 0 0,-1 0 1 0 0,1-1-1 0 0,-1 1 1 0 0,0-1-1 0 0,0 0 1 0 0,-1 0-1 0 0,0 0 1 0 0,0 0-1 0 0,0-1 1 0 0,-1 1-1 0 0,0-1 1 0 0,0 1-1 0 0,-1-1 1 0 0,1 0-1 0 0,-2 0 1 0 0,1 0-1 0 0,-1 0 1 0 0,0-2-210 0 0,-13-89 571 0 0,12 95-697 0 0,-1 0 0 0 0,1 1 0 0 0,-1-1 0 0 0,1 1 0 0 0,-1-1 0 0 0,0 1 0 0 0,0 0 0 0 0,0-1 0 0 0,0 1 0 0 0,0 0 0 0 0,0 1 0 0 0,-1-1 0 0 0,1 0 0 0 0,-1 1 0 0 0,1-1 0 0 0,-1 1 1 0 0,0 0-1 0 0,1 0 0 0 0,-1 0 0 0 0,0 0 0 0 0,0 0 126 0 0,-25 14-14304 0 0,27-12 13200 0 0,-4 6-2695 0 0</inkml:trace>
  <inkml:trace contextRef="#ctx0" brushRef="#br0" timeOffset="2219.217">2169 818 6489 0 0,'0'0'2670'0'0,"0"0"-453"0"0,0 0-235 0 0,0 0-163 0 0,0 0-278 0 0,0 0-295 0 0,0 0-213 0 0,0 0-182 0 0,0 0-173 0 0,0 0-173 0 0,0 0-122 0 0,0 0-56 0 0,0 0-35 0 0,-2-23 1 0 0,-4-72-32 0 0,25-2 201 0 0,-11 80-434 0 0,-7 15-324 0 0,32-64 1273 0 0,-11 44-3264 0 0,-3 12-3587 0 0,3 7-5158 0 0,-18 3 6467 0 0</inkml:trace>
  <inkml:trace contextRef="#ctx0" brushRef="#br0" timeOffset="2648.629">2337 803 10498 0 0,'0'0'2319'0'0,"0"0"-466"0"0,0 0-318 0 0,0 0-199 0 0,0 0-193 0 0,0 0-227 0 0,0 0-210 0 0,0 0-164 0 0,0 0-119 0 0,0 0-83 0 0,0 0-61 0 0,0 0-63 0 0,0 0-59 0 0,13-33-39 0 0,40-102-42 0 0,-22 81 11 0 0,-22 48-85 0 0,-9 5-14 0 0,0 0-1 0 0,1 1 1 0 0,-1-1 0 0 0,0 0-1 0 0,1 1 1 0 0,-1-1 0 0 0,1 0-1 0 0,-1 1 1 0 0,1-1-1 0 0,0 1 1 0 0,-1-1 0 0 0,1 1-1 0 0,-1-1 1 0 0,1 1-1 0 0,0 0 1 0 0,-1-1 0 0 0,1 1-1 0 0,0 0 1 0 0,0-1 0 0 0,-1 1-1 0 0,1 0 1 0 0,0 0-1 0 0,0 0 1 0 0,-1 0 0 0 0,1 0-1 0 0,0 0 1 0 0,0 0 0 0 0,0 0-1 0 0,-1 0 1 0 0,1 0-1 0 0,0 0 1 0 0,0 0 0 0 0,-1 0-1 0 0,1 1 1 0 0,0-1 0 0 0,0 0-1 0 0,-1 1 1 0 0,1-1-1 0 0,0 0 1 0 0,-1 1 0 0 0,1-1-1 0 0,0 1 1 0 0,-1-1 0 0 0,1 1-1 0 0,-1-1 1 0 0,1 1-1 0 0,-1 0 1 0 0,1-1 0 0 0,-1 1-1 0 0,1 0 1 0 0,-1-1-1 0 0,0 1 1 0 0,1 0 0 0 0,-1-1-1 0 0,0 1 1 0 0,0 0 0 0 0,1 0-1 0 0,-1-1 1 0 0,0 1-1 0 0,0 0 1 0 0,0 0 0 0 0,0-1-1 0 0,0 1 1 0 0,0 0 12 0 0,2 90-53 0 0,31-91 209 0 0,106-84 153 0 0,41 4-397 0 0,-179 79 86 0 0,0 1 1 0 0,0-1-1 0 0,0 1 0 0 0,0 0 0 0 0,0-1 0 0 0,0 1 1 0 0,0 0-1 0 0,1 0 0 0 0,-1 0 0 0 0,0 0 1 0 0,0 0-1 0 0,0 0 0 0 0,0 0 0 0 0,0 0 0 0 0,0 1 1 0 0,0-1-1 0 0,1 0 0 0 0,-1 1 0 0 0,0-1 1 0 0,0 0-1 0 0,0 1 0 0 0,0-1 0 0 0,0 1 0 0 0,-1 0 1 0 0,1-1-1 0 0,0 1 0 0 0,0 0 0 0 0,0 0 1 0 0,0-1-1 0 0,-1 1 0 0 0,1 0 0 0 0,0 0 1 0 0,-1 0-1 0 0,1 0 0 0 0,-1 0 0 0 0,1 0 0 0 0,-1 0 1 0 0,1 0-1 0 0,-1 0 0 0 0,0 0 0 0 0,1 0 1 0 0,-1 0-1 0 0,0 0 0 0 0,0 0 0 0 0,0 1 0 0 0,0-1 1 0 0,0 0-1 0 0,0 0 0 0 0,0 0 0 0 0,0 0 1 0 0,0 0-1 0 0,-1 1 2 0 0,-14 65 234 0 0,13-59-208 0 0,-15 83-678 0 0,56-82-9220 0 0,-32-9 5486 0 0,1 0-2950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0:57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2 808 0 0,'0'0'826'0'0,"0"0"-181"0"0,0 0 42 0 0,0 0 320 0 0,0 0 376 0 0,0 0 232 0 0,0 0-30 0 0,0 0-244 0 0,0 0-338 0 0,0 0-371 0 0,0 0-355 0 0,3-2-250 0 0,-2 4-12 0 0,1 0 1 0 0,0 0-1 0 0,-1 0 1 0 0,1 0-1 0 0,-1 0 1 0 0,1 1-1 0 0,-1-1 0 0 0,0 0 1 0 0,0 1-1 0 0,0-1 1 0 0,-1 1-1 0 0,1-1 1 0 0,0 1-1 0 0,-1-1 0 0 0,0 1 1 0 0,1-1-1 0 0,-1 1 1 0 0,0-1-1 0 0,0 1 1 0 0,-1 0-1 0 0,1-1 1 0 0,0 1-1 0 0,-1-1 0 0 0,0 1 1 0 0,1-1-1 0 0,-1 1 1 0 0,0-1-16 0 0,0 18 150 0 0,-1 682 659 0 0,19-632-341 0 0,19-93 2233 0 0,-34 19-2576 0 0,51-58 632 0 0,-19 20-709 0 0,2 2 0 0 0,2 1 1 0 0,1 2-1 0 0,15-10-48 0 0,-52 46-32 0 0,0-1 0 0 0,0 0 1 0 0,0 1-1 0 0,0-1 0 0 0,0 1 1 0 0,0 0-1 0 0,0-1 0 0 0,0 1 1 0 0,1 0-1 0 0,-1 0 0 0 0,0 1 1 0 0,1-1-1 0 0,-1 0 0 0 0,1 1 1 0 0,-1 0-1 0 0,1-1 0 0 0,-1 1 1 0 0,1 0-1 0 0,-1 0 0 0 0,1 0 1 0 0,-1 1-1 0 0,1-1 0 0 0,-1 1 1 0 0,1-1-1 0 0,-1 1 0 0 0,0 0 1 0 0,1 0-1 0 0,-1 0 0 0 0,0 0 1 0 0,0 0-1 0 0,1 1 0 0 0,0 0 32 0 0,3 11-58 0 0,-1 1-1 0 0,0-1 1 0 0,-1 1-1 0 0,0 0 1 0 0,-1 0-1 0 0,-1 1 1 0 0,0-1-1 0 0,-1 14 59 0 0,4 22-759 0 0,3-27-2242 0 0,3-13-5683 0 0,-6-9 5154 0 0</inkml:trace>
  <inkml:trace contextRef="#ctx0" brushRef="#br0" timeOffset="734.997">689 594 2481 0 0,'0'0'1110'0'0,"0"0"-77"0"0,0 0 107 0 0,0 0 216 0 0,0 0 125 0 0,0 0-56 0 0,-34 22-217 0 0,-101 70-281 0 0,86-43-31 0 0,47-42-748 0 0,0-4-108 0 0,1 0 0 0 0,0 0-1 0 0,0 0 1 0 0,0 0-1 0 0,0 0 1 0 0,1 1 0 0 0,-1-1-1 0 0,1 0 1 0 0,-1 0-1 0 0,1 0 1 0 0,0 1-1 0 0,1-1 1 0 0,-1 0 0 0 0,1 0-1 0 0,-1 0 1 0 0,1 0-1 0 0,0 1 1 0 0,0-1 0 0 0,0 0-1 0 0,0 0 1 0 0,1-1-1 0 0,-1 1 1 0 0,1 0-1 0 0,0 0 1 0 0,0-1 0 0 0,0 1-1 0 0,0-1 1 0 0,2 3-40 0 0,3-2 141 0 0,-1 0 0 0 0,1 0 1 0 0,0 0-1 0 0,0-1 1 0 0,0 0-1 0 0,0 0 0 0 0,0-1 1 0 0,0 0-1 0 0,1 0 0 0 0,-1 0 1 0 0,0-1-1 0 0,0-1 0 0 0,1 1 1 0 0,-1-1-1 0 0,0 0 0 0 0,0 0 1 0 0,0-1-1 0 0,0 0 0 0 0,0-1 1 0 0,0 1-1 0 0,0-1 1 0 0,-1-1-1 0 0,1 1 0 0 0,-1-1 1 0 0,2-1-142 0 0,15-11 235 0 0,1-1 1 0 0,-2-1 0 0 0,-1-1 0 0 0,0-1 0 0 0,15-20-236 0 0,1-8 457 0 0,-36 47-370 0 0,-1 1-16 0 0,-7 19-438 0 0,-2 79 416 0 0,12-94-18 0 0,-1-1-1 0 0,1 0 1 0 0,0 0 0 0 0,0-1-1 0 0,0 1 1 0 0,0-1 0 0 0,1 0-1 0 0,-1 1 1 0 0,1-1-1 0 0,-1-1 1 0 0,1 1 0 0 0,0 0-1 0 0,0-1 1 0 0,0 0 0 0 0,0 0-1 0 0,0 0 1 0 0,0-1-1 0 0,0 1 1 0 0,0-1 0 0 0,0 0-1 0 0,0 0 1 0 0,0 0 0 0 0,0 0-1 0 0,0-1 1 0 0,4-1-31 0 0,2 2 85 0 0,11-3-36 0 0,-1-1 1 0 0,0-1-1 0 0,0 0 0 0 0,0-2 0 0 0,-1 0 1 0 0,0-2-1 0 0,0 0 0 0 0,-1-1 1 0 0,0 0-1 0 0,-1-2 0 0 0,0 0 0 0 0,-1-1 1 0 0,14-14-50 0 0,12-5-8 0 0,-28 21-16 0 0,40-15-234 0 0,-16 63-248 0 0,-30-26 495 0 0,-1 0 0 0 0,0 0 0 0 0,-1 0-1 0 0,0 1 1 0 0,-1 0 0 0 0,0 1 0 0 0,-1-1-1 0 0,-1 1 1 0 0,1-1 0 0 0,-2 1 0 0 0,0 0-1 0 0,-1 0 1 0 0,0 0 0 0 0,-1 0 0 0 0,0 1-1 0 0,-2 9 12 0 0,1-19-54 0 0,-1 0 0 0 0,0 0 0 0 0,0 0-1 0 0,0-1 1 0 0,0 1 0 0 0,-1-1 0 0 0,1 1-1 0 0,-1-1 1 0 0,0 0 0 0 0,0 0 0 0 0,0 0-1 0 0,0 0 1 0 0,-1 0 0 0 0,1-1 0 0 0,-1 0-1 0 0,1 0 1 0 0,-1 0 0 0 0,0 0 0 0 0,0 0-1 0 0,0-1 1 0 0,0 1 0 0 0,0-1 0 0 0,0 0-1 0 0,-1 0 1 0 0,1-1 0 0 0,0 1 0 0 0,0-1-1 0 0,-1 0 1 0 0,1 0 0 0 0,0-1 0 0 0,0 1-1 0 0,-1-1 1 0 0,1 0 0 0 0,-2-1 54 0 0,5 2-24 0 0,0-1 1 0 0,-1 0 0 0 0,1 0-1 0 0,0 0 1 0 0,0 0 0 0 0,0-1-1 0 0,0 1 1 0 0,0 0 0 0 0,0 0-1 0 0,0-1 1 0 0,0 1 0 0 0,0-1-1 0 0,1 1 1 0 0,-1 0 0 0 0,0-1-1 0 0,1 1 1 0 0,-1-1 0 0 0,1 0-1 0 0,0 1 1 0 0,0-1-1 0 0,-1 1 1 0 0,1-1 0 0 0,0 1-1 0 0,0-1 1 0 0,1 0 0 0 0,-1 1-1 0 0,0-1 1 0 0,0 1 0 0 0,1-1-1 0 0,-1 1 1 0 0,1-1 0 0 0,-1 1-1 0 0,1-1 1 0 0,0 1 0 0 0,-1-1-1 0 0,1 1 1 0 0,0 0 0 0 0,0-1-1 0 0,0 1 1 0 0,0 0-1 0 0,0 0 1 0 0,1 0 0 0 0,-1 0-1 0 0,0 0 1 0 0,0 0 0 0 0,1 0-1 0 0,-1 0 1 0 0,0 0 0 0 0,1 1-1 0 0,-1-1 1 0 0,1 0 23 0 0,12-6 92 0 0,1 1 0 0 0,-1 0 0 0 0,1 1 0 0 0,0 0 0 0 0,1 1 0 0 0,-1 1 0 0 0,0 1 0 0 0,1 0 0 0 0,0 1 0 0 0,-1 0 0 0 0,1 1 0 0 0,0 1 0 0 0,0 1 0 0 0,-1 0 0 0 0,4 2-92 0 0,37-1-1080 0 0,-22-9-7000 0 0,-26 2-945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0.8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29 928 0 0,'0'0'1431'0'0,"0"0"-545"0"0,0 0-356 0 0,0 0-15 0 0,0 0 89 0 0,0 0 69 0 0,0 0-23 0 0,0 0-130 0 0,0 0-174 0 0,0 0-137 0 0,0 0-74 0 0,0 6 1 0 0,16 360 3355 0 0,-7-2-2058 0 0,-1-294-1217 0 0,-7-69-168 0 0,0-1 0 0 0,1 1 1 0 0,-1 0-1 0 0,0-1 0 0 0,0 1 1 0 0,1-1-1 0 0,-1 1 0 0 0,0-1 1 0 0,1 0-1 0 0,-1 1 0 0 0,0-1 1 0 0,1 0-1 0 0,-1 0 0 0 0,1 0 1 0 0,-1 0-1 0 0,0 0 0 0 0,1 0 1 0 0,-1-1-1 0 0,1 1 0 0 0,-1 0 1 0 0,0-1-1 0 0,1 1 0 0 0,-1-1 1 0 0,0 1-1 0 0,0-1 0 0 0,1 0 1 0 0,-1 1-1 0 0,0-1 0 0 0,0 0 0 0 0,0 0 1 0 0,0 0-1 0 0,0 0 0 0 0,0 0 1 0 0,0 0-1 0 0,0 0 0 0 0,0 0 1 0 0,-1 0-1 0 0,2-1-48 0 0,141-153 1099 0 0,-126 138-1106 0 0,15-16-94 0 0,1 1-1 0 0,2 1 1 0 0,1 2 0 0 0,1 1 0 0 0,11-4 101 0 0,-47 32-16 0 0,0-1 0 0 0,-1 1 0 0 0,1-1 0 0 0,0 1 0 0 0,0 0 0 0 0,-1-1 0 0 0,1 1 0 0 0,0 0 0 0 0,0 0 0 0 0,0-1 0 0 0,-1 1 0 0 0,1 0 0 0 0,0 0 0 0 0,0 0 0 0 0,0 0 0 0 0,0 0 0 0 0,-1 0 0 0 0,1 0 0 0 0,0 1 0 0 0,0-1 0 0 0,0 0 1 0 0,-1 0-1 0 0,1 1 0 0 0,0-1 0 0 0,0 0 0 0 0,-1 1 0 0 0,1-1 0 0 0,0 0 0 0 0,0 1 0 0 0,-1-1 0 0 0,1 1 0 0 0,-1 0 0 0 0,1-1 0 0 0,0 1 0 0 0,-1-1 0 0 0,1 1 0 0 0,-1 0 0 0 0,1 0 0 0 0,-1-1 0 0 0,0 1 0 0 0,1 0 0 0 0,-1 0 0 0 0,0-1 0 0 0,1 1 1 0 0,-1 0-1 0 0,0 0 0 0 0,0 0 0 0 0,0-1 0 0 0,0 1 0 0 0,0 0 0 0 0,0 0 0 0 0,0 0 0 0 0,0 0 0 0 0,0-1 0 0 0,0 1 0 0 0,0 0 0 0 0,-1 0 0 0 0,1 0 0 0 0,0-1 0 0 0,0 1 0 0 0,-1 0 0 0 0,1 0 0 0 0,-1-1 0 0 0,1 1 0 0 0,-1 0 0 0 0,1-1 0 0 0,-1 2 16 0 0,0 10 247 0 0,-30 163 1251 0 0,3-50-681 0 0,27-123-807 0 0,0 0-30 0 0,0 0 0 0 0,0 0 0 0 0,1 0 0 0 0,-1 0 0 0 0,0 0 0 0 0,1 1 0 0 0,-1-1 0 0 0,1 0 0 0 0,0 0 0 0 0,0 0 0 0 0,0 1 0 0 0,0-1 0 0 0,0 0 0 0 0,0 0 0 0 0,1 1 0 0 0,-1-1 0 0 0,1 0-1 0 0,-1 0 1 0 0,1 0 0 0 0,0 0 0 0 0,0 0 0 0 0,0 0 0 0 0,0 0 0 0 0,0 0 0 0 0,0 0 0 0 0,1 0 0 0 0,-1 0 0 0 0,1-1 0 0 0,-1 1 0 0 0,1-1 0 0 0,0 1 0 0 0,-1-1 0 0 0,1 1 0 0 0,0-1 0 0 0,0 0 0 0 0,0 0 0 0 0,0 0 0 0 0,1 0 20 0 0,48-12-2967 0 0,-22-7-3200 0 0,-17 10-565 0 0</inkml:trace>
  <inkml:trace contextRef="#ctx0" brushRef="#br0" timeOffset="357.623">770 677 4145 0 0,'0'0'980'0'0,"0"0"-190"0"0,0 0 74 0 0,0 0 288 0 0,0 0 234 0 0,0 0 46 0 0,0 0-180 0 0,0 0-236 0 0,0 0-205 0 0,0 0-177 0 0,0 0-134 0 0,0 0-97 0 0,9 22-43 0 0,27 64 13 0 0,-10-58 438 0 0,-21-28-610 0 0,1 0-29 0 0,-1 0-1 0 0,1 0 1 0 0,0 0-1 0 0,0-1 1 0 0,-1 0-1 0 0,1 0 1 0 0,0-1-1 0 0,-1 1 1 0 0,1-1-1 0 0,-1 0 1 0 0,0-1-1 0 0,0 1 1 0 0,0-1-1 0 0,0 0 0 0 0,0 0 1 0 0,0-1-1 0 0,-1 1 1 0 0,0-1-1 0 0,1 0 1 0 0,-1 0-1 0 0,2-4-171 0 0,-1 2 46 0 0,0 1 1 0 0,0-1-1 0 0,-1 0 0 0 0,0-1 0 0 0,0 1 0 0 0,-1-1 0 0 0,0 0 0 0 0,0 1 0 0 0,0-1 0 0 0,-1-1 0 0 0,0 1 1 0 0,-1 0-1 0 0,1 0 0 0 0,-1-1 0 0 0,-1 1 0 0 0,1-1 0 0 0,-1 1 0 0 0,-1-1 0 0 0,1 1 0 0 0,-1 0 0 0 0,0-1 1 0 0,-1 1-1 0 0,0 0 0 0 0,0 0 0 0 0,-1 0 0 0 0,0-1-46 0 0,-1 1-170 0 0,0 1 1 0 0,-1 0-1 0 0,0 0 0 0 0,0 0 1 0 0,0 0-1 0 0,-1 1 1 0 0,0 0-1 0 0,0 0 0 0 0,0 0 1 0 0,-1 1-1 0 0,1 0 0 0 0,-1 0 1 0 0,0 1-1 0 0,0-1 0 0 0,0 2 1 0 0,-1-1-1 0 0,-5 0 170 0 0,6 1-421 0 0,0 1 1 0 0,0 0-1 0 0,0 1 0 0 0,0-1 0 0 0,-1 1 1 0 0,1 1-1 0 0,0-1 0 0 0,0 1 0 0 0,0 1 1 0 0,0-1-1 0 0,0 1 0 0 0,1 1 0 0 0,-1-1 0 0 0,0 1 1 0 0,1 0-1 0 0,0 0 0 0 0,-1 1 0 0 0,2 0 1 0 0,-4 2 420 0 0,-41 40-6794 0 0,36-27 2556 0 0</inkml:trace>
  <inkml:trace contextRef="#ctx0" brushRef="#br0" timeOffset="717.454">1219 876 2609 0 0,'0'0'2959'0'0,"0"0"-440"0"0,0 0-334 0 0,0 0-240 0 0,0 0-288 0 0,0 0-310 0 0,0 0-197 0 0,0 0-99 0 0,0 0-58 0 0,0 0-131 0 0,0 0-211 0 0,0 0-211 0 0,0 0-153 0 0,-1-12-50 0 0,-1 1-171 0 0,8-69 374 0 0,123-210 1195 0 0,-126 284-1137 0 0,5-10-2148 0 0,-7 30-1942 0 0,-5 21-558 0 0,-1-1-4579 0 0,5-22 3319 0 0</inkml:trace>
  <inkml:trace contextRef="#ctx0" brushRef="#br0" timeOffset="944.665">1621 718 12107 0 0,'0'0'1169'0'0,"0"0"-294"0"0,0 0-99 0 0,0 0 64 0 0,0 0-25 0 0,0 0-153 0 0,0 0-192 0 0,0 0-184 0 0,0 0-126 0 0,0 0-91 0 0,0 0-119 0 0,0 0-108 0 0,0 0-93 0 0,-2 23-106 0 0,-4 70-127 0 0,10-70-1371 0 0,2-34 290 0 0,-6 11 1366 0 0,-1 0 4 0 0,5-22-7883 0 0,-2 11 3041 0 0</inkml:trace>
  <inkml:trace contextRef="#ctx0" brushRef="#br0" timeOffset="1105.659">1427 324 3617 0 0,'0'0'512'0'0,"0"0"-856"0"0,0 0-936 0 0,0 0-657 0 0,0 0 1369 0 0</inkml:trace>
  <inkml:trace contextRef="#ctx0" brushRef="#br0" timeOffset="1456.036">1760 489 8626 0 0,'0'0'2555'0'0,"0"0"-1495"0"0,0 0-605 0 0,0 0 8 0 0,0 0 94 0 0,0 0 18 0 0,0 0-31 0 0,0 0-8 0 0,33-14-17 0 0,101-46-90 0 0,-57 39 70 0 0,-73 19-517 0 0,0 1 0 0 0,0-1 0 0 0,0 1 0 0 0,0 0 0 0 0,0 1 0 0 0,0-1 0 0 0,1 1 0 0 0,-1 0 0 0 0,0 0 0 0 0,0 0 0 0 0,1 0 0 0 0,-1 1 0 0 0,0 0 0 0 0,0-1 0 0 0,0 2 0 0 0,0-1 0 0 0,0 0 0 0 0,0 1 0 0 0,0 0 0 0 0,0 0 0 0 0,-1 0 0 0 0,1 0 0 0 0,0 1 0 0 0,-1-1 0 0 0,0 1 0 0 0,0 0 0 0 0,0 0 0 0 0,0 0 0 0 0,0 0 0 0 0,-1 1 0 0 0,1-1 0 0 0,-1 1 0 0 0,0 0 0 0 0,0-1 0 0 0,0 1 0 0 0,0 0 0 0 0,-1 0 0 0 0,0 0 0 0 0,0 0 0 0 0,0 0 0 0 0,0 1 0 0 0,0 1 18 0 0,-3 10 39 0 0,-1 0-1 0 0,-1-1 1 0 0,0 1 0 0 0,-1-1-1 0 0,0 0 1 0 0,-1 0-1 0 0,-1-1 1 0 0,0 0 0 0 0,-1 0-1 0 0,-1 0 1 0 0,0-1-1 0 0,-2 1-38 0 0,-46 85 1550 0 0,56-97-1496 0 0,-1 0 1 0 0,1 0 0 0 0,1 0-1 0 0,-1 1 1 0 0,0-1 0 0 0,0 0-1 0 0,1 0 1 0 0,-1 1 0 0 0,1-1-1 0 0,0 1 1 0 0,0-1 0 0 0,0 0-1 0 0,0 1 1 0 0,0-1 0 0 0,0 0-1 0 0,1 1 1 0 0,-1-1 0 0 0,1 0-1 0 0,-1 1 1 0 0,1-1 0 0 0,0 0-1 0 0,0 0 1 0 0,0 1 0 0 0,0-1 0 0 0,1 0-1 0 0,-1 0 1 0 0,0-1 0 0 0,1 1-1 0 0,-1 0 1 0 0,1 0 0 0 0,0-1-1 0 0,0 1 1 0 0,0-1 0 0 0,-1 1-1 0 0,1-1 1 0 0,1 0 0 0 0,-1 0-1 0 0,0 1 1 0 0,0-2 0 0 0,0 1-1 0 0,0 0 1 0 0,1 0-55 0 0,100 13 1200 0 0,7-21-968 0 0,-97 3-776 0 0,30-15-1476 0 0,-34 8-2978 0 0,-3-6-4375 0 0,-6 13 4505 0 0</inkml:trace>
  <inkml:trace contextRef="#ctx0" brushRef="#br0" timeOffset="1655.579">1838 651 7538 0 0,'0'0'1969'0'0,"0"0"-866"0"0,0 0-204 0 0,0 0 177 0 0,0 0 78 0 0,0 0-114 0 0,0 0-182 0 0,0 0-186 0 0,34 1-183 0 0,105 1-178 0 0,18 3-1056 0 0,-96-3-2726 0 0,6-1-5070 0 0,-52-1 4189 0 0</inkml:trace>
  <inkml:trace contextRef="#ctx0" brushRef="#br0" timeOffset="1953.766">2521 574 3025 0 0,'0'0'1873'0'0,"0"0"-154"0"0,0 0-181 0 0,0 0-142 0 0,0 0-131 0 0,0 0-173 0 0,0 0-112 0 0,0 0-92 0 0,0 0-41 0 0,0 0-73 0 0,0 0-125 0 0,0 0-125 0 0,0 0-104 0 0,-12 21-82 0 0,-33 68-66 0 0,44-86-226 0 0,-1 0 1 0 0,1 0 0 0 0,0 0-1 0 0,1 0 1 0 0,-1 0 0 0 0,0 0-1 0 0,1 0 1 0 0,0 0 0 0 0,0 0 0 0 0,0 0-1 0 0,0 1 1 0 0,0-1 0 0 0,0 0-1 0 0,1 0 1 0 0,0 0 0 0 0,-1 0-1 0 0,1 0 1 0 0,1 0 0 0 0,-1 0-1 0 0,0 0 1 0 0,1 0 0 0 0,-1-1-1 0 0,1 1 1 0 0,0 0 0 0 0,0-1-1 0 0,0 1 1 0 0,0-1 0 0 0,0 0-1 0 0,0 0 1 0 0,1 0 0 0 0,-1 0-1 0 0,1 0 1 0 0,-1 0 0 0 0,1-1-1 0 0,0 1 1 0 0,0-1 0 0 0,0 0-1 0 0,0 0 1 0 0,0 0 0 0 0,0 0-1 0 0,0 0 1 0 0,0-1 0 0 0,0 1 0 0 0,0-1-1 0 0,0 0 1 0 0,1 0 0 0 0,-1 0-1 0 0,0 0 1 0 0,0-1 0 0 0,0 1-1 0 0,0-1 1 0 0,0 0 0 0 0,2 0-47 0 0,2 1 126 0 0,0 0 1 0 0,1-1 0 0 0,-1 0 0 0 0,0 0 0 0 0,0 0 0 0 0,0-1 0 0 0,0 0-1 0 0,0-1 1 0 0,0 0 0 0 0,0 0 0 0 0,0 0 0 0 0,-1 0 0 0 0,0-1 0 0 0,0 0-1 0 0,0-1 1 0 0,0 0 0 0 0,2-2-127 0 0,-1 2 52 0 0,1-1-1 0 0,-2 0 1 0 0,1-1 0 0 0,-1 1 0 0 0,1-1-1 0 0,-2 0 1 0 0,1-1 0 0 0,-1 1-1 0 0,0-1 1 0 0,-1 0 0 0 0,0 0-1 0 0,0-1 1 0 0,-1 1 0 0 0,0-1-1 0 0,0 0 1 0 0,-1 0 0 0 0,0 0 0 0 0,-1 0-1 0 0,0 0 1 0 0,0 0 0 0 0,-1-8-52 0 0,0 14-44 0 0,-1 1 1 0 0,0-1-1 0 0,0 0 0 0 0,0 0 1 0 0,0 1-1 0 0,0-1 1 0 0,0 0-1 0 0,-1 1 0 0 0,1-1 1 0 0,-1 1-1 0 0,0 0 1 0 0,0-1-1 0 0,0 1 1 0 0,0 0-1 0 0,0 0 0 0 0,0 0 1 0 0,0 1-1 0 0,-1-1 1 0 0,1 0-1 0 0,-1 1 1 0 0,1 0-1 0 0,-1-1 0 0 0,0 1 1 0 0,1 0-1 0 0,-1 1 1 0 0,0-1-1 0 0,0 0 1 0 0,0 1-1 0 0,1-1 0 0 0,-2 1 44 0 0,-89 2-4634 0 0,39 22-4011 0 0,37-16-84 0 0</inkml:trace>
  <inkml:trace contextRef="#ctx0" brushRef="#br0" timeOffset="2558.691">1621 294 7009 0 0,'0'0'2412'0'0,"0"0"-297"0"0,0 0-312 0 0,0 0-303 0 0,0 0-353 0 0,0 0-375 0 0,0 0-308 0 0,0 0-190 0 0,0 0-136 0 0,0 0-142 0 0,0 0-133 0 0,0 0-131 0 0,0 0-124 0 0,-6 5-170 0 0,-15 15-267 0 0,14-5-2791 0 0,7-11-670 0 0,0 0-3242 0 0</inkml:trace>
  <inkml:trace contextRef="#ctx0" brushRef="#br0" timeOffset="3609.005">2981 581 0 0 0,'0'0'641'0'0,"0"0"321"0"0,0 0 56 0 0,0 0-29 0 0,0 0-43 0 0,0 0-80 0 0,0 0-87 0 0,0 0-28 0 0,0 0-52 0 0,0 0-84 0 0,0 0-102 0 0,0 0-127 0 0,0 0-122 0 0,-14 26-82 0 0,-46 80-42 0 0,7 13 309 0 0,29-54-99 0 0,24-64-219 0 0,0-1 138 0 0,7-22 2317 0 0,14-17-2523 0 0,1 1 0 0 0,2 2 0 0 0,1 0 0 0 0,2 1 0 0 0,2 2 0 0 0,24-22-63 0 0,-50 52-93 0 0,0 0 0 0 0,1 0 1 0 0,-1 0-1 0 0,1 0 0 0 0,0 0 1 0 0,0 1-1 0 0,0 0 1 0 0,0 0-1 0 0,0 0 0 0 0,0 0 1 0 0,1 1-1 0 0,-1-1 0 0 0,1 1 1 0 0,-1 0-1 0 0,3 0 93 0 0,-7 20-456 0 0,-33 161 2002 0 0,33-178-1482 0 0,-1 1 1 0 0,1-1 0 0 0,0 1-1 0 0,0-1 1 0 0,0 0 0 0 0,0 1-1 0 0,0-1 1 0 0,1 0 0 0 0,-1 1-1 0 0,1-1 1 0 0,-1 0 0 0 0,1 1-1 0 0,0-1 1 0 0,0 0 0 0 0,0 0-1 0 0,0 0 1 0 0,0 0 0 0 0,0 0-1 0 0,1 0 1 0 0,-1 0 0 0 0,1 0-1 0 0,-1 0 1 0 0,1-1 0 0 0,0 1-1 0 0,0-1 1 0 0,0 1 0 0 0,0-1-1 0 0,0 0 1 0 0,0 1 0 0 0,0-1-1 0 0,0 0 1 0 0,0 0 0 0 0,1-1-1 0 0,-1 1 1 0 0,0 0 0 0 0,1-1-1 0 0,-1 0 1 0 0,0 1 0 0 0,1-1-1 0 0,-1 0 1 0 0,0 0 0 0 0,1 0-1 0 0,0-1-64 0 0,9-2 300 0 0,0 0 1 0 0,-1-1-1 0 0,0-1 0 0 0,1 1 0 0 0,-1-2 1 0 0,-1 0-1 0 0,1 0 0 0 0,-1-1 0 0 0,0 0 1 0 0,-1-1-1 0 0,0 0 0 0 0,0-1 0 0 0,-1 0 1 0 0,1 0-1 0 0,1-4-300 0 0,6-6 122 0 0,-1 0-1 0 0,-1-2 1 0 0,0 0 0 0 0,-2 0 0 0 0,0-1 0 0 0,2-8-122 0 0,-8-21-2535 0 0,-6 38-2447 0 0,-1 10-603 0 0,-2 3-2942 0 0</inkml:trace>
  <inkml:trace contextRef="#ctx0" brushRef="#br0" timeOffset="3891.747">3684 132 10410 0 0,'0'0'1663'0'0,"0"0"-352"0"0,0 0-311 0 0,0 0-73 0 0,0 0-19 0 0,0 0-13 0 0,0 0-38 0 0,0 0-21 0 0,0 0-53 0 0,0 0-151 0 0,0 0-155 0 0,-5 31-166 0 0,-16 101-83 0 0,8-36 15 0 0,4 2-1 0 0,4-1 1 0 0,5 32-243 0 0,0-75-95 0 0,7-7-1312 0 0,-6-68-6596 0 0,0 7 4113 0 0,-1 3-284 0 0,0 6-223 0 0</inkml:trace>
  <inkml:trace contextRef="#ctx0" brushRef="#br0" timeOffset="4091.197">3349 504 9058 0 0,'0'0'1592'0'0,"0"0"-245"0"0,0 0 8 0 0,0 0 114 0 0,0 0-75 0 0,0 0-243 0 0,0 0-289 0 0,0 0-195 0 0,34-2-106 0 0,108-8-107 0 0,-1 4 330 0 0,-102 4-1076 0 0,-1 2 1 0 0,1 2-1 0 0,-1 1 0 0 0,35 8 293 0 0,-27 1-4264 0 0,0 5-3696 0 0,-34-12 653 0 0</inkml:trace>
  <inkml:trace contextRef="#ctx0" brushRef="#br0" timeOffset="4778.046">4019 522 4921 0 0,'0'0'1922'0'0,"0"0"-162"0"0,0 0-73 0 0,0 0-78 0 0,0 0-194 0 0,0 0-169 0 0,0 0-160 0 0,0 0-174 0 0,-34 19-181 0 0,-105 59-199 0 0,69-20 14 0 0,67-56-546 0 0,1 1 0 0 0,0-1 0 0 0,0 1 0 0 0,0 0 0 0 0,0 0 1 0 0,0 0-1 0 0,0-1 0 0 0,1 2 0 0 0,0-1 0 0 0,0 0 1 0 0,-1 0-1 0 0,2 0 0 0 0,-1 0 0 0 0,0 1 0 0 0,1-1 0 0 0,-1 0 1 0 0,1 1-1 0 0,0-1 0 0 0,0 0 0 0 0,0 1 0 0 0,1-1 1 0 0,0 3-1 0 0,53 1 356 0 0,-27-13-192 0 0,0-1 1 0 0,-1-1-1 0 0,0-2 1 0 0,0 0-1 0 0,-1-2 1 0 0,-1-1-1 0 0,0-1 1 0 0,18-13-165 0 0,-39 25 9 0 0,95-57 25 0 0,-97 61-45 0 0,1-1 0 0 0,-1 0 1 0 0,0 1-1 0 0,0-1 0 0 0,1 1 1 0 0,-1-1-1 0 0,0 1 0 0 0,0-1 1 0 0,-1 1-1 0 0,1 0 0 0 0,0-1 1 0 0,-1 1-1 0 0,1 0 0 0 0,-1 0 1 0 0,1 0-1 0 0,-1-1 0 0 0,0 1 1 0 0,1 0-1 0 0,-1 0 0 0 0,0 0 1 0 0,0 0-1 0 0,-1 0 0 0 0,1 0 1 0 0,0-1-1 0 0,-1 1 0 0 0,1 0 0 0 0,-1 0 1 0 0,1 0-1 0 0,-1 0 11 0 0,0 5-1 0 0,-19 118 38 0 0,22-123-24 0 0,-1 1 0 0 0,1-1 0 0 0,0 0 0 0 0,0 0 0 0 0,0 0 0 0 0,0 0 0 0 0,0 0 0 0 0,1 0-1 0 0,-1 0 1 0 0,0-1 0 0 0,1 1 0 0 0,-1-1 0 0 0,1 1 0 0 0,0-1 0 0 0,-1 0 0 0 0,1 0 0 0 0,0-1 0 0 0,0 1 0 0 0,0 0 0 0 0,-1-1-1 0 0,1 0 1 0 0,0 0 0 0 0,0 0 0 0 0,0 0 0 0 0,0 0 0 0 0,0 0 0 0 0,0-1 0 0 0,-1 1 0 0 0,1-1 0 0 0,0 0 0 0 0,0 0 0 0 0,-1 0-1 0 0,1 0 1 0 0,0 0 0 0 0,-1-1 0 0 0,1 1 0 0 0,-1-1 0 0 0,0 0-13 0 0,193-108 1116 0 0,-170 92-1083 0 0,0-2-1 0 0,-1 0 1 0 0,-2-1-1 0 0,0-2 1 0 0,-1 0 0 0 0,-1-1-1 0 0,-1-1 1 0 0,-2-1-1 0 0,0 0 1 0 0,-2-1-1 0 0,-1-1 1 0 0,-1-1-1 0 0,-1 0 1 0 0,-2 0 0 0 0,-1-1-1 0 0,-1 0 1 0 0,0-9-33 0 0,-5 21-14 0 0,0 1 0 0 0,-1-1 0 0 0,0 0 0 0 0,-2 0 0 0 0,0 0 0 0 0,-1 0 0 0 0,-3-8 14 0 0,4 23-20 0 0,-1 0-1 0 0,1 0 1 0 0,-1 0-1 0 0,0 0 1 0 0,0 0-1 0 0,-1 0 1 0 0,1 0 0 0 0,0 0-1 0 0,-1 1 1 0 0,0-1-1 0 0,0 1 1 0 0,0-1-1 0 0,0 1 1 0 0,0 0-1 0 0,0 0 1 0 0,0-1-1 0 0,-1 1 1 0 0,1 1-1 0 0,-1-1 1 0 0,0 0-1 0 0,1 1 1 0 0,-1-1-1 0 0,0 1 1 0 0,0 0-1 0 0,0 0 1 0 0,0 0-1 0 0,0 0 1 0 0,0 1-1 0 0,0-1 1 0 0,0 1-1 0 0,0 0 1 0 0,0 0 0 0 0,0 0-1 0 0,0 0 1 0 0,0 0-1 0 0,-1 1 1 0 0,1-1-1 0 0,0 1 1 0 0,0 0-1 0 0,0 0 1 0 0,0 0-1 0 0,-1 1 21 0 0,-10 8-25 0 0,0 1 0 0 0,1 1 0 0 0,0 0 0 0 0,1 0-1 0 0,0 1 1 0 0,1 1 0 0 0,1 0 0 0 0,0 0 0 0 0,1 1 0 0 0,0 0 0 0 0,1 1-1 0 0,1 0 1 0 0,1 0 0 0 0,0 2 25 0 0,-2 1 26 0 0,2 0 0 0 0,0 0-1 0 0,1 0 1 0 0,1 1 0 0 0,1-1 0 0 0,1 1-1 0 0,0 0 1 0 0,2 0 0 0 0,0 0 0 0 0,1 0-1 0 0,2 0 1 0 0,-1 0 0 0 0,2-1 0 0 0,1 1-1 0 0,0-1 1 0 0,6 11-26 0 0,1-7-11 0 0,2 0 0 0 0,0-1-1 0 0,1-1 1 0 0,1 0 0 0 0,2-2 0 0 0,-1 0 0 0 0,2 0-1 0 0,1-2 1 0 0,0 0 0 0 0,1-2 0 0 0,0 0-1 0 0,3 0 12 0 0,17 3-980 0 0,-12-13-7044 0 0,-23-5 121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07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3049 0 0,'0'0'2551'0'0,"0"0"-996"0"0,0 0-476 0 0,0 0 2 0 0,0 0 152 0 0,0 0 50 0 0,0 0-110 0 0,0 0-222 0 0,0 0-272 0 0,0 0-246 0 0,15 12 114 0 0,56 124 133 0 0,-17 6-641 0 0,-54-143-11 0 0,0 1 0 0 0,0 0 0 0 0,0-1 1 0 0,0 1-1 0 0,0 0 0 0 0,0-1 0 0 0,0 1 1 0 0,0 0-1 0 0,1 0 0 0 0,-1-1 0 0 0,0 1 0 0 0,0 0 1 0 0,0-1-1 0 0,1 1 0 0 0,-1 0 0 0 0,0 0 1 0 0,0 0-1 0 0,1-1 0 0 0,-1 1 0 0 0,0 0 0 0 0,0 0 1 0 0,1 0-1 0 0,-1-1 0 0 0,0 1 0 0 0,1 0 0 0 0,-1 0 1 0 0,0 0-1 0 0,1 0 0 0 0,-1 0 0 0 0,0 0 1 0 0,1 0-1 0 0,-1 0 0 0 0,0 0 0 0 0,1 0 0 0 0,-1 0 1 0 0,0 0-1 0 0,1 0 0 0 0,-1 0 0 0 0,0 0 1 0 0,1 0-1 0 0,-1 0 0 0 0,0 0 0 0 0,1 0 0 0 0,-1 1 1 0 0,0-1-1 0 0,0 0 0 0 0,1 0 0 0 0,-1 0 1 0 0,0 1-1 0 0,0-1 0 0 0,1 0 0 0 0,-1 0 0 0 0,0 1 1 0 0,0-1-1 0 0,1 0 0 0 0,-1 0 0 0 0,0 1 0 0 0,0-1 1 0 0,0 0-1 0 0,0 1 0 0 0,0-1 0 0 0,1 0 1 0 0,-1 1-1 0 0,0-1-28 0 0,9-29 1412 0 0,-9 29-1435 0 0,110-275 1171 0 0,-55 136-3639 0 0,-55 139 2229 0 0,1 0-1 0 0,-1 0 0 0 0,1-1 1 0 0,0 1-1 0 0,-1 0 0 0 0,1 0 1 0 0,-1 0-1 0 0,1 0 1 0 0,-1 0-1 0 0,1 0 0 0 0,-1 1 1 0 0,1-1-1 0 0,-1 0 1 0 0,1 0-1 0 0,-1 0 0 0 0,1 0 1 0 0,-1 0-1 0 0,1 1 0 0 0,-1-1 1 0 0,1 0-1 0 0,-1 1 1 0 0,1-1-1 0 0,-1 0 0 0 0,0 1 1 0 0,1-1-1 0 0,-1 0 0 0 0,0 1 1 0 0,1-1-1 0 0,-1 1 1 0 0,0-1-1 0 0,1 1 0 0 0,-1-1 1 0 0,0 0-1 0 0,0 1 0 0 0,1-1 1 0 0,-1 1-1 0 0,0-1 1 0 0,0 1-1 0 0,0 0 0 0 0,0-1 1 0 0,0 1-1 0 0,0-1 0 0 0,0 1 1 0 0,0-1-1 0 0,0 1 1 0 0,0-1-1 0 0,0 1 0 0 0,0-1 1 0 0,0 1-1 0 0,0-1 0 0 0,0 1 1 0 0,-1-1-1 0 0,1 1 263 0 0,0 7-4266 0 0</inkml:trace>
  <inkml:trace contextRef="#ctx0" brushRef="#br0" timeOffset="521.87">423 568 2401 0 0,'0'0'2201'0'0,"0"0"-1263"0"0,0 0-329 0 0,0 0 320 0 0,0 0 371 0 0,0 0 191 0 0,0 0-18 0 0,0 0-142 0 0,0 0-160 0 0,0 0-180 0 0,0 0-191 0 0,0 0-190 0 0,0 0-170 0 0,32-9-101 0 0,98-27-70 0 0,-65 1 260 0 0,-56 24-355 0 0,-7 9-179 0 0,0 0 1 0 0,0 0 0 0 0,0 0-1 0 0,0 0 1 0 0,0 0-1 0 0,0-1 1 0 0,-1 1 0 0 0,1-1-1 0 0,-1 1 1 0 0,0-1-1 0 0,1 1 1 0 0,-1-1-1 0 0,-1 0 1 0 0,1 0 0 0 0,0 0-1 0 0,-1 1 1 0 0,1-1-1 0 0,-1 0 1 0 0,0 0 0 0 0,0 0-1 0 0,0 0 1 0 0,0 0-1 0 0,0 0 1 0 0,-1 1 0 0 0,0-1-1 0 0,1 0 1 0 0,-1 0-1 0 0,0 0 1 0 0,0 1-1 0 0,0-1 1 0 0,-1 1 0 0 0,1-1-1 0 0,-1 1 1 0 0,1-1-1 0 0,-1 1 1 0 0,0 0 0 0 0,0 0-1 0 0,0-1 1 0 0,0 1-1 0 0,0 1 1 0 0,0-1-1 0 0,-1 0 1 0 0,1 1 0 0 0,-1-1-1 0 0,1 1 1 0 0,-1 0-1 0 0,0-1 1 0 0,1 1 0 0 0,-1 0-1 0 0,0 1 1 0 0,0-1-1 0 0,0 1 1 0 0,1-1 0 0 0,-1 1-1 0 0,-1 0 5 0 0,-4 0-130 0 0,1 0 1 0 0,0 1-1 0 0,0 0 0 0 0,-1 0 0 0 0,1 0 0 0 0,0 1 1 0 0,0 0-1 0 0,1 1 0 0 0,-1 0 0 0 0,0 0 1 0 0,1 0-1 0 0,0 1 0 0 0,0 0 0 0 0,0 0 1 0 0,0 0-1 0 0,0 1 0 0 0,1 0 0 0 0,0 0 0 0 0,0 0 1 0 0,0 1-1 0 0,1 0 0 0 0,0 0 0 0 0,0 0 1 0 0,0 0-1 0 0,1 0 0 0 0,0 1 130 0 0,-1-2 72 0 0,0 0 0 0 0,1 0 0 0 0,0 0 0 0 0,0 0 0 0 0,1 0 0 0 0,-1 1 0 0 0,1-1 0 0 0,0 1 0 0 0,1 0 0 0 0,-1 0 0 0 0,1-1-1 0 0,0 1 1 0 0,1 0 0 0 0,-1 0 0 0 0,1 0 0 0 0,0 0 0 0 0,1 0 0 0 0,-1 0 0 0 0,1 0 0 0 0,0 0 0 0 0,1 0 0 0 0,0-1 0 0 0,0 1 0 0 0,0 0 0 0 0,0-1 0 0 0,1 0 0 0 0,0 1 0 0 0,0-1 0 0 0,0 0 0 0 0,1-1 0 0 0,-1 1 0 0 0,1 0-1 0 0,1-1 1 0 0,-1 0 0 0 0,0 0 0 0 0,1 0 0 0 0,0-1 0 0 0,0 0 0 0 0,0 0 0 0 0,0 0 0 0 0,1 0 0 0 0,2 0-72 0 0,5 0 210 0 0,0-1 0 0 0,0-1 0 0 0,0 0 0 0 0,0 0 0 0 0,0-2 0 0 0,-1 1 0 0 0,1-2 0 0 0,0 0-1 0 0,0 0 1 0 0,0-1 0 0 0,-1-1 0 0 0,10-4-210 0 0,13-7 152 0 0,0-3-1 0 0,-1 0 1 0 0,-1-2-1 0 0,-1-2 1 0 0,0-1 0 0 0,-2-1-1 0 0,-1-2 1 0 0,-1-1-1 0 0,-1-1 1 0 0,-2-1-1 0 0,-1-1 1 0 0,-1-2-1 0 0,-1 0 1 0 0,13-28-152 0 0,-29 46-36 0 0,1-1 1 0 0,-2 0-1 0 0,0 0 0 0 0,-1 0 0 0 0,0-1 0 0 0,-1 1 1 0 0,-1-1-1 0 0,-1 0 0 0 0,0 1 0 0 0,-1-1 1 0 0,-1-11 35 0 0,0 24-45 0 0,0 0 0 0 0,1 0 1 0 0,-1 0-1 0 0,0 1 1 0 0,-1-1-1 0 0,1 0 0 0 0,0 0 1 0 0,-1 0-1 0 0,1 1 1 0 0,-1-1-1 0 0,0 1 0 0 0,0-1 1 0 0,0 1-1 0 0,0 0 1 0 0,-1 0-1 0 0,1 0 0 0 0,-1 0 1 0 0,1 0-1 0 0,-1 1 1 0 0,1-1-1 0 0,-1 1 0 0 0,0-1 1 0 0,0 1-1 0 0,0 0 1 0 0,0 0-1 0 0,0 0 0 0 0,0 1 1 0 0,0-1-1 0 0,0 1 1 0 0,0 0-1 0 0,0-1 0 0 0,0 1 1 0 0,0 1-1 0 0,0-1 1 0 0,0 0-1 0 0,0 1 0 0 0,0 0 1 0 0,0-1-1 0 0,0 1 1 0 0,0 0-1 0 0,0 1 0 0 0,0-1 1 0 0,0 0-1 0 0,1 1 1 0 0,-1 0 44 0 0,-8 8-16 0 0,0 0 0 0 0,1 1 0 0 0,1 1 0 0 0,0-1 0 0 0,0 1 0 0 0,1 1 0 0 0,1 0 0 0 0,0 0 0 0 0,0 1 0 0 0,2-1 0 0 0,0 1 0 0 0,0 1 1 0 0,1-1-1 0 0,1 0 0 0 0,1 1 0 0 0,-1 4 16 0 0,2-9 20 0 0,-1 1 0 0 0,2-1 0 0 0,-1 0 0 0 0,2 1 0 0 0,-1-1 0 0 0,1 1 0 0 0,1-1 0 0 0,0 0 0 0 0,0 0 0 0 0,1 0 0 0 0,1 0 1 0 0,-1 0-1 0 0,2 0 0 0 0,-1-1 0 0 0,1 0 0 0 0,1 0 0 0 0,-1 0 0 0 0,2-1 0 0 0,-1 0 0 0 0,1 0 0 0 0,0 0 0 0 0,1-1 0 0 0,0 0 0 0 0,6 4-20 0 0,12 9-762 0 0,35 22-265 0 0,-39-33-3984 0 0,0-6-4555 0 0,-18-3 6064 0 0</inkml:trace>
  <inkml:trace contextRef="#ctx0" brushRef="#br0" timeOffset="793.984">1327 325 2000 0 0,'0'0'1381'0'0,"0"0"-128"0"0,0 0 57 0 0,0 0 113 0 0,0 0 31 0 0,0 0-79 0 0,0 0-174 0 0,0 0-219 0 0,0 0-233 0 0,0 0-197 0 0,0 0-121 0 0,0 0-70 0 0,-6 31-22 0 0,-15 97 1 0 0,20-127-320 0 0,0 1-1 0 0,1 0 1 0 0,-1-1-1 0 0,1 1 1 0 0,-1-1-1 0 0,1 1 1 0 0,-1 0-1 0 0,1 0 0 0 0,0-1 1 0 0,0 1-1 0 0,0 0 1 0 0,0 0-1 0 0,0-1 1 0 0,0 1-1 0 0,0 0 1 0 0,1-1-1 0 0,-1 1 1 0 0,1 0-1 0 0,-1-1 1 0 0,1 1-1 0 0,-1 0 1 0 0,1-1-1 0 0,0 1 0 0 0,0-1 1 0 0,0 1-1 0 0,0-1 1 0 0,0 0-1 0 0,0 1 1 0 0,0-1-1 0 0,1 0 1 0 0,0 1-20 0 0,2 1 155 0 0,0 0-34 0 0,1 0 1 0 0,-1 0-1 0 0,0 0 0 0 0,1-1 0 0 0,-1 0 0 0 0,1 0 1 0 0,0 0-1 0 0,0 0 0 0 0,0-1 0 0 0,0 0 1 0 0,0 0-1 0 0,0 0 0 0 0,0 0 0 0 0,0-1 1 0 0,0 0-1 0 0,0 0 0 0 0,1 0 0 0 0,-1-1 0 0 0,0 0 1 0 0,0 0-1 0 0,0 0 0 0 0,0-1 0 0 0,0 1 1 0 0,-1-1-1 0 0,1 0 0 0 0,0-1 0 0 0,-1 1 0 0 0,1-1 1 0 0,-1 0-1 0 0,0 0 0 0 0,0 0 0 0 0,0 0 1 0 0,0-1-1 0 0,-1 0 0 0 0,0 0 0 0 0,1 0 1 0 0,-1 0-1 0 0,0 0 0 0 0,-1 0 0 0 0,1-1 0 0 0,0-1-121 0 0,-1 0-70 0 0,-1-1 0 0 0,1 1-1 0 0,-1-1 1 0 0,0 1-1 0 0,0-1 1 0 0,-1 0-1 0 0,0 1 1 0 0,0-1-1 0 0,0 1 1 0 0,-1-1-1 0 0,0 0 1 0 0,0 1-1 0 0,-1-1 1 0 0,0 1-1 0 0,0 0 1 0 0,-1 0-1 0 0,1 0 1 0 0,-1 0 0 0 0,-1 0 70 0 0,-35-42-4753 0 0,-13 21-6753 0 0,42 27 8223 0 0</inkml:trace>
  <inkml:trace contextRef="#ctx0" brushRef="#br0" timeOffset="1180.886">1832 332 840 0 0,'0'0'2139'0'0,"0"0"44"0"0,0 0 2 0 0,0 0-94 0 0,0 0-200 0 0,0 0-243 0 0,0 0-247 0 0,0 0-252 0 0,0 0-264 0 0,0 0-276 0 0,0 0-226 0 0,0 0-153 0 0,0 0-98 0 0,-23 22-42 0 0,-68 66-20 0 0,69-50 108 0 0,24-33-149 0 0,0-1 1 0 0,1 0-1 0 0,-1 1 0 0 0,1-1 1 0 0,0 0-1 0 0,1-1 0 0 0,-1 1 1 0 0,1 0-1 0 0,-1-1 0 0 0,1 0 1 0 0,0 0-1 0 0,0 0 0 0 0,1 0 1 0 0,-1-1-1 0 0,0 0 0 0 0,1 1 1 0 0,0-2-1 0 0,-1 1 0 0 0,1 0 1 0 0,2-1-30 0 0,-2 0-102 0 0,0 0 0 0 0,0 0 0 0 0,1-1 0 0 0,-1 0 1 0 0,0 0-1 0 0,0 0 0 0 0,1-1 0 0 0,-1 0 0 0 0,0 0 0 0 0,0 0 1 0 0,0 0-1 0 0,0-1 0 0 0,0 0 0 0 0,0 0 0 0 0,0 0 0 0 0,0-1 1 0 0,-1 0-1 0 0,1 0 102 0 0,22-17-4336 0 0,0-3-4553 0 0,-18 16 5256 0 0</inkml:trace>
  <inkml:trace contextRef="#ctx0" brushRef="#br0" timeOffset="10075.907">2097 491 0 0 0,'0'0'1207'0'0,"0"0"628"0"0,0 0 245 0 0,0 0-34 0 0,0 0-175 0 0,0 0-212 0 0,0 0-226 0 0,-5-7 677 0 0,5 6 1670 0 0,4 8-3728 0 0,0 0 0 0 0,0 0 0 0 0,0 0 0 0 0,-1 1 1 0 0,-1 0-1 0 0,1 0 0 0 0,-1-1 0 0 0,0 1 0 0 0,-1 1 0 0 0,0-1 0 0 0,0 0 0 0 0,-1 0 0 0 0,0 0 0 0 0,0 0 0 0 0,-1 1 0 0 0,0-1 0 0 0,0 0 0 0 0,-1 0 1 0 0,0 0-1 0 0,-1 0 0 0 0,0-1 0 0 0,0 2-52 0 0,-4 23-3586 0 0,7-31 1492 0 0,0-1-715 0 0,2-6-4608 0 0,0-5 4705 0 0,0 6 2163 0 0</inkml:trace>
  <inkml:trace contextRef="#ctx0" brushRef="#br0" timeOffset="10324.885">2054 148 4473 0 0,'0'0'2368'0'0,"0"0"-199"0"0,0 0-265 0 0,0 0-223 0 0,0 0-121 0 0,0 0-336 0 0,0 0-384 0 0,0 0-327 0 0,0 0-345 0 0,0 0-248 0 0,0 0-128 0 0,0 0-81 0 0,0 0-47 0 0,0 0-168 0 0,0 30-520 0 0,13-23-1240 0 0,-5 0-2129 0 0,1-3-3409 0 0</inkml:trace>
  <inkml:trace contextRef="#ctx0" brushRef="#br0" timeOffset="10560.064">2424 16 12595 0 0,'0'0'1955'0'0,"0"0"-483"0"0,0 0-313 0 0,0 0-173 0 0,0 0-214 0 0,0 0-232 0 0,0 0-172 0 0,0 0-87 0 0,0 0-33 0 0,0 0-21 0 0,0 0-18 0 0,0 0-37 0 0,3 16-27 0 0,9 108 160 0 0,10 423-1508 0 0,-22-546 738 0 0,0-1-137 0 0,0 0-125 0 0,0 0-61 0 0,0 0-96 0 0,-7-29-6382 0 0,-12-29-2144 0 0,16 49 9321 0 0</inkml:trace>
  <inkml:trace contextRef="#ctx0" brushRef="#br0" timeOffset="10797.873">2135 469 1544 0 0,'0'0'2724'0'0,"0"0"-205"0"0,0 0-165 0 0,0 0-205 0 0,0 0-351 0 0,0 0-379 0 0,0 0-291 0 0,31-2-197 0 0,98-3-136 0 0,158-33 521 0 0,-243 32-2629 0 0,5-1-3124 0 0,-16 6-4668 0 0,-26 1 5283 0 0</inkml:trace>
  <inkml:trace contextRef="#ctx0" brushRef="#br0" timeOffset="11229.697">2708 476 1456 0 0,'0'0'1802'0'0,"0"0"-371"0"0,0 0-192 0 0,0 0-69 0 0,0 0-66 0 0,0 0-140 0 0,0 0-196 0 0,0 0-166 0 0,0 0-105 0 0,0 0-13 0 0,0 0 52 0 0,0 0 63 0 0,0 0 45 0 0,4 24 0 0 0,12 72-1 0 0,-17-96-603 0 0,1 1 0 0 0,0 0-1 0 0,0 0 1 0 0,-1 0 0 0 0,1 0-1 0 0,0 0 1 0 0,0 0 0 0 0,0 0-1 0 0,0 0 1 0 0,0 0 0 0 0,0 0 0 0 0,0 0-1 0 0,1-1 1 0 0,-1 1 0 0 0,0 0-1 0 0,0 0 1 0 0,1 0 0 0 0,-1 0-1 0 0,1 0 1 0 0,-1 0 0 0 0,1-1 0 0 0,-1 1-1 0 0,1 0 1 0 0,-1 0 0 0 0,1-1-1 0 0,0 1 1 0 0,-1 0 0 0 0,1-1-1 0 0,0 1 1 0 0,0-1 0 0 0,-1 1 0 0 0,1-1-1 0 0,0 1 1 0 0,0-1 0 0 0,0 0-1 0 0,0 1 1 0 0,-1-1 0 0 0,1 0-1 0 0,0 1 1 0 0,0-1 0 0 0,0 0 0 0 0,0 0-1 0 0,0 0 1 0 0,0 0 0 0 0,0 0-1 0 0,0 0 1 0 0,0 0 0 0 0,0 0-1 0 0,0-1-39 0 0,5 0 570 0 0,1-1-298 0 0,0-1-1 0 0,1 1 0 0 0,-1-2 1 0 0,0 1-1 0 0,0-1 1 0 0,-1 0-1 0 0,1 0 0 0 0,-1-1 1 0 0,0 0-1 0 0,0 0 1 0 0,0 0-1 0 0,-1-1 0 0 0,0 0 1 0 0,0 0-1 0 0,-1 0 1 0 0,2-3-272 0 0,9-8 326 0 0,42-42 377 0 0,-41 47-451 0 0,-15 10-240 0 0,0 0 0 0 0,1 0 0 0 0,-1 0 0 0 0,1 1 1 0 0,0-1-1 0 0,-1 0 0 0 0,1 1 0 0 0,0 0 0 0 0,0-1 1 0 0,0 1-1 0 0,0 0 0 0 0,0 0 0 0 0,0 0 1 0 0,0 0-1 0 0,0 0 0 0 0,0 1 0 0 0,1-1 0 0 0,-1 1 1 0 0,0-1-1 0 0,0 1 0 0 0,1 0 0 0 0,-1 0 0 0 0,0 0 1 0 0,1 0-1 0 0,-1 0 0 0 0,0 0 0 0 0,0 1 0 0 0,1-1 1 0 0,-1 1-1 0 0,0 0 0 0 0,0 0 0 0 0,0-1 0 0 0,0 1 1 0 0,0 1-1 0 0,2 0-12 0 0,8 13-6 0 0,-1 1 0 0 0,-1 1 0 0 0,-1-1 0 0 0,0 2 0 0 0,-1-1 1 0 0,0 1-1 0 0,-2 0 0 0 0,0 1 0 0 0,-1 0 0 0 0,-1 0 0 0 0,-1 0 0 0 0,0 5 6 0 0,5 41-35 0 0,-3 0-1 0 0,-3 0 1 0 0,-3 22 35 0 0,0-12 48 0 0,-24 67 21 0 0,23-136-51 0 0,0 0-1 0 0,-1 0 0 0 0,1-1 0 0 0,-1 1 1 0 0,-1-1-1 0 0,1 0 0 0 0,-1 1 1 0 0,0-2-1 0 0,0 1 0 0 0,0 0 1 0 0,-1-1-1 0 0,1 0 0 0 0,-1 0 1 0 0,0 0-1 0 0,-1-1 0 0 0,1 1 1 0 0,0-1-1 0 0,-1 0 0 0 0,0-1 1 0 0,0 0-1 0 0,-4 2-17 0 0,7-3 25 0 0,0 0 0 0 0,1 0 1 0 0,-1 0-1 0 0,0 0 0 0 0,0-1 0 0 0,0 0 0 0 0,0 1 0 0 0,0-1 1 0 0,0 0-1 0 0,0 0 0 0 0,1 0 0 0 0,-1-1 0 0 0,0 1 1 0 0,0-1-1 0 0,0 1 0 0 0,0-1 0 0 0,0 0 0 0 0,1 0 0 0 0,-1-1 1 0 0,0 1-1 0 0,1 0 0 0 0,-1-1 0 0 0,1 1 0 0 0,0-1 1 0 0,-1 0-1 0 0,1 0 0 0 0,0 0 0 0 0,0 0 0 0 0,0 0 1 0 0,0-1-1 0 0,1 1 0 0 0,-1-1 0 0 0,0 1 0 0 0,1-1 0 0 0,0 1 1 0 0,0-1-1 0 0,0 0 0 0 0,0 0 0 0 0,0 1 0 0 0,0-1 1 0 0,1 0-1 0 0,-1 0 0 0 0,1-2-25 0 0,2-21-84 0 0,1 0 1 0 0,2 0 0 0 0,0 0-1 0 0,2 1 1 0 0,1 0-1 0 0,1 0 1 0 0,1 1-1 0 0,1 0 1 0 0,1 1 0 0 0,1 0-1 0 0,1 1 1 0 0,1 0-1 0 0,1 1 1 0 0,1 1-1 0 0,1 0 1 0 0,13-10 83 0 0,49-55-5164 0 0,-46 49-4156 0 0,-17 20 603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33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1 472 0 0 0,'0'0'219'0'0,"0"0"234"0"0,0 0 127 0 0,0 0 352 0 0,0 0 446 0 0,0 0 321 0 0,0 0 78 0 0,0 0-145 0 0,0 0-237 0 0,0 0-204 0 0,0 0-167 0 0,13-4-161 0 0,103-29 1885 0 0,-105 29-2543 0 0,-1-1 0 0 0,0 0-1 0 0,0-1 1 0 0,-1 0-1 0 0,1 0 1 0 0,-1-1-1 0 0,-1 0 1 0 0,1-1-1 0 0,-1 0 1 0 0,0 0 0 0 0,-1 0-1 0 0,0-1 1 0 0,0 0-1 0 0,-1-1 1 0 0,0 0-1 0 0,-1 0 1 0 0,0 0 0 0 0,-1 0-205 0 0,3-3 605 0 0,-12 35-190 0 0,0-2-529 0 0,0 7 156 0 0,0 2 0 0 0,2-1 0 0 0,1 0-1 0 0,1 1 1 0 0,2-1 0 0 0,1 1-1 0 0,2 11-41 0 0,0-20 12 0 0,-2-5 0 0 0,0 0 1 0 0,1 0 0 0 0,1-1-1 0 0,0 1 1 0 0,1-1-1 0 0,1 0 1 0 0,0 0-1 0 0,1 0 1 0 0,0-1-1 0 0,1 0 1 0 0,1-1 0 0 0,0 1-1 0 0,1 0-12 0 0,-7-11 58 0 0,-1 0 1 0 0,0 0-1 0 0,1 0 0 0 0,-1 0 1 0 0,1 0-1 0 0,0-1 0 0 0,-1 1 1 0 0,1-1-1 0 0,0 0 0 0 0,0 0 1 0 0,0 0-1 0 0,0 0 0 0 0,0 0 1 0 0,0 0-1 0 0,0-1 0 0 0,0 0 1 0 0,0 1-1 0 0,0-1 0 0 0,2-1-58 0 0,-5 1 74 0 0,0 0 11 0 0,0 0 10 0 0,0 0-1 0 0,0 0-2 0 0,0 0 10 0 0,0 0 3 0 0,0 0 10 0 0,0 0 13 0 0,0 0-12 0 0,0 0-8 0 0,2-14-65 0 0,0-1 0 0 0,1 0-1 0 0,0 0 1 0 0,1 1 0 0 0,1 0 0 0 0,1 0 0 0 0,0 0-1 0 0,7-12-42 0 0,8-21 95 0 0,116-244 221 0 0,-127 197-417 0 0,-24 90-3544 0 0,4 11-6942 0 0,8 0 998 0 0</inkml:trace>
  <inkml:trace contextRef="#ctx0" brushRef="#br0" timeOffset="565.753">74 133 0 0 0,'0'0'657'0'0,"0"0"720"0"0,0 0 208 0 0,0 0-36 0 0,0 0-137 0 0,0 0-162 0 0,0 0-122 0 0,0 0-83 0 0,0 0-79 0 0,0 0-56 0 0,5-8-38 0 0,13-27-52 0 0,23 27 3470 0 0,-14 8-3331 0 0,38 1 93 0 0,0-3-1 0 0,0-2 0 0 0,58-13-1051 0 0,6-9 78 0 0,-56 12-1387 0 0,-1-1-3861 0 0,-67 13 4173 0 0,6 0-1736 0 0,-3 2-2410 0 0,1 0-1557 0 0</inkml:trace>
  <inkml:trace contextRef="#ctx0" brushRef="#br0" timeOffset="1085.74">724 767 0 0 0,'0'0'261'0'0,"0"0"641"0"0,0 0 213 0 0,0 0 56 0 0,0 0-8 0 0,-3-8 49 0 0,-10-43 2549 0 0,5 46 9323 0 0,6 14-13523 0 0,-31 300 1169 0 0,42-292-3315 0 0,5-16-3750 0 0,-8-1 2545 0 0,-2 0-6460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1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0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258 540 0 0 0,'0'0'800'0'0,"0"0"354"0"0,0 0 227 0 0,0 0 92 0 0,0 0-20 0 0,0 0-151 0 0,0 0-218 0 0,0 0-218 0 0,0 0-226 0 0,-25-1-157 0 0,-78-2-97 0 0,57 19 86 0 0,42-10-372 0 0,-47 66 846 0 0,46-61-814 0 0,0 0 1 0 0,1 1 0 0 0,0-1-1 0 0,1 1 1 0 0,1 0 0 0 0,0 0-1 0 0,0 0 1 0 0,1 0 0 0 0,1 9-133 0 0,0-18 58 0 0,0 0 0 0 0,0 0 1 0 0,1 0-1 0 0,-1 0 1 0 0,1 0-1 0 0,0-1 0 0 0,0 1 1 0 0,0 0-1 0 0,0-1 1 0 0,0 1-1 0 0,0-1 1 0 0,1 1-1 0 0,0-1 0 0 0,-1 1 1 0 0,1-1-1 0 0,0 0 1 0 0,0 0-1 0 0,0 0 0 0 0,0 0 1 0 0,0 0-1 0 0,1-1 1 0 0,-1 1-1 0 0,0-1 0 0 0,1 1 1 0 0,0-1-1 0 0,-1 0 1 0 0,1 0-1 0 0,0 0 1 0 0,-1 0-1 0 0,1 0 0 0 0,0-1 1 0 0,0 1-1 0 0,0-1 1 0 0,-1 0-1 0 0,3 0-58 0 0,4 1 216 0 0,-1-1 0 0 0,1 0-1 0 0,-1 0 1 0 0,1-1 0 0 0,-1 0 0 0 0,1-1 0 0 0,-1 0-1 0 0,1 0 1 0 0,-1-1 0 0 0,0 0 0 0 0,5-2-216 0 0,9-8 169 0 0,-1 0 0 0 0,-1-2 0 0 0,0 0 0 0 0,-1-1 0 0 0,0-1 0 0 0,-1 0 0 0 0,-1-2 0 0 0,-1 0 0 0 0,-1-1 0 0 0,0 0 1 0 0,-2-2-1 0 0,0 1 0 0 0,1-8-169 0 0,-4-4 124 0 0,-10 32-207 0 0,0 1-117 0 0,0 0-89 0 0,-6 26-718 0 0,5-20 1030 0 0,0 0 1 0 0,0 0-1 0 0,0 0 0 0 0,1 0 1 0 0,-1-1-1 0 0,1 1 1 0 0,1 0-1 0 0,-1 0 1 0 0,1 0-1 0 0,0 0 0 0 0,0-1 1 0 0,1 1-1 0 0,0 0 1 0 0,0-1-1 0 0,0 1 1 0 0,1-1-1 0 0,-1 0 0 0 0,1 0 1 0 0,1 0-1 0 0,-1 0 1 0 0,1 0-1 0 0,-1-1 0 0 0,2 1-23 0 0,1 1 38 0 0,1 0 0 0 0,-1-1-1 0 0,1 0 1 0 0,0-1 0 0 0,0 1-1 0 0,0-1 1 0 0,1 0 0 0 0,0-1-1 0 0,-1 0 1 0 0,1 0 0 0 0,0-1-1 0 0,0 0 1 0 0,1-1-1 0 0,-1 1 1 0 0,4-1-38 0 0,1-1 70 0 0,-1 0 1 0 0,0-1-1 0 0,0 0 0 0 0,0-1 1 0 0,0 0-1 0 0,-1-1 0 0 0,1 0 1 0 0,-1-1-1 0 0,1 0 0 0 0,-1-1 1 0 0,0 0-1 0 0,-1-1 0 0 0,1 0 1 0 0,-1-1-1 0 0,0 0 0 0 0,0-1-70 0 0,9-8 64 0 0,-1-2-1 0 0,-1 0 1 0 0,-1 0-1 0 0,0-2 1 0 0,-1 1-1 0 0,-1-2 1 0 0,-2 0-1 0 0,0-1 1 0 0,-1 0-1 0 0,-1-1 0 0 0,-1 0 1 0 0,-1-1-1 0 0,-1 1 1 0 0,-1-1-1 0 0,-1-1 1 0 0,-1 1-1 0 0,-1-1 1 0 0,-2 0-1 0 0,0 0 1 0 0,-2-15-64 0 0,0 28-24 0 0,1 0-1 0 0,-2 0 1 0 0,1 0 0 0 0,-2 1-1 0 0,1-1 1 0 0,-2 1 0 0 0,1-1 0 0 0,-2 1-1 0 0,1 0 1 0 0,-1 1 0 0 0,-1-1 0 0 0,0 1-1 0 0,-1 0 1 0 0,0 0 0 0 0,-5-4 24 0 0,8 12-43 0 0,0 1 0 0 0,0 0 0 0 0,0 0 0 0 0,0 0 0 0 0,0 1 0 0 0,0 0 0 0 0,-1-1 0 0 0,1 1 0 0 0,0 1 0 0 0,0-1 0 0 0,0 1 0 0 0,0-1 0 0 0,-1 1 0 0 0,1 1 0 0 0,0-1 0 0 0,0 0 0 0 0,1 1 0 0 0,-1 0 0 0 0,0 0 1 0 0,1 0-1 0 0,-1 0 0 0 0,1 1 0 0 0,-1-1 0 0 0,1 1 0 0 0,0 0 0 0 0,0 0 0 0 0,0 0 0 0 0,1 0 0 0 0,-1 1 0 0 0,1-1 0 0 0,-1 1 0 0 0,1-1 0 0 0,0 1 43 0 0,-10 16 8 0 0,1 1 0 0 0,0 1 0 0 0,2-1 0 0 0,0 1 1 0 0,2 1-1 0 0,0 0 0 0 0,1 0 0 0 0,2 0 0 0 0,0 0 0 0 0,2 1 0 0 0,0 0 0 0 0,2-1 0 0 0,0 1 0 0 0,2 4-8 0 0,2-11 21 0 0,1-1-1 0 0,0 0 1 0 0,1-1-1 0 0,1 1 1 0 0,0-1-1 0 0,1-1 1 0 0,0 1-1 0 0,2-1 0 0 0,-1-1 1 0 0,2 0-1 0 0,0 0 1 0 0,0-1-1 0 0,1 0 1 0 0,1-1-1 0 0,0 0 1 0 0,0-1-1 0 0,1-1 1 0 0,0 0-1 0 0,1-1 0 0 0,0-1 1 0 0,0 0-1 0 0,1-1 1 0 0,-1 0-1 0 0,1-1 1 0 0,1-1-1 0 0,-1-1 1 0 0,15 2-21 0 0,36-6-1460 0 0,-31-22-5618 0 0,-28 15 2102 0 0,-4 4-2787 0 0</inkml:trace>
  <inkml:trace contextRef="#ctx0" brushRef="#br0" timeOffset="264.656">1264 496 5153 0 0,'0'0'1792'0'0,"0"0"-609"0"0,0 0-117 0 0,0 0 184 0 0,0 0 138 0 0,0 0-19 0 0,0 0-164 0 0,0 0-182 0 0,0 0-170 0 0,0 0-117 0 0,1 31-108 0 0,5 96-106 0 0,-7-126-502 0 0,1 1 1 0 0,-1-1 0 0 0,1 1-1 0 0,0 0 1 0 0,0-1-1 0 0,0 1 1 0 0,0-1-1 0 0,0 1 1 0 0,0-1-1 0 0,0 1 1 0 0,0-1 0 0 0,0 1-1 0 0,1-1 1 0 0,-1 1-1 0 0,1-1 1 0 0,-1 1-1 0 0,1-1 1 0 0,0 0 0 0 0,-1 1-1 0 0,1-1 1 0 0,0 0-1 0 0,0 1 1 0 0,0-1-1 0 0,0 0 1 0 0,0 0-1 0 0,0 0 1 0 0,0 0 0 0 0,0 0-1 0 0,1 0 1 0 0,-1 0-1 0 0,0 0 1 0 0,1-1-1 0 0,-1 1 1 0 0,1 0 0 0 0,-1-1-1 0 0,0 1 1 0 0,1-1-21 0 0,5 2 160 0 0,4 1-14 0 0,0 0-1 0 0,0-1 1 0 0,0 0-1 0 0,0-1 0 0 0,1 0 1 0 0,-1-1-1 0 0,0 0 0 0 0,1-1 1 0 0,-1 0-1 0 0,0-1 0 0 0,0 0 1 0 0,0 0-1 0 0,0-1 1 0 0,-1-1-1 0 0,1 0 0 0 0,-1-1 1 0 0,0 1-1 0 0,0-2 0 0 0,0 0 1 0 0,-1 0-1 0 0,1-1 0 0 0,-2 0 1 0 0,1 0-1 0 0,-1-1 1 0 0,0 0-1 0 0,-1 0 0 0 0,4-6-145 0 0,-8 10-15 0 0,1 0-1 0 0,-1 0 1 0 0,-1-1 0 0 0,1 1-1 0 0,-1-1 1 0 0,0 1-1 0 0,0-1 1 0 0,0 0 0 0 0,0 0-1 0 0,-1 0 1 0 0,0 0-1 0 0,0 0 1 0 0,0 0-1 0 0,-1-1 1 0 0,0 1 0 0 0,0 0-1 0 0,0 0 1 0 0,0 0-1 0 0,-1 0 1 0 0,0-1 0 0 0,0 1-1 0 0,-1 0 1 0 0,1 0-1 0 0,-1 1 1 0 0,0-1 0 0 0,0 0-1 0 0,-1 0 1 0 0,1 1-1 0 0,-1 0 1 0 0,0-1-1 0 0,0 1 1 0 0,-1 0 0 0 0,1 0-1 0 0,-1 1 1 0 0,0-1-1 0 0,0 1 1 0 0,0 0 0 0 0,0 0-1 0 0,0 0 1 0 0,-1 1-1 0 0,1-1 1 0 0,-1 1-1 0 0,-3-1 16 0 0,0 0-195 0 0,0 1 0 0 0,-1 0-1 0 0,1 0 1 0 0,-1 1-1 0 0,1 0 1 0 0,-1 0-1 0 0,1 1 1 0 0,-1 0 0 0 0,1 1-1 0 0,-1 0 1 0 0,1 0-1 0 0,-1 1 1 0 0,1 0-1 0 0,0 0 1 0 0,-1 1 0 0 0,1 0-1 0 0,1 0 1 0 0,-1 1-1 0 0,0 0 1 0 0,1 1-1 0 0,-1 1 196 0 0,-36 38-4862 0 0,16 15-4434 0 0,24-44 5207 0 0</inkml:trace>
  <inkml:trace contextRef="#ctx0" brushRef="#br0" timeOffset="695.689">1818 680 864 0 0,'0'0'2958'0'0,"0"0"-487"0"0,0 0-93 0 0,0 0 36 0 0,0 0-140 0 0,0 0-358 0 0,0 0-369 0 0,0 0-284 0 0,0 0-229 0 0,0 0-187 0 0,0 0-175 0 0,0 0-139 0 0,0 0-111 0 0,-11-2-110 0 0,-31-7-83 0 0,41 8-221 0 0,1 0-1 0 0,0 0 1 0 0,-1 0 0 0 0,1 0-1 0 0,0 0 1 0 0,0 0 0 0 0,-1 0-1 0 0,1 0 1 0 0,0 1-1 0 0,0-1 1 0 0,0 0 0 0 0,0 0-1 0 0,0 0 1 0 0,0 0 0 0 0,0 0-1 0 0,1 0 1 0 0,-1 0 0 0 0,0 0-1 0 0,1 0 1 0 0,-1 0 0 0 0,0 0-1 0 0,1 0 1 0 0,-1 1-1 0 0,1-1 1 0 0,-1 0 0 0 0,1 0-1 0 0,-1 0 1 0 0,1 1 0 0 0,0-1-1 0 0,-1 0 1 0 0,1 1 0 0 0,0-1-1 0 0,0 0 1 0 0,0 1-1 0 0,-1-1 1 0 0,1 1 0 0 0,0 0-1 0 0,0-1 1 0 0,1 1-8 0 0,3-6 39 0 0,104-137 458 0 0,-66 89-457 0 0,-41 90-1374 0 0,-2-15 1324 0 0,-1-16 15 0 0,0-1-1 0 0,1 1 1 0 0,-1-1 0 0 0,1 1 0 0 0,0 0-1 0 0,0-1 1 0 0,1 1 0 0 0,-1-1-1 0 0,1 1 1 0 0,0-1 0 0 0,0 1-1 0 0,1-1 1 0 0,-1 0 0 0 0,1 0-1 0 0,0 1 1 0 0,0-1 0 0 0,0 0-1 0 0,1-1 1 0 0,-1 1 0 0 0,1 0 0 0 0,0-1-1 0 0,0 1 1 0 0,0-1 0 0 0,1 0-1 0 0,-1 0 1 0 0,3 1-5 0 0,0-1 69 0 0,-1 0 0 0 0,1-1 1 0 0,0 0-1 0 0,-1 0 0 0 0,1 0 0 0 0,0-1 1 0 0,0 0-1 0 0,1 0 0 0 0,-1-1 0 0 0,0 1 0 0 0,0-2 1 0 0,0 1-1 0 0,5-1-69 0 0,-3 0 79 0 0,-1-1 1 0 0,1 1-1 0 0,-1-1 0 0 0,0-1 1 0 0,0 1-1 0 0,0-1 0 0 0,0-1 1 0 0,0 1-1 0 0,-1-1 0 0 0,1 0 0 0 0,-1-1 1 0 0,0 0-1 0 0,0 0 0 0 0,-1 0 1 0 0,0 0-1 0 0,0-1 0 0 0,2-2-79 0 0,49-72-1459 0 0,-39 73-4215 0 0,-9 7-1498 0 0,-7 0 5641 0 0,4 0-6667 0 0</inkml:trace>
  <inkml:trace contextRef="#ctx0" brushRef="#br0" timeOffset="1276.129">2607 470 1240 0 0,'0'0'2185'0'0,"0"0"-262"0"0,0 0-199 0 0,0 0-5 0 0,0 0-1 0 0,0 0-130 0 0,0 0-126 0 0,0 0-167 0 0,0 0-215 0 0,0 0-222 0 0,0 0-197 0 0,0 0-106 0 0,0 0-75 0 0,-24-1-64 0 0,-79 0-40 0 0,100 1-332 0 0,-1-1 1 0 0,0 1-1 0 0,0 0 1 0 0,0 0-1 0 0,1 0 0 0 0,-1 1 1 0 0,0-1-1 0 0,0 1 0 0 0,1 0 1 0 0,-1 0-1 0 0,0 1 0 0 0,1-1 1 0 0,-1 1-1 0 0,1-1 0 0 0,0 1 1 0 0,-1 0-1 0 0,1 0 0 0 0,0 1 1 0 0,0-1-1 0 0,0 1 0 0 0,1-1 1 0 0,-1 1-45 0 0,-7 8 67 0 0,5-6-71 0 0,0 1-1 0 0,1 1 1 0 0,0-1 0 0 0,1 0 0 0 0,-1 1-1 0 0,1 0 1 0 0,0 0 0 0 0,1 0-1 0 0,0 0 1 0 0,0 0 0 0 0,0 0 0 0 0,1 0-1 0 0,0 1 1 0 0,1-1 0 0 0,-1 1 0 0 0,2-1-1 0 0,-1 0 1 0 0,1 1 0 0 0,0 0 4 0 0,1-4 47 0 0,0 0 0 0 0,0-1 0 0 0,0 1 0 0 0,1-1 0 0 0,0 1 0 0 0,-1-1 1 0 0,1 0-1 0 0,0 0 0 0 0,1 0 0 0 0,-1-1 0 0 0,0 1 0 0 0,1-1 0 0 0,0 0 0 0 0,-1 0 0 0 0,1 0 1 0 0,0 0-1 0 0,0-1 0 0 0,0 1 0 0 0,0-1 0 0 0,0 0 0 0 0,0 0 0 0 0,1-1 0 0 0,-1 1 1 0 0,0-1-1 0 0,0 0 0 0 0,1 0 0 0 0,-1 0 0 0 0,0-1 0 0 0,0 1 0 0 0,1-1 0 0 0,-1 0 1 0 0,0 0-1 0 0,0-1 0 0 0,0 1 0 0 0,0-1 0 0 0,2-1-47 0 0,16-9 172 0 0,-1-1 0 0 0,-1-1 0 0 0,-1 0 0 0 0,0-2 0 0 0,0 0 0 0 0,-2-1 0 0 0,0-1 0 0 0,-1 0 0 0 0,-1-1 0 0 0,-1-1 0 0 0,4-7-172 0 0,-18 26 2 0 0,1 1-1 0 0,-1 0 1 0 0,0-1-1 0 0,1 1 1 0 0,-1 0-1 0 0,0-1 1 0 0,1 1-1 0 0,-1 0 0 0 0,0-1 1 0 0,1 1-1 0 0,-1 0 1 0 0,1 0-1 0 0,-1-1 1 0 0,1 1-1 0 0,-1 0 1 0 0,0 0-1 0 0,1 0 1 0 0,-1 0-1 0 0,1 0 0 0 0,-1-1 1 0 0,1 1-1 0 0,-1 0 1 0 0,1 0-1 0 0,-1 0 1 0 0,1 0-1 0 0,-1 1 1 0 0,1-1-1 0 0,-1 0 0 0 0,1 0 1 0 0,-1 0-1 0 0,1 0 1 0 0,-1 0-1 0 0,1 1 1 0 0,-1-1-1 0 0,0 0 1 0 0,1 0-1 0 0,-1 1 0 0 0,1-1 1 0 0,-1 0-1 0 0,0 0 1 0 0,1 1-1 0 0,-1-1 1 0 0,0 1-1 0 0,1-1 1 0 0,-1 0-1 0 0,0 1 1 0 0,1-1-1 0 0,-1 1 0 0 0,0-1 1 0 0,0 1-1 0 0,0-1 1 0 0,1 0-1 0 0,-1 1 1 0 0,0-1-1 0 0,0 1 1 0 0,0-1-1 0 0,0 1 0 0 0,0-1 1 0 0,0 1-1 0 0,0-1 1 0 0,0 1-1 0 0,0-1 1 0 0,0 1-1 0 0,0-1 1 0 0,0 1-1 0 0,-1 0-1 0 0,13 49-41 0 0,-10-38 73 0 0,39 331-408 0 0,-36-274 167 0 0,-4 1 1 0 0,-3-1-1 0 0,-4 16 209 0 0,4-64-34 0 0,-1 0 1 0 0,-1-1-1 0 0,-1 1 0 0 0,-1-1 1 0 0,-1 0-1 0 0,-1-1 1 0 0,0 0-1 0 0,-2 0 0 0 0,0 0 1 0 0,-1-1-1 0 0,0-1 0 0 0,-14 15 34 0 0,23-30 33 0 0,0 1-1 0 0,-1-1 0 0 0,1 1 0 0 0,-1-1 1 0 0,1 0-1 0 0,-1 0 0 0 0,0 0 0 0 0,0 0 1 0 0,0-1-1 0 0,0 1 0 0 0,0-1 0 0 0,0 0 1 0 0,0 0-1 0 0,-1 0 0 0 0,1 0 0 0 0,0 0 1 0 0,-1-1-1 0 0,1 0 0 0 0,0 1 0 0 0,-1-1 1 0 0,1 0-1 0 0,-2-1-32 0 0,2-1 25 0 0,1-1 0 0 0,0 0 0 0 0,0 0 0 0 0,1 0 0 0 0,-1 0 0 0 0,0 0 0 0 0,1 0 0 0 0,0 0 0 0 0,0 0 0 0 0,0 0 0 0 0,0-1 0 0 0,0 1 0 0 0,1-1 0 0 0,0 1 0 0 0,-1 0 0 0 0,1-1 0 0 0,0 1 0 0 0,1-1 0 0 0,-1 1 0 0 0,0 0 0 0 0,2-3-25 0 0,-2-3 18 0 0,4-20-15 0 0,1 0 0 0 0,1 1 0 0 0,2-1 0 0 0,1 2 0 0 0,1-1 0 0 0,1 1 0 0 0,2 1 0 0 0,0 0 0 0 0,2 1 0 0 0,15-20-3 0 0,71-82-691 0 0,-43 92-4177 0 0,-45 31 1276 0 0,-3 4-2963 0 0,-1 0-1533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8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0 967 0 0 0,'0'0'484'0'0,"0"0"279"0"0,0 0 292 0 0,0 0 401 0 0,0 0 286 0 0,0 0 5 0 0,0 0-149 0 0,0 0-209 0 0,0 0-183 0 0,0 0-126 0 0,0 0-109 0 0,24-2-98 0 0,76-11-92 0 0,-42-13 237 0 0,-48 16-781 0 0,225-203 2975 0 0,-199 184-2968 0 0,-15 11-155 0 0,0 2 0 0 0,1 0-1 0 0,0 1 1 0 0,2 1-1 0 0,-1 1 1 0 0,2 2-1 0 0,2-1-88 0 0,-25 11 7 0 0,0 1 0 0 0,0-1 0 0 0,0 0 0 0 0,0 1-1 0 0,0 0 1 0 0,0 0 0 0 0,0-1 0 0 0,0 1 0 0 0,1 0-1 0 0,-1 1 1 0 0,0-1 0 0 0,0 0 0 0 0,0 1 0 0 0,0-1-1 0 0,0 1 1 0 0,0-1 0 0 0,0 1 0 0 0,0 0 0 0 0,0 0-1 0 0,0 0 1 0 0,0 0 0 0 0,-1 0 0 0 0,1 1 0 0 0,0-1-1 0 0,-1 0 1 0 0,1 1 0 0 0,-1-1 0 0 0,1 1 0 0 0,-1 0-1 0 0,0-1 1 0 0,0 1 0 0 0,0 0 0 0 0,0 0 0 0 0,0 0-1 0 0,0 0 1 0 0,0 0 0 0 0,0 0 0 0 0,-1 0 0 0 0,1 0-1 0 0,-1 0 1 0 0,0 0 0 0 0,1 0 0 0 0,-1 0 0 0 0,0 0-1 0 0,0 0 1 0 0,-1 0 0 0 0,1 1 0 0 0,0-1 0 0 0,-1 0-1 0 0,1 1-6 0 0,-16 140 774 0 0,11-127-763 0 0,0-1 1 0 0,-1 0-1 0 0,-1 0 0 0 0,0-1 1 0 0,-1 0-1 0 0,0 0 0 0 0,-1-1 1 0 0,-1 0-1 0 0,0-1 0 0 0,-1 0 1 0 0,0 0-1 0 0,0-1 0 0 0,-2-1 1 0 0,1 0-1 0 0,-1 0 0 0 0,-1-2 1 0 0,1 1-1 0 0,-1-2 0 0 0,-1 0 1 0 0,0 0-1 0 0,0-2 0 0 0,0 1 1 0 0,0-2-1 0 0,-1 0 0 0 0,0-1 1 0 0,0-1-12 0 0,4-1-249 0 0,-1-1 0 0 0,1 0-1 0 0,-1-1 1 0 0,1 0 0 0 0,0-1 0 0 0,-1 0 0 0 0,1-1 0 0 0,0-1 0 0 0,-6-2 249 0 0,-53-45-5437 0 0,55 19-299 0 0,13 8-1026 0 0,3 17 5054 0 0</inkml:trace>
  <inkml:trace contextRef="#ctx0" brushRef="#br0" timeOffset="831.973">900 691 4609 0 0,'0'0'2191'0'0,"0"0"-396"0"0,0 0-237 0 0,0 0-35 0 0,0 0-123 0 0,0 0-205 0 0,0 0-167 0 0,0 0-106 0 0,0 0-93 0 0,0 0-106 0 0,0 0-140 0 0,0 0-174 0 0,-4 19-135 0 0,-11 60-85 0 0,22-12 185 0 0,-6-63-312 0 0,0 1 0 0 0,1-1 0 0 0,0 0 1 0 0,0 0-1 0 0,0 0 0 0 0,1 0 1 0 0,0 0-1 0 0,-1 0 0 0 0,1 0 1 0 0,0-1-1 0 0,1 0 0 0 0,-1 0 0 0 0,1 0 1 0 0,-1 0-1 0 0,1 0 0 0 0,0 0 1 0 0,0-1-1 0 0,0 0 0 0 0,0 0 1 0 0,0 0-1 0 0,1-1 0 0 0,-1 1 0 0 0,1-1 1 0 0,-1 0-1 0 0,1 0 0 0 0,-1 0 1 0 0,1-1-1 0 0,0 0 0 0 0,-1 0 0 0 0,1 0 1 0 0,0 0-1 0 0,-1-1 0 0 0,1 1 1 0 0,-1-1-1 0 0,2-1-62 0 0,48-31 840 0 0,-34 19-733 0 0,-1-2-1 0 0,-1 0 1 0 0,0-1 0 0 0,-1-1-1 0 0,-1-1 1 0 0,-1 0-1 0 0,0-1 1 0 0,-2-1 0 0 0,2-3-107 0 0,6-8 59 0 0,16-45 102 0 0,-37 77-229 0 0,-8 4-15 0 0,0 1 0 0 0,1 0-1 0 0,-1 0 1 0 0,1 1 0 0 0,0 0-1 0 0,1 1 1 0 0,-1-1-1 0 0,1 1 1 0 0,1 1 0 0 0,-1-1-1 0 0,1 1 1 0 0,0 0-1 0 0,1 0 1 0 0,0 0 0 0 0,0 0-1 0 0,1 1 1 0 0,0 0 0 0 0,1 0-1 0 0,-1 0 1 0 0,2 0-1 0 0,-1 0 1 0 0,1 0 0 0 0,1 6 83 0 0,-1-11-9 0 0,0 0 1 0 0,0 0-1 0 0,0 0 1 0 0,1 0-1 0 0,-1 1 1 0 0,1-1 0 0 0,0 0-1 0 0,1 0 1 0 0,-1 1-1 0 0,1-1 1 0 0,0 0-1 0 0,0 0 1 0 0,0 0 0 0 0,0 0-1 0 0,1 0 1 0 0,-1 0-1 0 0,1 0 1 0 0,0-1-1 0 0,1 1 1 0 0,-1 0 0 0 0,1-1-1 0 0,-1 0 1 0 0,1 1-1 0 0,0-1 1 0 0,0 0-1 0 0,0-1 1 0 0,0 1 0 0 0,1-1-1 0 0,-1 1 1 0 0,1-1-1 0 0,0 0 1 0 0,0 0-1 0 0,-1 0 1 0 0,2-1 8 0 0,6 2 51 0 0,-1 0 1 0 0,1-1-1 0 0,0-1 0 0 0,-1 0 1 0 0,1 0-1 0 0,0-1 0 0 0,0-1 0 0 0,-1 0 1 0 0,1 0-1 0 0,0-1 0 0 0,-1 0 1 0 0,1-1-1 0 0,-1 0 0 0 0,0-1 1 0 0,0 0-1 0 0,0 0 0 0 0,0-1 1 0 0,-1 0-1 0 0,0-1 0 0 0,1-1-51 0 0,25-19 155 0 0,-1-1 0 0 0,-2-1 0 0 0,-1-2-1 0 0,11-14-154 0 0,-36 38 11 0 0,4-4-23 0 0,0 0 0 0 0,-1-1 0 0 0,0 0 0 0 0,0 0 0 0 0,-1-1 0 0 0,-1-1 0 0 0,0 1 0 0 0,-1-1-1 0 0,0 0 1 0 0,-1 0 0 0 0,0-1 0 0 0,-1 0 0 0 0,-1 0 0 0 0,1-10 12 0 0,-4 23-28 0 0,0-1 0 0 0,0 1 1 0 0,0-1-1 0 0,0 1 0 0 0,0-1 0 0 0,-1 1 0 0 0,1 0 1 0 0,-1-1-1 0 0,1 1 0 0 0,-1-1 0 0 0,1 1 1 0 0,-1 0-1 0 0,0 0 0 0 0,0-1 0 0 0,0 1 0 0 0,0 0 1 0 0,0 0-1 0 0,0 0 0 0 0,0 0 0 0 0,0 0 1 0 0,0 0-1 0 0,0 0 0 0 0,0 0 0 0 0,-1 0 0 0 0,1 1 1 0 0,0-1-1 0 0,-1 0 0 0 0,1 1 0 0 0,0-1 1 0 0,-1 1-1 0 0,1 0 0 0 0,-1-1 0 0 0,1 1 0 0 0,-1 0 1 0 0,1 0-1 0 0,0 0 0 0 0,-1 0 0 0 0,1 0 0 0 0,-1 0 1 0 0,1 0-1 0 0,-2 1 28 0 0,-60 18-1091 0 0,51-12 1023 0 0,0 1-1 0 0,1-1 1 0 0,0 2-1 0 0,0-1 1 0 0,0 2 0 0 0,1-1-1 0 0,1 2 1 0 0,0-1-1 0 0,0 1 1 0 0,-1 3 68 0 0,9-12-3 0 0,0 0 0 0 0,0 0 0 0 0,0 0 0 0 0,0 0 0 0 0,0 1 1 0 0,0-1-1 0 0,1 0 0 0 0,-1 1 0 0 0,1-1 0 0 0,-1 1 0 0 0,1-1 0 0 0,0 1 0 0 0,0-1 0 0 0,0 0 0 0 0,0 1 1 0 0,1-1-1 0 0,-1 1 0 0 0,1-1 0 0 0,-1 1 0 0 0,1-1 0 0 0,0 0 0 0 0,0 0 0 0 0,0 1 0 0 0,0-1 0 0 0,0 0 1 0 0,1 0-1 0 0,-1 0 0 0 0,0 0 0 0 0,1 0 0 0 0,0 0 0 0 0,-1-1 0 0 0,1 1 0 0 0,0 0 0 0 0,0-1 0 0 0,0 1 1 0 0,0-1-1 0 0,0 0 0 0 0,0 0 0 0 0,1 0 0 0 0,0 1 3 0 0,99 26 128 0 0,12 7 85 0 0,-109-31-170 0 0,-1 0 0 0 0,1 0 0 0 0,-1 1 0 0 0,0-1 0 0 0,-1 1 0 0 0,1 0 0 0 0,-1 0 0 0 0,0 0 0 0 0,0 1 0 0 0,-1-1 0 0 0,1 0 0 0 0,-1 1-1 0 0,0 0 1 0 0,-1 0 0 0 0,1-1 0 0 0,-1 1 0 0 0,-1 0 0 0 0,1 0 0 0 0,-1 0 0 0 0,0 0 0 0 0,0 0 0 0 0,0 0 0 0 0,-1 0 0 0 0,0 0 0 0 0,0 0 0 0 0,-2 4-43 0 0,-17 53-26 0 0,14-52-786 0 0,3-5-2110 0 0,1-1-6879 0 0,2-5 1917 0 0</inkml:trace>
  <inkml:trace contextRef="#ctx0" brushRef="#br0" timeOffset="1503.012">2025 518 704 0 0,'0'0'2583'0'0,"0"0"111"0"0,0 0-57 0 0,0 0-226 0 0,0 0-296 0 0,0 0-266 0 0,0 0-257 0 0,0 0-253 0 0,0 0-243 0 0,33-24-241 0 0,103-76-235 0 0,-66 32 123 0 0,-58 54-631 0 0,2 0-58 0 0,-1 0 1 0 0,-1-1-1 0 0,0 0 0 0 0,0-1 1 0 0,-2 0-1 0 0,0-1 0 0 0,-1 0 1 0 0,-1-1-1 0 0,0 1 0 0 0,-2-2 0 0 0,0 1 1 0 0,-1-1-1 0 0,0 0 0 0 0,-2 0 1 0 0,0-1-55 0 0,-4 18-19 0 0,1 0 0 0 0,-1 0 0 0 0,0 0 0 0 0,1 0 0 0 0,-1 0 0 0 0,0 1 0 0 0,0-1 0 0 0,0 0 0 0 0,-1 0 0 0 0,1 1 0 0 0,0-1 0 0 0,-1 1 0 0 0,1-1 0 0 0,-1 1 0 0 0,1-1 0 0 0,-1 1 0 0 0,0 0 0 0 0,1 0 0 0 0,-1 0 0 0 0,0 0 0 0 0,0 0 0 0 0,0 0 0 0 0,0 0 0 0 0,0 1 0 0 0,0-1 0 0 0,0 1 0 0 0,0-1 0 0 0,0 1 0 0 0,0 0 0 0 0,0 0 0 0 0,0 0 0 0 0,0 0 0 0 0,0 0 0 0 0,0 0 0 0 0,0 1 0 0 0,0-1 0 0 0,-1 1 0 0 0,2-1 1 0 0,-1 1-1 0 0,0 0 0 0 0,0 0 0 0 0,0 0 0 0 0,0 0 0 0 0,0 0 0 0 0,1 0 0 0 0,-1 0 0 0 0,0 1 0 0 0,1-1 0 0 0,-1 1 0 0 0,1-1 0 0 0,0 1 0 0 0,-1 0 0 0 0,1-1 0 0 0,0 1 0 0 0,0 0 0 0 0,0 1 19 0 0,-10 13-48 0 0,1 0 0 0 0,0 1 0 0 0,2 1 0 0 0,0-1 0 0 0,1 2 0 0 0,0-1 0 0 0,2 0 0 0 0,0 1 1 0 0,1 0-1 0 0,1 0 0 0 0,1 1 0 0 0,1-1 0 0 0,0 0 0 0 0,2 1 0 0 0,1 10 48 0 0,-2-25 1 0 0,17 344-387 0 0,-4-248 422 0 0,-5 2 0 0 0,-4-1 0 0 0,-5 4-36 0 0,-1-80 0 0 0,-1 0 0 0 0,-1 1 1 0 0,-2-2-1 0 0,0 1 0 0 0,-2-1 1 0 0,-1 0-1 0 0,0 0 0 0 0,-14 22 0 0 0,19-40 7 0 0,0 0 0 0 0,0 1 1 0 0,-1-2-1 0 0,0 1 0 0 0,0 0 0 0 0,-1-1 0 0 0,0 0 0 0 0,0 0 0 0 0,0-1 0 0 0,-1 0 0 0 0,1 0 0 0 0,-2 0 1 0 0,1-1-1 0 0,0 0 0 0 0,-1 0 0 0 0,1-1 0 0 0,-1 0 0 0 0,0 0 0 0 0,0-1 0 0 0,0 0 0 0 0,-1 0 0 0 0,1-1 0 0 0,0 0 1 0 0,-1-1-1 0 0,0 0-7 0 0,7 1 7 0 0,0-1 0 0 0,-1 0 0 0 0,1 0 0 0 0,-1-1 0 0 0,1 1 0 0 0,-1 0 0 0 0,1-1-1 0 0,0 1 1 0 0,-1-1 0 0 0,1 0 0 0 0,0 0 0 0 0,0 0 0 0 0,-1 0 0 0 0,1 0 0 0 0,0 0 0 0 0,0-1 0 0 0,0 1 0 0 0,0-1 0 0 0,1 0 0 0 0,-1 1 0 0 0,0-1 0 0 0,1 0 0 0 0,-1 0 0 0 0,1 0 0 0 0,-1 0 0 0 0,1 0 0 0 0,0 0 0 0 0,0 0 0 0 0,0-1 0 0 0,0 1 0 0 0,0 0 0 0 0,1-1 0 0 0,-1 1 0 0 0,1 0 0 0 0,-1-1 0 0 0,1 1 0 0 0,0-1 0 0 0,0 1 0 0 0,0-1-7 0 0,2-24 34 0 0,0 1 1 0 0,2-1 0 0 0,1 1-1 0 0,1 0 1 0 0,2 0 0 0 0,0 1 0 0 0,2 0-1 0 0,0 0 1 0 0,2 1 0 0 0,0 0-1 0 0,2 1 1 0 0,1 1 0 0 0,5-6-35 0 0,-5 4 9 0 0,143-196 92 0 0,-128 178-664 0 0,-23 38-1192 0 0,-1 4-6411 0 0,-5 0 4099 0 0,0 0-2501 0 0</inkml:trace>
  <inkml:trace contextRef="#ctx0" brushRef="#br0" timeOffset="1959.904">2802 647 3889 0 0,'0'0'1515'0'0,"0"0"-128"0"0,0 0 84 0 0,0 0 169 0 0,0 0 26 0 0,0 0-155 0 0,0 0-267 0 0,0 0-210 0 0,0 0-186 0 0,0 0-175 0 0,0 0-134 0 0,0 0-99 0 0,-21 0-33 0 0,-67 4-20 0 0,82-4-312 0 0,1 1 0 0 0,-1-1 0 0 0,0 1 0 0 0,1 0 0 0 0,-1 1 0 0 0,1 0 0 0 0,-1-1 0 0 0,1 2 0 0 0,0-1 0 0 0,0 1 0 0 0,0-1 0 0 0,0 1 1 0 0,0 1-1 0 0,1-1 0 0 0,-2 2-75 0 0,-14 9 209 0 0,9-4-186 0 0,-1 0 0 0 0,2 1 1 0 0,-1 0-1 0 0,1 0 0 0 0,1 1 1 0 0,0 1-1 0 0,1-1 0 0 0,1 1 1 0 0,-1 1-1 0 0,2 0 0 0 0,0 0 1 0 0,-2 7-24 0 0,7-18 3 0 0,-1-1 1 0 0,0 1 0 0 0,1 0 0 0 0,-1 0 0 0 0,1 0 0 0 0,0 0-1 0 0,0 0 1 0 0,0 0 0 0 0,1 0 0 0 0,-1 0 0 0 0,1 0-1 0 0,-1 0 1 0 0,1 1 0 0 0,0-1 0 0 0,0 0 0 0 0,1 0 0 0 0,-1 0-1 0 0,1 1 1 0 0,-1-1 0 0 0,1 0 0 0 0,0 0 0 0 0,0 0-1 0 0,0 0 1 0 0,1 0 0 0 0,-1 0 0 0 0,1-1 0 0 0,-1 1-1 0 0,1 0 1 0 0,0-1 0 0 0,0 1 0 0 0,0-1 0 0 0,1 0 0 0 0,-1 0-1 0 0,0 0 1 0 0,1 0 0 0 0,0 0 0 0 0,-1 0 0 0 0,1 0-1 0 0,0-1 1 0 0,0 0 0 0 0,0 1 0 0 0,0-1 0 0 0,1 0-4 0 0,13-4 142 0 0,0-1 0 0 0,0-1 0 0 0,0 0 1 0 0,-1-1-1 0 0,0-1 0 0 0,0-1 0 0 0,-1 0 1 0 0,1-1-1 0 0,-2-1 0 0 0,0 0 0 0 0,0-1 1 0 0,-1 0-1 0 0,0-1 0 0 0,-1 0 1 0 0,2-3-144 0 0,112-147 345 0 0,-116 148-302 0 0,-10 94-1122 0 0,0-75 1045 0 0,-1 0 0 0 0,1-1 0 0 0,0 1 0 0 0,0 0 0 0 0,0 0 0 0 0,1 0 0 0 0,0-1 0 0 0,-1 1 0 0 0,2 0 0 0 0,-1-1 0 0 0,1 1 0 0 0,-1-1 0 0 0,1 1 0 0 0,0-1 0 0 0,1 0 0 0 0,-1 0 0 0 0,1 0 0 0 0,0 0 0 0 0,0 0 0 0 0,0 0 0 0 0,0-1 0 0 0,1 0 0 0 0,-1 1 0 0 0,1-1 0 0 0,0-1 0 0 0,0 1 0 0 0,0 0 0 0 0,0-1 0 0 0,1 0 0 0 0,-1 0 0 0 0,1 0 0 0 0,-1-1 0 0 0,1 1 0 0 0,-1-1 0 0 0,1 0 0 0 0,0-1 0 0 0,2 1 35 0 0,46-9-4691 0 0,-22-10-4271 0 0,-23 11 2041 0 0</inkml:trace>
  <inkml:trace contextRef="#ctx0" brushRef="#br0" timeOffset="2230.985">3305 595 2841 0 0,'0'0'2952'0'0,"0"0"-494"0"0,0 0-324 0 0,0 0-203 0 0,0 0-307 0 0,0 0-342 0 0,0 0-234 0 0,0 0-142 0 0,0 0-125 0 0,0 0-125 0 0,0 0-97 0 0,0 0-89 0 0,0 0-61 0 0,-28 13-30 0 0,-86 41-73 0 0,48-7 137 0 0,55-32-355 0 0,5-8-83 0 0,1 0 0 0 0,0 1 0 0 0,0-1 0 0 0,1 1-1 0 0,0 0 1 0 0,1 1 0 0 0,0-1 0 0 0,0 0 0 0 0,1 1 0 0 0,-1 0-1 0 0,2 0 1 0 0,0-1 0 0 0,0 1 0 0 0,0 0 0 0 0,1 0 0 0 0,1 2-5 0 0,0-7-12 0 0,1 0 1 0 0,0 0 0 0 0,0-1 0 0 0,0 1 0 0 0,0 0 0 0 0,1-1 0 0 0,-1 0 0 0 0,1 1 0 0 0,0-1 0 0 0,0 0-1 0 0,0 0 1 0 0,0-1 0 0 0,1 1 0 0 0,-1-1 0 0 0,1 0 0 0 0,0 1 0 0 0,0-2 0 0 0,-1 1 0 0 0,1 0 0 0 0,0-1-1 0 0,1 0 1 0 0,-1 0 0 0 0,0 0 0 0 0,0 0 0 0 0,0 0 0 0 0,1-1 0 0 0,-1 0 0 0 0,0 0 0 0 0,0 0 0 0 0,1-1-1 0 0,1 0 12 0 0,110-7-817 0 0,23-51-4309 0 0,-61-2-7537 0 0,-69 49 10269 0 0</inkml:trace>
  <inkml:trace contextRef="#ctx0" brushRef="#br0" timeOffset="2595.873">3492 746 0 0 0,'0'0'641'0'0,"0"0"714"0"0,0 0 212 0 0,0 0 79 0 0,0 0 22 0 0,0 0 13 0 0,0 0-26 0 0,0 0-69 0 0,0 0-89 0 0,0 0-141 0 0,0 0-137 0 0,0 0-121 0 0,34 13-100 0 0,107 36-44 0 0,-138-47-889 0 0,0-1-1 0 0,0 0 1 0 0,1 0-1 0 0,-1 0 0 0 0,1-1 1 0 0,-1 1-1 0 0,1-1 1 0 0,-1 1-1 0 0,1-1 1 0 0,-1 0-1 0 0,1-1 0 0 0,-1 1 1 0 0,1 0-1 0 0,-1-1 1 0 0,0 0-1 0 0,1 0 1 0 0,-1 0-1 0 0,0 0 0 0 0,1-1 1 0 0,-1 1-1 0 0,0-1 1 0 0,2-1-65 0 0,9-5 383 0 0,15-6 92 0 0,-1-2 0 0 0,0 0 1 0 0,0-2-1 0 0,-2-1 0 0 0,-1-1 1 0 0,0-1-1 0 0,14-18-475 0 0,-34 34 29 0 0,-1 0 1 0 0,0 0-1 0 0,0-1 0 0 0,0 1 0 0 0,-1-1 1 0 0,1 0-1 0 0,-1-1 0 0 0,-1 1 1 0 0,1 0-1 0 0,-1-1 0 0 0,-1 1 0 0 0,1-1 1 0 0,-1 0-1 0 0,0 1 0 0 0,0-1 0 0 0,-1 0 1 0 0,0 0-1 0 0,0 0 0 0 0,-1-6-29 0 0,-1 10-23 0 0,-1 1 0 0 0,1-1 0 0 0,0 0 0 0 0,-1 1 1 0 0,1 0-1 0 0,-1 0 0 0 0,0 0 0 0 0,0 0 0 0 0,1 0 0 0 0,-1 0 0 0 0,-1 1 0 0 0,1-1 0 0 0,0 1 0 0 0,0 0 0 0 0,0 0 0 0 0,-1 0 0 0 0,1 0 0 0 0,-1 1 0 0 0,1-1 0 0 0,0 1 0 0 0,-1 0 0 0 0,1 0 0 0 0,-1 0 0 0 0,-1 1 23 0 0,-9-1-59 0 0,0 0-1 0 0,0 1 0 0 0,0 1 0 0 0,0 0 0 0 0,0 1 0 0 0,0 1 1 0 0,1 0-1 0 0,-1 1 0 0 0,1 0 0 0 0,0 1 0 0 0,0 0 0 0 0,1 1 0 0 0,0 1 1 0 0,0 0-1 0 0,1 0 0 0 0,-2 3 60 0 0,0-3-41 0 0,1 1 0 0 0,0 0 0 0 0,1 1 0 0 0,0 0 0 0 0,1 0 0 0 0,0 1 0 0 0,0 1 0 0 0,1-1 0 0 0,1 2 0 0 0,0-1 0 0 0,1 1 0 0 0,0 0 0 0 0,1 1 0 0 0,0 0 0 0 0,1-1 0 0 0,1 2 0 0 0,0-1 0 0 0,1 0-1 0 0,0 1 1 0 0,2 0 0 0 0,-1 3 41 0 0,3-12 3 0 0,0 0-1 0 0,0 0 1 0 0,0 0-1 0 0,1-1 1 0 0,0 1-1 0 0,0 0 1 0 0,1-1-1 0 0,-1 1 1 0 0,1-1-1 0 0,1 0 1 0 0,-1 0-1 0 0,0 0 1 0 0,1 0-1 0 0,0-1 1 0 0,0 0-1 0 0,1 1 1 0 0,-1-1-1 0 0,1-1 1 0 0,0 1-1 0 0,0-1 1 0 0,0 0-1 0 0,1 0 1 0 0,4 2-3 0 0,137 41 189 0 0,108-39-725 0 0,-184-16-1617 0 0,-26-3-5344 0 0,-24 5-3791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54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2 158 3353 0 0,'0'0'2204'0'0,"0"0"-222"0"0,0 0-112 0 0,0 0-30 0 0,0 0-66 0 0,0 0-174 0 0,0 0-290 0 0,0 0-317 0 0,0 0-278 0 0,0 0-251 0 0,0 0-202 0 0,0 0-125 0 0,0 0-29 0 0,-2 6 43 0 0,12 166 1264 0 0,21 257-340 0 0,-31-421-1050 0 0,0 1 1 0 0,1 0-1 0 0,1 0 1 0 0,-1-1-1 0 0,1 1 1 0 0,1-1-1 0 0,0 1 1 0 0,0-1-1 0 0,0 0 1 0 0,1 0 0 0 0,0-1-1 0 0,1 1 1 0 0,3 5-26 0 0,-4-12 50 0 0,0 0 0 0 0,0 0 1 0 0,0 0-1 0 0,0-1 0 0 0,0 1 1 0 0,0-1-1 0 0,0 0 0 0 0,0 0 0 0 0,0 0 1 0 0,0 0-1 0 0,0-1 0 0 0,0 0 1 0 0,0 0-1 0 0,0 0 0 0 0,0 0 1 0 0,-1 0-1 0 0,1-1 0 0 0,0 0 1 0 0,-1 0-1 0 0,1 0 0 0 0,-1 0 1 0 0,0 0-1 0 0,0-1 0 0 0,0 1 1 0 0,0-1-1 0 0,0 0 0 0 0,0 0 0 0 0,-1 0 1 0 0,2-2-51 0 0,7-5 61 0 0,59-50 183 0 0,-48 39-212 0 0,0 1 0 0 0,2 1 0 0 0,0 1 0 0 0,1 2 0 0 0,9-5-32 0 0,-33 21-5 0 0,0-1 0 0 0,0 0 0 0 0,0 1 1 0 0,1-1-1 0 0,-1 1 0 0 0,0-1 0 0 0,1 1 0 0 0,-1 0 0 0 0,0 0 1 0 0,1-1-1 0 0,-1 1 0 0 0,0 0 0 0 0,1 0 0 0 0,-1 0 0 0 0,0 0 1 0 0,1 0-1 0 0,-1 1 0 0 0,0-1 0 0 0,1 0 0 0 0,-1 1 0 0 0,0-1 0 0 0,0 1 1 0 0,1-1-1 0 0,-1 1 0 0 0,0 0 0 0 0,0-1 0 0 0,0 1 0 0 0,0 0 1 0 0,0 0-1 0 0,0 0 0 0 0,0 0 0 0 0,0 0 0 0 0,0 0 0 0 0,0 0 0 0 0,0 0 1 0 0,-1 0-1 0 0,1 0 0 0 0,0 0 0 0 0,-1 0 0 0 0,1 1 0 0 0,-1-1 1 0 0,1 0-1 0 0,-1 1 0 0 0,0-1 0 0 0,1 1 5 0 0,8 66 69 0 0,-9-66-63 0 0,-5 159-499 0 0,5-160-71 0 0,18-6-5349 0 0,0-12-3097 0 0,-12 9 1624 0 0</inkml:trace>
  <inkml:trace contextRef="#ctx0" brushRef="#br0" timeOffset="277.507">762 633 8090 0 0,'0'0'1673'0'0,"0"0"-452"0"0,0 0-256 0 0,0 0 49 0 0,0 0 82 0 0,0 0-1 0 0,0 0-87 0 0,0 0-106 0 0,0 0-130 0 0,0 0-167 0 0,-19 31-126 0 0,-56 97-111 0 0,55-71 73 0 0,22-49-328 0 0,-2-6-62 0 0,0 1 1 0 0,0 0 0 0 0,1 0 0 0 0,-1-1 0 0 0,1 1 0 0 0,0 0 0 0 0,0-1 0 0 0,-1 1 0 0 0,2-1 0 0 0,-1 1 0 0 0,0-1 0 0 0,0 1-1 0 0,1-1 1 0 0,0 0 0 0 0,-1 0 0 0 0,1 0 0 0 0,0 0 0 0 0,0 0 0 0 0,0 0 0 0 0,0 0 0 0 0,0 0 0 0 0,1-1 0 0 0,-1 1-1 0 0,0-1 1 0 0,1 0 0 0 0,-1 0 0 0 0,1 0 0 0 0,-1 0 0 0 0,1 0 0 0 0,0 0 0 0 0,-1-1 0 0 0,1 1 0 0 0,0-1 0 0 0,0 0-1 0 0,-1 0 1 0 0,1 0 0 0 0,1 0-52 0 0,2 0 102 0 0,0-1 0 0 0,1 1 0 0 0,-1-1 0 0 0,0 0 0 0 0,0-1-1 0 0,1 0 1 0 0,-1 0 0 0 0,0 0 0 0 0,-1-1 0 0 0,1 0 0 0 0,0 0 0 0 0,-1 0 0 0 0,1-1-1 0 0,-1 1 1 0 0,4-5-102 0 0,-1 0 52 0 0,0 1 0 0 0,-1-1 0 0 0,0-1 0 0 0,-1 0 0 0 0,0 0 0 0 0,0 0 0 0 0,-1 0-1 0 0,0-1 1 0 0,-1 0 0 0 0,0 0 0 0 0,0 0 0 0 0,-1 0 0 0 0,0-1 0 0 0,-1 0 0 0 0,-1 1-1 0 0,1-1 1 0 0,-2 0 0 0 0,1 0 0 0 0,-1 1 0 0 0,-1-1 0 0 0,-1-4-52 0 0,1 11-82 0 0,-1-1 1 0 0,0 0-1 0 0,0 1 1 0 0,0 0-1 0 0,-1-1 1 0 0,1 1-1 0 0,-1 0 1 0 0,0 0-1 0 0,0 0 1 0 0,-1 1-1 0 0,1-1 0 0 0,-1 1 1 0 0,0 0-1 0 0,0 0 1 0 0,0 0-1 0 0,0 0 1 0 0,-4-2 81 0 0,-52-6-4205 0 0,34 24-334 0 0,13 3-1571 0 0,5-5-2030 0 0</inkml:trace>
  <inkml:trace contextRef="#ctx0" brushRef="#br0" timeOffset="547.169">1060 913 544 0 0,'0'0'2587'0'0,"0"0"38"0"0,0 0-22 0 0,0 0-88 0 0,0 0-234 0 0,0 0-353 0 0,0 0-341 0 0,0 0-304 0 0,0 0-217 0 0,0 0-154 0 0,0 0-111 0 0,0 0-98 0 0,0 0-97 0 0,0-4-88 0 0,21-128 1380 0 0,-11 109-1948 0 0,1 1 0 0 0,2 1 0 0 0,0 0-1 0 0,1 0 1 0 0,1 1 0 0 0,15-15 50 0 0,-12 24-2381 0 0,-10 9-1553 0 0,-3 5-3726 0 0,-3 0-2521 0 0</inkml:trace>
  <inkml:trace contextRef="#ctx0" brushRef="#br0" timeOffset="798.883">1478 743 11803 0 0,'0'0'1805'0'0,"0"0"-547"0"0,0 0-359 0 0,0 0-110 0 0,0 0-141 0 0,0 0-193 0 0,0 0-195 0 0,0 0-140 0 0,0 0-94 0 0,0 0-81 0 0,0 0-77 0 0,0 0-92 0 0,0 0-111 0 0,2 24-193 0 0,10 72-347 0 0,-13-96 760 0 0,1 1 0 0 0,-1-1 0 0 0,1 1 0 0 0,0 0 0 0 0,-1-1 0 0 0,1 1 0 0 0,0 0 0 0 0,0-1 0 0 0,-1 1 0 0 0,1-1 0 0 0,0 1 0 0 0,0 0 0 0 0,0-1 0 0 0,0 1 0 0 0,0 0 0 0 0,0 0 0 0 0,0-1 0 0 0,0 1 0 0 0,0 0 0 0 0,0-1 0 0 0,0 1 0 0 0,1 0 0 0 0,-1-1 0 0 0,0 1 0 0 0,0-1 0 0 0,1 1 0 0 0,-1 0 0 0 0,0-1 0 0 0,1 1 0 0 0,-1-1 0 0 0,1 1 0 0 0,-1-1 0 0 0,0 1 0 0 0,1-1 0 0 0,-1 1 0 0 0,1-1 0 0 0,0 1 0 0 0,-1-1 0 0 0,1 0 0 0 0,-1 1 0 0 0,1-1 0 0 0,-1 0 0 0 0,1 1 0 0 0,0-1 0 0 0,-1 0 0 0 0,1 0 0 0 0,0 0 0 0 0,-1 0 0 0 0,1 0 0 0 0,0 0 0 0 0,-1 0 0 0 0,1 0 0 0 0,0 0 0 0 0,-1 0 0 0 0,1 0 0 0 0,0 0 0 0 0,0 0 115 0 0,2-1-2388 0 0,1 1-4583 0 0</inkml:trace>
  <inkml:trace contextRef="#ctx0" brushRef="#br0" timeOffset="1044.848">1373 485 10962 0 0,'0'0'2801'0'0,"0"0"-1049"0"0,0 0-623 0 0,0 0-361 0 0,0 0-296 0 0,0 0-288 0 0,0 0-264 0 0,0 0-336 0 0,0 0-336 0 0,0 0-489 0 0,0 0-1159 0 0,0 0-1865 0 0,0 0-4649 0 0</inkml:trace>
  <inkml:trace contextRef="#ctx0" brushRef="#br0" timeOffset="1280.744">1646 563 4209 0 0,'0'0'1826'0'0,"0"0"-55"0"0,0 0-8 0 0,0 0-95 0 0,0 0-314 0 0,0 0-341 0 0,0 0-249 0 0,0 0-199 0 0,0 0-152 0 0,0 0-152 0 0,31-14-141 0 0,100-40-53 0 0,-65 41-39 0 0,-63 14-3 0 0,1 0 0 0 0,-1-1-1 0 0,1 1 1 0 0,-1 1 0 0 0,1-1-1 0 0,-1 0 1 0 0,0 1 0 0 0,0 0 0 0 0,0-1-1 0 0,0 1 1 0 0,0 1 0 0 0,0-1 0 0 0,0 0-1 0 0,-1 1 1 0 0,1-1 0 0 0,-1 1 0 0 0,0 0-1 0 0,0-1 1 0 0,0 1 0 0 0,0 1-1 0 0,0-1 1 0 0,0 0 0 0 0,-1 0 0 0 0,0 0-1 0 0,0 1 1 0 0,0-1 0 0 0,0 1 0 0 0,0-1-1 0 0,0 1 1 0 0,-1-1 0 0 0,0 1 0 0 0,0-1-1 0 0,0 1 1 0 0,0 0 0 0 0,0-1 0 0 0,-1 1-1 0 0,0-1 1 0 0,1 1 0 0 0,-1-1-1 0 0,-1 1 1 0 0,1-1 0 0 0,-1 2-25 0 0,-106 226 3367 0 0,107-229-3345 0 0,0 0 1 0 0,1 1-1 0 0,-1-1 0 0 0,0 0 0 0 0,1 0 0 0 0,0 1 0 0 0,-1-1 1 0 0,1 0-1 0 0,0 1 0 0 0,0-1 0 0 0,1 1 0 0 0,-1-1 0 0 0,0 0 1 0 0,1 0-1 0 0,-1 1 0 0 0,1-1 0 0 0,0 0 0 0 0,0 0 0 0 0,0 1 1 0 0,0-1-1 0 0,0 0 0 0 0,0 0 0 0 0,0 0 0 0 0,1 0 0 0 0,-1-1 1 0 0,1 1-1 0 0,0 0 0 0 0,-1-1 0 0 0,1 1 0 0 0,0-1 0 0 0,0 1 1 0 0,0-1-1 0 0,0 0 0 0 0,0 0 0 0 0,0 0 0 0 0,0 0 0 0 0,0 0 1 0 0,1 0-1 0 0,-1-1 0 0 0,1 1-22 0 0,96 5 543 0 0,-81-9-598 0 0,-1 0 0 0 0,1-2 0 0 0,-1 0 0 0 0,0 0 0 0 0,0-2 0 0 0,-1 0 0 0 0,1-1 0 0 0,3-4 55 0 0,-10-1-3790 0 0,-9 7-1521 0 0,-1 0-3435 0 0,0 2 5375 0 0</inkml:trace>
  <inkml:trace contextRef="#ctx0" brushRef="#br0" timeOffset="1529.303">1603 714 7306 0 0,'0'0'1655'0'0,"0"0"-266"0"0,0 0-66 0 0,0 0 19 0 0,0 0-165 0 0,0 0-198 0 0,0 0-155 0 0,0 0-139 0 0,0 0-135 0 0,35-3-162 0 0,109-7-152 0 0,-15 4-197 0 0,-33 1-1284 0 0,-52 3-1807 0 0,-2-1-4009 0 0,-27 2 526 0 0</inkml:trace>
  <inkml:trace contextRef="#ctx0" brushRef="#br0" timeOffset="1816.091">2410 618 1928 0 0,'0'0'2838'0'0,"0"0"-916"0"0,0 0-378 0 0,0 0-9 0 0,0 0-8 0 0,0 0-174 0 0,0 0-216 0 0,0 0-209 0 0,0 0-195 0 0,0 0-152 0 0,0 0-142 0 0,0 0-112 0 0,0 0-74 0 0,-26 24-44 0 0,-74 73-26 0 0,74-56 113 0 0,28-37-235 0 0,0-2 3 0 0,0 1 0 0 0,1 0-1 0 0,0-1 1 0 0,-1 1 0 0 0,1-1-1 0 0,0 0 1 0 0,0 0-1 0 0,0 0 1 0 0,0 0 0 0 0,0-1-1 0 0,1 1 1 0 0,-1-1-1 0 0,0 0 1 0 0,1 0 0 0 0,-1 0-1 0 0,1 0 1 0 0,0 0-1 0 0,-1-1 1 0 0,1 0 0 0 0,-1 0-1 0 0,1 0 1 0 0,0 0 0 0 0,-1 0-1 0 0,1-1 1 0 0,-1 1-1 0 0,2-2-63 0 0,8 2 355 0 0,-6-1-230 0 0,0-1 1 0 0,0 0-1 0 0,0-1 1 0 0,-1 1-1 0 0,1-1 1 0 0,-1 0-1 0 0,0-1 1 0 0,0 0-1 0 0,0 0 1 0 0,0 0-1 0 0,-1 0 1 0 0,1-1-1 0 0,-1 0 1 0 0,0 0-1 0 0,-1-1 1 0 0,1 1-1 0 0,-1-1 1 0 0,0 0-1 0 0,-1 0 1 0 0,1 0-1 0 0,-1-1 1 0 0,0 1-1 0 0,-1-1 1 0 0,0 0-1 0 0,0 0 0 0 0,0 1 1 0 0,-1-1-1 0 0,0 0 1 0 0,0-1-1 0 0,-1 1 1 0 0,0 0-1 0 0,0-1-125 0 0,1 5-60 0 0,-1 0-1 0 0,1 0 1 0 0,-1 0-1 0 0,0 0 1 0 0,0-1-1 0 0,0 1 1 0 0,0 0-1 0 0,0 0 1 0 0,-1 0-1 0 0,0 0 1 0 0,1 0-1 0 0,-1 0 1 0 0,0 0-1 0 0,0 0 1 0 0,-1 0-1 0 0,1 0 1 0 0,-1 0-1 0 0,1 1 0 0 0,-1-1 1 0 0,0 1-1 0 0,0-1 1 0 0,0 1-1 0 0,0 0 1 0 0,-1-1-1 0 0,1 1 1 0 0,-1 0-1 0 0,1 1 1 0 0,-1-1-1 0 0,0 0 1 0 0,1 1-1 0 0,-1-1 1 0 0,0 1-1 0 0,0 0 1 0 0,0 0 60 0 0,-43 9-4568 0 0,21 9-1783 0 0,15-10 2829 0 0,-2 1-3798 0 0</inkml:trace>
  <inkml:trace contextRef="#ctx0" brushRef="#br0" timeOffset="2209.227">2616 949 10218 0 0,'0'0'2226'0'0,"0"0"-291"0"0,0 0-125 0 0,0 0-167 0 0,0 0-340 0 0,0 0-290 0 0,0 0-229 0 0,0 0-153 0 0,0 0-105 0 0,0 0-86 0 0,3-32-108 0 0,10-103-92 0 0,7 57 75 0 0,30-4 35 0 0,-49 83-381 0 0,0-1 0 0 0,0 0 0 0 0,0 1-1 0 0,0-1 1 0 0,0 0 0 0 0,0 1 0 0 0,0 0-1 0 0,0-1 1 0 0,0 1 0 0 0,0-1-1 0 0,0 1 1 0 0,0 0 0 0 0,0 0 0 0 0,-1 0-1 0 0,1-1 1 0 0,0 1 0 0 0,-1 0 0 0 0,1 0-1 0 0,0 0 1 0 0,-1 0 0 0 0,1 0-1 0 0,-1 0 1 0 0,0 0 0 0 0,1 0 0 0 0,-1 0-1 0 0,0 1 1 0 0,0-1 0 0 0,1 0 0 0 0,-1 0-1 0 0,0 0 1 0 0,0 0 0 0 0,0 0-1 0 0,0 0 1 0 0,-1 1 0 0 0,1-1 0 0 0,0 0-1 0 0,0 0 1 0 0,-1 0 0 0 0,1 0 0 0 0,-1 0 30 0 0,0 7-23 0 0,0-1-1 0 0,1 1 1 0 0,0-1-1 0 0,0 1 1 0 0,0-1-1 0 0,1 1 1 0 0,0-1-1 0 0,1 1 1 0 0,0-1-1 0 0,0 0 1 0 0,0 0-1 0 0,1 0 1 0 0,0 0-1 0 0,0 0 1 0 0,1 0-1 0 0,0-1 1 0 0,0 0-1 0 0,1 0 1 0 0,-1 0-1 0 0,1 0 1 0 0,0-1-1 0 0,1 1 1 0 0,0-1-1 0 0,-1-1 1 0 0,2 1-1 0 0,-1-1 1 0 0,0 0-1 0 0,1-1 1 0 0,3 2 24 0 0,-5-3 52 0 0,-1 0 1 0 0,1-1 0 0 0,0 0 0 0 0,0 0-1 0 0,-1 0 1 0 0,1-1 0 0 0,0 1 0 0 0,0-1-1 0 0,0-1 1 0 0,0 1 0 0 0,0 0 0 0 0,0-1-1 0 0,0 0 1 0 0,-1 0 0 0 0,1-1 0 0 0,0 1-1 0 0,-1-1 1 0 0,1 0 0 0 0,-1 0 0 0 0,0-1-1 0 0,1 1 1 0 0,-1-1 0 0 0,0 0-1 0 0,0 0 1 0 0,-1 0 0 0 0,1-1 0 0 0,-1 1-1 0 0,0-1 1 0 0,0 0 0 0 0,0 0 0 0 0,2-4-53 0 0,15-79-105 0 0,-19 67-4540 0 0,-1 0-4653 0 0,0 19 8543 0 0,0-3-7882 0 0</inkml:trace>
  <inkml:trace contextRef="#ctx0" brushRef="#br0" timeOffset="2561.327">3203 7 4089 0 0,'0'0'2431'0'0,"0"0"-856"0"0,0 0-249 0 0,0 0 149 0 0,0 0 137 0 0,0 0-76 0 0,0 0-225 0 0,0 0-166 0 0,0 0-143 0 0,0 0-127 0 0,0 0-120 0 0,0 0-136 0 0,7 35-128 0 0,22 111-111 0 0,-12 37 339 0 0,-14 111-1922 0 0,-4-172-1638 0 0,0-89 1004 0 0,1-16-1317 0 0,-1 0-5458 0 0,1-14 4918 0 0</inkml:trace>
  <inkml:trace contextRef="#ctx0" brushRef="#br0" timeOffset="2815.885">2925 500 9410 0 0,'0'0'3233'0'0,"0"0"-1493"0"0,0 0-684 0 0,0 0-91 0 0,0 0-133 0 0,0 0-202 0 0,32-7-113 0 0,101-21-41 0 0,67 9 857 0 0,-28 24-2022 0 0,-116 3-2633 0 0,-1 3-4128 0 0,-37-7-1281 0 0</inkml:trace>
  <inkml:trace contextRef="#ctx0" brushRef="#br0" timeOffset="3358.993">3807 508 9698 0 0,'0'0'2035'0'0,"0"0"-277"0"0,0 0-211 0 0,0 0-185 0 0,0 0-344 0 0,0 0-299 0 0,0 0-211 0 0,0 0-141 0 0,0 0-108 0 0,0 0-115 0 0,-35 12-84 0 0,-105 44-55 0 0,75-8-69 0 0,57-36 27 0 0,3-7-19 0 0,0 0 1 0 0,1 1-1 0 0,0-1 0 0 0,0 1 1 0 0,1-1-1 0 0,0 1 0 0 0,0 0 1 0 0,0 1-1 0 0,1-1 1 0 0,-1 0-1 0 0,1 1 0 0 0,1-1 1 0 0,0 1-1 0 0,-1 0 1 0 0,2-1-1 0 0,-1 1 0 0 0,1 1 56 0 0,3-5-14 0 0,-1 1 0 0 0,1-1 0 0 0,0 0 0 0 0,0 0 0 0 0,1 0 0 0 0,-1-1 0 0 0,1 1 0 0 0,-1-1 0 0 0,1 0 0 0 0,0 0 0 0 0,-1 0 0 0 0,1 0 0 0 0,0-1 0 0 0,0 1 0 0 0,1-1-1 0 0,-1 0 1 0 0,0-1 0 0 0,0 1 0 0 0,0 0 0 0 0,1-1 0 0 0,-1 0 0 0 0,0 0 0 0 0,1-1 0 0 0,-1 1 0 0 0,0-1 0 0 0,0 0 0 0 0,0 0 0 0 0,4-1 14 0 0,16-6 135 0 0,0-1 0 0 0,0-1 0 0 0,-1 0 0 0 0,-1-2-1 0 0,0-1 1 0 0,0-1 0 0 0,-1-1 0 0 0,18-16-135 0 0,-7 7 244 0 0,77-60 761 0 0,-109 85-1010 0 0,-1-1-1 0 0,1 0 1 0 0,0 1 0 0 0,0-1-1 0 0,-1 0 1 0 0,1 1-1 0 0,0-1 1 0 0,0 0-1 0 0,0 1 1 0 0,0-1 0 0 0,-1 0-1 0 0,1 1 1 0 0,0-1-1 0 0,0 1 1 0 0,0-1-1 0 0,0 1 1 0 0,0-1 0 0 0,0 0-1 0 0,0 1 1 0 0,0-1-1 0 0,0 1 1 0 0,0-1-1 0 0,0 0 1 0 0,0 1 0 0 0,0-1-1 0 0,1 1 1 0 0,-1-1-1 0 0,0 0 1 0 0,0 1-1 0 0,0-1 1 0 0,0 0 0 0 0,1 1-1 0 0,-1-1 1 0 0,0 0-1 0 0,0 1 1 0 0,1-1-1 0 0,-1 0 1 0 0,0 1 0 0 0,1-1-1 0 0,-1 0 1 0 0,0 0-1 0 0,1 1 1 0 0,-1-1-1 0 0,0 0 1 0 0,1 0 0 0 0,-1 0-1 0 0,1 0 1 0 0,-1 1-1 0 0,0-1 1 0 0,1 0-1 0 0,-1 0 1 0 0,1 0 0 0 0,-1 0-1 0 0,0 0 1 0 0,1 0-1 0 0,-1 0 1 0 0,1 0-1 0 0,-1 0 1 0 0,1 0 0 0 0,-1 0-1 0 0,0-1 1 0 0,1 1-1 0 0,-1 0 1 0 0,1 0-1 0 0,-1 0 1 0 0,1-1 5 0 0,-12 40-114 0 0,11-37 104 0 0,-2 1-33 0 0,-1 0 0 0 0,1 1 0 0 0,0 0 0 0 0,0-1 0 0 0,1 1 0 0 0,-1 0 0 0 0,1 0 0 0 0,0 0 0 0 0,0 0 1 0 0,0 0-1 0 0,1 1 0 0 0,-1-1 0 0 0,1 0 0 0 0,0 0 0 0 0,0 0 0 0 0,0 0 0 0 0,1 1 0 0 0,-1-1 0 0 0,1 0 1 0 0,0 0-1 0 0,1 0 0 0 0,-1 0 0 0 0,1 0 0 0 0,-1-1 0 0 0,1 1 0 0 0,0 0 0 0 0,0-1 0 0 0,1 1 0 0 0,-1-1 0 0 0,1 0 1 0 0,0 0-1 0 0,0 0 0 0 0,0 0 0 0 0,0 0 0 0 0,0 0 0 0 0,1-1 0 0 0,-1 0 0 0 0,1 0 0 0 0,-1 0 0 0 0,1 0 1 0 0,1 0 42 0 0,6 0 82 0 0,1 0-1 0 0,-1-1 1 0 0,1 0 0 0 0,-1-1 0 0 0,1 0 0 0 0,0-1 0 0 0,-1 0 0 0 0,1-1 0 0 0,-1 0 0 0 0,0-1 0 0 0,0 0 0 0 0,0-1 0 0 0,0 0 0 0 0,0-1 0 0 0,-1 0 0 0 0,0 0 0 0 0,9-7-82 0 0,14-10 541 0 0,0-2 0 0 0,-2-1 0 0 0,0-2 0 0 0,-2-1 0 0 0,-1-1 0 0 0,15-22-541 0 0,0-15 288 0 0,-30 46-310 0 0,-1-1-1 0 0,-1 1 0 0 0,-1-2 1 0 0,-1 1-1 0 0,-1-1 0 0 0,-1-1 1 0 0,0 0-1 0 0,-2 1 0 0 0,-1-2 1 0 0,-1 1-1 0 0,-1 0 0 0 0,-1-1 1 0 0,-1 1 22 0 0,0 16-36 0 0,-2 1 1 0 0,1 0-1 0 0,-1 0 1 0 0,0 0 0 0 0,0 0-1 0 0,0 0 1 0 0,-1 0-1 0 0,0 0 1 0 0,0 1 0 0 0,-1 0-1 0 0,1-1 1 0 0,-1 1 0 0 0,0 1-1 0 0,-1-1 1 0 0,1 0-1 0 0,-1 1 1 0 0,0 0 0 0 0,0 0-1 0 0,0 1 1 0 0,-1-1-1 0 0,1 1 1 0 0,-1 0 0 0 0,0 1-1 0 0,1-1 1 0 0,-1 1 0 0 0,-1 0-1 0 0,1 1 1 0 0,0-1-1 0 0,0 1 1 0 0,0 1 0 0 0,-1-1-1 0 0,1 1 1 0 0,-1 0-1 0 0,1 0 1 0 0,0 1 0 0 0,0 0-1 0 0,-1 0 1 0 0,1 0-1 0 0,0 1 1 0 0,0 0 0 0 0,0 0-1 0 0,0 1 1 0 0,0-1 0 0 0,1 1-1 0 0,-1 1 36 0 0,-4 3 8 0 0,0 0-1 0 0,1 1 0 0 0,0 0 1 0 0,1 1-1 0 0,0 0 1 0 0,0 0-1 0 0,1 0 1 0 0,0 1-1 0 0,0 1 0 0 0,1-1 1 0 0,1 1-1 0 0,-1 0 1 0 0,2 0-1 0 0,0 0 0 0 0,0 1 1 0 0,1 0-1 0 0,0-1 1 0 0,1 1-1 0 0,1 0 0 0 0,0 0 1 0 0,0 0-1 0 0,1 1 1 0 0,1-1-1 0 0,0 0 1 0 0,0 0-1 0 0,2 0 0 0 0,-1-1 1 0 0,1 1-1 0 0,1 0 1 0 0,0-1-1 0 0,1 0 0 0 0,0 0 1 0 0,1 0-1 0 0,2 3-7 0 0,13 19 46 0 0,2-1 0 0 0,1-1 0 0 0,1-1 0 0 0,2-1 0 0 0,1-1 0 0 0,1-2-1 0 0,1-1 1 0 0,1-1 0 0 0,1-2 0 0 0,3 0-46 0 0,3-1-24 0 0,0-1-1 0 0,2-1 1 0 0,1-3-1 0 0,14 4 25 0 0,41 8-4774 0 0,-79-24-1443 0 0,-4-3-4572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1:44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0 0 0,'0'0'273'0'0,"0"0"513"0"0,0 0 257 0 0,0 0 149 0 0,0 0 34 0 0,0 0-93 0 0,0 0-169 0 0,0 10-210 0 0,5 186 3343 0 0,-5-78-2035 0 0,8-127 3305 0 0,19-89-4040 0 0,84-144-521 0 0,-31 124-418 0 0,-80 117-396 0 0,0 1-1 0 0,1-1 1 0 0,-1 0 0 0 0,0 1-1 0 0,0-1 1 0 0,1 0 0 0 0,-1 1 0 0 0,0-1-1 0 0,1 0 1 0 0,-1 1 0 0 0,1-1-1 0 0,-1 1 1 0 0,1-1 0 0 0,-1 0-1 0 0,1 1 1 0 0,-1 0 0 0 0,1-1 0 0 0,-1 1-1 0 0,1-1 1 0 0,0 1 0 0 0,-1 0-1 0 0,1-1 1 0 0,0 1 0 0 0,-1 0-1 0 0,1 0 1 0 0,0-1 0 0 0,-1 1 0 0 0,1 0-1 0 0,0 0 1 0 0,0 0 0 0 0,-1 0-1 0 0,1 0 1 0 0,0 0 0 0 0,-1 0-1 0 0,1 0 1 0 0,0 0 0 0 0,0 0 0 0 0,-1 1-1 0 0,1-1 1 0 0,0 0 0 0 0,-1 0-1 0 0,1 1 1 0 0,0-1 0 0 0,-1 0-1 0 0,1 1 1 0 0,0-1 0 0 0,-1 1 0 0 0,1-1-1 0 0,-1 1 1 0 0,1-1 0 0 0,-1 1-1 0 0,1-1 1 0 0,-1 1 0 0 0,1-1-1 0 0,-1 1 1 0 0,0 0 0 0 0,1-1 0 0 0,-1 1-1 0 0,0 0 1 0 0,0-1 0 0 0,1 1-1 0 0,-1 0 1 0 0,0 0 8 0 0,41 119-2063 0 0,-30-101-1080 0 0,-1-11-5183 0 0,-5-5 963 0 0</inkml:trace>
  <inkml:trace contextRef="#ctx0" brushRef="#br0" timeOffset="357.759">553 325 4305 0 0,'0'0'1964'0'0,"0"0"-146"0"0,0 0-54 0 0,0 0-66 0 0,0 0-198 0 0,0 0-250 0 0,0 0-271 0 0,0 0-231 0 0,0 0-198 0 0,0 0-161 0 0,0 0-97 0 0,-18 32-55 0 0,-51 98 1 0 0,68-128-226 0 0,-1-1 1 0 0,1 0-1 0 0,-1 1 0 0 0,1-1 1 0 0,0 1-1 0 0,0 0 0 0 0,0-1 1 0 0,0 1-1 0 0,0 0 1 0 0,0 0-1 0 0,0-1 0 0 0,1 1 1 0 0,-1 0-1 0 0,1 0 1 0 0,-1 0-1 0 0,1 0 0 0 0,0 0 1 0 0,0 0-1 0 0,-1 0 0 0 0,1 0 1 0 0,1 0-1 0 0,-1 0 1 0 0,0 0-1 0 0,0 0 0 0 0,1-1 1 0 0,-1 1-1 0 0,1 0 1 0 0,0 0-1 0 0,-1 0 0 0 0,1 0 1 0 0,0-1-1 0 0,1 2-12 0 0,2 2 83 0 0,0 1 20 0 0,0-1 0 0 0,0 0 0 0 0,0 0 0 0 0,1-1 1 0 0,0 1-1 0 0,0-1 0 0 0,0 0 0 0 0,0 0 1 0 0,1-1-1 0 0,-1 1 0 0 0,1-1 0 0 0,0-1 0 0 0,0 1 1 0 0,0-1-1 0 0,0 0 0 0 0,0 0 0 0 0,1-1 1 0 0,-1 0-1 0 0,1 0 0 0 0,-1 0 0 0 0,1-1 0 0 0,-1 0 1 0 0,1 0-1 0 0,-1-1 0 0 0,1 1 0 0 0,-1-2 1 0 0,0 1-1 0 0,1-1 0 0 0,-1 0 0 0 0,0 0 0 0 0,0 0 1 0 0,0-1-1 0 0,0 0 0 0 0,-1 0 0 0 0,4-3-103 0 0,-1-1 33 0 0,0-1-1 0 0,0 0 0 0 0,-1-1 1 0 0,0 0-1 0 0,0 0 0 0 0,-1 0 1 0 0,0-1-1 0 0,-1 0 0 0 0,0 0 1 0 0,-1 0-1 0 0,0-1 0 0 0,0 1 1 0 0,-1-1-1 0 0,-1 0 0 0 0,0 0 1 0 0,0 0-1 0 0,-1 0 0 0 0,0-1 1 0 0,-1 1-1 0 0,-1 0 0 0 0,0-2-32 0 0,1 10-213 0 0,-1-1-1 0 0,-1 1 1 0 0,1-1-1 0 0,0 1 1 0 0,-1 0 0 0 0,0-1-1 0 0,0 1 1 0 0,0 0-1 0 0,0 0 1 0 0,0 0-1 0 0,0 1 1 0 0,-1-1 0 0 0,0 0-1 0 0,1 1 1 0 0,-1 0-1 0 0,0-1 1 0 0,0 1-1 0 0,0 0 1 0 0,0 1 0 0 0,-1-1-1 0 0,1 0 1 0 0,-1 1-1 0 0,-2-1 214 0 0,-83-10-13559 0 0,71 12 9525 0 0</inkml:trace>
  <inkml:trace contextRef="#ctx0" brushRef="#br0" timeOffset="7267.152">906 428 0 0 0,'0'0'776'0'0,"0"0"418"0"0,0 0 247 0 0,0 0 96 0 0,0 0-68 0 0,0 0-162 0 0,0 0-138 0 0,0 0-121 0 0,0 0-88 0 0,0 0-94 0 0,0 9-152 0 0,-1 29-147 0 0,2-34-453 0 0,0 0 0 0 0,0 0 0 0 0,0 0 0 0 0,1-1 0 0 0,-1 1 1 0 0,1 0-1 0 0,0-1 0 0 0,0 0 0 0 0,0 1 0 0 0,0-1 0 0 0,1 0 0 0 0,-1 0 0 0 0,1 0 0 0 0,0 0 0 0 0,0 0 0 0 0,0-1 0 0 0,0 1 0 0 0,2 0-114 0 0,4 5 308 0 0,-1 1-92 0 0,1 0 0 0 0,0 0 1 0 0,1-1-1 0 0,0 0 1 0 0,0-1-1 0 0,1 0 0 0 0,0-1 1 0 0,0 0-1 0 0,1 0 0 0 0,-1-1 1 0 0,1-1-1 0 0,0 0 1 0 0,1-1-1 0 0,-1 0 0 0 0,0 0 1 0 0,8-1-217 0 0,-13-4 166 0 0,0-1 1 0 0,0 1 0 0 0,0-2 0 0 0,-1 1-1 0 0,1-1 1 0 0,-1 0 0 0 0,0 0-1 0 0,0 0 1 0 0,-1-1 0 0 0,1 0 0 0 0,-1 0-1 0 0,0-1 1 0 0,0 1 0 0 0,-1-1-1 0 0,1 0 1 0 0,-1 0 0 0 0,0-3-167 0 0,-3 8 12 0 0,15-23-201 0 0,-2 0 0 0 0,-1-1 0 0 0,0-1-1 0 0,-2 0 1 0 0,-1-1 0 0 0,-2 0 0 0 0,0 0 0 0 0,2-20 189 0 0,-8 23-2753 0 0,-2 14-3244 0 0,0 6 1586 0 0,0 4-2632 0 0</inkml:trace>
  <inkml:trace contextRef="#ctx0" brushRef="#br0" timeOffset="7882.85">1669 343 2841 0 0,'0'0'1981'0'0,"0"0"-147"0"0,0 0-214 0 0,0 0-158 0 0,0 0-207 0 0,0 0-295 0 0,0 0-220 0 0,0 0-173 0 0,0 0-143 0 0,0 0-128 0 0,0 0-96 0 0,-33 16-82 0 0,-99 51-52 0 0,84-26 32 0 0,45-33-70 0 0,1-5 5 0 0,1-1 1 0 0,-1 1-1 0 0,1-1 0 0 0,0 1 1 0 0,-1 0-1 0 0,1-1 0 0 0,0 1 1 0 0,1 0-1 0 0,-1 0 1 0 0,0 0-1 0 0,1 0 0 0 0,0 0 1 0 0,0 0-1 0 0,0 0 0 0 0,0 0 1 0 0,0 0-1 0 0,0 0 1 0 0,1 0-1 0 0,-1 0 0 0 0,1-1 1 0 0,0 1-1 0 0,0 0 1 0 0,0 0-1 0 0,0 0 0 0 0,1-1 1 0 0,-1 1-1 0 0,1-1 0 0 0,-1 1 1 0 0,1-1-1 0 0,0 0 1 0 0,0 1-1 0 0,0-1 0 0 0,1 1-33 0 0,7-2 256 0 0,1 0-1 0 0,-1 0 0 0 0,0-1 0 0 0,0-1 1 0 0,0 1-1 0 0,1-2 0 0 0,-1 1 1 0 0,0-1-1 0 0,0-1 0 0 0,-1 0 0 0 0,1 0 1 0 0,0-1-1 0 0,-1 0 0 0 0,0-1 1 0 0,0 0-1 0 0,0 0 0 0 0,-1-1 0 0 0,0 0 1 0 0,0-1-1 0 0,6-6-255 0 0,29-17 333 0 0,111-74 235 0 0,-151 102-577 0 0,-1 1 0 0 0,1-1 0 0 0,-1 1-1 0 0,1 0 1 0 0,0 0 0 0 0,0 0 0 0 0,-1 1 0 0 0,1-1 0 0 0,0 1 0 0 0,0-1-1 0 0,0 1 1 0 0,0 0 0 0 0,0 0 0 0 0,0 0 0 0 0,-1 1 0 0 0,1-1 0 0 0,0 1 0 0 0,0-1-1 0 0,0 1 1 0 0,0 0 0 0 0,-1 0 0 0 0,1 0 0 0 0,-1 1 0 0 0,1-1 0 0 0,-1 0 0 0 0,1 1-1 0 0,-1 0 1 0 0,0 0 0 0 0,1-1 0 0 0,-1 1 0 0 0,0 1 0 0 0,0-1 0 0 0,-1 0-1 0 0,1 0 1 0 0,0 1 0 0 0,-1-1 0 0 0,1 1 0 0 0,-1-1 0 0 0,0 1 0 0 0,0 0 0 0 0,0-1-1 0 0,0 1 1 0 0,0 0 0 0 0,-1 0 0 0 0,1 0 0 0 0,-1 2 9 0 0,6 26-76 0 0,-2 1 0 0 0,-1 0 1 0 0,-2 0-1 0 0,0 0 0 0 0,-3 0 0 0 0,0 0 1 0 0,-2 0-1 0 0,-2 0 0 0 0,-1-1 0 0 0,-10 28 76 0 0,11-34 16 0 0,0 2 15 0 0,0 1-1 0 0,-2-1 1 0 0,0-1 0 0 0,-2 0-1 0 0,-2 0 1 0 0,0-1 0 0 0,-1 0 0 0 0,-1-1-1 0 0,-2 0 1 0 0,0-2 0 0 0,-8 7-31 0 0,24-27 25 0 0,-1-1-1 0 0,0 0 1 0 0,-1 1 0 0 0,1-1 0 0 0,0 0 0 0 0,0 0-1 0 0,0 0 1 0 0,-1 0 0 0 0,1 0 0 0 0,0-1 0 0 0,-1 1 0 0 0,1 0-1 0 0,-1-1 1 0 0,1 1 0 0 0,-1-1 0 0 0,1 1 0 0 0,-1-1-1 0 0,1 0 1 0 0,-1 1 0 0 0,0-1 0 0 0,1 0 0 0 0,-1 0-1 0 0,1 0 1 0 0,-1 0 0 0 0,0 0 0 0 0,1-1 0 0 0,-1 1 0 0 0,1 0-1 0 0,-1-1 1 0 0,1 1 0 0 0,-1-1 0 0 0,1 0 0 0 0,-1 0-1 0 0,1 1 1 0 0,0-1 0 0 0,-1 0 0 0 0,1 0 0 0 0,0 0 0 0 0,0 0-1 0 0,-1 0 1 0 0,1 0 0 0 0,0-1 0 0 0,0 1 0 0 0,0 0-1 0 0,1-1 1 0 0,-1 1 0 0 0,0 0 0 0 0,0-1 0 0 0,1 1-1 0 0,-1-1 1 0 0,1 1 0 0 0,-1-1-25 0 0,-20-86 524 0 0,22 51-607 0 0,2 0 1 0 0,1 0-1 0 0,2 1 1 0 0,1 0 0 0 0,2 0-1 0 0,1 0 1 0 0,2 1 0 0 0,2 1-1 0 0,14-27 83 0 0,-25 54-48 0 0,52-106-1706 0 0,-35 77-2542 0 0,1 0-5521 0 0,-14 28 3886 0 0</inkml:trace>
  <inkml:trace contextRef="#ctx0" brushRef="#br0" timeOffset="8297.903">2079 1 7146 0 0,'0'0'2315'0'0,"0"0"-384"0"0,0 0-439 0 0,0 0-385 0 0,0 0-342 0 0,0 0-224 0 0,0 0-72 0 0,0 0 48 0 0,0 0 90 0 0,0 0 63 0 0,0 0-54 0 0,0 0-104 0 0,0 0-76 0 0,8 23-49 0 0,23 75-34 0 0,-2 68 685 0 0,-25-122-952 0 0,1 250 196 0 0,24-301 127 0 0,234-209 246 0 0,-252 208-666 0 0,-6 4-2 0 0,0 0 0 0 0,0 1 0 0 0,0-1 0 0 0,0 1 1 0 0,1 0-1 0 0,0 0 0 0 0,-1 0 0 0 0,1 1 0 0 0,0 0 1 0 0,0 0-1 0 0,0 1 0 0 0,1 0 0 0 0,-1 0 0 0 0,2 0 13 0 0,-7 2-12 0 0,1 0 0 0 0,0 0 0 0 0,-1 0 0 0 0,1 1 0 0 0,-1-1 0 0 0,1 0 0 0 0,-1 1 0 0 0,0-1 0 0 0,0 1 0 0 0,0 0 0 0 0,0-1 0 0 0,0 1 0 0 0,0 0 0 0 0,0-1 0 0 0,0 1 0 0 0,0 0 0 0 0,-1 0 0 0 0,1 0 0 0 0,-1 0 0 0 0,0 0 0 0 0,1 0 0 0 0,-1 0 0 0 0,0 0 0 0 0,0 0 0 0 0,0 0 0 0 0,0 0 0 0 0,-1 0 0 0 0,1-1 0 0 0,-1 1 0 0 0,1 0 0 0 0,-1 0 0 0 0,0 0 12 0 0,1 9-42 0 0,-24 146-2788 0 0,30-142-2430 0 0,-1-12-1159 0 0,1-2-789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03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 14995 0 0,'0'0'1222'0'0,"0"0"-233"0"0,0 0-286 0 0,0 0-48 0 0,0 0 30 0 0,0 0-14 0 0,0 0-73 0 0,0 0-125 0 0,0 0-122 0 0,0 0-99 0 0,0 0-97 0 0,-2 6-62 0 0,0-3-90 0 0,2-2-5 0 0,-1-1 0 0 0,1 1 0 0 0,-1 0 0 0 0,1 0-1 0 0,-1 0 1 0 0,1 0 0 0 0,0 0 0 0 0,-1 0 0 0 0,1 0-1 0 0,0 0 1 0 0,0 0 0 0 0,-1 0 0 0 0,1 0 0 0 0,0 0 0 0 0,0 0-1 0 0,0 0 1 0 0,0 0 0 0 0,0 0 0 0 0,1 0 0 0 0,-1 0-1 0 0,0 0 1 0 0,0 0 0 0 0,1 0 0 0 0,-1 0 0 0 0,1 0-1 0 0,-1 0 1 0 0,1-1 0 0 0,-1 1 0 0 0,1 0 0 0 0,-1 0-1 0 0,1 0 1 0 0,0-1 0 0 0,-1 1 0 0 0,1 0 0 0 0,0 0-1 0 0,0-1 1 0 0,-1 1 0 0 0,1-1 0 0 0,0 1 0 0 0,0-1 0 0 0,0 1-1 0 0,0-1 1 0 0,0 0 0 0 0,0 1 0 0 0,0-1 0 0 0,0 0-1 0 0,0 0 1 0 0,0 1 0 0 0,1-1 2 0 0,40 7-1292 0 0,-14-6-5608 0 0,-16-1-4165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0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0 649 0 0 0,'0'0'827'0'0,"0"0"468"0"0,0 0 130 0 0,0 0-86 0 0,0 0-86 0 0,0 0-132 0 0,0 0-149 0 0,2 8-75 0 0,7 27-39 0 0,-8-33-716 0 0,0 0 0 0 0,0 0 0 0 0,0-1-1 0 0,1 1 1 0 0,-1 0 0 0 0,1-1 0 0 0,-1 1-1 0 0,1-1 1 0 0,0 0 0 0 0,-1 1 0 0 0,1-1-1 0 0,0 0 1 0 0,0 0 0 0 0,0 0 0 0 0,0-1-1 0 0,0 1 1 0 0,0 0 0 0 0,0-1-1 0 0,0 1 1 0 0,0-1 0 0 0,0 0 0 0 0,1 1-1 0 0,-1-1 1 0 0,0 0 0 0 0,0 0-142 0 0,6 1 563 0 0,10 1-167 0 0,1 0 1 0 0,-1-1 0 0 0,1-1 0 0 0,-1-1 0 0 0,1-1-1 0 0,-1 0 1 0 0,0-1 0 0 0,0-1 0 0 0,0-1 0 0 0,0-1-1 0 0,-1 0 1 0 0,0-1 0 0 0,0-1 0 0 0,0 0-1 0 0,11-9-396 0 0,12-10 228 0 0,0-1 0 0 0,-2-2-1 0 0,-1-2 1 0 0,-2-1-1 0 0,13-18-227 0 0,20-28 122 0 0,-4-4 0 0 0,-4-2-1 0 0,-3-3 1 0 0,7-23-122 0 0,-54 103-201 0 0,-10 30-392 0 0,-1-9 596 0 0,1 457 448 0 0,1-459-424 0 0,-1 0-1 0 0,0 0 1 0 0,-1 1 0 0 0,0-1-1 0 0,-1 0 1 0 0,0 0 0 0 0,-1 0-1 0 0,0 0 1 0 0,-1 0 0 0 0,0-1-1 0 0,0 0 1 0 0,-1 1 0 0 0,-1-2-1 0 0,0 1 1 0 0,0-1 0 0 0,-1 1-1 0 0,0-2 1 0 0,0 1 0 0 0,-1-1-1 0 0,-5 4-26 0 0,-5 0-98 0 0,-1-1 0 0 0,0-1 0 0 0,0-1 1 0 0,-1-1-1 0 0,0-1 0 0 0,-1 0 0 0 0,1-2 0 0 0,-1 0 0 0 0,0-1 0 0 0,-1-2 0 0 0,1 0 0 0 0,0-1 0 0 0,-1-1 0 0 0,1-1 0 0 0,-1 0 0 0 0,1-2 0 0 0,0-1 0 0 0,0 0 0 0 0,0-2 0 0 0,-6-3 98 0 0,-21-19-555 0 0,47 28 417 0 0,0-1 0 0 0,1 1-1 0 0,-1-1 1 0 0,0 1 0 0 0,0-1-1 0 0,0 0 1 0 0,0 0 0 0 0,1 1-1 0 0,-1-1 1 0 0,0 0 0 0 0,1 0 0 0 0,-1 0-1 0 0,1 0 1 0 0,-1 0 0 0 0,1 0-1 0 0,-1 0 1 0 0,1 0 0 0 0,-1 0-1 0 0,1 0 1 0 0,0 0 0 0 0,0 0-1 0 0,0 0 1 0 0,-1 0 0 0 0,1 0 0 0 0,0 0-1 0 0,0 0 1 0 0,0 0 0 0 0,1 0-1 0 0,-1 0 1 0 0,0 0 0 0 0,0 0-1 0 0,1 0 1 0 0,-1 0 0 0 0,0 0 0 0 0,1 0-1 0 0,-1 0 1 0 0,1 0 0 0 0,-1 0-1 0 0,1 0 1 0 0,0 0 0 0 0,-1 0-1 0 0,1 0 1 0 0,0 1 0 0 0,-1-1-1 0 0,2 0 139 0 0,29-20-9085 0 0,-17 16 5045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51 123 5921 0 0,'0'0'1326'0'0,"0"0"-431"0"0,0 0-198 0 0,0 0 198 0 0,0 0 272 0 0,0 0 115 0 0,0 0-78 0 0,0 0-251 0 0,0 0-258 0 0,0 0-157 0 0,0 0-88 0 0,0 0-35 0 0,0 0-39 0 0,5 15-66 0 0,18 51-52 0 0,-13 41 296 0 0,-12-75-463 0 0,2-4-55 0 0,-2 0 0 0 0,0-1 0 0 0,-2 1 0 0 0,-2-1 0 0 0,0 0 0 0 0,-2 0 0 0 0,0-1 0 0 0,-2 0 0 0 0,-1 0 0 0 0,-3 3-36 0 0,-1-8 374 0 0,15-20-128 0 0,0-19 654 0 0,4-19-889 0 0,1 1 1 0 0,2 0 0 0 0,2 0-1 0 0,1 1 1 0 0,2 0-1 0 0,1 1 1 0 0,2 0-1 0 0,1 2 1 0 0,9-14-12 0 0,-13 21 2 0 0,0 0 1 0 0,2 2-1 0 0,0-1 0 0 0,2 2 0 0 0,0 0 1 0 0,2 1-1 0 0,0 1 0 0 0,1 0 1 0 0,1 1-1 0 0,1 2 0 0 0,19-13-2 0 0,-38 28 1 0 0,0 0-1 0 0,1 1 1 0 0,-1-1 0 0 0,0 1-1 0 0,1-1 1 0 0,-1 1-1 0 0,1 0 1 0 0,0 0 0 0 0,-1 0-1 0 0,1 0 1 0 0,0 1-1 0 0,-1-1 1 0 0,1 1-1 0 0,0 0 1 0 0,0 0 0 0 0,-1-1-1 0 0,1 2 1 0 0,0-1-1 0 0,0 0 1 0 0,-1 1 0 0 0,1-1-1 0 0,0 1 1 0 0,-1 0-1 0 0,1 0 1 0 0,0 0-1 0 0,-1 0 1 0 0,1 0 0 0 0,-1 0-1 0 0,0 1 1 0 0,1-1-1 0 0,-1 1 1 0 0,1 1-1 0 0,1 11 54 0 0,0 0 0 0 0,-1 0-1 0 0,-1 1 1 0 0,0-1 0 0 0,-1 1 0 0 0,-1-1-1 0 0,0 1 1 0 0,-1-1 0 0 0,-1 7-54 0 0,1-10 12 0 0,-1 1 0 0 0,0-1 0 0 0,-1 0 0 0 0,0 0 0 0 0,0-1-1 0 0,-1 1 1 0 0,-1 0 0 0 0,0-1 0 0 0,0 0 0 0 0,-1 0 0 0 0,0-1 0 0 0,-1 0 0 0 0,0 0 0 0 0,0 0 0 0 0,-1-1 0 0 0,0 0-1 0 0,-1 0 1 0 0,0-1 0 0 0,0 0 0 0 0,0-1 0 0 0,-1 0 0 0 0,0-1 0 0 0,0 1 0 0 0,0-2 0 0 0,-1 0 0 0 0,1 0-1 0 0,-2 0-11 0 0,5-3-169 0 0,-1 0 0 0 0,1 0 0 0 0,-1-1-1 0 0,1 0 1 0 0,-1 0 0 0 0,1-1 0 0 0,0 1-1 0 0,-1-2 1 0 0,1 1 0 0 0,0-1 0 0 0,0 0-1 0 0,0-1 1 0 0,0 0 0 0 0,-1 0 169 0 0,6 2-256 0 0,-1-1 1 0 0,1 0-1 0 0,-1 1 1 0 0,1-1-1 0 0,0 0 0 0 0,-1 0 1 0 0,1 0-1 0 0,0-1 0 0 0,0 1 1 0 0,1 0-1 0 0,-1-1 1 0 0,0 1-1 0 0,1-1 0 0 0,0 0 1 0 0,-1 0-1 0 0,1 1 1 0 0,0-1-1 0 0,0 0 0 0 0,1 0 1 0 0,-1 0-1 0 0,1 0 1 0 0,-1 0-1 0 0,1-1 256 0 0,2-50-9426 0 0,1 42 6240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10290 0 0,'0'0'887'0'0,"0"0"-189"0"0,0 0 14 0 0,0 0 164 0 0,0 0 152 0 0,0 0 51 0 0,0 0-59 0 0,0 0-164 0 0,0 0-214 0 0,0 0-206 0 0,0 0-144 0 0,-10 37-81 0 0,-29 115-57 0 0,26-54 70 0 0,3 240 46 0 0,10-337-281 0 0,0 1 1 0 0,0-1-1 0 0,0 1 1 0 0,0-1-1 0 0,0 0 1 0 0,0 1-1 0 0,0-1 1 0 0,0 1-1 0 0,0-1 1 0 0,1 1-1 0 0,-1-1 1 0 0,1 0-1 0 0,-1 1 1 0 0,1-1-1 0 0,-1 0 1 0 0,1 1-1 0 0,0-1 0 0 0,-1 0 1 0 0,1 0-1 0 0,0 0 1 0 0,0 0-1 0 0,0 0 1 0 0,0 0-1 0 0,0 0 1 0 0,0 0-1 0 0,0 0 1 0 0,1 0-1 0 0,-1 0 1 0 0,0 0-1 0 0,0-1 1 0 0,1 1-1 0 0,-1-1 1 0 0,0 1-1 0 0,1-1 1 0 0,-1 1-1 0 0,1-1 1 0 0,-1 0-1 0 0,0 0 0 0 0,1 0 1 0 0,-1 0-1 0 0,1 0 1 0 0,-1 0-1 0 0,1 0 1 0 0,-1 0-1 0 0,1 0 1 0 0,-1-1-1 0 0,0 1 1 0 0,1 0-1 0 0,-1-1 1 0 0,0 0-1 0 0,1 1 1 0 0,-1-1-1 0 0,0 0 1 0 0,0 1-1 0 0,2-2 11 0 0,182-133 269 0 0,-133 102-15 0 0,-57 56 225 0 0,-14 72 189 0 0,21-93-779 0 0,-1 1 0 0 0,1-1 1 0 0,0 1-1 0 0,-1-1 0 0 0,1 1 0 0 0,0-1 1 0 0,1 0-1 0 0,-1 0 0 0 0,0 0 0 0 0,0 0 1 0 0,1-1-1 0 0,-1 1 0 0 0,1-1 1 0 0,0 1-1 0 0,-1-1 0 0 0,1 0 0 0 0,0 0 1 0 0,0 0-1 0 0,0 0 0 0 0,0-1 0 0 0,0 1 1 0 0,0-1-1 0 0,0 1 0 0 0,0-1 1 0 0,0 0-1 0 0,0 0 0 0 0,0-1 111 0 0,17 5-5207 0 0,-3 6-5499 0 0,-13-6 8843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2.5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0 0 0,'0'0'428'0'0,"0"0"738"0"0,0 0 555 0 0,0 0 372 0 0,0 0 145 0 0,0 0-61 0 0,0 0-207 0 0,0 0-319 0 0,0 0-320 0 0,0 0-265 0 0,0 0-206 0 0,0 0-145 0 0,0 0-122 0 0,28 1-103 0 0,85 3-70 0 0,-63-16 124 0 0,-45 7-436 0 0,1 0-56 0 0,0 1-1 0 0,-1-2 1 0 0,1 1 0 0 0,-1-1-1 0 0,0 1 1 0 0,0-2 0 0 0,-1 1-1 0 0,1 0 1 0 0,-1-1 0 0 0,-1 0-1 0 0,1 0 1 0 0,-1 0 0 0 0,-1 0-1 0 0,1 0 1 0 0,-1-1 0 0 0,0 1-1 0 0,-1-1 1 0 0,0 0 0 0 0,0 1-1 0 0,-1-2-51 0 0,-1 8-113 0 0,0-1 0 0 0,-1 0 0 0 0,1 0-1 0 0,-1 1 1 0 0,1-1 0 0 0,-1 1 0 0 0,0-1-1 0 0,0 1 1 0 0,0 0 0 0 0,1-1 0 0 0,-1 1-1 0 0,0 0 1 0 0,-1 0 0 0 0,1 1 0 0 0,0-1-1 0 0,0 0 1 0 0,0 1 0 0 0,0-1 0 0 0,-1 1-1 0 0,1 0 1 0 0,0-1 0 0 0,0 1 0 0 0,0 0-1 0 0,-1 1 1 0 0,1-1 0 0 0,0 0 0 0 0,0 1-1 0 0,-1-1 1 0 0,1 1 0 0 0,0-1 0 0 0,0 1-1 0 0,0 0 1 0 0,0 0 0 0 0,0 0 0 0 0,0 0-1 0 0,0 1 1 0 0,0-1 0 0 0,-1 1 113 0 0,-11 8-160 0 0,0-1 1 0 0,1 2 0 0 0,0 0-1 0 0,1 0 1 0 0,0 2 0 0 0,1-1-1 0 0,0 1 1 0 0,1 1 0 0 0,1 0-1 0 0,0 0 1 0 0,1 1 0 0 0,0 0-1 0 0,1 0 1 0 0,1 1 0 0 0,0 0-1 0 0,1 0 1 0 0,1 0 0 0 0,1 1-1 0 0,0 0 1 0 0,1-1 0 0 0,1 1 159 0 0,1-13 70 0 0,0-1 0 0 0,0 0 0 0 0,1 1 0 0 0,0-1 0 0 0,0 0 0 0 0,0 1 1 0 0,0-1-1 0 0,0 0 0 0 0,1 0 0 0 0,-1 0 0 0 0,1 0 0 0 0,0 0 0 0 0,0-1 0 0 0,0 1 1 0 0,0 0-1 0 0,0-1 0 0 0,0 0 0 0 0,1 1 0 0 0,-1-1 0 0 0,1 0 0 0 0,0 0 0 0 0,0 0 1 0 0,0-1-1 0 0,0 1 0 0 0,0-1 0 0 0,0 1 0 0 0,0-1 0 0 0,0 0 0 0 0,0 0 0 0 0,1-1 1 0 0,-1 1-1 0 0,0-1 0 0 0,2 1-70 0 0,5 0 289 0 0,0 0 0 0 0,1 0 0 0 0,-1-1 0 0 0,1 0 0 0 0,-1-1 0 0 0,0 0 0 0 0,1-1 0 0 0,-1 0 0 0 0,0 0 0 0 0,5-3-289 0 0,26-15 311 0 0,0-1 1 0 0,-2-2 0 0 0,-1-2 0 0 0,-1-1-1 0 0,-1-2 1 0 0,-1-2 0 0 0,-2-1 0 0 0,-1-1-1 0 0,-1-3-311 0 0,-21 26-19 0 0,-1 0-1 0 0,0-1 1 0 0,0 0-1 0 0,-1-1 0 0 0,-1 0 1 0 0,0 0-1 0 0,0-1 0 0 0,-1 0 1 0 0,-1 0-1 0 0,0 0 0 0 0,0-1 1 0 0,-1 0-1 0 0,-1 1 0 0 0,0-1 1 0 0,-1-4 19 0 0,-3 15-52 0 0,0 0 0 0 0,0 0 1 0 0,-1 0-1 0 0,1 0 0 0 0,-1 0 0 0 0,1 1 1 0 0,-1-1-1 0 0,1 0 0 0 0,-1 1 1 0 0,0-1-1 0 0,0 1 0 0 0,0 0 0 0 0,0-1 1 0 0,0 1-1 0 0,0 0 0 0 0,0 0 0 0 0,-1 0 1 0 0,1 1-1 0 0,0-1 0 0 0,0 0 1 0 0,-1 1-1 0 0,1 0 0 0 0,0-1 0 0 0,-1 1 1 0 0,1 0-1 0 0,0 0 0 0 0,-1 0 0 0 0,1 1 1 0 0,0-1-1 0 0,-1 1 0 0 0,1-1 1 0 0,0 1-1 0 0,-1 0 0 0 0,1-1 0 0 0,0 1 1 0 0,0 0-1 0 0,0 1 0 0 0,0-1 0 0 0,0 0 1 0 0,0 1-1 0 0,0-1 0 0 0,-1 2 52 0 0,-10 4-4 0 0,1 1-1 0 0,0 0 1 0 0,0 0 0 0 0,0 2-1 0 0,1-1 1 0 0,1 1-1 0 0,0 1 1 0 0,0 0-1 0 0,1 1 1 0 0,0-1-1 0 0,1 2 1 0 0,0 0 4 0 0,7-11 9 0 0,-1 1 0 0 0,1-1-1 0 0,0 0 1 0 0,0 1 0 0 0,0-1 0 0 0,1 0-1 0 0,-1 1 1 0 0,0-1 0 0 0,1 1 0 0 0,0-1 0 0 0,-1 1-1 0 0,1-1 1 0 0,0 1 0 0 0,0-1 0 0 0,1 1-1 0 0,-1 0 1 0 0,0-1 0 0 0,1 1 0 0 0,-1-1 0 0 0,1 0-1 0 0,0 1 1 0 0,0-1 0 0 0,0 0 0 0 0,0 1-1 0 0,1-1 1 0 0,-1 0 0 0 0,0 0 0 0 0,1 0 0 0 0,0 0-1 0 0,-1 0 1 0 0,1 0 0 0 0,0 0 0 0 0,0-1-1 0 0,0 1 1 0 0,0-1 0 0 0,0 1 0 0 0,0-1 0 0 0,1 0-1 0 0,-1 0 1 0 0,0 0 0 0 0,1 0 0 0 0,-1 0 0 0 0,1-1-1 0 0,0 1-8 0 0,114 17 470 0 0,-34-7-270 0 0,-70 44-53 0 0,-6-50-127 0 0,1 0 0 0 0,0 0 1 0 0,0-1-1 0 0,0 0 0 0 0,0 0 1 0 0,1-1-1 0 0,-1 0 0 0 0,1 0 1 0 0,0-1-1 0 0,0 0 0 0 0,0-1 1 0 0,0 0-1 0 0,0 0 0 0 0,0-1 1 0 0,0 0-1 0 0,1-1 0 0 0,-1 0 0 0 0,0 0 1 0 0,0-1-1 0 0,-1 0 0 0 0,1-1 1 0 0,0 0-1 0 0,-1 0 0 0 0,1-1 1 0 0,-1 0-1 0 0,6-4-20 0 0,2 0 169 0 0,0-1 0 0 0,-1 0 0 0 0,0-1 0 0 0,0-1 0 0 0,-1 0 0 0 0,-1-1 0 0 0,0 0 0 0 0,-1-1 0 0 0,0-1 0 0 0,0 0 0 0 0,-2 0-1 0 0,0-1 1 0 0,6-13-169 0 0,-14 26 3 0 0,-1 0-1 0 0,0 0 0 0 0,1 0 0 0 0,-1 0 0 0 0,0 0 0 0 0,-1-1 0 0 0,1 1 0 0 0,0 0 0 0 0,-1-1 0 0 0,1 1 0 0 0,-1-1 0 0 0,0 1 0 0 0,1 0 0 0 0,-1-1 0 0 0,0 1 1 0 0,-1-1-1 0 0,1 1 0 0 0,0 0 0 0 0,-1-1 0 0 0,1 1 0 0 0,-1 0 0 0 0,0-1 0 0 0,0 1 0 0 0,0 0 0 0 0,0 0 0 0 0,0 0 0 0 0,0-1 0 0 0,-1 1 0 0 0,1 0 0 0 0,-1 1 1 0 0,1-1-1 0 0,-1 0 0 0 0,0 0 0 0 0,0 1 0 0 0,0-1 0 0 0,0 1 0 0 0,0 0 0 0 0,0-1 0 0 0,0 1 0 0 0,0 0 0 0 0,0 0 0 0 0,-1 0 0 0 0,1 1 0 0 0,0-1 1 0 0,-1 0-1 0 0,1 1 0 0 0,0 0 0 0 0,-1-1 0 0 0,0 1-2 0 0,-9 3-42 0 0,0 0 0 0 0,0 0 0 0 0,1 1-1 0 0,-1 1 1 0 0,1 0 0 0 0,0 1 0 0 0,0 0 0 0 0,0 0 0 0 0,1 1 0 0 0,0 1 0 0 0,0 0 0 0 0,1 0 0 0 0,0 1 0 0 0,1 0-1 0 0,-1 0 1 0 0,2 1 0 0 0,-1 0 0 0 0,2 0 0 0 0,-1 1 0 0 0,1 0 0 0 0,1 0 0 0 0,0 1 0 0 0,1-1 0 0 0,0 1 0 0 0,-2 11 42 0 0,3-17 5 0 0,1 1 1 0 0,1-1 0 0 0,-1 1 0 0 0,1-1 0 0 0,0 1-1 0 0,0 0 1 0 0,1-1 0 0 0,0 1 0 0 0,0 0 0 0 0,1 0 0 0 0,0-1-1 0 0,0 1 1 0 0,0 0 0 0 0,1-1 0 0 0,0 1 0 0 0,0-1 0 0 0,1 0-1 0 0,0 0 1 0 0,0 0 0 0 0,0 0 0 0 0,1 0 0 0 0,-1-1-1 0 0,1 1 1 0 0,1-1 0 0 0,-1 0 0 0 0,1 0 0 0 0,0-1 0 0 0,0 1-1 0 0,0-1 1 0 0,1 0 0 0 0,0-1 0 0 0,-1 1 0 0 0,3 0-6 0 0,10 2-25 0 0,1-1-1 0 0,-1 0 1 0 0,1-2 0 0 0,0 0 0 0 0,0-1 0 0 0,1-1 0 0 0,-1 0 0 0 0,0-2 0 0 0,0 0 0 0 0,6-2 25 0 0,84-25-4931 0 0,-66 14-3097 0 0,-21 9-375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9058 0 0,'0'0'1726'0'0,"0"0"-551"0"0,0 0-321 0 0,0 0 165 0 0,0 0 274 0 0,0 0 96 0 0,0 0-139 0 0,0 0-309 0 0,0 0-329 0 0,0 0-242 0 0,0 0-170 0 0,0 0-89 0 0,0 0-53 0 0,11 15-56 0 0,33 47-37 0 0,-21-37-531 0 0,-15-24-3800 0 0,-3-1-1616 0 0,-2 0-3127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13171 0 0,'0'0'1248'0'0,"0"0"-488"0"0,0 0-344 0 0,0 0-216 0 0,0 0-176 0 0,0 0-272 0 0,0 0-232 0 0,0 0-184 0 0,0 0-296 0 0,0 0-568 0 0,0 0-953 0 0,0 0-1368 0 0,0 0-1760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3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1 184 0 0,'0'0'1827'0'0,"0"0"176"0"0,0 0 356 0 0,0 0 274 0 0,0 0-29 0 0,0 0-359 0 0,0 0-549 0 0,0 0-506 0 0,0 0-414 0 0,0 0-280 0 0,0 0-148 0 0,0 0-72 0 0,0 0-48 0 0,-11 4-50 0 0,-97 32 291 0 0,38 9-321 0 0,70-44-168 0 0,0 1 0 0 0,-1 0 0 0 0,1 0 0 0 0,0 0 0 0 0,0-1 0 0 0,0 1-1 0 0,1 0 1 0 0,-1 0 0 0 0,0 0 0 0 0,1-1 0 0 0,-1 1 0 0 0,1 0 0 0 0,-1 0 0 0 0,1-1 0 0 0,0 1-1 0 0,0 0 1 0 0,0-1 0 0 0,0 1 0 0 0,0-1 0 0 0,0 1 0 0 0,0-1 0 0 0,1 0 0 0 0,-1 1 0 0 0,0-1-1 0 0,1 0 1 0 0,-1 0 0 0 0,1 0 0 0 0,-1 0 0 0 0,1 0 0 0 0,0 0 0 0 0,-1-1 0 0 0,1 1 0 0 0,0 0 0 0 0,-1-1-1 0 0,1 1 1 0 0,0-1 0 0 0,0 0 0 0 0,1 0 20 0 0,8 4 25 0 0,0 0-1 0 0,0 0 1 0 0,0 1 0 0 0,0 0 0 0 0,-1 1-1 0 0,0 0 1 0 0,0 0 0 0 0,0 1 0 0 0,-1 1-1 0 0,0 0 1 0 0,0 0 0 0 0,-1 0-1 0 0,4 7-24 0 0,-10-13 50 0 0,-1 1 0 0 0,1-1 0 0 0,-1 1 1 0 0,0 0-1 0 0,0-1 0 0 0,0 1 0 0 0,0 0 0 0 0,-1 0 0 0 0,1 0 0 0 0,-1 0 0 0 0,0 0 0 0 0,1 0 0 0 0,-1-1 0 0 0,-1 1 0 0 0,1 0 0 0 0,0 0 0 0 0,-1 0 0 0 0,1 0 0 0 0,-1 0 0 0 0,0 0 0 0 0,0-1 0 0 0,0 1 0 0 0,0 0 0 0 0,-1-1 0 0 0,1 1 0 0 0,-1-1 0 0 0,1 1 0 0 0,-1-1 0 0 0,0 0 0 0 0,0 0 0 0 0,0 1 0 0 0,0-1 0 0 0,-2 0-50 0 0,-82 54 667 0 0,20-42-862 0 0,36-13-2533 0 0,24-2-460 0 0,4-2-2261 0 0,2 0-4526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4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0 373 1696 0 0,'0'0'2521'0'0,"0"0"-101"0"0,0 0-30 0 0,0 0 3 0 0,0 0-181 0 0,0 0-377 0 0,0 0-448 0 0,0 0-372 0 0,0 0-279 0 0,0 0-186 0 0,0 0-110 0 0,0 0-59 0 0,7-12-23 0 0,115-197 1211 0 0,-57 106-1353 0 0,-51 169-1016 0 0,-15-60 826 0 0,-1 1-1 0 0,2-1 0 0 0,-1 1 1 0 0,1-1-1 0 0,0 1 1 0 0,1-1-1 0 0,-1 1 1 0 0,1 0-1 0 0,0-1 0 0 0,1 0 1 0 0,0 1-1 0 0,0-1 1 0 0,0 0-1 0 0,1 0 1 0 0,0 0-1 0 0,0 0 0 0 0,0-1 1 0 0,1 1-1 0 0,-1-1 1 0 0,2 0-1 0 0,-1 0 1 0 0,0 0-1 0 0,1 0 0 0 0,0-1 1 0 0,0 0-1 0 0,0 0 1 0 0,1 0-1 0 0,-1-1 0 0 0,1 1 1 0 0,0-2-1 0 0,0 1 1 0 0,4 1-26 0 0,-5-4 100 0 0,0 1 1 0 0,0-1 0 0 0,0 0 0 0 0,0-1-1 0 0,0 1 1 0 0,-1-1 0 0 0,1 0-1 0 0,0 0 1 0 0,0-1 0 0 0,0 1-1 0 0,-1-1 1 0 0,1 0 0 0 0,-1-1 0 0 0,1 1-1 0 0,-1-1 1 0 0,0 1 0 0 0,0-1-1 0 0,0 0 1 0 0,0-1 0 0 0,-1 1-1 0 0,1-1 1 0 0,-1 0 0 0 0,0 0-1 0 0,0 0 1 0 0,0 0 0 0 0,-1 0 0 0 0,1-2-101 0 0,45-127 1097 0 0,-46 125-1108 0 0,10-78-1847 0 0,-12 86 816 0 0,24 3-15613 0 0,-18 1 10272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87 111 0 0 0,'0'0'1196'0'0,"0"0"250"0"0,0 0 88 0 0,0 0-58 0 0,0 0-165 0 0,0 0-214 0 0,0 0-194 0 0,0 0-201 0 0,0 0-115 0 0,-4-2-61 0 0,2 2-558 0 0,2-1 94 0 0,-1 1-1 0 0,0 0 1 0 0,0-1-1 0 0,0 1 1 0 0,0-1-1 0 0,0 1 1 0 0,0 0-1 0 0,0 0 1 0 0,0 0-1 0 0,0 0 1 0 0,0-1-1 0 0,0 1 1 0 0,0 1-1 0 0,0-1 1 0 0,0 0-1 0 0,0 0 1 0 0,0 0-1 0 0,0 0 0 0 0,0 1 1 0 0,0-1-1 0 0,0 0 1 0 0,0 1-1 0 0,1-1 1 0 0,-1 1-1 0 0,0-1 1 0 0,0 1-1 0 0,0-1 1 0 0,0 1-1 0 0,1 0 1 0 0,-1-1-1 0 0,0 1 1 0 0,1 0-1 0 0,-1 0 1 0 0,1-1-1 0 0,-1 1 0 0 0,0 0 1 0 0,1 0-1 0 0,0 0 1 0 0,-1 0-1 0 0,1 0 1 0 0,-1 0-62 0 0,-5 8 50 0 0,1 0 0 0 0,-1 0 0 0 0,1 1 0 0 0,1-1 0 0 0,0 1 0 0 0,0 0 0 0 0,1 0 0 0 0,0 0 0 0 0,1 1 0 0 0,0-1-1 0 0,1 1 1 0 0,0-1 0 0 0,0 1 0 0 0,1 0 0 0 0,1 4-50 0 0,1-11 128 0 0,0 0 0 0 0,0 0 0 0 0,0 0 0 0 0,0 0 0 0 0,1 0 0 0 0,0-1 0 0 0,0 0 0 0 0,0 1 0 0 0,0-1 0 0 0,0 0 0 0 0,0 0-1 0 0,1-1 1 0 0,0 1 0 0 0,-1-1 0 0 0,1 0 0 0 0,0 0 0 0 0,0 0 0 0 0,0 0 0 0 0,1-1 0 0 0,-1 1 0 0 0,0-1 0 0 0,0 0 0 0 0,1 0 0 0 0,-1-1 0 0 0,1 0-1 0 0,-1 1 1 0 0,1-1 0 0 0,-1-1 0 0 0,0 1 0 0 0,1-1 0 0 0,-1 1 0 0 0,0-1 0 0 0,1-1 0 0 0,-1 1 0 0 0,0-1 0 0 0,0 1 0 0 0,0-1 0 0 0,0 0 0 0 0,0 0-1 0 0,0-1-127 0 0,5-5 118 0 0,0-1 0 0 0,-1 0 0 0 0,1 0 0 0 0,-2-1 0 0 0,0 0 0 0 0,0 0 0 0 0,0-1 0 0 0,-2 0 0 0 0,1 0 0 0 0,-1 0 0 0 0,-1-1 0 0 0,0 0 0 0 0,-1 1 0 0 0,0-1 0 0 0,-1-1 0 0 0,0 1 0 0 0,-1 0 0 0 0,0 0 0 0 0,-1-1 0 0 0,0 1 0 0 0,-1-1 0 0 0,-2-11-118 0 0,2 21-156 0 0,0 0 0 0 0,1 0 1 0 0,-1-1-1 0 0,-1 1 1 0 0,1 0-1 0 0,0 0 1 0 0,-1 0-1 0 0,1 1 0 0 0,-1-1 1 0 0,0 0-1 0 0,0 1 1 0 0,0-1-1 0 0,0 1 1 0 0,-1-1-1 0 0,1 1 0 0 0,-1 0 1 0 0,1 0-1 0 0,-1 0 1 0 0,0 0-1 0 0,0 1 1 0 0,-2-2 155 0 0,-17-4-4406 0 0,-2 4-3585 0 0,19 3 1926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0 1648 0 0,'0'0'2777'0'0,"0"0"-561"0"0,0 0-323 0 0,0 0-81 0 0,0 0-83 0 0,0 0-121 0 0,0 0-217 0 0,0 0-242 0 0,0 0-218 0 0,0 0-197 0 0,0 0-159 0 0,0 0-95 0 0,0 0-78 0 0,-4 8-60 0 0,-14 23-41 0 0,20 19 358 0 0,1-7-609 0 0,-2 1 1 0 0,-2 0-1 0 0,-1 0 0 0 0,-3-1 0 0 0,-2 1 0 0 0,-11 40-50 0 0,4-16 801 0 0,10-49-5307 0 0,3-14-9588 0 0,1-9 10945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1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1368 0 0,'0'0'3216'0'0,"0"0"-522"0"0,0 0-566 0 0,0 0-390 0 0,0 0-330 0 0,0 0-341 0 0,0 0-171 0 0,0 0-56 0 0,0 0 2 0 0,0 0 7 0 0,0 0-146 0 0,0 0-213 0 0,21 5-174 0 0,73 18-112 0 0,51-13-43 0 0,-116-12-257 0 0,71-8-1737 0 0,-34-1-5556 0 0,-39 7-2213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1 135 2128 0 0,'0'0'2085'0'0,"0"0"-414"0"0,0 0-405 0 0,0 0-108 0 0,0 0 72 0 0,0 0 46 0 0,0 0-37 0 0,0 0-161 0 0,0 0-230 0 0,0 0-227 0 0,0 0-168 0 0,0 0-136 0 0,0 0-100 0 0,1 27-53 0 0,8 132 99 0 0,-8-108-116 0 0,-1-39 5535 0 0,5-37-5489 0 0,1-1-1 0 0,1 1 1 0 0,1 1-1 0 0,1-1 1 0 0,1 1-1 0 0,2 1 1 0 0,0 0-1 0 0,1 0 1 0 0,2 2-1 0 0,0-1 1 0 0,1 2-1 0 0,1 0 1 0 0,1 1-1 0 0,0 1 1 0 0,16-11-193 0 0,-33 28-60 0 0,-1-1 1 0 0,1 1 0 0 0,0 0 0 0 0,0 0 0 0 0,-1 0-1 0 0,1 0 1 0 0,0 1 0 0 0,0-1 0 0 0,0 0 0 0 0,0 0 0 0 0,0 0-1 0 0,0 1 1 0 0,0-1 0 0 0,1 1 0 0 0,-1-1 0 0 0,0 1-1 0 0,0-1 1 0 0,0 1 0 0 0,1-1 0 0 0,-1 1 0 0 0,0 0-1 0 0,0 0 1 0 0,1 0 0 0 0,-1 0 0 0 0,0 0 0 0 0,0 0 0 0 0,1 0-1 0 0,-1 0 1 0 0,0 0 0 0 0,0 0 0 0 0,1 1 0 0 0,-1-1-1 0 0,0 1 1 0 0,0-1 0 0 0,0 1 0 0 0,1-1 0 0 0,-1 1-1 0 0,0 0 1 0 0,0-1 0 0 0,0 1 0 0 0,0 0 0 0 0,0 0 59 0 0,4 8-1394 0 0,7 9-2560 0 0,-5-8-3116 0 0,-2-6-2757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78 8458 0 0,'0'0'1776'0'0,"0"0"-337"0"0,0 0-143 0 0,0 0-11 0 0,0 0-104 0 0,0 0-139 0 0,0 0-142 0 0,0 0-156 0 0,-28 33-162 0 0,-83 104-169 0 0,73-69-44 0 0,37-59-323 0 0,0-7-28 0 0,0 1 0 0 0,1 0 1 0 0,-1 0-1 0 0,1-1 0 0 0,0 1 0 0 0,-1 0 1 0 0,1 0-1 0 0,1-1 0 0 0,-1 1 0 0 0,0 0 1 0 0,1 0-1 0 0,-1 0 0 0 0,1-1 0 0 0,0 1 1 0 0,0 0-1 0 0,0-1 0 0 0,0 1 1 0 0,0-1-1 0 0,1 1 0 0 0,-1-1 0 0 0,1 0 1 0 0,-1 1-1 0 0,1-1 0 0 0,0 0 0 0 0,0 0 1 0 0,0 0-1 0 0,0-1 0 0 0,0 1 0 0 0,1 0 1 0 0,-1-1-1 0 0,1 1 0 0 0,-1-1 0 0 0,1 0 1 0 0,-1 0-1 0 0,1 0 0 0 0,-1 0 0 0 0,1 0 1 0 0,0-1-1 0 0,2 1-18 0 0,4 1 100 0 0,-1-1 1 0 0,0 0-1 0 0,1-1 0 0 0,-1 1 1 0 0,1-2-1 0 0,-1 1 0 0 0,1-1 1 0 0,-1-1-1 0 0,0 1 1 0 0,0-2-1 0 0,0 1 0 0 0,0-1 1 0 0,0 0-1 0 0,0 0 0 0 0,-1-1 1 0 0,7-4-101 0 0,-2 2 77 0 0,0-1 1 0 0,0 0 0 0 0,0 0-1 0 0,-1-2 1 0 0,0 1-1 0 0,-1-1 1 0 0,1-1 0 0 0,-2 0-1 0 0,0 0 1 0 0,0-1 0 0 0,-1 0-1 0 0,0 0 1 0 0,-1-1-1 0 0,0 0 1 0 0,-1-1 0 0 0,0 1-1 0 0,-1-1 1 0 0,0 0 0 0 0,-1-1-1 0 0,-1 1 1 0 0,0-1-1 0 0,-1 1 1 0 0,0-1 0 0 0,-1-6-78 0 0,-2 15-98 0 0,0 0 0 0 0,-1 0 1 0 0,1 1-1 0 0,-1-1 0 0 0,0 0 1 0 0,0 1-1 0 0,0 0 0 0 0,-1-1 1 0 0,0 1-1 0 0,0 0 0 0 0,0 0 0 0 0,0 1 1 0 0,0-1-1 0 0,-1 0 0 0 0,0 1 1 0 0,1 0-1 0 0,-1 0 0 0 0,-1 0 1 0 0,1 1-1 0 0,0-1 0 0 0,-1 1 1 0 0,1 0 97 0 0,-33-11-3997 0 0,0 9-4543 0 0,27 4-486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198 1 9722 0 0,'0'0'2373'0'0,"0"0"-413"0"0,0 0-318 0 0,0 0-302 0 0,0 0-334 0 0,0 0-357 0 0,0 0-233 0 0,0 0-80 0 0,0 0-41 0 0,0 0-20 0 0,0 0-38 0 0,0 0-50 0 0,0 0-43 0 0,-20 34-39 0 0,-62 109-34 0 0,56-67-17 0 0,26-63-43 0 0,19 261-195 0 0,-19-164-532 0 0,-1-108 574 0 0,1-1 0 0 0,0 1-1 0 0,0-1 1 0 0,-1 1 0 0 0,1-1 0 0 0,-1 1 0 0 0,1-1-1 0 0,-1 1 1 0 0,0-1 0 0 0,0 1 0 0 0,0-1 0 0 0,1 0-1 0 0,-1 1 1 0 0,0-1 0 0 0,-1 0 0 0 0,1 0 0 0 0,0 0-1 0 0,0 0 1 0 0,0 0 0 0 0,-1 0 0 0 0,1 0 0 0 0,0 0-1 0 0,-1-1 1 0 0,1 1 0 0 0,-1 0 0 0 0,1-1 0 0 0,-1 1 0 0 0,1-1-1 0 0,-1 0 1 0 0,0 1 142 0 0,-32 0-8986 0 0,20-2 3118 0 0,6 1 5065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10458 0 0,'0'0'2502'0'0,"0"0"-768"0"0,0 0-525 0 0,0 0-146 0 0,0 0-86 0 0,0 0-121 0 0,0 0-120 0 0,0 0-81 0 0,0 0-51 0 0,0 0-64 0 0,33-1-88 0 0,108-1-107 0 0,48-2 153 0 0,-37-5-1146 0 0,-33 3-3218 0 0,-2-5-9164 0 0,-93 7 8801 0 0,-10 1 3373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1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7050 0 0,'0'0'3036'0'0,"0"0"-617"0"0,0 0-538 0 0,0 0-360 0 0,0 0-374 0 0,0 0-244 0 0,-31 8-151 0 0,-97 30-132 0 0,40 4 286 0 0,76-35-848 0 0,-1 1 0 0 0,1 0 0 0 0,1 1 1 0 0,0 0-1 0 0,0 0 0 0 0,1 1 0 0 0,0 1 0 0 0,0 0 0 0 0,1 0 0 0 0,-3 7-58 0 0,11-17-12 0 0,0 0-1 0 0,0 0 0 0 0,0 0 1 0 0,1 0-1 0 0,-1 0 0 0 0,0 0 1 0 0,0 1-1 0 0,1-1 0 0 0,-1 0 1 0 0,1 1-1 0 0,-1-1 0 0 0,1 0 1 0 0,0 1-1 0 0,0-1 0 0 0,-1 1 1 0 0,1-1-1 0 0,0 0 0 0 0,0 1 1 0 0,0-1-1 0 0,0 1 0 0 0,1-1 0 0 0,-1 0 1 0 0,0 1-1 0 0,1-1 0 0 0,-1 0 1 0 0,1 1-1 0 0,-1-1 0 0 0,1 0 1 0 0,-1 1-1 0 0,1-1 0 0 0,0 0 1 0 0,0 0-1 0 0,0 0 0 0 0,-1 0 1 0 0,1 0-1 0 0,0 0 0 0 0,0 0 1 0 0,1 0-1 0 0,-1 0 0 0 0,0 0 1 0 0,0 0-1 0 0,0-1 0 0 0,1 1 0 0 0,-1-1 1 0 0,0 1-1 0 0,0-1 0 0 0,1 1 1 0 0,-1-1-1 0 0,1 0 0 0 0,-1 1 1 0 0,0-1-1 0 0,1 0 0 0 0,-1 0 1 0 0,1 0-1 0 0,0 0 13 0 0,102-12 253 0 0,-59-8-160 0 0,-1-1 0 0 0,-1-3 0 0 0,-2-2 0 0 0,0-1-1 0 0,16-16-92 0 0,-65 95-649 0 0,5-47 607 0 0,1 0-1 0 0,0 1 1 0 0,0-1 0 0 0,0 1 0 0 0,0 0-1 0 0,1-1 1 0 0,0 1 0 0 0,0 0 0 0 0,1 0-1 0 0,0 0 1 0 0,0 0 0 0 0,0-1 0 0 0,1 7 42 0 0,2-9-29 0 0,0-1 1 0 0,0 1-1 0 0,0 0 0 0 0,0-1 1 0 0,0 1-1 0 0,1-1 1 0 0,-1 0-1 0 0,1 0 1 0 0,0-1-1 0 0,-1 1 1 0 0,1-1-1 0 0,0 0 1 0 0,0 0-1 0 0,0 0 1 0 0,0 0-1 0 0,0-1 1 0 0,0 1-1 0 0,0-1 1 0 0,0 0-1 0 0,0 0 1 0 0,0-1-1 0 0,0 1 1 0 0,2-1 28 0 0,0 0-13 0 0,23-3 121 0 0,-1-1 0 0 0,0-1-1 0 0,0-2 1 0 0,-1-1 0 0 0,0-1 0 0 0,0-1-1 0 0,-1-1 1 0 0,-1-2 0 0 0,0 0-1 0 0,-1-2 1 0 0,-1-1 0 0 0,18-15-108 0 0,-14 12 183 0 0,0 0 1 0 0,-1-1-1 0 0,-1-2 1 0 0,-1 0-1 0 0,-2-2 1 0 0,0-1 0 0 0,-1 0-1 0 0,-2-2 1 0 0,-1 0-1 0 0,-1-1 1 0 0,-1-1-184 0 0,-11 20 23 0 0,0 0 0 0 0,-1 0-1 0 0,0-1 1 0 0,-1 0 0 0 0,0 0 0 0 0,-1 0 0 0 0,0 0 0 0 0,0 0 0 0 0,-2 0 0 0 0,1-1-1 0 0,-1 1 1 0 0,-1 0 0 0 0,0 0 0 0 0,0 0 0 0 0,-1-1 0 0 0,-1 2 0 0 0,0-1 0 0 0,0 0 0 0 0,-5-9-23 0 0,6 18-15 0 0,0 0 1 0 0,0-1 0 0 0,0 1 0 0 0,0 0-1 0 0,0 0 1 0 0,-1 0 0 0 0,1 1 0 0 0,0-1-1 0 0,-1 0 1 0 0,0 1 0 0 0,1 0 0 0 0,-1 0-1 0 0,0-1 1 0 0,0 1 0 0 0,1 1 0 0 0,-1-1-1 0 0,0 0 1 0 0,0 1 0 0 0,0 0 0 0 0,0-1-1 0 0,0 1 1 0 0,0 0 0 0 0,0 1 0 0 0,0-1 0 0 0,0 0-1 0 0,0 1 1 0 0,0 0 0 0 0,0 0 0 0 0,1 0-1 0 0,-1 0 1 0 0,0 0 0 0 0,0 0 0 0 0,1 1-1 0 0,-1-1 1 0 0,1 1 14 0 0,-77 73-394 0 0,63-49 377 0 0,0 2-1 0 0,2 0 0 0 0,2 1 0 0 0,0 0 1 0 0,2 1-1 0 0,1 0 0 0 0,1 0 0 0 0,2 1 1 0 0,1 0-1 0 0,1 0 0 0 0,2 1 0 0 0,1-1 1 0 0,3 20 17 0 0,-2-40-105 0 0,1-1 0 0 0,1 1 0 0 0,0 0 0 0 0,0-1 0 0 0,1 0 0 0 0,0 0 0 0 0,1 0 0 0 0,0 0 1 0 0,1 0-1 0 0,0-1 0 0 0,0 1 0 0 0,1-1 0 0 0,0-1 0 0 0,1 1 0 0 0,0-1 0 0 0,0 0 0 0 0,1-1 1 0 0,-1 0-1 0 0,2 0 0 0 0,4 3 105 0 0,15-6-2289 0 0,-27-6 1748 0 0,0 0 0 0 0,0 0 0 0 0,0 0 0 0 0,0 0 0 0 0,0 0-1 0 0,0 0 1 0 0,-1-1 0 0 0,1 1 0 0 0,-1 0 0 0 0,0 0-1 0 0,1-1 1 0 0,-1 1 0 0 0,0 0 0 0 0,-1-1 0 0 0,1 1-1 0 0,0 0 1 0 0,-1-1 0 0 0,1 1 0 0 0,-1 0 0 0 0,1 0 0 0 0,-1 0-1 0 0,0-1 1 0 0,0 1 0 0 0,0 0 0 0 0,-1 0 541 0 0,-3-7-2842 0 0,0 2 2007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2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5625 0 0,'0'0'3636'0'0,"0"0"-1158"0"0,0 0-394 0 0,0 0-273 0 0,0 0-435 0 0,0 0-373 0 0,37 3-197 0 0,120 7-81 0 0,208-4 2140 0 0,-340-6-3121 0 0,174-3 897 0 0,-69-5-7958 0 0,-116 8 1362 0 0,-3 0-3567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9970 0 0,'0'0'1981'0'0,"0"0"-665"0"0,0 0-409 0 0,0 0 57 0 0,0 0 121 0 0,0 0 29 0 0,0 0-74 0 0,0 0-188 0 0,0 0-222 0 0,0 0-195 0 0,0 0-147 0 0,0 0-126 0 0,0 0-82 0 0,0 20-69 0 0,2 65-67 0 0,1-47-649 0 0,-1-34-2748 0 0,2 3-4868 0 0,-4-7 21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13747 0 0,'0'0'848'0'0,"0"0"-232"0"0,0 0-312 0 0,0 0-176 0 0,0 0-184 0 0,0 0-264 0 0,0 0-240 0 0,0 0-200 0 0,0 0-264 0 0,0 0-441 0 0,0 0-911 0 0,0 0-1305 0 0,0 0-1720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0 233 11971 0 0,'0'0'2228'0'0,"0"0"-332"0"0,0 0-217 0 0,0 0-190 0 0,0 0-256 0 0,0 0-246 0 0,0 0-160 0 0,0 0-117 0 0,0 0-176 0 0,0 0-166 0 0,0 0-148 0 0,0 0-89 0 0,0 0-36 0 0,4-24-16 0 0,11-75 18 0 0,15 24 55 0 0,-20 63-145 0 0,-10 11-32 0 0,1 0 0 0 0,-1 0 0 0 0,1-1 0 0 0,-1 1 0 0 0,1 0 0 0 0,0 0 1 0 0,-1 0-1 0 0,1 0 0 0 0,0 0 0 0 0,0 0 0 0 0,0 0 0 0 0,0 0 0 0 0,0 0 1 0 0,0 0-1 0 0,0 0 0 0 0,0 1 0 0 0,0-1 0 0 0,0 0 0 0 0,0 1 0 0 0,0-1 1 0 0,0 1-1 0 0,1-1 0 0 0,-1 1 0 0 0,0 0 0 0 0,0-1 0 0 0,1 1 0 0 0,-1 0 0 0 0,0 0 1 0 0,1 0-1 0 0,-1 0 0 0 0,0 0 0 0 0,0 0 0 0 0,1 0 0 0 0,-1 1 0 0 0,0-1 1 0 0,1 0-1 0 0,-1 1 0 0 0,0-1 0 0 0,0 1 0 0 0,0-1 0 0 0,0 1 0 0 0,1 0 25 0 0,71 127-645 0 0,-69-125 713 0 0,1 0-1 0 0,0-1 1 0 0,0 1 0 0 0,0-1-1 0 0,0 0 1 0 0,1 0 0 0 0,-1 0-1 0 0,0-1 1 0 0,1 0 0 0 0,-1 0 0 0 0,1 0-1 0 0,-1-1 1 0 0,1 0 0 0 0,0 0-1 0 0,-1 0 1 0 0,1-1 0 0 0,-1 1-1 0 0,1-2 1 0 0,-1 1 0 0 0,1 0-1 0 0,-1-1 1 0 0,0 0 0 0 0,0 0 0 0 0,0-1-1 0 0,0 1 1 0 0,0-1 0 0 0,0 0-1 0 0,-1-1 1 0 0,0 1 0 0 0,1-1-1 0 0,-1 0 1 0 0,0 0 0 0 0,2-3-68 0 0,67-93-574 0 0,-25 92-9004 0 0,-36 8 3608 0 0,-6 0-3155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3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10 7434 0 0,'0'0'3595'0'0,"0"0"-717"0"0,0 0-602 0 0,0 0-532 0 0,0 0-448 0 0,0 0-292 0 0,0 0-203 0 0,0 0-151 0 0,0 0-138 0 0,0 0-128 0 0,0 0-89 0 0,0 0-55 0 0,0 0-49 0 0,-25 4-47 0 0,-82 13-23 0 0,102-17-113 0 0,0 1 0 0 0,0 0 0 0 0,0 0 1 0 0,0 0-1 0 0,0 0 0 0 0,0 1 0 0 0,0 0 0 0 0,1 0 0 0 0,-1 0 0 0 0,1 1 0 0 0,0-1 1 0 0,-1 1-1 0 0,1 0 0 0 0,1 0 0 0 0,-3 3-8 0 0,-5 3-1 0 0,-27 33-207 0 0,37-41 197 0 0,1 0 0 0 0,-1 0 1 0 0,1 0-1 0 0,-1 0 0 0 0,1 0 0 0 0,-1 0 0 0 0,1 0 0 0 0,0-1 1 0 0,-1 1-1 0 0,1 0 0 0 0,0 0 0 0 0,0 0 0 0 0,0 0 1 0 0,0 1-1 0 0,0-1 0 0 0,0 0 0 0 0,0 0 0 0 0,0 0 0 0 0,0 0 1 0 0,0 0-1 0 0,0 0 0 0 0,1 0 0 0 0,-1 0 0 0 0,0 0 1 0 0,1-1-1 0 0,-1 1 0 0 0,1 0 0 0 0,-1 0 0 0 0,1 0 0 0 0,-1 0 1 0 0,1 0-1 0 0,0-1 0 0 0,-1 1 0 0 0,1 0 0 0 0,0 0 1 0 0,0-1-1 0 0,0 1 0 0 0,-1-1 0 0 0,1 1 0 0 0,0-1 0 0 0,0 1 1 0 0,0-1-1 0 0,0 1 0 0 0,0-1 0 0 0,0 0 0 0 0,0 0 0 0 0,0 1 1 0 0,0-1-1 0 0,0 0 0 0 0,0 0 0 0 0,0 0 11 0 0,13 1 35 0 0,0 0 0 0 0,0-1-1 0 0,0-1 1 0 0,0 0 0 0 0,0-1-1 0 0,0-1 1 0 0,0 0 0 0 0,-1-1 0 0 0,1 0-1 0 0,-1-1 1 0 0,0 0 0 0 0,0-1-1 0 0,-1-1 1 0 0,0 0 0 0 0,0 0-1 0 0,-1-2 1 0 0,2 0-35 0 0,63-34 561 0 0,-55 32-296 0 0,-16 7-221 0 0,1 1 0 0 0,-1-1 0 0 0,1 1 0 0 0,0 1 0 0 0,-1-1 0 0 0,2 1 0 0 0,-1 0 0 0 0,0 0-1 0 0,0 1 1 0 0,0 0 0 0 0,1 0 0 0 0,-1 1 0 0 0,0-1 0 0 0,1 1 0 0 0,1 1-44 0 0,-3 2 19 0 0,0 0-1 0 0,0 1 1 0 0,-1 0-1 0 0,0 0 1 0 0,0 0-1 0 0,0 1 1 0 0,0-1-1 0 0,0 1 1 0 0,-1 0-1 0 0,0 0 1 0 0,0 0-1 0 0,0 0 1 0 0,-1 1-1 0 0,0-1 1 0 0,0 1-1 0 0,0 1-18 0 0,13 48-73 0 0,-2 1 0 0 0,-2 1 0 0 0,-4 0 0 0 0,-1 0 0 0 0,-3 0 0 0 0,-3 0 0 0 0,-3 9 73 0 0,3-9-283 0 0,1-34 248 0 0,-1 0 0 0 0,-1 1 0 0 0,-1-1 1 0 0,-1 0-1 0 0,-1 0 0 0 0,-1 0 0 0 0,-1 0 1 0 0,-1-1-1 0 0,-1 0 0 0 0,-1 0 0 0 0,-1-1 1 0 0,0 0-1 0 0,-2-1 0 0 0,-1 0 1 0 0,0-1-1 0 0,-1 0 0 0 0,-1-1 0 0 0,-1-1 1 0 0,-1 0-1 0 0,0-2 0 0 0,-3 2 35 0 0,14-14 40 0 0,0 1 0 0 0,-1-1 0 0 0,1 0 0 0 0,-1-1 0 0 0,0 0 0 0 0,0 0 0 0 0,0-1 0 0 0,0 1 0 0 0,0-1 0 0 0,0-1 0 0 0,0 1 0 0 0,0-1 0 0 0,-7-1-40 0 0,9-2 30 0 0,1 1 1 0 0,0-1-1 0 0,0 0 0 0 0,1 0 0 0 0,-1 0 0 0 0,1 0 1 0 0,-1 0-1 0 0,1-1 0 0 0,0 0 0 0 0,0 0 1 0 0,1 0-1 0 0,-1 0 0 0 0,1 0 0 0 0,0 0 0 0 0,0-1 1 0 0,0 1-1 0 0,0 0 0 0 0,1-1 0 0 0,0 0 0 0 0,0 1 1 0 0,0-1-1 0 0,1 0 0 0 0,-1 0 0 0 0,1 1 0 0 0,0-1 1 0 0,1-4-31 0 0,1-35-119 0 0,2 1 0 0 0,1 1 1 0 0,2-1-1 0 0,3 1 0 0 0,1 0 1 0 0,2 1-1 0 0,1 0 0 0 0,3 2 0 0 0,1-1 1 0 0,2 2-1 0 0,1 1 0 0 0,15-18 119 0 0,23-23-2310 0 0,-15 31-4647 0 0,-26 28 1042 0 0,-3 4-2557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13075 0 0,'0'0'1392'0'0,"0"0"-576"0"0,0 0-176 0 0,0 0 161 0 0,0 0 31 0 0,0 0-208 0 0,0 0-248 0 0,0 0-208 0 0,0 0-152 0 0,2 203-88 0 0,-2-181-168 0 0,0-8-216 0 0,2 1-368 0 0,4-8-593 0 0,-3 1-1071 0 0,-1-4-1841 0 0,-2-4-4585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11594 0 0,'0'0'913'0'0,"0"0"-129"0"0,0 0-160 0 0,0 0-176 0 0,0 0-288 0 0,0 0-696 0 0,0 0-384 0 0,0 0-312 0 0,0 0-657 0 0,0 0-959 0 0,0 0-1049 0 0,0 0 696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24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1 818 10170 0 0,'0'0'2301'0'0,"0"0"-440"0"0,0 0-380 0 0,0 0-124 0 0,0 0-140 0 0,0 0-175 0 0,0 0-116 0 0,0 0-147 0 0,0 0-178 0 0,7-32-167 0 0,23-100-130 0 0,2 50-11 0 0,-19 63-234 0 0,-3 1-36 0 0,-8 13-31 0 0,0 0-1 0 0,0 0 1 0 0,1 1-1 0 0,-1-1 1 0 0,1 1-1 0 0,0-1 1 0 0,1 1-1 0 0,-1 0 1 0 0,1 0-1 0 0,-1 1 0 0 0,1-1 1 0 0,1 1-1 0 0,-1 0 1 0 0,2-2 8 0 0,6 35-806 0 0,-5 9 548 0 0,-7-29 246 0 0,1-1 0 0 0,0 0 0 0 0,0 0 0 0 0,1 0 0 0 0,1 0 0 0 0,-1 0 0 0 0,1 0 0 0 0,1 0 0 0 0,0-1 0 0 0,0 0 0 0 0,0 0 0 0 0,1 0 0 0 0,1 0 0 0 0,-1-1 0 0 0,1 1 0 0 0,0-2 0 0 0,1 1 0 0 0,2 1 12 0 0,-5-6 84 0 0,0 0 0 0 0,0-1 1 0 0,0 1-1 0 0,0-1 0 0 0,0 0 0 0 0,1-1 1 0 0,-1 1-1 0 0,0-1 0 0 0,1 0 1 0 0,-1 0-1 0 0,0 0 0 0 0,1 0 1 0 0,-1-1-1 0 0,0 1 0 0 0,0-1 1 0 0,1-1-1 0 0,-1 1 0 0 0,0 0 1 0 0,0-1-1 0 0,0 0 0 0 0,0 0 0 0 0,-1 0 1 0 0,1 0-1 0 0,0-1 0 0 0,-1 0 1 0 0,0 1-1 0 0,1-2-84 0 0,9-8 251 0 0,-1 0-1 0 0,-1-1 1 0 0,0 0-1 0 0,-1-1 0 0 0,0 0 1 0 0,-1-1-1 0 0,-1 0 1 0 0,-1 0-1 0 0,0-1 1 0 0,0 0-1 0 0,2-13-250 0 0,6-29-1735 0 0,-15 57 346 0 0,0 1-952 0 0,0 0-1737 0 0,1 0-2856 0 0,0 0-3069 0 0</inkml:trace>
  <inkml:trace contextRef="#ctx0" brushRef="#br0" timeOffset="246.289">709 722 14051 0 0,'0'0'1632'0'0,"0"0"-543"0"0,0 0-201 0 0,0 0-208 0 0,0 0-248 0 0,0 0-264 0 0,0 0-216 0 0,0 0-120 0 0,0 0-168 0 0,0 0-168 0 0,0 0-272 0 0,0 0-393 0 0,0 0-807 0 0,0 0-1457 0 0,50 44-1408 0 0,-41-51-848 0 0</inkml:trace>
  <inkml:trace contextRef="#ctx0" brushRef="#br0" timeOffset="414.757">606 118 10034 0 0,'0'0'5185'0'0,"0"0"-3832"0"0,0 0-473 0 0,0 0-448 0 0,0 0-464 0 0,0 0-608 0 0,0 0-457 0 0,0 0-287 0 0,0 0-320 0 0,0 0-753 0 0,0 0-1792 0 0,0 0-2072 0 0</inkml:trace>
  <inkml:trace contextRef="#ctx0" brushRef="#br0" timeOffset="662.92">1193 0 13243 0 0,'0'0'1459'0'0,"0"0"-407"0"0,0 0-236 0 0,0 0-92 0 0,0 0-98 0 0,0 0-29 0 0,0 0 38 0 0,0 0 21 0 0,0 0-21 0 0,0 0-64 0 0,0 0-119 0 0,0 0-103 0 0,0 0-51 0 0,2 37-60 0 0,5 114-38 0 0,17 69 303 0 0,8 116-1058 0 0,-43-276-1050 0 0,-26-43-6198 0 0,27-17 4094 0 0,1 0-1701 0 0,0 0 1438 0 0</inkml:trace>
  <inkml:trace contextRef="#ctx0" brushRef="#br0" timeOffset="914.31">952 457 10306 0 0,'0'0'2695'0'0,"0"0"-673"0"0,0 0-587 0 0,0 0-439 0 0,0 0-298 0 0,0 0-98 0 0,0 0 16 0 0,0 0 46 0 0,0 0-33 0 0,0 0-86 0 0,0 0-67 0 0,0 0-45 0 0,30 3-46 0 0,95 9-49 0 0,55-17 244 0 0,-120-1-566 0 0,28-4-275 0 0,2 0-2755 0 0,-30 7-7669 0 0,-48 3 1223 0 0</inkml:trace>
  <inkml:trace contextRef="#ctx0" brushRef="#br0" timeOffset="1066.381">1685 678 5521 0 0,'0'0'2121'0'0,"0"0"-1369"0"0,0 0-328 0 0,0 0-104 0 0,0 0-72 0 0,0 0-136 0 0,0 0-208 0 0,0 0-296 0 0,0 0-640 0 0,0 0-1265 0 0,0 0-959 0 0,0 0 831 0 0</inkml:trace>
  <inkml:trace contextRef="#ctx0" brushRef="#br0" timeOffset="1218.437">1681 475 8394 0 0,'0'0'3953'0'0,"0"0"-1513"0"0,0 0-615 0 0,0 0-401 0 0,0 0-528 0 0,0 0-360 0 0,0 0-280 0 0,0 0-208 0 0,0 0-200 0 0,0 0-472 0 0,0 0-776 0 0,0 0-873 0 0,0 0-1472 0 0,0 0-1576 0 0,-64-106-936 0 0</inkml:trace>
  <inkml:trace contextRef="#ctx0" brushRef="#br0" timeOffset="14406.228">1657 681 0 0 0,'0'0'1040'0'0,"0"0"286"0"0,-9 16 8279 0 0,7 12-3725 0 0,-4 0-3998 0 0,0 47-1807 0 0,12-59 237 0 0,0 2-4377 0 0,-1-25-1800 0 0,7-3 3063 0 0,-11 9 2115 0 0,10-7-2963 0 0,-5 1 599 0 0</inkml:trace>
  <inkml:trace contextRef="#ctx0" brushRef="#br0" timeOffset="15454.273">2123 534 1920 0 0,'0'0'1573'0'0,"0"0"10"0"0,0 0 140 0 0,0 0 177 0 0,0 0 13 0 0,0 0-161 0 0,0 0-220 0 0,0 0-213 0 0,0 0-216 0 0,0 0-217 0 0,0 0-192 0 0,0 0-141 0 0,0 0-67 0 0,-19 3-26 0 0,-61 11-33 0 0,75-13-362 0 0,0 0 0 0 0,0 1 0 0 0,0-1-1 0 0,0 1 1 0 0,1 0 0 0 0,-1 0 0 0 0,1 1 0 0 0,-1-1-1 0 0,1 1 1 0 0,0 0 0 0 0,0 0 0 0 0,0 0 0 0 0,1 1 0 0 0,-1-1-1 0 0,1 1 1 0 0,-2 1-65 0 0,-6 8 93 0 0,0-2-98 0 0,1 0 1 0 0,0 1-1 0 0,1 0 1 0 0,0 0-1 0 0,0 1 1 0 0,2 1-1 0 0,0-1 1 0 0,0 1-1 0 0,1 0 1 0 0,1 1-1 0 0,0-1 1 0 0,1 1-1 0 0,1 0 1 0 0,0 0-1 0 0,1 1 1 0 0,1 7 4 0 0,2-20 5 0 0,1 0 0 0 0,0 1 0 0 0,0-1 1 0 0,1 0-1 0 0,-1 0 0 0 0,1 0 0 0 0,-1-1 1 0 0,1 1-1 0 0,0-1 0 0 0,0 1 0 0 0,0-1 1 0 0,0 0-1 0 0,1 0 0 0 0,-1 0 0 0 0,0 0 0 0 0,1-1 1 0 0,-1 0-1 0 0,1 1 0 0 0,0-1 0 0 0,-1 0 1 0 0,1-1-1 0 0,0 1 0 0 0,0-1 0 0 0,0 0 0 0 0,-1 0 1 0 0,1 0-1 0 0,0 0 0 0 0,0 0 0 0 0,0-1 1 0 0,-1 0-1 0 0,1 0 0 0 0,0 0 0 0 0,-1 0 0 0 0,1 0 1 0 0,-1-1-1 0 0,1 0 0 0 0,1-1-5 0 0,19-9 147 0 0,-1-1 0 0 0,-1-2 0 0 0,0 0 0 0 0,-1-1 0 0 0,0-1 0 0 0,-1-1 0 0 0,-2-1 0 0 0,1-1-1 0 0,-2 0 1 0 0,-1-2 0 0 0,-1 0 0 0 0,1-3-147 0 0,-6 12 31 0 0,69-121 100 0 0,-130 250-2619 0 0,46-105 2372 0 0,0 0-1 0 0,2 0 0 0 0,-1 0 0 0 0,1 1 0 0 0,0-1 0 0 0,1 1 0 0 0,1 0 0 0 0,0-1 1 0 0,1 1-1 0 0,0 0 0 0 0,1 5 117 0 0,-1-14-11 0 0,1-1 1 0 0,0 1-1 0 0,0 0 1 0 0,0-1-1 0 0,0 0 0 0 0,0 1 1 0 0,0-1-1 0 0,1 0 1 0 0,-1 1-1 0 0,1-1 1 0 0,0 0-1 0 0,0 0 0 0 0,0 0 1 0 0,0-1-1 0 0,0 1 1 0 0,0 0-1 0 0,0-1 1 0 0,0 1-1 0 0,1-1 0 0 0,-1 0 1 0 0,0 0-1 0 0,1 0 1 0 0,-1 0-1 0 0,1 0 1 0 0,0 0-1 0 0,-1-1 1 0 0,1 1-1 0 0,-1-1 0 0 0,1 0 1 0 0,0 0-1 0 0,2 0 11 0 0,81-19 637 0 0,-57-1-366 0 0,-1-2-1 0 0,-1 0 1 0 0,-1-2-1 0 0,0-2 1 0 0,-2 0 0 0 0,-1-1-1 0 0,-2-1 1 0 0,0-1-1 0 0,15-31-270 0 0,-15 31-22 0 0,-1-2 0 0 0,-1 0-1 0 0,-2-1 1 0 0,-1-1-1 0 0,-1-1 1 0 0,-2 0-1 0 0,-2 0 1 0 0,-1-2 0 0 0,-2 1-1 0 0,-1-1 1 0 0,2-31 22 0 0,-9 65-22 0 0,0 1 1 0 0,0 0-1 0 0,0 0 1 0 0,0 0-1 0 0,0-1 1 0 0,0 1-1 0 0,0 0 1 0 0,-1 0-1 0 0,1 0 1 0 0,0-1-1 0 0,-1 1 1 0 0,1 0-1 0 0,-1 0 1 0 0,1 0-1 0 0,-1 0 1 0 0,1 0-1 0 0,-1 0 1 0 0,0 0-1 0 0,0 0 1 0 0,1 0-1 0 0,-1 0 1 0 0,0 0-1 0 0,0 0 1 0 0,0 1-1 0 0,0-1 1 0 0,0 0-1 0 0,0 1 1 0 0,0-1-1 0 0,0 1 1 0 0,0-1-1 0 0,-1 1 1 0 0,1-1-1 0 0,0 1 1 0 0,0 0-1 0 0,0-1 1 0 0,-1 1-1 0 0,1 0 1 0 0,0 0-1 0 0,0 0 1 0 0,0 0-1 0 0,-1 0 1 0 0,1 0-1 0 0,0 1 1 0 0,0-1-1 0 0,0 0 1 0 0,-1 0-1 0 0,1 1 1 0 0,0-1-1 0 0,0 1 1 0 0,0-1-1 0 0,0 1 1 0 0,0 0-1 0 0,0-1 1 0 0,0 1 0 0 0,0 0-1 0 0,0 0 1 0 0,0-1-1 0 0,0 1 1 0 0,0 0-1 0 0,0 1 22 0 0,-13 10-90 0 0,-1 0 0 0 0,2 2 0 0 0,0-1 0 0 0,0 2 0 0 0,1 0 0 0 0,1 0-1 0 0,0 1 1 0 0,2 0 0 0 0,-7 14 90 0 0,15-28-2 0 0,-24 40-26 0 0,2 0 0 0 0,2 2 1 0 0,1 1-1 0 0,3 0 1 0 0,2 2-1 0 0,-3 16 28 0 0,16-57-8 0 0,1 0 1 0 0,-1 0-1 0 0,1 0 0 0 0,0 0 0 0 0,1 0 0 0 0,0 1 0 0 0,-1-1 1 0 0,2 0-1 0 0,-1 0 0 0 0,1 1 0 0 0,0-1 0 0 0,0 0 1 0 0,1 0-1 0 0,0 0 0 0 0,0 0 0 0 0,0 0 0 0 0,1-1 1 0 0,0 1-1 0 0,0-1 0 0 0,0 1 0 0 0,1-1 0 0 0,0 0 0 0 0,0 0 1 0 0,0-1-1 0 0,0 1 0 0 0,1-1 0 0 0,0 0 0 0 0,3 3 8 0 0,6 0 21 0 0,0 0-1 0 0,1-1 0 0 0,-1-1 0 0 0,1 0 0 0 0,1-1 1 0 0,-1-1-1 0 0,0 0 0 0 0,1-1 0 0 0,-1 0 0 0 0,1-2 0 0 0,0 1 1 0 0,0-2-1 0 0,-1 0 0 0 0,1-1 0 0 0,6-3-20 0 0,0-2 56 0 0,0-2-1 0 0,-1-1 1 0 0,-1-1 0 0 0,1 0-1 0 0,-2-2 1 0 0,0 0 0 0 0,0-1-1 0 0,-2-1 1 0 0,1 0 0 0 0,-2-2-1 0 0,0 0 1 0 0,-1 0 0 0 0,-1-2-1 0 0,-1 0 1 0 0,0 0-1 0 0,-2-1 1 0 0,0-1 0 0 0,5-13-56 0 0,-1-2 23 0 0,-2 0 1 0 0,-1-1 0 0 0,-2-1-1 0 0,-1 1 1 0 0,-2-2 0 0 0,-2 1-1 0 0,-1-1 1 0 0,-2-36-24 0 0,-2 73-6 0 0,0 0 1 0 0,0 1-1 0 0,0-1 0 0 0,0 1 0 0 0,0-1 0 0 0,-1 0 1 0 0,1 1-1 0 0,-1-1 0 0 0,1 1 0 0 0,-1-1 1 0 0,1 1-1 0 0,-1-1 0 0 0,0 1 0 0 0,0 0 0 0 0,0-1 1 0 0,0 1-1 0 0,0 0 0 0 0,0 0 0 0 0,0-1 1 0 0,0 1-1 0 0,0 0 0 0 0,-1 0 0 0 0,1 0 0 0 0,0 1 1 0 0,-1-1-1 0 0,1 0 0 0 0,-1 0 0 0 0,1 1 1 0 0,-1-1-1 0 0,1 1 0 0 0,-1-1 0 0 0,1 1 0 0 0,-1 0 1 0 0,1-1-1 0 0,-1 1 0 0 0,0 0 0 0 0,1 0 0 0 0,-1 0 1 0 0,1 0-1 0 0,-1 1 0 0 0,0-1 0 0 0,1 0 1 0 0,-1 1-1 0 0,1-1 0 0 0,-1 1 0 0 0,1-1 0 0 0,-1 1 1 0 0,1 0-1 0 0,-1-1 0 0 0,1 1 0 0 0,-1 1 6 0 0,-8 5-29 0 0,0 1-1 0 0,0 1 1 0 0,1 0 0 0 0,1 0-1 0 0,-1 0 1 0 0,1 1-1 0 0,1 1 1 0 0,0-1-1 0 0,0 1 1 0 0,1 1 29 0 0,3-8-6 0 0,-79 188-79 0 0,61-134 117 0 0,14-41-27 0 0,1 1-1 0 0,1 0 1 0 0,0 1 0 0 0,1-1-1 0 0,1 1 1 0 0,1-1 0 0 0,1 1-1 0 0,0 0 1 0 0,2 0 0 0 0,2 18-5 0 0,-1-27-11 0 0,1 1 0 0 0,0 0 0 0 0,1-1 1 0 0,0 0-1 0 0,1 0 0 0 0,0 0 0 0 0,0 0 0 0 0,1-1 1 0 0,0 0-1 0 0,1 0 0 0 0,0-1 0 0 0,3 3 11 0 0,-7-8-36 0 0,0-1 0 0 0,1 0-1 0 0,-1-1 1 0 0,0 1 0 0 0,0-1 0 0 0,1 1-1 0 0,-1-1 1 0 0,1 0 0 0 0,-1 0 0 0 0,1-1-1 0 0,-1 1 1 0 0,1-1 0 0 0,-1 1 0 0 0,1-1-1 0 0,0 0 1 0 0,-1-1 0 0 0,1 1-1 0 0,0 0 1 0 0,-1-1 0 0 0,1 0 0 0 0,-1 0-1 0 0,1 0 1 0 0,-1 0 0 0 0,0-1 0 0 0,1 0 36 0 0,25-13-3588 0 0,-4-3-4623 0 0,-18 11 916 0 0</inkml:trace>
  <inkml:trace contextRef="#ctx0" brushRef="#br0" timeOffset="16129.354">3279 494 5729 0 0,'0'0'2185'0'0,"0"0"-310"0"0,0 0-190 0 0,0 0-199 0 0,0 0-279 0 0,0 0-268 0 0,0 0-240 0 0,0 0-185 0 0,0 0-132 0 0,0 0-129 0 0,0 0-102 0 0,0 0-68 0 0,0 0-41 0 0,-14 29 0 0 0,-41 91-16 0 0,42-71 21 0 0,15-47 3 0 0,1 1-1 0 0,-1-1 1 0 0,1 1-1 0 0,-1-1 0 0 0,1 0 1 0 0,0 0-1 0 0,0 0 1 0 0,0-1-1 0 0,0 1 1 0 0,0-1-1 0 0,0 0 1 0 0,0 1-1 0 0,1-1 1 0 0,-1-1-1 0 0,0 1 1 0 0,1 0-1 0 0,-1-1 1 0 0,1 0-1 0 0,-1 0 1 0 0,0 0-1 0 0,1 0 1 0 0,-1 0-1 0 0,1-1 1 0 0,-1 1-1 0 0,0-1 1 0 0,1 0-1 0 0,-1 0 1 0 0,2-1-50 0 0,11-5 244 0 0,0-2 0 0 0,0 1 0 0 0,-1-2 0 0 0,0 0 0 0 0,-1-1 0 0 0,0 0 0 0 0,0-1 0 0 0,-2-1 0 0 0,1 0 0 0 0,-2-1 0 0 0,1 0 0 0 0,-2 0 0 0 0,4-9-244 0 0,47-90 1069 0 0,-58 107-764 0 0,-2 6-441 0 0,-3 14-185 0 0,-7 133-590 0 0,18 146 217 0 0,0 1 746 0 0,-8-274-33 0 0,0-9 35 0 0,-1 0-1 0 0,1 0 1 0 0,-1 0-1 0 0,-1 1 1 0 0,0-1-1 0 0,-1 0 1 0 0,0 0-1 0 0,-1-1 1 0 0,0 1-1 0 0,-1 0 1 0 0,0-1-1 0 0,0 0 1 0 0,-1 0-1 0 0,0 0 1 0 0,-5 5-54 0 0,8-13 78 0 0,-1 0-1 0 0,0 0 1 0 0,0 0 0 0 0,0 0 0 0 0,0-1 0 0 0,0 1 0 0 0,0-1-1 0 0,0 0 1 0 0,0 0 0 0 0,0 0 0 0 0,-1 0 0 0 0,1 0 0 0 0,0-1-1 0 0,-1 0 1 0 0,1 1 0 0 0,-1-1 0 0 0,1 0 0 0 0,0-1 0 0 0,-1 1-1 0 0,1-1 1 0 0,-1 1 0 0 0,1-1 0 0 0,0 0 0 0 0,0 0 0 0 0,0-1-1 0 0,0 1 1 0 0,-1-1 0 0 0,2 1 0 0 0,-1-1 0 0 0,0 0-1 0 0,0 0 1 0 0,1 0 0 0 0,-1-1 0 0 0,1 1 0 0 0,-1 0 0 0 0,-1-3-78 0 0,-1-8 44 0 0,0 1 0 0 0,1-2 1 0 0,0 1-1 0 0,1 0 0 0 0,1-1 0 0 0,0 1 1 0 0,0-1-1 0 0,2 1 0 0 0,-1-1 1 0 0,2 0-1 0 0,0 1 0 0 0,0-1 1 0 0,2 0-1 0 0,-1 1 0 0 0,2 0 0 0 0,0 0 1 0 0,0 0-1 0 0,1 0 0 0 0,1 0 1 0 0,0 1-1 0 0,1 0 0 0 0,0 1 1 0 0,4-5-45 0 0,4-10-107 0 0,0 1 1 0 0,2 0 0 0 0,0 2 0 0 0,2 0 0 0 0,0 1 0 0 0,2 0-1 0 0,0 2 1 0 0,2 1 0 0 0,0 1 0 0 0,2 0 106 0 0,66-32-3249 0 0,-71 43 1227 0 0,-3 0-1970 0 0,-4 4-2307 0 0,-6 2-2987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17516 0 0,'0'0'1457'0'0,"0"0"-340"0"0,0 0-160 0 0,0 0 93 0 0,0 0 54 0 0,0 0-100 0 0,0 0-186 0 0,0 0-216 0 0,0 0-169 0 0,0 0-132 0 0,0 0-120 0 0,0 3-62 0 0,0 12 44 0 0,0-14-103 0 0,0-1-32 0 0,0 0-78 0 0,0 0-79 0 0,0 0-167 0 0,10-11-8482 0 0,-5 7 2279 0 0,3 0-4659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1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0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317 393 3769 0 0,'0'0'2375'0'0,"0"0"-147"0"0,0 0-79 0 0,0 0 3 0 0,0 0-81 0 0,0 0-275 0 0,0 0-365 0 0,0 0-337 0 0,0 0-260 0 0,0 0-202 0 0,0 0-159 0 0,-14-3-128 0 0,-46-4-64 0 0,20 25 99 0 0,32-11-273 0 0,-11 12-13 0 0,0 0 1 0 0,2 1-1 0 0,0 1 1 0 0,1 1-1 0 0,1 1 1 0 0,1 0-1 0 0,1 0 1 0 0,1 1-1 0 0,1 1 1 0 0,2 0-1 0 0,0 1 1 0 0,2 0-1 0 0,-3 13-94 0 0,8-29 19 0 0,1 0 0 0 0,-1 0 1 0 0,1 1-1 0 0,1-1 0 0 0,0 0 0 0 0,0 1 0 0 0,1-1 1 0 0,1 1-1 0 0,0-1 0 0 0,0 0 0 0 0,1 0 0 0 0,0 0 1 0 0,0 0-1 0 0,1-1 0 0 0,1 1 0 0 0,0-1 0 0 0,0 0 1 0 0,1 0-1 0 0,0-1 0 0 0,0 0 0 0 0,1 0 0 0 0,0 0 1 0 0,0-1-1 0 0,1 0 0 0 0,0 0 0 0 0,0-1 0 0 0,1 0 0 0 0,-1 0 1 0 0,1-1-1 0 0,1 0 0 0 0,-1-1 0 0 0,1 0 0 0 0,2 0-19 0 0,4 1-72 0 0,0-2-1 0 0,1 0 1 0 0,-1-1-1 0 0,1-1 1 0 0,0-1 0 0 0,-1 0-1 0 0,1-1 1 0 0,-1 0-1 0 0,1-2 1 0 0,-1 0-1 0 0,0 0 1 0 0,0-2-1 0 0,0 0 1 0 0,10-5 72 0 0,46-28-4169 0 0,-28 10-6078 0 0,-34 20 1699 0 0</inkml:trace>
  <inkml:trace contextRef="#ctx0" brushRef="#br0" timeOffset="265.395">706 698 6585 0 0,'0'0'3102'0'0,"0"0"-1092"0"0,0 0-480 0 0,0 0-38 0 0,0 0-68 0 0,0 0-158 0 0,0 0-206 0 0,0 0-224 0 0,0 0-198 0 0,-33 28-145 0 0,-100 87-138 0 0,130-114-338 0 0,-1 1 0 0 0,1 0 0 0 0,0 0 0 0 0,1 0 0 0 0,-1 1 0 0 0,0-1-1 0 0,1 1 1 0 0,-1 0 0 0 0,1-1 0 0 0,0 1 0 0 0,0 0 0 0 0,0 0 0 0 0,0 0 0 0 0,0 1 0 0 0,1-1 0 0 0,-1 0-1 0 0,1 1 1 0 0,0-1 0 0 0,0 1 0 0 0,0 2-17 0 0,0 3 64 0 0,1-6-39 0 0,-1 0 0 0 0,0 1 1 0 0,1-1-1 0 0,-1 0 1 0 0,1 0-1 0 0,0 0 1 0 0,0 0-1 0 0,1 0 1 0 0,-1 1-1 0 0,0-1 0 0 0,1 0 1 0 0,0 0-1 0 0,0 0 1 0 0,0 0-1 0 0,0 0 1 0 0,0 0-1 0 0,1 0 1 0 0,-1-1-1 0 0,1 1 1 0 0,0 0-1 0 0,-1-1 0 0 0,1 1 1 0 0,1-1-1 0 0,-1 0 1 0 0,0 0-1 0 0,0 0 1 0 0,1 0-1 0 0,-1 0 1 0 0,1 0-1 0 0,0 0 0 0 0,0-1 1 0 0,-1 1-1 0 0,1-1 1 0 0,0 0-1 0 0,0 0 1 0 0,2 0-26 0 0,12 3 93 0 0,0-1 1 0 0,-1-1 0 0 0,1 0-1 0 0,0-2 1 0 0,0 0 0 0 0,0 0 0 0 0,-1-2-1 0 0,5-1-93 0 0,-4 1 122 0 0,0-1 0 0 0,0-1-1 0 0,0 0 1 0 0,0-1 0 0 0,-1-1-1 0 0,0-1 1 0 0,0 0 0 0 0,-1-1-1 0 0,0-1 1 0 0,0 0 0 0 0,-1-1 0 0 0,7-6-122 0 0,-17 13 21 0 0,0-1 0 0 0,0 1 1 0 0,-1-1-1 0 0,1 0 0 0 0,-1 1 1 0 0,0-1-1 0 0,0-1 1 0 0,0 1-1 0 0,0 0 0 0 0,-1-1 1 0 0,0 0-1 0 0,0 1 0 0 0,0-1 1 0 0,0 0-1 0 0,-1 0 1 0 0,0 0-1 0 0,0 0 0 0 0,0 0 1 0 0,-1 0-1 0 0,1 0 0 0 0,-1 0 1 0 0,0-1-1 0 0,-1 1 1 0 0,1 0-1 0 0,-1 0 0 0 0,0 0 1 0 0,-1 0-1 0 0,1 0 0 0 0,-1 0 1 0 0,0 1-1 0 0,0-1 1 0 0,0 0-1 0 0,-1 1 0 0 0,0-1-21 0 0,-4-1-196 0 0,-1 0-1 0 0,-1 0 1 0 0,1 1-1 0 0,-1 0 1 0 0,0 1-1 0 0,0 0 1 0 0,0 0-1 0 0,0 1 1 0 0,-1 0-1 0 0,1 1 1 0 0,-1 0 0 0 0,0 0-1 0 0,1 1 1 0 0,-1 1-1 0 0,0-1 1 0 0,-7 2 196 0 0,-41 5-4327 0 0,5 7-4451 0 0,34-6-19 0 0</inkml:trace>
  <inkml:trace contextRef="#ctx0" brushRef="#br0" timeOffset="1612.451">1074 901 0 0 0,'0'0'504'0'0,"0"0"1111"0"0,0 0 476 0 0,0 0-13 0 0,0 0-203 0 0,0 0-189 0 0,0 0-143 0 0,0 0-91 0 0,0 0-129 0 0,0 0-157 0 0,0 0-138 0 0,0 0-111 0 0,16 4-80 0 0,48 10-53 0 0,-59-13-627 0 0,0 0 0 0 0,0-1 0 0 0,0 1 0 0 0,1-1 1 0 0,-1 0-1 0 0,0-1 0 0 0,0 1 0 0 0,0-1 0 0 0,0 0 1 0 0,0 0-1 0 0,0-1 0 0 0,0 0 0 0 0,0 0 0 0 0,-1 0 1 0 0,1 0-1 0 0,-1 0 0 0 0,1-1 0 0 0,-1 0 0 0 0,0 0 1 0 0,2-2-158 0 0,13-8 367 0 0,-12 10-303 0 0,-1-1 1 0 0,1 0-1 0 0,-1 0 0 0 0,0 0 1 0 0,-1-1-1 0 0,1 1 0 0 0,-1-1 1 0 0,0-1-1 0 0,0 1 0 0 0,0-1 1 0 0,-1 0-1 0 0,0 0 0 0 0,0 0 1 0 0,-1 0-1 0 0,1-1 0 0 0,-1 0 1 0 0,-1 1-1 0 0,1-1 0 0 0,-1 0 0 0 0,-1 0 1 0 0,1-1-1 0 0,-1-1-64 0 0,-1 7-35 0 0,0 1 0 0 0,-1 0-1 0 0,1-1 1 0 0,0 1 0 0 0,-1 0 0 0 0,1-1-1 0 0,-1 1 1 0 0,0 0 0 0 0,0-1 0 0 0,1 1-1 0 0,-1 0 1 0 0,0 0 0 0 0,0 0 0 0 0,0 0 0 0 0,0 0-1 0 0,0 0 1 0 0,0 0 0 0 0,0 0 0 0 0,0 0-1 0 0,-1 0 1 0 0,1 1 0 0 0,0-1 0 0 0,-1 1-1 0 0,1-1 1 0 0,0 1 0 0 0,-1-1 0 0 0,1 1-1 0 0,0-1 1 0 0,-1 1 0 0 0,1 0 0 0 0,-1 0-1 0 0,1 0 1 0 0,-1 0 0 0 0,1 0 0 0 0,0 0-1 0 0,-1 0 1 0 0,1 1 0 0 0,-2-1 35 0 0,-55 12-1663 0 0,40-4 1146 0 0,1 1 1 0 0,1 0-1 0 0,-1 1 0 0 0,2 0 0 0 0,-1 2 1 0 0,1-1-1 0 0,1 2 0 0 0,0 0 1 0 0,1 1-1 0 0,1 0 0 0 0,0 1 0 0 0,0 1 1 0 0,2-1-1 0 0,0 2 0 0 0,-3 7 517 0 0,11-20 14 0 0,1 0 1 0 0,0-1-1 0 0,0 1 0 0 0,0 0 0 0 0,0 0 0 0 0,0 0 0 0 0,1 0 1 0 0,0 0-1 0 0,0 0 0 0 0,0 0 0 0 0,0 0 0 0 0,1-1 1 0 0,-1 1-1 0 0,1 0 0 0 0,0 0 0 0 0,0 0 0 0 0,0 0 1 0 0,1-1-1 0 0,-1 1 0 0 0,1-1 0 0 0,0 1 0 0 0,0-1 1 0 0,0 0-1 0 0,1 1 0 0 0,-1-1 0 0 0,1 0 0 0 0,0-1 1 0 0,-1 1-1 0 0,1 0 0 0 0,1-1 0 0 0,-1 0 0 0 0,2 2-14 0 0,3 1 177 0 0,1 0 0 0 0,1-1 0 0 0,-1 0-1 0 0,1 0 1 0 0,-1-1 0 0 0,1 0 0 0 0,0-1-1 0 0,0 0 1 0 0,0 0 0 0 0,1-1 0 0 0,-1-1-1 0 0,0 0-176 0 0,10 1 367 0 0,0-2 1 0 0,0-1-1 0 0,0 0 0 0 0,0-1 0 0 0,0-1 0 0 0,-1-1 0 0 0,0-1 1 0 0,0-1-1 0 0,0 0 0 0 0,-1-1 0 0 0,0-1 0 0 0,-1-1 0 0 0,7-5-367 0 0,7-5 149 0 0,0-2 1 0 0,-1-1-1 0 0,-2-1 0 0 0,0-2 0 0 0,-2 0 0 0 0,0-2 0 0 0,-2-1 0 0 0,-2-1 1 0 0,0-1-1 0 0,-2-1 0 0 0,-2-1 0 0 0,0 0 0 0 0,-3-1 0 0 0,-1-1 0 0 0,-1 0 0 0 0,-2-1 1 0 0,6-34-150 0 0,-15 55-43 0 0,1 5 18 0 0,-1 0 1 0 0,0 0 0 0 0,0 0 0 0 0,-1 0 0 0 0,-1 0 0 0 0,0 0 0 0 0,0 0-1 0 0,-1-1 1 0 0,0 1 0 0 0,-1 0 0 0 0,0 0 0 0 0,0 1 0 0 0,-1-1 0 0 0,0 0-1 0 0,-1 1 1 0 0,0 0 0 0 0,-3-5 24 0 0,2 11-17 0 0,0 1-1 0 0,0-1 1 0 0,-1 1-1 0 0,1 0 1 0 0,-1 0-1 0 0,1 0 1 0 0,-1 1-1 0 0,0 0 1 0 0,1 0-1 0 0,-1 0 1 0 0,0 1-1 0 0,0 0 1 0 0,1 0-1 0 0,-1 0 1 0 0,0 1-1 0 0,0 0 1 0 0,1 0-1 0 0,-1 0 1 0 0,1 1-1 0 0,-1 0 1 0 0,1 0-1 0 0,-1 0 1 0 0,1 1-1 0 0,0-1 1 0 0,0 1-1 0 0,0 1 1 0 0,1-1-1 0 0,-1 1 1 0 0,1 0-1 0 0,0 0 1 0 0,0 0-1 0 0,0 0 1 0 0,0 1-1 0 0,-2 3 18 0 0,-5 4-19 0 0,1 1-1 0 0,0 1 0 0 0,1 0 1 0 0,0 0-1 0 0,1 1 1 0 0,1 0-1 0 0,0 0 0 0 0,1 1 1 0 0,1 0-1 0 0,0 0 0 0 0,1 0 1 0 0,1 0-1 0 0,1 1 1 0 0,0 0-1 0 0,1 0 20 0 0,0 21-20 0 0,1 1 0 0 0,2 0 0 0 0,2-1 0 0 0,2 1 0 0 0,1-1 0 0 0,2 0 20 0 0,2 14-129 0 0,-2 0 0 0 0,-2 0 1 0 0,-2 1-1 0 0,-3 0 0 0 0,-2 0 0 0 0,-4 25 129 0 0,-1-50-391 0 0,0 0 0 0 0,-2 0 0 0 0,-1-1 0 0 0,-1 0 0 0 0,-1-1 0 0 0,-2 0 0 0 0,0 0 0 0 0,-2-1-1 0 0,0-1 1 0 0,-2 0 0 0 0,-4 3 391 0 0,15-20 23 0 0,-1 1-1 0 0,-1-1 1 0 0,1 0-1 0 0,-1-1 1 0 0,0 1 0 0 0,0-1-1 0 0,-1-1 1 0 0,0 0-1 0 0,0 0 1 0 0,0 0-1 0 0,-1-1 1 0 0,-4 2-23 0 0,11-8 66 0 0,1 1 0 0 0,-1-1 1 0 0,0 0-1 0 0,1 0 0 0 0,-1 1 1 0 0,1-1-1 0 0,0 0 0 0 0,-1 0 0 0 0,1 0 1 0 0,0-1-1 0 0,0 1 0 0 0,1 0 1 0 0,-1 0-1 0 0,0 0 0 0 0,1-1 0 0 0,-1 1 1 0 0,1 0-1 0 0,0-1 0 0 0,0 1 0 0 0,0-1 1 0 0,0 1-1 0 0,0 0 0 0 0,0-1 1 0 0,1 1-1 0 0,-1 0 0 0 0,1 0 0 0 0,-1-1 1 0 0,1 1-1 0 0,0 0 0 0 0,0 0 0 0 0,0 0 1 0 0,0 0-1 0 0,2-2-66 0 0,112-165 1604 0 0,-75 117-1370 0 0,39-51-458 0 0,-4-4 1 0 0,-5-3-1 0 0,-5-3 1 0 0,-5-3-1 0 0,26-77 224 0 0,-77 168 25 0 0,-1 0-1 0 0,0 0 1 0 0,-2 0-1 0 0,-1-1 0 0 0,-2 0 1 0 0,0 0-1 0 0,-2 0 1 0 0,0 0-1 0 0,-2-3-24 0 0,1 27 27 0 0,0 0 0 0 0,-1 0-1 0 0,1-1 1 0 0,-1 1 0 0 0,1 0-1 0 0,-1 0 1 0 0,0 0 0 0 0,0 0-1 0 0,0 0 1 0 0,0 0 0 0 0,0 0-1 0 0,0 0 1 0 0,0 0 0 0 0,-1 0-1 0 0,1 0 1 0 0,-1 1 0 0 0,0-1-1 0 0,1 1 1 0 0,-1-1 0 0 0,0 1-1 0 0,0-1 1 0 0,0 1 0 0 0,0 0-1 0 0,0 0 1 0 0,0 0 0 0 0,0 0-1 0 0,0 1 1 0 0,0-1 0 0 0,0 0-1 0 0,-1 1 1 0 0,1 0 0 0 0,0-1-1 0 0,0 1 1 0 0,-1 0 0 0 0,1 0-1 0 0,0 0 1 0 0,0 0 0 0 0,-1 1-1 0 0,1-1 1 0 0,0 1 0 0 0,0-1-1 0 0,0 1 1 0 0,-1 0 0 0 0,1 0 0 0 0,0 0-1 0 0,0 0 1 0 0,0 0 0 0 0,1 0-1 0 0,-2 1-26 0 0,-7 9 25 0 0,1 0-1 0 0,0 1 1 0 0,1-1-1 0 0,0 2 1 0 0,1-1-1 0 0,1 1 1 0 0,0 0-1 0 0,0 1 0 0 0,1-1 1 0 0,1 1-1 0 0,1 0 1 0 0,0 0-1 0 0,0 1 1 0 0,1-1-1 0 0,1 0 1 0 0,1 1-1 0 0,0 4-24 0 0,-3 32 4 0 0,2 0-1 0 0,3 0 1 0 0,2 0-1 0 0,2 0 0 0 0,2-1 1 0 0,2 0-1 0 0,17 46-3 0 0,-14-54-70 0 0,-2 0 0 0 0,-2 1 0 0 0,-1 0-1 0 0,-3 1 1 0 0,-1-1 0 0 0,-2 15 70 0 0,-2-36-26 0 0,-1-1 1 0 0,0 1-1 0 0,-2 0 0 0 0,0 0 0 0 0,-1-1 1 0 0,-2 0-1 0 0,0 0 0 0 0,-1 0 1 0 0,-1-1-1 0 0,-1 0 0 0 0,-1 0 1 0 0,-3 3 25 0 0,10-16 40 0 0,0 0 0 0 0,-1 1 1 0 0,0-2-1 0 0,0 1 0 0 0,-1 0 1 0 0,0-1-1 0 0,0 0 0 0 0,0 0 1 0 0,-1 0-1 0 0,0-1 0 0 0,0 0 1 0 0,0 0-1 0 0,-1 0 0 0 0,0-1 0 0 0,1 0 1 0 0,-2 0-1 0 0,1-1 0 0 0,0 0 1 0 0,-1 0-1 0 0,1-1 0 0 0,-1 0 1 0 0,-5 1-41 0 0,10-5 53 0 0,1 0 0 0 0,-1 1 0 0 0,1-1 0 0 0,0 0 1 0 0,0-1-1 0 0,0 1 0 0 0,0 0 0 0 0,0-1 0 0 0,0 1 0 0 0,1-1 1 0 0,-1 1-1 0 0,1-1 0 0 0,0 0 0 0 0,0 0 0 0 0,0 0 0 0 0,0 0 1 0 0,0 0-1 0 0,1 1 0 0 0,-1-1 0 0 0,1 0 0 0 0,0-1 1 0 0,-1 1-1 0 0,1 0 0 0 0,1-2-53 0 0,2-24 32 0 0,0 1 0 0 0,3-1 1 0 0,0 1-1 0 0,1 0 0 0 0,2 0 0 0 0,1 1 1 0 0,1 0-1 0 0,2 1 0 0 0,0 1 0 0 0,2 0 1 0 0,15-21-33 0 0,101-149-3385 0 0,-117 170-560 0 0,-11 16-356 0 0,-1 0-3609 0 0,0 5 4099 0 0</inkml:trace>
  <inkml:trace contextRef="#ctx0" brushRef="#br0" timeOffset="1860.861">2204 864 14427 0 0,'0'0'2626'0'0,"0"0"-984"0"0,0 0-334 0 0,0 0 28 0 0,0 0-165 0 0,0 0-292 0 0,0 0-258 0 0,0 0-232 0 0,0 0-152 0 0,0 0-102 0 0,1 31-70 0 0,0 141-101 0 0,-1-164-379 0 0,1 19-408 0 0,9-18-8116 0 0,-8-10 2598 0 0,0-2-1941 0 0</inkml:trace>
  <inkml:trace contextRef="#ctx0" brushRef="#br0" timeOffset="2110.09">2219 662 9682 0 0,'0'0'3297'0'0,"0"0"-1737"0"0,0 0-680 0 0,0 0-352 0 0,0 0-312 0 0,0 0-280 0 0,0 0-456 0 0,0 0-680 0 0,0 0-928 0 0,0 0-1769 0 0,0 0-4457 0 0</inkml:trace>
  <inkml:trace contextRef="#ctx0" brushRef="#br0" timeOffset="2284.67">2589 776 16932 0 0,'0'0'1511'0'0,"0"0"-196"0"0,0 0-46 0 0,0 0-42 0 0,0 0-196 0 0,0 0-236 0 0,0 0-230 0 0,0 0-211 0 0,0 0-121 0 0,0 0-110 0 0,0 0-65 0 0,0 0-22 0 0,0 0-49 0 0,-29 5-20 0 0,-92 21-22 0 0,118-26 49 0 0,1 1-1 0 0,-1-1 1 0 0,0 1 0 0 0,1-1-1 0 0,-1 1 1 0 0,1 0 0 0 0,-1 0-1 0 0,1 0 1 0 0,-1 0 0 0 0,1 1-1 0 0,0-1 1 0 0,-1 1 0 0 0,1-1-1 0 0,0 1 1 0 0,0 0 0 0 0,0 0-1 0 0,0 0 1 0 0,1 0 0 0 0,-1 0-1 0 0,0 0 1 0 0,1 1 0 0 0,0-1-1 0 0,-1 0 1 0 0,1 2 6 0 0,-3 4-31 0 0,0-3 2 0 0,1 1-1 0 0,0 0 1 0 0,0 0-1 0 0,1 0 1 0 0,-1 0-1 0 0,1 0 0 0 0,1 1 1 0 0,-1-1-1 0 0,1 0 1 0 0,0 1-1 0 0,0-1 1 0 0,1 1-1 0 0,0 0 1 0 0,0-1-1 0 0,1 1 0 0 0,0-1 1 0 0,0 1-1 0 0,0-1 1 0 0,1 0-1 0 0,0 1 1 0 0,0-1-1 0 0,0 0 0 0 0,1 0 1 0 0,0 0-1 0 0,0-1 1 0 0,1 1-1 0 0,0-1 1 0 0,0 0-1 0 0,0 1 1 0 0,0-2-1 0 0,1 1 0 0 0,-1 0 1 0 0,1-1-1 0 0,1 0 1 0 0,-1 0-1 0 0,3 1 30 0 0,0-1 7 0 0,1 0 0 0 0,-1 0 0 0 0,1-1 0 0 0,0 0-1 0 0,0-1 1 0 0,1 0 0 0 0,-1 0 0 0 0,0-1 0 0 0,1 0 0 0 0,-1 0 0 0 0,1-1 0 0 0,-1 0-1 0 0,1-1 1 0 0,-1 0 0 0 0,0-1 0 0 0,1 0 0 0 0,-1 0 0 0 0,0-1 0 0 0,0 0 0 0 0,4-3-7 0 0,59-50-662 0 0,-56 31-3538 0 0,-8-4-5927 0 0,-7 21 877 0 0</inkml:trace>
  <inkml:trace contextRef="#ctx0" brushRef="#br0" timeOffset="2443.653">2836 835 10778 0 0,'0'0'5019'0'0,"0"0"-2693"0"0,0 0-831 0 0,0 0-82 0 0,0 0-163 0 0,0 0-247 0 0,0 0-238 0 0,0 0-182 0 0,0 0-164 0 0,0 0-123 0 0,0 0-106 0 0,0 0-78 0 0,0 0-69 0 0,-5 24-64 0 0,-12 72-98 0 0,18-51-1368 0 0,14-41-5328 0 0,-11-4 2116 0 0,-2 0-6468 0 0</inkml:trace>
  <inkml:trace contextRef="#ctx0" brushRef="#br0" timeOffset="2596.052">2803 525 16203 0 0,'0'0'1961'0'0,"0"0"-633"0"0,0 0-440 0 0,0 0-320 0 0,0 0-239 0 0,0 0-217 0 0,0 0-216 0 0,0 0-281 0 0,0 0-223 0 0,0 0-216 0 0,0 0-672 0 0,0 0-1777 0 0,0 0-2568 0 0,0 0-3017 0 0</inkml:trace>
  <inkml:trace contextRef="#ctx0" brushRef="#br0" timeOffset="3280.654">3035 930 14275 0 0,'0'0'1388'0'0,"0"0"-45"0"0,0 0 108 0 0,0 0-64 0 0,0 0-276 0 0,0 0-244 0 0,0 0-151 0 0,0 0-113 0 0,0 0-95 0 0,0 0-77 0 0,0 0-76 0 0,0 0-61 0 0,0 0-24 0 0,31-10-4 0 0,98-31-20 0 0,-79 11 169 0 0,-48 29-405 0 0,0 0 0 0 0,0-1 1 0 0,-1 1-1 0 0,1-1 0 0 0,0 1 1 0 0,-1-1-1 0 0,1 0 1 0 0,-1 1-1 0 0,1-1 0 0 0,-1 0 1 0 0,0 0-1 0 0,0 0 1 0 0,0 0-1 0 0,0 0 0 0 0,0-1 1 0 0,-1 1-1 0 0,1 0 0 0 0,0 0 1 0 0,-1 0-1 0 0,0-1 1 0 0,1 1-1 0 0,-1 0 0 0 0,0 0 1 0 0,0-1-1 0 0,-1 1 0 0 0,1 0 1 0 0,0-1-1 0 0,-1 1 1 0 0,1 0-1 0 0,-1 0 0 0 0,0 0 1 0 0,0-1-1 0 0,0 1 1 0 0,0 0-1 0 0,0 0 0 0 0,0 0 1 0 0,0 1-1 0 0,-1-1 0 0 0,1 0 1 0 0,-1 0-1 0 0,1 1 1 0 0,-1-1-11 0 0,-8 0-139 0 0,0 1 0 0 0,1 0 0 0 0,-1 1 0 0 0,0 0 0 0 0,1 0 1 0 0,-1 1-1 0 0,0 0 0 0 0,1 1 0 0 0,-1 0 0 0 0,1 1 0 0 0,-1 0 1 0 0,1 0-1 0 0,0 1 0 0 0,0 0 0 0 0,1 0 0 0 0,-1 1 0 0 0,1 0 1 0 0,0 1-1 0 0,1 0 0 0 0,-1 0 0 0 0,1 1 0 0 0,0 0 0 0 0,1 0 1 0 0,-1 1-1 0 0,1-1 0 0 0,1 1 0 0 0,0 1 0 0 0,0-1 0 0 0,-4 9 139 0 0,7-13-65 0 0,0 1 0 0 0,1-1 0 0 0,-1 1 0 0 0,1-1-1 0 0,0 1 1 0 0,0-1 0 0 0,0 1 0 0 0,1 0-1 0 0,0-1 1 0 0,0 1 0 0 0,0 0 0 0 0,0 0-1 0 0,1-1 1 0 0,-1 1 0 0 0,1-1 0 0 0,0 1 0 0 0,1 0-1 0 0,-1-1 1 0 0,1 0 0 0 0,0 1 0 0 0,0-1-1 0 0,1 0 1 0 0,-1 0 0 0 0,1 0 0 0 0,-1 0 0 0 0,1-1-1 0 0,1 1 1 0 0,-1-1 0 0 0,0 1 0 0 0,1-1-1 0 0,0 0 1 0 0,-1-1 0 0 0,5 3 65 0 0,4 1-219 0 0,1 0-1 0 0,0 0 1 0 0,0-2-1 0 0,0 0 1 0 0,0 0-1 0 0,0-1 1 0 0,1-1 0 0 0,0 0-1 0 0,0-1 1 0 0,-1 0-1 0 0,1-1 1 0 0,0-1-1 0 0,5-1 220 0 0,72-26-3709 0 0,-36-2-2985 0 0,-18-2 602 0 0,-8-35 5472 0 0,-40 58 5187 0 0,-12 25-2853 0 0,22-15-1508 0 0,0 1 1 0 0,1-1-1 0 0,-1 0 0 0 0,1 1 1 0 0,0-1-1 0 0,-1 0 0 0 0,1 1 1 0 0,0-1-1 0 0,0 1 1 0 0,0-1-1 0 0,0 1 0 0 0,0-1 1 0 0,0 1-1 0 0,0-1 0 0 0,1 0 1 0 0,-1 1-1 0 0,0-1 0 0 0,1 1 1 0 0,-1-1-1 0 0,1 0 0 0 0,-1 1 1 0 0,1-1-1 0 0,0 0 0 0 0,0 0 1 0 0,0 0-1 0 0,-1 1 0 0 0,1-1 1 0 0,0 0-1 0 0,0 0 0 0 0,0 0 1 0 0,1 0-1 0 0,-1 0 0 0 0,0-1 1 0 0,0 1-1 0 0,0 0 1 0 0,1-1-1 0 0,-1 1 0 0 0,0 0 1 0 0,1-1-1 0 0,-1 0 0 0 0,1 1 1 0 0,-1-1-1 0 0,0 0 0 0 0,1 1 1 0 0,0-1-207 0 0,67-9 5467 0 0,141-130-1887 0 0,-205 189-4333 0 0,-5-46 743 0 0,-1-1 0 0 0,0 0 0 0 0,1 0 0 0 0,0 0 0 0 0,0 1 0 0 0,0-1 0 0 0,0 0 0 0 0,0 0 0 0 0,1 1 0 0 0,0-1 0 0 0,-1 0 0 0 0,1 0 0 0 0,0 0 0 0 0,0 0 0 0 0,1 0 0 0 0,-1 0 0 0 0,1 0 0 0 0,-1 0 0 0 0,1-1 0 0 0,0 1 0 0 0,0-1 0 0 0,0 1 0 0 0,1-1 0 0 0,-1 0 0 0 0,0 1 0 0 0,1-1 0 0 0,-1-1 0 0 0,1 1 0 0 0,0 0 0 0 0,0 0 0 0 0,0-1 0 0 0,0 0 0 0 0,0 0 0 0 0,0 0 0 0 0,0 0 0 0 0,0 0 0 0 0,2 0 10 0 0,1-1-39 0 0,0 0 0 0 0,-1 0 0 0 0,1 0 0 0 0,0-1-1 0 0,-1 0 1 0 0,1 0 0 0 0,0 0 0 0 0,-1-1 0 0 0,0 0-1 0 0,1 0 1 0 0,-1 0 0 0 0,0-1 0 0 0,0 0 0 0 0,0 0-1 0 0,0 0 1 0 0,-1-1 0 0 0,1 1 0 0 0,-1-1 0 0 0,0 0-1 0 0,0 0 1 0 0,0-1 0 0 0,-1 1 0 0 0,2-3 39 0 0,-1 2-331 0 0,21-26-4094 0 0,-11 10-4415 0 0,-9 12-369 0 0</inkml:trace>
  <inkml:trace contextRef="#ctx0" brushRef="#br0" timeOffset="3529.672">4454 128 18652 0 0,'0'0'1264'0'0,"0"0"-174"0"0,0 0 27 0 0,0 0 13 0 0,0 0-154 0 0,0 0-182 0 0,-10 35-144 0 0,-31 113-121 0 0,-14 126 545 0 0,39-196-1644 0 0,5 2 0 0 0,2-1-1 0 0,4 21 571 0 0,5-14-3346 0 0,0-68-1186 0 0,0 0-3534 0 0,0-14-1555 0 0</inkml:trace>
  <inkml:trace contextRef="#ctx0" brushRef="#br0" timeOffset="3778.448">4124 599 20004 0 0,'0'0'1145'0'0,"0"0"-257"0"0,0 0-48 0 0,0 0-184 0 0,0 0-232 0 0,0 0-144 0 0,0 0-112 0 0,219-44-48 0 0,-184 44-48 0 0,0 0-8 0 0,-2 0-40 0 0,2 0-64 0 0,2 0-136 0 0,-5 7-344 0 0,3 0-712 0 0,0-3-1713 0 0,-8 0-3896 0 0,-8-4-5986 0 0</inkml:trace>
  <inkml:trace contextRef="#ctx0" brushRef="#br0" timeOffset="4832.696">5032 746 7538 0 0,'0'0'1453'0'0,"0"0"-399"0"0,0 0-246 0 0,0 0-83 0 0,0 0-131 0 0,0 0-173 0 0,0 0-155 0 0,0 0-134 0 0,0 0-83 0 0,0 0-61 0 0,-15 32-37 0 0,-47 99-6 0 0,60-129 55 0 0,1 0 1 0 0,-1 0-1 0 0,1 0 0 0 0,-1 0 1 0 0,1 0-1 0 0,0 0 0 0 0,0 1 0 0 0,0-1 1 0 0,0 0-1 0 0,0 1 0 0 0,0-1 1 0 0,0 0-1 0 0,1 1 0 0 0,0-1 1 0 0,-1 1-1 0 0,1-1 0 0 0,0 1 0 0 0,0-1 1 0 0,0 1-1 0 0,0-1 0 0 0,1 1 1 0 0,-1-1-1 0 0,1 1 0 0 0,-1-1 0 0 0,1 0 1 0 0,0 1-1 0 0,0-1 0 0 0,0 0 1 0 0,0 0-1 0 0,2 2 0 0 0,2 3 48 0 0,-2-4 58 0 0,-1-1 0 0 0,1 1 0 0 0,0-1-1 0 0,0 0 1 0 0,0 0 0 0 0,0 0-1 0 0,0-1 1 0 0,0 1 0 0 0,1-1-1 0 0,-1 1 1 0 0,0-1 0 0 0,1 0-1 0 0,-1-1 1 0 0,1 1 0 0 0,0 0 0 0 0,-1-1-1 0 0,1 0 1 0 0,-1 0 0 0 0,1 0-1 0 0,0 0 1 0 0,-1-1 0 0 0,1 1-1 0 0,-1-1 1 0 0,1 0 0 0 0,-1 0 0 0 0,1 0-1 0 0,-1-1 1 0 0,0 1 0 0 0,0-1-1 0 0,1 1 1 0 0,-1-1 0 0 0,0 0-1 0 0,-1-1 1 0 0,1 1 0 0 0,0 0 0 0 0,-1-1-1 0 0,1 1 1 0 0,-1-1 0 0 0,0 0-1 0 0,1 0 1 0 0,-1 0 0 0 0,-1 0-1 0 0,1 0 1 0 0,0-1 0 0 0,-1 1-1 0 0,0 0 1 0 0,1-4-106 0 0,1-1-71 0 0,0 1-1 0 0,-1-1 1 0 0,0 0-1 0 0,0 0 1 0 0,-1 0 0 0 0,0-1-1 0 0,0 1 1 0 0,-1 0-1 0 0,0 0 1 0 0,0-1-1 0 0,-1 1 1 0 0,0 0 0 0 0,-1 0-1 0 0,0 0 1 0 0,0 0-1 0 0,0 0 1 0 0,-1 0-1 0 0,-1 1 1 0 0,1-1 0 0 0,-3-2 71 0 0,-66-81-8570 0 0,23 63 1440 0 0,11 26 6309 0 0,37 3 877 0 0,1 0 0 0 0,-1-1 1 0 0,0 1-1 0 0,0 0 0 0 0,1 0 0 0 0,-1 0 0 0 0,1 0 0 0 0,-1 0 1 0 0,1 0-1 0 0,-1 0 0 0 0,1 0 0 0 0,-1 0 0 0 0,1 0 1 0 0,0 0-1 0 0,0 0 0 0 0,-1 0 0 0 0,1 0 0 0 0,0 0 0 0 0,0 0 1 0 0,0 0-1 0 0,0 1 0 0 0,0-1 0 0 0,1 0 0 0 0,-1 0 1 0 0,0 0-1 0 0,0 0 0 0 0,1 0 0 0 0,-1 0 0 0 0,1 0 0 0 0,-1 0 1 0 0,1 0-1 0 0,-1 0 0 0 0,1 0 0 0 0,-1 0 0 0 0,1-1 1 0 0,0 1-1 0 0,0 0 0 0 0,-1 0 0 0 0,1 0 0 0 0,0-1 0 0 0,0 1 1 0 0,0 0-1 0 0,0-1 0 0 0,0 1 0 0 0,0-1 0 0 0,0 1 1 0 0,0-1-57 0 0,70 10 10036 0 0,33-41-5092 0 0,-80 18-4288 0 0,1 0 0 0 0,-1-2 1 0 0,-1 0-1 0 0,-1-2 0 0 0,0 0 0 0 0,-2-2 0 0 0,1 0 0 0 0,5-9-656 0 0,-2 0 127 0 0,-1 0 0 0 0,-2-2 0 0 0,0-1 0 0 0,-2-1 0 0 0,-2 0 0 0 0,-1-1 0 0 0,-1-1 0 0 0,-2-1 0 0 0,-1 0 0 0 0,-2 0 0 0 0,4-30-127 0 0,1-44-553 0 0,-16 293-232 0 0,2 217-1660 0 0,17-135-2972 0 0,-9-188 2967 0 0,22 242-8962 0 0,-23-106 10211 0 0,-7-171 1408 0 0,-5 71 3346 0 0,-21-44 3641 0 0,24-68-6951 0 0,0 0 0 0 0,0 0 0 0 0,0 0-1 0 0,0 0 1 0 0,0 0 0 0 0,-1 0 0 0 0,1-1-1 0 0,-1 1 1 0 0,0 0 0 0 0,1-1 0 0 0,-1 1-1 0 0,0-1 1 0 0,0 0 0 0 0,0 0 0 0 0,0 0-1 0 0,0 0 1 0 0,0 0 0 0 0,0 0 0 0 0,0 0-1 0 0,0-1 1 0 0,0 1 0 0 0,0-1 0 0 0,-1 1-1 0 0,1-1 1 0 0,0 0 0 0 0,0 0 0 0 0,-1 0-1 0 0,1 0 1 0 0,0 0 0 0 0,0 0 0 0 0,-1-1-1 0 0,1 1 1 0 0,0-1 0 0 0,0 0-1 0 0,0 0 1 0 0,0 1 0 0 0,0-1 0 0 0,0-1-1 0 0,-2 0-242 0 0,-1-1 142 0 0,1 0 0 0 0,0-1 0 0 0,0 0 0 0 0,0 1 0 0 0,0-1-1 0 0,0-1 1 0 0,1 1 0 0 0,-1-1 0 0 0,1 1 0 0 0,0-1 0 0 0,1 0-1 0 0,-1 0 1 0 0,1 0 0 0 0,0 0 0 0 0,-1-6-142 0 0,-1-12 52 0 0,1-1-1 0 0,2 1 1 0 0,0-1 0 0 0,1 0 0 0 0,1 1 0 0 0,2-1 0 0 0,0 1-1 0 0,2-1 1 0 0,0 1 0 0 0,1 1 0 0 0,8-18-52 0 0,69-143-3662 0 0,-51 130-368 0 0,-8 18-2199 0 0,-6 8-2973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0 17612 0 0,'0'0'2019'0'0,"0"0"-549"0"0,0 0-353 0 0,0 0-237 0 0,0 0-257 0 0,0 0-145 0 0,0 0-106 0 0,0 0-136 0 0,0 0-103 0 0,0 0-92 0 0,-33 15-57 0 0,-101 49-36 0 0,52 0-66 0 0,78-61 94 0 0,0 1 1 0 0,0-1 0 0 0,0 1 0 0 0,1 0 0 0 0,0 0 0 0 0,-1 0-1 0 0,1 0 1 0 0,1 1 0 0 0,-1-1 0 0 0,1 1 0 0 0,0-1 0 0 0,0 1-1 0 0,0 0 1 0 0,0 0 0 0 0,1 0 0 0 0,0 0 0 0 0,0 0-1 0 0,0 1 1 0 0,1-1 0 0 0,0 0 0 0 0,0 0 0 0 0,0 0 0 0 0,1 1-1 0 0,-1-1 1 0 0,1 0 0 0 0,0 0 0 0 0,1 0 0 0 0,-1 0-1 0 0,1 0 1 0 0,0 0 0 0 0,0-1 0 0 0,1 1 0 0 0,-1 0 0 0 0,1-1-1 0 0,0 0 1 0 0,1 0 0 0 0,1 2 23 0 0,10 4-28 0 0,1 0-1 0 0,1-1 1 0 0,-1-1-1 0 0,1-1 1 0 0,1-1-1 0 0,-1 0 1 0 0,1-1 0 0 0,0-1-1 0 0,1 0 1 0 0,-1-2-1 0 0,0 0 1 0 0,1-1-1 0 0,-1-1 1 0 0,1-1-1 0 0,18-2 29 0 0,-15 1-202 0 0,0 0 1 0 0,0-2-1 0 0,-1 0 0 0 0,1-2 0 0 0,-1 0 0 0 0,0-1 0 0 0,4-3 202 0 0,29-17-4454 0 0,-6-7-5793 0 0,-34 22 2851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2:59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0 0 0,'0'0'507'0'0,"0"0"9"0"0,0 0 315 0 0,0 0 433 0 0,0 0 338 0 0,0 0 99 0 0,0 0-95 0 0,0 0-191 0 0,0 0-263 0 0,0 0-238 0 0,0 0-193 0 0,15-15-163 0 0,51-43-110 0 0,20-50 765 0 0,4-16-202 0 0,-141 276 1530 0 0,11 29-1820 0 0,8 1-1 0 0,-3 115-720 0 0,-12 75-168 0 0,46-298-1025 0 0,20-82-2353 0 0,51-148-8530 0 0,-61 129 9618 0 0</inkml:trace>
  <inkml:trace contextRef="#ctx0" brushRef="#br0" timeOffset="372.419">499 382 3585 0 0,'0'0'1640'0'0,"0"0"-266"0"0,0 0 74 0 0,0 0 294 0 0,0 0 121 0 0,0 0-228 0 0,0 0-398 0 0,0 0-440 0 0,0 0-341 0 0,0 0-175 0 0,0 0-69 0 0,0 0-36 0 0,0 0-22 0 0,-29 8 7 0 0,-95 26-2 0 0,106-29-83 0 0,-14 2 215 0 0,1 2 0 0 0,1 2 0 0 0,0 0 0 0 0,0 2 0 0 0,-15 10-291 0 0,41-21 46 0 0,0 1 1 0 0,0-1 0 0 0,0 0-1 0 0,1 1 1 0 0,-1 0 0 0 0,1 0-1 0 0,0 0 1 0 0,0 0 0 0 0,0 0-1 0 0,0 1 1 0 0,0 0 0 0 0,1-1-1 0 0,0 1 1 0 0,-1 0 0 0 0,1 0-1 0 0,1 0 1 0 0,-1 0 0 0 0,1 0-1 0 0,-1 1 1 0 0,1-1 0 0 0,1 0-1 0 0,-1 1 1 0 0,0-1 0 0 0,1 1 0 0 0,0-1-1 0 0,0 1 1 0 0,1-1 0 0 0,-1 1-1 0 0,1-1 1 0 0,0 0 0 0 0,0 1-1 0 0,0-1 1 0 0,0 0 0 0 0,1 0-1 0 0,0 0 1 0 0,0 0 0 0 0,0 0-1 0 0,0 0 1 0 0,1 0 0 0 0,-1-1-1 0 0,1 1 1 0 0,0-1 0 0 0,1 1-47 0 0,185 140 2666 0 0,-184-140-2571 0 0,-1 1 1 0 0,0-1 0 0 0,0 1-1 0 0,0 0 1 0 0,0 1 0 0 0,-1-1 0 0 0,0 0-1 0 0,0 1 1 0 0,0 0 0 0 0,-1 0-1 0 0,0 0 1 0 0,0 0 0 0 0,0 0-1 0 0,-1 0 1 0 0,0 1 0 0 0,0-1 0 0 0,0 0-1 0 0,-1 1 1 0 0,0-1 0 0 0,-1 0-1 0 0,1 1 1 0 0,-2 1-96 0 0,2-6 10 0 0,-3 31-314 0 0,33-33-2582 0 0,-10-7-1567 0 0,-3-6-4733 0 0,-15 12 7433 0 0,2-4-4904 0 0</inkml:trace>
  <inkml:trace contextRef="#ctx0" brushRef="#br0" timeOffset="612.886">652 916 11386 0 0,'0'0'1482'0'0,"0"0"-520"0"0,0 0-36 0 0,0 0 125 0 0,0 0-2 0 0,0 0-219 0 0,0 0-259 0 0,0 0-219 0 0,0 0-189 0 0,0 0-110 0 0,0 0-66 0 0,-1 30-66 0 0,-3 130-438 0 0,6-190-8415 0 0,5-19 339 0 0,-2 30 7902 0 0</inkml:trace>
  <inkml:trace contextRef="#ctx0" brushRef="#br0" timeOffset="757.46">604 330 4945 0 0,'0'0'2697'0'0,"0"0"-713"0"0,0 0-560 0 0,0 0-455 0 0,0 0-473 0 0,0 0-520 0 0,0 0-1033 0 0,0 0-679 0 0,0 0-808 0 0,0 0-1361 0 0,0 0 656 0 0</inkml:trace>
  <inkml:trace contextRef="#ctx0" brushRef="#br0" timeOffset="1116.82">779 1085 13931 0 0,'0'0'1502'0'0,"0"0"-319"0"0,0 0-155 0 0,0 0-44 0 0,0 0-148 0 0,0 0-258 0 0,0 0-182 0 0,0 0-140 0 0,0 0-120 0 0,0 0-52 0 0,0 0-19 0 0,0 0-10 0 0,16-33-6 0 0,52-103 21 0 0,-11 51 127 0 0,-13 48-564 0 0,-30 78-334 0 0,-11 24 519 0 0,-4-53 185 0 0,1-1 0 0 0,0 1 1 0 0,1 0-1 0 0,0 0 1 0 0,1-1-1 0 0,0 1 1 0 0,0 0-1 0 0,2-1 1 0 0,-1 0-1 0 0,2 0 0 0 0,-1 0 1 0 0,1 0-1 0 0,4 5-3 0 0,-6-14 74 0 0,-1 0 0 0 0,1 0 0 0 0,-1 0 0 0 0,1-1 0 0 0,0 1 0 0 0,-1-1 0 0 0,1 0 0 0 0,0 0 0 0 0,0 0 0 0 0,0 0 0 0 0,0 0 0 0 0,0 0 0 0 0,0-1 0 0 0,1 1 0 0 0,-1-1 0 0 0,0 0 0 0 0,0 0 0 0 0,0 0 0 0 0,0-1 0 0 0,0 1 0 0 0,0-1 0 0 0,1 0 0 0 0,-1 0 0 0 0,0 0 0 0 0,-1 0 0 0 0,1 0 0 0 0,0 0 0 0 0,0-1 0 0 0,0 1 0 0 0,-1-1 0 0 0,1 0 0 0 0,-1 0 0 0 0,1 0 0 0 0,-1 0 0 0 0,0-1 0 0 0,0 1 0 0 0,0 0 0 0 0,0-1 0 0 0,0 1 0 0 0,-1-1 0 0 0,1 0 0 0 0,-1 0 0 0 0,2-2-74 0 0,54-94 1338 0 0,-13-18-690 0 0,-39 65-4477 0 0,-4 52-3457 0 0,3-1-63 0 0,-3 1 501 0 0</inkml:trace>
  <inkml:trace contextRef="#ctx0" brushRef="#br0" timeOffset="1709.389">1389 1026 12731 0 0,'0'0'1697'0'0,"0"0"-631"0"0,0 0-107 0 0,0 0 182 0 0,0 0 80 0 0,0 0-102 0 0,0 0-178 0 0,0 0-190 0 0,0 0-170 0 0,0 0-167 0 0,31-26-131 0 0,98-80-59 0 0,-63 33 150 0 0,-65 72-381 0 0,0 0 0 0 0,1 0 0 0 0,-1 0 0 0 0,0 0 1 0 0,0 0-1 0 0,0 0 0 0 0,0 0 0 0 0,0 0 0 0 0,0 0 0 0 0,0 0 0 0 0,-1-1 0 0 0,1 1 0 0 0,0 0 0 0 0,-1-1 0 0 0,1 1 0 0 0,-1 0 0 0 0,1-1 0 0 0,-1 1 0 0 0,0-1 0 0 0,1 1 0 0 0,-1-1 0 0 0,0 1 0 0 0,0-1 0 0 0,0 1 0 0 0,0-1 0 0 0,0 1 0 0 0,-1-1 0 0 0,1 1 0 0 0,0 0 0 0 0,-1-1 0 0 0,1 1 0 0 0,-1-1 0 0 0,1 1 0 0 0,-1 0 1 0 0,0-1-1 0 0,1 1 0 0 0,-1 0 0 0 0,0 0 0 0 0,0 0 0 0 0,0-1 0 0 0,0 1 0 0 0,0 0 0 0 0,0 0 0 0 0,0 0 0 0 0,0 1 0 0 0,-1-1 0 0 0,1 0 0 0 0,0 0 0 0 0,0 1 0 0 0,-1-1 0 0 0,1 0 0 0 0,-1 1 0 0 0,1 0 0 0 0,0-1 0 0 0,-1 1 0 0 0,1 0 0 0 0,-1 0 0 0 0,0-1 7 0 0,-7 3-95 0 0,0 0-1 0 0,0 1 1 0 0,0 0-1 0 0,0 0 0 0 0,0 1 1 0 0,1 0-1 0 0,-1 0 1 0 0,1 1-1 0 0,0 0 1 0 0,1 1-1 0 0,-1 0 1 0 0,1 0-1 0 0,0 0 0 0 0,1 1 1 0 0,-1 0-1 0 0,1 0 1 0 0,1 1-1 0 0,-1 0 1 0 0,1 0-1 0 0,1 0 0 0 0,-1 0 1 0 0,2 1-1 0 0,-1 0 1 0 0,1 0-1 0 0,0 0 1 0 0,1 0-1 0 0,0 0 1 0 0,0 0-1 0 0,1 1 0 0 0,1-1 1 0 0,-1 0-1 0 0,1 1 96 0 0,2-4 32 0 0,1 0-1 0 0,-1 0 0 0 0,1-1 0 0 0,0 1 1 0 0,0-1-1 0 0,1 1 0 0 0,0-1 0 0 0,-1-1 1 0 0,2 1-1 0 0,-1 0 0 0 0,1-1 0 0 0,-1 0 1 0 0,1 0-1 0 0,0 0 0 0 0,1-1 0 0 0,-1 0 1 0 0,0 0-1 0 0,1 0 0 0 0,0 0 0 0 0,0-1 1 0 0,0 0-1 0 0,0 0 0 0 0,0-1 0 0 0,0 0 1 0 0,0 0-1 0 0,0 0 0 0 0,1-1 0 0 0,-1 0 1 0 0,0 0-1 0 0,2 0-31 0 0,7 0 128 0 0,0 0-1 0 0,0-1 1 0 0,0 0 0 0 0,0-1-1 0 0,0-1 1 0 0,0 0 0 0 0,0-1-1 0 0,-1-1 1 0 0,1 0 0 0 0,-1-1-1 0 0,-1-1 1 0 0,9-5-128 0 0,29-24 408 0 0,-1-3-1 0 0,-2-2 1 0 0,-2-2 0 0 0,26-31-408 0 0,-46 46 119 0 0,-3 3-125 0 0,-1-1 0 0 0,-1-1 0 0 0,-2 0 1 0 0,0-2-1 0 0,-2 0 0 0 0,-2-2 0 0 0,0 1 0 0 0,-2-2 1 0 0,-2 0-1 0 0,0 0 0 0 0,-2-1 0 0 0,-2 0 0 0 0,-1 0 1 0 0,-2-1-1 0 0,-1 0 0 0 0,-1 0 0 0 0,-2-4 6 0 0,1 33-13 0 0,-1 0 0 0 0,1-1 1 0 0,-1 1-1 0 0,0-1 0 0 0,0 1 0 0 0,-1-1 0 0 0,0 1 0 0 0,0-1 0 0 0,0 1 0 0 0,0 0 1 0 0,-1-1-1 0 0,0 1 0 0 0,0 0 0 0 0,0 0 0 0 0,-1 0 0 0 0,0 0 0 0 0,0 1 0 0 0,0-1 1 0 0,0 1-1 0 0,-1 0 0 0 0,0 0 0 0 0,0 0 0 0 0,0 0 0 0 0,0 1 0 0 0,0-1 0 0 0,-5-1 13 0 0,5 5-30 0 0,0 0-1 0 0,1 1 0 0 0,-1 0 1 0 0,1 0-1 0 0,-1 0 0 0 0,1 1 1 0 0,-1-1-1 0 0,1 1 0 0 0,0 0 1 0 0,-1-1-1 0 0,1 1 0 0 0,0 1 1 0 0,1-1-1 0 0,-1 0 0 0 0,0 1 1 0 0,0 0-1 0 0,1-1 0 0 0,0 1 1 0 0,-1 0-1 0 0,1 0 0 0 0,-1 3 31 0 0,-9 15 27 0 0,1 1 0 0 0,1 0 0 0 0,1 1 1 0 0,1 0-1 0 0,1 1 0 0 0,1-1 0 0 0,1 1 0 0 0,1 1 0 0 0,1-1 0 0 0,1 0 0 0 0,1 1 0 0 0,1-1 0 0 0,2 1 0 0 0,0 1-27 0 0,2 8 69 0 0,0 0 1 0 0,3 0-1 0 0,0 0 1 0 0,2-1-1 0 0,14 32-69 0 0,1 7 49 0 0,38 153-18 0 0,-60-206-53 0 0,0-13-12 0 0,-1 0 0 0 0,0 0 0 0 0,0 1 0 0 0,0-1 0 0 0,-1 0 0 0 0,0 1 1 0 0,0-1-1 0 0,-1 0 0 0 0,0 1 0 0 0,0-1 0 0 0,0 0 0 0 0,-1 0 1 0 0,0 0-1 0 0,-2 6 34 0 0,-13-13-5455 0 0,5-17-8273 0 0,10 11 9419 0 0</inkml:trace>
  <inkml:trace contextRef="#ctx0" brushRef="#br0" timeOffset="1964.421">1707 673 8994 0 0,'0'0'3505'0'0,"0"0"-1880"0"0,0 0-524 0 0,0 0 100 0 0,0 0 19 0 0,0 0-173 0 0,0 0-170 0 0,0 0-85 0 0,36-7-69 0 0,112-21-89 0 0,27 8 853 0 0,-9 23-1604 0 0,-61 26-5944 0 0,-88-22 637 0 0,-7-2-5276 0 0</inkml:trace>
  <inkml:trace contextRef="#ctx0" brushRef="#br0" timeOffset="2207.45">2572 916 11779 0 0,'0'0'856'0'0,"0"0"-304"0"0,0 0-72 0 0,0 0-72 0 0,0 0-80 0 0,0 0-160 0 0,0 0-192 0 0,0 0-312 0 0,0 0-672 0 0,0 0-1473 0 0,0 0-2048 0 0,0 0-1664 0 0</inkml:trace>
  <inkml:trace contextRef="#ctx0" brushRef="#br0" timeOffset="2358.767">2495 481 19876 0 0,'0'0'1257'0'0,"0"0"-337"0"0,0 0-272 0 0,0 0-280 0 0,0 0-160 0 0,0 0-152 0 0,0 0-184 0 0,0 0-184 0 0,0 0-216 0 0,0 0-224 0 0,0 0-433 0 0,0 0-839 0 0,0 0-1929 0 0,0 0-2168 0 0,61-14-2209 0 0</inkml:trace>
  <inkml:trace contextRef="#ctx0" brushRef="#br0" timeOffset="3262.443">560 525 15531 0 0,'0'0'1801'0'0,"0"0"-761"0"0,0 0-424 0 0,0 0-72 0 0,0 0-128 0 0,0 0-192 0 0,0 0-176 0 0,0 0-264 0 0,0 0-424 0 0,0 0-672 0 0,0 0-1665 0 0,0 0-2888 0 0,0 0-3345 0 0</inkml:trace>
  <inkml:trace contextRef="#ctx0" brushRef="#br0" timeOffset="4825.7">2523 783 0 0 0,'0'0'968'0'0,"0"0"463"0"0,0 0 164 0 0,0 0-16 0 0,0 0-44 0 0,0 0-116 0 0,0 0-153 0 0,0 0-151 0 0,0 0-131 0 0,0 0-97 0 0,8 0 2437 0 0,-16 56 1181 0 0,6 175-3818 0 0,8-202-1141 0 0,-1-26-3366 0 0,2-1-3803 0 0,-7-2-1775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131 442 2417 0 0,'0'0'2337'0'0,"0"0"-920"0"0,0 0-417 0 0,0 0 193 0 0,0 0 312 0 0,0 0 147 0 0,0 0-85 0 0,0 0-232 0 0,0 0-255 0 0,0 0-216 0 0,0 0-173 0 0,32-27-143 0 0,98-85-85 0 0,-58 38 357 0 0,-64 64-657 0 0,0 1 0 0 0,-1-1 1 0 0,0-1-1 0 0,-1 1 0 0 0,0-1 0 0 0,0 0 0 0 0,-2-1 0 0 0,1 1 0 0 0,-1-1 0 0 0,-1 0 0 0 0,0 0 0 0 0,0 0 0 0 0,-1 0 0 0 0,-1-1 0 0 0,0-6-163 0 0,-1 18 26 0 0,1-1 0 0 0,-1 1 0 0 0,0 0 0 0 0,0-1 0 0 0,0 1 0 0 0,1 0 0 0 0,-1-1 0 0 0,-1 1 0 0 0,1-1 0 0 0,0 1 0 0 0,0 0 0 0 0,0-1 0 0 0,-1 1 0 0 0,1 0 0 0 0,-1-1-1 0 0,1 1 1 0 0,-1 0 0 0 0,1-1 0 0 0,-1 1 0 0 0,0 0 0 0 0,0 0 0 0 0,0 0 0 0 0,1 0 0 0 0,-1 0 0 0 0,0 0 0 0 0,0 0 0 0 0,-1 0 0 0 0,1 0 0 0 0,0 0 0 0 0,0 1 0 0 0,0-1 0 0 0,0 0 0 0 0,-1 1 0 0 0,1-1 0 0 0,0 1 0 0 0,-1-1 0 0 0,1 1-1 0 0,0 0 1 0 0,-1-1-26 0 0,-5 47-544 0 0,41 322 650 0 0,-9-189-125 0 0,-8 0-1 0 0,-7 2 1 0 0,-12 117 19 0 0,0-254-62 0 0,-2 0 0 0 0,-1 0 0 0 0,-3 0 1 0 0,-1-1-1 0 0,-3 0 0 0 0,-1 0 0 0 0,-2-2 0 0 0,-2 0 0 0 0,-1 0 0 0 0,-3-2 0 0 0,-18 28 62 0 0,33-58 7 0 0,0-1-1 0 0,0 0 1 0 0,0 0 0 0 0,-1 0-1 0 0,0-1 1 0 0,-1 0 0 0 0,1 0-1 0 0,-1-1 1 0 0,-1 0 0 0 0,1 0-1 0 0,-1-1 1 0 0,0 0 0 0 0,0-1-1 0 0,-1 0 1 0 0,1 0 0 0 0,-1-1-1 0 0,0 0 1 0 0,0-1 0 0 0,0 0-1 0 0,-6 1-6 0 0,9-6 32 0 0,0 1-1 0 0,0-1 1 0 0,0 0-1 0 0,0-1 1 0 0,1 0 0 0 0,-1 0-1 0 0,1 0 1 0 0,0-1-1 0 0,0 0 1 0 0,1 0-1 0 0,0 0 1 0 0,0-1 0 0 0,0 1-1 0 0,0-1 1 0 0,1 0-1 0 0,0-1 1 0 0,0 1-1 0 0,1-1 1 0 0,-1 0-1 0 0,2 0 1 0 0,-1 0-32 0 0,-5-19 89 0 0,1-1 1 0 0,1 0-1 0 0,2 0 1 0 0,0 0-1 0 0,2-1 1 0 0,1 0-1 0 0,2 1 1 0 0,0-1-1 0 0,2 1 0 0 0,0 0 1 0 0,2 0-1 0 0,2 0 1 0 0,0 0-1 0 0,2 1 1 0 0,6-13-90 0 0,-6 2 43 0 0,3 1 0 0 0,1 0 0 0 0,1 1 0 0 0,2 0 1 0 0,1 2-1 0 0,2 0 0 0 0,1 1 0 0 0,2 1 0 0 0,1 0 1 0 0,1 2-1 0 0,2 1 0 0 0,1 1 0 0 0,21-16-43 0 0,-41 38-306 0 0,0 1 0 0 0,0 0 0 0 0,1 0 0 0 0,-1 1 0 0 0,1 0 0 0 0,0 0 0 0 0,0 1 0 0 0,0 0 0 0 0,0 0-1 0 0,0 1 1 0 0,0 0 0 0 0,0 0 0 0 0,0 1 0 0 0,7 0 306 0 0,-7 0-965 0 0,13 2-2845 0 0,-7 3-2588 0 0,-5 0-2013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5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50 340 4689 0 0,'0'0'2595'0'0,"0"0"-796"0"0,0 0-202 0 0,0 0 96 0 0,0 0 86 0 0,0 0-54 0 0,0 0-170 0 0,0 0-219 0 0,0 0-249 0 0,0 0-222 0 0,-8 32-167 0 0,-24 94-127 0 0,22-85 260 0 0,10-41-462 0 0,0 0 19 0 0,0 0 87 0 0,0-19 1347 0 0,4-22-1701 0 0,2 0 1 0 0,1 0 0 0 0,2 1 0 0 0,2 0 0 0 0,1 1 0 0 0,2 1 0 0 0,2 0 0 0 0,2 0 0 0 0,5-6-122 0 0,44-66-1492 0 0,-29 101-5670 0 0,-15 17-3807 0 0,-20-4 3621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67 153 12947 0 0,'0'0'3203'0'0,"0"0"-1704"0"0,0 0-759 0 0,0 0-206 0 0,0 0-188 0 0,0 0-162 0 0,0 0-69 0 0,0 0-59 0 0,0 0-28 0 0,0 0 0 0 0,0 0 26 0 0,0 0 43 0 0,0 0 31 0 0,0 22 48 0 0,2 63 37 0 0,-2-84-201 0 0,0 0-1 0 0,0 0 0 0 0,0 0 1 0 0,-1-1-1 0 0,1 1 0 0 0,0 0 1 0 0,0 0-1 0 0,0-1 0 0 0,1 1 1 0 0,-1 0-1 0 0,0 0 0 0 0,0 0 1 0 0,0-1-1 0 0,0 1 0 0 0,1 0 1 0 0,-1 0-1 0 0,0-1 0 0 0,1 1 1 0 0,-1 0-1 0 0,1-1 0 0 0,-1 1 1 0 0,1 0-1 0 0,-1-1 0 0 0,1 1 1 0 0,-1-1-1 0 0,1 1 0 0 0,-1-1 1 0 0,1 1-1 0 0,0-1 0 0 0,-1 1 1 0 0,1-1-1 0 0,0 0 0 0 0,-1 1 1 0 0,1-1-1 0 0,0 0 1 0 0,0 0-1 0 0,-1 1 0 0 0,1-1 1 0 0,0 0-1 0 0,0 0 0 0 0,-1 0 1 0 0,1 0-1 0 0,0 0 0 0 0,0 0 1 0 0,0 0-1 0 0,-1 0 0 0 0,1 0 1 0 0,0-1-1 0 0,0 1 0 0 0,0 0-11 0 0,4-1 163 0 0,2 1 5 0 0,0-1 0 0 0,0 1 0 0 0,0-1 1 0 0,0-1-1 0 0,0 1 0 0 0,0-1 0 0 0,0-1 0 0 0,-1 1 0 0 0,0-1 1 0 0,1 0-1 0 0,-1 0 0 0 0,0-1 0 0 0,0 0 0 0 0,-1 0 0 0 0,1 0 1 0 0,-1-1-1 0 0,0 0 0 0 0,0 0 0 0 0,0 0 0 0 0,0-1-168 0 0,1-1 118 0 0,0 0-1 0 0,-1 0 1 0 0,1 0 0 0 0,-1-1-1 0 0,-1 0 1 0 0,1 0 0 0 0,-1 0-1 0 0,-1 0 1 0 0,0-1 0 0 0,0 0-1 0 0,0 1 1 0 0,-1-1 0 0 0,-1 0-1 0 0,1 0 1 0 0,-1 0-1 0 0,-1 0 1 0 0,0-1 0 0 0,0 1-1 0 0,-1-2-117 0 0,0 8-9 0 0,0 0-1 0 0,0 1 0 0 0,0-1 0 0 0,0 1 1 0 0,-1-1-1 0 0,1 1 0 0 0,-1-1 1 0 0,1 1-1 0 0,-1 0 0 0 0,0-1 0 0 0,0 1 1 0 0,0 0-1 0 0,0 0 0 0 0,-1 1 0 0 0,1-1 1 0 0,0 0-1 0 0,-1 1 0 0 0,0-1 0 0 0,1 1 1 0 0,-1 0-1 0 0,1 0 0 0 0,-1 0 1 0 0,0 0-1 0 0,0 0 0 0 0,0 1 0 0 0,1-1 1 0 0,-1 1-1 0 0,0 0 0 0 0,0 0 0 0 0,-2 0 10 0 0,-87 17-2506 0 0,25 26-2704 0 0,27-11-5515 0 0,24-20 2782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7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7522 0 0,'0'0'1733'0'0,"0"0"-243"0"0,0 0 54 0 0,0 0 143 0 0,0 0 8 0 0,0 0-72 0 0,0 0-148 0 0,0 0-265 0 0,0 0-237 0 0,0 0-138 0 0,0 0-95 0 0,0 0-50 0 0,6-1-73 0 0,-5 1-611 0 0,1 0 40 0 0,0 0 0 0 0,0 0 0 0 0,0 0 1 0 0,0-1-1 0 0,0 1 0 0 0,0-1 0 0 0,0 1 1 0 0,0-1-1 0 0,0 0 0 0 0,-1 0 1 0 0,1 0-1 0 0,0 0 0 0 0,0 0 0 0 0,-1 0 1 0 0,1 0-1 0 0,0 0 0 0 0,-1-1 1 0 0,0 1-1 0 0,1-1 0 0 0,-1 1 0 0 0,0-1 1 0 0,1 0-1 0 0,-1 1 0 0 0,0-1 0 0 0,0 0 1 0 0,0-1-47 0 0,113-165 188 0 0,-90 158-1130 0 0,-17 40 132 0 0,-1 1 844 0 0,-4-27-7 0 0,0 0 1 0 0,1 1-1 0 0,0-1 0 0 0,0 0 1 0 0,0 0-1 0 0,0 0 1 0 0,0-1-1 0 0,1 1 0 0 0,-1-1 1 0 0,1 0-1 0 0,0 0 0 0 0,0 0 1 0 0,0 0-1 0 0,1-1 0 0 0,-1 1 1 0 0,1-1-1 0 0,-1 0 1 0 0,1-1-1 0 0,0 1 0 0 0,-1-1 1 0 0,1 0-1 0 0,0 0 0 0 0,0 0 1 0 0,0-1-1 0 0,0 0 0 0 0,0 0 1 0 0,0 0-1 0 0,0-1 1 0 0,0 1-28 0 0,5-1 163 0 0,-1-1 1 0 0,1 0-1 0 0,-1 0 1 0 0,0-1-1 0 0,1 0 1 0 0,-2-1-1 0 0,1 0 1 0 0,0 0 0 0 0,-1-1-1 0 0,0 0 1 0 0,0 0-1 0 0,0-1 1 0 0,0 0-1 0 0,4-5-163 0 0,58-73 719 0 0,-36 21-3721 0 0,-30 45-3284 0 0,-3 15 4096 0 0,0-2-9574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06.0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28 784 10170 0 0,'0'0'4624'0'0,"0"0"-2601"0"0,0 0-918 0 0,0 0-159 0 0,0 0-154 0 0,0 0-214 0 0,0 0-192 0 0,0 0-160 0 0,0 0-113 0 0,0 0-74 0 0,0 0-91 0 0,0 0-59 0 0,4 29-80 0 0,12 87-114 0 0,-10-88-140 0 0,-6-28-204 0 0,0-5-1803 0 0,0-52-11975 0 0,0 46 12057 0 0</inkml:trace>
  <inkml:trace contextRef="#ctx0" brushRef="#br0" timeOffset="237.432">1 320 0 0 0,'0'0'0'0'0,"0"0"520"0"0,0 0-328 0 0,0 0-520 0 0,0 0-56 0 0,0 0 384 0 0,0 0 0 0 0,0 0 0 0 0,0 0 0 0 0,0 0 0 0 0</inkml:trace>
  <inkml:trace contextRef="#ctx0" brushRef="#br0" timeOffset="468.534">426 593 2040 0 0,'0'0'3052'0'0,"0"0"-242"0"0,0 0-163 0 0,0 0-53 0 0,0 0-200 0 0,0 0-354 0 0,0 0-469 0 0,0 0-481 0 0,0 0-429 0 0,0 0-211 0 0,0 0-40 0 0,0 0-12 0 0,-19 7 18 0 0,-98 34 243 0 0,113-39-663 0 0,0 1 1 0 0,0-1 0 0 0,0 1 0 0 0,0 0-1 0 0,1 0 1 0 0,-1 0 0 0 0,1 0-1 0 0,0 1 1 0 0,0-1 0 0 0,0 1 0 0 0,0 0-1 0 0,0 0 1 0 0,1 0 0 0 0,0 0 0 0 0,0 0-1 0 0,0 1 1 0 0,0-1 0 0 0,1 1 0 0 0,0-1-1 0 0,0 1 1 0 0,0-1 0 0 0,0 1-1 0 0,1 0 1 0 0,-1-1 0 0 0,1 1 0 0 0,0 0-1 0 0,1 0 1 0 0,-1-1 0 0 0,1 1 0 0 0,0 0-1 0 0,1 1 4 0 0,1 1-33 0 0,1 0 0 0 0,0 0 0 0 0,1 0 0 0 0,-1 0 0 0 0,1-1 0 0 0,1 1 0 0 0,-1-1 0 0 0,1 0 0 0 0,0-1 0 0 0,0 0 0 0 0,1 0 0 0 0,-1 0 0 0 0,1-1 0 0 0,0 0 0 0 0,1 0 0 0 0,6 2 33 0 0,-4-1-66 0 0,0-1 0 0 0,0-1 0 0 0,1 0 0 0 0,-1 0 0 0 0,1-1 1 0 0,0 0-1 0 0,0-1 0 0 0,0 0 0 0 0,-1-1 0 0 0,1 0 0 0 0,0-1 0 0 0,0 0 0 0 0,0-1 0 0 0,0 0 0 0 0,-1 0 0 0 0,1-1 0 0 0,-1-1 0 0 0,0 0 0 0 0,0 0 0 0 0,0-1 1 0 0,0 0-1 0 0,-1-1 0 0 0,0 0 0 0 0,0 0 0 0 0,6-7 66 0 0,87-91-5792 0 0,-67 56 806 0 0,-12 13-1268 0 0,-12 16 2332 0 0</inkml:trace>
  <inkml:trace contextRef="#ctx0" brushRef="#br0" timeOffset="733.229">978 0 13171 0 0,'0'0'1624'0'0,"0"0"-518"0"0,0 0-257 0 0,0 0 43 0 0,0 0 59 0 0,0 0 47 0 0,0 0-71 0 0,0 0-156 0 0,0 0-127 0 0,0 0-92 0 0,-1 36-60 0 0,-6 112-63 0 0,-6 198 904 0 0,8-44-1577 0 0,20-232-2430 0 0,-15-70 1804 0 0,0 0-81 0 0,0-38-8814 0 0,0 21 3225 0 0,0 6 2845 0 0</inkml:trace>
  <inkml:trace contextRef="#ctx0" brushRef="#br0" timeOffset="903.31">623 438 10642 0 0,'0'0'2616'0'0,"0"0"-1148"0"0,0 0-341 0 0,0 0 66 0 0,0 0-60 0 0,0 0-181 0 0,0 0-181 0 0,36-3-107 0 0,116-10-91 0 0,124 7 938 0 0,-104 28-3527 0 0,-130-14-2811 0 0,-2-2-4447 0 0,-29-5 2741 0 0</inkml:trace>
  <inkml:trace contextRef="#ctx0" brushRef="#br0" timeOffset="1216.477">1378 273 11274 0 0,'0'0'8378'0'0,"0"0"-7426"0"0,0 0-191 0 0,0 0-145 0 0,0 0-200 0 0,0 0-200 0 0,0 0-192 0 0,0 0-272 0 0,0 0-336 0 0,0 0-217 0 0,0 0-303 0 0,0 0-600 0 0,0 0-1577 0 0,0 0-2552 0 0,-6 11-3249 0 0</inkml:trace>
  <inkml:trace contextRef="#ctx0" brushRef="#br0" timeOffset="1057.436">1409 615 10834 0 0,'0'0'3185'0'0,"0"0"-1489"0"0,0 0-375 0 0,0 0-225 0 0,0 0-368 0 0,0 0-360 0 0,0 0-240 0 0,0 0-208 0 0,0 0-168 0 0,0 0-280 0 0,0 0-632 0 0,0 0-1209 0 0,0 0-2448 0 0,0 0-5337 0 0</inkml:trace>
  <inkml:trace contextRef="#ctx0" brushRef="#br0" timeOffset="3118.345">1372 652 0 0 0,'-22'0'0'0'0,"19"-1"0"0"0,2-2-2976 0 0,0-1 4264 0 0,2-8 13794 0 0,-1 16-13031 0 0,0-3-1391 0 0,-7 37 2651 0 0,-22 133-1849 0 0,29-134-3055 0 0,0-36 253 0 0,0-1-979 0 0,0 0-2279 0 0,0 0-4069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 6441 0 0,'0'0'3282'0'0,"0"0"-1751"0"0,0 0-532 0 0,0 0 47 0 0,0 0 139 0 0,0 0 13 0 0,0 0-140 0 0,0 0-224 0 0,0 0-229 0 0,0 0-232 0 0,0 0-162 0 0,-12 18-87 0 0,-36 55-106 0 0,47-71-66 0 0,-1 0 0 0 0,1 0-1 0 0,0 0 1 0 0,-1 0-1 0 0,1 0 1 0 0,0 0-1 0 0,0 1 1 0 0,1-1-1 0 0,-1 0 1 0 0,0 1 0 0 0,1-1-1 0 0,-1 0 1 0 0,1 1-1 0 0,0-1 1 0 0,0 1-1 0 0,0-1 1 0 0,0 0 0 0 0,0 1-1 0 0,0-1 1 0 0,1 1-1 0 0,-1-1 1 0 0,1 0-1 0 0,0 1 1 0 0,0-1 0 0 0,-1 0-1 0 0,2 0 1 0 0,-1 1-1 0 0,0-1 1 0 0,0 0-1 0 0,1 0 1 0 0,-1 0-1 0 0,1-1 1 0 0,-1 1 0 0 0,1 0-1 0 0,0 0 49 0 0,0 0-306 0 0,17 13-4417 0 0,-12-11-96 0 0,-3 0-2543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15 8562 0 0,'0'0'1888'0'0,"0"0"-151"0"0,0 0-136 0 0,0 0-79 0 0,0 0-182 0 0,0 0-302 0 0,0 0-262 0 0,0 0-173 0 0,0 0-118 0 0,0 0-107 0 0,0 0-74 0 0,0 0-64 0 0,0 0-54 0 0,-21-2-22 0 0,-85-10-529 0 0,117 16 250 0 0,0 0-1 0 0,0 1 1 0 0,-1 1-1 0 0,0-1 1 0 0,0 2-1 0 0,0-1 1 0 0,-1 2-1 0 0,0-1 1 0 0,-1 1-1 0 0,1 0 1 0 0,-2 1-1 0 0,6 6 116 0 0,-11-12-44 0 0,1 0 94 0 0,-1 0 0 0 0,1 0 0 0 0,-1 0-1 0 0,1 1 1 0 0,-1-1 0 0 0,0 1 0 0 0,-1 0-1 0 0,1-1 1 0 0,-1 1 0 0 0,1 0 0 0 0,-1 0-1 0 0,0 0 1 0 0,-1 0 0 0 0,1 0-1 0 0,-1 0 1 0 0,1 0 0 0 0,-1 0 0 0 0,-1 0-1 0 0,1 0 1 0 0,0 0 0 0 0,-1 0 0 0 0,0 0-1 0 0,0 0 1 0 0,0 0 0 0 0,0 0 0 0 0,-1 0-1 0 0,0 0 1 0 0,0-1 0 0 0,0 1 0 0 0,0-1-1 0 0,0 1 1 0 0,0-1 0 0 0,-1 0-1 0 0,0 1-49 0 0,-4 3 92 0 0,1-1-1 0 0,-1 0 0 0 0,0 0 1 0 0,0 0-1 0 0,-1-1 0 0 0,1 1 1 0 0,-1-2-1 0 0,-1 0 0 0 0,1 0 1 0 0,0 0-1 0 0,-1-1 0 0 0,0 0 1 0 0,0 0-1 0 0,0-1 0 0 0,0-1 0 0 0,0 1 1 0 0,-8-1-92 0 0,15-1-579 0 0,-21-1 2198 0 0,15-2-3442 0 0,2 0-3643 0 0,1-1-5087 0 0,5 4 5082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422 3 848 0 0,'0'0'1609'0'0,"0"0"-204"0"0,0 0-65 0 0,0 0 106 0 0,0 0 88 0 0,0 0 18 0 0,0 0-65 0 0,0 0-123 0 0,0 0-163 0 0,0 0-225 0 0,0 0-216 0 0,0 0-224 0 0,0 0-158 0 0,-12 37-100 0 0,-38 120-62 0 0,40-124-139 0 0,-2 0 0 0 0,-2-1-1 0 0,-1-1 1 0 0,-1 0 0 0 0,-6 6-77 0 0,5-9 6 0 0,-168 236-1605 0 0,128-190-2813 0 0,53-68 2240 0 0,-3 4-5919 0 0,6-10 7045 0 0</inkml:trace>
  <inkml:trace contextRef="#ctx0" brushRef="#br0" timeOffset="436.7">218 422 0 0 0,'0'0'1040'0'0,"0"0"315"0"0,0 0 188 0 0,0 0 51 0 0,0 0-67 0 0,0 0-127 0 0,0 0-144 0 0,0 0-167 0 0,0 0-141 0 0,0 0-113 0 0,0 0-88 0 0,20 10-50 0 0,66 28-62 0 0,-84-37-591 0 0,0 0 1 0 0,0 0-1 0 0,0 0 1 0 0,0 0-1 0 0,1-1 1 0 0,-1 1-1 0 0,0-1 1 0 0,1 1-1 0 0,-1-1 1 0 0,0 0-1 0 0,1 0 1 0 0,-1 0-1 0 0,1 0 1 0 0,-1-1-1 0 0,0 1 1 0 0,1-1-1 0 0,-1 1 1 0 0,0-1-1 0 0,0 0 1 0 0,1 0-1 0 0,-1 0 1 0 0,0 0-1 0 0,0 0 1 0 0,0 0-1 0 0,0-1 1 0 0,0 1-1 0 0,-1-1 1 0 0,3-1-45 0 0,6-5 242 0 0,29-18 40 0 0,-1-1 1 0 0,-2-3-1 0 0,0-1 0 0 0,-2-1 1 0 0,-2-2-1 0 0,16-22-282 0 0,-44 51 13 0 0,18-20-29 0 0,-1 0-1 0 0,-2-2 1 0 0,0 0-1 0 0,-2-1 0 0 0,4-11 17 0 0,-14-1 87 0 0,-20 44-419 0 0,-1 12 338 0 0,1 0 0 0 0,1 1-1 0 0,0 0 1 0 0,1 1 0 0 0,1 0 0 0 0,1 1 0 0 0,1 0-1 0 0,0 1 1 0 0,0 6-6 0 0,3-13 48 0 0,-5 12 109 0 0,0 0-1 0 0,2 1 1 0 0,1 0-1 0 0,1 0 1 0 0,2 1-1 0 0,0-1 1 0 0,2 1 0 0 0,0 0-1 0 0,2 0 1 0 0,4 25-157 0 0,28 30-1239 0 0,-30-76-191 0 0,-2-5-2901 0 0,0-1-4201 0 0,0 0 4865 0 0</inkml:trace>
  <inkml:trace contextRef="#ctx0" brushRef="#br0" timeOffset="757.663">971 227 8554 0 0,'0'0'1776'0'0,"0"0"-342"0"0,0 0-173 0 0,0 0-38 0 0,0 0-58 0 0,0 0-105 0 0,0 0-195 0 0,0 0-231 0 0,0 0-194 0 0,0 0-148 0 0,0 0-115 0 0,0 0-63 0 0,-6 34-22 0 0,-18 105-26 0 0,0-47 57 0 0,-16-3-615 0 0,20-53-2381 0 0,15-24 321 0 0,5-10-1905 0 0,1-1-3804 0 0,-1-1 7620 0 0</inkml:trace>
  <inkml:trace contextRef="#ctx0" brushRef="#br0" timeOffset="1140.646">1169 279 0 0 0,'0'0'443'0'0,"0"0"744"0"0,0 0 317 0 0,0 0 114 0 0,0 0-2 0 0,0 0-100 0 0,0 0-177 0 0,0 0-240 0 0,0 0-227 0 0,0 0-147 0 0,0 0-80 0 0,0 0-37 0 0,-23 16-4 0 0,-71 48-22 0 0,10-15 1525 0 0,83-48-2094 0 0,0 0 0 0 0,1 0 0 0 0,-1 0 0 0 0,0 0 0 0 0,1 1 0 0 0,-1-1 0 0 0,1 0 0 0 0,-1 0 0 0 0,1 0 0 0 0,0 0 0 0 0,0 1 0 0 0,-1-1 0 0 0,1 0 0 0 0,0 0 0 0 0,0 1 0 0 0,0-1 0 0 0,0 0 0 0 0,0 0 0 0 0,1 1 0 0 0,-1-1 0 0 0,0 0 0 0 0,0 0 0 0 0,1 0 0 0 0,-1 1 0 0 0,1-1 0 0 0,-1 0 0 0 0,1 0 0 0 0,0 0 0 0 0,-1 0 0 0 0,1 0 0 0 0,0 0 0 0 0,0 0 0 0 0,0 0 0 0 0,-1 0 0 0 0,1-1 0 0 0,0 1 0 0 0,0 0 0 0 0,0 0 0 0 0,0-1 0 0 0,1 1 0 0 0,-1-1 0 0 0,0 1 0 0 0,0-1 0 0 0,0 1 0 0 0,0-1 0 0 0,1 0 0 0 0,-1 1 0 0 0,0-1 0 0 0,0 0 0 0 0,1 0 0 0 0,0 0-13 0 0,-1 1 24 0 0,100 43 1731 0 0,-99-42-1663 0 0,1 0 1 0 0,0 0-1 0 0,-1 1 1 0 0,1-1 0 0 0,-1 0-1 0 0,0 1 1 0 0,0 0-1 0 0,0-1 1 0 0,0 1-1 0 0,0 0 1 0 0,-1 0 0 0 0,1 0-1 0 0,-1 0 1 0 0,0 1-1 0 0,0-1 1 0 0,0 0-1 0 0,0 0 1 0 0,0 1 0 0 0,-1-1-1 0 0,0 0 1 0 0,1 1-1 0 0,-1-1 1 0 0,-1 0 0 0 0,1 2-93 0 0,11 2-1768 0 0,2-7-3220 0 0,-6 0-1347 0 0,-3 0-1703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2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13635 0 0,'0'0'888'0'0,"0"0"-592"0"0,0 0-200 0 0,0 0-32 0 0,0 0-104 0 0,0 0-328 0 0,0 0-320 0 0,0 0-240 0 0,0 0-329 0 0,0 0-527 0 0,0 0-1321 0 0,0 0-3704 0 0</inkml:trace>
  <inkml:trace contextRef="#ctx0" brushRef="#br0" timeOffset="1591.842">50 37 864 0 0,'0'0'1042'0'0,"0"0"-274"0"0,0 0-163 0 0,0 0-67 0 0,0 0-31 0 0,0 0 51 0 0,0 0 103 0 0,0 0 111 0 0,0 0 44 0 0,0 0-69 0 0,0 0-117 0 0,0 0-111 0 0,-8 1-31 0 0,-24 4 80 0 0,24-3 95 0 0,8-2 35 0 0,0 0-74 0 0,0 0-137 0 0,0 0-173 0 0,0 0-116 0 0,8-6 3567 0 0,-18 12-2505 0 0,10-6-1455 0 0,0 0-337 0 0,0 0-512 0 0,12-4-8195 0 0,-7 0 2157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16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21845 0 0,'0'0'1096'0'0,"0"0"-221"0"0,0 0-166 0 0,0 0-39 0 0,0 0-59 0 0,0 0-98 0 0,0 0-130 0 0,0 0-142 0 0,0 0-128 0 0,0 0-82 0 0,0 0-48 0 0,0 0-49 0 0,0 0-56 0 0,14-3-7217 0 0,-8-1 364 0 0,0 4-4833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3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144 448 7394 0 0,'0'0'3132'0'0,"0"0"-2186"0"0,0 0-482 0 0,0 0 217 0 0,0 0 194 0 0,0 0 132 0 0,0 0 21 0 0,0 0-31 0 0,36-7-87 0 0,113-25-108 0 0,-65-2 123 0 0,-68 23-727 0 0,0 3-137 0 0,-1-2 1 0 0,1 0-1 0 0,-2-1 1 0 0,0 0-1 0 0,0-1 1 0 0,-1 0-1 0 0,0-1 1 0 0,-1-1-1 0 0,-1 0 1 0 0,0-1-1 0 0,-1 0 0 0 0,0 0 1 0 0,-1-1-1 0 0,-1-1 1 0 0,-1 1-1 0 0,0-1 1 0 0,-1 0-1 0 0,-1-1 1 0 0,-1 1-1 0 0,0-1 1 0 0,0-13-62 0 0,-5 29-5 0 0,1-1 1 0 0,-1 1 0 0 0,0 0-1 0 0,0 0 1 0 0,0 1 0 0 0,-1-1-1 0 0,1 0 1 0 0,0 0 0 0 0,-1 0-1 0 0,1 1 1 0 0,-1-1 0 0 0,1 1-1 0 0,-1-1 1 0 0,0 1 0 0 0,0 0-1 0 0,1 0 1 0 0,-1 0 0 0 0,0-1-1 0 0,0 2 1 0 0,0-1 0 0 0,0 0-1 0 0,-1 0 1 0 0,1 1 0 0 0,0-1-1 0 0,0 1 1 0 0,0 0 0 0 0,0-1-1 0 0,-1 1 1 0 0,1 0 0 0 0,0 0-1 0 0,0 1 1 0 0,0-1 0 0 0,-1 0-1 0 0,1 1 1 0 0,0-1 0 0 0,0 1-1 0 0,0 0 1 0 0,0 0 0 0 0,0 0-1 0 0,0 0 1 0 0,0 0 0 0 0,0 0-1 0 0,0 0 1 0 0,1 1 0 0 0,-1-1-1 0 0,0 1 1 0 0,1-1 0 0 0,-1 1-1 0 0,1-1 1 0 0,0 1 0 0 0,-1 0-1 0 0,1 1 5 0 0,-12 11-16 0 0,1 0-1 0 0,0 1 1 0 0,1 0-1 0 0,1 1 1 0 0,1 1-1 0 0,0-1 1 0 0,1 2-1 0 0,1-1 1 0 0,1 1 0 0 0,0 0-1 0 0,1 0 1 0 0,-1 13 16 0 0,-3 23 60 0 0,2 0 1 0 0,3 1-1 0 0,2 41-60 0 0,29 426-274 0 0,-28-509 112 0 0,-1 1 1 0 0,-1 0 0 0 0,0-1 0 0 0,-1 0-1 0 0,0 0 1 0 0,-1 0 0 0 0,-1 0 0 0 0,0-1-1 0 0,0 0 1 0 0,-1 0 0 0 0,-1-1 0 0 0,0 0-1 0 0,0 0 1 0 0,-1-1 0 0 0,-1 0 0 0 0,1 0-1 0 0,-2-1 1 0 0,1 0 0 0 0,-1-1 0 0 0,-1 0-1 0 0,1-1 1 0 0,-1 0 0 0 0,-1-1-1 0 0,0 0 162 0 0,0 1-82 0 0,0 0 0 0 0,-1 0 0 0 0,0-1 0 0 0,0-1 0 0 0,0 0-1 0 0,0-1 1 0 0,-1-1 0 0 0,1 0 0 0 0,-1-1 0 0 0,0-1 0 0 0,0 0-1 0 0,0-1 1 0 0,-3-1 82 0 0,15 0 40 0 0,-1 0-1 0 0,1 0 0 0 0,0-1 0 0 0,0 1 1 0 0,0-1-1 0 0,1 1 0 0 0,-1-1 1 0 0,0 0-1 0 0,1-1 0 0 0,-1 1 1 0 0,1 0-1 0 0,0-1 0 0 0,-1 1 0 0 0,1-1 1 0 0,0 1-1 0 0,1-1 0 0 0,-1 0 1 0 0,0 0-1 0 0,1 0 0 0 0,0 0 1 0 0,-1 0-1 0 0,1 0 0 0 0,0-1 0 0 0,1 1 1 0 0,-1 0-1 0 0,1-1 0 0 0,-1 1 1 0 0,1 0-1 0 0,0-1-39 0 0,9-100 1049 0 0,1 77-792 0 0,2 1 1 0 0,1 0 0 0 0,1 1-1 0 0,1 0 1 0 0,2 1 0 0 0,0 1-1 0 0,1 0 1 0 0,2 2-1 0 0,0 0 1 0 0,1 1 0 0 0,5-2-258 0 0,-12 9 77 0 0,8-9-13 0 0,0 2 0 0 0,2 1 0 0 0,0 1 0 0 0,1 0 0 0 0,0 2 0 0 0,1 1 0 0 0,25-10-64 0 0,-8 22-3705 0 0,-18 13-6175 0 0,-20-6 2722 0 0</inkml:trace>
  <inkml:trace contextRef="#ctx0" brushRef="#br0" timeOffset="283.239">854 702 7154 0 0,'0'0'1779'0'0,"0"0"-216"0"0,0 0-64 0 0,0 0-24 0 0,0 0-115 0 0,0 0-173 0 0,0 0-206 0 0,0 0-231 0 0,-24 33-266 0 0,-77 100-220 0 0,68-73-144 0 0,34-51-113 0 0,-2-6 14 0 0,1-1 1 0 0,0 1 0 0 0,0-1 0 0 0,-1 0-1 0 0,2 1 1 0 0,-1-1 0 0 0,0 1 0 0 0,0-1-1 0 0,1 0 1 0 0,-1 1 0 0 0,1-1 0 0 0,0 0-1 0 0,0 1 1 0 0,0-1 0 0 0,0 0 0 0 0,0 0-1 0 0,0 0 1 0 0,1 0 0 0 0,-1 0 0 0 0,1 0-1 0 0,-1 0 1 0 0,1 0 0 0 0,0-1 0 0 0,-1 1-1 0 0,1-1 1 0 0,0 1 0 0 0,0-1 0 0 0,0 0-1 0 0,0 1 1 0 0,1-1 0 0 0,-1 0 0 0 0,0-1-1 0 0,0 1 1 0 0,1 0 0 0 0,-1-1 0 0 0,0 1-1 0 0,1-1 1 0 0,-1 1 0 0 0,1-1 0 0 0,-1 0-1 0 0,0 0 1 0 0,2-1-22 0 0,8 0 114 0 0,-1-1 0 0 0,1 0 0 0 0,-1-1-1 0 0,1-1 1 0 0,-1 0 0 0 0,-1 0 0 0 0,1-1 0 0 0,0 0 0 0 0,-1-1-1 0 0,0 0 1 0 0,-1-1 0 0 0,1 0 0 0 0,-1 0 0 0 0,0-1 0 0 0,-1 0-1 0 0,0-1 1 0 0,0 0 0 0 0,-1 0 0 0 0,0-1 0 0 0,-1 1 0 0 0,0-2-1 0 0,0 1 1 0 0,-1 0 0 0 0,-1-1 0 0 0,0 0 0 0 0,0 0 0 0 0,-1-1-1 0 0,0 1 1 0 0,-1-1 0 0 0,0 1 0 0 0,-1-1 0 0 0,0 0 0 0 0,-1 1-1 0 0,-1-5-113 0 0,0 11-31 0 0,-1 0 0 0 0,1 0-1 0 0,-1 0 1 0 0,0 1 0 0 0,0-1-1 0 0,-1 0 1 0 0,1 1 0 0 0,-1 0-1 0 0,0 0 1 0 0,0-1 0 0 0,0 2-1 0 0,-1-1 1 0 0,0 0 0 0 0,1 1-1 0 0,-1 0 1 0 0,0 0 0 0 0,-1 0-1 0 0,1 0 1 0 0,0 0 0 0 0,-1 1-1 0 0,0 0 1 0 0,1 0 0 0 0,-1 0-1 0 0,0 1 1 0 0,-4-1 31 0 0,-79 1-7696 0 0,74 7 1679 0 0,3 2-2893 0 0</inkml:trace>
  <inkml:trace contextRef="#ctx0" brushRef="#br0" timeOffset="531.74">1147 1004 0 0 0,'0'0'843'0'0,"0"0"1567"0"0,0 0 754 0 0,0 0 228 0 0,0 0-240 0 0,0 0-516 0 0,0 0-621 0 0,0 0-510 0 0,0 0-315 0 0,0 0-243 0 0,0 0-184 0 0,0 0-138 0 0,0 0-133 0 0,0-21-62 0 0,-2-66-60 0 0,2 77-275 0 0,0 0 1 0 0,1-1-1 0 0,0 1 0 0 0,1 0 0 0 0,0-1 0 0 0,0 1 0 0 0,1 0 0 0 0,1 1 0 0 0,0-1 0 0 0,5-9-95 0 0,1-3 107 0 0,-7 14-171 0 0,1 0-1 0 0,0 1 1 0 0,0-1-1 0 0,0 1 1 0 0,1 0-1 0 0,1 0 1 0 0,-1 0-1 0 0,1 1 1 0 0,0 0-1 0 0,0 0 1 0 0,1 0-1 0 0,0 1 1 0 0,0 0-1 0 0,0 1 1 0 0,6-4 64 0 0,16-1-3828 0 0,2 5-3377 0 0,-24 4-3098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1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1 700 616 0 0,'0'0'675'0'0,"0"0"-191"0"0,0 0 91 0 0,0 0 292 0 0,0 0 297 0 0,0 0 130 0 0,0 0-18 0 0,0 0-64 0 0,0 0-82 0 0,0 0-65 0 0,0 0 14 0 0,21 5 43 0 0,69 13-15 0 0,-86-17-974 0 0,0 0 1 0 0,0-1 0 0 0,0 1 0 0 0,0-1 0 0 0,0 0 0 0 0,0 0 0 0 0,0 0-1 0 0,0-1 1 0 0,0 0 0 0 0,0 1 0 0 0,0-1 0 0 0,-1-1 0 0 0,1 1 0 0 0,0 0-1 0 0,-1-1 1 0 0,1 0 0 0 0,2-2-134 0 0,8-3 463 0 0,8-6-114 0 0,-1-1 0 0 0,0-1 1 0 0,-1 0-1 0 0,-1-2 1 0 0,0 0-1 0 0,-1-1 1 0 0,-1-1-1 0 0,-1 0 1 0 0,-1-2-1 0 0,-1 1 1 0 0,1-4-350 0 0,71-88 668 0 0,-85 111-669 0 0,0 0 0 0 0,0 0-1 0 0,0-1 1 0 0,0 1-1 0 0,1 0 1 0 0,-1 0 0 0 0,0 0-1 0 0,0 0 1 0 0,1 0-1 0 0,-1 1 1 0 0,1-1 0 0 0,-1 0-1 0 0,1 1 1 0 0,-1-1-1 0 0,1 1 1 0 0,-1-1 0 0 0,1 1-1 0 0,-1 0 1 0 0,1-1-1 0 0,0 1 1 0 0,-1 0 0 0 0,1 0-1 0 0,-1 0 1 0 0,1 1-1 0 0,0-1 1 0 0,-1 0 0 0 0,1 0-1 0 0,-1 1 1 0 0,1-1-1 0 0,-1 1 1 0 0,1 0 0 0 0,-1-1-1 0 0,1 1 1 0 0,-1 0-1 0 0,0 0 1 0 0,1 0 0 0 0,-1 0-1 0 0,0 0 1 0 0,0 0-1 0 0,0 0 1 0 0,1 0-1 0 0,-1 0 1 0 0,0 1 0 0 0,-1-1-1 0 0,1 0 1 0 0,0 1-1 0 0,0-1 1 0 0,-1 1 0 0 0,1 0 1 0 0,34 77 151 0 0,-29-58-73 0 0,0 0-1 0 0,-2 0 1 0 0,0 1-1 0 0,-2 0 1 0 0,0-1-1 0 0,-2 1 1 0 0,0 0-1 0 0,-2 0 1 0 0,-2 12-78 0 0,4-29-22 0 0,-1-1 1 0 0,0 0-1 0 0,0 0 1 0 0,-1 0 0 0 0,1 0-1 0 0,-1 0 1 0 0,0 0-1 0 0,0-1 1 0 0,0 1-1 0 0,-1 0 1 0 0,1-1 0 0 0,-1 0-1 0 0,0 1 1 0 0,1-1-1 0 0,-2 0 1 0 0,1-1-1 0 0,0 1 1 0 0,-1-1 0 0 0,1 1-1 0 0,-1-1 1 0 0,1 0-1 0 0,-1 0 1 0 0,0 0 0 0 0,0-1-1 0 0,0 1 1 0 0,0-1-1 0 0,0 0 1 0 0,-1 0-1 0 0,1-1 1 0 0,0 1 0 0 0,0-1-1 0 0,-1 0 22 0 0,-1-1-151 0 0,-1 0 0 0 0,1-1-1 0 0,0 0 1 0 0,0 0 0 0 0,0-1 0 0 0,0 1-1 0 0,1-1 1 0 0,-1 0 0 0 0,1-1 0 0 0,0 1-1 0 0,0-1 1 0 0,0 0 0 0 0,0-1 0 0 0,0 1-1 0 0,1-1 1 0 0,0 0 0 0 0,0 0 0 0 0,0 0-1 0 0,1 0 1 0 0,0-1 0 0 0,0 1 0 0 0,0-1-1 0 0,1 0 1 0 0,0 0 0 0 0,0 0-1 0 0,0 0 1 0 0,0-4 151 0 0,-6-65-5040 0 0,27 34-5995 0 0,-11 33 10183 0 0</inkml:trace>
  <inkml:trace contextRef="#ctx0" brushRef="#br0" timeOffset="526.944">864 409 3897 0 0,'0'0'1560'0'0,"0"0"-77"0"0,0 0 101 0 0,0 0 245 0 0,0 0 118 0 0,0 0-124 0 0,0 0-312 0 0,0 0-375 0 0,0 0-340 0 0,0 0-269 0 0,0 0-180 0 0,0 0-87 0 0,0 0-51 0 0,0 11-29 0 0,3 81 245 0 0,5-21-462 0 0,-3 1 0 0 0,-3 0 0 0 0,-5 37 37 0 0,-19-6-175 0 0,21-103 181 0 0,0 0-1 0 0,1 0 1 0 0,-1 1-1 0 0,1-1 1 0 0,-1 0 0 0 0,1 0-1 0 0,-1 0 1 0 0,1 0-1 0 0,-1 0 1 0 0,0 0-1 0 0,1 0 1 0 0,-1 0 0 0 0,1 0-1 0 0,-1 0 1 0 0,1 0-1 0 0,-1 0 1 0 0,1 0 0 0 0,-1-1-1 0 0,0 1 1 0 0,1 0-1 0 0,-1 0 1 0 0,1-1-1 0 0,-1 1 1 0 0,1 0 0 0 0,0-1-1 0 0,-1 1 1 0 0,1 0-1 0 0,-1-1 1 0 0,1 1-1 0 0,0-1 1 0 0,-1 1 0 0 0,1-1-1 0 0,0 1 1 0 0,-1 0-1 0 0,1-1 1 0 0,0 0-1 0 0,-1 1 1 0 0,1-1 0 0 0,0 1-1 0 0,0-1 1 0 0,0 1-1 0 0,0-1 1 0 0,0 1 0 0 0,0-1-1 0 0,0 1 1 0 0,0-1-1 0 0,0 0 1 0 0,0 1-1 0 0,0-1 1 0 0,0 1 0 0 0,0-1-1 0 0,0 1 1 0 0,0-1-1 0 0,0 0 1 0 0,1 1-1 0 0,-1-1 1 0 0,0 1 0 0 0,0-1-1 0 0,1 1 1 0 0,-1-1-6 0 0,-1-27 4 0 0,0-1 1 0 0,2 1 0 0 0,1-1-1 0 0,1 1 1 0 0,2 0-1 0 0,0 0 1 0 0,2 0-1 0 0,1 1 1 0 0,2 0-1 0 0,0 0 1 0 0,2 1 0 0 0,0 0-1 0 0,2 2 1 0 0,1-1-1 0 0,1 2 1 0 0,1 0-1 0 0,1 0 1 0 0,1 2 0 0 0,18-15-5 0 0,-30 28 12 0 0,1 0 1 0 0,0 1 0 0 0,1 0 0 0 0,0 0 0 0 0,0 1 0 0 0,0 0-1 0 0,1 1 1 0 0,-1 0 0 0 0,1 0 0 0 0,1 1 0 0 0,-1 1 0 0 0,0 0-1 0 0,1 0 1 0 0,0 1 0 0 0,0 0 0 0 0,2 0-13 0 0,-10 5 25 0 0,0-1 0 0 0,0 1 0 0 0,0 0 0 0 0,0 0 0 0 0,-1 0 0 0 0,1 0 0 0 0,-1 1 0 0 0,0-1 0 0 0,0 1 0 0 0,0-1 0 0 0,0 1 0 0 0,0 0 0 0 0,-1-1 0 0 0,0 1 0 0 0,0 0 0 0 0,0 0 0 0 0,0 0 0 0 0,-1 0 0 0 0,1 0 0 0 0,-1 0 0 0 0,0 0 0 0 0,0 0 0 0 0,0 0 0 0 0,-1 0 0 0 0,0 0 1 0 0,0 2-27 0 0,1-2 20 0 0,-3 19 17 0 0,-1 0 0 0 0,-1-1-1 0 0,-1 0 1 0 0,-1 0 0 0 0,-1-1 0 0 0,0 0-1 0 0,-2 0 1 0 0,-1-1 0 0 0,0 0-1 0 0,-1-1 1 0 0,-1-1 0 0 0,-1 0-1 0 0,-1 0 1 0 0,-1-1 0 0 0,0-1-1 0 0,0-1 1 0 0,-6 3-36 0 0,19-15-148 0 0,0 0 0 0 0,0 0 0 0 0,0 0 0 0 0,-1-1 0 0 0,1 1 0 0 0,-1-1 1 0 0,1 0-1 0 0,-1 0 0 0 0,0 0 0 0 0,0 0 0 0 0,0-1 0 0 0,0 0 0 0 0,0 1 0 0 0,0-1 0 0 0,0-1 0 0 0,-3 1 148 0 0,3-56-13173 0 0,8 38 9470 0 0,-2 4 1815 0 0</inkml:trace>
  <inkml:trace contextRef="#ctx0" brushRef="#br0" timeOffset="1777.835">1334 0 5185 0 0,'0'0'1251'0'0,"0"0"-24"0"0,0 0 155 0 0,0 0 245 0 0,0 0 68 0 0,0 0-154 0 0,0 0-147 0 0,0 0-134 0 0,0 0-150 0 0,0 0-170 0 0,0 0-172 0 0,0 0-118 0 0,0 0-122 0 0,8 26-96 0 0,24 79-88 0 0,-25-25 97 0 0,-9 1-337 0 0,-3 0-1 0 0,-5-1 1 0 0,-3 4-104 0 0,3 30-167 0 0,11-113 157 0 0,0 0 0 0 0,0 0 0 0 0,0 0 0 0 0,0 0 0 0 0,0-1-1 0 0,0 1 1 0 0,1 0 0 0 0,-1-1 0 0 0,0 1 0 0 0,0-1 0 0 0,1 1 0 0 0,-1-1-1 0 0,0 1 1 0 0,1-1 0 0 0,-1 0 0 0 0,0 0 0 0 0,1 0 0 0 0,-1 0 0 0 0,0 0-1 0 0,1 0 1 0 0,-1 0 0 0 0,1 0 0 0 0,-1 0 0 0 0,0-1 0 0 0,1 1 0 0 0,-1 0-1 0 0,0-1 1 0 0,1 0 10 0 0,88-56 132 0 0,31-49-37 0 0,-55 58 22 0 0,-48 84 130 0 0,-17-31-242 0 0,0-1 1 0 0,1 1-1 0 0,-1 0 0 0 0,1-1 0 0 0,0 1 0 0 0,1-1 1 0 0,-1 1-1 0 0,1-1 0 0 0,0 0 0 0 0,0 0 1 0 0,0 0-1 0 0,0-1 0 0 0,1 1 0 0 0,0-1 0 0 0,0 0 1 0 0,-1 0-1 0 0,2 0 0 0 0,-1 0 0 0 0,0-1 1 0 0,1 1-1 0 0,-1-1 0 0 0,1 0 0 0 0,-1-1 0 0 0,1 1 1 0 0,0-1-1 0 0,0 0 0 0 0,0 0 0 0 0,0 0 1 0 0,0-1-1 0 0,0 0 0 0 0,0 0 0 0 0,0 0 0 0 0,0-1 1 0 0,-1 1-1 0 0,1-1 0 0 0,3-1-5 0 0,-2-1 21 0 0,0-1 0 0 0,-1 0 0 0 0,1 0-1 0 0,-1-1 1 0 0,0 1 0 0 0,0-1 0 0 0,-1 0 0 0 0,0 0-1 0 0,1-1 1 0 0,-2 1 0 0 0,1-1 0 0 0,-1 0 0 0 0,0 0 0 0 0,0 0-1 0 0,0 0 1 0 0,-1 0 0 0 0,0-1 0 0 0,0 1 0 0 0,-1-1-1 0 0,0 0 1 0 0,0 1 0 0 0,0-1 0 0 0,-1-5-21 0 0,1 10-53 0 0,-1 0 0 0 0,1 0 1 0 0,-1 0-1 0 0,0 0 0 0 0,0 0 0 0 0,0 0 0 0 0,0 0 1 0 0,0 0-1 0 0,0 0 0 0 0,0 0 0 0 0,-1 0 0 0 0,1 0 1 0 0,-1 0-1 0 0,1 0 0 0 0,-1 0 0 0 0,0 1 0 0 0,0-1 1 0 0,0 0-1 0 0,0 0 0 0 0,0 1 0 0 0,0-1 0 0 0,0 0 1 0 0,0 1-1 0 0,-1-1 0 0 0,1 1 0 0 0,-1 0 1 0 0,1-1-1 0 0,-1 1 0 0 0,1 0 0 0 0,-1 0 0 0 0,0 0 1 0 0,0 0-1 0 0,0 0 0 0 0,1 1 0 0 0,-1-1 0 0 0,0 0 1 0 0,0 1-1 0 0,0-1 0 0 0,0 1 0 0 0,0 0 0 0 0,0 0 1 0 0,0 0-1 0 0,0 0 0 0 0,0 0 0 0 0,0 0 0 0 0,0 0 1 0 0,0 1-1 0 0,0-1 0 0 0,0 1 0 0 0,0-1 1 0 0,0 1-1 0 0,0 0 0 0 0,0 0 53 0 0,-9 5-247 0 0,1 1 1 0 0,-1 0-1 0 0,1 1 0 0 0,0 0 1 0 0,1 1-1 0 0,0 0 1 0 0,0 0-1 0 0,1 1 0 0 0,0 0 1 0 0,1 0-1 0 0,0 1 0 0 0,0 0 1 0 0,1 0-1 0 0,-4 12 247 0 0,8-20-3 0 0,1 0 0 0 0,-1 0 0 0 0,1 0-1 0 0,-1 0 1 0 0,1 0 0 0 0,0 0 0 0 0,0 1 0 0 0,0-1-1 0 0,1 0 1 0 0,-1 1 0 0 0,1-1 0 0 0,0 0 0 0 0,0 1 0 0 0,0-1-1 0 0,0 0 1 0 0,1 1 0 0 0,-1-1 0 0 0,1 0 0 0 0,0 0-1 0 0,0 1 1 0 0,0-1 0 0 0,0 0 0 0 0,1 0 0 0 0,-1 0-1 0 0,1 0 1 0 0,0 0 0 0 0,-1-1 0 0 0,1 1 0 0 0,1 0-1 0 0,-1-1 1 0 0,0 1 0 0 0,1-1 0 0 0,1 2 3 0 0,11 1 153 0 0,0 0 1 0 0,0-1 0 0 0,1-1-1 0 0,-1 0 1 0 0,1-1-1 0 0,0-1 1 0 0,-1-1-1 0 0,1 0 1 0 0,0 0-1 0 0,-1-2 1 0 0,1 0-1 0 0,-1-1 1 0 0,1 0-1 0 0,-1-2 1 0 0,2 0-154 0 0,22-5 429 0 0,-2-2 1 0 0,0-1-1 0 0,0-1 1 0 0,-1-3-1 0 0,-1 0 1 0 0,25-19-430 0 0,-46 28 39 0 0,-1 0 0 0 0,-1-1 1 0 0,1-1-1 0 0,-1 0 1 0 0,-1 0-1 0 0,0-2 0 0 0,-1 1 1 0 0,0-1-1 0 0,0-1 0 0 0,-1 1 1 0 0,-1-2-1 0 0,0 1 1 0 0,-1-1-1 0 0,-1 0 0 0 0,2-7-39 0 0,-6 18-49 0 0,0 0 0 0 0,-1 0-1 0 0,1 0 1 0 0,-1 0 0 0 0,0 0-1 0 0,0 0 1 0 0,0 0 0 0 0,-1 0-1 0 0,1-1 1 0 0,-1 1 0 0 0,0 0-1 0 0,1 0 1 0 0,-2-1 0 0 0,1 1-1 0 0,0 0 1 0 0,-1-1 0 0 0,1 1-1 0 0,-1 0 1 0 0,0 0-1 0 0,0 0 1 0 0,0 0 0 0 0,0 0-1 0 0,-1 0 1 0 0,1 0 0 0 0,-1 0-1 0 0,0 0 1 0 0,0 1 0 0 0,0-1-1 0 0,0 1 1 0 0,0-1 0 0 0,-1 1-1 0 0,1 0 1 0 0,0 0 0 0 0,-1 0-1 0 0,0 0 1 0 0,0 0 0 0 0,0 1-1 0 0,1-1 1 0 0,-1 1 0 0 0,0 0-1 0 0,-1-1 1 0 0,1 1 49 0 0,-4 2-66 0 0,1-1 0 0 0,0 1 0 0 0,-1 0 0 0 0,1 0 0 0 0,0 1 0 0 0,0 0 0 0 0,0 0 0 0 0,0 1 0 0 0,0-1 0 0 0,1 1 0 0 0,-1 0 0 0 0,1 1 0 0 0,-1-1 0 0 0,1 1 0 0 0,1 0 0 0 0,-1 1 0 0 0,0-1 0 0 0,1 1 0 0 0,-1 1 66 0 0,0-2-8 0 0,0 0-1 0 0,0 0 1 0 0,0 1-1 0 0,1 0 1 0 0,-1 0-1 0 0,1 0 1 0 0,1 0-1 0 0,-1 1 1 0 0,1-1-1 0 0,-1 1 1 0 0,2 0-1 0 0,-1 0 1 0 0,1 1-1 0 0,0-1 0 0 0,0 0 1 0 0,0 1-1 0 0,1-1 1 0 0,0 1-1 0 0,1-1 1 0 0,-1 1-1 0 0,1-1 1 0 0,1 1-1 0 0,-1 0 1 0 0,1-1-1 0 0,0 1 1 0 0,0-1-1 0 0,1 1 1 0 0,1 1 8 0 0,1-4-10 0 0,1 0 0 0 0,0 0 0 0 0,0-1 0 0 0,1 0 0 0 0,-1 0 0 0 0,1 0 0 0 0,-1-1 0 0 0,1 1 0 0 0,0-1 0 0 0,0-1 0 0 0,0 1 1 0 0,0-1-1 0 0,0 0 0 0 0,0-1 0 0 0,1 1 0 0 0,-1-1 0 0 0,0 0 0 0 0,0-1 0 0 0,0 1 0 0 0,3-2 10 0 0,11 2-27 0 0,166-47-226 0 0,-185 46 264 0 0,1 1-1 0 0,-1 1 1 0 0,0-1 0 0 0,0 0 0 0 0,0 0-1 0 0,0 0 1 0 0,0 0 0 0 0,0 1 0 0 0,0-1 0 0 0,0 1-1 0 0,-1-1 1 0 0,1 0 0 0 0,0 1 0 0 0,0 0-1 0 0,0-1 1 0 0,0 1 0 0 0,0-1 0 0 0,-1 1-1 0 0,1 0 1 0 0,0 0 0 0 0,-1-1 0 0 0,1 1 0 0 0,0 0-1 0 0,-1 0 1 0 0,1 0 0 0 0,-1 0 0 0 0,1 0-1 0 0,-1 0 1 0 0,0 0 0 0 0,1 0 0 0 0,-1 0-1 0 0,0 0 1 0 0,0 0 0 0 0,1 0 0 0 0,-1 0 0 0 0,0 0-1 0 0,0 0 1 0 0,0 0 0 0 0,0 0 0 0 0,-1 0-1 0 0,1 0 1 0 0,0 0 0 0 0,0 0 0 0 0,-1 0-1 0 0,1 0 1 0 0,0 0 0 0 0,-1 0 0 0 0,1 0 0 0 0,-1 0-1 0 0,1-1 1 0 0,-1 1 0 0 0,0 0 0 0 0,1 0-1 0 0,-1 0 1 0 0,0-1 0 0 0,1 1 0 0 0,-1 0-1 0 0,0-1 1 0 0,0 1 0 0 0,0 0 0 0 0,0-1 0 0 0,0 1-1 0 0,0-1 1 0 0,0 1-11 0 0,0-1-4 0 0,-4 10 99 0 0,3-9-116 0 0,0 1 0 0 0,0-1 0 0 0,0 1 0 0 0,1 0 0 0 0,-1 0 0 0 0,1 0-1 0 0,-1 0 1 0 0,1 0 0 0 0,0 0 0 0 0,-1 0 0 0 0,1 0 0 0 0,0 0 0 0 0,0 1 0 0 0,1-1 0 0 0,-1 0 0 0 0,1 1-1 0 0,-1-1 1 0 0,1 1 0 0 0,-1-1 0 0 0,1 1 0 0 0,0-1 0 0 0,0 0 0 0 0,1 1 0 0 0,-1-1 0 0 0,0 1 0 0 0,1-1-1 0 0,-1 1 1 0 0,1-1 0 0 0,0 0 0 0 0,0 0 0 0 0,0 1 0 0 0,0-1 0 0 0,0 0 0 0 0,0 0 0 0 0,1 0 0 0 0,-1 0-1 0 0,1 0 1 0 0,-1 0 0 0 0,1 0 0 0 0,0-1 0 0 0,0 1 0 0 0,0-1 0 0 0,0 1 0 0 0,0-1 21 0 0,15 5 34 0 0,1 0 1 0 0,-1-2 0 0 0,1 0 0 0 0,0-1-1 0 0,1 0 1 0 0,-1-2 0 0 0,0 0-1 0 0,0-1 1 0 0,12-2-35 0 0,-13-2 197 0 0,0-2 1 0 0,0 0-1 0 0,-1 0 0 0 0,0-1 1 0 0,0-2-1 0 0,-1 1 0 0 0,0-2 1 0 0,0 0-1 0 0,-1 0 1 0 0,-1-1-1 0 0,0-1 0 0 0,0-1 1 0 0,0 0-198 0 0,1 0 170 0 0,-1 0 1 0 0,1-1-1 0 0,-2 0 1 0 0,0-1-1 0 0,-1-1 1 0 0,-1 0 0 0 0,0 0-1 0 0,4-10-170 0 0,-6-26 343 0 0,-11 51-368 0 0,1-1 0 0 0,0 1 0 0 0,-1-1 0 0 0,1 1 0 0 0,-1 0 0 0 0,0 0 0 0 0,1 0 0 0 0,-1 1 0 0 0,0-1 0 0 0,0 0 0 0 0,1 1 0 0 0,-1 0 0 0 0,0 0 0 0 0,0 0 0 0 0,0 0 0 0 0,0 0 0 0 0,1 0 0 0 0,-1 1 0 0 0,0-1 0 0 0,0 1 0 0 0,1 0 0 0 0,-1 0 0 0 0,-2 1 25 0 0,-8 4-58 0 0,0 0 0 0 0,0 1 0 0 0,1 0 0 0 0,0 1 0 0 0,0 1 0 0 0,1 0 0 0 0,0 0 0 0 0,1 1 0 0 0,0 0 0 0 0,0 1 0 0 0,1 0 0 0 0,1 1 0 0 0,0 0 0 0 0,0 0 0 0 0,1 0 0 0 0,1 1 0 0 0,0 0 0 0 0,1 1 0 0 0,0-1 0 0 0,1 3 58 0 0,3-11 4 0 0,0 1 1 0 0,0-1 0 0 0,1 1-1 0 0,0 0 1 0 0,0-1 0 0 0,1 1-1 0 0,-1-1 1 0 0,1 1 0 0 0,0-1-1 0 0,1 0 1 0 0,-1 1 0 0 0,1-1-1 0 0,0 0 1 0 0,1 0 0 0 0,-1 0-1 0 0,1 0 1 0 0,0 0 0 0 0,0-1-1 0 0,0 1 1 0 0,1-1 0 0 0,0 0-1 0 0,0 0 1 0 0,0 0 0 0 0,0 0-1 0 0,0-1 1 0 0,1 0 0 0 0,0 0-1 0 0,-1 0 1 0 0,1 0 0 0 0,0-1-1 0 0,0 0 1 0 0,1 0 0 0 0,-1 0-1 0 0,3 0-4 0 0,22 8-48 0 0,0-1-1 0 0,0-2 1 0 0,1 0-1 0 0,0-3 0 0 0,0 0 1 0 0,0-2-1 0 0,0-1 1 0 0,1-2-1 0 0,2-1 49 0 0,62-13-3073 0 0,-65 7-1287 0 0,-1-1-3712 0 0,-16 4 3190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4.5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 7602 0 0,'0'0'1653'0'0,"0"0"-176"0"0,0 0-192 0 0,0 0-24 0 0,0 0 63 0 0,0 0-49 0 0,0 0-163 0 0,0 0-185 0 0,0 0-175 0 0,0 0-104 0 0,0 0-66 0 0,0 20-105 0 0,0 152 403 0 0,-19 265-377 0 0,16-308-859 0 0,3-101-4566 0 0,0 0-5042 0 0,0-28 3448 0 0</inkml:trace>
  <inkml:trace contextRef="#ctx0" brushRef="#br0" timeOffset="188.772">0 513 7482 0 0,'0'0'746'0'0,"0"0"-35"0"0,0 0 193 0 0,0 0 119 0 0,0 0-6 0 0,32 1-136 0 0,104 3-197 0 0,141-25 316 0 0,-112 1-5255 0 0,-57 4-4406 0 0,-88 12 7129 0 0</inkml:trace>
  <inkml:trace contextRef="#ctx0" brushRef="#br0" timeOffset="404.114">856 439 1616 0 0,'0'0'2877'0'0,"0"0"-415"0"0,0 0-292 0 0,0 0-142 0 0,0 0-230 0 0,0 0-301 0 0,0 0-307 0 0,0 0-315 0 0,0 0-291 0 0,0 0-213 0 0,-18 32-141 0 0,-53 97-54 0 0,61-88 1 0 0,22-34 49 0 0,-7-7-128 0 0,5 3 61 0 0,0-1 0 0 0,0 0 1 0 0,0 0-1 0 0,1-2 0 0 0,-1 1 1 0 0,1-1-1 0 0,-1 0 0 0 0,0-1 0 0 0,1-1 1 0 0,-1 1-1 0 0,0-2 0 0 0,0 1 1 0 0,0-1-1 0 0,0-1 0 0 0,-1 0 1 0 0,1 0-1 0 0,-1-1 0 0 0,0 0 1 0 0,0-1-1 0 0,-1 0 0 0 0,0 0 1 0 0,0 0-1 0 0,0-1 0 0 0,-1-1 1 0 0,0 1-1 0 0,0-1 0 0 0,-1 0 1 0 0,3-5-160 0 0,-7 9 1 0 0,-1 1 0 0 0,1-1 0 0 0,-1 0 0 0 0,0 0 1 0 0,-1 0-1 0 0,1 0 0 0 0,0 0 0 0 0,-1 0 0 0 0,0 0 1 0 0,0 0-1 0 0,0 0 0 0 0,-1 0 0 0 0,1 0 0 0 0,-1 0 1 0 0,0 0-1 0 0,0 1 0 0 0,0-1 0 0 0,-1 0 0 0 0,1 0 1 0 0,-1 1-1 0 0,0-1 0 0 0,0 1 0 0 0,0-1 0 0 0,0 1 1 0 0,-1 0-1 0 0,0 0 0 0 0,1 0 0 0 0,-1 0 0 0 0,0 1 1 0 0,-2-2-2 0 0,-108-39-4829 0 0,32 38-6269 0 0,65 5 4153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47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0 826 0 0 0,'0'0'1275'0'0,"0"0"600"0"0,0 0 329 0 0,0 0 41 0 0,0 0-217 0 0,0 0-305 0 0,0 0-274 0 0,0 0-252 0 0,35-18-191 0 0,111-58-153 0 0,4-26 1136 0 0,-100 61-1578 0 0,-3-2 0 0 0,-1-2 0 0 0,-3-2 0 0 0,-1-2 0 0 0,-3-2-1 0 0,-2-1 1 0 0,0-5-411 0 0,-31 46 46 0 0,1 0-1 0 0,-1-1 0 0 0,-1 0 0 0 0,0 1 0 0 0,-1-2 0 0 0,0 1 0 0 0,-1 0 0 0 0,-1-1 0 0 0,0 1 0 0 0,0-6-45 0 0,-2 16-15 0 0,0 0-1 0 0,0 1 0 0 0,0-1 1 0 0,-1 0-1 0 0,1 0 0 0 0,-1 0 1 0 0,1 0-1 0 0,-1 0 1 0 0,0 0-1 0 0,1 1 0 0 0,-1-1 1 0 0,0 0-1 0 0,0 1 0 0 0,0-1 1 0 0,-1 0-1 0 0,1 1 1 0 0,0 0-1 0 0,-1-1 0 0 0,1 1 1 0 0,-1 0-1 0 0,1-1 0 0 0,-1 1 1 0 0,1 0-1 0 0,-1 0 1 0 0,0 0-1 0 0,0 1 0 0 0,1-1 1 0 0,-1 0-1 0 0,0 1 0 0 0,0-1 1 0 0,0 1-1 0 0,0-1 1 0 0,0 1-1 0 0,0 0 0 0 0,0 0 1 0 0,0 0-1 0 0,-1 0 16 0 0,-70 15-1133 0 0,58-7 1107 0 0,1 0 0 0 0,1 1 0 0 0,-1 1 0 0 0,2 0 0 0 0,-1 1 0 0 0,1 0 0 0 0,1 1 0 0 0,0 0 1 0 0,1 1-1 0 0,0 0 0 0 0,1 0 0 0 0,1 1 0 0 0,0 1 0 0 0,0-1 0 0 0,-4 15 26 0 0,11-25 12 0 0,1 0 0 0 0,0 0 1 0 0,-1 0-1 0 0,2 0 0 0 0,-1 0 1 0 0,0 0-1 0 0,1 0 0 0 0,-1 0 1 0 0,1 0-1 0 0,0 0 0 0 0,0-1 0 0 0,1 1 1 0 0,-1 0-1 0 0,1-1 0 0 0,0 1 1 0 0,0-1-1 0 0,0 1 0 0 0,0-1 1 0 0,1 0-1 0 0,-1 0 0 0 0,1 0 1 0 0,0 0-1 0 0,0 0 0 0 0,0-1 1 0 0,0 1-1 0 0,0-1 0 0 0,1 0 0 0 0,-1 0 1 0 0,1 0-1 0 0,0-1 0 0 0,-1 1 1 0 0,1-1-1 0 0,0 0 0 0 0,0 0 1 0 0,0 0-1 0 0,-1 0 0 0 0,1-1 1 0 0,0 1-1 0 0,0-1 0 0 0,0 0 1 0 0,0 0-1 0 0,0-1 0 0 0,2 1-12 0 0,237-3 556 0 0,-195 2-518 0 0,-38 45 177 0 0,-10-40-172 0 0,-46 130 427 0 0,41-122-448 0 0,-5 9 9 0 0,4-12-42 0 0,2 0-1 0 0,-1 0 1 0 0,1 0 0 0 0,0 1 0 0 0,1 0 0 0 0,0-1 0 0 0,1 1-1 0 0,0 0 1 0 0,1 1 0 0 0,-1 8 11 0 0,3-18-56 0 0,0 0 0 0 0,0 1 0 0 0,0-1-1 0 0,0 0 1 0 0,1 0 0 0 0,-1 0 0 0 0,0-1 0 0 0,1 1 0 0 0,-1 0 0 0 0,0 0-1 0 0,1-1 1 0 0,-1 1 0 0 0,1-1 0 0 0,-1 1 0 0 0,1-1 0 0 0,-1 1-1 0 0,1-1 1 0 0,-1 0 0 0 0,1 0 0 0 0,0 0 0 0 0,-1 0 0 0 0,1 0-1 0 0,-1 0 1 0 0,1 0 0 0 0,-1-1 0 0 0,2 0 56 0 0,3 1-315 0 0,58-24-7668 0 0,-41 11 1715 0 0,-10 6 1431 0 0</inkml:trace>
  <inkml:trace contextRef="#ctx0" brushRef="#br0" timeOffset="277.34">1215 292 7090 0 0,'0'0'1325'0'0,"0"0"-257"0"0,0 0 21 0 0,0 0 224 0 0,0 0 110 0 0,0 0-83 0 0,-27 32-235 0 0,-84 102-289 0 0,68-54-65 0 0,41-65-643 0 0,0-10-85 0 0,0 0 1 0 0,0 0 0 0 0,1 0-1 0 0,0 0 1 0 0,0 0 0 0 0,0 1 0 0 0,0-1-1 0 0,1 0 1 0 0,0 0 0 0 0,0 1-1 0 0,0-1 1 0 0,1 0 0 0 0,0 0-1 0 0,0 0 1 0 0,0 1 0 0 0,1-1-1 0 0,-1 0 1 0 0,1 0 0 0 0,0-1 0 0 0,1 1-1 0 0,-1 0 1 0 0,1-1 0 0 0,0 1-1 0 0,0-1 1 0 0,0 0 0 0 0,1 0-1 0 0,0 0 1 0 0,-1-1 0 0 0,1 1-1 0 0,1-1 1 0 0,-1 0 0 0 0,0 0 0 0 0,1 0-1 0 0,0 0-23 0 0,3-1 90 0 0,0 1 1 0 0,0-1-1 0 0,1-1 0 0 0,-1 1 1 0 0,0-2-1 0 0,1 1 0 0 0,-1-1 0 0 0,1 0 1 0 0,-1-1-1 0 0,0 1 0 0 0,1-2 0 0 0,-1 1 1 0 0,0-1-1 0 0,0-1 0 0 0,0 1 0 0 0,0-1 1 0 0,0-1-1 0 0,-1 0 0 0 0,1 0 0 0 0,-1 0 1 0 0,0-1-1 0 0,0 0 0 0 0,-1 0 1 0 0,1-1-1 0 0,-1 1 0 0 0,0-1 0 0 0,-1-1 1 0 0,0 1-1 0 0,0-1 0 0 0,0 0 0 0 0,-1 0 1 0 0,0-1-1 0 0,0 1 0 0 0,0-1 0 0 0,-1 0 1 0 0,-1 0-1 0 0,1 0 0 0 0,-1 0 0 0 0,-1 0 1 0 0,1-1-1 0 0,-1-3-90 0 0,-1 6-95 0 0,1 0 0 0 0,-1-1 0 0 0,0 1 0 0 0,-1 0 0 0 0,0 0 0 0 0,0 0 0 0 0,0 0 0 0 0,-1 0 0 0 0,1 0 0 0 0,-1 0 0 0 0,-1 0 0 0 0,1 1 0 0 0,-1-1 0 0 0,0 1 0 0 0,0 0 0 0 0,-1 0 0 0 0,0 0 0 0 0,0 0 0 0 0,0 0 0 0 0,0 1 0 0 0,0 0 1 0 0,-1 0-1 0 0,-4-3 95 0 0,-60-22-4985 0 0,20 25-5726 0 0,36 4 6657 0 0</inkml:trace>
  <inkml:trace contextRef="#ctx0" brushRef="#br0" timeOffset="587.013">1808 1 9370 0 0,'0'0'3729'0'0,"0"0"-1987"0"0,0 0-890 0 0,0 0-183 0 0,0 0 10 0 0,0 0 18 0 0,0 0-63 0 0,0 0-162 0 0,0 0-153 0 0,-16 35-137 0 0,-50 111-75 0 0,15-10 25 0 0,44-112-174 0 0,-113 333-2610 0 0,111-320-1081 0 0,43-38-3459 0 0,-5-22 2143 0 0,-16 15 4133 0 0</inkml:trace>
  <inkml:trace contextRef="#ctx0" brushRef="#br0" timeOffset="836.03">1946 1 11955 0 0,'0'0'1225'0'0,"0"0"-507"0"0,0 0-217 0 0,0 0 145 0 0,0 0 187 0 0,0 0 107 0 0,0 0-12 0 0,-7 34-137 0 0,-20 107-191 0 0,-13 129 730 0 0,31-223-1507 0 0,-3-1 0 0 0,-2-1 0 0 0,-2-1 0 0 0,-5 10 177 0 0,5-15-1866 0 0,14-26-1719 0 0,1 1-4170 0 0,1-10 1202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9T19:53:28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5534 700 7778 0 0,'0'0'4750'0'0,"0"0"-2432"0"0,0 0-938 0 0,0 0-118 0 0,0 0-11 0 0,0 0-95 0 0,0 0-169 0 0,0 0-198 0 0,0 0-181 0 0,0 0-165 0 0,0 0-127 0 0,0 0-126 0 0,0 0-102 0 0,-5 27-56 0 0,-15 86-22 0 0,16-36-710 0 0,15-53-2468 0 0,-4-16-7890 0 0,-5-7 2626 0 0</inkml:trace>
  <inkml:trace contextRef="#ctx0" brushRef="#br0" timeOffset="237.497">5466 413 14003 0 0,'0'0'1088'0'0,"0"0"-488"0"0,0 0-280 0 0,0 0-280 0 0,0 0-320 0 0,0 0-304 0 0,0 0-264 0 0,0 0-64 0 0,0 0-56 0 0,0 0-337 0 0,0 0-871 0 0,0 0-1497 0 0,0 0-1632 0 0</inkml:trace>
  <inkml:trace contextRef="#ctx0" brushRef="#br0" timeOffset="512.509">6073 663 1952 0 0,'0'0'2462'0'0,"0"0"-112"0"0,0 0-49 0 0,0 0-62 0 0,0 0-271 0 0,0 0-365 0 0,0 0-305 0 0,0 0-269 0 0,0 0-203 0 0,0 0-157 0 0,0 0-151 0 0,0 0-123 0 0,0 0-74 0 0,-24 12-53 0 0,-76 38-29 0 0,15-16 493 0 0,84-32-747 0 0,1 0 0 0 0,0-1 0 0 0,0 1 0 0 0,0 0 0 0 0,0-1 0 0 0,0 1 1 0 0,0 0-1 0 0,0-1 0 0 0,0 1 0 0 0,1 0 0 0 0,-1-1 0 0 0,1 1 0 0 0,-1 0 0 0 0,1-1 0 0 0,0 1 0 0 0,-1-1 1 0 0,1 1-1 0 0,0-1 0 0 0,0 0 0 0 0,0 1 0 0 0,0-1 0 0 0,0 0 0 0 0,1 1 0 0 0,-1-1 0 0 0,0 0 1 0 0,1 0-1 0 0,-1 0 0 0 0,0 0 0 0 0,1 0 0 0 0,-1-1 0 0 0,1 1 0 0 0,-1 0 0 0 0,1-1 0 0 0,0 1 0 0 0,0-1 15 0 0,13 8 19 0 0,-6-4 6 0 0,-1 0 0 0 0,1 0 0 0 0,-1 1 0 0 0,1 0 0 0 0,-1 0-1 0 0,-1 1 1 0 0,1 0 0 0 0,-1 1 0 0 0,0-1 0 0 0,0 1 0 0 0,-1 1 0 0 0,0-1 0 0 0,0 1 0 0 0,-1 0-1 0 0,2 4-24 0 0,-6-9 56 0 0,0-1 0 0 0,0 1 0 0 0,0-1 0 0 0,-1 1 0 0 0,1-1 0 0 0,-1 1 0 0 0,0-1 0 0 0,1 1 0 0 0,-1 0 0 0 0,0-1 0 0 0,-1 1 0 0 0,1-1 0 0 0,0 1 0 0 0,-1-1 0 0 0,1 1 0 0 0,-1 0 0 0 0,0-1 0 0 0,0 0-1 0 0,0 1 1 0 0,0-1 0 0 0,0 0 0 0 0,0 1 0 0 0,-1-1 0 0 0,1 0 0 0 0,-1 0 0 0 0,0 0 0 0 0,0 0 0 0 0,1 0 0 0 0,-1-1 0 0 0,0 1 0 0 0,-1 0 0 0 0,1-1 0 0 0,0 0 0 0 0,0 1 0 0 0,-1-1 0 0 0,1 0-1 0 0,0 0 1 0 0,-1 0 0 0 0,1 0 0 0 0,-1-1 0 0 0,1 1 0 0 0,-1-1-56 0 0,-111 15-413 0 0,105-14-222 0 0,-34-5-926 0 0,25-14-8583 0 0,17 14-493 0 0</inkml:trace>
  <inkml:trace contextRef="#ctx0" brushRef="#br0" timeOffset="1300.511">6799 118 4497 0 0,'0'0'1876'0'0,"0"0"-98"0"0,0 0 165 0 0,0 0 103 0 0,0 0-112 0 0,0 0-247 0 0,0 0-332 0 0,0 0-324 0 0,0 0-261 0 0,0 0-222 0 0,0 0-163 0 0,0 0-100 0 0,0 0 4 0 0,4 1 66 0 0,-2 0-285 0 0,0 0 1 0 0,0 0-1 0 0,0 0 0 0 0,1 1 1 0 0,-1-1-1 0 0,-1 1 0 0 0,1-1 1 0 0,0 1-1 0 0,0 0 0 0 0,-1 0 1 0 0,1 0-1 0 0,-1 0 0 0 0,1 0 0 0 0,-1 0 1 0 0,0 0-1 0 0,0 0 0 0 0,0 1 1 0 0,0-1-1 0 0,0 0 0 0 0,0 1 1 0 0,-1-1-1 0 0,1 1 0 0 0,-1-1 1 0 0,0 1-1 0 0,0 1-70 0 0,16 82 339 0 0,-5 1-1 0 0,-4 1 1 0 0,-3 0 0 0 0,-4-1 0 0 0,-10 72-339 0 0,6-97-188 0 0,-2 31 85 0 0,7-31-4852 0 0,-9-80-9110 0 0,3 14 9145 0 0</inkml:trace>
  <inkml:trace contextRef="#ctx0" brushRef="#br0" timeOffset="1511.715">6548 615 5609 0 0,'0'0'3165'0'0,"0"0"-1417"0"0,0 0-286 0 0,0 0 144 0 0,0 0-63 0 0,0 0-224 0 0,32-4-166 0 0,99-13-130 0 0,124 9 2131 0 0,-241 8-3280 0 0,1 0 0 0 0,-1 1 0 0 0,0 1 0 0 0,0 1 0 0 0,0 0 0 0 0,0 0 0 0 0,0 2 0 0 0,-1 0 0 0 0,6 2 126 0 0,32 30-10698 0 0,-46-30 748 0 0</inkml:trace>
  <inkml:trace contextRef="#ctx0" brushRef="#br0" timeOffset="1729.082">7338 670 9082 0 0,'0'0'1798'0'0,"0"0"-197"0"0,0 0-39 0 0,0 0-114 0 0,0 0-301 0 0,0 0-357 0 0,0 0-328 0 0,0 0-244 0 0,-4 32-147 0 0,-12 96-70 0 0,10-31-617 0 0,15-72-3135 0 0,-4-16-5604 0 0,-4-5 4897 0 0</inkml:trace>
  <inkml:trace contextRef="#ctx0" brushRef="#br0" timeOffset="1981.91">7213 258 6449 0 0,'0'0'1545'0'0,"0"0"-1601"0"0,0 0-608 0 0,0 0-729 0 0,0 0-1111 0 0,0 0-873 0 0</inkml:trace>
  <inkml:trace contextRef="#ctx0" brushRef="#br0" timeOffset="2318.712">7554 1005 7682 0 0,'0'0'3011'0'0,"0"0"-652"0"0,0 0-397 0 0,0 0-259 0 0,0 0-439 0 0,0 0-370 0 0,0 0-218 0 0,0 0-121 0 0,0 0-39 0 0,0 0-37 0 0,0 0-45 0 0,0 0-38 0 0,0 0-46 0 0,12-33-32 0 0,39-107-28 0 0,0 41 381 0 0,-43 88-610 0 0,-7 7-57 0 0,1 0-1 0 0,0 0 1 0 0,0 0-1 0 0,0 0 1 0 0,0 1 0 0 0,1-1-1 0 0,0 1 1 0 0,-1 0-1 0 0,1 0 1 0 0,0 0-1 0 0,1 0 1 0 0,-1 0 0 0 0,0 0-1 0 0,1 1 1 0 0,-1 0-1 0 0,1 0 1 0 0,0 0-1 0 0,0 0 1 0 0,0 0 0 0 0,0 1-1 0 0,0 0 1 0 0,0 0-1 0 0,0 0 1 0 0,1 0-1 0 0,-1 0 1 0 0,0 1 0 0 0,0 0-1 0 0,3 0-3 0 0,18 51-204 0 0,-24-42 178 0 0,-1-6 24 0 0,0 0 0 0 0,0 0 1 0 0,0-1-1 0 0,0 1 0 0 0,0 0 0 0 0,1 0 1 0 0,-1 0-1 0 0,1-1 0 0 0,0 1 0 0 0,0 0 1 0 0,0-1-1 0 0,0 1 0 0 0,0-1 1 0 0,0 1-1 0 0,1-1 0 0 0,-1 0 0 0 0,1 1 1 0 0,0-1-1 0 0,-1 0 0 0 0,1 0 0 0 0,0 0 1 0 0,0 0-1 0 0,1 0 0 0 0,-1-1 0 0 0,0 1 1 0 0,0-1-1 0 0,1 1 0 0 0,-1-1 0 0 0,1 0 1 0 0,0 0-1 0 0,-1 0 0 0 0,1 0 0 0 0,0-1 1 0 0,1 1 1 0 0,5-2 12 0 0,0 0 0 0 0,0-1 0 0 0,1 0 1 0 0,-1-1-1 0 0,0 0 0 0 0,-1 0 1 0 0,1-1-1 0 0,-1 0 0 0 0,1 0 0 0 0,-1-1 1 0 0,7-5-13 0 0,56-26 178 0 0,-67 107-65 0 0,-4-68-120 0 0,-1-1-96 0 0,1-1-1 0 0,-1 0 1 0 0,1 0 0 0 0,-1 0-1 0 0,1 1 1 0 0,0-1-1 0 0,-1 0 1 0 0,1 1-1 0 0,0-1 1 0 0,0 0-1 0 0,0 1 1 0 0,0-1 0 0 0,0 0-1 0 0,0 0 1 0 0,1 1-1 0 0,-1-1 1 0 0,0 0-1 0 0,1 1 1 0 0,-1-1-1 0 0,1 0 1 0 0,-1 0 0 0 0,1 0-1 0 0,-1 0 1 0 0,1 1-1 0 0,0-1 1 0 0,0 0-1 0 0,0 0 1 0 0,-1 0 0 0 0,1 0-1 0 0,0-1 1 0 0,0 1-1 0 0,0 0 1 0 0,0 0-1 0 0,1-1 1 0 0,-1 1-1 0 0,0 0 1 0 0,0-1 0 0 0,0 1-1 0 0,1-1 1 0 0,-1 1-1 0 0,0-1 1 0 0,0 0-1 0 0,1 0 1 0 0,-1 1-1 0 0,0-1 1 0 0,1 0 0 0 0,-1 0-1 0 0,0 0 1 0 0,1 0 103 0 0,26-16-7657 0 0,-15 6 535 0 0,-5 6 3118 0 0</inkml:trace>
  <inkml:trace contextRef="#ctx0" brushRef="#br0" timeOffset="2605.512">8207 784 0 0 0,'0'0'2195'0'0,"0"0"70"0"0,0 0-22 0 0,0 0-116 0 0,0 0-172 0 0,0 0-71 0 0,0 0-9 0 0,0 0-69 0 0,31-2-172 0 0,98-10-255 0 0,-69-10 215 0 0,-51 14-1249 0 0,-2 3-238 0 0,-1 0 1 0 0,1-1-1 0 0,-1 1 0 0 0,0-1 1 0 0,0 0-1 0 0,0-1 0 0 0,-1 1 1 0 0,0-1-1 0 0,0 0 0 0 0,-1-1 1 0 0,0 1-1 0 0,0-1 1 0 0,-1 0-1 0 0,0 0 0 0 0,0 0 1 0 0,-1 0-1 0 0,0 0 0 0 0,-1 0 1 0 0,1-1-1 0 0,-2 1 0 0 0,1-1 1 0 0,-1-3-108 0 0,-3 8-47 0 0,0 0 0 0 0,-1 0 1 0 0,1 0-1 0 0,-1 0 1 0 0,0 1-1 0 0,0-1 0 0 0,-1 1 1 0 0,1 0-1 0 0,0 1 0 0 0,-1-1 1 0 0,0 1-1 0 0,1 0 0 0 0,-1 0 1 0 0,0 0-1 0 0,0 1 1 0 0,0 0-1 0 0,0 0 0 0 0,-1 0 1 0 0,1 0-1 0 0,0 1 0 0 0,0 0 1 0 0,-1 0-1 0 0,1 0 0 0 0,0 1 1 0 0,0-1-1 0 0,0 2 1 0 0,0-1-1 0 0,0 0 0 0 0,0 1 1 0 0,0 0-1 0 0,0 0 0 0 0,-3 2 47 0 0,-4 0-47 0 0,0 1 0 0 0,1 0 0 0 0,-1 1 0 0 0,1 0-1 0 0,1 1 1 0 0,-1 0 0 0 0,1 1 0 0 0,1 0 0 0 0,-1 0-1 0 0,1 1 1 0 0,1 0 0 0 0,0 1 0 0 0,0 0-1 0 0,1 0 1 0 0,0 1 0 0 0,0-1 0 0 0,2 2 0 0 0,-1-1-1 0 0,1 1 1 0 0,1-1 0 0 0,0 1 0 0 0,1 0 0 0 0,0 1-1 0 0,1-1 1 0 0,0 0 0 0 0,1 1 0 0 0,0 0 0 0 0,1-1-1 0 0,0 1 1 0 0,2 1 47 0 0,1-5-44 0 0,0 0 0 0 0,2 0 0 0 0,-1 0 0 0 0,1-1 0 0 0,0 1 0 0 0,1-1-1 0 0,0 0 1 0 0,0-1 0 0 0,1 1 0 0 0,-1-1 0 0 0,2 0 0 0 0,-1-1 0 0 0,1 0 0 0 0,0 0 0 0 0,0-1 0 0 0,9 5 44 0 0,150 57-1014 0 0,-85-52-993 0 0,-29-11-4230 0 0,-28 0-4267 0 0</inkml:trace>
  <inkml:trace contextRef="#ctx0" brushRef="#br0" timeOffset="-1786.928">2027 471 1312 0 0,'0'0'1235'0'0,"0"0"-97"0"0,0 0 73 0 0,0 0 130 0 0,0 0 102 0 0,0 0-29 0 0,0 0-227 0 0,0 0-294 0 0,0 0-300 0 0,0 0-257 0 0,0 0-166 0 0,4 13 361 0 0,1 8-161 0 0,-1 0-1 0 0,-1 0 1 0 0,-1 1 0 0 0,0-1-1 0 0,-2 1 1 0 0,-1 12-370 0 0,3 64 381 0 0,-1-71-312 0 0,1-1-1 0 0,2 0 0 0 0,0 1 0 0 0,2-1 1 0 0,1 0-1 0 0,0-1 0 0 0,2 0 0 0 0,2 0 1 0 0,0-1-1 0 0,1 0 0 0 0,2 0-68 0 0,-12-21 63 0 0,0-1 0 0 0,0 1-1 0 0,1 0 1 0 0,-1-1 0 0 0,1 0 0 0 0,0 1-1 0 0,0-1 1 0 0,0 0 0 0 0,0-1 0 0 0,0 1-1 0 0,0 0 1 0 0,0-1 0 0 0,1 0 0 0 0,-1 0-1 0 0,0 0 1 0 0,1 0 0 0 0,-1 0 0 0 0,1-1-1 0 0,-1 1 1 0 0,1-1 0 0 0,-1 0 0 0 0,1 0-1 0 0,-1 0 1 0 0,1-1 0 0 0,-1 1 0 0 0,1-1-1 0 0,-1 0 1 0 0,1 0 0 0 0,-1 0 0 0 0,0 0-1 0 0,1-1 1 0 0,-1 0 0 0 0,0 1 0 0 0,0-1 0 0 0,0 0-1 0 0,2-2-62 0 0,29-28 275 0 0,0-2 0 0 0,-3-1-1 0 0,-1-1 1 0 0,-1-2 0 0 0,16-29-275 0 0,5-29 279 0 0,-33 140-629 0 0,-10-25 448 0 0,1 0-1 0 0,1-1 1 0 0,1 1 0 0 0,0-2-1 0 0,1 1 1 0 0,10 10-98 0 0,-13-21 83 0 0,0 0 0 0 0,0-1 0 0 0,0 0 0 0 0,1 0 0 0 0,0-1 0 0 0,0 0 0 0 0,1-1 0 0 0,-1 0 1 0 0,1-1-1 0 0,0 0 0 0 0,0 0 0 0 0,0-1 0 0 0,8 1-83 0 0,-11-2 90 0 0,0 0 1 0 0,0-1 0 0 0,0 0-1 0 0,0-1 1 0 0,0 1-1 0 0,0-1 1 0 0,0-1 0 0 0,0 1-1 0 0,0-1 1 0 0,0 0-1 0 0,-1-1 1 0 0,1 0 0 0 0,-1 0-1 0 0,0 0 1 0 0,0-1-1 0 0,0 1 1 0 0,0-2 0 0 0,0 1-1 0 0,-1-1 1 0 0,0 1-1 0 0,0-1 1 0 0,0-1-1 0 0,-1 1 1 0 0,1-1 0 0 0,-1 0-1 0 0,-1 0 1 0 0,1 0-1 0 0,0-1-90 0 0,59-120-1154 0 0,-49 82-3222 0 0,-1 0-5299 0 0,-10 29 962 0 0</inkml:trace>
  <inkml:trace contextRef="#ctx0" brushRef="#br0" timeOffset="-1353.262">3159 188 12163 0 0,'0'0'617'0'0,"0"0"-176"0"0,0 0 41 0 0,0 0 230 0 0,0 0 240 0 0,0 0 110 0 0,0 0-63 0 0,0 0-147 0 0,0 0-197 0 0,0 0-175 0 0,0 0-132 0 0,0 0-97 0 0,6 32-45 0 0,15 103-6 0 0,31 132 678 0 0,-29 20-778 0 0,-24-285-95 0 0,0 1 1 0 0,1-1 0 0 0,0 1-1 0 0,0-1 1 0 0,0 0-1 0 0,0 1 1 0 0,0-1-1 0 0,0 1 1 0 0,0-1-1 0 0,1 0 1 0 0,-1 1-1 0 0,1-1 1 0 0,0 0-1 0 0,0 1 1 0 0,0-1 0 0 0,0 0-1 0 0,0 0 1 0 0,0 0-1 0 0,0 0 1 0 0,1 0-1 0 0,-1 0 1 0 0,1 0-1 0 0,0 0 1 0 0,-1-1-1 0 0,1 1 1 0 0,0 0-1 0 0,0-1 1 0 0,0 0 0 0 0,0 1-1 0 0,0-1 1 0 0,0 0-1 0 0,1 0 1 0 0,-1 0-1 0 0,0 0 1 0 0,1-1-1 0 0,-1 1 1 0 0,0-1-1 0 0,1 1 1 0 0,-1-1-1 0 0,1 0 1 0 0,-1 0 0 0 0,0 0-1 0 0,1 0 1 0 0,-1 0-1 0 0,1 0 1 0 0,-1-1-1 0 0,0 1 1 0 0,1-1-1 0 0,-1 0 1 0 0,0 0-1 0 0,0 0 1 0 0,3-1-6 0 0,154-144 960 0 0,-138 130-942 0 0,-21 16-18 0 0,0 0-23 0 0,0 12-179 0 0,0 82-1124 0 0,15-66-2651 0 0,15-22-6220 0 0,-24-6 3258 0 0</inkml:trace>
  <inkml:trace contextRef="#ctx0" brushRef="#br0" timeOffset="-736.242">3912 737 3985 0 0,'0'0'1405'0'0,"0"0"-34"0"0,0 0 191 0 0,0 0 229 0 0,0 0-25 0 0,0 0-232 0 0,0 0-314 0 0,0 0-329 0 0,0 0-285 0 0,-31 26-232 0 0,-94 83-162 0 0,81-53-59 0 0,43-54-152 0 0,0-1-1 0 0,0 1 0 0 0,0 0 0 0 0,1 0 1 0 0,-1 0-1 0 0,1-1 0 0 0,0 1 1 0 0,-1 0-1 0 0,1 0 0 0 0,0 0 1 0 0,0 0-1 0 0,0 0 0 0 0,0 0 0 0 0,0 0 1 0 0,1-1-1 0 0,-1 1 0 0 0,1 0 1 0 0,-1 0-1 0 0,1 0 0 0 0,0-1 1 0 0,-1 1-1 0 0,1 0 0 0 0,0 0 0 0 0,0-1 1 0 0,0 1-1 0 0,0-1 0 0 0,1 1 1 0 0,-1-1-1 0 0,0 0 0 0 0,1 1 0 0 0,-1-1 1 0 0,1 0-1 0 0,-1 0 0 0 0,1 0 1 0 0,-1 0-1 0 0,1 0 0 0 0,0 0 1 0 0,0 0-1 0 0,-1-1 0 0 0,1 1 0 0 0,0-1 1 0 0,0 1-1 0 0,0-1 0 0 0,0 1 1 0 0,-1-1-1 0 0,1 0 0 0 0,0 0 1 0 0,0 0-1 0 0,0 0 0 0 0,0-1 0 0 0,0 1 1 0 0,0 0-1 0 0,0-1 0 0 0,-1 1 0 0 0,24-5 134 0 0,0 0 0 0 0,-1-1-1 0 0,0-2 1 0 0,0 0 0 0 0,-1-2 0 0 0,0 0-1 0 0,-1-2 1 0 0,0 0 0 0 0,-1-2-1 0 0,0 0 1 0 0,-1-1 0 0 0,-1-2 0 0 0,0 1-1 0 0,14-19-133 0 0,-27 30 14 0 0,60-67 145 0 0,-66 85 375 0 0,-13 11-557 0 0,9-18 13 0 0,-1 1 0 0 0,1 0 0 0 0,1 1 0 0 0,-1-1 0 0 0,1 1 0 0 0,0 0 1 0 0,1 0-1 0 0,0-1 0 0 0,0 2 0 0 0,1-1 0 0 0,0 0 0 0 0,0 0 0 0 0,1 0 0 0 0,0 0 0 0 0,1 4 10 0 0,2-8 10 0 0,0 0 0 0 0,1 0-1 0 0,-1 0 1 0 0,1-1-1 0 0,0 0 1 0 0,0 0-1 0 0,1 0 1 0 0,-1 0 0 0 0,0-1-1 0 0,1 1 1 0 0,0-1-1 0 0,0 0 1 0 0,-1 0-1 0 0,1-1 1 0 0,0 0-1 0 0,0 0 1 0 0,1 0 0 0 0,-1 0-1 0 0,0-1 1 0 0,0 0-1 0 0,0 0 1 0 0,0 0-1 0 0,0-1 1 0 0,1 1 0 0 0,-1-1-1 0 0,0 0 1 0 0,4-2-10 0 0,-1 2 38 0 0,11-3 116 0 0,-1-2 0 0 0,1 0 0 0 0,-1-1 1 0 0,0 0-1 0 0,-1-2 0 0 0,0 0 0 0 0,0-1 1 0 0,-1 0-1 0 0,0-2 0 0 0,-1 0 0 0 0,-1 0 1 0 0,3-4-155 0 0,5-5 62 0 0,-2-2 1 0 0,-1 0 0 0 0,0 0 0 0 0,-2-2 0 0 0,-1 0 0 0 0,0-2-1 0 0,-2 1 1 0 0,-2-1 0 0 0,0-1 0 0 0,-2-1 0 0 0,0 1-1 0 0,-2-1 1 0 0,-2-1 0 0 0,-1 1 0 0 0,-1-1 0 0 0,-1 0 0 0 0,-1 0-1 0 0,-2-1 1 0 0,-4-26-63 0 0,4 53 13 0 0,0-1-1 0 0,0 1 1 0 0,0 0-1 0 0,-1-1 1 0 0,1 1-1 0 0,-1 0 1 0 0,-1 0-1 0 0,1 0 0 0 0,0-1 1 0 0,-1 1-1 0 0,0 1 1 0 0,0-1-1 0 0,0 0 1 0 0,0 0-1 0 0,-1 1 1 0 0,0-1-1 0 0,1 1 1 0 0,-1 0-1 0 0,0 0 1 0 0,-1 0-1 0 0,1 0 1 0 0,0 0-1 0 0,-1 1 1 0 0,0-1-1 0 0,1 1 1 0 0,-1 0-1 0 0,0 0 1 0 0,-2 0-13 0 0,3 3-15 0 0,1 1 0 0 0,-1-1 1 0 0,1 1-1 0 0,-1 0 1 0 0,1-1-1 0 0,0 1 1 0 0,0 0-1 0 0,0 0 0 0 0,0 1 1 0 0,0-1-1 0 0,0 0 1 0 0,0 1-1 0 0,1-1 1 0 0,-1 1-1 0 0,1-1 0 0 0,0 1 1 0 0,0 0-1 0 0,0 0 1 0 0,0-1-1 0 0,0 1 1 0 0,0 0-1 0 0,1 0 0 0 0,0 0 1 0 0,-1 1 14 0 0,-1 3-5 0 0,-4 23 35 0 0,1 1 1 0 0,1-1-1 0 0,2 1 0 0 0,1 0 1 0 0,2 20-31 0 0,-1-12 68 0 0,3 5-43 0 0,2 0 0 0 0,1 0 0 0 0,3-1 0 0 0,1 0 1 0 0,2 0-1 0 0,2-1 0 0 0,6 8-25 0 0,26 45-479 0 0,-33-76-637 0 0,-6-27-2924 0 0,-37-52-7843 0 0,24 48 6376 0 0</inkml:trace>
  <inkml:trace contextRef="#ctx0" brushRef="#br0" timeOffset="-481.524">4242 486 12899 0 0,'0'0'1966'0'0,"0"0"-624"0"0,0 0-415 0 0,0 0-77 0 0,0 0 58 0 0,0 0 59 0 0,0 0-90 0 0,0 0-188 0 0,0 0-173 0 0,38 0-150 0 0,125-4-135 0 0,25-10 57 0 0,-4-10-670 0 0,-61 11-6947 0 0,-92 10-72 0 0,-7 2-313 0 0</inkml:trace>
  <inkml:trace contextRef="#ctx0" brushRef="#br0" timeOffset="5721.593">9354 663 0 0 0,'0'0'292'0'0,"0"0"886"0"0,0 0 377 0 0,0 0 78 0 0,0 0-114 0 0,0 0-224 0 0,0 0-243 0 0,0 0-215 0 0,0 0-152 0 0,1 4-74 0 0,-6 195 3535 0 0,-2-97-3960 0 0,-9 1 74 0 0,13-144 3086 0 0,0-14-2961 0 0,6 29-243 0 0,1 0 0 0 0,1 1 0 0 0,1-1 0 0 0,1 1 0 0 0,1 0 0 0 0,2 1 0 0 0,0-1-142 0 0,9-15 92 0 0,2 1 1 0 0,1 0-1 0 0,2 2 1 0 0,2 1-1 0 0,23-26-92 0 0,-48 62-102 0 0,0 1 0 0 0,0-1 0 0 0,0 1 0 0 0,0 0 0 0 0,0-1 0 0 0,0 1 0 0 0,0 0 0 0 0,-1 0 0 0 0,1-1 0 0 0,0 1 0 0 0,0 0 0 0 0,-1 0 0 0 0,1 0 0 0 0,-1 0 0 0 0,1 0 0 0 0,-1 0 0 0 0,1 0 0 0 0,-1 0 0 0 0,0 0 0 0 0,1 0 0 0 0,-1 0 0 0 0,0 0 0 0 0,0 0 0 0 0,0 1 0 0 0,0-1 0 0 0,0 0 0 0 0,0 0 0 0 0,0 0 0 0 0,0 0 0 0 0,0 0 0 0 0,0 0 0 0 0,-1 0 0 0 0,1 0 0 0 0,0 0 0 0 0,-1 1 0 0 0,1-1 0 0 0,-1 0 0 0 0,1-1 0 0 0,-1 1 0 0 0,0 0 102 0 0,1 5-1083 0 0,0 11-1947 0 0,0-5-1926 0 0,0-1-2331 0 0</inkml:trace>
  <inkml:trace contextRef="#ctx0" brushRef="#br0" timeOffset="6052.682">9729 806 3265 0 0,'0'0'3014'0'0,"0"0"-1439"0"0,0 0-392 0 0,0 0 174 0 0,0 0 114 0 0,0 0-121 0 0,0 0-247 0 0,0 0-256 0 0,0 0-182 0 0,0 0-101 0 0,0 0-96 0 0,0 0-86 0 0,0 0-90 0 0,15-22-63 0 0,41-72-13 0 0,-40 38 151 0 0,-18 45-275 0 0,1 9-128 0 0,0-1 0 0 0,0 1 0 0 0,0-1 0 0 0,0 1 0 0 0,0 0 1 0 0,-1 0-1 0 0,1-1 0 0 0,-1 1 0 0 0,1 0 0 0 0,-1 0 0 0 0,0 1 0 0 0,0-1 0 0 0,0 0 0 0 0,0 1 1 0 0,0-1-1 0 0,0 1 0 0 0,0-1 0 0 0,-1 1 0 0 0,1 0 0 0 0,-1 0 0 0 0,1 0 0 0 0,0 0 0 0 0,-1 1 1 0 0,1-1-1 0 0,-1 1 0 0 0,0-1 0 0 0,1 1 0 0 0,-1 0 0 0 0,1 0 0 0 0,-1 0 0 0 0,0 0 0 0 0,1 1 1 0 0,-1-1-1 0 0,1 1 0 0 0,-1-1 0 0 0,1 1 0 0 0,-1 0 0 0 0,1 0 0 0 0,0 0 0 0 0,-1 0 0 0 0,1 1 1 0 0,0-1-1 0 0,0 1 0 0 0,0-1 0 0 0,0 1 0 0 0,-2 1 36 0 0,-7 8-25 0 0,0 0 1 0 0,0 1-1 0 0,1 1 1 0 0,1 0-1 0 0,0 0 0 0 0,1 1 1 0 0,0 0-1 0 0,1 0 1 0 0,0 1-1 0 0,2 0 0 0 0,-1 0 1 0 0,2 0-1 0 0,0 1 1 0 0,1-1-1 0 0,0 1 0 0 0,2 0 1 0 0,0 0-1 0 0,0 5 25 0 0,2-18 42 0 0,-1 1 0 0 0,1 0 0 0 0,-1 0 0 0 0,1-1 0 0 0,0 1-1 0 0,0-1 1 0 0,1 1 0 0 0,-1-1 0 0 0,1 1 0 0 0,0-1 0 0 0,0 0 0 0 0,0 0 0 0 0,0 0-1 0 0,0 0 1 0 0,1 0 0 0 0,-1 0 0 0 0,1-1 0 0 0,0 1 0 0 0,0-1 0 0 0,0 0 0 0 0,0 1-1 0 0,0-2 1 0 0,1 1 0 0 0,-1 0 0 0 0,0-1 0 0 0,1 1 0 0 0,-1-1 0 0 0,1 0 0 0 0,1 0-42 0 0,112 6 867 0 0,-106-9-972 0 0,0-1 0 0 0,0 0 0 0 0,-1 0 0 0 0,1-1 0 0 0,-1-1 0 0 0,0 0 0 0 0,0 0 0 0 0,0-1 0 0 0,-1 0 0 0 0,0 0 0 0 0,0-1 0 0 0,1-2 104 0 0,37-33-6974 0 0,-28 25 1433 0 0,-8 9 892 0 0</inkml:trace>
  <inkml:trace contextRef="#ctx0" brushRef="#br0" timeOffset="6650.695">10180 630 0 0 0,'0'0'1610'0'0,"0"0"583"0"0,0 0 157 0 0,0 0-36 0 0,0 0-217 0 0,0 0-345 0 0,0 0-329 0 0,0 0-280 0 0,0 0-210 0 0,0 0-175 0 0,0 0-167 0 0,0 0-111 0 0,0 0-77 0 0,-13 8-18 0 0,-95 68 567 0 0,63-35-504 0 0,34-33-418 0 0,0 0 0 0 0,1 1 0 0 0,0 1 0 0 0,1 0 1 0 0,0 0-1 0 0,1 0 0 0 0,0 1 0 0 0,0 1 0 0 0,-3 7-30 0 0,10-18-10 0 0,1 1 0 0 0,-1-1 0 0 0,0 1 0 0 0,1-1 0 0 0,-1 1 0 0 0,1-1 0 0 0,-1 1 0 0 0,1 0 0 0 0,0-1 0 0 0,-1 1 1 0 0,1 0-1 0 0,0-1 0 0 0,0 1 0 0 0,0 0 0 0 0,0-1 0 0 0,1 1 0 0 0,-1 0 0 0 0,0-1 0 0 0,1 1 0 0 0,-1 0 0 0 0,1-1 0 0 0,0 1 0 0 0,-1-1 0 0 0,1 1 0 0 0,0-1 0 0 0,0 1 0 0 0,0-1 0 0 0,0 0 0 0 0,0 1 0 0 0,0-1 1 0 0,0 0-1 0 0,1 0 0 0 0,-1 0 0 0 0,0 0 0 0 0,1 0 0 0 0,-1 0 0 0 0,1 0 0 0 0,-1 0 0 0 0,1-1 0 0 0,-1 1 0 0 0,1-1 0 0 0,-1 1 0 0 0,1-1 0 0 0,0 1 0 0 0,1-1 10 0 0,78-8 339 0 0,166-157 621 0 0,-248 165-954 0 0,1 1 0 0 0,0-1 0 0 0,-1 1 0 0 0,1-1 0 0 0,0 1 0 0 0,0 0 1 0 0,-1-1-1 0 0,1 1 0 0 0,0 0 0 0 0,0-1 0 0 0,0 1 0 0 0,0 0 0 0 0,0-1 0 0 0,0 1 0 0 0,0-1 1 0 0,0 1-1 0 0,0 0 0 0 0,0-1 0 0 0,1 1 0 0 0,-1 0 0 0 0,0-1 0 0 0,0 1 0 0 0,1-1 0 0 0,-1 1 0 0 0,0 0 1 0 0,0-1-1 0 0,1 1 0 0 0,-1-1 0 0 0,1 1 0 0 0,-1-1 0 0 0,1 1 0 0 0,-1-1 0 0 0,1 0 0 0 0,-1 1 1 0 0,1-1-1 0 0,-1 1 0 0 0,1-1 0 0 0,-1 0 0 0 0,1 1 0 0 0,-1-1 0 0 0,1 0 0 0 0,0 0 0 0 0,-1 0 1 0 0,1 1-1 0 0,0-1 0 0 0,-1 0 0 0 0,1 0 0 0 0,-1 0 0 0 0,1 0 0 0 0,0 0 0 0 0,-1 0 0 0 0,1 0 0 0 0,0 0 1 0 0,-1-1-1 0 0,1 1 0 0 0,0 0 0 0 0,0 0-6 0 0,-76 189 113 0 0,-67 214-2424 0 0,138-388 2306 0 0,0 0 0 0 0,2 1 0 0 0,0-1 1 0 0,0 1-1 0 0,2 0 0 0 0,0-1 0 0 0,0 1 0 0 0,2 0 0 0 0,0 2 5 0 0,0-14 30 0 0,0 0 0 0 0,0 0 0 0 0,0 0 1 0 0,0 0-1 0 0,1 0 0 0 0,-1 0 0 0 0,1 0 0 0 0,0-1 0 0 0,0 1 0 0 0,1-1 0 0 0,-1 0 0 0 0,1 0 0 0 0,0 0 1 0 0,-1-1-1 0 0,1 1 0 0 0,0-1 0 0 0,0 0 0 0 0,1 0 0 0 0,-1 0 0 0 0,0-1 0 0 0,1 1 0 0 0,-1-1 1 0 0,1 0-1 0 0,-1 0 0 0 0,1-1 0 0 0,3 1-30 0 0,-2-41 1324 0 0,-8 29-1294 0 0,-1 0 0 0 0,0 0 0 0 0,-1 0 0 0 0,0 0 0 0 0,0 1 0 0 0,-1 0 0 0 0,-1 0 0 0 0,0 0 0 0 0,0 1 0 0 0,-1 0 0 0 0,0 0 0 0 0,-1 0 0 0 0,0 1 0 0 0,0 0-30 0 0,-124-93-380 0 0,132 99 301 0 0,-1 0 0 0 0,1 0 0 0 0,-1 0 0 0 0,1 0 0 0 0,0 0 1 0 0,-1 0-1 0 0,1 0 0 0 0,0 0 0 0 0,0 0 0 0 0,1 0 0 0 0,-1 0 0 0 0,0 0 0 0 0,1 0 0 0 0,-1 0 0 0 0,1 0 0 0 0,0 1 0 0 0,-1-1 0 0 0,1 0 0 0 0,0 0 0 0 0,0 0 0 0 0,0 1 1 0 0,1-1-1 0 0,-1 1 0 0 0,0-1 0 0 0,0 1 0 0 0,1-1 0 0 0,-1 1 0 0 0,1 0 0 0 0,0-1 0 0 0,-1 1 0 0 0,1 0 0 0 0,0 0 0 0 0,-1 0 0 0 0,1 0 0 0 0,0 1 0 0 0,0-1 0 0 0,0 0 0 0 0,0 1 1 0 0,0-1-1 0 0,1 1 79 0 0,2-3-150 0 0,96-75-5574 0 0,-51 38-2379 0 0,-36 28 4030 0 0</inkml:trace>
  <inkml:trace contextRef="#ctx0" brushRef="#br0" timeOffset="6921.525">10366 810 7122 0 0,'0'0'2316'0'0,"0"0"-950"0"0,0 0-350 0 0,0 0 95 0 0,0 0 16 0 0,0 0-102 0 0,0 0-175 0 0,0 0-171 0 0,0 0-105 0 0,0 0-64 0 0,0 0-75 0 0,3 32-94 0 0,11 98-70 0 0,-15-129-258 0 0,1 1-1 0 0,0 0 1 0 0,0 0 0 0 0,0 0 0 0 0,0 0 0 0 0,0 0 0 0 0,0 0-1 0 0,1 0 1 0 0,-1 0 0 0 0,0 0 0 0 0,1 0 0 0 0,0-1 0 0 0,-1 1-1 0 0,1 0 1 0 0,0 0 0 0 0,0 0 0 0 0,0-1 0 0 0,0 1 0 0 0,0-1 0 0 0,1 1-1 0 0,-1-1 1 0 0,0 1 0 0 0,1-1 0 0 0,-1 0 0 0 0,1 0 0 0 0,-1 1-1 0 0,1-1 1 0 0,1 0-13 0 0,3 2 78 0 0,0 0 1 0 0,-1 0-1 0 0,1 0 1 0 0,-1-1 0 0 0,1 1 0 0 0,0-1-1 0 0,0-1 1 0 0,-1 1 0 0 0,1-1-1 0 0,1 0 1 0 0,-1-1 0 0 0,0 1-1 0 0,0-1 1 0 0,0 0 0 0 0,0-1-1 0 0,0 1 1 0 0,0-1 0 0 0,0 0-1 0 0,0-1 1 0 0,0 0 0 0 0,0 0-1 0 0,0 0 1 0 0,-1 0 0 0 0,1-1-1 0 0,-1 0 1 0 0,0 0 0 0 0,0-1 0 0 0,0 1-1 0 0,2-3-78 0 0,5-3 165 0 0,-2-1 0 0 0,1-1-1 0 0,-1 0 1 0 0,-1 0-1 0 0,0 0 1 0 0,0-1 0 0 0,-1-1-1 0 0,-1 0 1 0 0,0 0 0 0 0,0 0-1 0 0,0-5-164 0 0,-2 5-69 0 0,30-89 365 0 0,-21 34-3093 0 0,-14 61 379 0 0,0 2-2454 0 0,0 2-795 0 0,0 3-2000 0 0</inkml:trace>
  <inkml:trace contextRef="#ctx0" brushRef="#br0" timeOffset="7101.476">10952 818 12467 0 0,'0'0'2896'0'0,"0"0"-1647"0"0,0 0-273 0 0,0 0-24 0 0,0 0-256 0 0,0 0-272 0 0,0 0-232 0 0,0 0-160 0 0,0 0-104 0 0,0 0-136 0 0,0 0-272 0 0,0 0-448 0 0,0 0-512 0 0,0 0-905 0 0,-32 125-1600 0 0,34-125-1232 0 0,0 0-112 0 0</inkml:trace>
  <inkml:trace contextRef="#ctx0" brushRef="#br0" timeOffset="7350.551">10847 479 11242 0 0,'0'0'1105'0'0,"0"0"-657"0"0,0 0-144 0 0,0 0-168 0 0,0 0-256 0 0,0 0-368 0 0,0 0-529 0 0,0 0-863 0 0,0 0-1593 0 0,0 0-2784 0 0</inkml:trace>
  <inkml:trace contextRef="#ctx0" brushRef="#br0" timeOffset="7556.519">11094 910 7098 0 0,'0'0'2135'0'0,"0"0"-7"0"0,0 0 98 0 0,0 0-99 0 0,0 0-349 0 0,0 0-410 0 0,0 0-341 0 0,0 0-267 0 0,0 0-189 0 0,0 0-150 0 0,0 0-83 0 0,0 0-42 0 0,0 0-46 0 0,-2-14 12 0 0,-4-43-14 0 0,24-16 316 0 0,-13 59-612 0 0,2 0-1 0 0,0 1 1 0 0,1 0 0 0 0,0 0-1 0 0,0 1 1 0 0,2 0 0 0 0,-1 0-1 0 0,2 1 1 0 0,-1 1 0 0 0,1-1-1 0 0,9-4 49 0 0,50-23-8623 0 0,-60 35 2647 0 0,-3 3-2490 0 0</inkml:trace>
  <inkml:trace contextRef="#ctx0" brushRef="#br0" timeOffset="7820.446">11539 847 3961 0 0,'0'0'3265'0'0,"0"0"-552"0"0,0 0-485 0 0,0 0-472 0 0,0 0-372 0 0,0 0-214 0 0,0 0-145 0 0,0 0-126 0 0,0 0-125 0 0,0 0-169 0 0,0 0-174 0 0,30-33-126 0 0,90-100-126 0 0,-83 72-45 0 0,-37 52-111 0 0,1 7-30 0 0,-1 0-1 0 0,0 0 0 0 0,0-1 0 0 0,0 1 0 0 0,0 0 0 0 0,0-1 0 0 0,-1 1 0 0 0,1 0 0 0 0,-1 0 0 0 0,1 0 0 0 0,-1-1 0 0 0,0 1 1 0 0,0 0-1 0 0,0 0 0 0 0,0 0 0 0 0,0 0 0 0 0,0 0 0 0 0,0 0 0 0 0,-1 1 0 0 0,1-1 0 0 0,-1 0 0 0 0,0 1 0 0 0,1-1 1 0 0,-1 1-1 0 0,0-1 0 0 0,0 1 0 0 0,0 0 0 0 0,0 0 0 0 0,0 0 0 0 0,0 0 0 0 0,0 0 0 0 0,0 0 0 0 0,0 1 0 0 0,0-1 0 0 0,-1 1 1 0 0,1-1-1 0 0,0 1 0 0 0,0 0 0 0 0,-1 0 0 0 0,1 0 0 0 0,0 0 0 0 0,0 0 0 0 0,-1 0 0 0 0,1 1 0 0 0,0-1 0 0 0,-2 1 8 0 0,-6 2-121 0 0,-1-1-1 0 0,1 1 0 0 0,-1 1 1 0 0,1 0-1 0 0,0 0 0 0 0,0 1 0 0 0,1 0 1 0 0,-1 1-1 0 0,1 0 0 0 0,0 0 1 0 0,1 1-1 0 0,-1 0 0 0 0,2 1 1 0 0,-1 0-1 0 0,1 0 0 0 0,0 0 0 0 0,0 1 1 0 0,1 0-1 0 0,1 1 0 0 0,-1-1 1 0 0,1 1-1 0 0,1 0 0 0 0,0 0 0 0 0,0 0 1 0 0,1 1-1 0 0,1 0 0 0 0,0-1 1 0 0,0 1-1 0 0,1 0 0 0 0,0 0 1 0 0,1 3 121 0 0,0-9-106 0 0,0 0 0 0 0,0 0 0 0 0,1 0 0 0 0,0 0 0 0 0,0 0 0 0 0,0 0 0 0 0,0 0 0 0 0,1 0 0 0 0,0 0 0 0 0,0-1 0 0 0,0 1 0 0 0,1-1 0 0 0,-1 0 0 0 0,1 1 0 0 0,0-1 0 0 0,1 0 0 0 0,-1-1 0 0 0,0 1 0 0 0,1 0 0 0 0,0-1 0 0 0,0 0 0 0 0,0 0 0 0 0,0 0 0 0 0,1-1 0 0 0,-1 1 0 0 0,1-1 106 0 0,78 18-3248 0 0,-26-20-2054 0 0,-29 0 1143 0 0,-14 0 2908 0 0</inkml:trace>
  <inkml:trace contextRef="#ctx0" brushRef="#br0" timeOffset="8392.071">12126 597 8314 0 0,'0'0'3014'0'0,"0"0"-456"0"0,0 0-423 0 0,0 0-450 0 0,0 0-434 0 0,0 0-372 0 0,0 0-281 0 0,0 0-174 0 0,0 0-115 0 0,0 0-83 0 0,0 0-70 0 0,0 0-55 0 0,0 0-52 0 0,-17 5-18 0 0,-53 16-23 0 0,65-19-24 0 0,1-1 1 0 0,-1 1-1 0 0,0 1 1 0 0,1-1-1 0 0,-1 1 0 0 0,1 0 1 0 0,0 0-1 0 0,0 0 1 0 0,0 0-1 0 0,0 1 0 0 0,1-1 1 0 0,-1 1-1 0 0,1 0 1 0 0,0 0-1 0 0,0 0 1 0 0,1 1-1 0 0,-2 2 16 0 0,-4 6-84 0 0,4-9 13 0 0,1 0 0 0 0,-1 1 0 0 0,1-1 1 0 0,0 1-1 0 0,1 0 0 0 0,-1 0 0 0 0,1 0 1 0 0,0 0-1 0 0,0 0 0 0 0,1 0 0 0 0,-1 1 0 0 0,1-1 1 0 0,0 0-1 0 0,1 1 0 0 0,-1-1 0 0 0,1 1 1 0 0,0-1-1 0 0,1 1 0 0 0,-1-1 0 0 0,1 0 1 0 0,0 1-1 0 0,0-1 0 0 0,1 0 0 0 0,0 1 1 0 0,-1-1-1 0 0,2 0 0 0 0,-1 0 0 0 0,1 0 1 0 0,0-1-1 0 0,0 1 0 0 0,0-1 0 0 0,0 1 1 0 0,1-1-1 0 0,0 0 0 0 0,2 2 71 0 0,5-1 86 0 0,0 0 0 0 0,1 0-1 0 0,-1-1 1 0 0,1 0 0 0 0,0-1 0 0 0,0-1-1 0 0,0 0 1 0 0,0 0 0 0 0,0-1 0 0 0,0-1 0 0 0,1 0-1 0 0,-1 0 1 0 0,0-2 0 0 0,0 1 0 0 0,0-1 0 0 0,0-1-1 0 0,0 0 1 0 0,0-1 0 0 0,-1-1 0 0 0,1 1-1 0 0,-1-2 1 0 0,0 1 0 0 0,-1-2 0 0 0,0 1 0 0 0,6-6-87 0 0,10-10 409 0 0,0-2-1 0 0,-2-1 1 0 0,0-1-1 0 0,-2-1 0 0 0,-1-1 1 0 0,-1-1-1 0 0,-2 0 1 0 0,-1-2-1 0 0,10-24-407 0 0,20-30 66 0 0,-33 63-150 0 0,-2 0 1 0 0,0-1-1 0 0,-1 0 0 0 0,-2-1 0 0 0,0 0 0 0 0,-2 0 1 0 0,-1-1-1 0 0,0 0 0 0 0,-2 0 0 0 0,-1-1 0 0 0,-1 1 1 0 0,-1-1-1 0 0,-2-11 84 0 0,0 31-25 0 0,1 1 0 0 0,-1-1 0 0 0,-1 1 0 0 0,1 0 0 0 0,-1 0 0 0 0,0-1 0 0 0,0 1 0 0 0,0 0 1 0 0,-1 1-1 0 0,0-1 0 0 0,0 0 0 0 0,0 1 0 0 0,0 0 0 0 0,-1-1 0 0 0,1 1 0 0 0,-1 0 0 0 0,0 1 0 0 0,-1-1 1 0 0,1 1-1 0 0,-1 0 0 0 0,1 0 0 0 0,-1 0 0 0 0,0 1 0 0 0,0 0 0 0 0,0-1 0 0 0,0 2 0 0 0,0-1 0 0 0,-1 1 0 0 0,1-1 1 0 0,0 2-1 0 0,-1-1 0 0 0,1 0 0 0 0,-1 1 0 0 0,1 0 0 0 0,-1 1 0 0 0,1-1 0 0 0,-1 1 0 0 0,1 0 0 0 0,0 0 1 0 0,-3 1 24 0 0,-10 4-51 0 0,1 1 0 0 0,0 0 1 0 0,0 2-1 0 0,1-1 1 0 0,0 2-1 0 0,1 0 0 0 0,0 1 1 0 0,0 1-1 0 0,1 0 1 0 0,1 1-1 0 0,0 0 0 0 0,1 1 1 0 0,0 1-1 0 0,1 0 1 0 0,1 0-1 0 0,-7 13 51 0 0,9-15-17 0 0,-1 0 0 0 0,2 1 0 0 0,-1 0 1 0 0,2 0-1 0 0,0 1 0 0 0,1 0 0 0 0,0 0 0 0 0,2 0 0 0 0,-1 1 0 0 0,2-1 1 0 0,0 1-1 0 0,1 0 0 0 0,0 0 0 0 0,2-1 0 0 0,-1 1 0 0 0,2 0 0 0 0,0-1 1 0 0,1 1-1 0 0,1-1 0 0 0,0 0 0 0 0,1 0 0 0 0,1 0 0 0 0,0 0 0 0 0,1-1 1 0 0,3 5 16 0 0,3-3 43 0 0,1 0 0 0 0,0-1 0 0 0,2 0 0 0 0,-1-1 0 0 0,2-1 1 0 0,-1-1-1 0 0,2 0 0 0 0,0-1 0 0 0,0-1 0 0 0,1-1 0 0 0,0 0 1 0 0,0-2-1 0 0,1 0 0 0 0,10 2-43 0 0,15 1-359 0 0,-1-1 1 0 0,1-3-1 0 0,0-2 1 0 0,0-1-1 0 0,1-2 1 0 0,9-3 358 0 0,-15-3-3260 0 0,-13 0-3185 0 0,-6 0-3776 0 0</inkml:trace>
  <inkml:trace contextRef="#ctx0" brushRef="#br0" timeOffset="20937.53">13 2021 5977 0 0,'0'0'1507'0'0,"0"0"-180"0"0,0 0-27 0 0,0 0 57 0 0,0 0 10 0 0,0 0-75 0 0,0 0-221 0 0,0 0-224 0 0,0 0-184 0 0,0 0-146 0 0,0 0-108 0 0,0 0-62 0 0,0 0-47 0 0,-3 20-46 0 0,-6 57-6 0 0,9-74-220 0 0,-1-1 0 0 0,1 0 0 0 0,0 1-1 0 0,0-1 1 0 0,0 0 0 0 0,1 1 0 0 0,-1-1 0 0 0,1 0 0 0 0,-1 0 0 0 0,1 1 0 0 0,0-1 0 0 0,-1 0 0 0 0,1 0 0 0 0,0 0 0 0 0,1 0 0 0 0,-1 0 0 0 0,0 0 0 0 0,1 0 0 0 0,-1 0 0 0 0,1 0 0 0 0,-1-1-1 0 0,1 1 1 0 0,0-1 0 0 0,-1 1 0 0 0,1-1 0 0 0,0 0 0 0 0,1 1-28 0 0,4 3 135 0 0,-1-2-51 0 0,1 0-1 0 0,-1-1 0 0 0,0 1 1 0 0,1-1-1 0 0,-1-1 0 0 0,1 1 1 0 0,0-1-1 0 0,-1-1 0 0 0,1 1 1 0 0,0-1-1 0 0,0 0 0 0 0,-1-1 0 0 0,1 1 1 0 0,0-1-1 0 0,-1-1 0 0 0,1 1 1 0 0,-1-1-1 0 0,1 0 0 0 0,-1-1 1 0 0,0 1-1 0 0,0-1 0 0 0,0-1 1 0 0,0 1-1 0 0,0-1 0 0 0,-1 0 1 0 0,1 0-1 0 0,-1 0 0 0 0,0-1 1 0 0,-1 0-1 0 0,1 0 0 0 0,-1-1-83 0 0,97-101 445 0 0,-75 160-808 0 0,-24-47 374 0 0,1 0-1 0 0,0 1 1 0 0,1-1 0 0 0,0-1 0 0 0,0 1-1 0 0,0 0 1 0 0,0-1 0 0 0,1 0 0 0 0,0 0-1 0 0,0 0 1 0 0,0-1 0 0 0,1 1 0 0 0,0-1 0 0 0,-1-1-1 0 0,1 1 1 0 0,1-1 0 0 0,-1 0 0 0 0,0 0-1 0 0,1-1 1 0 0,0 0 0 0 0,-1 0 0 0 0,1-1-1 0 0,0 1 1 0 0,0-1 0 0 0,0-1 0 0 0,0 1-1 0 0,1-2-9 0 0,3 2 59 0 0,0-2 1 0 0,0 1 0 0 0,0-2-1 0 0,0 1 1 0 0,-1-2 0 0 0,1 1 0 0 0,0-1-1 0 0,-1-1 1 0 0,0 0 0 0 0,0 0-1 0 0,0-1 1 0 0,0-1 0 0 0,-1 1 0 0 0,0-2-1 0 0,8-5-60 0 0,-2 1 98 0 0,-1 1 1 0 0,0-2-1 0 0,-1 1 0 0 0,0-2 0 0 0,-1 0 0 0 0,0-1 0 0 0,-1 0 0 0 0,-1 0 0 0 0,0-1 0 0 0,-1-1 1 0 0,0 1-1 0 0,-1-2 0 0 0,-1 1 0 0 0,-1-1 0 0 0,0 0 0 0 0,1-9-98 0 0,-7 1-1038 0 0,0 24 156 0 0,0 1-564 0 0,0 0-883 0 0,0 0-1265 0 0,0 0-2446 0 0,2 0-3739 0 0</inkml:trace>
  <inkml:trace contextRef="#ctx0" brushRef="#br0" timeOffset="21202.56">1328 1646 7530 0 0,'0'0'4084'0'0,"0"0"-2167"0"0,0 0-801 0 0,0 0-30 0 0,0 0-27 0 0,0 0-75 0 0,0 0-121 0 0,0 0-159 0 0,0 0-140 0 0,0 0-137 0 0,0 0-107 0 0,0 0-116 0 0,-20 33-71 0 0,-61 107-41 0 0,39-72-129 0 0,-2-3 0 0 0,-3-1 0 0 0,-2-2 0 0 0,-15 10 37 0 0,25-27-224 0 0,-112 119-2151 0 0,136-143 1210 0 0,15-20 1008 0 0,-1-1 0 0 0,1 1 0 0 0,0 0 0 0 0,0 0 0 0 0,0-1 0 0 0,0 1 0 0 0,0 0 0 0 0,0 0 0 0 0,0-1 0 0 0,0 1 0 0 0,0 0 0 0 0,0 0 0 0 0,0-1 0 0 0,0 1 0 0 0,0 0 0 0 0,1 0 0 0 0,-1-1 0 0 0,0 1 0 0 0,1 0 1 0 0,-1-1-1 0 0,0 1 0 0 0,1 0 0 0 0,-1-1 0 0 0,1 1 0 0 0,-1-1 0 0 0,1 1 0 0 0,-1-1 0 0 0,1 1 0 0 0,-1-1 0 0 0,1 1 0 0 0,0-1 0 0 0,-1 1 0 0 0,1-1 0 0 0,0 0 0 0 0,-1 1 0 0 0,1-1 0 0 0,0 0 0 0 0,0 0 0 0 0,-1 1 0 0 0,1-1 0 0 0,0 0 0 0 0,0 0 0 0 0,-1 0 0 0 0,1 0 1 0 0,0 0-1 0 0,0 0 0 0 0,-1 0 0 0 0,1 0 0 0 0,0 0 0 0 0,0-1 0 0 0,-1 1 0 0 0,1 0 0 0 0,0 0 0 0 0,-1-1 0 0 0,1 1 0 0 0,0 0 0 0 0,-1-1 0 0 0,1 1 157 0 0,47-8-5944 0 0,-31 1 3821 0 0</inkml:trace>
  <inkml:trace contextRef="#ctx0" brushRef="#br0" timeOffset="21523.542">1502 2021 5369 0 0,'0'0'2329'0'0,"0"0"-269"0"0,0 0-107 0 0,0 0-38 0 0,0 0-219 0 0,0 0-328 0 0,0 0-340 0 0,0 0-309 0 0,-32 30-240 0 0,-98 91-192 0 0,93-72-146 0 0,35-46-121 0 0,0 1-1 0 0,1-1 1 0 0,-1 1-1 0 0,0 0 1 0 0,1-1-1 0 0,0 1 1 0 0,0 0-1 0 0,0 0 1 0 0,1 0-1 0 0,-1 0 1 0 0,1 0 0 0 0,0 0-1 0 0,0-1 1 0 0,0 1-1 0 0,0 0 1 0 0,1 0-1 0 0,0 0 1 0 0,0 0-1 0 0,0 0 1 0 0,0 0-1 0 0,0-1 1 0 0,1 1-1 0 0,0-1 1 0 0,0 1-1 0 0,0-1 1 0 0,0 1-1 0 0,0-1 1 0 0,1 0 0 0 0,-1 0-1 0 0,1 0 1 0 0,0 0-1 0 0,0-1 1 0 0,0 1-1 0 0,0-1 1 0 0,0 0-1 0 0,1 0 1 0 0,-1 0-1 0 0,1 0 1 0 0,-1 0-1 0 0,1-1 1 0 0,0 1-1 0 0,-1-1 1 0 0,1 0-1 0 0,0-1 1 0 0,1 1-20 0 0,9-3 122 0 0,-1 0 1 0 0,0-1-1 0 0,0 0 0 0 0,0-2 0 0 0,0 1 1 0 0,-1-1-1 0 0,0-1 0 0 0,0 0 0 0 0,0-1 1 0 0,-1 0-1 0 0,1-1 0 0 0,-2-1 0 0 0,1 1 1 0 0,-1-1-1 0 0,-1-1 0 0 0,0 0 1 0 0,0 0-1 0 0,-1-1 0 0 0,0 0 0 0 0,-1-1 1 0 0,0 1-1 0 0,5-13-122 0 0,-10 21-13 0 0,0 0 0 0 0,0 1 1 0 0,0-1-1 0 0,0 0 0 0 0,0 0 0 0 0,-1 0 0 0 0,1-1 1 0 0,-1 1-1 0 0,0 0 0 0 0,0 0 0 0 0,0-1 1 0 0,-1 1-1 0 0,1-1 0 0 0,-1 1 0 0 0,1-1 0 0 0,-1 1 1 0 0,0 0-1 0 0,-1-1 0 0 0,1 1 0 0 0,0-1 1 0 0,-1 1-1 0 0,0-1 0 0 0,0 1 0 0 0,0 0 0 0 0,0-1 1 0 0,-1 1-1 0 0,1 0 0 0 0,-1 0 0 0 0,0 0 0 0 0,0 0 1 0 0,0 0-1 0 0,0 1 0 0 0,0-1 0 0 0,0 1 1 0 0,-1-1-1 0 0,0 1 0 0 0,1 0 0 0 0,-1 0 0 0 0,0 0 1 0 0,0 0-1 0 0,0 0 0 0 0,0 1 0 0 0,0-1 1 0 0,0 1-1 0 0,-1 0 0 0 0,1 0 0 0 0,0 0 0 0 0,-1 0 13 0 0,-75 6-4670 0 0,32 11-4867 0 0,33-8 1445 0 0</inkml:trace>
  <inkml:trace contextRef="#ctx0" brushRef="#br0" timeOffset="22771.549">1814 2040 10946 0 0,'0'0'937'0'0,"0"0"-345"0"0,0 0-7 0 0,0 0 225 0 0,0 0 111 0 0,0 0-63 0 0,0 0-192 0 0,-12 34-224 0 0,-33 103-178 0 0,34-73 44 0 0,14-61-209 0 0,-1 0 1 0 0,1 0-1 0 0,0 0 0 0 0,0 0 0 0 0,0-1 1 0 0,0 1-1 0 0,0-1 0 0 0,0 0 0 0 0,1 0 1 0 0,-1 0-1 0 0,1 0 0 0 0,-1-1 0 0 0,1 1 1 0 0,0-1-1 0 0,0 0 0 0 0,-1 0 0 0 0,1 0 1 0 0,0-1-1 0 0,0 1 0 0 0,0-1 0 0 0,0 0 1 0 0,0 0-1 0 0,0 0 0 0 0,0-1 1 0 0,0 1-1 0 0,0-1 0 0 0,0 0 0 0 0,3-2-99 0 0,12-3 154 0 0,0-1 1 0 0,0-1-1 0 0,-1 0 0 0 0,0-2 0 0 0,-1 0 0 0 0,0-1 0 0 0,0-1 0 0 0,-1 0 0 0 0,-1-1 1 0 0,0-1-1 0 0,-1 0 0 0 0,0-1 0 0 0,-1-1 0 0 0,-1 0 0 0 0,0-1-154 0 0,3-2 50 0 0,6-18-94 0 0,-33 44-2108 0 0,-12 61-596 0 0,24-65 2756 0 0,0 0 1 0 0,0 1-1 0 0,0-1 1 0 0,0 0 0 0 0,0 1-1 0 0,0-1 1 0 0,1 0 0 0 0,0 0-1 0 0,0 1 1 0 0,0-1-1 0 0,0 0 1 0 0,0 0 0 0 0,0 0-1 0 0,1 0 1 0 0,0-1 0 0 0,-1 1-1 0 0,1 0 1 0 0,0 0 0 0 0,0-1-1 0 0,1 0 1 0 0,-1 1-1 0 0,1-1 1 0 0,-1 0 0 0 0,1 0-1 0 0,-1 0 1 0 0,1 0 0 0 0,0-1-1 0 0,0 1 1 0 0,0-1 0 0 0,0 0-1 0 0,2 1-8 0 0,7 1 164 0 0,0-1 0 0 0,0 0 0 0 0,0-1 0 0 0,0 0 0 0 0,0-1 0 0 0,1-1 0 0 0,-1 0 0 0 0,0 0 0 0 0,0-1 0 0 0,0-1 0 0 0,-1 0 0 0 0,1 0 0 0 0,-1-1 0 0 0,1-1-1 0 0,-1 0 1 0 0,0-1 0 0 0,3-2-164 0 0,87-62 1113 0 0,-95 59-998 0 0,-2 2 86 0 0,3 7 297 0 0,37-57 35 0 0,-37 44-405 0 0,15-29-17 0 0,-3-2 0 0 0,-1 0-1 0 0,-3 0 1 0 0,-1-2 0 0 0,0-12-111 0 0,-7 30-26 0 0,-1 0 0 0 0,-2 1 0 0 0,-1-2-1 0 0,-1 1 1 0 0,-1 0 0 0 0,-3-11 26 0 0,3 40-31 0 0,-1 0 0 0 0,0-1 0 0 0,0 1 0 0 0,1 0 0 0 0,-1-1 0 0 0,0 1 0 0 0,0 0 0 0 0,0-1 0 0 0,0 1 0 0 0,0 0 1 0 0,-1-1-1 0 0,1 1 0 0 0,0 0 0 0 0,-1-1 0 0 0,1 1 0 0 0,-1 0 0 0 0,1 0 0 0 0,-1-1 0 0 0,1 1 0 0 0,-1 0 0 0 0,0 0 0 0 0,0 0 0 0 0,0 0 0 0 0,0 0 0 0 0,1 0 0 0 0,-1 0 0 0 0,0 0 0 0 0,-1 0 0 0 0,1 0 0 0 0,0 1 0 0 0,0-1 0 0 0,0 0 0 0 0,0 1 1 0 0,-1-1-1 0 0,1 1 0 0 0,0-1 0 0 0,0 1 0 0 0,-1 0 0 0 0,1 0 0 0 0,0-1 0 0 0,-1 1 0 0 0,1 0 0 0 0,0 0 0 0 0,-1 0 0 0 0,1 0 0 0 0,-1 0 0 0 0,0 1 31 0 0,0 4-54 0 0,0 1-1 0 0,0 0 1 0 0,1 0-1 0 0,0-1 1 0 0,0 1-1 0 0,0 0 1 0 0,1 0 0 0 0,-1 0-1 0 0,1 0 1 0 0,1 0-1 0 0,-1 0 1 0 0,1 0-1 0 0,0 0 1 0 0,1 0 0 0 0,-1 0-1 0 0,2 2 55 0 0,26 128 527 0 0,-32 317-439 0 0,2-450-123 0 0,1 0 0 0 0,-1 0 1 0 0,1 0-1 0 0,0 0 0 0 0,0 0 0 0 0,0 0 0 0 0,0 0 1 0 0,0 0-1 0 0,1 0 0 0 0,0 0 0 0 0,-1 0 0 0 0,1 0 1 0 0,0 0-1 0 0,0 0 0 0 0,1 0 0 0 0,-1-1 0 0 0,0 1 1 0 0,1-1-1 0 0,0 1 0 0 0,0-1 0 0 0,-1 1 0 0 0,1-1 1 0 0,1 0-1 0 0,-1 0 0 0 0,0 0 0 0 0,0 0 0 0 0,1 0 1 0 0,-1-1-1 0 0,1 1 0 0 0,0-1 0 0 0,1 1 35 0 0,-4-2-287 0 0,2-30-7076 0 0,-11-10-5307 0 0,5 33 12215 0 0</inkml:trace>
  <inkml:trace contextRef="#ctx0" brushRef="#br0" timeOffset="23020.518">2254 1786 8738 0 0,'0'0'1678'0'0,"0"0"-325"0"0,0 0-1 0 0,0 0 233 0 0,0 0 34 0 0,0 0-219 0 0,0 0-236 0 0,0 0-206 0 0,31 4-171 0 0,104 13-126 0 0,65-12 886 0 0,85-24-3569 0 0,-237 13-2017 0 0,-16 0-4830 0 0,-18 0 957 0 0</inkml:trace>
  <inkml:trace contextRef="#ctx0" brushRef="#br0" timeOffset="25612.709">3583 2334 1408 0 0,'0'0'1346'0'0,"0"0"-482"0"0,0 0-372 0 0,0 0 34 0 0,0 0 258 0 0,0 0 260 0 0,0 0 202 0 0,0 0 33 0 0,0 0-112 0 0,0 0-166 0 0,0 0-133 0 0,0 0-101 0 0,0 0-61 0 0,17 1-28 0 0,53 1-40 0 0,-65-2-514 0 0,0 0 0 0 0,0 0 0 0 0,0-1 0 0 0,-1 1 0 0 0,1-1 0 0 0,0 0 0 0 0,0-1 0 0 0,0 1 0 0 0,-1-1 0 0 0,1 0 0 0 0,-1 0 0 0 0,0 0 0 0 0,1-1-1 0 0,-1 1 1 0 0,2-3-124 0 0,7-4 273 0 0,173-152 1057 0 0,40-41-1207 0 0,-169 162-146 0 0,-56 41 27 0 0,0 0-1 0 0,1-1 1 0 0,-1 1 0 0 0,0 0-1 0 0,0 0 1 0 0,0 0 0 0 0,-1 0 0 0 0,1 0-1 0 0,0 0 1 0 0,0 0 0 0 0,-1 0-1 0 0,1 1 1 0 0,0-1 0 0 0,-1 0-1 0 0,1 0 1 0 0,-1 1 0 0 0,1-1 0 0 0,-1 0-1 0 0,0 1 1 0 0,0-1 0 0 0,1 0-1 0 0,-1 1 1 0 0,0-1 0 0 0,0 0-1 0 0,-1 1 1 0 0,1-1 0 0 0,0 0 0 0 0,0 1-1 0 0,0-1 1 0 0,-1 0 0 0 0,1 0-1 0 0,-1 1 1 0 0,0 0-4 0 0,1 4 47 0 0,-3 28 80 0 0,-2-1 0 0 0,-1 0 0 0 0,-2 0 0 0 0,-1-1 0 0 0,-1 0 0 0 0,-2-1 0 0 0,-1 0 1 0 0,-12 19-128 0 0,-30 23 85 0 0,53-70-103 0 0,0-1 0 0 0,-1 0 0 0 0,1 0 1 0 0,0 0-1 0 0,-1 0 0 0 0,1-1 0 0 0,-1 1 0 0 0,0-1 0 0 0,0 0 0 0 0,0 1 0 0 0,1-1 0 0 0,-1 0 1 0 0,0-1-1 0 0,0 1 0 0 0,0 0 0 0 0,-1-1 0 0 0,1 0 0 0 0,0 0 0 0 0,0 0 0 0 0,0 0 0 0 0,0 0 1 0 0,0 0-1 0 0,0-1 0 0 0,0 0 0 0 0,0 1 0 0 0,0-1 0 0 0,-2-1 18 0 0,1-2-71 0 0,1 1-1 0 0,0-1 0 0 0,0 1 1 0 0,0-1-1 0 0,0 0 1 0 0,0 0-1 0 0,1 0 1 0 0,0 0-1 0 0,0 0 1 0 0,0-1-1 0 0,1 1 0 0 0,-1-1 1 0 0,1 1-1 0 0,0-1 1 0 0,0 0-1 0 0,1 1 1 0 0,-1-1-1 0 0,1 0 1 0 0,0 1-1 0 0,0-1 0 0 0,1 0 1 0 0,-1 1-1 0 0,1-2 72 0 0,-1-7-57 0 0,1 11 47 0 0,-1 0 0 0 0,1 0 0 0 0,0 1 1 0 0,-1-1-1 0 0,1 0 0 0 0,0 0 0 0 0,0 1 0 0 0,0-1 0 0 0,0 1 0 0 0,0-1 1 0 0,0 1-1 0 0,1-1 0 0 0,-1 1 0 0 0,0 0 0 0 0,1-1 0 0 0,-1 1 0 0 0,1 0 0 0 0,0 0 1 0 0,-1 0-1 0 0,1 0 0 0 0,0 0 0 0 0,-1 1 0 0 0,1-1 0 0 0,0 1 0 0 0,0-1 0 0 0,0 1 1 0 0,0-1-1 0 0,-1 1 0 0 0,1 0 0 0 0,0 0 0 0 0,0 0 0 0 0,0 0 0 0 0,0 0 1 0 0,0 0-1 0 0,0 1 0 0 0,0-1 0 0 0,-1 0 0 0 0,1 1 0 0 0,0 0 0 0 0,0-1 0 0 0,-1 1 1 0 0,1 0-1 0 0,0 0 0 0 0,-1 0 0 0 0,1 0 0 0 0,-1 0 0 0 0,1 0 0 0 0,-1 1 0 0 0,1-1 1 0 0,0 2 9 0 0,19 23 91 0 0,-16-18-79 0 0,0-1 1 0 0,0 0-1 0 0,1 0 0 0 0,0 0 1 0 0,0-1-1 0 0,1 0 0 0 0,0 0 1 0 0,0 0-1 0 0,0-1 0 0 0,0 0 1 0 0,1-1-1 0 0,0 0 0 0 0,0 0 1 0 0,5 1-13 0 0,3-1 110 0 0,1-1 0 0 0,-1 0 1 0 0,1-2-1 0 0,-1 0 1 0 0,1-1-1 0 0,0 0 1 0 0,-1-2-1 0 0,1 0 0 0 0,0 0 1 0 0,-1-2-1 0 0,0 0 1 0 0,0-1-1 0 0,0-1 0 0 0,14-6-110 0 0,14-13 240 0 0,-1-1-1 0 0,-2-2 0 0 0,0-2 0 0 0,-2-1 0 0 0,-1-2 1 0 0,1-5-240 0 0,-16 17 145 0 0,6-5-122 0 0,-2-1 1 0 0,-1-2-1 0 0,-1 0 1 0 0,-1-1-1 0 0,-2-2 1 0 0,-1 0-1 0 0,-1-1 1 0 0,-2-2-1 0 0,-2 1 1 0 0,-1-2-1 0 0,-1 0 1 0 0,-2-1 0 0 0,-2 0-1 0 0,3-27-23 0 0,-12 62-6 0 0,0 0 0 0 0,0 0-1 0 0,0 0 1 0 0,-1-1 0 0 0,1 1 0 0 0,-1 0 0 0 0,1 0-1 0 0,-1-1 1 0 0,0 1 0 0 0,0 0 0 0 0,0 0-1 0 0,0-1 1 0 0,0 1 0 0 0,-1 0 0 0 0,1 0-1 0 0,-1-1 1 0 0,0 1 0 0 0,1 0 0 0 0,-1 0 0 0 0,0 0-1 0 0,0 0 1 0 0,0 0 0 0 0,0 0 0 0 0,-1 0-1 0 0,1 0 1 0 0,0 0 0 0 0,-1 1 0 0 0,0-1 0 0 0,1 0-1 0 0,-1 1 1 0 0,0 0 0 0 0,0-1 0 0 0,0 1-1 0 0,1 0 1 0 0,-1 0 0 0 0,-1 0 0 0 0,1 0 0 0 0,0 0-1 0 0,0 0 1 0 0,0 1 0 0 0,0-1 0 0 0,-1 1-1 0 0,1-1 1 0 0,0 1 0 0 0,0 0 0 0 0,-1 0 0 0 0,1 0-1 0 0,0 0 1 0 0,-1 0 0 0 0,1 1 0 0 0,-2 0 6 0 0,-8 4-21 0 0,1 0 0 0 0,-1 1 0 0 0,1 0-1 0 0,1 0 1 0 0,-1 2 0 0 0,1-1 0 0 0,1 1 0 0 0,-1 1 0 0 0,1 0 0 0 0,1 0 0 0 0,0 1 0 0 0,-6 8 21 0 0,5-8 2 0 0,-8 8 5 0 0,1-1 1 0 0,1 2-1 0 0,1 0 1 0 0,0 1-1 0 0,2 1 1 0 0,0-1-1 0 0,1 2 0 0 0,2 0 1 0 0,0 0-1 0 0,1 1 1 0 0,1 0-1 0 0,1 0 1 0 0,1 0-1 0 0,2 1 1 0 0,0 0-1 0 0,1-1 0 0 0,2 1 1 0 0,0 0-1 0 0,2 6-7 0 0,3-14 38 0 0,1-1 0 0 0,0 0-1 0 0,1 0 1 0 0,1-1-1 0 0,0 0 1 0 0,1 0-1 0 0,0-1 1 0 0,1 0 0 0 0,1-1-1 0 0,0 0 1 0 0,1 0-1 0 0,0-2 1 0 0,1 1 0 0 0,0-1-1 0 0,0-1 1 0 0,2 0-38 0 0,14 10-1 0 0,-16-15-6210 0 0,-13-6 1601 0 0,0-2 1079 0 0,0 2-2978 0 0</inkml:trace>
  <inkml:trace contextRef="#ctx0" brushRef="#br0" timeOffset="25855.545">5249 2080 14627 0 0,'0'0'2335'0'0,"0"0"-968"0"0,0 0-483 0 0,0 0-35 0 0,0 0-45 0 0,0 0-143 0 0,0 0-179 0 0,0 0-204 0 0,0 0-164 0 0,0 0-94 0 0,0 0-95 0 0,0 0-116 0 0,0 0-154 0 0,-5 21-228 0 0,-11 60-437 0 0,16-80 900 0 0,-1-1 1 0 0,1 0-1 0 0,-1 1 1 0 0,1-1-1 0 0,-1 0 1 0 0,1 1-1 0 0,-1-1 0 0 0,1 1 1 0 0,0-1-1 0 0,-1 0 1 0 0,1 1-1 0 0,0-1 1 0 0,-1 1-1 0 0,1 0 0 0 0,0-1 1 0 0,0 1-1 0 0,0-1 1 0 0,-1 1-1 0 0,1-1 1 0 0,0 1-1 0 0,0-1 0 0 0,0 1 1 0 0,0 0-1 0 0,0-1 1 0 0,0 1-1 0 0,0-1 1 0 0,0 1-1 0 0,0 0 0 0 0,0-1 1 0 0,0 1-1 0 0,1-1 1 0 0,-1 1-1 0 0,0-1 1 0 0,0 1-1 0 0,1-1 0 0 0,-1 1 1 0 0,0-1-1 0 0,0 1 1 0 0,1-1-1 0 0,-1 1 1 0 0,1-1-1 0 0,-1 1 0 0 0,0-1 1 0 0,1 1-1 0 0,-1-1 1 0 0,1 0-1 0 0,-1 1 1 0 0,1-1-1 0 0,-1 0 0 0 0,1 0 1 0 0,-1 1-1 0 0,1-1 1 0 0,-1 0-1 0 0,1 0 1 0 0,0 0-1 0 0,-1 0 0 0 0,1 1 1 0 0,-1-1-1 0 0,1 0 1 0 0,-1 0-1 0 0,1 0 1 0 0,0 0-1 0 0,-1-1 0 0 0,1 1 1 0 0,-1 0-1 0 0,1 0 1 0 0,0 0-1 0 0,-1 0 1 0 0,1-1 109 0 0,2 1-4280 0 0,-1 0-4107 0 0</inkml:trace>
  <inkml:trace contextRef="#ctx0" brushRef="#br0" timeOffset="26104.735">5247 1635 16516 0 0,'0'0'688'0'0,"0"0"-776"0"0,0 0-392 0 0,0 0-201 0 0,0 0-127 0 0,0 0-352 0 0,0 0-840 0 0,0 0-1817 0 0,0 0-4353 0 0</inkml:trace>
  <inkml:trace contextRef="#ctx0" brushRef="#br0" timeOffset="26371.426">5554 2224 9266 0 0,'0'0'1318'0'0,"0"0"-437"0"0,0 0-149 0 0,0 0-42 0 0,-8 31-83 0 0,-26 99-165 0 0,16-48-45 0 0,17-70-322 0 0,0-1 0 0 0,-1 1 1 0 0,-1-1-1 0 0,0 1 0 0 0,-1-1 1 0 0,0 0-1 0 0,-1-1 0 0 0,0 1 1 0 0,0-1-1 0 0,-1 0 0 0 0,0 0 1 0 0,-1 0-1 0 0,0-1 0 0 0,-4 3-75 0 0,11-11 67 0 0,0 0 0 0 0,-1-1 1 0 0,1 1-1 0 0,-1 0 0 0 0,1-1 0 0 0,-1 1 0 0 0,1 0 0 0 0,-1-1 0 0 0,0 1 0 0 0,1 0 0 0 0,-1-1 0 0 0,1 1 0 0 0,-1-1 0 0 0,0 1 0 0 0,0-1 1 0 0,1 0-1 0 0,-1 1 0 0 0,0-1 0 0 0,0 0 0 0 0,0 1 0 0 0,1-1 0 0 0,-1 0 0 0 0,0 0 0 0 0,0 0 0 0 0,0 0 0 0 0,0 0 0 0 0,0 0 0 0 0,1 0 1 0 0,-1 0-1 0 0,0 0 0 0 0,0 0 0 0 0,0 0 0 0 0,0 0 0 0 0,1-1 0 0 0,-1 1 0 0 0,0 0 0 0 0,0-1 0 0 0,0 1 0 0 0,1 0 0 0 0,-1-1 0 0 0,0 1 0 0 0,1-1 1 0 0,-1 1-1 0 0,0-1 0 0 0,1 0 0 0 0,-1 1 0 0 0,1-1 0 0 0,-1 0 0 0 0,1 1 0 0 0,-1-1 0 0 0,0-1-67 0 0,-8-44 1323 0 0,12 30-1246 0 0,0 0 0 0 0,1 0 1 0 0,1 1-1 0 0,0-1 0 0 0,1 1 0 0 0,1 0 1 0 0,0 1-1 0 0,1 0 0 0 0,0 0 1 0 0,11-12-78 0 0,1-7 94 0 0,4-12-87 0 0,3 2-1 0 0,1 0 1 0 0,2 2 0 0 0,2 1 0 0 0,1 1 0 0 0,2 2 0 0 0,2 2-1 0 0,1 1 1 0 0,7-2-7 0 0,-39 32-9 0 0,1 0-1 0 0,0 0 0 0 0,0 1 1 0 0,0 0-1 0 0,0 1 0 0 0,1-1 1 0 0,-1 1-1 0 0,1 1 0 0 0,-1-1 1 0 0,1 1-1 0 0,0 1 0 0 0,-1-1 1 0 0,5 2 9 0 0,-10 0-5 0 0,0 0 0 0 0,0 1-1 0 0,-1-1 1 0 0,1 1 0 0 0,-1 0 0 0 0,1 0 0 0 0,-1-1 0 0 0,0 1 0 0 0,0 0-1 0 0,0 0 1 0 0,0 0 0 0 0,0 0 0 0 0,0 1 0 0 0,0-1 0 0 0,-1 0-1 0 0,1 0 1 0 0,-1 0 0 0 0,1 1 0 0 0,-1-1 0 0 0,0 0 0 0 0,0 0 0 0 0,0 1-1 0 0,0-1 1 0 0,0 0 0 0 0,-1 1 0 0 0,1-1 0 0 0,-1 0 0 0 0,0 0 0 0 0,1 0-1 0 0,-1 0 1 0 0,0 0 0 0 0,0 1 0 0 0,0-2 0 0 0,0 1 0 0 0,-1 1 5 0 0,-102 148 221 0 0,97-144-208 0 0,-11 17 17 0 0,-2-1 0 0 0,0-1-1 0 0,-1-1 1 0 0,-2-1-1 0 0,0-1 1 0 0,0-1-1 0 0,-5 1-29 0 0,-6-8-882 0 0,23-30-4608 0 0,16-10-4119 0 0,-1 18 4395 0 0</inkml:trace>
  <inkml:trace contextRef="#ctx0" brushRef="#br0" timeOffset="26887.345">6123 2217 4457 0 0,'0'0'1920'0'0,"0"0"-209"0"0,0 0 2 0 0,0 0-46 0 0,0 0-275 0 0,0 0-333 0 0,0 0-350 0 0,0 0-308 0 0,0 0-196 0 0,-18 32-116 0 0,-55 99-81 0 0,46-55-28 0 0,26-73 21 0 0,0 6 50 0 0,-1 0 1 0 0,0-1 0 0 0,0 0-1 0 0,-1 1 1 0 0,0-1 0 0 0,-1 0-1 0 0,0 0 1 0 0,0 0 0 0 0,0-1-1 0 0,-1 1 1 0 0,0-1 0 0 0,-1 0-1 0 0,-4 4-51 0 0,9-10 62 0 0,0-1 0 0 0,0 1 0 0 0,-1-1-1 0 0,1 1 1 0 0,0 0 0 0 0,0-1 0 0 0,-1 0 0 0 0,1 1-1 0 0,0-1 1 0 0,-1 0 0 0 0,1 0 0 0 0,0 0-1 0 0,-1 0 1 0 0,1 0 0 0 0,-1 0 0 0 0,1 0-1 0 0,0 0 1 0 0,-1 0 0 0 0,1-1 0 0 0,0 1-1 0 0,-1 0 1 0 0,1-1 0 0 0,0 0 0 0 0,0 1 0 0 0,0-1-1 0 0,-1 1 1 0 0,1-1 0 0 0,0 0 0 0 0,0 0-1 0 0,0 0 1 0 0,0 0 0 0 0,0 0 0 0 0,0 0-1 0 0,0 0 1 0 0,1 0 0 0 0,-1 0 0 0 0,0 0-1 0 0,0 0 1 0 0,1-1 0 0 0,-1 1 0 0 0,1 0-1 0 0,-1 0 1 0 0,1-1 0 0 0,0 1 0 0 0,-1 0 0 0 0,1-1-1 0 0,0 1 1 0 0,0-1-62 0 0,-9-70 1294 0 0,12 51-1174 0 0,1 0-1 0 0,1 0 1 0 0,1 0 0 0 0,1 1 0 0 0,1 0 0 0 0,0 0 0 0 0,2 1 0 0 0,0 0 0 0 0,1 0 0 0 0,12-15-120 0 0,-16 23 16 0 0,7-13-24 0 0,1 0 1 0 0,2 1 0 0 0,0 0 0 0 0,1 1 0 0 0,1 1-1 0 0,1 1 1 0 0,1 1 0 0 0,1 1 0 0 0,1 1 0 0 0,11-7 7 0 0,-32 22-6 0 0,0 0 1 0 0,0 0-1 0 0,0 1 1 0 0,0-1-1 0 0,0 0 1 0 0,1 1-1 0 0,-1 0 1 0 0,1-1-1 0 0,-1 1 1 0 0,1 0 0 0 0,0 0-1 0 0,-1 0 1 0 0,1 1-1 0 0,0-1 1 0 0,-1 1-1 0 0,1-1 1 0 0,0 1-1 0 0,0 0 1 0 0,0 0 0 0 0,-1 0-1 0 0,1 0 1 0 0,0 1-1 0 0,0-1 1 0 0,-1 1-1 0 0,1 0 1 0 0,0 0-1 0 0,-1 0 1 0 0,1 0-1 0 0,0 0 1 0 0,-1 0 0 0 0,0 1-1 0 0,1-1 1 0 0,-1 1-1 0 0,0 0 1 0 0,0-1-1 0 0,0 1 1 0 0,0 0-1 0 0,0 0 1 0 0,0 1-1 0 0,0-1 1 0 0,-1 0 0 0 0,1 1-1 0 0,-1-1 1 0 0,0 0-1 0 0,1 2 6 0 0,-2 10 10 0 0,0 0-1 0 0,-1 0 1 0 0,0 0-1 0 0,-1 0 1 0 0,-1 0-1 0 0,0 0 1 0 0,-1 0-1 0 0,0-1 1 0 0,-1 0-1 0 0,-1 0 1 0 0,0 0-1 0 0,0 0 1 0 0,-2-1-1 0 0,1 0 1 0 0,-2-1-1 0 0,1 0 1 0 0,-2 0-1 0 0,1-1 0 0 0,-1 0 1 0 0,-1 0-1 0 0,0-1 1 0 0,0-1-1 0 0,-1 0 1 0 0,0 0-1 0 0,0-1 1 0 0,-3 0-10 0 0,-44 4-762 0 0,42-19-3034 0 0,5-9-5210 0 0,10 10 1184 0 0</inkml:trace>
  <inkml:trace contextRef="#ctx0" brushRef="#br0" timeOffset="27127.506">6644 2025 12675 0 0,'0'0'1640'0'0,"0"0"-273"0"0,0 0-11 0 0,0 0-17 0 0,0 0-206 0 0,0 0-244 0 0,0 0-253 0 0,0 0-202 0 0,0 0-157 0 0,-17 33-152 0 0,-55 100-123 0 0,46-69-368 0 0,27-51-84 0 0,-1-8-214 0 0,0 9-1171 0 0,2-8-7058 0 0,0-5-772 0 0</inkml:trace>
  <inkml:trace contextRef="#ctx0" brushRef="#br0" timeOffset="27272.733">6513 1650 15843 0 0,'0'0'-72'0'0,"0"0"-472"0"0,0 0-208 0 0,0 0-240 0 0,0 0-712 0 0,0 0-1545 0 0,0 0-1088 0 0,0 0 144 0 0</inkml:trace>
  <inkml:trace contextRef="#ctx0" brushRef="#br0" timeOffset="27654.915">6883 2283 13451 0 0,'0'0'1387'0'0,"0"0"-298"0"0,0 0 10 0 0,0 0 134 0 0,0 0-141 0 0,0 0-261 0 0,0 0-273 0 0,0 0-225 0 0,0 0-128 0 0,0 0-53 0 0,0 0-43 0 0,0 0-45 0 0,0 0-20 0 0,15-28-25 0 0,43-89-11 0 0,-6 31 16 0 0,6 30-542 0 0,-27 48-2235 0 0,-25 41 395 0 0,-4-6 2519 0 0,-2-24-43 0 0,-1-1 0 0 0,0 1 0 0 0,1 0 0 0 0,0 0 0 0 0,0-1 0 0 0,0 1 0 0 0,0 0 0 0 0,0 0 0 0 0,0-1 0 0 0,1 1 0 0 0,-1 0 0 0 0,1 0 0 0 0,0-1 0 0 0,0 1 0 0 0,0-1 0 0 0,0 1 0 0 0,0-1 0 0 0,1 1 0 0 0,-1-1 0 0 0,1 0 0 0 0,-1 1 0 0 0,1-1 0 0 0,0 0 0 0 0,0 0 0 0 0,0 0 0 0 0,0 0 0 0 0,0-1 0 0 0,1 1 0 0 0,-1-1 0 0 0,0 1 0 0 0,1-1 0 0 0,-1 0 0 0 0,1 0 0 0 0,0 0 0 0 0,-1 0 0 0 0,2 0-118 0 0,4 0 154 0 0,-1-1 0 0 0,1-1 0 0 0,-1 1 0 0 0,0-1 0 0 0,1 0 0 0 0,-1-1 0 0 0,0 0 0 0 0,0 0 0 0 0,0-1 1 0 0,0 1-1 0 0,0-2 0 0 0,-1 1 0 0 0,4-3-154 0 0,53-34-1159 0 0,-43 25-2665 0 0,-1 1-4605 0 0,-14 10-640 0 0</inkml:trace>
  <inkml:trace contextRef="#ctx0" brushRef="#br0" timeOffset="28134.011">7622 1966 10826 0 0,'0'0'2780'0'0,"0"0"-612"0"0,0 0-364 0 0,0 0-274 0 0,0 0-364 0 0,0 0-377 0 0,0 0-286 0 0,0 0-214 0 0,0 0-101 0 0,0 0-60 0 0,0 0-49 0 0,0 0-27 0 0,0 0-27 0 0,-25 21-2 0 0,-77 62-27 0 0,59-32-76 0 0,42-50 56 0 0,0 1 1 0 0,0-1-1 0 0,-1 1 1 0 0,1 0-1 0 0,0-1 0 0 0,1 1 1 0 0,-1 0-1 0 0,0 0 1 0 0,0 0-1 0 0,1 0 0 0 0,-1-1 1 0 0,1 1-1 0 0,0 0 0 0 0,0 0 1 0 0,-1 0-1 0 0,1 0 1 0 0,0 0-1 0 0,0 0 0 0 0,1 0 1 0 0,-1 0-1 0 0,0 0 0 0 0,1 0 1 0 0,-1 0-1 0 0,1-1 1 0 0,0 1-1 0 0,-1 0 0 0 0,1 0 1 0 0,0 0-1 0 0,0-1 0 0 0,0 1 1 0 0,0-1-1 0 0,1 1 1 0 0,-1-1-1 0 0,0 1 0 0 0,1-1 1 0 0,-1 1-1 0 0,1-1 1 0 0,-1 0-1 0 0,1 0 0 0 0,0 0 1 0 0,-1 0-1 0 0,1 0 0 0 0,0 0 1 0 0,0-1-1 0 0,1 2 24 0 0,9-5 52 0 0,-1 0 0 0 0,1 0 1 0 0,-1-1-1 0 0,0 0 0 0 0,0-1 0 0 0,0-1 0 0 0,-1 1 0 0 0,0-2 0 0 0,0 1 1 0 0,0-1-1 0 0,-1-1 0 0 0,0 0 0 0 0,-1 0 0 0 0,1-1 0 0 0,-2 0 0 0 0,3-3-52 0 0,39-35 481 0 0,-40 38-420 0 0,0 1-1 0 0,0 0 1 0 0,1 1-1 0 0,0 0 1 0 0,0 0-1 0 0,1 1 1 0 0,0 1-1 0 0,0-1 1 0 0,0 2-1 0 0,1 0 1 0 0,-1 0-1 0 0,1 1 1 0 0,0 1-1 0 0,0-1 1 0 0,0 2-1 0 0,2 0-60 0 0,-10 3 17 0 0,1 1 0 0 0,-1 0 0 0 0,0 0-1 0 0,0 1 1 0 0,0-1 0 0 0,-1 1 0 0 0,1-1 0 0 0,-1 1-1 0 0,0 1 1 0 0,0-1 0 0 0,0 0 0 0 0,-1 1-1 0 0,1-1 1 0 0,-1 1 0 0 0,0 0 0 0 0,0-1 0 0 0,-1 1-1 0 0,0 0 1 0 0,1 1-17 0 0,5 30-6 0 0,-1 1 0 0 0,-2 0 0 0 0,-1 0 0 0 0,-2 1 0 0 0,-2-1-1 0 0,-1 0 1 0 0,-2 0 0 0 0,-2 0 0 0 0,-1 0 0 0 0,-1-1 0 0 0,-3 0 0 0 0,-13 32 6 0 0,18-46 6 0 0,0 0 0 0 0,-1 0 0 0 0,-2-1 1 0 0,0-1-1 0 0,-1 1 0 0 0,-1-1 0 0 0,-1-1 1 0 0,-1 0-1 0 0,0-1 0 0 0,-1 0 0 0 0,-1-1 0 0 0,-1-1 1 0 0,-1 0-1 0 0,0-1 0 0 0,-3 1-6 0 0,16-14 3 0 0,-1 1 0 0 0,1-1 0 0 0,-1 0 0 0 0,1 0 0 0 0,-1-1-1 0 0,0 1 1 0 0,1-1 0 0 0,-1 0 0 0 0,0 0 0 0 0,0-1 0 0 0,0 1 0 0 0,0-1 0 0 0,0 0 0 0 0,0 0-1 0 0,0-1 1 0 0,0 0 0 0 0,1 0 0 0 0,-1 0 0 0 0,0 0 0 0 0,0-1 0 0 0,1 1 0 0 0,-1-1 0 0 0,1 0-1 0 0,-1-1 1 0 0,1 1 0 0 0,0-1 0 0 0,0 0 0 0 0,0 0 0 0 0,0 0 0 0 0,-3-4-3 0 0,1-5-15 0 0,0-1 0 0 0,1 1-1 0 0,0-1 1 0 0,0 0 0 0 0,2-1 0 0 0,0 1 0 0 0,0-1 0 0 0,1 1 0 0 0,1-1-1 0 0,0 0 1 0 0,1 1 0 0 0,1-1 0 0 0,0 0 0 0 0,0 0 0 0 0,2 1 0 0 0,0-4 15 0 0,5-15-204 0 0,2 0 1 0 0,0 1 0 0 0,2 1 0 0 0,1-1-1 0 0,2 2 1 0 0,5-8 203 0 0,52-73-2820 0 0,-20 42-6061 0 0,-31 43-1868 0 0</inkml:trace>
  <inkml:trace contextRef="#ctx0" brushRef="#br0" timeOffset="36980.577">8417 1690 0 0 0,'0'0'1304'0'0,"0"0"275"0"0,0 0 194 0 0,0 0 255 0 0,0 0 111 0 0,0 0-96 0 0,0 0-228 0 0,0 0-280 0 0,0 0-268 0 0,0 0-264 0 0,0 0-192 0 0,15-15 1566 0 0,9-4-1770 0 0,1 1 0 0 0,0 0 1 0 0,1 2-1 0 0,1 1 0 0 0,1 1 1 0 0,28-10-608 0 0,-46 20 90 0 0,-2 0-61 0 0,0 1 1 0 0,1 0 0 0 0,-1 0 0 0 0,0 1 0 0 0,1 0-1 0 0,-1 1 1 0 0,1 0 0 0 0,0 0 0 0 0,-1 1 0 0 0,1 0-1 0 0,0 0 1 0 0,4 2-30 0 0,-10 1-6 0 0,1 0-1 0 0,-1 1 1 0 0,1-1-1 0 0,-1 1 1 0 0,0 0-1 0 0,0 0 1 0 0,-1 0-1 0 0,1 1 1 0 0,-1-1-1 0 0,0 0 1 0 0,0 1-1 0 0,0 0 1 0 0,-1-1-1 0 0,0 1 1 0 0,0 0-1 0 0,0 0 1 0 0,0 0-1 0 0,-1-1 1 0 0,1 1-1 0 0,-1 0 1 0 0,-1 0-1 0 0,1 2 7 0 0,1 20 38 0 0,-2 0 0 0 0,0 0 0 0 0,-2 0 0 0 0,0 0 0 0 0,-2 0 0 0 0,-1-1 0 0 0,-2 0 0 0 0,-3 8-38 0 0,-80 190 515 0 0,90-222-506 0 0,1 0 1 0 0,0 0-1 0 0,0-1 0 0 0,0 1 0 0 0,0 0 0 0 0,0 0 1 0 0,1 0-1 0 0,-1-1 0 0 0,0 1 0 0 0,1 0 1 0 0,0 0-1 0 0,-1-1 0 0 0,1 1 0 0 0,0 0 0 0 0,0-1 1 0 0,-1 1-1 0 0,1-1 0 0 0,1 1 0 0 0,-1-1 0 0 0,0 1 1 0 0,0-1-1 0 0,0 0 0 0 0,1 0 0 0 0,-1 0 0 0 0,1 1 1 0 0,-1-1-1 0 0,1-1 0 0 0,-1 1 0 0 0,1 0 0 0 0,0 0 1 0 0,0 0-10 0 0,17-1 214 0 0,0 0-4444 0 0,-13 4-6546 0 0,-6 0 921 0 0</inkml:trace>
  <inkml:trace contextRef="#ctx0" brushRef="#br0" timeOffset="37228.534">9105 2217 9890 0 0,'0'0'3716'0'0,"0"0"-2007"0"0,0 0-723 0 0,0 0 11 0 0,0 0 29 0 0,0 0-95 0 0,0 0-207 0 0,0 0-231 0 0,0 0-170 0 0,0 0-112 0 0,0 0-90 0 0,-25 32-77 0 0,-80 101-56 0 0,62-67-128 0 0,2-6-2754 0 0,25-43-1201 0 0,-1-2-3380 0 0,12-11 920 0 0</inkml:trace>
  <inkml:trace contextRef="#ctx0" brushRef="#br0" timeOffset="37434.566">8726 2253 10866 0 0,'0'0'1283'0'0,"0"0"-613"0"0,0 0-175 0 0,0 0 167 0 0,0 0 161 0 0,0 0 29 0 0,0 0-87 0 0,0 0-148 0 0,0 0-120 0 0,0 0-103 0 0,0 0-89 0 0,0 0-42 0 0,0 0-8 0 0,29 31-15 0 0,92 94-43 0 0,-52-79 0 0 0,-53-41-181 0 0,121 42-2927 0 0,-129-43 1833 0 0,-1-2-888 0 0,-1 1-2485 0 0,1 3-4540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1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395.888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59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67 0 0 0,'0'0'794'0'0,"0"0"455"0"0,0 0 275 0 0,0 0 179 0 0,0 0 114 0 0,0 0-13 0 0,0 0-126 0 0,0 0-204 0 0,0 0-255 0 0,0-7-182 0 0,0-23-105 0 0,0 23-70 0 0,0 7-49 0 0,0 0-57 0 0,0 0-83 0 0,0 0-116 0 0,0 0-108 0 0,0 0-123 0 0,0 20 379 0 0,-4 50-355 0 0,-3-1 0 0 0,-4 1 0 0 0,-2-1 1 0 0,-15 38-351 0 0,6-16 48 0 0,4 71-1397 0 0,18-161 1027 0 0,10-8-2538 0 0,4-20-1152 0 0,7-16-6057 0 0,-18 32 6860 0 0</inkml:trace>
  <inkml:trace contextRef="#ctx0" brushRef="#br0" timeOffset="284.355">46 93 1808 0 0,'0'0'1429'0'0,"0"0"-58"0"0,0 0 121 0 0,0 0 232 0 0,0 0 47 0 0,0 0-149 0 0,0 0-190 0 0,0 0-154 0 0,0 0-123 0 0,0 0-114 0 0,0 0-134 0 0,36-4-128 0 0,111-12-117 0 0,40-27 786 0 0,-130 37-1681 0 0,-33 5-3224 0 0,-26 15-8699 0 0,-3-10 8083 0 0</inkml:trace>
  <inkml:trace contextRef="#ctx0" brushRef="#br0" timeOffset="522.319">30 428 2977 0 0,'0'0'2101'0'0,"0"0"-210"0"0,0 0-90 0 0,0 0-73 0 0,0 0-171 0 0,0 0-232 0 0,36-4-298 0 0,114-15-263 0 0,65-16-706 0 0,-181 32-1704 0 0,1 0-2344 0 0,-2-2-3595 0 0,-26 4 5577 0 0</inkml:trace>
  <inkml:trace contextRef="#ctx0" brushRef="#br0" timeOffset="832.996">989 1 4393 0 0,'0'0'1467'0'0,"0"0"-354"0"0,0 0-71 0 0,0 0 262 0 0,0 0 177 0 0,0 0-8 0 0,0 0-142 0 0,0 0-208 0 0,0 0-181 0 0,0 0-177 0 0,0 0-158 0 0,0 0-146 0 0,0 0-75 0 0,-24 29 1 0 0,-74 91-3 0 0,58-67 317 0 0,-137 184 249 0 0,-179 196-2247 0 0,251-292 129 0 0,65-80-1989 0 0,37-43-6537 0 0,3-17 4700 0 0</inkml:trace>
  <inkml:trace contextRef="#ctx0" brushRef="#br0" timeOffset="1923.057">536 1043 0 0 0,'0'0'1260'0'0,"0"0"406"0"0,0 0 104 0 0,0 0-77 0 0,0 0-82 0 0,0 0-102 0 0,0 0-117 0 0,0 0-85 0 0,0 0-68 0 0,0 0-76 0 0,-4 0-87 0 0,-17 4 1727 0 0,20-4-2003 0 0,1 0-98 0 0,0 0-87 0 0,1-12-276 0 0,0 1 1 0 0,0 0-1 0 0,1 0 0 0 0,0 1 1 0 0,1-1-1 0 0,0 0 1 0 0,1 1-1 0 0,0 0 0 0 0,1-1 1 0 0,2-4-340 0 0,111-165 468 0 0,-97 152-455 0 0,91-91 41 0 0,-112 118-67 0 0,0 1 1 0 0,1 0 0 0 0,-1 0-1 0 0,1-1 1 0 0,-1 1 0 0 0,1 0 0 0 0,-1 0-1 0 0,1 0 1 0 0,-1 0 0 0 0,1 0-1 0 0,-1 0 1 0 0,1 0 0 0 0,0-1 0 0 0,-1 1-1 0 0,1 1 1 0 0,-1-1 0 0 0,1 0 0 0 0,-1 0-1 0 0,1 0 1 0 0,-1 0 0 0 0,1 0-1 0 0,-1 0 1 0 0,1 1 0 0 0,-1-1 0 0 0,1 0-1 0 0,-1 0 1 0 0,1 1 0 0 0,-1-1-1 0 0,0 0 1 0 0,1 1 0 0 0,-1-1 0 0 0,1 0-1 0 0,-1 1 1 0 0,0-1 0 0 0,1 1-1 0 0,-1-1 1 0 0,0 1 0 0 0,0-1 0 0 0,1 1-1 0 0,-1-1 1 0 0,0 1 0 0 0,0-1-1 0 0,0 1 1 0 0,1-1 0 0 0,-1 1 0 0 0,0-1-1 0 0,0 1 1 0 0,0-1 0 0 0,0 1 0 0 0,0-1-1 0 0,0 1 1 0 0,0-1 0 0 0,0 1-1 0 0,0-1 1 0 0,-1 1 0 0 0,1-1 0 0 0,0 1-1 0 0,0-1 1 0 0,0 1 0 0 0,0-1-1 0 0,-1 1 1 0 0,1-1 0 0 0,0 1 0 0 0,-1-1-1 0 0,1 1 13 0 0,2 46 29 0 0,-2-45-36 0 0,9 130 11 0 0,-7-131-4 0 0,0 0-1 0 0,0 0 1 0 0,0 0 0 0 0,0 0-1 0 0,0 0 1 0 0,0-1-1 0 0,0 1 1 0 0,1 0-1 0 0,-1-1 1 0 0,0 0-1 0 0,0 1 1 0 0,0-1-1 0 0,1 0 1 0 0,-1 0-1 0 0,0 0 1 0 0,0-1-1 0 0,0 1 1 0 0,1 0 0 0 0,-1-1-1 0 0,0 1 1 0 0,0-1-1 0 0,0 0 1 0 0,0 0-1 0 0,0 0 1 0 0,0 0-1 0 0,0 0 1 0 0,0 0-1 0 0,0-1 1 0 0,-1 1-1 0 0,1 0 1 0 0,0-1-1 0 0,-1 0 1 0 0,1 1-1 0 0,-1-1 1 0 0,0 0 0 0 0,1 0-1 0 0,0-1 1 0 0,49-46-3 0 0,74-50-102 0 0,-125 100 99 0 0,-1-1-1 0 0,1 1 1 0 0,0-1 0 0 0,0 0-1 0 0,0 1 1 0 0,0-1-1 0 0,0 1 1 0 0,0-1 0 0 0,0 1-1 0 0,0-1 1 0 0,0 0 0 0 0,0 1-1 0 0,0-1 1 0 0,0 1 0 0 0,0-1-1 0 0,0 1 1 0 0,1-1-1 0 0,-1 0 1 0 0,0 1 0 0 0,0-1-1 0 0,0 0 1 0 0,0 1 0 0 0,1-1-1 0 0,-1 0 1 0 0,0 1-1 0 0,1-1 1 0 0,-1 0 0 0 0,0 1-1 0 0,0-1 1 0 0,1 0 0 0 0,-1 1-1 0 0,0-1 1 0 0,1 0-1 0 0,-1 0 1 0 0,1 0 0 0 0,-1 1-1 0 0,0-1 1 0 0,1 0 0 0 0,-1 0-1 0 0,1 0 1 0 0,-1 0-1 0 0,0 0 1 0 0,1 0 0 0 0,-1 0-1 0 0,1 0 1 0 0,-1 0 0 0 0,1 0-1 0 0,-1 0 1 0 0,0 0 0 0 0,1 0-1 0 0,-1 0 1 0 0,1 0-1 0 0,-1 0 1 0 0,0-1 0 0 0,1 1-1 0 0,-1 0 1 0 0,1 0 0 0 0,-1 0-1 0 0,0-1 1 0 0,1 1-1 0 0,-1 0 1 0 0,0 0 0 0 0,1-1-1 0 0,-1 1 1 0 0,0 0 0 0 0,0-1-1 0 0,1 1 1 0 0,-1 0-1 0 0,0-1 8 0 0,1 12 34 0 0,-19 198 88 0 0,18-190-530 0 0,7 57 854 0 0,28-41-6987 0 0,-21-29-2936 0 0,-9-6 2096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0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8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14091 0 0,'0'0'-11963'0'0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1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1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395.888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2:59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67 0 0 0,'0'0'794'0'0,"0"0"455"0"0,0 0 275 0 0,0 0 179 0 0,0 0 114 0 0,0 0-13 0 0,0 0-126 0 0,0 0-204 0 0,0 0-255 0 0,0-7-182 0 0,0-23-105 0 0,0 23-70 0 0,0 7-49 0 0,0 0-57 0 0,0 0-83 0 0,0 0-116 0 0,0 0-108 0 0,0 0-123 0 0,0 20 379 0 0,-4 50-355 0 0,-3-1 0 0 0,-4 1 0 0 0,-2-1 1 0 0,-15 38-351 0 0,6-16 48 0 0,4 71-1397 0 0,18-161 1027 0 0,10-8-2538 0 0,4-20-1152 0 0,7-16-6057 0 0,-18 32 6860 0 0</inkml:trace>
  <inkml:trace contextRef="#ctx0" brushRef="#br0" timeOffset="284.355">46 93 1808 0 0,'0'0'1429'0'0,"0"0"-58"0"0,0 0 121 0 0,0 0 232 0 0,0 0 47 0 0,0 0-149 0 0,0 0-190 0 0,0 0-154 0 0,0 0-123 0 0,0 0-114 0 0,0 0-134 0 0,36-4-128 0 0,111-12-117 0 0,40-27 786 0 0,-130 37-1681 0 0,-33 5-3224 0 0,-26 15-8699 0 0,-3-10 8083 0 0</inkml:trace>
  <inkml:trace contextRef="#ctx0" brushRef="#br0" timeOffset="522.319">30 428 2977 0 0,'0'0'2101'0'0,"0"0"-210"0"0,0 0-90 0 0,0 0-73 0 0,0 0-171 0 0,0 0-232 0 0,36-4-298 0 0,114-15-263 0 0,65-16-706 0 0,-181 32-1704 0 0,1 0-2344 0 0,-2-2-3595 0 0,-26 4 5577 0 0</inkml:trace>
  <inkml:trace contextRef="#ctx0" brushRef="#br0" timeOffset="832.996">989 1 4393 0 0,'0'0'1467'0'0,"0"0"-354"0"0,0 0-71 0 0,0 0 262 0 0,0 0 177 0 0,0 0-8 0 0,0 0-142 0 0,0 0-208 0 0,0 0-181 0 0,0 0-177 0 0,0 0-158 0 0,0 0-146 0 0,0 0-75 0 0,-24 29 1 0 0,-74 91-3 0 0,58-67 317 0 0,-137 184 249 0 0,-179 196-2247 0 0,251-292 129 0 0,65-80-1989 0 0,37-43-6537 0 0,3-17 4700 0 0</inkml:trace>
  <inkml:trace contextRef="#ctx0" brushRef="#br0" timeOffset="1923.057">536 1043 0 0 0,'0'0'1260'0'0,"0"0"406"0"0,0 0 104 0 0,0 0-77 0 0,0 0-82 0 0,0 0-102 0 0,0 0-117 0 0,0 0-85 0 0,0 0-68 0 0,0 0-76 0 0,-4 0-87 0 0,-17 4 1727 0 0,20-4-2003 0 0,1 0-98 0 0,0 0-87 0 0,1-12-276 0 0,0 1 1 0 0,0 0-1 0 0,1 0 0 0 0,0 1 1 0 0,1-1-1 0 0,0 0 1 0 0,1 1-1 0 0,0 0 0 0 0,1-1 1 0 0,2-4-340 0 0,111-165 468 0 0,-97 152-455 0 0,91-91 41 0 0,-112 118-67 0 0,0 1 1 0 0,1 0 0 0 0,-1 0-1 0 0,1-1 1 0 0,-1 1 0 0 0,1 0 0 0 0,-1 0-1 0 0,1 0 1 0 0,-1 0 0 0 0,1 0-1 0 0,-1 0 1 0 0,1 0 0 0 0,0-1 0 0 0,-1 1-1 0 0,1 1 1 0 0,-1-1 0 0 0,1 0 0 0 0,-1 0-1 0 0,1 0 1 0 0,-1 0 0 0 0,1 0-1 0 0,-1 0 1 0 0,1 1 0 0 0,-1-1 0 0 0,1 0-1 0 0,-1 0 1 0 0,1 1 0 0 0,-1-1-1 0 0,0 0 1 0 0,1 1 0 0 0,-1-1 0 0 0,1 0-1 0 0,-1 1 1 0 0,0-1 0 0 0,1 1-1 0 0,-1-1 1 0 0,0 1 0 0 0,0-1 0 0 0,1 1-1 0 0,-1-1 1 0 0,0 1 0 0 0,0-1-1 0 0,0 1 1 0 0,1-1 0 0 0,-1 1 0 0 0,0-1-1 0 0,0 1 1 0 0,0-1 0 0 0,0 1 0 0 0,0-1-1 0 0,0 1 1 0 0,0-1 0 0 0,0 1-1 0 0,0-1 1 0 0,-1 1 0 0 0,1-1 0 0 0,0 1-1 0 0,0-1 1 0 0,0 1 0 0 0,0-1-1 0 0,-1 1 1 0 0,1-1 0 0 0,0 1 0 0 0,-1-1-1 0 0,1 1 13 0 0,2 46 29 0 0,-2-45-36 0 0,9 130 11 0 0,-7-131-4 0 0,0 0-1 0 0,0 0 1 0 0,0 0 0 0 0,0 0-1 0 0,0 0 1 0 0,0-1-1 0 0,0 1 1 0 0,1 0-1 0 0,-1-1 1 0 0,0 0-1 0 0,0 1 1 0 0,0-1-1 0 0,1 0 1 0 0,-1 0-1 0 0,0 0 1 0 0,0-1-1 0 0,0 1 1 0 0,1 0 0 0 0,-1-1-1 0 0,0 1 1 0 0,0-1-1 0 0,0 0 1 0 0,0 0-1 0 0,0 0 1 0 0,0 0-1 0 0,0 0 1 0 0,0 0-1 0 0,0-1 1 0 0,-1 1-1 0 0,1 0 1 0 0,0-1-1 0 0,-1 0 1 0 0,1 1-1 0 0,-1-1 1 0 0,0 0 0 0 0,1 0-1 0 0,0-1 1 0 0,49-46-3 0 0,74-50-102 0 0,-125 100 99 0 0,-1-1-1 0 0,1 1 1 0 0,0-1 0 0 0,0 0-1 0 0,0 1 1 0 0,0-1-1 0 0,0 1 1 0 0,0-1 0 0 0,0 1-1 0 0,0-1 1 0 0,0 0 0 0 0,0 1-1 0 0,0-1 1 0 0,0 1 0 0 0,0-1-1 0 0,0 1 1 0 0,1-1-1 0 0,-1 0 1 0 0,0 1 0 0 0,0-1-1 0 0,0 0 1 0 0,0 1 0 0 0,1-1-1 0 0,-1 0 1 0 0,0 1-1 0 0,1-1 1 0 0,-1 0 0 0 0,0 1-1 0 0,0-1 1 0 0,1 0 0 0 0,-1 1-1 0 0,0-1 1 0 0,1 0-1 0 0,-1 0 1 0 0,1 0 0 0 0,-1 1-1 0 0,0-1 1 0 0,1 0 0 0 0,-1 0-1 0 0,1 0 1 0 0,-1 0-1 0 0,0 0 1 0 0,1 0 0 0 0,-1 0-1 0 0,1 0 1 0 0,-1 0 0 0 0,1 0-1 0 0,-1 0 1 0 0,0 0 0 0 0,1 0-1 0 0,-1 0 1 0 0,1 0-1 0 0,-1 0 1 0 0,0-1 0 0 0,1 1-1 0 0,-1 0 1 0 0,1 0 0 0 0,-1 0-1 0 0,0-1 1 0 0,1 1-1 0 0,-1 0 1 0 0,0 0 0 0 0,1-1-1 0 0,-1 1 1 0 0,0 0 0 0 0,0-1-1 0 0,1 1 1 0 0,-1 0-1 0 0,0-1 8 0 0,1 12 34 0 0,-19 198 88 0 0,18-190-530 0 0,7 57 854 0 0,28-41-6987 0 0,-21-29-2936 0 0,-9-6 2096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5.1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2083 8570 0 0,'0'0'27'0'0,"0"0"30"0"0,0 0 36 0 0,0 0-202 0 0,0 0-209 0 0,0 0-118 0 0,0 0-18 0 0,0 0 220 0 0,0 0 166 0 0,43 9 52 0 0,143 37 4 0 0,-69 11 11 0 0,-102-48 3 0 0,390 247-483 0 0,85 22 481 0 0,-327-200-22 0 0,4-7-1 0 0,3-7 1 0 0,2-8-1 0 0,2-7 1 0 0,3-8-1 0 0,1-7 1 0 0,2-9-1 0 0,134 1 23 0 0,65-26 680 0 0,-2-16 0 0 0,0-16 0 0 0,-2-18 1 0 0,-2-15-1 0 0,15-21-680 0 0,115-38 1882 0 0,271-113-1882 0 0,-118-14 432 0 0,-511 190-312 0 0,-3-6 0 0 0,-3-6 0 0 0,-3-6 0 0 0,-4-6 0 0 0,16-21-120 0 0,-111 77 71 0 0,-2-3 1 0 0,0 0-1 0 0,-2-3 1 0 0,-2-1-1 0 0,-1-1 1 0 0,-2-1-1 0 0,-1-1 1 0 0,12-29-72 0 0,-27 47-13 0 0,-2-2-1 0 0,0 1 1 0 0,-2-2 0 0 0,0 1-1 0 0,-2-1 1 0 0,0 0 0 0 0,-2 0-1 0 0,-1 0 1 0 0,-1-1 0 0 0,0 1-1 0 0,-2-1 1 0 0,-1 0 0 0 0,-1 1-1 0 0,-2-1 1 0 0,0 1-1 0 0,-1 0 1 0 0,-5-12 13 0 0,-6 3-85 0 0,-1 1-1 0 0,-1 0 0 0 0,-2 2 1 0 0,-1 0-1 0 0,-1 1 0 0 0,-2 2 1 0 0,0 0-1 0 0,-2 1 1 0 0,-1 2-1 0 0,-1 1 0 0 0,-1 1 1 0 0,-1 1-1 0 0,-1 2 0 0 0,-1 1 1 0 0,-20-8 85 0 0,-117-56-469 0 0,-4 7 0 0 0,-4 7-1 0 0,-2 9 1 0 0,-2 7 0 0 0,-161-23 469 0 0,-250-23-1189 0 0,-4 25 1 0 0,-2 27-1 0 0,-561 31 1189 0 0,738 22 771 0 0,2 19 0 0 0,1 17 0 0 0,2 19 1 0 0,-391 112-772 0 0,676-139 564 0 0,3 6 0 0 0,1 5 1 0 0,2 5-1 0 0,2 6 0 0 0,3 6 1 0 0,-11 12-565 0 0,105-57 119 0 0,0 2 1 0 0,0 0 0 0 0,2 1 0 0 0,1 2-1 0 0,1 0 1 0 0,0 1 0 0 0,-6 13-120 0 0,19-24 64 0 0,0 0 1 0 0,1 1 0 0 0,1 0-1 0 0,1 0 1 0 0,0 1-1 0 0,0-1 1 0 0,2 2 0 0 0,0-1-1 0 0,0 0 1 0 0,1 1-1 0 0,1-1 1 0 0,1 1 0 0 0,1 0-1 0 0,0 0 1 0 0,2 14-65 0 0,2-7 117 0 0,1-1 1 0 0,0 0-1 0 0,2 0 0 0 0,1 0 1 0 0,1-1-1 0 0,1 0 1 0 0,0 0-1 0 0,2-1 1 0 0,0-1-1 0 0,1 0 0 0 0,1-1 1 0 0,1 0-1 0 0,7 6-117 0 0,23 20 274 0 0,1-1-1 0 0,2-3 1 0 0,2-1-1 0 0,23 10-273 0 0,94 48 227 0 0,4-7-1 0 0,4-8 1 0 0,3-8-1 0 0,3-7 1 0 0,14-6-227 0 0,1184 343-1317 0 0,-605-207-3040 0 0,-266-76-2876 0 0,-326-80 2205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8.5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1269 87 0 0 0,'-200'-79'0'0'0,"196"78"0"0"0,0-1 0 0 0,0 1 0 0 0,0 0 0 0 0,0 0 0 0 0,0 1 0 0 0,-1-1 0 0 0,1 1 0 0 0,0 0 0 0 0,-1 0 0 0 0,1 0 0 0 0,0 1 0 0 0,-1-1 0 0 0,1 1 0 0 0,0 0 0 0 0,0 0 0 0 0,0 1 0 0 0,0-1 0 0 0,-3 2 0 0 0,-35 16 141 0 0,2 2 0 0 0,0 2-1 0 0,1 1 1 0 0,1 2 0 0 0,-3 6-141 0 0,-12 16 864 0 0,3 3 1 0 0,1 2-1 0 0,3 2 0 0 0,-8 17-864 0 0,-17 33 317 0 0,5 3 1 0 0,4 4-1 0 0,-20 56-317 0 0,44-86-40 0 0,2 1 1 0 0,5 1-1 0 0,3 2 0 0 0,4 1 0 0 0,3 1 0 0 0,-6 78 40 0 0,24-155 16 0 0,1 0-1 0 0,0-1 0 0 0,1 1 1 0 0,1 0-1 0 0,0 0 0 0 0,0 0 1 0 0,1 0-1 0 0,0-1 0 0 0,1 1 0 0 0,0 0 1 0 0,1-1-1 0 0,0 1 0 0 0,0-1 1 0 0,1 0-1 0 0,1 0 0 0 0,0 0 1 0 0,0-1-1 0 0,1 0 0 0 0,0 0 1 0 0,0 0-1 0 0,1 0 0 0 0,0-1 1 0 0,1 0-1 0 0,0-1 0 0 0,0 0 0 0 0,1 0 1 0 0,7 4-16 0 0,2-5 210 0 0,1-2 0 0 0,0 0 0 0 0,0 0 0 0 0,1-2 0 0 0,-1-1 0 0 0,1 0 0 0 0,-1-1 0 0 0,0-1 0 0 0,1-1 0 0 0,-1-1 0 0 0,0-1 0 0 0,0 0 0 0 0,0-1 0 0 0,-1-1 0 0 0,3-2-210 0 0,102-34 747 0 0,-2-5-1 0 0,-3-6 1 0 0,66-41-747 0 0,46-33 311 0 0,-6-10 0 0 0,179-144-311 0 0,-309 208-384 0 0,-3-3 1 0 0,-3-5-1 0 0,12-21 384 0 0,-54 50-1554 0 0,-3-1 0 0 0,-2-2 0 0 0,25-47 1554 0 0,-3-15-3324 0 0,-25 33 1161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19.5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1866 520 0 0 0,'43'-178'0'0'0,"-41"174"0"0"0,-1 0 0 0 0,0 0 0 0 0,0 0 0 0 0,0 0 0 0 0,0 0 0 0 0,-1 0 0 0 0,1 0 0 0 0,-1 0 0 0 0,0 0 0 0 0,0 0 0 0 0,-1 0 0 0 0,1 0 0 0 0,-1 0 0 0 0,0 0 0 0 0,0 0 0 0 0,0 0 0 0 0,-1 0 0 0 0,1 0 0 0 0,-1 0 0 0 0,0 1 0 0 0,0-1 0 0 0,0 1 0 0 0,-2-2 0 0 0,-3-5 0 0 0,-9-8 147 0 0,-1 0 1 0 0,0 2-1 0 0,-2 0 1 0 0,0 1-1 0 0,0 1 1 0 0,-2 0-1 0 0,1 2 1 0 0,-2 0-1 0 0,1 2 1 0 0,-2 0-1 0 0,1 2 1 0 0,-1 0-1 0 0,-1 1 0 0 0,0 2-147 0 0,-33-11 635 0 0,-1 4-1 0 0,0 1 1 0 0,0 4 0 0 0,-1 2-1 0 0,0 2 1 0 0,0 3-1 0 0,0 3 1 0 0,0 2-1 0 0,1 3 1 0 0,0 2-1 0 0,0 3 1 0 0,1 2-1 0 0,1 3 1 0 0,1 2-1 0 0,-28 16-634 0 0,37-14-2 0 0,1 3-1 0 0,1 1 0 0 0,1 2 0 0 0,2 3 0 0 0,1 0 1 0 0,2 3-1 0 0,1 1 0 0 0,1 2 0 0 0,2 1 1 0 0,2 2-1 0 0,-20 33 3 0 0,-64 151-5563 0 0,89-152-426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20.7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5840 2684 0 0 0,'0'0'1056'0'0,"0"0"91"0"0,0 0-28 0 0,0 0-159 0 0,0 0-192 0 0,0 0-210 0 0,0 0-150 0 0,0 0-67 0 0,0 0-21 0 0,0 0 18 0 0,0 0 35 0 0,-33-19 65 0 0,-107-57 88 0 0,-113-91 4413 0 0,28 37-2758 0 0,-4 10 0 0 0,-93-27-2181 0 0,-1317-502 2486 0 0,1188 471-2258 0 0,8-19 0 0 0,0-24-228 0 0,-237-157 890 0 0,237 160-524 0 0,353 179-304 0 0,30 10 12 0 0,-2 3 1 0 0,-1 3 0 0 0,-65-14-75 0 0,43 29-1591 0 0,103 30 282 0 0,-15-18 712 0 0,-38-30 433 0 0,7 4 171 0 0,21 28-14448 0 0,6-2 13032 0 0,1-4 1739 0 0,0 8-2826 0 0,0-1 2029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9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5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5.2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6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2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9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65 126 14235 0 0,'0'0'686'0'0,"0"0"-269"0"0,0 0-192 0 0,0 0 10 0 0,0 0 217 0 0,0 0 230 0 0,0 0 43 0 0,0 0-27 0 0,-4 37-100 0 0,-11 117-132 0 0,12 83 562 0 0,-7 74-572 0 0,10-308-483 0 0,0 15-325 0 0,0 1 0 0 0,-1-1 0 0 0,-1 0 0 0 0,-1 0 0 0 0,0 0 0 0 0,-2 0 0 0 0,-5 14 352 0 0,3-19-2710 0 0,5-10-7670 0 0,2-3 5058 0 0</inkml:trace>
  <inkml:trace contextRef="#ctx0" brushRef="#br0" timeOffset="420.197">497 60 5913 0 0,'0'0'3173'0'0,"0"0"-1787"0"0,0 0-494 0 0,0 0-32 0 0,0 0 4 0 0,0 0-50 0 0,0 0-70 0 0,0 0-43 0 0,0 0-33 0 0,0 0 1 0 0,0 0-52 0 0,0 0-118 0 0,0 0-118 0 0,31-3-81 0 0,97-11-28 0 0,22-13 446 0 0,21 12-442 0 0,-169 15-278 0 0,-1 1 0 0 0,1-1 0 0 0,-1 1 0 0 0,0-1 0 0 0,0 1 0 0 0,1 0 0 0 0,-1-1 0 0 0,0 1-1 0 0,0 0 1 0 0,0 0 0 0 0,0 0 0 0 0,0 0 0 0 0,0 0 0 0 0,0 0 0 0 0,0 0 0 0 0,0 1 0 0 0,0-1 0 0 0,0 0 0 0 0,-1 0 0 0 0,1 1 0 0 0,-1-1 0 0 0,1 0 0 0 0,-1 1 0 0 0,1-1 0 0 0,-1 0 0 0 0,0 1 0 0 0,1-1 0 0 0,-1 1 0 0 0,0-1 0 0 0,0 1-1 0 0,0-1 1 0 0,0 1 0 0 0,-1-1 0 0 0,1 0 0 0 0,0 1 0 0 0,-1-1 0 0 0,1 1 0 0 0,-1-1 2 0 0,-11 63 258 0 0,-133 284 97 0 0,119-286-357 0 0,3 1 1 0 0,2 1 0 0 0,4 1-1 0 0,2 0 1 0 0,3 1 0 0 0,3 0-1 0 0,0 61 2 0 0,9-59-51 0 0,0-64-5078 0 0,0-10-5402 0 0,0-1 5970 0 0</inkml:trace>
  <inkml:trace contextRef="#ctx0" brushRef="#br0" timeOffset="676.11">427 619 6265 0 0,'0'0'3012'0'0,"0"0"-1851"0"0,0 0-554 0 0,0 0 189 0 0,0 0 280 0 0,0 0 115 0 0,0 0-69 0 0,0 0-157 0 0,0 0-159 0 0,0 0-187 0 0,37 5-152 0 0,115 12-138 0 0,48-17-396 0 0,-117-3-1929 0 0,-28 3-4568 0 0,-37 0-3225 0 0</inkml:trace>
  <inkml:trace contextRef="#ctx0" brushRef="#br0" timeOffset="850.138">1219 917 12651 0 0,'0'0'1080'0'0,"0"0"-136"0"0,0 0-64 0 0,0 0 25 0 0,0 0-121 0 0,0 0-216 0 0,0 0-216 0 0,0 0-176 0 0,0 0-184 0 0,0 0-120 0 0,0 0-248 0 0,0 0-568 0 0,0 0-785 0 0,0 0-1047 0 0,-4 140-1761 0 0,8-136-3305 0 0</inkml:trace>
  <inkml:trace contextRef="#ctx0" brushRef="#br0" timeOffset="1283.587">1535 144 13627 0 0,'0'0'1479'0'0,"0"0"-131"0"0,0 0-164 0 0,0 0-133 0 0,0 0-124 0 0,0 0-168 0 0,0 0-202 0 0,0 0-158 0 0,0 0-145 0 0,0 0-117 0 0,0 0-65 0 0,0 0-25 0 0,0 0-21 0 0,23-15-3 0 0,74-48 16 0 0,-14 35 29 0 0,-63 22-76 0 0,1 2 1 0 0,-1 1-1 0 0,1 0 0 0 0,0 2 1 0 0,0 0-1 0 0,0 1 0 0 0,0 1 1 0 0,0 1-1 0 0,0 1 1 0 0,15 5 7 0 0,-32-6-8 0 0,0 0-1 0 0,0 0 1 0 0,0 0 0 0 0,-1 1 0 0 0,1 0 0 0 0,-1 0 0 0 0,1 0-1 0 0,-1 0 1 0 0,0 0 0 0 0,0 1 0 0 0,0-1 0 0 0,-1 1 0 0 0,1 0-1 0 0,-1 0 1 0 0,0 0 0 0 0,0 0 0 0 0,0 0 0 0 0,0 0 0 0 0,-1 1-1 0 0,0-1 1 0 0,0 0 0 0 0,0 1 0 0 0,0-1 0 0 0,-1 1-1 0 0,0-1 1 0 0,0 1 0 0 0,0-1 0 0 0,0 1 0 0 0,-1-1 0 0 0,0 1-1 0 0,0-1 1 0 0,0 1 0 0 0,0-1 0 0 0,-1 0 0 0 0,1 1 0 0 0,-1-1-1 0 0,0 0 1 0 0,0 0 0 0 0,-1-1 0 0 0,-2 4 8 0 0,-115 207 229 0 0,87-164-218 0 0,2 2 0 0 0,2 2-1 0 0,3 0 1 0 0,2 3-11 0 0,19-43-20 0 0,1 1 0 0 0,0-1-1 0 0,1 1 1 0 0,1 0 0 0 0,0 0 0 0 0,1 0 0 0 0,0 0 0 0 0,1 0-1 0 0,1 0 1 0 0,1 0 0 0 0,0 2 20 0 0,-1-10-10 0 0,1 0 1 0 0,0 0 0 0 0,0 0-1 0 0,1 0 1 0 0,-1-1-1 0 0,1 1 1 0 0,1-1-1 0 0,-1 0 1 0 0,1 0-1 0 0,0 0 1 0 0,1 0-1 0 0,-1-1 1 0 0,1 0-1 0 0,0 0 1 0 0,1 0-1 0 0,-1 0 1 0 0,1-1-1 0 0,0 0 1 0 0,0 0-1 0 0,0-1 1 0 0,1 1-1 0 0,-1-1 1 0 0,7 2 9 0 0,13 1 5 0 0,1-1 1 0 0,-1-2-1 0 0,1 0 1 0 0,-1-2-1 0 0,1-1 0 0 0,0-1 1 0 0,-1-1-1 0 0,1-1 1 0 0,-1-2-1 0 0,0 0 1 0 0,0-2-1 0 0,-1-1 0 0 0,0-1 1 0 0,0-1-1 0 0,4-3-5 0 0,52-26-1336 0 0,-30 9-4899 0 0,-33 19-4428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01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8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9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39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0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1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6.7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3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5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3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1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1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54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3.8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37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3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45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2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27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5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0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2.00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8463 755 0 0 0,'0'0'67'0'0,"0"0"133"0"0,0 0 10 0 0,0 0-12 0 0,-33-26 7 0 0,-101-79 6 0 0,67 55 268 0 0,25 23-87 0 0,0 1 1 0 0,-2 2 0 0 0,0 3-1 0 0,-2 1 1 0 0,0 2 0 0 0,-1 2-1 0 0,-1 3 1 0 0,0 1 0 0 0,-7 2-393 0 0,23 2 37 0 0,-769-150 311 0 0,204 63-441 0 0,-4 27 0 0 0,-2 25 0 0 0,-220 28 93 0 0,387 28 84 0 0,1 18-1 0 0,-58 28-83 0 0,-1031 220 142 0 0,1514-277-140 0 0,-986 211 401 0 0,952-203-343 0 0,-6 1 126 0 0,1 2 1 0 0,1 1-1 0 0,0 3 0 0 0,1 2 0 0 0,-1 3-186 0 0,42-18 21 0 0,0-1 1 0 0,1 1-1 0 0,-1 0 0 0 0,1 0 1 0 0,0 1-1 0 0,0-1 0 0 0,1 1 1 0 0,-1 0-1 0 0,1 0 1 0 0,0 1-1 0 0,1-1 0 0 0,-1 1 1 0 0,1 0-1 0 0,0 0 0 0 0,1 0 1 0 0,-1 0-1 0 0,1 1 1 0 0,0-1-1 0 0,1 1 0 0 0,-1-1 1 0 0,1 1-1 0 0,1-1 0 0 0,-1 1 1 0 0,1 0-1 0 0,0-1 1 0 0,1 1-1 0 0,0 0 0 0 0,0-1 1 0 0,0 1-1 0 0,1-1 1 0 0,0 1-1 0 0,0-1 0 0 0,0 0 1 0 0,1 1-22 0 0,16 32 116 0 0,1 0 0 0 0,2-1 1 0 0,1-1-1 0 0,2-2 0 0 0,2 0 1 0 0,1-2-1 0 0,3 1-116 0 0,29 38 119 0 0,-2 6-45 0 0,4-2 0 0 0,3-4 0 0 0,3-2-1 0 0,3-3 1 0 0,3-3 0 0 0,3-3 0 0 0,2-4 0 0 0,3-4-1 0 0,19 7-73 0 0,-21-27 241 0 0,2-3 0 0 0,1-4-1 0 0,1-3 1 0 0,1-4 0 0 0,0-4-1 0 0,1-3 1 0 0,1-5-1 0 0,0-3 1 0 0,4-3-241 0 0,299-6 1327 0 0,37-19-1327 0 0,1009-90 884 0 0,461 47-777 0 0,-1326 35-4 0 0,37-29-103 0 0,-313 14 195 0 0,-3-13 0 0 0,89-38-195 0 0,-277 71 86 0 0,-1-4-1 0 0,-2-5 0 0 0,-2-4 0 0 0,-2-5 0 0 0,-1-3 0 0 0,20-19-85 0 0,-86 47 29 0 0,-1-1 0 0 0,0-2 0 0 0,-2 0 0 0 0,-1-2 0 0 0,1-3-29 0 0,-19 19 11 0 0,-1 0 1 0 0,0 0-1 0 0,0-1 1 0 0,0 0-1 0 0,-1 0 0 0 0,-1 0 1 0 0,0-1-1 0 0,0 0 1 0 0,-1 0-1 0 0,-1 0 0 0 0,1-1 1 0 0,-2 1-1 0 0,0-1 1 0 0,0 0-1 0 0,-1 0 0 0 0,0 1 1 0 0,-2-4-12 0 0,0 5-34 0 0,-1 0 1 0 0,0 0-1 0 0,-1 0 0 0 0,0 0 1 0 0,-1 1-1 0 0,0-1 1 0 0,-1 1-1 0 0,1 0 0 0 0,-2 1 1 0 0,1-1-1 0 0,-1 1 1 0 0,-1 0-1 0 0,1 0 0 0 0,-1 1 1 0 0,-1 0-1 0 0,1 0 1 0 0,-1 1-1 0 0,-7-5 34 0 0,-167-88-661 0 0,37 47 347 0 0,-1 7 0 0 0,-3 6-1 0 0,-56-4 315 0 0,-361-58-2426 0 0,-42 22 2426 0 0,-177-2-5222 0 0,446 48 1476 0 0,180 17 2283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44.14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1335 0 0 0 0,'-191'13'0'0'0,"65"23"0"0"0,103-25 0 0 0,-36 22 310 0 0,2 1 0 0 0,1 3-1 0 0,2 3 1 0 0,2 2 0 0 0,2 2 0 0 0,1 2-1 0 0,-20 28-309 0 0,20-23 350 0 0,2 2 0 0 0,3 3 0 0 0,2 1 0 0 0,2 2 0 0 0,3 1-1 0 0,3 3 1 0 0,3 0 0 0 0,2 2 0 0 0,3 2 0 0 0,-15 62-350 0 0,34-104 101 0 0,2 0 0 0 0,0 1 0 0 0,2-1 0 0 0,0 1 1 0 0,2 0-1 0 0,1 0 0 0 0,1-1 0 0 0,1 1 1 0 0,1 0-1 0 0,2-1 0 0 0,0 1 0 0 0,2-1 0 0 0,0-1 1 0 0,2 1-1 0 0,1-2 0 0 0,1 1 0 0 0,1-1 1 0 0,0-1-1 0 0,2 0 0 0 0,9 10-101 0 0,-3-10 301 0 0,1 0 0 0 0,1-1 0 0 0,1-1-1 0 0,0-1 1 0 0,2-1 0 0 0,0-1 0 0 0,1-2 0 0 0,1 0 0 0 0,0-2 0 0 0,1-1 0 0 0,1-1 0 0 0,-1-1-1 0 0,2-2 1 0 0,-1-1 0 0 0,1-1 0 0 0,0-1 0 0 0,0-2 0 0 0,28-1-301 0 0,-7 0 377 0 0,-1-3-1 0 0,0-3 1 0 0,1-1 0 0 0,-1-2 0 0 0,-1-3 0 0 0,0-2 0 0 0,14-7-377 0 0,18-8 291 0 0,-2-3 0 0 0,-1-4 0 0 0,-2-3 0 0 0,-1-4 0 0 0,-2-3 0 0 0,50-40-291 0 0,-87 56 31 0 0,-2 0 1 0 0,-1-2-1 0 0,-1-2 0 0 0,-1-1 1 0 0,-2-1-1 0 0,-2-2 0 0 0,-1 0 1 0 0,-2-2-1 0 0,-1-1 0 0 0,-3 0 1 0 0,0-2-1 0 0,-3 0 0 0 0,8-30-31 0 0,-18 48-44 0 0,0 0 0 0 0,-2 0 0 0 0,0 0 0 0 0,-2-1 0 0 0,-1 0 0 0 0,0 0-1 0 0,-2 1 1 0 0,-1-1 0 0 0,0 0 0 0 0,-2 0 0 0 0,-1 1 0 0 0,-1-1-1 0 0,-1 1 1 0 0,-1 0 0 0 0,0 1 0 0 0,-2 0 0 0 0,-1 0 0 0 0,-1 1-1 0 0,-1 0 1 0 0,0 1 0 0 0,-1 0 0 0 0,-2 1 0 0 0,0 0 0 0 0,-1 2-1 0 0,0-1 1 0 0,-4 0 44 0 0,-17-5-144 0 0,-1 2 0 0 0,-1 2 0 0 0,0 1-1 0 0,-2 3 1 0 0,0 0 0 0 0,0 3 0 0 0,-1 2-1 0 0,-1 1 1 0 0,0 2 0 0 0,0 2 0 0 0,0 2-1 0 0,0 2 1 0 0,-38 4 144 0 0,1-2-142 0 0,0 3 0 0 0,1 4 0 0 0,0 3 0 0 0,0 4 0 0 0,2 3 0 0 0,0 3 0 0 0,1 4 0 0 0,1 3 0 0 0,2 3 0 0 0,-39 25 142 0 0,72-33-518 0 0,1 3 1 0 0,1 1 0 0 0,2 2-1 0 0,1 1 1 0 0,1 2 0 0 0,-4 8 517 0 0,4-1-1480 0 0,2 1 1 0 0,2 1 0 0 0,2 2-1 0 0,1 1 1 0 0,-6 18 1479 0 0,-2 13-2954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2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1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1 199 1688 0 0,'0'0'1389'0'0,"0"0"-58"0"0,0 0 86 0 0,0 0 72 0 0,0 0-84 0 0,0 0-194 0 0,0 0-219 0 0,0 0-155 0 0,0 0-123 0 0,0 0-99 0 0,0 0-73 0 0,17-2-69 0 0,96-11 749 0 0,171 9 483 0 0,-199-17-6526 0 0,-47 10-4415 0 0,-32 7 6263 0 0</inkml:trace>
  <inkml:trace contextRef="#ctx0" brushRef="#br0" timeOffset="282.472">69 402 4625 0 0,'0'0'1624'0'0,"0"0"-359"0"0,0 0-86 0 0,0 0 145 0 0,0 0 85 0 0,0 0-50 0 0,0 0-185 0 0,0 0-234 0 0,0 0-165 0 0,0 0-146 0 0,0 0-127 0 0,0 0-127 0 0,32-3-105 0 0,103-10-94 0 0,14 4-130 0 0,-122 7-659 0 0,15-2-2842 0 0,-15-2-5828 0 0,-20 6 4962 0 0</inkml:trace>
  <inkml:trace contextRef="#ctx0" brushRef="#br0" timeOffset="766.43">299 0 0 0 0,'0'0'1099'0'0,"0"0"436"0"0,0 0 143 0 0,0 0-11 0 0,0 0-116 0 0,0 0-292 0 0,0 0-313 0 0,0 0-231 0 0,0 0-85 0 0,0 0-57 0 0,0 0-30 0 0,0 0-8 0 0,0 0-31 0 0,2 10-11 0 0,7 31-11 0 0,-8-39-431 0 0,0 0 1 0 0,0 0-1 0 0,0 0 1 0 0,0 0-1 0 0,0-1 1 0 0,1 1-1 0 0,-1 0 0 0 0,1 0 1 0 0,-1-1-1 0 0,1 1 1 0 0,0-1-1 0 0,-1 1 1 0 0,1-1-1 0 0,0 0 1 0 0,0 0-1 0 0,0 0 1 0 0,0 0-1 0 0,0 0 1 0 0,0 0-1 0 0,0 0 1 0 0,0-1-1 0 0,1 1-51 0 0,4 1 181 0 0,166 64 1122 0 0,-168-62-1298 0 0,-1 0 1 0 0,0 0-1 0 0,-1 1 0 0 0,1-1 0 0 0,-1 1 0 0 0,0 0 0 0 0,0 0 0 0 0,0 0 0 0 0,0 0 1 0 0,-1 0-1 0 0,0 1 0 0 0,0-1 0 0 0,-1 1 0 0 0,0 0 0 0 0,0-1 0 0 0,0 1 1 0 0,0 0-1 0 0,-1-1 0 0 0,0 1 0 0 0,0 0 0 0 0,-1 0 0 0 0,1-1 0 0 0,-1 1 0 0 0,0 0 1 0 0,-1-1-1 0 0,0 1 0 0 0,0-1 0 0 0,0 1 0 0 0,0-1 0 0 0,-1 0 0 0 0,0 0 1 0 0,0 0-1 0 0,-1 2-5 0 0,-16 25 70 0 0,-1 0 1 0 0,-1-2-1 0 0,-2 0 1 0 0,-1-2-1 0 0,-1 0 1 0 0,-2-2-1 0 0,0-1 1 0 0,-2-1-1 0 0,0-2-70 0 0,26-19-469 0 0,-37 30 664 0 0,30-20-3940 0 0,2 1-5408 0 0,9-11 4695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0 0 0,'0'0'1386'0'0,"0"0"350"0"0,0 0 40 0 0,0 0-121 0 0,0 0-157 0 0,0 0-204 0 0,0 0-170 0 0,36-7-177 0 0,115-21-198 0 0,-105 20-506 0 0,0 1-1 0 0,0 3 0 0 0,1 2 1 0 0,29 2-243 0 0,-15 1-2151 0 0,-27 7-7822 0 0,-30-5 8962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 2633 0 0,'0'0'2071'0'0,"0"0"-666"0"0,0 0-347 0 0,0 0-2 0 0,0 0-25 0 0,0 0-156 0 0,0 0-226 0 0,0 0-186 0 0,0 0-100 0 0,0 0-7 0 0,0 0 23 0 0,0 0 1 0 0,0 0-24 0 0,14 0-45 0 0,117 0 441 0 0,-127-1-742 0 0,-1 1 0 0 0,1 0 0 0 0,0 0 0 0 0,0 0 0 0 0,0 0 0 0 0,-1 1 0 0 0,1-1 0 0 0,0 1 0 0 0,-1 0 0 0 0,1 0 0 0 0,0 0 0 0 0,-1 1 0 0 0,1-1 0 0 0,-1 1 0 0 0,0 0 0 0 0,0 0 0 0 0,1 0 0 0 0,-1 0 0 0 0,-1 0 0 0 0,1 1-10 0 0,-3 1 32 0 0,-1 1 0 0 0,1-1 1 0 0,-1 0-1 0 0,0 0 0 0 0,-1 0 1 0 0,1 0-1 0 0,-1 0 0 0 0,1 0 0 0 0,-1 0 1 0 0,-1-1-1 0 0,1 1 0 0 0,0 0 1 0 0,-1-1-1 0 0,0 0 0 0 0,1 0 0 0 0,-1 1 1 0 0,-1-2-1 0 0,1 1 0 0 0,0 0 1 0 0,-1-1-1 0 0,1 1 0 0 0,-3 0-32 0 0,-12 12 82 0 0,-16 15 49 0 0,23-22-112 0 0,1 0-1 0 0,0 1 1 0 0,0 1 0 0 0,1-1-1 0 0,0 1 1 0 0,1 1-1 0 0,0 0 1 0 0,1 0 0 0 0,-2 4-19 0 0,7-13 16 0 0,1 0 1 0 0,0 0 0 0 0,0 0 0 0 0,0-1 0 0 0,0 1 0 0 0,0 0-1 0 0,1 0 1 0 0,-1 1 0 0 0,1-1 0 0 0,-1 0 0 0 0,1 0 0 0 0,0 0-1 0 0,0 0 1 0 0,0 0 0 0 0,0 0 0 0 0,0 1 0 0 0,0-1-1 0 0,0 0 1 0 0,1 0 0 0 0,-1 0 0 0 0,1 0 0 0 0,0 0 0 0 0,-1 0-1 0 0,1 0 1 0 0,0 0 0 0 0,0 0 0 0 0,0 0 0 0 0,0-1 0 0 0,1 1-1 0 0,-1 0 1 0 0,1-1 0 0 0,-1 1 0 0 0,1-1 0 0 0,-1 1-1 0 0,1-1 1 0 0,0 0 0 0 0,-1 1 0 0 0,1-1 0 0 0,2 1-17 0 0,2-2 31 0 0,1 1-1 0 0,0-1 1 0 0,0 0 0 0 0,0 0 0 0 0,-1-1 0 0 0,1 0-1 0 0,0 0 1 0 0,-1-1 0 0 0,1 1 0 0 0,-1-1-1 0 0,1-1 1 0 0,-1 0 0 0 0,0 1 0 0 0,2-2-31 0 0,31-18-2813 0 0,11-4-8147 0 0,-39 22 8217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6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34 0 0 0,'0'0'357'0'0,"0"0"814"0"0,0 0 152 0 0,0 0-112 0 0,0 0-123 0 0,0 0-143 0 0,0 0-117 0 0,18-2-81 0 0,54-6-34 0 0,24-11 2976 0 0,-48 15-3021 0 0,-25 49-447 0 0,-20-37-153 0 0,0 1-1 0 0,-1 0 0 0 0,0 0 0 0 0,-1 0 0 0 0,0 0 0 0 0,0 0 0 0 0,-1 0 0 0 0,0 0 0 0 0,-1 0 0 0 0,0 0 0 0 0,0 0 1 0 0,-1-1-1 0 0,0 1 0 0 0,0 0 0 0 0,-1 0 0 0 0,0-1 0 0 0,-1 0 0 0 0,0 0 0 0 0,0 0 0 0 0,-1 0 0 0 0,-4 6-67 0 0,-21 51 74 0 0,8 19-728 0 0,50-87-10406 0 0,-23-1 8330 0 0</inkml:trace>
  <inkml:trace contextRef="#ctx0" brushRef="#br0" timeOffset="282.287">1 207 0 0 0,'0'0'846'0'0,"0"0"270"0"0,0 0 331 0 0,0 0 257 0 0,0 0 47 0 0,0 0-175 0 0,0 0-281 0 0,0 0-296 0 0,0 0-271 0 0,32-5-253 0 0,98-18-199 0 0,-68 22-74 0 0,60 44-2421 0 0,-59-38-7257 0 0,-52-5 8756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2064 0 0,'0'0'3468'0'0,"0"0"-593"0"0,0 0-409 0 0,0 0-290 0 0,0 0-390 0 0,0 0-488 0 0,0 0-427 0 0,0 0-311 0 0,0 0-115 0 0,0 0 23 0 0,0 0 88 0 0,0 0 67 0 0,0 0-19 0 0,8 4-82 0 0,71 15 626 0 0,139-12-418 0 0,-156-3-659 0 0,-31-2-2844 0 0,-1-1-8347 0 0,-29-1 6383 0 0,-1 0 636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5785 0 0,'0'0'2633'0'0,"0"0"-361"0"0,0 0-175 0 0,0 0-385 0 0,0 0-528 0 0,0 0-311 0 0,0 0-257 0 0,0 0-200 0 0,0 0-104 0 0,212 11-152 0 0,-179-14-72 0 0,-2-5-88 0 0,3 5-144 0 0,-3-1-336 0 0,-2 0-600 0 0,-5 0-1273 0 0,-7 1-2192 0 0,-4 3-5001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330 188 0 0 0,'0'0'320'0'0,"0"0"754"0"0,0 0 386 0 0,0 0 100 0 0,0 0-31 0 0,0 0-181 0 0,0 0-232 0 0,0 0-254 0 0,0 0-246 0 0,0 0-153 0 0,0 0-125 0 0,0 0-78 0 0,-21-7-44 0 0,-67-21-20 0 0,39 30 40 0 0,40 2-173 0 0,0-2-98 0 0,1 0-1 0 0,-1 1 1 0 0,1 0-1 0 0,0 0 1 0 0,0 1 0 0 0,0 0-1 0 0,0 0 1 0 0,1 1-1 0 0,-1 0 1 0 0,1 1 0 0 0,0-1-1 0 0,1 1 1 0 0,0 1-1 0 0,0-1 1 0 0,0 1 0 0 0,1 0-1 0 0,-1 0 1 0 0,2 1-1 0 0,-1 0 1 0 0,1 0-1 0 0,0 0 1 0 0,1 0 0 0 0,0 0-1 0 0,0 1 1 0 0,1-1-1 0 0,0 1 1 0 0,0 4 35 0 0,1-9-18 0 0,1-1 1 0 0,0 0 0 0 0,0 1-1 0 0,0-1 1 0 0,1 1-1 0 0,-1-1 1 0 0,1 0-1 0 0,0 1 1 0 0,0-1-1 0 0,0 0 1 0 0,0 0-1 0 0,1 0 1 0 0,-1 0 0 0 0,1 0-1 0 0,-1 0 1 0 0,1 0-1 0 0,0 0 1 0 0,0-1-1 0 0,1 1 1 0 0,-1-1-1 0 0,1 1 1 0 0,-1-1-1 0 0,1 0 1 0 0,-1 0 0 0 0,1 0-1 0 0,0 0 1 0 0,0-1-1 0 0,0 1 1 0 0,0-1-1 0 0,1 1 1 0 0,-1-1-1 0 0,0 0 1 0 0,0-1-1 0 0,3 1 18 0 0,8 2 112 0 0,0 0-1 0 0,1-2 0 0 0,-1 0 0 0 0,0 0 0 0 0,0-2 1 0 0,1 1-1 0 0,-1-2 0 0 0,0 0 0 0 0,0-1 0 0 0,0 0 1 0 0,-1-1-1 0 0,1 0 0 0 0,-1-1 0 0 0,0-1 0 0 0,0 0 1 0 0,1-2-112 0 0,9-3 308 0 0,0-2 0 0 0,-1 0 1 0 0,-1-2-1 0 0,0 0 0 0 0,-1-2 1 0 0,-1 0-1 0 0,0-1 0 0 0,-1-1 1 0 0,-1 0-1 0 0,6-12-308 0 0,-23 69 56 0 0,-58 309-640 0 0,58-332 361 0 0,-2-1 0 0 0,0 0 0 0 0,-1-1 0 0 0,0 1 0 0 0,-1 0 0 0 0,-1-1 0 0 0,0 0 0 0 0,-1 0 0 0 0,0 0 1 0 0,-1-1-1 0 0,0 0 0 0 0,-1 0 0 0 0,0 0 0 0 0,-1-1 0 0 0,-1-1 0 0 0,1 0 0 0 0,-2 0 0 0 0,1 0 0 0 0,-11 6 223 0 0,19-15 15 0 0,1 0 0 0 0,0-1 0 0 0,-1 1 0 0 0,1 0 0 0 0,0-1 0 0 0,-1 1 0 0 0,1 0 0 0 0,-1-1 0 0 0,1 0 0 0 0,-1 1 0 0 0,1-1 0 0 0,-1 0 0 0 0,0 0 0 0 0,1 0 0 0 0,-1 0 0 0 0,1 0 0 0 0,-1 0 0 0 0,1 0 0 0 0,-1-1 0 0 0,1 1 0 0 0,-1 0 0 0 0,1-1 0 0 0,-1 1 0 0 0,1-1 0 0 0,-1 0 0 0 0,1 1 0 0 0,0-1 0 0 0,-1 0 0 0 0,1 0 0 0 0,0 0 0 0 0,0 0 0 0 0,0 0 0 0 0,0 0 0 0 0,-1 0 0 0 0,1-1 0 0 0,1 1 0 0 0,-1 0 0 0 0,0-1 0 0 0,0 1 0 0 0,0 0 0 0 0,1-1 0 0 0,-1 1 0 0 0,1-1 0 0 0,-1 1 0 0 0,1-1 0 0 0,0 1 0 0 0,-1-1-15 0 0,-6-78 1159 0 0,7 73-1088 0 0,1-15-13 0 0,1 0 0 0 0,1 0-1 0 0,2 0 1 0 0,0 0 0 0 0,1 1 0 0 0,1 0-1 0 0,1 0 1 0 0,0 1 0 0 0,12-19-58 0 0,32-51-7615 0 0,-44 78 2569 0 0</inkml:trace>
  <inkml:trace contextRef="#ctx0" brushRef="#br0" timeOffset="249.493">768 63 1728 0 0,'0'0'1430'0'0,"0"0"-108"0"0,0 0-13 0 0,0 0 72 0 0,0 0-49 0 0,0 0-201 0 0,0 0-284 0 0,0 0-282 0 0,-9 34-193 0 0,-28 107-145 0 0,13-39-108 0 0,16-68-415 0 0,-18 52-2163 0 0,-6-38-5950 0 0,25-40 7810 0 0</inkml:trace>
  <inkml:trace contextRef="#ctx0" brushRef="#br0" timeOffset="734.348">643 383 0 0 0,'0'0'1300'0'0,"0"0"90"0"0,0 0-94 0 0,0 0-174 0 0,0 0-162 0 0,0 0-96 0 0,0 0-66 0 0,0 0-17 0 0,0 0-10 0 0,18 17-10 0 0,55 52-35 0 0,-33-51 299 0 0,-32-19-756 0 0,-1 0-87 0 0,1 0 1 0 0,0-1-1 0 0,-1 0 1 0 0,1 0-1 0 0,-1-1 1 0 0,0 1-1 0 0,0-2 1 0 0,0 1-1 0 0,0-1 1 0 0,0 0 0 0 0,-1-1-1 0 0,1 1 1 0 0,-1-1-1 0 0,-1-1 1 0 0,1 1-1 0 0,-1-1 1 0 0,0 0-1 0 0,0 0 1 0 0,2-4-183 0 0,48-83 1082 0 0,-9-42-621 0 0,-40 80-418 0 0,-7 55-60 0 0,1-1-1 0 0,-1 1 1 0 0,1-1-1 0 0,0 1 1 0 0,-1-1-1 0 0,1 1 1 0 0,-1-1-1 0 0,0 1 1 0 0,1-1-1 0 0,-1 1 1 0 0,1 0-1 0 0,-1-1 1 0 0,0 1-1 0 0,1 0 1 0 0,-1 0-1 0 0,0-1 1 0 0,1 1-1 0 0,-1 0 1 0 0,0 0 0 0 0,1 0-1 0 0,-1 0 1 0 0,0 0-1 0 0,1 0 1 0 0,-1 0-1 0 0,0 0 1 0 0,0 0-1 0 0,1 0 1 0 0,-1 0-1 0 0,0 1 1 0 0,1-1-1 0 0,-1 0 1 0 0,0 0-1 0 0,1 1 1 0 0,-1-1-1 0 0,1 0 1 0 0,-1 1-1 0 0,0-1 1 0 0,1 0 0 0 0,-1 1-1 0 0,1-1 1 0 0,-1 1-1 0 0,1-1 1 0 0,-1 1-1 0 0,1 0 1 0 0,0-1-1 0 0,-1 1 1 0 0,1-1-1 0 0,0 1 1 0 0,-1 0 17 0 0,-12 19-5 0 0,1 0 0 0 0,1 1 0 0 0,1 0 0 0 0,0 1 1 0 0,2 0-1 0 0,0 1 0 0 0,2 0 0 0 0,1 0 0 0 0,0 0 0 0 0,2 0 1 0 0,1 1-1 0 0,0 0 0 0 0,2-1 0 0 0,1 1 0 0 0,0 0 0 0 0,3 6 5 0 0,4 34 26 0 0,-1-20-3047 0 0,-6-15-5254 0 0,0-26 5278 0 0,2-2 1081 0 0</inkml:trace>
  <inkml:trace contextRef="#ctx0" brushRef="#br0" timeOffset="981.464">1185 302 376 0 0,'0'0'1770'0'0,"0"0"-98"0"0,0 0 90 0 0,0 0 88 0 0,0 0-65 0 0,0 0-183 0 0,0 0-218 0 0,0 0-277 0 0,0 0-271 0 0,0 0-228 0 0,-14 34-227 0 0,-41 104-152 0 0,28-48-25 0 0,19-21-762 0 0,7-40-3660 0 0,1-28 2169 0 0,0-1-663 0 0,0 0-468 0 0,0 0 331 0 0</inkml:trace>
  <inkml:trace contextRef="#ctx0" brushRef="#br0" timeOffset="1318.345">1293 346 0 0 0,'0'0'1452'0'0,"0"0"250"0"0,0 0-60 0 0,0 0-207 0 0,0 0-200 0 0,0 0-149 0 0,0 0-112 0 0,0 0-116 0 0,0 0-112 0 0,0 0-93 0 0,-33 26-67 0 0,-102 75-26 0 0,75-55 879 0 0,59-45-1410 0 0,0 0 0 0 0,1 0-1 0 0,-1 0 1 0 0,0 0-1 0 0,1-1 1 0 0,-1 1-1 0 0,1 0 1 0 0,0 0-1 0 0,-1 0 1 0 0,1 0-1 0 0,0 0 1 0 0,-1 0 0 0 0,1 0-1 0 0,0 0 1 0 0,0 0-1 0 0,0 0 1 0 0,0 0-1 0 0,0 0 1 0 0,0 0-1 0 0,0 0 1 0 0,0 0 0 0 0,1 0-1 0 0,-1 0 1 0 0,0 0-1 0 0,0 0 1 0 0,1 0-1 0 0,-1 0 1 0 0,1 0-1 0 0,-1 0 1 0 0,1 0-1 0 0,-1 0 1 0 0,1 0 0 0 0,0-1-1 0 0,-1 1 1 0 0,1 0-1 0 0,0 0 1 0 0,0-1-1 0 0,-1 1 1 0 0,1-1-1 0 0,0 1 1 0 0,0 0 0 0 0,0-1-1 0 0,0 1 1 0 0,0-1-1 0 0,0 0 1 0 0,0 1-1 0 0,0-1 1 0 0,0 0-1 0 0,0 0-28 0 0,50 17 711 0 0,-42-15-636 0 0,0 0 0 0 0,-1 1 0 0 0,1 0 0 0 0,-1 0 0 0 0,0 1 0 0 0,0 0 0 0 0,0 0 0 0 0,0 1 0 0 0,-1 0 0 0 0,8 7-75 0 0,17 28-1379 0 0,-31-40-850 0 0,0 0 1388 0 0,-1-1-7401 0 0,0-2 3705 0 0</inkml:trace>
  <inkml:trace contextRef="#ctx0" brushRef="#br0" timeOffset="1703.127">1641 0 7066 0 0,'0'0'1286'0'0,"0"0"-361"0"0,0 0 56 0 0,0 0 235 0 0,0 0 103 0 0,0 0-58 0 0,0 0-213 0 0,0 0-275 0 0,0 0-167 0 0,0 0-122 0 0,0 0-123 0 0,0 0-90 0 0,-20 32-76 0 0,-62 100-40 0 0,-5 17 103 0 0,83-143-289 0 0,0 0 0 0 0,0 0 0 0 0,1 0 0 0 0,0 0 0 0 0,0 1-1 0 0,1-1 1 0 0,0 1 0 0 0,0 0 0 0 0,0 0 0 0 0,1 0 0 0 0,0-1 0 0 0,0 1-1 0 0,1 0 1 0 0,0 0 0 0 0,0 0 0 0 0,1 0 0 0 0,-1 0 0 0 0,2 0 0 0 0,-1 0 0 0 0,1 0-1 0 0,0 0 1 0 0,0-1 0 0 0,1 1 0 0 0,0-1 0 0 0,0 0 0 0 0,0 1 0 0 0,1-1-1 0 0,0-1 1 0 0,0 1 31 0 0,2 0 14 0 0,0 0-1 0 0,1-1 1 0 0,0 0-1 0 0,0 0 0 0 0,0-1 1 0 0,0 0-1 0 0,1 0 1 0 0,-1 0-1 0 0,1-1 1 0 0,0 0-1 0 0,0-1 0 0 0,0 0 1 0 0,0 0-1 0 0,1-1 1 0 0,-1 0-1 0 0,0 0 0 0 0,6-1-13 0 0,-5 0-394 0 0,63-12 1217 0 0,-59-5-4655 0 0,-12-12-5367 0 0,-2 25 4271 0 0</inkml:trace>
  <inkml:trace contextRef="#ctx0" brushRef="#br0" timeOffset="1895.331">1229 225 2369 0 0,'0'0'3098'0'0,"0"0"-1093"0"0,0 0-454 0 0,0 0-185 0 0,0 0-226 0 0,0 0-253 0 0,35 5-135 0 0,112 18-81 0 0,10-14 697 0 0,-134-9-1576 0 0,114-2-319 0 0,-92 0-2794 0 0,0-2-3474 0 0,-32 1 2439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2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4273 0 0,'0'0'963'0'0,"0"0"-60"0"0,0 0 238 0 0,0 0 209 0 0,0 0-22 0 0,0 0-220 0 0,0 0-238 0 0,0 0-203 0 0,19 30-157 0 0,58 99-140 0 0,-39-38 51 0 0,-24-49-372 0 0,-1 1-1 0 0,-3 0 0 0 0,-1 1 0 0 0,-2 0 0 0 0,-2 0 1 0 0,-1 8-49 0 0,-4-52 48 0 0,0 0 1 0 0,0 0 0 0 0,1 0-1 0 0,-1 0 1 0 0,0 0-1 0 0,1 0 1 0 0,-1 0 0 0 0,0 0-1 0 0,1 0 1 0 0,-1 0 0 0 0,0 0-1 0 0,1 0 1 0 0,-1 0 0 0 0,0 0-1 0 0,1 0 1 0 0,-1 0-1 0 0,0 0 1 0 0,1 0 0 0 0,-1 0-1 0 0,0 0 1 0 0,0 0 0 0 0,1 1-1 0 0,-1-1 1 0 0,0 0-1 0 0,1 0 1 0 0,-1 0 0 0 0,0 1-1 0 0,0-1 1 0 0,1 0 0 0 0,-1 0-1 0 0,0 1 1 0 0,0-1 0 0 0,0 0-1 0 0,1 0 1 0 0,-1 1-1 0 0,0-1 1 0 0,0 0 0 0 0,0 1-1 0 0,0-1 1 0 0,0 0 0 0 0,0 0-1 0 0,0 1 1 0 0,0-1-1 0 0,1 0 1 0 0,-1 1 0 0 0,0-1-49 0 0,17-37 1768 0 0,-14 31-1756 0 0,160-307 3035 0 0,-135 254-3226 0 0,2 1 0 0 0,3 1 1 0 0,19-22 178 0 0,-38 54-632 0 0,2-2-4668 0 0,-14 23 67 0 0,-1 0-4156 0 0</inkml:trace>
  <inkml:trace contextRef="#ctx0" brushRef="#br0" timeOffset="233.408">702 545 14091 0 0,'0'0'1864'0'0,"0"0"-1183"0"0,0 0-265 0 0,0 0 120 0 0,0 0 88 0 0,0 0-72 0 0,0 0-104 0 0,0 0-200 0 0,0 0-128 0 0,0 0-96 0 0,0 0-104 0 0,0 0-224 0 0,0 0-416 0 0,-52 155-704 0 0,50-137-1457 0 0,1-10-2224 0 0,1-1-3985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09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0,'0'0'436'0'0,"0"0"491"0"0,0 0 87 0 0,0 0-80 0 0,7-4-60 0 0,76-25 4416 0 0,291 26-1917 0 0,-272 14-6319 0 0,-95-8-2518 0 0,-4-3 1026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3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2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67 0 0 0,'0'0'956'0'0,"0"0"823"0"0,0 0 366 0 0,0 0 75 0 0,0 0-110 0 0,0 0-234 0 0,0 0-302 0 0,0 0-322 0 0,0 0-298 0 0,0 0-247 0 0,0 0-191 0 0,1 3-140 0 0,-6 103 1882 0 0,-13 205-754 0 0,0-31-1248 0 0,-2-159-1299 0 0,21-131-6669 0 0,5-23-663 0 0,-4 25 5022 0 0</inkml:trace>
  <inkml:trace contextRef="#ctx0" brushRef="#br0" timeOffset="287.363">107 34 3665 0 0,'0'0'2672'0'0,"0"0"-905"0"0,0 0-380 0 0,0 0-34 0 0,0 0-14 0 0,0 0-126 0 0,0 0-243 0 0,0 0-237 0 0,0 0-219 0 0,0 0-129 0 0,0 0-1 0 0,0 0 71 0 0,0 0 130 0 0,14 0 101 0 0,204-7 1596 0 0,-138-2-2455 0 0,58-5 533 0 0,-45 11-8640 0 0,-93 3 3719 0 0,0 3 1990 0 0,0-3 1976 0 0,0 4-3975 0 0</inkml:trace>
  <inkml:trace contextRef="#ctx0" brushRef="#br0" timeOffset="533.044">0 583 7642 0 0,'0'0'1056'0'0,"0"0"-395"0"0,0 0 186 0 0,0 0 441 0 0,0 0 291 0 0,0 0 2 0 0,0 0-225 0 0,0 0-244 0 0,0 0-206 0 0,37-8-197 0 0,115-27-205 0 0,16-15-408 0 0,-93 36-2569 0 0,-26 10-2745 0 0,-25 3-12 0 0,-6-2-1186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16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0,'0'0'892'0'0,"0"0"440"0"0,0 0 275 0 0,0 0 82 0 0,0 0-81 0 0,0 0-138 0 0,0 0-131 0 0,0 0-156 0 0,19-1-191 0 0,132-5 1167 0 0,225-9 1259 0 0,-339 22-3295 0 0,-41 1 3015 0 0,-5-10-2987 0 0,0 1 0 0 0,0-1 0 0 0,1-1 1 0 0,-1 1-1 0 0,1-2 0 0 0,0 1 0 0 0,0-1 1 0 0,0 0-1 0 0,0-1 0 0 0,0 0 0 0 0,1 0 0 0 0,0 0 1 0 0,0-1-1 0 0,1 0 0 0 0,-1-1 0 0 0,1 1 1 0 0,1-1-1 0 0,-3-4-151 0 0,-26-71-1261 0 0,32 62-2645 0 0,2 0-3389 0 0,0 12-3571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8:04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1950 85 0 0 0,'0'0'911'0'0,"0"0"288"0"0,0 0 77 0 0,0 0-77 0 0,0 0-128 0 0,0 0-111 0 0,-10-10-98 0 0,-30-32-68 0 0,-9 11 4479 0 0,-24 29-2344 0 0,64 3-2691 0 0,-147 47 2037 0 0,113-33-1662 0 0,0 2 0 0 0,1 2 0 0 0,1 1 1 0 0,-23 17-614 0 0,34-20 187 0 0,-163 123 1076 0 0,55-4-672 0 0,6 56 18 0 0,84-112-371 0 0,-48 89 363 0 0,-1 67 39 0 0,45-73-165 0 0,40-117-352 0 0,2 0 1 0 0,3 1-1 0 0,1 0 0 0 0,2 0 0 0 0,2 14-123 0 0,5-21 111 0 0,1 0 0 0 0,2 0-1 0 0,2-1 1 0 0,1 0 0 0 0,4 3-111 0 0,59 133 275 0 0,-54-146-232 0 0,1 0 1 0 0,1-2 0 0 0,2-1 0 0 0,0 0 0 0 0,2-2-1 0 0,0 0 1 0 0,2-2-44 0 0,23 21 82 0 0,3-3-1 0 0,0-2 0 0 0,26 12-81 0 0,117 37 172 0 0,120 5-132 0 0,-134-66-10 0 0,40-23-6 0 0,-28-51 50 0 0,-12-29-15 0 0,-137 51-53 0 0,-2-3 1 0 0,-1-1-1 0 0,-1-2 0 0 0,18-20-6 0 0,61-103 34 0 0,-45 45-30 0 0,90-163 69 0 0,-153 245-31 0 0,0-2 0 0 0,-2 1-1 0 0,-2-1 1 0 0,0-1 0 0 0,-2 1 0 0 0,0-20-42 0 0,3-9 34 0 0,-5-121 197 0 0,-42 36-25 0 0,-26-3-88 0 0,49 109-115 0 0,-15-32 25 0 0,-3 5-11 0 0,-17-27 57 0 0,-18-18-12 0 0,-14 3 0 0 0,4 41-16 0 0,46 44-12 0 0,-18-12-16 0 0,-84-36-40 0 0,-9-15 68 0 0,40 38 4 0 0,33 21-97 0 0,7 4 55 0 0,-15 4-87 0 0,-72-1-219 0 0,42 8-3511 0 0,96 3-175 0 0,9 5 515 0 0,-1 0-3661 0 0,2 2-3894 0 0</inkml:trace>
  <inkml:trace contextRef="#ctx0" brushRef="#br0" timeOffset="2038.658">1897 2873 384 0 0,'0'0'956'0'0,"0"0"30"0"0,0 0 75 0 0,0 0 102 0 0,0 0 92 0 0,0 0 103 0 0,0 0 65 0 0,0 0 34 0 0,0 0-47 0 0,0 0-174 0 0,0 0-277 0 0,-4-13-293 0 0,-12-36-237 0 0,12 37-126 0 0,4 12-40 0 0,-6 27 1172 0 0,-11 196 714 0 0,6 310-783 0 0,12-370-1178 0 0,1-103 0 0 0,1 2-3573 0 0,-28-67-4490 0 0,0-12-14 0 0,18 9 6403 0 0</inkml:trace>
  <inkml:trace contextRef="#ctx0" brushRef="#br0" timeOffset="2600.661">1738 2898 2609 0 0,'0'0'886'0'0,"0"0"-40"0"0,0 0 114 0 0,0 0 135 0 0,0 0 128 0 0,0 0 21 0 0,0 0-57 0 0,0 0-91 0 0,0 0-106 0 0,0 0-163 0 0,0 0-210 0 0,0 0-149 0 0,0 0-96 0 0,-22 3 3 0 0,-71 12 71 0 0,34 13 642 0 0,44-15-651 0 0,4-6-227 0 0,0 0-1 0 0,0 1 1 0 0,1 1 0 0 0,1-1-1 0 0,-1 2 1 0 0,1-1 0 0 0,1 1-1 0 0,0 1 1 0 0,0-1-1 0 0,1 1 1 0 0,-1 3-210 0 0,8-11 8 0 0,-1-1-1 0 0,1 0 0 0 0,-1 1 1 0 0,1-1-1 0 0,0 0 1 0 0,0 1-1 0 0,0-1 1 0 0,0 0-1 0 0,0 1 1 0 0,0-1-1 0 0,1 0 1 0 0,-1 1-1 0 0,1-1 1 0 0,-1 0-1 0 0,1 1 1 0 0,0-1-1 0 0,0 0 0 0 0,0 0 1 0 0,0 0-1 0 0,1 0 1 0 0,-1 0-1 0 0,1 0 1 0 0,-1 0-1 0 0,1-1 1 0 0,-1 1-1 0 0,1 0 1 0 0,0-1-1 0 0,0 1 1 0 0,0-1-1 0 0,0 0 1 0 0,1 1-8 0 0,68 34 137 0 0,-32-24-79 0 0,0-2 0 0 0,1-2-1 0 0,0-1 1 0 0,0-2 0 0 0,1-2-1 0 0,0-2-57 0 0,52 6 125 0 0,77 7-62 0 0,-199-116 4014 0 0,21 86-4043 0 0,-1 0-1 0 0,0 1 1 0 0,-1 0 0 0 0,-1 1 0 0 0,-1 0 0 0 0,0 1 0 0 0,0 0-1 0 0,-2 0 1 0 0,1 2 0 0 0,-1 0 0 0 0,-1 0 0 0 0,0 2-1 0 0,-1 0 1 0 0,-4-2-34 0 0,-10-7-502 0 0,-1 1 0 0 0,-1 2 0 0 0,0 1-1 0 0,-1 2 1 0 0,-5 0 502 0 0,11 7-2770 0 0,8 5-5405 0 0,14 0 3250 0 0,1 0-1219 0 0</inkml:trace>
  <inkml:trace contextRef="#ctx0" brushRef="#br0" timeOffset="3396.925">2348 3568 10210 0 0,'0'0'1307'0'0,"0"0"-91"0"0,0 0-163 0 0,0 0-48 0 0,0 0-46 0 0,0 0-155 0 0,0 0-204 0 0,0 0-225 0 0,0 0-171 0 0,0 0-123 0 0,0 0-41 0 0,0 0 11 0 0,-4 17 35 0 0,-23 108 146 0 0,-2 16-394 0 0,-6 0-1 0 0,-25 53 163 0 0,38-127-578 0 0,22-67 482 0 0,0 0 62 0 0,3-33 78 0 0,2 0-1 0 0,1 0 1 0 0,1 1 0 0 0,2 0-1 0 0,1 0 1 0 0,2 1-1 0 0,8-15-43 0 0,2-10 141 0 0,146-291 1332 0 0,-156 327-308 0 0,-12 19-780 0 0,0 1-54 0 0,0 0-90 0 0,0 5-86 0 0,-16 108 29 0 0,13-77-168 0 0,3 0 0 0 0,0-1 1 0 0,3 1-1 0 0,0 0 0 0 0,3-1 0 0 0,1 0 0 0 0,4 11-16 0 0,-5-29 4 0 0,0 1 0 0 0,1-1-1 0 0,1-1 1 0 0,0 1-1 0 0,2-1 1 0 0,0-1 0 0 0,0 0-1 0 0,1 0 1 0 0,1-1-1 0 0,3 2-3 0 0,-14-14 64 0 0,0 0 0 0 0,1 0 0 0 0,-1 0 0 0 0,0 0-1 0 0,1 0 1 0 0,0-1 0 0 0,-1 1 0 0 0,1-1 0 0 0,0 1-1 0 0,0-1 1 0 0,0 1 0 0 0,0-1 0 0 0,0 0 0 0 0,0 0-1 0 0,0 0 1 0 0,1 0 0 0 0,-1 0 0 0 0,0-1 0 0 0,0 1-1 0 0,1-1 1 0 0,-1 1 0 0 0,0-1 0 0 0,1 0 0 0 0,-1 0 0 0 0,0 0-1 0 0,1 0 1 0 0,-1 0 0 0 0,1-1 0 0 0,-1 1 0 0 0,0-1-1 0 0,0 1 1 0 0,1-1 0 0 0,-1 0 0 0 0,0 0 0 0 0,0 0-1 0 0,0 0 1 0 0,0 0 0 0 0,0-1 0 0 0,1 1-64 0 0,8-23 285 0 0,0 0 0 0 0,-2-1 0 0 0,-1 0 0 0 0,0-1-1 0 0,-2 1 1 0 0,-1-1 0 0 0,-1 0 0 0 0,-2-1 0 0 0,0-25-285 0 0,0 35 95 0 0,1-218 620 0 0,-4 130-2433 0 0,4 0-5354 0 0,-1 94-3 0 0,-2 3-4578 0 0</inkml:trace>
  <inkml:trace contextRef="#ctx0" brushRef="#br0" timeOffset="6567.637">1534 2773 0 0 0,'0'0'336'0'0,"4"-3"4"0"0,12-9 15 0 0,-16 11-290 0 0,0 1 0 0 0,0-1 0 0 0,0 0 0 0 0,0 1 0 0 0,0-1 0 0 0,0 0 1 0 0,0 1-1 0 0,0-1 0 0 0,0 0 0 0 0,0 1 0 0 0,-1-1 0 0 0,1 0 0 0 0,0 1 0 0 0,0-1 0 0 0,-1 1 0 0 0,1-1 0 0 0,0 0 1 0 0,-1 1-1 0 0,1-1 0 0 0,-1 1 0 0 0,1-1 0 0 0,-1 1 0 0 0,1 0 0 0 0,-1-1 0 0 0,1 1 0 0 0,-1-1 0 0 0,1 1 0 0 0,-1 0 1 0 0,1-1-1 0 0,-1 1 0 0 0,0 0 0 0 0,1 0 0 0 0,-1-1 0 0 0,1 1 0 0 0,-1 0 0 0 0,0 0 0 0 0,1 0 0 0 0,-1 0 1 0 0,0 0-1 0 0,1 0 0 0 0,-1 0 0 0 0,0 0-65 0 0,-214 41 1679 0 0,56-18 1163 0 0,-1-8 0 0 0,0-7 0 0 0,-21-7-2842 0 0,-206-30 3982 0 0,345 28-3786 0 0,21 0-114 0 0,0 0 0 0 0,0 2 0 0 0,0 0 0 0 0,0 2 0 0 0,1 0 1 0 0,-1 1-1 0 0,-2 2-82 0 0,-35 8 448 0 0,56-10 683 0 0,2-4-1158 0 0,0 0 3 0 0,0 0-4 0 0,20 1-576 0 0,-9 4 615 0 0,-1 1 0 0 0,0 0 1 0 0,0 1-1 0 0,0 0 0 0 0,0 1 1 0 0,-1 0-1 0 0,-1 0 0 0 0,1 1 1 0 0,-1 0-1 0 0,-1 1 0 0 0,0-1 1 0 0,0 1-1 0 0,-1 1 0 0 0,0-1 0 0 0,-1 1 1 0 0,0 0-1 0 0,0 1 0 0 0,-2-1 1 0 0,1 1-1 0 0,-1 0 0 0 0,-1-1 1 0 0,0 1-1 0 0,-1 1-11 0 0,17 236 307 0 0,-6-237 531 0 0,9-50 762 0 0,-3-13-1334 0 0,-3-1 0 0 0,-1-1 0 0 0,-3 0 0 0 0,-2 0 0 0 0,-1-27-266 0 0,-5 56 34 0 0,10-88-53 0 0,-13 112 215 0 0,1-8-1817 0 0,-3 5-2925 0 0,-2 4-3491 0 0,0 2-1924 0 0</inkml:trace>
  <inkml:trace contextRef="#ctx0" brushRef="#br0" timeOffset="9085.611">1 2817 0 0 0,'0'0'200'0'0,"0"0"743"0"0,0 0 76 0 0,0 0-96 0 0,0 0-66 0 0,0 0-21 0 0,0 0-9 0 0,0 0-64 0 0,0 0-84 0 0,0 0-36 0 0,17 0-42 0 0,83 0 453 0 0,21 16 1234 0 0,-49-11-1391 0 0,1-4 1 0 0,-1-2-1 0 0,1-4 0 0 0,4-3-897 0 0,225-14 1484 0 0,-81 18-484 0 0,74-14-441 0 0,-233 18 113 0 0,-28 9-200 0 0,-16-3-2632 0 0,-1-3-4044 0 0,-11-2 1755 0 0,-2 2-2147 0 0</inkml:trace>
  <inkml:trace contextRef="#ctx0" brushRef="#br0" timeOffset="12899.923">2355 3366 0 0 0,'0'0'2238'0'0,"0"0"-683"0"0,0 0-310 0 0,0 0-79 0 0,0 0 106 0 0,0 0 107 0 0,0 0 16 0 0,0 0-115 0 0,0 0-157 0 0,0 0-213 0 0,0 0-233 0 0,1-3-202 0 0,2 0-353 0 0,0 0-1 0 0,0 0 1 0 0,1 1-1 0 0,-1 0 1 0 0,1-1-1 0 0,0 1 1 0 0,-1 0-1 0 0,1 1 1 0 0,0-1 0 0 0,0 1-1 0 0,0 0 1 0 0,0 0-1 0 0,1 0 1 0 0,-1 0-1 0 0,0 1 1 0 0,0-1-1 0 0,0 1 1 0 0,1 0-1 0 0,-1 1 1 0 0,0-1 0 0 0,0 1-1 0 0,1-1 1 0 0,-1 1-1 0 0,2 1-121 0 0,19-1 280 0 0,279 3 743 0 0,-329-29 2169 0 0,14 17-2906 0 0,-32-28 333 0 0,36 28-1030 0 0,-31-51 543 0 0,31 37-4597 0 0,5-4-5577 0 0,2 18 1796 0 0</inkml:trace>
  <inkml:trace contextRef="#ctx0" brushRef="#br0" timeOffset="15667.625">2909 2622 0 0 0,'0'0'886'0'0,"0"0"462"0"0,0 0 209 0 0,0 0 9 0 0,0 0-63 0 0,0 0-95 0 0,31 3-153 0 0,99 7-138 0 0,258 0 3432 0 0,-263-11-4365 0 0,138-15-1967 0 0,-177 2-1870 0 0,0-3-3674 0 0,-66 13 4717 0 0</inkml:trace>
  <inkml:trace contextRef="#ctx0" brushRef="#br0" timeOffset="16273.795">3404 1219 0 0 0,'0'0'519'0'0,"0"0"765"0"0,0 0 195 0 0,0 0-36 0 0,0 0-71 0 0,0 0-97 0 0,33 0-132 0 0,103-3-164 0 0,45-16 1880 0 0,231-35-1508 0 0,-374 53-2911 0 0,-24 1-5451 0 0,-14 1 4113 0 0,0 2 663 0 0</inkml:trace>
  <inkml:trace contextRef="#ctx0" brushRef="#br0" timeOffset="16806.657">3471 925 0 0 0,'0'0'356'0'0,"0"0"115"0"0,0 0-203 0 0,0 0-24 0 0,0 0 221 0 0,0 0 297 0 0,0 0 263 0 0,0 0 170 0 0,0 0 20 0 0,0 0-78 0 0,0 0-108 0 0,0 0-141 0 0,0 0-109 0 0,8 23-57 0 0,26 72-33 0 0,17 115 2124 0 0,-27-46-2159 0 0,-7 0 0 0 0,-7 2 0 0 0,-9 95-654 0 0,7 139 289 0 0,-3-287-274 0 0,-4-40-7 0 0,4 0 1 0 0,2 0 0 0 0,4-1-1 0 0,16 54-8 0 0,17 40-1 0 0,-23-19-469 0 0,-21-146 288 0 0,0-1-17 0 0,0 0-8 0 0,0 0-3 0 0,-13-30-5901 0 0,13 9 500 0 0,0 13 2244 0 0</inkml:trace>
  <inkml:trace contextRef="#ctx0" brushRef="#br0" timeOffset="17108.038">3804 2217 6417 0 0,'0'0'458'0'0,"0"0"-306"0"0,0 0-119 0 0,0 0 207 0 0,0 0 323 0 0,0 0 268 0 0,0 0 160 0 0,0 0 18 0 0,0 0-113 0 0,0 0-199 0 0,-16 36-213 0 0,-49 114-184 0 0,0 26 71 0 0,13-60-1965 0 0,-4-3 0 0 0,-66 97 1594 0 0,62-130-1082 0 0,6-11-3990 0 0,54-65 972 0 0,4-4 4100 0 0</inkml:trace>
  <inkml:trace contextRef="#ctx0" brushRef="#br0" timeOffset="17587.777">3789 837 0 0 0,'0'0'904'0'0,"0"0"386"0"0,0 0 91 0 0,0 0-59 0 0,0 0-134 0 0,0 0-149 0 0,0 0-93 0 0,-10 21-73 0 0,-72 142 1376 0 0,-247 352 629 0 0,275-395-3218 0 0,41-34-5815 0 0,17-70 699 0 0,-2-10 3337 0 0</inkml:trace>
  <inkml:trace contextRef="#ctx0" brushRef="#br0" timeOffset="22854.58">4428 1580 3929 0 0,'0'0'2619'0'0,"0"0"-1072"0"0,0 0-621 0 0,0 0-126 0 0,0 0 84 0 0,0 0 119 0 0,0 0 41 0 0,0 0-88 0 0,0 0-141 0 0,0 0-180 0 0,0 0-159 0 0,3 2-67 0 0,3 6-197 0 0,-1 1-1 0 0,0 0 0 0 0,-1 0 1 0 0,1 0-1 0 0,-2 0 0 0 0,1 1 1 0 0,-1-1-1 0 0,-1 1 0 0 0,0 0 1 0 0,0 0-1 0 0,-1 0 0 0 0,0 0 1 0 0,-1 10-212 0 0,1-12 49 0 0,6 432 681 0 0,-7-420-936 0 0,2 0 1 0 0,0-1 0 0 0,1 1 0 0 0,1-1 0 0 0,0 0-1 0 0,2 0 1 0 0,6 14 205 0 0,5-13-3683 0 0,6-17-9485 0 0,-21-6 11886 0 0</inkml:trace>
  <inkml:trace contextRef="#ctx0" brushRef="#br0" timeOffset="23375.091">4152 1694 4073 0 0,'0'0'2543'0'0,"0"0"-925"0"0,0 0-323 0 0,0 0-20 0 0,0 0 41 0 0,0 0 10 0 0,9-34-110 0 0,33-108-152 0 0,-41 137-964 0 0,0 0 0 0 0,0 0 0 0 0,1 0 0 0 0,-1 0 0 0 0,1 0 0 0 0,0 1 0 0 0,1-1 0 0 0,-1 1 0 0 0,1-1 0 0 0,0 1 0 0 0,0 0 1 0 0,0 0-1 0 0,1 0 0 0 0,-1 1 0 0 0,4-3-100 0 0,3-3 295 0 0,5-4-80 0 0,1 0 0 0 0,0 1-1 0 0,1 0 1 0 0,0 2 0 0 0,1 0-1 0 0,0 1 1 0 0,0 1-1 0 0,1 0 1 0 0,0 1 0 0 0,1 2-1 0 0,-1 0 1 0 0,1 1 0 0 0,0 0-1 0 0,0 2 1 0 0,0 1-1 0 0,16 0-214 0 0,-29 2-7 0 0,-1 0-1 0 0,0 0 1 0 0,1 1-1 0 0,-1 0 1 0 0,0 0-1 0 0,0 1 1 0 0,0 0-1 0 0,0 0 1 0 0,-1 0-1 0 0,1 0 0 0 0,-1 1 1 0 0,0 0-1 0 0,0 0 1 0 0,0 1-1 0 0,0-1 1 0 0,-1 1-1 0 0,0 0 1 0 0,0 0-1 0 0,0 0 1 0 0,0 1-1 0 0,-1 0 8 0 0,6 9-47 0 0,-1 1-1 0 0,0 0 1 0 0,-2 0-1 0 0,0 0 1 0 0,-1 1-1 0 0,0 0 1 0 0,0 7 47 0 0,-2-8-30 0 0,0 0-1 0 0,-1 1 1 0 0,-1 0 0 0 0,0-1 0 0 0,-1 1 0 0 0,-1 0-1 0 0,-1-1 1 0 0,0 1 0 0 0,-1-1 0 0 0,-1 0 0 0 0,-1 0 0 0 0,0 0-1 0 0,-1 0 1 0 0,0-1 0 0 0,-1 0 0 0 0,-1 0 0 0 0,-1-1-1 0 0,0 0 1 0 0,-6 7 30 0 0,7-12 7 0 0,0 0 0 0 0,0 0-1 0 0,-1-1 1 0 0,0 0 0 0 0,0 0-1 0 0,-1-1 1 0 0,0 0 0 0 0,0-1-1 0 0,-1 0 1 0 0,0-1 0 0 0,0 0-1 0 0,0-1 1 0 0,-6 1-7 0 0,-22 6 843 0 0,49-9-827 0 0,0 0 0 0 0,0 0 0 0 0,-1 1 0 0 0,1 1 0 0 0,0 0 0 0 0,-1 0 1 0 0,0 1-1 0 0,0 0 0 0 0,0 0 0 0 0,-1 1 0 0 0,0 0 0 0 0,0 1-16 0 0,3 0 12 0 0,58 46 545 0 0,-2 3-1 0 0,-3 3 1 0 0,11 16-557 0 0,-66-65 40 0 0,0-1 0 0 0,0 0-1 0 0,1-1 1 0 0,0 0 0 0 0,1 0 0 0 0,-1-1 0 0 0,1 0 0 0 0,1-1 0 0 0,-1-1 0 0 0,7 2-40 0 0,-4-5-2920 0 0,-2-14-7108 0 0,-12 5-120 0 0</inkml:trace>
  <inkml:trace contextRef="#ctx0" brushRef="#br0" timeOffset="28037.966">1779 1359 0 0 0,'0'0'621'0'0,"0"0"465"0"0,0 0 89 0 0,0 0-48 0 0,0 0-92 0 0,0 0-118 0 0,0 0-86 0 0,9-4 610 0 0,-7 5 6267 0 0,-28 73-6225 0 0,27-72-1449 0 0,-1-1 1 0 0,0 1-1 0 0,1 0 1 0 0,0-1 0 0 0,-1 1-1 0 0,1-1 1 0 0,0 1-1 0 0,0-1 1 0 0,0 1 0 0 0,-1-1-1 0 0,2 1 1 0 0,-1-1-1 0 0,0 0 1 0 0,0 1-1 0 0,0-1 1 0 0,1 0 0 0 0,-1 0-1 0 0,0 0 1 0 0,1 0-1 0 0,-1 0 1 0 0,1-1 0 0 0,0 1-1 0 0,-1 0 1 0 0,1-1-1 0 0,-1 1 1 0 0,1-1-1 0 0,0 1 1 0 0,-1-1 0 0 0,1 0-1 0 0,0 0 1 0 0,0 1-1 0 0,-1-1 1 0 0,1-1 0 0 0,0 1-1 0 0,0 0 1 0 0,-1 0-1 0 0,1-1 1 0 0,0 1-1 0 0,-1-1 1 0 0,1 1 0 0 0,-1-1-1 0 0,1 0 1 0 0,0 1-1 0 0,-1-1-34 0 0,8-4 151 0 0,-2 1 0 0 0,1-1-1 0 0,0 0 1 0 0,-1-1 0 0 0,0 0 0 0 0,0 0-1 0 0,-1-1 1 0 0,0 1 0 0 0,0-1-1 0 0,0-1 1 0 0,-1 1 0 0 0,0-1-1 0 0,0 0 1 0 0,-1 0 0 0 0,0 0 0 0 0,-1-1-1 0 0,0 1 1 0 0,2-10-151 0 0,-4 18 3 0 0,-1-1 0 0 0,1 0 0 0 0,-1 0 0 0 0,1 0 0 0 0,-1 0 0 0 0,1 0 0 0 0,-1 0 0 0 0,0 0 0 0 0,1 0 0 0 0,-1 0 0 0 0,0 0 0 0 0,0 0 0 0 0,0 0 1 0 0,0 0-1 0 0,0 0 0 0 0,0 0 0 0 0,0 0 0 0 0,0 0 0 0 0,0 0 0 0 0,0 0 0 0 0,0 0 0 0 0,-1 0 0 0 0,1 0 0 0 0,0 0 0 0 0,-1 0 0 0 0,1 0 0 0 0,-1 0 0 0 0,1 1 0 0 0,-1-1 0 0 0,0 0 0 0 0,1 0 0 0 0,-1 0 0 0 0,0 1 0 0 0,1-1 0 0 0,-1 0 0 0 0,0 1 0 0 0,0-1 1 0 0,0 0-1 0 0,0 1 0 0 0,0-1 0 0 0,1 1 0 0 0,-1 0 0 0 0,0-1 0 0 0,0 1 0 0 0,0 0 0 0 0,0-1 0 0 0,0 1 0 0 0,0 0 0 0 0,0 0 0 0 0,0 0 0 0 0,0 0 0 0 0,-1 0 0 0 0,1 0 0 0 0,0 0 0 0 0,0 0-3 0 0,-54 23-789 0 0,48-18 739 0 0,5-3 42 0 0,-1 0 1 0 0,0-1-1 0 0,0 2 1 0 0,1-1-1 0 0,-1 0 1 0 0,1 1-1 0 0,-1-1 1 0 0,1 1-1 0 0,0-1 1 0 0,0 1-1 0 0,0 0 0 0 0,0 0 1 0 0,1 0-1 0 0,-1 0 1 0 0,1 0-1 0 0,0 1 1 0 0,-1 2 7 0 0,28 2 341 0 0,40-8 749 0 0,-73-19-1752 0 0,1 64 1912 0 0,-5 83-1123 0 0,6 1 1 0 0,6 0 0 0 0,6 22-128 0 0,1-22 29 0 0,5-111 588 0 0,-13-44 53 0 0,-52-55-561 0 0,-56-57-367 0 0,97 126 223 0 0,0 1 0 0 0,-1 0 1 0 0,0 1-1 0 0,-1 0 1 0 0,0 1-1 0 0,-1 0 1 0 0,1 1-1 0 0,-2 1 1 0 0,-6-3 34 0 0,8 7-694 0 0,73 24 686 0 0,-20-15 68 0 0,0-1-1 0 0,0-2 0 0 0,0-2 0 0 0,0-2 1 0 0,11-2-60 0 0,-50 3 1 0 0,359-55 364 0 0,-288 44-312 0 0,-72 11-69 0 0,0 0 15 0 0,-13 12 37 0 0,-198 153 94 0 0,124-103-103 0 0,49-38-31 0 0,1 3 0 0 0,2 0 0 0 0,1 3 1 0 0,-7 8 3 0 0,24-19-209 0 0,17-18 36 0 0,0-1-54 0 0,13-1-1189 0 0,25-25-4682 0 0,-26 14 474 0 0,-2 7-4920 0 0</inkml:trace>
  <inkml:trace contextRef="#ctx0" brushRef="#br0" timeOffset="29358.656">1133 1485 1696 0 0,'0'0'1985'0'0,"0"0"-103"0"0,0 0-57 0 0,0 0-31 0 0,0 0-75 0 0,0 0-259 0 0,0 0-254 0 0,0 0-211 0 0,0 0-151 0 0,0 0-100 0 0,0 0-104 0 0,0 0-57 0 0,0 0-62 0 0,-1-23-6 0 0,-1-68-19 0 0,17 16 683 0 0,54-122-231 0 0,-8 93-927 0 0,-44 136-964 0 0,-18-30 954 0 0,1-1 0 0 0,0 0 0 0 0,0 1 0 0 0,-1-1 0 0 0,1 0 0 0 0,0 1 1 0 0,0-1-1 0 0,1 0 0 0 0,-1 1 0 0 0,0-1 0 0 0,0 0 0 0 0,0 1 0 0 0,1-1 0 0 0,-1 0 1 0 0,1 1-1 0 0,-1-1 0 0 0,1 0 0 0 0,0 0 0 0 0,-1 0 0 0 0,1 0 0 0 0,0 1 1 0 0,0-1-1 0 0,0 0 0 0 0,0 0 0 0 0,0 0 0 0 0,0-1 0 0 0,0 1 0 0 0,0 0 0 0 0,0 0 1 0 0,0-1-1 0 0,0 1 0 0 0,0 0 0 0 0,1-1 0 0 0,-1 1 0 0 0,0-1 0 0 0,1 1 0 0 0,-1-1 1 0 0,0 0-1 0 0,1 0 0 0 0,-1 0 0 0 0,0 1 0 0 0,1-1 0 0 0,-1 0 0 0 0,0-1 1 0 0,1 1-1 0 0,-1 0 0 0 0,0 0 0 0 0,1-1 0 0 0,-1 1 0 0 0,0 0 0 0 0,0-1 0 0 0,1 0-11 0 0,136-181 582 0 0,-134 178-603 0 0,-1 0 1 0 0,0 1-1 0 0,1-1 1 0 0,0 1-1 0 0,-1 0 1 0 0,1 0-1 0 0,0 1 1 0 0,1-1-1 0 0,-1 1 0 0 0,0-1 1 0 0,1 2-1 0 0,0-1 1 0 0,-1 0-1 0 0,1 1 1 0 0,2-1 20 0 0,21 51-80 0 0,-18 39 421 0 0,-10-76-492 0 0,0 0 0 0 0,1 0 0 0 0,0 0 0 0 0,1 0-1 0 0,0-1 1 0 0,1 1 0 0 0,0 0 0 0 0,1-1 0 0 0,0 0 151 0 0,6-6-3204 0 0,7-13-7138 0 0,-11 4 4025 0 0</inkml:trace>
  <inkml:trace contextRef="#ctx0" brushRef="#br0" timeOffset="33373.41">1943 660 0 0 0,'0'0'419'0'0,"0"0"337"0"0,0 0 111 0 0,-5-1 18 0 0,-2 0-1100 0 0,5 1 505 0 0,0-1 0 0 0,0 0 1 0 0,-1 1-1 0 0,1 0 1 0 0,-1-1-1 0 0,1 1 1 0 0,0 0-1 0 0,-1 0 0 0 0,1 0 1 0 0,0 1-1 0 0,-1-1 1 0 0,1 1-1 0 0,0-1 1 0 0,-1 1-1 0 0,1 0 1 0 0,0 0-1 0 0,0 0 0 0 0,0 0 1 0 0,-1 0-1 0 0,1 0 1 0 0,1 0-1 0 0,-1 1 1 0 0,0-1-1 0 0,-2 2-290 0 0,-13 22 132 0 0,8-15-119 0 0,1 1-1 0 0,0 0 1 0 0,0 0-1 0 0,1 1 1 0 0,1-1 0 0 0,0 1-1 0 0,1 1 1 0 0,0-1 0 0 0,1 1-1 0 0,0 0 1 0 0,1 0 0 0 0,1 0-1 0 0,-1 6-12 0 0,3-17 12 0 0,0 0-1 0 0,0 1 1 0 0,0-1-1 0 0,0 1 0 0 0,0-1 1 0 0,0 0-1 0 0,1 1 1 0 0,-1-1-1 0 0,1 0 1 0 0,0 1-1 0 0,0-1 1 0 0,0 0-1 0 0,0 0 1 0 0,0 0-1 0 0,0 0 1 0 0,1 0-1 0 0,-1 0 1 0 0,0 0-1 0 0,1 0 1 0 0,0 0-1 0 0,-1-1 0 0 0,1 1 1 0 0,0-1-1 0 0,0 1 1 0 0,0-1-1 0 0,0 0 1 0 0,0 0-1 0 0,0 0 1 0 0,0 0-1 0 0,1 0 1 0 0,-1 0-1 0 0,0 0 1 0 0,1-1-1 0 0,-1 1 1 0 0,1-1-12 0 0,6 0 197 0 0,1 0 1 0 0,-1 0 0 0 0,1-1 0 0 0,-1 0 0 0 0,0-1-1 0 0,0 0 1 0 0,1-1 0 0 0,-1 0 0 0 0,-1 0 0 0 0,1-1 0 0 0,0 0-1 0 0,-1 0 1 0 0,0-1 0 0 0,0 0 0 0 0,0-1 0 0 0,-1 0-1 0 0,0 0 1 0 0,0 0 0 0 0,0-1 0 0 0,-1 0 0 0 0,0 0 0 0 0,0-1-1 0 0,-1 0 1 0 0,0 0-198 0 0,3-2 203 0 0,-1 0 0 0 0,0 0 0 0 0,-1 0 0 0 0,0-1 0 0 0,0 0-1 0 0,-2 0 1 0 0,1-1 0 0 0,-1 1 0 0 0,-1-1 0 0 0,0 0 0 0 0,-1 0 0 0 0,0 0-1 0 0,-1 0 1 0 0,0-1 0 0 0,-1 1 0 0 0,0 0 0 0 0,-1 0 0 0 0,0-3-203 0 0,0 13 57 0 0,0 0 0 0 0,1-1 0 0 0,-1 1 0 0 0,0 0 0 0 0,0 0 0 0 0,-1 0 0 0 0,1 0 0 0 0,0 0 0 0 0,-1 0 0 0 0,1 0 0 0 0,-1 0 0 0 0,1 1 0 0 0,-1-1 0 0 0,0 1 0 0 0,0-1 0 0 0,0 1 0 0 0,0-1 0 0 0,0 1 0 0 0,0 0 0 0 0,0 0 0 0 0,0 0 0 0 0,-1 0 0 0 0,1 1-1 0 0,0-1 1 0 0,0 0 0 0 0,-1 1 0 0 0,1 0 0 0 0,0 0 0 0 0,-1-1 0 0 0,1 1 0 0 0,-1 0 0 0 0,1 1 0 0 0,0-1 0 0 0,-2 1-57 0 0,1 1-31 0 0,1 1-1 0 0,0 0 0 0 0,1-1 1 0 0,-1 1-1 0 0,0 0 1 0 0,1 0-1 0 0,0 0 0 0 0,-1 0 1 0 0,1 0-1 0 0,0 1 0 0 0,1-1 1 0 0,-1 0-1 0 0,1 0 0 0 0,-1 1 1 0 0,1-1-1 0 0,0 0 0 0 0,0 1 1 0 0,0-1-1 0 0,1 0 0 0 0,-1 0 1 0 0,1 1-1 0 0,0-1 1 0 0,0 0-1 0 0,0 0 0 0 0,0 0 1 0 0,1 1 31 0 0,5 9-19 0 0,0 0 0 0 0,2-1 0 0 0,-1 1 0 0 0,2-2 0 0 0,0 1 0 0 0,0-1 0 0 0,1-1 0 0 0,0 0 0 0 0,0 0 0 0 0,2-1 19 0 0,14 14-34 0 0,-11-9 38 0 0,0 0 0 0 0,-1 1 0 0 0,-1 1 1 0 0,-1 0-1 0 0,0 1 0 0 0,-1 1 1 0 0,-1 0-1 0 0,0 0 0 0 0,-1 1 1 0 0,-2 1-1 0 0,0-1 0 0 0,0 1 1 0 0,-2 0-1 0 0,-1 1 0 0 0,0 0 1 0 0,-2 0-1 0 0,0 0 0 0 0,-2 0 1 0 0,0 0-1 0 0,-1 0 0 0 0,-1 3-4 0 0,1-19 45 0 0,-1-1 0 0 0,1 1 1 0 0,-1-1-1 0 0,1 0 0 0 0,-1 1 0 0 0,0-1 0 0 0,-1 0 0 0 0,1 0 0 0 0,-1 0 0 0 0,0 0 1 0 0,0 0-1 0 0,0 0 0 0 0,0-1 0 0 0,-1 1 0 0 0,0 0 0 0 0,1-1 0 0 0,-1 0 1 0 0,-1 0-1 0 0,1 0 0 0 0,0 0 0 0 0,-1 0 0 0 0,1-1 0 0 0,-1 0 0 0 0,0 1 0 0 0,0-1 1 0 0,0 0-1 0 0,0-1 0 0 0,0 1 0 0 0,0-1 0 0 0,0 0 0 0 0,0 0 0 0 0,-1 0 0 0 0,1-1 1 0 0,-1 1-1 0 0,1-1 0 0 0,0 0 0 0 0,-4-1-45 0 0,1-4 42 0 0,1 0 0 0 0,0-1 0 0 0,1 0 0 0 0,-1 0 1 0 0,1-1-1 0 0,0 1 0 0 0,1-1 0 0 0,0 0 0 0 0,0-1 0 0 0,0 1 0 0 0,1 0 0 0 0,0-1 1 0 0,1 0-1 0 0,-1 0 0 0 0,2 0 0 0 0,-1 0 0 0 0,1-2-42 0 0,-4-16 17 0 0,1 0 1 0 0,1 0-1 0 0,1-1 0 0 0,1 1 1 0 0,2 0-1 0 0,2-12-17 0 0,-2 27-88 0 0,1 1-1 0 0,1-1 1 0 0,0 0 0 0 0,0 1-1 0 0,1 0 1 0 0,0-1 0 0 0,1 2-1 0 0,0-1 1 0 0,1 0-1 0 0,-1 1 1 0 0,2 0 0 0 0,0 1-1 0 0,0-1 1 0 0,0 1 0 0 0,1 1-1 0 0,0-1 1 0 0,1 1-1 0 0,4-2 89 0 0,26-15-4335 0 0,3 8-3763 0 0,-29 12-128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9626 0 0,'0'0'1643'0'0,"0"0"-465"0"0,0 0-205 0 0,0 0 38 0 0,0 0-13 0 0,0 0-78 0 0,0 0-77 0 0,0 0-30 0 0,0 0 2 0 0,0 0-17 0 0,0 0-105 0 0,0 0-158 0 0,0 0-144 0 0,29 2-130 0 0,94 4-77 0 0,19-18 25 0 0,-100 6-962 0 0,39-4 23 0 0,-54 8-3992 0 0,0 2-4376 0 0,-25 0 2510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0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13035 0 0,'0'0'901'0'0,"0"0"-299"0"0,0 0 99 0 0,0 0 294 0 0,0 0 141 0 0,0 0-37 0 0,0 0-125 0 0,0 0-149 0 0,32 0-145 0 0,106-1-145 0 0,94-31 219 0 0,-191 28-1444 0 0,42-4-962 0 0,-55 6-2689 0 0,1 1-3605 0 0,-18 1 338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29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1568 0 0,'0'0'1701'0'0,"0"0"-92"0"0,0 0-59 0 0,0 0 5 0 0,0 0 8 0 0,0 0-97 0 0,0 0-207 0 0,0 0-212 0 0,0 0-170 0 0,0 0-103 0 0,0 0-66 0 0,-5 21-60 0 0,-25 117 311 0 0,7 164 398 0 0,6-47-1415 0 0,1-158-1945 0 0,13-82 251 0 0,3-6-2916 0 0,0-7 3030 0 0,0-2-1516 0 0,0 0 121 0 0,0 0 698 0 0</inkml:trace>
  <inkml:trace contextRef="#ctx0" brushRef="#br0" timeOffset="338.126">64 133 0 0 0,'0'0'1876'0'0,"0"0"-521"0"0,0 0-182 0 0,0 0 203 0 0,0 0 291 0 0,0 0 97 0 0,0 0-91 0 0,0 0-246 0 0,0 0-264 0 0,0 0-239 0 0,0 0-181 0 0,31-5-141 0 0,100-19-108 0 0,-97 17-325 0 0,1 0 1 0 0,-1 2-1 0 0,1 2 1 0 0,1 1 0 0 0,-1 2-1 0 0,0 1 1 0 0,15 3-170 0 0,29 25-2063 0 0,-70-16-2573 0 0,-6 4-3911 0 0,-3-13 6369 0 0</inkml:trace>
  <inkml:trace contextRef="#ctx0" brushRef="#br0" timeOffset="571.234">0 542 5193 0 0,'0'0'1923'0'0,"0"0"-959"0"0,0 0-74 0 0,0 0 412 0 0,0 0 345 0 0,0 0-30 0 0,0 0-271 0 0,0 0-318 0 0,35-7-242 0 0,115-22-212 0 0,33-23 160 0 0,-7 16-2671 0 0,-100 31-8713 0 0,-65 5 5233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32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74 1888 0 0,'0'0'1582'0'0,"0"0"-972"0"0,0 0-472 0 0,0 0 74 0 0,0 0 359 0 0,0 0 351 0 0,0 0 156 0 0,0 0-37 0 0,0 0-178 0 0,0 0-234 0 0,-7 35-209 0 0,-23 113-152 0 0,15-69-118 0 0,3-9-49 0 0,-4 1 0 0 0,-3-2-1 0 0,-8 15-100 0 0,-22 31-804 0 0,5-47-2779 0 0,37-73-1613 0 0,5-18 4206 0 0,2 23 984 0 0,0-19-8 0 0,2 1 1 0 0,1-1-1 0 0,0 1 1 0 0,1 0-1 0 0,1 0 1 0 0,0 0-1 0 0,7-11 14 0 0,-6 9 0 0 0</inkml:trace>
  <inkml:trace contextRef="#ctx0" brushRef="#br0" timeOffset="330.186">214 251 0 0 0,'0'0'1264'0'0,"0"0"565"0"0,0 0 26 0 0,0 0-355 0 0,0 0-369 0 0,0 0-250 0 0,0 0-154 0 0,0 0-15 0 0,7-7 35 0 0,-3 3-591 0 0,13-13 306 0 0,-10 32 307 0 0,-9-6-594 0 0,-12 190 2177 0 0,18-188-2308 0 0,0 0-1 0 0,0 0 0 0 0,0 0 1 0 0,2 0-1 0 0,-1-1 0 0 0,1 0 1 0 0,1 0-1 0 0,0-1 0 0 0,0 1 1 0 0,1-2-1 0 0,0 1 0 0 0,1-1 1 0 0,0 0-1 0 0,0-1 0 0 0,0 0 1 0 0,10 6-44 0 0,-4-1 13 0 0,52 15-18 0 0,-35-80 1360 0 0,2-138 208 0 0,3-131-890 0 0,-36 240-2084 0 0,-1 82-408 0 0,-1 3-2694 0 0,2 3 2321 0 0,-1-5 1120 0 0,0 3-6774 0 0</inkml:trace>
  <inkml:trace contextRef="#ctx0" brushRef="#br0" timeOffset="713.156">785 395 640 0 0,'0'0'1616'0'0,"0"0"-5"0"0,0 0-18 0 0,0 0-38 0 0,0 0-211 0 0,0 0-236 0 0,0 0-146 0 0,0 0-87 0 0,0 0-78 0 0,0 0-125 0 0,0 0-167 0 0,0 0-168 0 0,-6 24-120 0 0,-19 79-69 0 0,-2 112-121 0 0,25-202-244 0 0,-21 69-2245 0 0,-9-38-7255 0 0,25-39 8106 0 0</inkml:trace>
  <inkml:trace contextRef="#ctx0" brushRef="#br0" timeOffset="1202.341">638 759 0 0 0,'0'0'1335'0'0,"0"0"75"0"0,0 0-71 0 0,0 0-158 0 0,0 0-138 0 0,0 0-81 0 0,0 0-22 0 0,0 0 23 0 0,0 0-18 0 0,0 0-30 0 0,16 6-59 0 0,52 13-93 0 0,-25-33 225 0 0,-36 7-766 0 0,23-16 44 0 0,-2 0 1 0 0,-1-2 0 0 0,-1-1 0 0 0,-1-1 0 0 0,-1-2 0 0 0,-2 0 0 0 0,0-1-1 0 0,-2-1 1 0 0,-2-1 0 0 0,12-28-267 0 0,-26 31 143 0 0,-27 33-754 0 0,15 5 650 0 0,1 2 1 0 0,-1-1-1 0 0,2 1 0 0 0,0 0 1 0 0,0 0-1 0 0,1 1 0 0 0,0-1 0 0 0,1 1 1 0 0,0 0-1 0 0,1 1 0 0 0,1-1 1 0 0,0 0-1 0 0,0 1 0 0 0,1-1 1 0 0,1 1-1 0 0,0 0 0 0 0,1-1 0 0 0,0 1 1 0 0,1 0-40 0 0,-2 0 113 0 0,1-1-63 0 0,1 0-1 0 0,0 0 1 0 0,1 0-1 0 0,0-1 0 0 0,1 1 1 0 0,0-1-1 0 0,1 0 1 0 0,0 0-1 0 0,1 0 1 0 0,1 0-50 0 0,24 59-1 0 0,-27-62-96 0 0,1 20-2000 0 0,-17-14-7675 0 0,8-13 4322 0 0</inkml:trace>
  <inkml:trace contextRef="#ctx0" brushRef="#br0" timeOffset="1501.22">1228 612 8914 0 0,'0'0'1340'0'0,"0"0"-296"0"0,0 0-14 0 0,0 0 124 0 0,0 0-22 0 0,0 0-228 0 0,0 0-269 0 0,0 0-236 0 0,0 0-141 0 0,0 0-107 0 0,0 0-88 0 0,0 34-9 0 0,0 108-19 0 0,-5 46-1150 0 0,-2-163-1628 0 0,3-17-1060 0 0,1-1-3925 0 0,2-6 6004 0 0</inkml:trace>
  <inkml:trace contextRef="#ctx0" brushRef="#br0" timeOffset="1798.331">1420 708 0 0 0,'0'0'263'0'0,"0"0"737"0"0,0 0 362 0 0,0 0 177 0 0,0 0 81 0 0,0 0 24 0 0,0 0-74 0 0,0 0-175 0 0,0 0-275 0 0,0 0-282 0 0,-31 28-221 0 0,-95 89-145 0 0,79-74 993 0 0,69-26-980 0 0,128-13 1318 0 0,-80-7-1510 0 0,-67 3-282 0 0,62 7 458 0 0,-64-7-460 0 0,1 0-1 0 0,-1 1 1 0 0,0-1-1 0 0,1 1 1 0 0,-1-1-1 0 0,0 1 1 0 0,1 0-1 0 0,-1 0 1 0 0,0 0-1 0 0,0-1 1 0 0,0 1-1 0 0,0 0 1 0 0,1 0-1 0 0,-1 1 1 0 0,-1-1 0 0 0,1 0-1 0 0,0 0 1 0 0,0 0-1 0 0,0 1 1 0 0,-1-1-1 0 0,1 0 1 0 0,0 1-1 0 0,-1-1 1 0 0,1 0-1 0 0,-1 1 1 0 0,0-1-1 0 0,1 1 1 0 0,-1-1 0 0 0,0 1-1 0 0,0-1 1 0 0,0 1-1 0 0,0-1 1 0 0,0 1-1 0 0,0-1 1 0 0,-1 1-1 0 0,1-1 1 0 0,0 0-1 0 0,-1 1 1 0 0,1-1-1 0 0,-1 1 1 0 0,0-1-9 0 0,-21 28-1656 0 0,4-14-4515 0 0,12-11-3702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3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508 339 2160 0 0,'0'0'1155'0'0,"0"0"-292"0"0,0 0-99 0 0,0 0 135 0 0,0 0 172 0 0,0 0 85 0 0,0 0-11 0 0,0 0-29 0 0,0 0-12 0 0,0 0-20 0 0,0 0-85 0 0,9-8-171 0 0,25-24-209 0 0,-34 32-599 0 0,-1-1-1 0 0,1 1 1 0 0,0-1-1 0 0,-1 0 1 0 0,1 1-1 0 0,0-1 0 0 0,-1 1 1 0 0,1-1-1 0 0,-1 1 1 0 0,1-1-1 0 0,-1 1 1 0 0,1-1-1 0 0,-1 1 1 0 0,1-1-1 0 0,-1 1 1 0 0,1 0-1 0 0,-1-1 1 0 0,1 1-1 0 0,-1 0 1 0 0,0-1-1 0 0,1 1 1 0 0,-1 0-1 0 0,0 0 1 0 0,1 0-1 0 0,-1 0 0 0 0,0-1 1 0 0,1 1-1 0 0,-1 0 1 0 0,0 0-1 0 0,1 0 1 0 0,-1 0-1 0 0,0 1 1 0 0,1-1-1 0 0,-1 0 1 0 0,0 0-1 0 0,1 0 1 0 0,-1 0-1 0 0,0 1 1 0 0,1-1-1 0 0,-1 0 1 0 0,1 1-1 0 0,-1-1 0 0 0,0 0 1 0 0,1 1-1 0 0,-1 0-19 0 0,-212 73 1438 0 0,122-35-837 0 0,-83 28 702 0 0,173-68-1315 0 0,0 1 0 0 0,0 0-1 0 0,0 0 1 0 0,0 0 0 0 0,0 0-1 0 0,0 1 1 0 0,0-1-1 0 0,0 0 1 0 0,0 0 0 0 0,0 1-1 0 0,0-1 1 0 0,0 0 0 0 0,0 1-1 0 0,0-1 1 0 0,0 1 0 0 0,0-1-1 0 0,0 1 1 0 0,1 0-1 0 0,-1-1 1 0 0,0 1 0 0 0,0 0-1 0 0,1 0 1 0 0,-1-1 0 0 0,0 1-1 0 0,1 0 1 0 0,-1 0 0 0 0,1 0-1 0 0,-1 0 1 0 0,1 0-1 0 0,-1 0 1 0 0,1 0 0 0 0,0 0-1 0 0,-1 0 1 0 0,1 0 0 0 0,0 0-1 0 0,0 0 1 0 0,0 0-1 0 0,0 0 1 0 0,0 0 0 0 0,0 0-1 0 0,0 0 1 0 0,0 0 0 0 0,0 0-1 0 0,0 0 1 0 0,1 0 0 0 0,-1 0-1 0 0,0 0 1 0 0,1 0-1 0 0,-1 0 1 0 0,1 0 0 0 0,-1 0-1 0 0,1 0 1 0 0,-1 0 0 0 0,1 0-1 0 0,0 0 13 0 0,13 6-3 0 0,0 0 0 0 0,0-1-1 0 0,0 0 1 0 0,1-1 0 0 0,-1-1 0 0 0,1 0-1 0 0,0-1 1 0 0,7 0 3 0 0,68 18 1 0 0,-88-20 1 0 0,-1-1 1 0 0,1 0 0 0 0,-1 1-1 0 0,0 0 1 0 0,1-1-1 0 0,-1 1 1 0 0,0 0-1 0 0,1-1 1 0 0,-1 1-1 0 0,0 0 1 0 0,0 0-1 0 0,0 0 1 0 0,0 0 0 0 0,0 0-1 0 0,0 0 1 0 0,0 0-1 0 0,0 1 1 0 0,0-1-1 0 0,-1 0 1 0 0,1 0-1 0 0,0 1 1 0 0,-1-1-1 0 0,1 1 1 0 0,-1-1 0 0 0,1 0-1 0 0,-1 1 1 0 0,0-1-1 0 0,0 1 1 0 0,1-1-1 0 0,-1 1 1 0 0,0-1-1 0 0,0 1 1 0 0,-1-1-1 0 0,1 1 1 0 0,0-1-1 0 0,0 0 1 0 0,-1 1 0 0 0,1-1-1 0 0,-1 1 1 0 0,1-1-1 0 0,-1 0 1 0 0,1 1-1 0 0,-1-1 1 0 0,0 0-1 0 0,0 0 1 0 0,0 1-3 0 0,-49 59 369 0 0,45-55-352 0 0,-192 174 708 0 0,195-179-723 0 0,0 1-1 0 0,0 0 1 0 0,1 0-1 0 0,-1 1 0 0 0,0-1 1 0 0,1 0-1 0 0,0 1 1 0 0,-1-1-1 0 0,1 0 1 0 0,0 1-1 0 0,0-1 1 0 0,0 1-1 0 0,1 0 0 0 0,-1-1 1 0 0,1 1-1 0 0,-1 0 1 0 0,1-1-1 0 0,0 1 1 0 0,0 0-1 0 0,0 0 1 0 0,0-1-1 0 0,1 1 0 0 0,-1 0 1 0 0,1-1-1 0 0,0 1 1 0 0,-1 0-1 0 0,1-1 1 0 0,0 1-1 0 0,0-1 1 0 0,1 1-1 0 0,-1-1 1 0 0,1 0-1 0 0,-1 0 0 0 0,1 1 1 0 0,0-1-1 0 0,-1 0 1 0 0,1 0-1 0 0,0-1 1 0 0,0 1-1 0 0,1 0 1 0 0,-1-1-1 0 0,0 1 0 0 0,0-1 1 0 0,1 0-1 0 0,-1 1 1 0 0,1-1-1 0 0,0 0-1 0 0,14 5-58 0 0,-1 0-1 0 0,1 0 1 0 0,0-2-1 0 0,0 0 1 0 0,1-1-1 0 0,-1-1 1 0 0,1 0-1 0 0,0-2 1 0 0,-1 0-1 0 0,1-1 1 0 0,-1 0-1 0 0,1-2 1 0 0,-1 0-1 0 0,0-1 1 0 0,1 0-1 0 0,0-2 59 0 0,47-29-2737 0 0,-30 2-7518 0 0,-28 28 4411 0 0</inkml:trace>
  <inkml:trace contextRef="#ctx0" brushRef="#br0" timeOffset="262.467">285 1 10266 0 0,'0'0'528'0'0,"0"0"-246"0"0,0 0-241 0 0,0 0 86 0 0,0 0 197 0 0,0 0 215 0 0,0 0 183 0 0,0 0 116 0 0,-23 38 35 0 0,-73 124-75 0 0,89-152-701 0 0,1 1 0 0 0,1-1 1 0 0,0 1-1 0 0,0 1 0 0 0,1-1 1 0 0,0 1-1 0 0,1 0 0 0 0,1-1 0 0 0,0 1 1 0 0,0 3-98 0 0,-1 8 138 0 0,-2 50-96 0 0,3 1 0 0 0,4-1 0 0 0,3 1-1 0 0,3-1 1 0 0,3-1 0 0 0,6 16-42 0 0,10 76-831 0 0,1 145-1672 0 0,-38-177-2373 0 0,7-113 1470 0 0,-2-7-1678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44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1 831 48 0 0,'0'0'1750'0'0,"0"0"-381"0"0,0 0-139 0 0,0 0 110 0 0,0 0 237 0 0,0 0 143 0 0,0 0 7 0 0,0 0-100 0 0,0 0-173 0 0,0 0-215 0 0,0 0-281 0 0,0 0-251 0 0,0 0-163 0 0,8-13-90 0 0,49-86 475 0 0,85-171 916 0 0,-98 188-1617 0 0,-14 29-53 0 0,-3-1 1 0 0,-1-2 0 0 0,11-42-176 0 0,-53 155-288 0 0,2 0 0 0 0,2 1 0 0 0,3 0 0 0 0,3 0 1 0 0,1 17 287 0 0,5-68 35 0 0,0 0 0 0 0,0 0 0 0 0,0 0 0 0 0,1 0 0 0 0,0 0 1 0 0,0 0-1 0 0,1 0 0 0 0,0-1 0 0 0,0 1 0 0 0,1-1 1 0 0,-1 1-1 0 0,1-1 0 0 0,1 0 0 0 0,-1 0 0 0 0,1 0 1 0 0,0 0-1 0 0,1-1 0 0 0,-1 1 0 0 0,1-1 0 0 0,0-1 0 0 0,0 1 1 0 0,1 0-1 0 0,-1-1 0 0 0,1 0 0 0 0,0-1 0 0 0,0 1 1 0 0,1-1-1 0 0,-1 0 0 0 0,1-1 0 0 0,-1 0 0 0 0,1 0 0 0 0,0 0 1 0 0,0 0-1 0 0,4-1-35 0 0,-4-3 128 0 0,-1 0 0 0 0,1 0 0 0 0,-1-1 0 0 0,0 0 0 0 0,0 0 0 0 0,0-1 0 0 0,-1 1 0 0 0,1-1 1 0 0,-1-1-1 0 0,0 1 0 0 0,0-1 0 0 0,0 0 0 0 0,-1 0 0 0 0,1 0 0 0 0,-1-1 0 0 0,0 1 0 0 0,-1-1 0 0 0,1-1-128 0 0,6-6 199 0 0,20-34 24 0 0,-2 0-1 0 0,-2-2 1 0 0,-2-1 0 0 0,-3 0-1 0 0,-1-2 1 0 0,-3 0-1 0 0,-2-2 1 0 0,4-34-223 0 0,-13 26-319 0 0,-22 70-6044 0 0,-2 55-6203 0 0,16-47 6499 0 0</inkml:trace>
  <inkml:trace contextRef="#ctx0" brushRef="#br0" timeOffset="254.185">1212 330 9978 0 0,'0'0'2606'0'0,"0"0"-1342"0"0,0 0-772 0 0,0 0-116 0 0,0 0 126 0 0,0 0 177 0 0,0 0 166 0 0,0 0 106 0 0,0 0 5 0 0,0 0-94 0 0,0 0-134 0 0,0 0-159 0 0,0 0-127 0 0,33 2-110 0 0,102 5-88 0 0,1-19 163 0 0,-52 5-1091 0 0,-47 6-6059 0 0,-37 2 2404 0 0,0 2 1311 0 0,0-3 2345 0 0,0 4-6073 0 0</inkml:trace>
  <inkml:trace contextRef="#ctx0" brushRef="#br0" timeOffset="453.952">1076 592 11370 0 0,'0'0'303'0'0,"0"0"-121"0"0,0 0 194 0 0,0 0 297 0 0,0 0 119 0 0,0 0 36 0 0,32 0 13 0 0,104 3-7 0 0,62-21 1182 0 0,-36-3-2627 0 0,-109 11-2984 0 0,0-2-4938 0 0,-39 11 3057 0 0</inkml:trace>
  <inkml:trace contextRef="#ctx0" brushRef="#br0" timeOffset="1110.004">1748 761 3249 0 0,'0'0'2374'0'0,"0"0"-637"0"0,0 0-196 0 0,0 0 102 0 0,0 0 53 0 0,0 0-116 0 0,0 0-139 0 0,0 0-149 0 0,0 0-203 0 0,0 0-231 0 0,0 0-199 0 0,0 0-171 0 0,0 0-109 0 0,4-16-3 0 0,41-116 673 0 0,-36 106-992 0 0,2 0-1 0 0,1 0 0 0 0,0 1 1 0 0,2 1-1 0 0,1 0 0 0 0,1 1 0 0 0,1 0 1 0 0,1 2-1 0 0,0 0 0 0 0,2 1 1 0 0,1 1-1 0 0,0 1 0 0 0,19-13-56 0 0,39-6-756 0 0,-78 39 713 0 0,0-1 0 0 0,1 0-1 0 0,-1 1 1 0 0,0-1 0 0 0,0 1 0 0 0,0-1-1 0 0,0 1 1 0 0,0 0 0 0 0,-1-1 0 0 0,1 1-1 0 0,0 0 1 0 0,-1-1 0 0 0,1 1 0 0 0,-1 0-1 0 0,0 0 1 0 0,1 0 0 0 0,-1 0-1 0 0,0-1 1 0 0,0 1 0 0 0,0 0 0 0 0,-1 0-1 0 0,1 0 1 0 0,0 0 0 0 0,-1-1 0 0 0,1 1-1 0 0,-1 0 44 0 0,1 8-66 0 0,-33 148-6 0 0,33-81 58 0 0,2-75 23 0 0,0 0 1 0 0,0 0 0 0 0,1 0-1 0 0,-1 0 1 0 0,0 0-1 0 0,1-1 1 0 0,-1 1 0 0 0,1-1-1 0 0,-1 0 1 0 0,1 0-1 0 0,0 0 1 0 0,-1 0 0 0 0,1 0-1 0 0,0 0 1 0 0,0-1 0 0 0,0 1-1 0 0,0-1 1 0 0,-1 0-1 0 0,1 0 1 0 0,0 0 0 0 0,0 0-1 0 0,0-1 1 0 0,0 1 0 0 0,0-1-1 0 0,-1 0 1 0 0,1 1-1 0 0,0-1 1 0 0,0-1 0 0 0,-1 1-1 0 0,1 0 1 0 0,-1 0 0 0 0,1-1-1 0 0,-1 0 1 0 0,0 1-1 0 0,1-1 1 0 0,-1 0 0 0 0,0 0-10 0 0,236-174 400 0 0,-231 171-425 0 0,38-11-334 0 0,-43 54-92 0 0,-25 61 535 0 0,0 5-4349 0 0,46-74-9000 0 0,-17-26 10640 0 0</inkml:trace>
  <inkml:trace contextRef="#ctx0" brushRef="#br0" timeOffset="1621.612">2924 404 7698 0 0,'0'0'2164'0'0,"0"0"-644"0"0,0 0-243 0 0,0 0-76 0 0,0 0-115 0 0,0 0-113 0 0,0 0-108 0 0,0 0-95 0 0,0 0-144 0 0,-32 10-178 0 0,-99 33-149 0 0,53 1-55 0 0,67-34-220 0 0,4-3-24 0 0,-3 1-60 0 0,0 0 0 0 0,0 0 0 0 0,0 1 0 0 0,1 1 0 0 0,1 0 0 0 0,0 0 1 0 0,0 0-1 0 0,1 1 0 0 0,0 0 0 0 0,0 1 0 0 0,2-1 0 0 0,-1 1 1 0 0,2 0-1 0 0,0 1 0 0 0,0-1 0 0 0,1 1 0 0 0,-1 6 60 0 0,4-17-13 0 0,1-1 0 0 0,-1 1 0 0 0,1 0 0 0 0,-1 0 0 0 0,1-1 0 0 0,0 1 0 0 0,0-1 0 0 0,0 1 0 0 0,0 0 0 0 0,0-1-1 0 0,0 0 1 0 0,0 1 0 0 0,0-1 0 0 0,1 0 0 0 0,-1 1 0 0 0,0-1 0 0 0,1 0 0 0 0,-1 0 0 0 0,1 0 0 0 0,-1 0 0 0 0,1 0 0 0 0,0-1 0 0 0,-1 1 0 0 0,1 0 0 0 0,0-1-1 0 0,-1 1 1 0 0,1-1 0 0 0,0 0 0 0 0,0 1 0 0 0,-1-1 0 0 0,1 0 0 0 0,0 0 0 0 0,0 0 0 0 0,0 0 0 0 0,0-1 0 0 0,1 1 13 0 0,70-13 449 0 0,-24-9-48 0 0,-2-3 0 0 0,0-2 1 0 0,-2-2-1 0 0,-1-2 0 0 0,24-23-401 0 0,42-28 1053 0 0,-109 81-1050 0 0,0-1 1 0 0,1 1-1 0 0,-1 0 0 0 0,0 0 0 0 0,1 0 0 0 0,-1 1 1 0 0,1-1-1 0 0,0 0 0 0 0,-1 1 0 0 0,1-1 0 0 0,0 1 0 0 0,-1-1 1 0 0,1 1-1 0 0,0 0 0 0 0,-1-1 0 0 0,1 1 0 0 0,0 0 1 0 0,0 0-1 0 0,-1 0 0 0 0,1 1 0 0 0,0-1 0 0 0,-1 0 1 0 0,1 1-1 0 0,0-1 0 0 0,-1 1 0 0 0,1-1 0 0 0,0 1 1 0 0,1 1-4 0 0,1 31 55 0 0,0 1 0 0 0,-2 0 0 0 0,-2 0 0 0 0,-1 0 0 0 0,-1 0 0 0 0,-2-1 0 0 0,-4 12-55 0 0,-41 430-772 0 0,48-457 780 0 0,-1 0 0 0 0,0 0 0 0 0,-2 0 0 0 0,0-1 0 0 0,-1 1 0 0 0,0-1 0 0 0,-1 0 0 0 0,-2 0 0 0 0,1-1 1 0 0,-2 0-1 0 0,0 0 0 0 0,-1-1 0 0 0,0 0 0 0 0,-2-1 0 0 0,1 0 0 0 0,-2-1 0 0 0,0 0 0 0 0,-3 2-8 0 0,13-13 1 0 0,0 0 0 0 0,-1 0 1 0 0,1 0-1 0 0,0 0 0 0 0,-1-1 0 0 0,1 1 0 0 0,-1-1 0 0 0,0 0 0 0 0,1 0 0 0 0,-1 0 1 0 0,0-1-1 0 0,0 1 0 0 0,0-1 0 0 0,1 0 0 0 0,-1 0 0 0 0,0 0 0 0 0,0 0 0 0 0,0-1 1 0 0,0 1-1 0 0,1-1 0 0 0,-1 0 0 0 0,0-1 0 0 0,1 1 0 0 0,-1 0 0 0 0,1-1 1 0 0,-1 0-1 0 0,1 0 0 0 0,0 0 0 0 0,0 0 0 0 0,0-1 0 0 0,0 1 0 0 0,0-1 0 0 0,0 1 1 0 0,1-1-1 0 0,-1 0 0 0 0,1 0 0 0 0,0 0 0 0 0,0-1 0 0 0,-1 0-1 0 0,-3-11-26 0 0,-1 0 0 0 0,2 0-1 0 0,0 0 1 0 0,1-1 0 0 0,0 1 0 0 0,2-1-1 0 0,-1 0 1 0 0,2 0 0 0 0,0 0 0 0 0,1 0-1 0 0,1-1 1 0 0,0 1 0 0 0,2 1 0 0 0,-1-1-1 0 0,2 0 1 0 0,0 0 0 0 0,1 1 0 0 0,0 0 26 0 0,6-13-103 0 0,0 1 0 0 0,2 0 0 0 0,1 1 0 0 0,1 1 1 0 0,1 0-1 0 0,1 1 0 0 0,1 1 0 0 0,1 1 1 0 0,12-10 102 0 0,-14 16-319 0 0,1 1 0 0 0,1 1 1 0 0,0 1-1 0 0,1 1 1 0 0,0 0-1 0 0,1 1 1 0 0,0 2-1 0 0,9-3 319 0 0,39-11-3302 0 0,1 6-3501 0 0,-48 12-253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0 507 2761 0 0,'0'0'1339'0'0,"0"0"-935"0"0,0 0-235 0 0,0 0 302 0 0,0 0 365 0 0,0 0 288 0 0,0 0 138 0 0,0 0-18 0 0,35 6-128 0 0,107 18-169 0 0,-9-18 964 0 0,-117-7-1738 0 0,0 0 0 0 0,-1-1-1 0 0,1-1 1 0 0,0-1 0 0 0,-1 0 0 0 0,0-1-1 0 0,0-1 1 0 0,-1 0 0 0 0,1-1 0 0 0,-1-1-1 0 0,-1 0 1 0 0,1 0 0 0 0,-2-2 0 0 0,11-8-173 0 0,152-166 1190 0 0,-162 169-1151 0 0,174-221 505 0 0,-187 235-550 0 0,1 0 1 0 0,-1 0-1 0 0,1 0 0 0 0,0 0 1 0 0,-1 0-1 0 0,1 0 1 0 0,0 0-1 0 0,0 0 0 0 0,0 1 1 0 0,-1-1-1 0 0,1 0 1 0 0,0 0-1 0 0,0 1 0 0 0,0-1 1 0 0,0 0-1 0 0,1 1 1 0 0,-1-1-1 0 0,0 1 0 0 0,0 0 1 0 0,0-1-1 0 0,0 1 1 0 0,1 0-1 0 0,-1-1 1 0 0,0 1-1 0 0,0 0 0 0 0,0 0 1 0 0,1 0-1 0 0,-1 0 1 0 0,0 0-1 0 0,0 1 0 0 0,0-1 1 0 0,1 0-1 0 0,-1 1 1 0 0,0-1-1 0 0,0 0 0 0 0,0 1 1 0 0,0-1-1 0 0,0 1 1 0 0,0 0-1 0 0,0-1 0 0 0,0 1 1 0 0,0 0-1 0 0,0 0 1 0 0,0-1-1 0 0,0 1 0 0 0,0 0 1 0 0,-1 0-1 0 0,1 0 1 0 0,0 0-1 0 0,-1 0 0 0 0,1 0 1 0 0,0 0-1 0 0,-1 0 1 0 0,1 1 5 0 0,28 63 118 0 0,-17-7 74 0 0,-2 0 1 0 0,-2 1 0 0 0,-3 0 0 0 0,-3 1-1 0 0,-2-1 1 0 0,-3 6-193 0 0,2-45 67 0 0,-1 0-1 0 0,-1 0 1 0 0,0-1-1 0 0,-2 1 1 0 0,0-1-1 0 0,-1 0 1 0 0,-1 0 0 0 0,-1-1-1 0 0,-1 0 1 0 0,-3 5-67 0 0,7-15 6 0 0,0 1 1 0 0,0-1-1 0 0,-1-1 1 0 0,-1 1-1 0 0,1-1 1 0 0,-1 0-1 0 0,0 0 1 0 0,-1-1-1 0 0,1 0 0 0 0,-1 0 1 0 0,-1-1-1 0 0,1 0 1 0 0,-1 0-1 0 0,0-1 1 0 0,0 0-1 0 0,0-1 1 0 0,0 0-1 0 0,-1 0 1 0 0,1-1-1 0 0,-1 0 1 0 0,-6 0-7 0 0,7-2-109 0 0,-1 1 0 0 0,1-2 0 0 0,0 1 1 0 0,0-1-1 0 0,0 0 0 0 0,-1-1 1 0 0,1 0-1 0 0,1-1 0 0 0,-1 0 0 0 0,0 0 1 0 0,1-1-1 0 0,-7-3 109 0 0,-50-51-5116 0 0,39 21-2967 0 0,19 22 3037 0 0</inkml:trace>
  <inkml:trace contextRef="#ctx0" brushRef="#br0" timeOffset="359.51">1586 260 4881 0 0,'0'0'892'0'0,"0"0"-16"0"0,0 0 159 0 0,0 0 218 0 0,0 0 88 0 0,-34 35-57 0 0,-104 111-143 0 0,132-141-1033 0 0,0 0 1 0 0,1 1 0 0 0,-1-1-1 0 0,2 1 1 0 0,-1 0 0 0 0,0 1-1 0 0,1-1 1 0 0,0 1 0 0 0,1 0-1 0 0,0 0 1 0 0,0 0 0 0 0,0 0-1 0 0,1 0-108 0 0,-2 7 204 0 0,2-8-170 0 0,0 1-1 0 0,0 0 1 0 0,1-1 0 0 0,-1 1 0 0 0,1 0-1 0 0,1 0 1 0 0,0 0 0 0 0,0 0-1 0 0,0 0 1 0 0,0 0 0 0 0,1 0-1 0 0,1 0 1 0 0,-1 0 0 0 0,1-1 0 0 0,0 1-1 0 0,0 0 1 0 0,1-1 0 0 0,0 0-1 0 0,0 0 1 0 0,1 0 0 0 0,-1 0-1 0 0,1 0 1 0 0,1 0 0 0 0,-1-1 0 0 0,1 0-1 0 0,0 0 1 0 0,0 0 0 0 0,0-1-1 0 0,1 0 1 0 0,-1 0 0 0 0,1 0-1 0 0,0 0 1 0 0,1-1 0 0 0,-1 0 0 0 0,0 0-1 0 0,1-1 1 0 0,3 1-34 0 0,8-1 222 0 0,0-2 0 0 0,0 0 0 0 0,0-1 0 0 0,0 0 0 0 0,0-2 0 0 0,0 0 0 0 0,0-1 0 0 0,-1 0 0 0 0,0-2 0 0 0,0 0-1 0 0,0-1 1 0 0,-1-1 0 0 0,0 0 0 0 0,0-1 0 0 0,-1-1 0 0 0,0 0 0 0 0,-1-1 0 0 0,0-1 0 0 0,-1 0 0 0 0,0-1 0 0 0,10-13-222 0 0,-13 16 116 0 0,0-1 0 0 0,0 0 0 0 0,-1-1 0 0 0,-1 0 0 0 0,0 0 1 0 0,0-1-1 0 0,-1 0 0 0 0,-1 0 0 0 0,0 0 0 0 0,-1-1 0 0 0,0 0 0 0 0,-2 0 0 0 0,1 0 0 0 0,-2-1 0 0 0,1 1 0 0 0,-2-1 1 0 0,0 1-1 0 0,-1-1 0 0 0,-1 0 0 0 0,-1-12-116 0 0,-2 18-95 0 0,1 0 0 0 0,-1 1 0 0 0,-1-1 0 0 0,0 1 0 0 0,0 0 0 0 0,-1 0 1 0 0,0 0-1 0 0,0 1 0 0 0,0 0 0 0 0,-1 0 0 0 0,0 1 0 0 0,-1 0 0 0 0,1 0 0 0 0,-1 1 0 0 0,0 0 0 0 0,-1 0 0 0 0,1 1 1 0 0,-1 0-1 0 0,0 0 0 0 0,0 1 0 0 0,0 0 0 0 0,-1 1 0 0 0,1 0 0 0 0,0 0 0 0 0,-1 1 0 0 0,1 0 0 0 0,-1 1 1 0 0,0 0-1 0 0,1 1 0 0 0,-1 0 0 0 0,-8 2 95 0 0,-45 21-2785 0 0,27 0-3428 0 0,36-23 6106 0 0,-20 14-10395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49:54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 3145 0 0,'0'0'2089'0'0,"0"0"-594"0"0,0 0-337 0 0,0 0 69 0 0,0 0 183 0 0,0 0 18 0 0,0 0-153 0 0,0 0-254 0 0,0 0-184 0 0,0 0-29 0 0,0 0 12 0 0,0 0 0 0 0,0 0-112 0 0,4 29-145 0 0,9 93-103 0 0,1 24 273 0 0,-7 1 0 0 0,-8 53-733 0 0,-18-57-812 0 0,11-122-2168 0 0,2-26-10565 0 0,6 1 10152 0 0</inkml:trace>
  <inkml:trace contextRef="#ctx0" brushRef="#br0" timeOffset="266.372">39 108 8594 0 0,'0'0'1542'0'0,"0"0"-305"0"0,0 0-203 0 0,0 0-2 0 0,0 0-64 0 0,0 0-144 0 0,0 0-116 0 0,0 0-55 0 0,0 0-21 0 0,0 0 5 0 0,0 0-43 0 0,0 0-104 0 0,38-10-75 0 0,120-31-68 0 0,-104 25-281 0 0,1 4 0 0 0,0 1 0 0 0,1 3 0 0 0,0 3 1 0 0,38 1-67 0 0,2 17-2538 0 0,-71 4-1589 0 0,-8 8-4304 0 0,-16-18 3489 0 0</inkml:trace>
  <inkml:trace contextRef="#ctx0" brushRef="#br0" timeOffset="500.08">1 568 6369 0 0,'0'0'2389'0'0,"0"0"-1120"0"0,0 0-160 0 0,0 0 242 0 0,0 0 70 0 0,0 0-144 0 0,0 0-188 0 0,0 0-114 0 0,36-2-81 0 0,117-6-128 0 0,49-23 324 0 0,-103 11-2120 0 0,-26 5-6657 0 0,-58 13-1154 0 0</inkml:trace>
  <inkml:trace contextRef="#ctx0" brushRef="#br0" timeOffset="836.473">998 402 5337 0 0,'0'0'1678'0'0,"0"0"-435"0"0,0 0-84 0 0,0 0 238 0 0,0 0 150 0 0,0 0-73 0 0,0 0-168 0 0,0 0-144 0 0,0 0-127 0 0,0 0-140 0 0,0 0-133 0 0,33-2-171 0 0,102-6-127 0 0,70-11 414 0 0,-80 8-2878 0 0,-72 0-9036 0 0,-46 11 3144 0 0</inkml:trace>
  <inkml:trace contextRef="#ctx0" brushRef="#br0" timeOffset="1087.808">1087 678 11106 0 0,'0'0'1479'0'0,"0"0"-828"0"0,0 0-237 0 0,0 0 235 0 0,0 0 226 0 0,0 0 69 0 0,0 0-57 0 0,0 0-94 0 0,0 0-119 0 0,32 6-126 0 0,104 15-140 0 0,-40-22-72 0 0,-79-3-329 0 0,102-21-1218 0 0,-35 7-7278 0 0,-60 13-1582 0 0</inkml:trace>
  <inkml:trace contextRef="#ctx0" brushRef="#br0" timeOffset="3918.812">1843 822 0 0 0,'0'0'1107'0'0,"0"0"147"0"0,0 0 87 0 0,0 0 130 0 0,0 0 147 0 0,0 0-62 0 0,0 0-140 0 0,0 0-209 0 0,0 0-322 0 0,0 0-235 0 0,0 0-152 0 0,0-12-98 0 0,-1-37-44 0 0,32-29 1143 0 0,-12 46-1296 0 0,2 1-1 0 0,1 0 1 0 0,1 2 0 0 0,2 1-1 0 0,1 1 1 0 0,1 1-203 0 0,57-47 119 0 0,-82 74-136 0 0,0 1 1 0 0,0 0 0 0 0,0 0-1 0 0,-1 0 1 0 0,1 0 0 0 0,0 0-1 0 0,-1 0 1 0 0,1 0-1 0 0,-1 1 1 0 0,0-1 0 0 0,0 0-1 0 0,0 1 1 0 0,0-1-1 0 0,0 1 1 0 0,-1-1 0 0 0,1 1-1 0 0,-1-1 1 0 0,1 1 0 0 0,-1 0-1 0 0,0-1 1 0 0,0 1-1 0 0,0 0 1 0 0,0-1 0 0 0,-1 1-1 0 0,1-1 1 0 0,-1 2 16 0 0,1-1-10 0 0,9 199 502 0 0,-9-203-486 0 0,1 1 1 0 0,-1-1-1 0 0,1 1 1 0 0,0-1-1 0 0,-1 1 1 0 0,1-1-1 0 0,0 1 1 0 0,-1 0-1 0 0,1-1 1 0 0,0 1-1 0 0,-1 0 1 0 0,1 0-1 0 0,0 0 0 0 0,0-1 1 0 0,-1 1-1 0 0,1 0 1 0 0,0 0-1 0 0,0 0 1 0 0,0 0-1 0 0,-1 0 1 0 0,1 1-1 0 0,0-1 1 0 0,0 0-1 0 0,-1 0 1 0 0,1 0-1 0 0,0 1 1 0 0,0-1-1 0 0,-1 0 0 0 0,1 1 1 0 0,0-1-1 0 0,-1 0 1 0 0,1 1-1 0 0,-1-1 1 0 0,1 1-1 0 0,0-1 1 0 0,-1 1-1 0 0,1 0 1 0 0,-1-1-1 0 0,1 1 1 0 0,-1-1-1 0 0,0 1 1 0 0,1 0-1 0 0,-1-1 1 0 0,0 1-1 0 0,1 0 0 0 0,-1 0 1 0 0,0-1-1 0 0,0 1 1 0 0,1 0-1 0 0,-1 0 1 0 0,0-1-1 0 0,0 1 1 0 0,0 0-1 0 0,0 0 1 0 0,0-1-1 0 0,0 1 1 0 0,0 0-1 0 0,-1 0 1 0 0,1 0-1 0 0,0-1-6 0 0,117-157 605 0 0,-91 122-631 0 0,-6 8-9 0 0,0 1 0 0 0,2 0 0 0 0,1 2 0 0 0,1 0 0 0 0,1 2 0 0 0,15-11 35 0 0,-39 33-11 0 0,-1-1-1 0 0,1 1 1 0 0,-1-1-1 0 0,1 1 1 0 0,-1 0-1 0 0,1 0 1 0 0,0-1-1 0 0,-1 1 1 0 0,1 0-1 0 0,-1 0 1 0 0,1-1-1 0 0,0 1 1 0 0,-1 0-1 0 0,1 0 1 0 0,0 0-1 0 0,-1 0 0 0 0,1 0 1 0 0,0 0-1 0 0,-1 0 1 0 0,1 0-1 0 0,-1 0 1 0 0,1 1-1 0 0,0-1 1 0 0,-1 0-1 0 0,1 0 1 0 0,-1 1-1 0 0,1-1 1 0 0,0 0-1 0 0,-1 0 1 0 0,1 1-1 0 0,-1-1 1 0 0,1 1-1 0 0,-1-1 1 0 0,1 0-1 0 0,-1 1 1 0 0,1-1-1 0 0,-1 1 1 0 0,0-1-1 0 0,1 1 0 0 0,-1 0 1 0 0,0-1-1 0 0,1 1 1 0 0,-1-1-1 0 0,0 1 1 0 0,0-1-1 0 0,1 1 1 0 0,-1 0-1 0 0,0-1 1 0 0,0 1-1 0 0,0 0 1 0 0,0-1-1 0 0,0 1 1 0 0,0 0-1 0 0,0 0 12 0 0,3 43 158 0 0,-3-38-130 0 0,-35 257 675 0 0,35-200-2743 0 0,29-62-11554 0 0,-23-1 11555 0 0</inkml:trace>
  <inkml:trace contextRef="#ctx0" brushRef="#br0" timeOffset="4465.862">3042 402 5937 0 0,'0'0'1421'0'0,"0"0"-176"0"0,0 0 1 0 0,0 0 157 0 0,0 0 22 0 0,0 0-111 0 0,0 0-156 0 0,0 0-153 0 0,0 0-187 0 0,0 0-193 0 0,-32 23-183 0 0,-96 71-165 0 0,75-37 30 0 0,48-46-307 0 0,0 0 1 0 0,1 0 0 0 0,1 0-1 0 0,0 1 1 0 0,0-1 0 0 0,1 1 0 0 0,1 0-1 0 0,0 0 1 0 0,0 0 0 0 0,1 0-1 0 0,2 5 0 0 0,-2-15-10 0 0,0 0 13 0 0,0 1 0 0 0,1-1 1 0 0,-1 1-1 0 0,1-1 0 0 0,-1 0 0 0 0,1 1 0 0 0,0-1 1 0 0,0 0-1 0 0,0 0 0 0 0,1 0 0 0 0,-1 1 0 0 0,0-1 1 0 0,1-1-1 0 0,0 1 0 0 0,-1 0 0 0 0,1 0 0 0 0,0 0 1 0 0,0-1-1 0 0,0 1 0 0 0,0-1 0 0 0,0 0 0 0 0,0 1 0 0 0,0-1 1 0 0,0 0-1 0 0,1 0 0 0 0,-1 0 0 0 0,0-1 0 0 0,1 1 1 0 0,-1-1-1 0 0,1 1 0 0 0,-1-1 0 0 0,0 0 0 0 0,1 0 1 0 0,-1 0-1 0 0,1 0 0 0 0,-1 0 0 0 0,1 0 0 0 0,-1-1 1 0 0,1 1-1 0 0,-1-1 0 0 0,0 0 0 0 0,1 1 0 0 0,-1-1 1 0 0,0 0-1 0 0,0-1 0 0 0,1 1 0 0 0,-1 0 0 0 0,0-1 1 0 0,0 1-1 0 0,-1-1 0 0 0,1 1 0 0 0,0-1 0 0 0,0-1-3 0 0,219-290 1901 0 0,-219 291-1886 0 0,-1 0-18 0 0,-1 1-1 0 0,1-1 1 0 0,0 1-1 0 0,0-1 0 0 0,0 1 1 0 0,0 0-1 0 0,0-1 1 0 0,0 1-1 0 0,0 0 1 0 0,0 0-1 0 0,1 0 1 0 0,-1 0-1 0 0,0 0 0 0 0,1 0 1 0 0,-1 0-1 0 0,1 0 1 0 0,-1 1-1 0 0,1-1 1 0 0,-1 1-1 0 0,1-1 1 0 0,-1 1-1 0 0,1-1 0 0 0,-1 1 1 0 0,1 0-1 0 0,0 0 1 0 0,-1 0-1 0 0,1 0 1 0 0,0 0-1 0 0,-1 0 1 0 0,1 0-1 0 0,0 0 0 0 0,-1 1 1 0 0,1-1-1 0 0,-1 0 1 0 0,1 1-1 0 0,-1 0 1 0 0,1-1-1 0 0,-1 1 1 0 0,1 0-1 0 0,-1 0 0 0 0,1 0 1 0 0,-1 0-1 0 0,0 0 1 0 0,0 0-1 0 0,0 0 1 0 0,1 1 3 0 0,3 8-9 0 0,-1 0 0 0 0,0 1-1 0 0,-1 0 1 0 0,0 0 0 0 0,-1 0 0 0 0,0 0 0 0 0,-1 1 0 0 0,0-1 0 0 0,0 0 0 0 0,-1 1 0 0 0,-1-1 0 0 0,-1 8 9 0 0,1 16-57 0 0,-1 49-129 0 0,-4 0-1 0 0,-4-1 0 0 0,-4 0 1 0 0,-13 43 186 0 0,23-108-43 0 0,-1 0 0 0 0,0-1 1 0 0,-1 1-1 0 0,-1-1 1 0 0,0-1-1 0 0,-1 1 0 0 0,-1-1 1 0 0,-1-1-1 0 0,0 0 1 0 0,-1 0-1 0 0,-1-1 0 0 0,0 0 1 0 0,-1-1-1 0 0,0-1 1 0 0,-1 0-1 0 0,-3 2 43 0 0,15-12 3 0 0,-1-1 0 0 0,1 1-1 0 0,0-1 1 0 0,-1 1 0 0 0,1-1 0 0 0,-1 0-1 0 0,1 0 1 0 0,-1 0 0 0 0,1 0 0 0 0,-1-1-1 0 0,0 1 1 0 0,1-1 0 0 0,-1 1-1 0 0,0-1 1 0 0,0 0 0 0 0,1 0 0 0 0,-1 0-1 0 0,0-1 1 0 0,1 1 0 0 0,-1-1 0 0 0,0 1-1 0 0,1-1 1 0 0,-1 0 0 0 0,0 0 0 0 0,1 0-1 0 0,-1 0 1 0 0,1-1 0 0 0,0 1 0 0 0,-1-1-1 0 0,1 1 1 0 0,0-1 0 0 0,0 0 0 0 0,0 0-1 0 0,0 0 1 0 0,0 0 0 0 0,1 0 0 0 0,-1 0-1 0 0,1 0 1 0 0,-1-1 0 0 0,1 1 0 0 0,0 0-1 0 0,-1-1 1 0 0,1 1 0 0 0,1-1 0 0 0,-1 0-1 0 0,0 1 1 0 0,1-1 0 0 0,-1 0 0 0 0,1 1-1 0 0,0-1 1 0 0,0 0-3 0 0,2-22-62 0 0,1 0-1 0 0,1 0 0 0 0,2 1 1 0 0,0 0-1 0 0,1 0 1 0 0,2 0-1 0 0,0 1 1 0 0,2 1-1 0 0,0-1 1 0 0,7-7 62 0 0,-1-3-182 0 0,92-146-3283 0 0,-23 69-6586 0 0,-68 87 5286 0 0</inkml:trace>
  <inkml:trace contextRef="#ctx0" brushRef="#br0" timeOffset="4736.913">3585 82 3465 0 0,'0'0'1143'0'0,"0"0"-282"0"0,0 0 35 0 0,0 0 299 0 0,0 0 263 0 0,0 0 90 0 0,0 0-95 0 0,0 0-184 0 0,0 0-199 0 0,0 0-183 0 0,-2 34-178 0 0,-6 106-151 0 0,-9-42 235 0 0,-63 189 43 0 0,72-260-1543 0 0,-1 0 0 0 0,0 0-1 0 0,-2 0 1 0 0,-1-2-1 0 0,-10 15 708 0 0,10-20-3984 0 0,5-6-3582 0 0,5-11 4512 0 0</inkml:trace>
  <inkml:trace contextRef="#ctx0" brushRef="#br0" timeOffset="5224.358">3467 538 0 0 0,'0'0'848'0'0,"0"0"232"0"0,0 0 74 0 0,0 0-87 0 0,0 0-188 0 0,0 0-175 0 0,0 0-128 0 0,0 0-72 0 0,0 0 7 0 0,0 0 65 0 0,3 21 135 0 0,13 60 132 0 0,-16-81-810 0 0,0 1-1 0 0,0 0 1 0 0,0 0 0 0 0,0 0 0 0 0,0 0 0 0 0,0 0 0 0 0,0-1 0 0 0,0 1 0 0 0,1 0 0 0 0,-1 0 0 0 0,0 0-1 0 0,1-1 1 0 0,-1 1 0 0 0,0 0 0 0 0,1 0 0 0 0,-1-1 0 0 0,1 1 0 0 0,-1 0 0 0 0,1-1 0 0 0,-1 1 0 0 0,1 0-1 0 0,0-1 1 0 0,-1 1 0 0 0,1-1 0 0 0,0 1 0 0 0,-1-1 0 0 0,1 1 0 0 0,0-1 0 0 0,0 0 0 0 0,-1 1 0 0 0,1-1-1 0 0,0 0 1 0 0,0 0 0 0 0,0 1 0 0 0,0-1 0 0 0,-1 0 0 0 0,1 0 0 0 0,0 0 0 0 0,0 0 0 0 0,0 0-1 0 0,0 0 1 0 0,-1 0 0 0 0,1-1 0 0 0,0 1 0 0 0,0 0 0 0 0,0 0-33 0 0,3-1 270 0 0,8-2-26 0 0,0 0-1 0 0,0-1 1 0 0,0 0 0 0 0,-1-1 0 0 0,0 0-1 0 0,0 0 1 0 0,-1-2 0 0 0,1 1 0 0 0,-1-1 0 0 0,0-1-1 0 0,-1 0 1 0 0,0 0 0 0 0,0-1 0 0 0,-1 0 0 0 0,5-6-244 0 0,11-13 180 0 0,-1 0 0 0 0,-1-2 1 0 0,-2 0-1 0 0,-1-1 1 0 0,-1-1-1 0 0,-2-1 1 0 0,-1-1-1 0 0,-2 0 0 0 0,-1 0 1 0 0,1-9-181 0 0,-5-5 967 0 0,-23 55-660 0 0,-2 18-239 0 0,2 1 1 0 0,0 0-1 0 0,2 1 1 0 0,1 1-1 0 0,2 0 1 0 0,0 1 0 0 0,2 0-1 0 0,1 0 1 0 0,1 0-1 0 0,2 1 1 0 0,1 0 0 0 0,1 0-1 0 0,2 0 1 0 0,2 26-69 0 0,-1-32-29 0 0,1 0 1 0 0,1 0-1 0 0,1 0 0 0 0,1 0 1 0 0,1-1-1 0 0,2 0 1 0 0,0 0-1 0 0,1-1 0 0 0,9 17 29 0 0,-17-39-540 0 0,5 15 516 0 0,-6-12-4948 0 0,-1-2-4856 0 0,1-1 6519 0 0</inkml:trace>
  <inkml:trace contextRef="#ctx0" brushRef="#br0" timeOffset="5469.676">4122 413 6185 0 0,'0'0'2705'0'0,"0"0"-695"0"0,0 0-259 0 0,0 0-68 0 0,0 0-226 0 0,0 0-258 0 0,0 0-217 0 0,0 0-166 0 0,0 0-180 0 0,0 0-169 0 0,0 0-151 0 0,-17 33-120 0 0,-53 105-67 0 0,37-51 11 0 0,-1 53-362 0 0,30-78-8112 0 0,4-62 4441 0 0,0 0-426 0 0,0 0 415 0 0</inkml:trace>
  <inkml:trace contextRef="#ctx0" brushRef="#br0" timeOffset="5768.794">4292 538 1784 0 0,'0'0'2140'0'0,"0"0"-724"0"0,0 0-145 0 0,0 0 121 0 0,0 0 91 0 0,0 0-23 0 0,0 0-106 0 0,0 0-74 0 0,0 0-125 0 0,-32 24-165 0 0,-96 70-191 0 0,77-54 426 0 0,79-29-647 0 0,-21-11-431 0 0,0 0 0 0 0,1 1 1 0 0,-1 0-1 0 0,0 0 0 0 0,0 0 1 0 0,-1 1-1 0 0,1 0 0 0 0,0 0 1 0 0,-1 1-1 0 0,1 0 0 0 0,-1 0 1 0 0,0 1-1 0 0,1-1 0 0 0,-2 1 1 0 0,1 1-1 0 0,0-1 0 0 0,-1 1 1 0 0,0 0-1 0 0,0 0 0 0 0,-1 0 1 0 0,1 1-1 0 0,-1 0 0 0 0,0 0 1 0 0,-1 0-1 0 0,3 4-147 0 0,27 87 513 0 0,-12-69-2415 0 0,-2-18-5829 0 0,-16-9 5723 0 0,4 3-8874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72 505 6433 0 0,'0'0'568'0'0,"0"0"-409"0"0,0 0-284 0 0,0 0 144 0 0,0 0 383 0 0,0 0 429 0 0,0 0 281 0 0,0 0 129 0 0,0 0-6 0 0,0 0-90 0 0,0 0-138 0 0,32 10-180 0 0,103 32-170 0 0,-31-32 330 0 0,-73-12-805 0 0,-1-2 0 0 0,-1-1 0 0 0,1-2-1 0 0,-1-1 1 0 0,0-1 0 0 0,0-1 0 0 0,-1-1 0 0 0,-1-2 0 0 0,0-1-1 0 0,-1-1 1 0 0,0-1 0 0 0,-2-2 0 0 0,0 0 0 0 0,0-1-1 0 0,0-4-181 0 0,-11 11-17 0 0,0-1 0 0 0,-1 0 0 0 0,-1-1 0 0 0,0 0-1 0 0,-1-1 1 0 0,-1 0 0 0 0,0-1 0 0 0,-1 0 0 0 0,0 0 0 0 0,-2-1-1 0 0,0 0 1 0 0,-1 0 0 0 0,0 0 0 0 0,-1-1 0 0 0,-2 0-1 0 0,1 1 1 0 0,-2-1 0 0 0,0-7 17 0 0,-1 22-46 0 0,0 1 0 0 0,0-1-1 0 0,0 0 1 0 0,0 1 0 0 0,0-1 0 0 0,-1 1-1 0 0,1-1 1 0 0,-1 1 0 0 0,0-1 0 0 0,1 1-1 0 0,-1 0 1 0 0,0-1 0 0 0,-1 1 0 0 0,1 0-1 0 0,0 0 1 0 0,-1-1 0 0 0,1 1 0 0 0,-1 0-1 0 0,1 0 1 0 0,-1 1 0 0 0,0-1 0 0 0,0 0-1 0 0,0 1 1 0 0,0-1 0 0 0,0 1 0 0 0,0-1-1 0 0,0 1 1 0 0,-1 0 0 0 0,1 0 0 0 0,0 0-1 0 0,-1 0 1 0 0,1 0 0 0 0,-1 1 0 0 0,1-1-1 0 0,-1 1 1 0 0,1 0 0 0 0,-1-1 0 0 0,0 1-1 0 0,1 0 1 0 0,-1 1 0 0 0,1-1 0 0 0,-1 0-1 0 0,1 1 1 0 0,-1-1 0 0 0,1 1 0 0 0,-1 0-1 0 0,0 0 47 0 0,-5 5-63 0 0,1 1 0 0 0,0-1 0 0 0,0 1 0 0 0,0 1 0 0 0,1-1 0 0 0,0 1-1 0 0,0 0 1 0 0,1 1 0 0 0,0-1 0 0 0,1 1 0 0 0,-3 5 63 0 0,0 0-11 0 0,-23 54 104 0 0,4 2-1 0 0,2 1 1 0 0,3 0 0 0 0,4 2 0 0 0,2 0-1 0 0,4 1 1 0 0,1 29-93 0 0,-32 168 12 0 0,27-194 85 0 0,-3 0 0 0 0,-3-2 0 0 0,-3 0-1 0 0,-4-2 1 0 0,-3-1 0 0 0,-3-1 0 0 0,-3-2-1 0 0,-3-2 1 0 0,-20 24-97 0 0,54-82 62 0 0,0-1-1 0 0,0 1 1 0 0,-1-1 0 0 0,0 0-1 0 0,0-1 1 0 0,-1 0 0 0 0,0 0-1 0 0,0 0 1 0 0,0-1-1 0 0,-1 0 1 0 0,0-1 0 0 0,0 0-1 0 0,-1-1 1 0 0,1 0 0 0 0,-1 0-1 0 0,0-1 1 0 0,0 0 0 0 0,0 0-1 0 0,0-1 1 0 0,-1-1-1 0 0,1 0 1 0 0,-1 0 0 0 0,-3-1-62 0 0,11-2 19 0 0,0 0 1 0 0,1-1-1 0 0,-1 1 1 0 0,1 0-1 0 0,-1-1 1 0 0,1 0-1 0 0,0 1 1 0 0,0-1-1 0 0,0 0 1 0 0,0 0-1 0 0,1 0 1 0 0,-1 0 0 0 0,1-1-1 0 0,0 1 1 0 0,0 0-1 0 0,0-1 1 0 0,0 1-1 0 0,0 0 1 0 0,1-1-1 0 0,0 1 1 0 0,-1-1-1 0 0,1 1 1 0 0,1-1-1 0 0,-1 1 1 0 0,1-3-20 0 0,1-8 6 0 0,2 1 1 0 0,-1-1-1 0 0,2 1 1 0 0,0 0-1 0 0,0 0 1 0 0,2 0-1 0 0,-1 0 1 0 0,2 1-1 0 0,-1 0 1 0 0,2 1-1 0 0,-1 0 0 0 0,2 0 1 0 0,-1 1-1 0 0,1 0 1 0 0,1 1-1 0 0,0 0 1 0 0,0 0-1 0 0,1 1 1 0 0,0 1-1 0 0,11-5-6 0 0,-14 6 15 0 0,1 1 0 0 0,0 0 0 0 0,1 1-1 0 0,-1 0 1 0 0,1 0 0 0 0,0 1 0 0 0,0 1 0 0 0,0 0 0 0 0,0 0-1 0 0,0 1 1 0 0,0 1 0 0 0,0 0 0 0 0,1 0 0 0 0,-1 1-1 0 0,0 0 1 0 0,0 1 0 0 0,0 1 0 0 0,4 1-15 0 0,248 111 528 0 0,-232-108-231 0 0,1 0 1 0 0,0-2-1 0 0,0-2 1 0 0,1 0-1 0 0,30-3-297 0 0,18-26 360 0 0,-69 14-1932 0 0,-11 9-2603 0 0,0 0-3635 0 0,-1 3-879 0 0</inkml:trace>
  <inkml:trace contextRef="#ctx0" brushRef="#br0" timeOffset="251.934">1220 1458 14243 0 0,'0'0'548'0'0,"0"0"-150"0"0,0 0 94 0 0,0 0 196 0 0,0 0 120 0 0,0 0-16 0 0,0 0-149 0 0,0 32-214 0 0,-3 100-175 0 0,10 6-1640 0 0,0-123-2690 0 0,-3-8-4281 0 0,-4-7 2881 0 0</inkml:trace>
  <inkml:trace contextRef="#ctx0" brushRef="#br0" timeOffset="483.6">1069 1046 8290 0 0,'0'0'4897'0'0,"0"0"-3665"0"0,0 0-520 0 0,0 0-320 0 0,0 0-160 0 0,0 0-328 0 0,0 0-640 0 0,0 0-264 0 0,0 0-200 0 0,0 0-553 0 0,0 0-1479 0 0,0 0-4506 0 0</inkml:trace>
  <inkml:trace contextRef="#ctx0" brushRef="#br0" timeOffset="768.371">1386 1764 7738 0 0,'0'0'1064'0'0,"0"0"-132"0"0,0 0 95 0 0,0 0 152 0 0,0 0 163 0 0,0 0 62 0 0,0 0 4 0 0,0 0-74 0 0,0 0-149 0 0,0 0-222 0 0,0 0-248 0 0,0 0-206 0 0,0 0-155 0 0,14-22-75 0 0,43-68-25 0 0,-50 78-156 0 0,-1 0 0 0 0,0 0-1 0 0,0 0 1 0 0,-1-1 0 0 0,-1 1-1 0 0,0-1 1 0 0,-1 0 0 0 0,-1-1-1 0 0,1 0-97 0 0,3-20 200 0 0,26-119 203 0 0,-27 186-2594 0 0,21 120 1779 0 0,-25-148 439 0 0,1 0 0 0 0,0 0 0 0 0,0-1 1 0 0,0 1-1 0 0,0 0 0 0 0,1-1 0 0 0,0 0 0 0 0,0 0 1 0 0,0 1-1 0 0,0-2 0 0 0,1 1 0 0 0,-1 0 0 0 0,1-1 1 0 0,0 1-1 0 0,0-1 0 0 0,0 0 0 0 0,1-1 0 0 0,-1 1 0 0 0,1-1 1 0 0,-1 0-1 0 0,1 0 0 0 0,0 0 0 0 0,0 0 0 0 0,0-1 1 0 0,0 0-1 0 0,0 0 0 0 0,0-1 0 0 0,5 1-27 0 0,-5 0 125 0 0,-1-1 1 0 0,1 0-1 0 0,-1 0 0 0 0,1 0 0 0 0,-1 0 1 0 0,0-1-1 0 0,1 1 0 0 0,-1-1 0 0 0,1 0 1 0 0,-1-1-1 0 0,0 1 0 0 0,0-1 0 0 0,0 1 1 0 0,0-2-1 0 0,0 1 0 0 0,0 0 0 0 0,0-1 1 0 0,-1 1-1 0 0,1-1 0 0 0,-1 0 0 0 0,0 0 0 0 0,1-1-125 0 0,7-8 166 0 0,-1 0-1 0 0,0 0 0 0 0,-1-1 0 0 0,0 0 0 0 0,-1-1 0 0 0,-1 0 0 0 0,0 0 0 0 0,-1-1 0 0 0,0 0 1 0 0,1-9-166 0 0,-6 21 418 0 0,1-11-2785 0 0,-8 16-10665 0 0,4 1 2279 0 0</inkml:trace>
  <inkml:trace contextRef="#ctx0" brushRef="#br0" timeOffset="1082.497">2003 1753 5081 0 0,'0'0'3969'0'0,"0"0"-1302"0"0,0 0-550 0 0,0 0-210 0 0,0 0-306 0 0,0 0-342 0 0,0 0-258 0 0,34-17-164 0 0,105-54-97 0 0,-70 22 455 0 0,-62 43-1072 0 0,0-1 0 0 0,-1 1 0 0 0,0-1-1 0 0,0-1 1 0 0,0 1 0 0 0,-1-1 0 0 0,-1 0 0 0 0,1 0 0 0 0,-1 0-1 0 0,-1-1 1 0 0,1 1 0 0 0,-1-1 0 0 0,-1 0 0 0 0,0 0 0 0 0,0 0-1 0 0,-1 0 1 0 0,0 0 0 0 0,0-1 0 0 0,-1-7-123 0 0,-3 13-76 0 0,0 0 0 0 0,-1 0 0 0 0,1 1-1 0 0,-1 0 1 0 0,0-1 0 0 0,0 1 0 0 0,0 1 0 0 0,0-1 0 0 0,0 0-1 0 0,-1 1 1 0 0,1 0 0 0 0,-1 0 0 0 0,0 1 0 0 0,1-1 0 0 0,-1 1 0 0 0,0 0-1 0 0,0 0 1 0 0,0 0 0 0 0,0 1 0 0 0,0 0 0 0 0,0 0 0 0 0,0 0 0 0 0,0 0-1 0 0,0 1 1 0 0,1 0 0 0 0,-1 0 0 0 0,0 0 0 0 0,0 1 0 0 0,0 0 0 0 0,1 0-1 0 0,-3 1 77 0 0,-5 2-180 0 0,-1 1 0 0 0,0 0 0 0 0,1 1 0 0 0,1 0 0 0 0,-1 1 0 0 0,1 0-1 0 0,0 1 1 0 0,1 0 0 0 0,0 1 0 0 0,0 0 0 0 0,1 0 0 0 0,1 1 0 0 0,0 1-1 0 0,0-1 1 0 0,1 1 0 0 0,0 0 0 0 0,1 1 0 0 0,1 0 0 0 0,0 0 0 0 0,1 0-1 0 0,0 0 1 0 0,1 1 0 0 0,0-1 0 0 0,1 1 0 0 0,1 5 180 0 0,1-14-7 0 0,1 0 1 0 0,0 1-1 0 0,0-1 1 0 0,0 0-1 0 0,1 0 1 0 0,-1 0-1 0 0,1 0 1 0 0,1 0-1 0 0,-1 0 0 0 0,1 0 1 0 0,0-1-1 0 0,0 0 1 0 0,0 1-1 0 0,0-1 1 0 0,1 0-1 0 0,0 0 1 0 0,0-1-1 0 0,0 1 1 0 0,0-1-1 0 0,0 0 1 0 0,1 0-1 0 0,0 0 1 0 0,-1-1-1 0 0,1 1 0 0 0,1-1 7 0 0,9 5 35 0 0,1-1-1 0 0,-1 0 0 0 0,2-1 0 0 0,-1-1 0 0 0,0-1 1 0 0,1 0-1 0 0,9 0-34 0 0,10 0-236 0 0,0-2 0 0 0,0-1 0 0 0,-1-2 1 0 0,1-1-1 0 0,0-2 0 0 0,9-3 236 0 0,-25 2-1290 0 0,-1 0-1 0 0,1 0 1 0 0,-1-2-1 0 0,0-1 1 0 0,0 0 0 0 0,-1-1-1 0 0,6-6 1291 0 0,4-3-4121 0 0,-9 4 770 0 0</inkml:trace>
  <inkml:trace contextRef="#ctx0" brushRef="#br0" timeOffset="1719.805">2776 1381 5249 0 0,'0'0'2999'0'0,"0"0"-1145"0"0,0 0-488 0 0,0 0-89 0 0,0 0-56 0 0,0 0-80 0 0,0 0-83 0 0,-34 24-77 0 0,-105 77-178 0 0,45-20 211 0 0,75-62-935 0 0,1 1-1 0 0,1 1 1 0 0,0 0 0 0 0,2 1 0 0 0,1 0 0 0 0,0 2 0 0 0,-3 10-79 0 0,15-32-18 0 0,1-1 1 0 0,0 1 0 0 0,1-1-1 0 0,-1 1 1 0 0,0 0-1 0 0,0 0 1 0 0,1-1-1 0 0,-1 1 1 0 0,1 0-1 0 0,-1 0 1 0 0,1 0 0 0 0,0 0-1 0 0,0 0 1 0 0,0 0-1 0 0,0-1 1 0 0,0 1-1 0 0,0 0 1 0 0,0 0 0 0 0,1 0-1 0 0,-1 0 1 0 0,1 0-1 0 0,-1-1 1 0 0,1 1-1 0 0,0 0 1 0 0,-1 0-1 0 0,1-1 1 0 0,0 1 0 0 0,0-1-1 0 0,1 1 1 0 0,-1-1-1 0 0,0 1 1 0 0,0-1-1 0 0,1 1 1 0 0,-1-1 0 0 0,1 0-1 0 0,-1 0 1 0 0,1 0-1 0 0,-1 0 1 0 0,1 0-1 0 0,0 0 18 0 0,16-1 63 0 0,0-1 0 0 0,0-1-1 0 0,0 0 1 0 0,-1-1-1 0 0,1-2 1 0 0,-1 1 0 0 0,0-2-1 0 0,0 0 1 0 0,-1-1-1 0 0,0-1 1 0 0,0-1 0 0 0,0 0-1 0 0,-1 0 1 0 0,-1-2-1 0 0,0 0 1 0 0,0-1 0 0 0,-1 0-1 0 0,1-3-62 0 0,-9 11 43 0 0,38-33 698 0 0,-1-2-1 0 0,-2-1 1 0 0,25-34-741 0 0,-69 116 356 0 0,-2-23-482 0 0,2 1-1 0 0,0-1 1 0 0,1 1 0 0 0,1 0-1 0 0,1 1 1 0 0,1-1 0 0 0,2 12 126 0 0,-1-26-58 0 0,0 0 0 0 0,1-1 0 0 0,0 1 0 0 0,0-1 0 0 0,0 0 0 0 0,1 0 0 0 0,0 0 0 0 0,0 0 0 0 0,0 0 0 0 0,1-1 0 0 0,-1 1 0 0 0,1-1 0 0 0,0 0 0 0 0,0 0 0 0 0,1 0 0 0 0,-1-1 1 0 0,1 1-1 0 0,0-1 0 0 0,0 0 0 0 0,0-1 0 0 0,0 1 0 0 0,0-1 0 0 0,1 0 0 0 0,-1 0 0 0 0,1-1 0 0 0,-1 1 0 0 0,1-1 0 0 0,0 0 0 0 0,0-1 0 0 0,-1 0 0 0 0,7 0 58 0 0,1 1 46 0 0,1-1-1 0 0,0 0 0 0 0,-1-1 1 0 0,1 0-1 0 0,-1-1 0 0 0,1-1 1 0 0,-1 0-1 0 0,0-1 0 0 0,0-1 1 0 0,7-3-46 0 0,1-5 198 0 0,0-1-1 0 0,0-1 1 0 0,-1-1 0 0 0,-1 0 0 0 0,-1-2 0 0 0,-1 0 0 0 0,0-1-1 0 0,-1-1 1 0 0,-1 0 0 0 0,-1-1 0 0 0,-1-1 0 0 0,-1 0 0 0 0,-1-1 0 0 0,0 0-1 0 0,-2-1 1 0 0,-1 0 0 0 0,5-22-198 0 0,-6-98-1 0 0,-7 140-21 0 0,-1 1 0 0 0,1-1 0 0 0,-1 1 0 0 0,0-1 0 0 0,0 1 0 0 0,0 0 0 0 0,0-1 0 0 0,-1 1 0 0 0,1 0 0 0 0,-1 0 0 0 0,0 0 0 0 0,0 0 0 0 0,0 0 0 0 0,0 0 0 0 0,-1 1 0 0 0,1-1 0 0 0,-1 1 0 0 0,1-1 0 0 0,-1 1 0 0 0,0 0 0 0 0,0 0 0 0 0,0 0 0 0 0,0 1 0 0 0,0-1 0 0 0,-1 1 0 0 0,1-1 0 0 0,0 1 0 0 0,-1 0 0 0 0,1 0 0 0 0,0 1 0 0 0,-1-1 1 0 0,0 1-1 0 0,1 0 0 0 0,-1 0 0 0 0,1 0 0 0 0,-1 0 0 0 0,1 0 0 0 0,-1 1 0 0 0,1 0 0 0 0,-1-1 0 0 0,1 2 0 0 0,0-1 0 0 0,-1 0 0 0 0,1 0 0 0 0,0 1 0 0 0,-2 1 22 0 0,-5 3-125 0 0,0 1-1 0 0,0 0 1 0 0,1 0 0 0 0,0 1 0 0 0,0 0-1 0 0,1 1 1 0 0,0-1 0 0 0,0 2 0 0 0,1-1-1 0 0,1 1 1 0 0,-1 0 0 0 0,2 1 0 0 0,-1-1-1 0 0,1 1 1 0 0,1 0 0 0 0,0 1 0 0 0,1-1-1 0 0,0 1 1 0 0,1-1 0 0 0,0 1 0 0 0,0 0-1 0 0,1 0 1 0 0,1 0 0 0 0,0 3 125 0 0,4-7-50 0 0,-1 0 0 0 0,1 0 1 0 0,0 0-1 0 0,0-1 0 0 0,1 1 0 0 0,0-1 0 0 0,1 0 1 0 0,-1 0-1 0 0,1-1 0 0 0,1 0 0 0 0,-1 0 0 0 0,1 0 1 0 0,0-1-1 0 0,0 0 0 0 0,1 0 0 0 0,-1-1 1 0 0,1 0-1 0 0,3 1 50 0 0,-7-3-2 0 0,72 37 140 0 0,-62-35 29 0 0,-1 2 0 0 0,0 0 0 0 0,0 0 0 0 0,-1 1 1 0 0,1 1-1 0 0,-1 0 0 0 0,-1 0 0 0 0,0 1 0 0 0,0 1 0 0 0,-1 0 0 0 0,0 0 1 0 0,-1 1-1 0 0,0 0 0 0 0,0 1 0 0 0,1 4-167 0 0,-4 37 625 0 0,-5-17-2809 0 0,8-15-4175 0 0,-6-17 441 0 0,-1-4-1676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2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256 663 0 0 0,'0'0'479'0'0,"0"0"630"0"0,0 0 261 0 0,0 0 13 0 0,0 0-20 0 0,0 0-16 0 0,0 0-46 0 0,0 0-104 0 0,0 0-172 0 0,0 0-202 0 0,0 0-163 0 0,-2 4 2956 0 0,-9 34-2491 0 0,2-5-960 0 0,2 1 0 0 0,2 0 0 0 0,1 1 0 0 0,1-1 0 0 0,2 1 0 0 0,3 24-165 0 0,-2-22 60 0 0,0-19-40 0 0,0-1 0 0 0,2 1-1 0 0,0-1 1 0 0,1 1 0 0 0,1-1 0 0 0,0 0 0 0 0,2 0 0 0 0,0 0 0 0 0,6 10-20 0 0,10-1 21 0 0,-18-25 58 0 0,0 0 0 0 0,0-1 0 0 0,1 1-1 0 0,-1-1 1 0 0,0 0 0 0 0,0 0 0 0 0,1-1 0 0 0,-1 1 0 0 0,0-1-1 0 0,0 0 1 0 0,0 0 0 0 0,0 0 0 0 0,0-1 0 0 0,0 1-1 0 0,0-1 1 0 0,0 0 0 0 0,0 0 0 0 0,-1 0 0 0 0,1-1 0 0 0,-1 1-1 0 0,1-1 1 0 0,-1 0 0 0 0,0 0 0 0 0,0 0 0 0 0,-1 0-1 0 0,1-1 1 0 0,0 0-79 0 0,48-57 476 0 0,-2-1 1 0 0,-4-3-1 0 0,-2-2 0 0 0,18-41-476 0 0,45-64 453 0 0,-93 234-466 0 0,-24 121 298 0 0,7-51-119 0 0,4-131-153 0 0,0 0 0 0 0,1 0 0 0 0,-1 0 1 0 0,0 0-1 0 0,1 0 0 0 0,-1 0 0 0 0,0 0 1 0 0,1 0-1 0 0,-1 0 0 0 0,1 0 0 0 0,-1 0 1 0 0,1-1-1 0 0,0 1 0 0 0,-1 0 0 0 0,1 0 1 0 0,0-1-1 0 0,0 1 0 0 0,-1 0 0 0 0,1-1 1 0 0,0 1-1 0 0,0-1 0 0 0,0 1 0 0 0,0-1 1 0 0,0 1-1 0 0,0-1 0 0 0,0 0 0 0 0,0 1 1 0 0,0-1-1 0 0,0 0 0 0 0,0 0 0 0 0,0 0 1 0 0,0 0-1 0 0,0 0 0 0 0,0 0 0 0 0,0 0 1 0 0,0 0-1 0 0,0 0 0 0 0,0 0 0 0 0,0-1 1 0 0,0 1-1 0 0,0 0 0 0 0,0-1 0 0 0,-1 1 1 0 0,1 0-1 0 0,0-1 0 0 0,0 1 0 0 0,0-1 1 0 0,0 0-1 0 0,0 1 0 0 0,-1-1 0 0 0,1 0 1 0 0,0 1-1 0 0,-1-1 0 0 0,1 0 0 0 0,0 0 1 0 0,-1 0-1 0 0,1 0 0 0 0,-1 1 0 0 0,1-1 1 0 0,-1 0-1 0 0,0 0 0 0 0,1-1-13 0 0,58-83 714 0 0,1 1-619 0 0,-38 51-110 0 0,1 1 0 0 0,2 1 0 0 0,1 1 0 0 0,1 1 0 0 0,19-15 15 0 0,-46 44-11 0 0,1-1 1 0 0,-1 1-1 0 0,0-1 0 0 0,0 1 1 0 0,1-1-1 0 0,-1 1 1 0 0,0-1-1 0 0,1 1 1 0 0,-1-1-1 0 0,1 1 1 0 0,-1 0-1 0 0,0-1 1 0 0,1 1-1 0 0,-1-1 1 0 0,1 1-1 0 0,-1 0 1 0 0,1-1-1 0 0,-1 1 0 0 0,1 0 1 0 0,-1 0-1 0 0,1 0 1 0 0,-1-1-1 0 0,1 1 1 0 0,0 0-1 0 0,-1 0 1 0 0,1 0-1 0 0,-1 0 1 0 0,1 0-1 0 0,0 0 1 0 0,-1 0-1 0 0,1 0 1 0 0,-1 0-1 0 0,1 0 0 0 0,-1 0 1 0 0,1 0-1 0 0,0 1 1 0 0,-1-1-1 0 0,1 0 1 0 0,-1 0-1 0 0,1 1 1 0 0,-1-1-1 0 0,1 0 1 0 0,-1 0-1 0 0,1 1 1 0 0,-1-1-1 0 0,1 1 1 0 0,-1-1-1 0 0,0 0 0 0 0,1 1 1 0 0,-1-1-1 0 0,0 1 1 0 0,1-1-1 0 0,-1 1 1 0 0,0-1-1 0 0,1 1 1 0 0,-1-1-1 0 0,0 1 1 0 0,0 0-1 0 0,0 0 11 0 0,-3 163 116 0 0,2-154-88 0 0,0-7-29 0 0,0-1 0 0 0,0 1 0 0 0,0 0-1 0 0,0-1 1 0 0,1 1 0 0 0,-1 0 0 0 0,1-1 0 0 0,-1 1 0 0 0,1 0 0 0 0,0-1-1 0 0,0 1 1 0 0,1 0 0 0 0,-1 0 0 0 0,0-1 0 0 0,1 1 0 0 0,0 0 0 0 0,-1-1-1 0 0,1 1 1 0 0,0-1 0 0 0,0 1 0 0 0,1-1 0 0 0,-1 1 0 0 0,0-1 0 0 0,1 0-1 0 0,0 0 1 0 0,-1 0 0 0 0,1 0 0 0 0,0 0 0 0 0,0 0 0 0 0,0 0 0 0 0,0 0-1 0 0,1-1 1 0 0,-1 1 0 0 0,0-1 0 0 0,1 0 0 0 0,0 1 1 0 0,54-14 156 0 0,174-167 85 0 0,-231 178-250 0 0,1 0-1 0 0,-1 0 0 0 0,1 0 0 0 0,0 0 1 0 0,0 0-1 0 0,-1 0 0 0 0,1 0 1 0 0,0 1-1 0 0,0-1 0 0 0,0 0 1 0 0,0 0-1 0 0,0 1 0 0 0,0-1 1 0 0,0 1-1 0 0,0-1 0 0 0,0 1 1 0 0,0-1-1 0 0,0 1 0 0 0,1 0 0 0 0,-1-1 1 0 0,0 1-1 0 0,0 0 0 0 0,0 0 1 0 0,0 0-1 0 0,1 0 0 0 0,-1 0 1 0 0,0 0-1 0 0,0 0 0 0 0,0 0 1 0 0,1 1-1 0 0,-1-1 0 0 0,0 0 1 0 0,0 1-1 0 0,0-1 0 0 0,0 1 0 0 0,0-1 1 0 0,0 1-1 0 0,0-1 0 0 0,0 1 1 0 0,0 0-1 0 0,0 0 0 0 0,0-1 1 0 0,0 1-1 0 0,0 0 0 0 0,-1 0 1 0 0,1 0-1 0 0,0 0 0 0 0,-1 0 1 0 0,1 0-1 0 0,0 0 0 0 0,-1 0 0 0 0,0 0 1 0 0,1 1 9 0 0,-12 233-1270 0 0,18-214-1458 0 0,-1-16-809 0 0,2-1-3829 0 0,-3-1-1625 0 0</inkml:trace>
  <inkml:trace contextRef="#ctx0" brushRef="#br0" timeOffset="616.521">1681 733 8698 0 0,'0'0'1922'0'0,"0"0"-853"0"0,0 0-533 0 0,0 0-1 0 0,0 0 159 0 0,0 0 146 0 0,0 0 53 0 0,0 0-79 0 0,0 0-150 0 0,0 0-155 0 0,0 0-129 0 0,0 0-100 0 0,0 0-69 0 0,6 35-73 0 0,16 108-44 0 0,-13 26 1 0 0,-11-118-180 0 0,-2 0 1 0 0,-2 0-1 0 0,-3-1 0 0 0,-11 37 85 0 0,-20 5 179 0 0,39-93-151 0 0,0 1 1 0 0,1 0-1 0 0,-1-1 1 0 0,0 1-1 0 0,0-1 0 0 0,0 0 1 0 0,1 1-1 0 0,-1-1 1 0 0,0 0-1 0 0,1 1 0 0 0,-1-1 1 0 0,1 0-1 0 0,-1 0 1 0 0,1 1-1 0 0,-1-1 0 0 0,1 0 1 0 0,-1 0-1 0 0,1 0 1 0 0,0 0-1 0 0,-1 0 0 0 0,1 0 1 0 0,0 0-1 0 0,0 0 1 0 0,0 1-1 0 0,0-1 0 0 0,0 0 1 0 0,0 0-1 0 0,0 0 1 0 0,0 0-1 0 0,0 0 1 0 0,0 0-1 0 0,0 0 0 0 0,0 0 1 0 0,1 0-1 0 0,-1 0 1 0 0,1 0-1 0 0,-1 0 0 0 0,0 1 1 0 0,1-1-1 0 0,0 0-28 0 0,-1-4 59 0 0,2-17 23 0 0,1 0 0 0 0,1 0 0 0 0,1 1 0 0 0,1-1 0 0 0,1 1 0 0 0,1 0 0 0 0,1 1 0 0 0,6-11-82 0 0,1-5 109 0 0,18-39 106 0 0,3 3-1 0 0,3 0 1 0 0,4 3-1 0 0,2 2 1 0 0,11-7-215 0 0,-47 61 114 0 0,2 1 0 0 0,0 0 1 0 0,0 1-1 0 0,1 0 1 0 0,1 1-1 0 0,-1 1 1 0 0,1 0-1 0 0,1 1 0 0 0,0 0 1 0 0,3 0-115 0 0,-16 7 4 0 0,0-1 0 0 0,0 1 1 0 0,0 0-1 0 0,0 0 0 0 0,0 0 0 0 0,0 0 1 0 0,0 0-1 0 0,0 0 0 0 0,1 1 0 0 0,-1-1 1 0 0,0 1-1 0 0,0-1 0 0 0,1 1 0 0 0,-1 0 1 0 0,0 0-1 0 0,1 0 0 0 0,-1 0 0 0 0,0 1 1 0 0,1-1-1 0 0,-1 0 0 0 0,0 1 1 0 0,0 0-1 0 0,1-1 0 0 0,-1 1 0 0 0,0 0 1 0 0,0 0-1 0 0,0 0 0 0 0,0 1 0 0 0,0-1 1 0 0,0 0-1 0 0,0 1 0 0 0,-1-1 0 0 0,1 1 1 0 0,0 0-1 0 0,-1-1 0 0 0,1 1 0 0 0,-1 0 1 0 0,0 0-1 0 0,0 0 0 0 0,1 0 1 0 0,-1 0-1 0 0,-1 0 0 0 0,1 1 0 0 0,0-1 1 0 0,0 0-1 0 0,0 2-4 0 0,-2 19 52 0 0,0-1 1 0 0,-1 0-1 0 0,-1 0 1 0 0,-1 0-1 0 0,-1 0 1 0 0,-1-1-1 0 0,-1 0 0 0 0,-1 0 1 0 0,0 0-1 0 0,-2-1 1 0 0,0 0-1 0 0,-2-1 1 0 0,0 0-1 0 0,-1-1 1 0 0,0-1-1 0 0,-2 0 1 0 0,0 0-1 0 0,-1-2 0 0 0,-1 0 1 0 0,0-1-1 0 0,-18 11-52 0 0,29-20-69 0 0,0-1-1 0 0,-1 0 0 0 0,0 0 0 0 0,0-1 1 0 0,0 0-1 0 0,0 0 0 0 0,0-1 0 0 0,-1 1 1 0 0,1-2-1 0 0,-1 1 0 0 0,0-1 1 0 0,1 0-1 0 0,-1-1 0 0 0,0 0 0 0 0,0 0 1 0 0,1-1-1 0 0,-7 0 70 0 0,12 0-202 0 0,0 0 0 0 0,0 0 0 0 0,1 0 0 0 0,-1 0 0 0 0,0 0 0 0 0,0-1 0 0 0,1 1 0 0 0,-1-1 0 0 0,0 1 0 0 0,1-1 0 0 0,0 1 0 0 0,-1-1 0 0 0,1 0-1 0 0,0 1 1 0 0,0-1 0 0 0,0 0 0 0 0,0 0 0 0 0,0 0 0 0 0,0 0 0 0 0,1 0 0 0 0,-1 0 0 0 0,0 0 0 0 0,1 0 0 0 0,0 0 0 0 0,0-1 0 0 0,-1 1 202 0 0,-1-36-9965 0 0,2 38 9880 0 0,0-12-7113 0 0</inkml:trace>
  <inkml:trace contextRef="#ctx0" brushRef="#br0" timeOffset="1295.151">2441 774 9642 0 0,'0'0'1562'0'0,"0"0"-413"0"0,0 0-63 0 0,0 0 185 0 0,0 0 52 0 0,0 0-172 0 0,0 0-234 0 0,0 0-163 0 0,0 0-169 0 0,0 0-162 0 0,0 0-135 0 0,-14 32-120 0 0,-44 98-83 0 0,37-71-30 0 0,21-58-59 0 0,-1 1 1 0 0,1 0-1 0 0,-1-1 0 0 0,1 1 1 0 0,0-1-1 0 0,0 1 0 0 0,0 0 1 0 0,0-1-1 0 0,0 1 0 0 0,0-1 0 0 0,0 1 1 0 0,1 0-1 0 0,-1-1 0 0 0,0 1 1 0 0,1-1-1 0 0,0 1 0 0 0,-1-1 1 0 0,1 1-1 0 0,0-1 0 0 0,-1 1 1 0 0,1-1-1 0 0,0 0 0 0 0,0 1 1 0 0,0-1-1 0 0,0 0 0 0 0,1 0 0 0 0,-1 0 1 0 0,0 0-1 0 0,0 0 0 0 0,1 0 1 0 0,-1 0-1 0 0,1 0 0 0 0,-1-1 1 0 0,1 1-1 0 0,-1 0 0 0 0,1-1 1 0 0,-1 1-1 0 0,1-1 0 0 0,-1 0 1 0 0,1 1-1 0 0,-1-1 0 0 0,1 0 0 0 0,0 0 1 0 0,-1 0-1 0 0,1 0 0 0 0,0 0 1 0 0,-1 0-1 0 0,1-1 0 0 0,-1 1 1 0 0,1-1-1 0 0,0 1 4 0 0,10-3 85 0 0,1-1 1 0 0,-1 0-1 0 0,-1-1 0 0 0,1 0 0 0 0,-1-1 1 0 0,1 0-1 0 0,-2-1 0 0 0,1 0 0 0 0,-1-1 1 0 0,0 0-1 0 0,-1-1 0 0 0,1 0 0 0 0,-2 0 1 0 0,1 0-1 0 0,-1-3-85 0 0,113-142 283 0 0,-118 210-1737 0 0,-5-52 1387 0 0,1 0-1 0 0,0 1 1 0 0,1-1 0 0 0,-1 0 0 0 0,1 1-1 0 0,-1-1 1 0 0,1 1 0 0 0,0-1-1 0 0,1 0 1 0 0,-1 1 0 0 0,1-1 0 0 0,0 0-1 0 0,0 0 1 0 0,1 1 0 0 0,-1-1-1 0 0,1 0 1 0 0,-1 0 0 0 0,1 0-1 0 0,1-1 1 0 0,-1 1 0 0 0,1 0 0 0 0,-1-1-1 0 0,1 1 1 0 0,0-1 0 0 0,0 0-1 0 0,0 0 1 0 0,1 0 0 0 0,-1-1 0 0 0,1 1-1 0 0,-1-1 1 0 0,1 1 0 0 0,0-1-1 0 0,0-1 1 0 0,0 1 0 0 0,0 0 67 0 0,9 0 57 0 0,0-1 0 0 0,0 0 0 0 0,0 0 0 0 0,0-1-1 0 0,0-1 1 0 0,0 0 0 0 0,0-1 0 0 0,0 0 0 0 0,-1-1 0 0 0,1-1 0 0 0,-1 0 0 0 0,0 0 0 0 0,0-1 0 0 0,0-1 0 0 0,0 0 0 0 0,-1 0-1 0 0,0-2 1 0 0,-1 1 0 0 0,1-1 0 0 0,6-7-57 0 0,3-4 293 0 0,-1-1 0 0 0,0-1 0 0 0,-2-1 0 0 0,0 0 0 0 0,-2-1 0 0 0,0-1 0 0 0,-2 0 0 0 0,0-1 0 0 0,1-7-293 0 0,7-25 34 0 0,-3-1 0 0 0,-2 0 0 0 0,-2-1 0 0 0,-3-1 0 0 0,-3 0 0 0 0,-3-1-34 0 0,-4 52-60 0 0,-2-76-108 0 0,0 83 165 0 0,1 0-1 0 0,0 0 0 0 0,-1 0 0 0 0,0 0 0 0 0,1 0 0 0 0,-1 1 1 0 0,0-1-1 0 0,0 0 0 0 0,0 0 0 0 0,0 1 0 0 0,0-1 0 0 0,-1 0 1 0 0,1 1-1 0 0,0 0 0 0 0,-1-1 0 0 0,1 1 0 0 0,-1 0 0 0 0,0-1 1 0 0,1 1-1 0 0,-1 0 0 0 0,0 0 0 0 0,1 1 0 0 0,-1-1 0 0 0,0 0 1 0 0,0 0-1 0 0,0 1 0 0 0,0-1 0 0 0,0 1 0 0 0,0 0 0 0 0,0 0 1 0 0,0-1-1 0 0,0 1 0 0 0,0 0 0 0 0,0 1 0 0 0,0-1 0 0 0,0 0 1 0 0,0 0-1 0 0,0 1 0 0 0,0 0 4 0 0,-5 2-33 0 0,0 1 0 0 0,0 0 0 0 0,1 0 0 0 0,-1 1 0 0 0,1 0 0 0 0,0 0 1 0 0,1 1-1 0 0,-1-1 0 0 0,1 1 0 0 0,0 0 0 0 0,0 1 0 0 0,1-1 0 0 0,0 1 0 0 0,0 0 0 0 0,0 2 33 0 0,2-6-7 0 0,-14 24-38 0 0,1 0 1 0 0,1 1-1 0 0,2 1 1 0 0,1 0-1 0 0,1 0 1 0 0,1 1-1 0 0,2 1 1 0 0,1-1-1 0 0,1 1 1 0 0,2 0 0 0 0,1 1-1 0 0,2 21 45 0 0,3-37 1 0 0,0 1 0 0 0,1 0 0 0 0,0-1 0 0 0,1 0-1 0 0,1 0 1 0 0,1-1 0 0 0,0 1 0 0 0,1-1 0 0 0,1-1 0 0 0,0 0 0 0 0,1 0 0 0 0,0-1-1 0 0,2 0 1 0 0,-1 0 0 0 0,1-2 0 0 0,1 1 0 0 0,0-2 0 0 0,0 1 0 0 0,1-2 0 0 0,1 0-1 0 0,0-1 1 0 0,0 0 0 0 0,0-1 0 0 0,1-1 0 0 0,0 0 0 0 0,0-1 0 0 0,0-1 0 0 0,1 0-1 0 0,7-1 0 0 0,-20-2-106 0 0,1-1 0 0 0,-1 1-1 0 0,0-1 1 0 0,0 0-1 0 0,1-1 1 0 0,-1 1 0 0 0,0-1-1 0 0,0 0 1 0 0,0 0-1 0 0,0 0 1 0 0,0 0 0 0 0,0-1-1 0 0,0 0 1 0 0,0 0-1 0 0,-1 0 1 0 0,1 0 0 0 0,0-1 106 0 0,14-14-4590 0 0,-2-6-5099 0 0,-10 15 5160 0 0</inkml:trace>
  <inkml:trace contextRef="#ctx0" brushRef="#br0" timeOffset="1663.618">3820 546 9858 0 0,'0'0'3338'0'0,"0"0"-1441"0"0,0 0-504 0 0,0 0-74 0 0,0 0-240 0 0,0 0-311 0 0,0 0-230 0 0,0 0-102 0 0,0 0-30 0 0,0 0-29 0 0,0 0-69 0 0,0 0-88 0 0,0 0-75 0 0,-32 13-57 0 0,-98 43-23 0 0,60-12 34 0 0,69-43-117 0 0,0-1 1 0 0,0 1-1 0 0,1 0 0 0 0,-1 0 1 0 0,0 0-1 0 0,0-1 0 0 0,0 1 0 0 0,1 0 1 0 0,-1 0-1 0 0,0 0 0 0 0,1 0 0 0 0,-1 0 1 0 0,1 0-1 0 0,-1 0 0 0 0,1 0 1 0 0,0 0-1 0 0,-1 1 0 0 0,1-1 0 0 0,0 0 1 0 0,0 0-1 0 0,0 0 0 0 0,0 0 1 0 0,0 0-1 0 0,0 1 0 0 0,0-1 0 0 0,0 0 1 0 0,0 0-1 0 0,0 0 0 0 0,1 0 1 0 0,-1 0-1 0 0,0 1 0 0 0,1-1 0 0 0,-1 0 1 0 0,1 0-1 0 0,-1 0 0 0 0,1 0 1 0 0,0 0-1 0 0,-1-1 0 0 0,1 1 0 0 0,0 0 1 0 0,0 0-1 0 0,0 0 0 0 0,0 0 1 0 0,0-1-1 0 0,-1 1 0 0 0,1 0 0 0 0,0-1 1 0 0,0 1-1 0 0,1-1 0 0 0,-1 1 0 0 0,0-1 1 0 0,0 0-1 0 0,0 1 0 0 0,0-1 1 0 0,0 0-1 0 0,0 0 0 0 0,0 0 0 0 0,1 0 1 0 0,-1 0-1 0 0,0 0 0 0 0,0 0 1 0 0,0 0-1 0 0,1 0 18 0 0,38 7-192 0 0,-29-7 185 0 0,-1 1 0 0 0,1 0 0 0 0,0 0 0 0 0,0 1 1 0 0,-1 0-1 0 0,1 1 0 0 0,-1 1 0 0 0,1-1 1 0 0,-1 2-1 0 0,0-1 0 0 0,-1 1 0 0 0,1 1 0 0 0,-1 0 1 0 0,0 0-1 0 0,-1 1 0 0 0,1 0 0 0 0,-1 0 1 0 0,-1 1-1 0 0,1 0 0 0 0,-1 0 0 0 0,-1 1 1 0 0,1 0-1 0 0,1 4 7 0 0,-6-7 48 0 0,-1 0 1 0 0,1 0-1 0 0,-1 0 0 0 0,0 0 1 0 0,0 0-1 0 0,-1 0 0 0 0,0 1 1 0 0,0-1-1 0 0,0 0 0 0 0,-1 0 1 0 0,0 0-1 0 0,0 0 1 0 0,-1 0-1 0 0,1 0 0 0 0,-1 0 1 0 0,-1 0-1 0 0,1-1 0 0 0,-1 1 1 0 0,0-1-1 0 0,0 0 1 0 0,-1 1-1 0 0,1-1 0 0 0,-1-1 1 0 0,0 1-1 0 0,0-1 0 0 0,-1 1 1 0 0,-4 2-49 0 0,0 1 21 0 0,1-1 1 0 0,-2 0 0 0 0,1-1-1 0 0,-1 0 1 0 0,0-1-1 0 0,0 0 1 0 0,0 0 0 0 0,-1-1-1 0 0,1 0 1 0 0,-1-1-1 0 0,0 0 1 0 0,0-1 0 0 0,0-1-1 0 0,-12 1-21 0 0,14-1-131 0 0,-39-7-866 0 0,22-14-3604 0 0,20 10-1092 0 0,1 5-5059 0 0</inkml:trace>
  <inkml:trace contextRef="#ctx0" brushRef="#br0" timeOffset="2330.281">4028 884 0 0 0,'0'0'1999'0'0,"0"0"146"0"0,0 0 132 0 0,0 0 39 0 0,0 0-168 0 0,0 0-245 0 0,0 0-184 0 0,0 0-128 0 0,0 0-180 0 0,0 0-188 0 0,33-3-207 0 0,101-14-244 0 0,-74-5 151 0 0,-54 14-733 0 0,1 2-38 0 0,-1-1 0 0 0,-1 0 0 0 0,1 0 1 0 0,-1 0-1 0 0,0 0 0 0 0,-1-1 0 0 0,0 0 1 0 0,0 0-1 0 0,0 0 0 0 0,-1 0 0 0 0,-1-1 1 0 0,1 1-1 0 0,-1-1 0 0 0,-1 0 0 0 0,0 0 1 0 0,0 1-1 0 0,0-1 0 0 0,-2-8-152 0 0,1 13-23 0 0,-1 1 1 0 0,0 0-1 0 0,0 0 0 0 0,0-1 0 0 0,0 1 0 0 0,0 0 1 0 0,-1 0-1 0 0,1 0 0 0 0,-1 0 0 0 0,0 1 1 0 0,0-1-1 0 0,0 0 0 0 0,0 1 0 0 0,-1-1 0 0 0,1 1 1 0 0,-1 0-1 0 0,1 0 0 0 0,-1 0 0 0 0,0 0 0 0 0,0 0 1 0 0,0 1-1 0 0,0-1 0 0 0,0 1 0 0 0,0 0 0 0 0,0 0 1 0 0,0 0-1 0 0,0 0 0 0 0,-1 0 23 0 0,-97-5-938 0 0,88 10 776 0 0,0 1 0 0 0,0 1 0 0 0,1 0 1 0 0,-1 0-1 0 0,2 1 0 0 0,-1 1 0 0 0,1 0 1 0 0,0 1-1 0 0,0 0 0 0 0,1 0 0 0 0,0 1 0 0 0,1 1 1 0 0,0 0-1 0 0,1 0 0 0 0,0 0 0 0 0,0 1 0 0 0,2 0 1 0 0,-1 1-1 0 0,-1 5 162 0 0,4-8-111 0 0,0-1 0 0 0,0 1 0 0 0,1-1 1 0 0,0 1-1 0 0,1 0 0 0 0,0 0 0 0 0,0 0 0 0 0,1 1 0 0 0,1-1 1 0 0,-1 0-1 0 0,2 0 0 0 0,-1 0 0 0 0,2 1 0 0 0,-1-1 1 0 0,1 0-1 0 0,1 0 0 0 0,0 0 0 0 0,0-1 0 0 0,1 1 0 0 0,4 7 111 0 0,7-3 0 0 0,1 0-1 0 0,0-1 0 0 0,2 0 0 0 0,-1-1 1 0 0,1-2-1 0 0,1 1 0 0 0,0-2 0 0 0,0-1 1 0 0,1 0-1 0 0,0-1 0 0 0,0-1 0 0 0,1-1 1 0 0,0-1-1 0 0,0-1 0 0 0,0-1 0 0 0,0-1 0 0 0,0 0 1 0 0,0-2-1 0 0,0 0 0 0 0,0-1 0 0 0,9-3 1 0 0,-10 2-25 0 0,0-1-1 0 0,0-1 0 0 0,0-1 0 0 0,-1 0 0 0 0,0-1 0 0 0,0-1 0 0 0,7-5 26 0 0,35-25-8398 0 0,-47 26-513 0 0</inkml:trace>
  <inkml:trace contextRef="#ctx0" brushRef="#br0" timeOffset="2899.698">0 1 18604 0 0,'0'0'432'0'0,"0"0"-264"0"0,0 0-272 0 0,0 0-168 0 0,0 0-256 0 0,0 0-472 0 0,0 0-753 0 0,0 0-1239 0 0,0 0-1945 0 0,0 0-2681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30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31 509 0 0 0,'0'0'786'0'0,"0"0"474"0"0,0 0 203 0 0,0 0 34 0 0,0 0-14 0 0,0 0-68 0 0,0 0-170 0 0,18-18-176 0 0,58-54-137 0 0,-40 44 1482 0 0,-35 37 479 0 0,0 39-2206 0 0,-9 39-130 0 0,-3 0 0 0 0,-5-1 0 0 0,-21 68-557 0 0,4-14 200 0 0,-24 76 164 0 0,121-325 1213 0 0,-27 46-1480 0 0,14-27-26 0 0,4 3 0 0 0,4 3 0 0 0,34-36-71 0 0,-17 53-278 0 0,-74 68 268 0 0,0 1-1 0 0,0-1 1 0 0,0 1-1 0 0,0 0 1 0 0,-1 0-1 0 0,1-1 1 0 0,0 1-1 0 0,-1 0 1 0 0,0 0-1 0 0,0 1 1 0 0,1-1-1 0 0,-1 0 0 0 0,0 0 1 0 0,-1 0-1 0 0,1 1 1 0 0,0-1-1 0 0,-1 1 1 0 0,1-1-1 0 0,-1 0 1 0 0,0 1-1 0 0,0-1 1 0 0,0 1-1 0 0,0-1 1 0 0,0 1-1 0 0,0-1 0 0 0,-1 0 1 0 0,1 1-1 0 0,-1-1 1 0 0,0 2 10 0 0,1 2-5 0 0,-18 182 274 0 0,8-66-241 0 0,12-121-22 0 0,-1-1 1 0 0,0 0-1 0 0,0 1 0 0 0,1-1 1 0 0,-1 0-1 0 0,0 0 0 0 0,0 0 1 0 0,1 0-1 0 0,-1 0 0 0 0,0 0 1 0 0,1 0-1 0 0,-1-1 0 0 0,0 1 0 0 0,0 0 1 0 0,1-1-1 0 0,-1 1 0 0 0,0-1 1 0 0,0 1-1 0 0,0-1 0 0 0,0 1 1 0 0,1-1-1 0 0,-1 0 0 0 0,0 0 0 0 0,0 0 1 0 0,0 0-1 0 0,-1 1 0 0 0,1-1 1 0 0,0 0-1 0 0,0 0 0 0 0,0-1 1 0 0,-1 1-1 0 0,1 0 0 0 0,-1 0-6 0 0,117-140 390 0 0,93-96-465 0 0,-119 164-98 0 0,-90 73 165 0 0,0-1 0 0 0,0 1 0 0 0,0 0 1 0 0,0-1-1 0 0,-1 1 0 0 0,1 0 1 0 0,0 0-1 0 0,0 0 0 0 0,0 0 0 0 0,0 0 1 0 0,0 0-1 0 0,0 0 0 0 0,0 0 1 0 0,0 0-1 0 0,-1 1 0 0 0,1-1 0 0 0,0 0 1 0 0,0 0-1 0 0,0 1 0 0 0,0-1 1 0 0,-1 1-1 0 0,1-1 0 0 0,0 1 1 0 0,0-1-1 0 0,-1 1 0 0 0,1-1 0 0 0,0 1 1 0 0,-1-1-1 0 0,1 1 0 0 0,0 0 1 0 0,-1 0-1 0 0,1-1 0 0 0,-1 1 0 0 0,1 0 1 0 0,-1 0-1 0 0,0-1 0 0 0,1 1 1 0 0,-1 0-1 0 0,0 0 0 0 0,1 0 0 0 0,-1 0 1 0 0,0 0-1 0 0,0 0 0 0 0,0-1 1 0 0,0 1-1 0 0,0 0 0 0 0,0 0 0 0 0,0 0 1 0 0,0 0-1 0 0,0 0 0 0 0,-1 0 1 0 0,1 0-1 0 0,0-1 0 0 0,0 1 0 0 0,-1 0 1 0 0,1 0-1 0 0,-1 0 0 0 0,1 0 1 0 0,0-1-1 0 0,-1 1 0 0 0,0 0 0 0 0,1-1 1 0 0,-1 2 7 0 0,0 4 64 0 0,-39 128 284 0 0,16-73-298 0 0,2 2-48 0 0,12-41-71 0 0,1 1 0 0 0,2 0 0 0 0,0 0 0 0 0,1 1 0 0 0,2-1 0 0 0,0 1 0 0 0,2 0 0 0 0,0 20 69 0 0,2-43-118 0 0,0 1 1 0 0,0-1-1 0 0,0 0 0 0 0,1 0 0 0 0,-1 0 1 0 0,0 0-1 0 0,1 0 0 0 0,-1 0 0 0 0,0 0 0 0 0,1 0 1 0 0,-1 0-1 0 0,1 0 0 0 0,0 0 0 0 0,-1 0 1 0 0,1 0-1 0 0,0-1 0 0 0,0 1 0 0 0,-1 0 1 0 0,1 0-1 0 0,0-1 0 0 0,0 1 0 0 0,0 0 0 0 0,0-1 1 0 0,0 1-1 0 0,0-1 0 0 0,0 1 0 0 0,0-1 1 0 0,0 0-1 0 0,0 1 0 0 0,0-1 0 0 0,0 0 1 0 0,0 0-1 0 0,0 1 0 0 0,1-1 0 0 0,-1 0 1 0 0,0 0-1 0 0,0-1 0 0 0,0 1 0 0 0,0 0 0 0 0,0 0 1 0 0,0 0-1 0 0,0-1 0 0 0,0 1 0 0 0,0 0 1 0 0,1-1 117 0 0,46-20-10078 0 0,-34 13 4704 0 0</inkml:trace>
  <inkml:trace contextRef="#ctx0" brushRef="#br0" timeOffset="278.085">1334 586 6529 0 0,'0'0'2873'0'0,"0"0"-1657"0"0,0 0-477 0 0,0 0 111 0 0,0 0 139 0 0,-23 36 18 0 0,-73 113-76 0 0,53-54 437 0 0,41-84-1198 0 0,0-7-106 0 0,0 1 0 0 0,1 0-1 0 0,-1-1 1 0 0,1 1 0 0 0,1 0 0 0 0,-1 0 0 0 0,1 0 0 0 0,-1 0 0 0 0,1 0 0 0 0,1 0 0 0 0,-1 0 0 0 0,1 0 0 0 0,0-1 0 0 0,0 1 0 0 0,0 0 0 0 0,1 0 0 0 0,-1-1 0 0 0,1 1 0 0 0,0 0 0 0 0,1-1 0 0 0,-1 0 0 0 0,1 0 0 0 0,0 0 0 0 0,0 0 0 0 0,0 0 0 0 0,0 0 0 0 0,1-1 0 0 0,-1 0 0 0 0,1 1 0 0 0,0-1 0 0 0,0-1 0 0 0,0 1 0 0 0,1 0 0 0 0,-1-1 0 0 0,3 1-64 0 0,2-1 145 0 0,0 0 1 0 0,0-1 0 0 0,0 0 0 0 0,0 0-1 0 0,0-1 1 0 0,0 0 0 0 0,0 0 0 0 0,0-1-1 0 0,0-1 1 0 0,0 1 0 0 0,0-2 0 0 0,0 1 0 0 0,-1-1-1 0 0,1 0 1 0 0,-1-1 0 0 0,0 0 0 0 0,0 0-1 0 0,0-1 1 0 0,-1 0 0 0 0,1 0 0 0 0,-1-1-1 0 0,0 0 1 0 0,-1 0 0 0 0,6-7-146 0 0,-1 2 139 0 0,-1-1 1 0 0,0 0 0 0 0,-1-1-1 0 0,0 1 1 0 0,-1-2 0 0 0,-1 1-1 0 0,0-1 1 0 0,-1-1 0 0 0,0 1-1 0 0,-1-1 1 0 0,-1 0 0 0 0,0 0-1 0 0,-1 0 1 0 0,-1-3-140 0 0,0 12-63 0 0,0 0-1 0 0,-1 0 1 0 0,0 0 0 0 0,-1 0 0 0 0,1 0-1 0 0,-1 0 1 0 0,0 0 0 0 0,-1-1 0 0 0,1 1-1 0 0,-1 0 1 0 0,0 0 0 0 0,-1 0-1 0 0,1 1 1 0 0,-1-1 0 0 0,0 0 0 0 0,-1 1-1 0 0,0-1 1 0 0,0 1 0 0 0,0-1 0 0 0,0 1-1 0 0,-1 0 1 0 0,1 1 0 0 0,-1-1 0 0 0,-1 1-1 0 0,1-1 1 0 0,-1 1 0 0 0,1 1-1 0 0,-1-1 1 0 0,0 1 0 0 0,0-1 0 0 0,-1 1-1 0 0,0 0 64 0 0,1 2-294 0 0,-1 0-1 0 0,1 1 0 0 0,0-1 1 0 0,-1 1-1 0 0,1 0 0 0 0,-1 0 0 0 0,1 1 1 0 0,0-1-1 0 0,-1 1 0 0 0,1 1 1 0 0,0-1-1 0 0,0 1 0 0 0,0 0 0 0 0,-4 2 295 0 0,-39 29-8735 0 0,33-17-743 0 0</inkml:trace>
  <inkml:trace contextRef="#ctx0" brushRef="#br0" timeOffset="725.882">1689 1021 10482 0 0,'0'0'1459'0'0,"0"0"-268"0"0,0 0-3 0 0,0 0 117 0 0,0 0-74 0 0,0 0-281 0 0,0 0-196 0 0,0 0-130 0 0,0 0-120 0 0,2-31-118 0 0,7-98-110 0 0,8 63-21 0 0,-10 56-218 0 0,-2 1-31 0 0,0 0 0 0 0,1 0 1 0 0,-1 1-1 0 0,2 0 0 0 0,-1 0 1 0 0,1 0-1 0 0,0 1 0 0 0,1 0 1 0 0,-1 0-1 0 0,2 0 0 0 0,-1 1 1 0 0,1 1-1 0 0,-1 0 0 0 0,1 0 1 0 0,1 0-1 0 0,-1 1 0 0 0,1 1 0 0 0,0-1 1 0 0,9-1-7 0 0,-16 7-14 0 0,-1 1 0 0 0,1-1 0 0 0,-1 1 0 0 0,0-1 0 0 0,0 1 0 0 0,0 0 0 0 0,0-1 0 0 0,0 1 0 0 0,0 0 1 0 0,-1 0-1 0 0,0 1 0 0 0,1-1 0 0 0,-1 0 0 0 0,0 0 0 0 0,-1 0 0 0 0,1 1 0 0 0,-1-1 0 0 0,1 1 0 0 0,-1-1 0 0 0,0 0 0 0 0,0 1 0 0 0,0-1 0 0 0,-1 1 1 0 0,1-1-1 0 0,-1 2 14 0 0,1-2-4 0 0,1 96 13 0 0,-1-98-7 0 0,0-1-1 0 0,1 1 1 0 0,-1 0 0 0 0,0 0 0 0 0,0 0-1 0 0,0 0 1 0 0,1 0 0 0 0,-1 0-1 0 0,0 0 1 0 0,1 0 0 0 0,-1 0-1 0 0,1-1 1 0 0,-1 1 0 0 0,1 0 0 0 0,-1 0-1 0 0,1-1 1 0 0,-1 1 0 0 0,1 0-1 0 0,0-1 1 0 0,-1 1 0 0 0,1 0-1 0 0,0-1 1 0 0,0 1 0 0 0,0-1 0 0 0,-1 1-1 0 0,1-1 1 0 0,0 0 0 0 0,0 1-1 0 0,0-1 1 0 0,0 0 0 0 0,0 0-1 0 0,0 1 1 0 0,0-1 0 0 0,0 0 0 0 0,0 0-1 0 0,-1 0 1 0 0,1 0 0 0 0,0 0-1 0 0,0 0 1 0 0,0-1 0 0 0,0 1-1 0 0,0 0 1 0 0,0 0 0 0 0,0-1-1 0 0,0 1 1 0 0,0 0 0 0 0,-1-1 0 0 0,1 1-1 0 0,0-1-1 0 0,39-24 246 0 0,139-151 140 0 0,-112 111 79 0 0,-61 106-70 0 0,-43 215 166 0 0,52-186-1792 0 0,24-45-4988 0 0,-29-23 923 0 0,-5 1-4513 0 0</inkml:trace>
  <inkml:trace contextRef="#ctx0" brushRef="#br0" timeOffset="1432.896">2610 899 872 0 0,'0'0'735'0'0,"0"0"35"0"0,0 0 202 0 0,0 0 215 0 0,0 0-16 0 0,0 0-273 0 0,0 0-273 0 0,0 0-73 0 0,0 0 137 0 0,0 0 186 0 0,0 0 67 0 0,0 0-16 0 0,0 0-49 0 0,20-2-9 0 0,64-10 15 0 0,-67 9-540 0 0,0-1 1 0 0,0-1-1 0 0,0 0 1 0 0,-1-1 0 0 0,0-1-1 0 0,0-1 1 0 0,-1 0-1 0 0,0-1 1 0 0,3-3-344 0 0,-11 8 82 0 0,-1 1-7 0 0,0 0 0 0 0,0 0 0 0 0,0 0 0 0 0,0-1 0 0 0,-1 0 1 0 0,1 0-1 0 0,-1-1 0 0 0,0 1 0 0 0,0-1 0 0 0,-1 0 0 0 0,1-1 1 0 0,-1 1-1 0 0,-1-1 0 0 0,1 0 0 0 0,-1 0 0 0 0,0 0 0 0 0,0 0 0 0 0,0 0 1 0 0,-1-1-1 0 0,0 1 0 0 0,0-1 0 0 0,-1 0 0 0 0,0 1 0 0 0,0-1 1 0 0,-1 0-1 0 0,1 0 0 0 0,-1 0 0 0 0,-1-3-75 0 0,-1 6-33 0 0,1 0 0 0 0,-1 1 0 0 0,1-1 0 0 0,-1 1 0 0 0,-1-1 0 0 0,1 1-1 0 0,0 0 1 0 0,-1 0 0 0 0,1 0 0 0 0,-1 0 0 0 0,0 0 0 0 0,0 1 0 0 0,0-1 0 0 0,-1 1 0 0 0,1 0 0 0 0,0 0 0 0 0,-1 0-1 0 0,0 0 1 0 0,1 0 0 0 0,-1 1 0 0 0,0 0 0 0 0,0 0 0 0 0,1 0 0 0 0,-1 0 0 0 0,0 1 0 0 0,0-1 0 0 0,0 1 0 0 0,0 0 33 0 0,-6-1-83 0 0,1 1 0 0 0,-1 0 0 0 0,1 0 0 0 0,-1 1 0 0 0,1 1 0 0 0,-1-1 0 0 0,1 1 0 0 0,0 1 0 0 0,0 0 0 0 0,0 0 0 0 0,-2 2 83 0 0,-3 1-34 0 0,0 1-1 0 0,1 1 0 0 0,-1 0 1 0 0,2 1-1 0 0,-1 0 1 0 0,2 0-1 0 0,-1 2 1 0 0,1-1-1 0 0,1 2 1 0 0,0-1-1 0 0,0 1 1 0 0,1 1-1 0 0,1 0 1 0 0,0 0-1 0 0,1 0 1 0 0,0 1-1 0 0,1 0 1 0 0,0 1-1 0 0,2-1 1 0 0,-1 1-1 0 0,2 0 1 0 0,0 0-1 0 0,1 0 1 0 0,0 1-1 0 0,1-1 0 0 0,1 10 36 0 0,2-18-16 0 0,0-1 1 0 0,1 1 0 0 0,-1-1-1 0 0,1 0 1 0 0,0 1 0 0 0,1-1-1 0 0,-1-1 1 0 0,1 1 0 0 0,0 0-1 0 0,1-1 1 0 0,0 0 0 0 0,-1 0 0 0 0,1 0-1 0 0,1-1 1 0 0,-1 0 0 0 0,1 0-1 0 0,0 0 1 0 0,0 0 0 0 0,6 2 14 0 0,128 38-1877 0 0,-47-37-2377 0 0,-30-6-2180 0 0,-42-1 2887 0 0</inkml:trace>
  <inkml:trace contextRef="#ctx0" brushRef="#br0" timeOffset="1796.322">3184 1032 11771 0 0,'0'0'934'0'0,"0"0"-264"0"0,0 0-75 0 0,0 0 5 0 0,0 0-81 0 0,0 0-89 0 0,0 0 20 0 0,0 0 98 0 0,0 0 60 0 0,0 0-8 0 0,0 0-117 0 0,0 0-152 0 0,26-23-103 0 0,84-72-40 0 0,48-55 753 0 0,-115 120-746 0 0,-43 30-226 0 0,0 0-38 0 0,-8 44 30 0 0,0 96 347 0 0,11-136-262 0 0,-1 1-1 0 0,1-1 0 0 0,0 0 0 0 0,1 0 0 0 0,-1 0 0 0 0,1 0 1 0 0,0 0-1 0 0,0-1 0 0 0,0 0 0 0 0,0 0 0 0 0,1 0 1 0 0,-1 0-1 0 0,1-1 0 0 0,0 1 0 0 0,0-1 0 0 0,0 0 1 0 0,0-1-1 0 0,0 1 0 0 0,0-1 0 0 0,0 0 0 0 0,0 0 1 0 0,1-1-1 0 0,-1 0 0 0 0,0 0 0 0 0,0 0 0 0 0,1 0 0 0 0,-1-1 1 0 0,0 0-1 0 0,0 0 0 0 0,0 0 0 0 0,0-1 0 0 0,0 0 1 0 0,0 1-1 0 0,0-2 0 0 0,3-1-45 0 0,12-7 106 0 0,0 0 1 0 0,-1-1-1 0 0,0-1 0 0 0,-1-1 0 0 0,-1-1 1 0 0,0 0-1 0 0,-1-1 0 0 0,4-6-106 0 0,68-88-4040 0 0,-62 70-906 0 0,-10 11-2609 0 0,-7 14 1404 0 0</inkml:trace>
  <inkml:trace contextRef="#ctx0" brushRef="#br0" timeOffset="2047.881">4331 1 15163 0 0,'0'0'1043'0'0,"0"0"-356"0"0,0 0-134 0 0,0 0 28 0 0,-7 36-12 0 0,-21 118-69 0 0,-5 45 1026 0 0,-4 152-1526 0 0,32-176-2855 0 0,4-137-1795 0 0,1-1-3901 0 0,0-33 3985 0 0</inkml:trace>
  <inkml:trace contextRef="#ctx0" brushRef="#br0" timeOffset="2279.479">3970 561 17516 0 0,'0'0'997'0'0,"0"0"-398"0"0,0 0-234 0 0,0 0-31 0 0,0 0-25 0 0,0 0-90 0 0,0 0-63 0 0,0 0-39 0 0,0 0-27 0 0,36-5 22 0 0,112-11-26 0 0,-42 26-26 0 0,98 21-2478 0 0,-136-27-1769 0 0,0-3-3793 0 0,-43-1 1605 0 0</inkml:trace>
  <inkml:trace contextRef="#ctx0" brushRef="#br0" timeOffset="2451.979">4821 557 10226 0 0,'0'0'3266'0'0,"0"0"-1753"0"0,0 0-816 0 0,0 0-204 0 0,0 0-135 0 0,0 0-114 0 0,0 0-83 0 0,-12 33-26 0 0,-36 104 41 0 0,47-135-155 0 0,-1 0 0 0 0,1 1 0 0 0,0-1 0 0 0,-1 1 1 0 0,1-1-1 0 0,0 1 0 0 0,1 0 0 0 0,-1-1 0 0 0,0 1 0 0 0,1 0 0 0 0,-1-1 0 0 0,1 1 0 0 0,0 0 0 0 0,0 0 1 0 0,0-1-1 0 0,0 1 0 0 0,1 0 0 0 0,-1 0 0 0 0,1-1 0 0 0,-1 1 0 0 0,1 0 0 0 0,0-1 0 0 0,0 1 1 0 0,0-1-1 0 0,1 1 0 0 0,-1-1 0 0 0,0 0 0 0 0,1 1 0 0 0,0-1 0 0 0,1 1-21 0 0,4 5 163 0 0,-3-3-83 0 0,-1-1-1 0 0,1 0 0 0 0,0 0 1 0 0,1 0-1 0 0,-1-1 0 0 0,1 1 0 0 0,-1-1 1 0 0,1 0-1 0 0,0 0 0 0 0,0-1 1 0 0,1 0-1 0 0,-1 0 0 0 0,0 0 1 0 0,1 0-1 0 0,-1-1 0 0 0,1 0 1 0 0,0 0-1 0 0,-1 0 0 0 0,1-1 1 0 0,0 0-1 0 0,-1 0 0 0 0,1 0 1 0 0,0-1-1 0 0,-1 0 0 0 0,1 0 1 0 0,-1 0-1 0 0,1-1 0 0 0,-1 0 1 0 0,4-1-80 0 0,12-10 45 0 0,-1 0 0 0 0,0-1 0 0 0,-1 0 0 0 0,0-2 0 0 0,-1 0 0 0 0,-1-1 0 0 0,11-16-45 0 0,16-23-2933 0 0,-5-2-4161 0 0,-31 44 2068 0 0,-4 6-602 0 0</inkml:trace>
  <inkml:trace contextRef="#ctx0" brushRef="#br0" timeOffset="2816.872">5406 881 12371 0 0,'0'0'1599'0'0,"0"0"-466"0"0,0 0 10 0 0,0 0 223 0 0,0 0-2 0 0,0 0-258 0 0,0 0-296 0 0,0 0-239 0 0,0 0-165 0 0,0 0-70 0 0,0 0-54 0 0,0 0-79 0 0,0 0-92 0 0,20-31-39 0 0,61-98-20 0 0,-29 61 25 0 0,-47 62-96 0 0,1 0 0 0 0,0 0 0 0 0,0 0 0 0 0,0 1-1 0 0,1 0 1 0 0,0 0 0 0 0,0 0 0 0 0,0 1 0 0 0,0 0 0 0 0,1 1-1 0 0,-1-1 1 0 0,1 1 0 0 0,0 1 0 0 0,0 0 0 0 0,0 0 0 0 0,5 0 19 0 0,-11 3-22 0 0,0 1 1 0 0,0 0 0 0 0,0-1-1 0 0,0 1 1 0 0,0 0 0 0 0,0 0-1 0 0,0 1 1 0 0,-1-1 0 0 0,1 0-1 0 0,-1 1 1 0 0,0-1 0 0 0,0 0-1 0 0,0 1 1 0 0,0-1 0 0 0,0 1-1 0 0,0 0 1 0 0,-1-1 0 0 0,1 1-1 0 0,-1 0 1 0 0,0-1 0 0 0,0 1-1 0 0,0 0 1 0 0,0-1 0 0 0,0 1-1 0 0,0 0 1 0 0,-1 0 21 0 0,1 0-2 0 0,0-2 8 0 0,0 1 1 0 0,-1 1-1 0 0,1 0 1 0 0,-1 0 0 0 0,1 0 0 0 0,0 0 0 0 0,0 0 0 0 0,0-1 0 0 0,0 1 0 0 0,1 0 0 0 0,-1 0 0 0 0,1 0 0 0 0,0 0 0 0 0,0-1 0 0 0,0 1 0 0 0,0 0 0 0 0,0-1 0 0 0,0 1 0 0 0,1-1 0 0 0,-1 1 0 0 0,1-1 0 0 0,0 0 0 0 0,0 0-1 0 0,0 0 1 0 0,0 0 0 0 0,0 0 0 0 0,0 0 0 0 0,0 0 0 0 0,1 0 0 0 0,-1-1 0 0 0,1 1 0 0 0,-1-1 0 0 0,1 0 0 0 0,0 0 0 0 0,-1 0 0 0 0,1 0 0 0 0,0 0 0 0 0,0-1 0 0 0,0 1-7 0 0,10-3 92 0 0,0-1 1 0 0,0 0 0 0 0,0 0 0 0 0,0-1-1 0 0,-1-1 1 0 0,0 0 0 0 0,0-1-1 0 0,0 0 1 0 0,0-1 0 0 0,6-5-93 0 0,26-13 226 0 0,-44 25-225 0 0,13-8 65 0 0,0 1 0 0 0,1 1 0 0 0,0 0 1 0 0,0 1-1 0 0,0 0 0 0 0,0 1 1 0 0,1 1-1 0 0,11-1-66 0 0,-24 6 21 0 0,1 1-1 0 0,-1-1 1 0 0,0 1-1 0 0,0 0 1 0 0,0 0-1 0 0,-1 0 1 0 0,1 0-1 0 0,-1 0 1 0 0,0 0-1 0 0,1 1 0 0 0,-1-1 1 0 0,-1 0-1 0 0,1 0 1 0 0,0 1-1 0 0,-1-1 1 0 0,0 1-1 0 0,0-1 1 0 0,0 0-1 0 0,0 1 1 0 0,0-1-1 0 0,-1 1 1 0 0,1-1-1 0 0,-1 0 1 0 0,0 1-1 0 0,-1 1-20 0 0,-28 153-1080 0 0,46-135-2218 0 0,3-19-6045 0 0,-10-4-1541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60 6017 0 0,'0'0'1321'0'0,"0"0"-144"0"0,0 0 62 0 0,0 0 164 0 0,0 0 89 0 0,0 0-86 0 0,0 0-195 0 0,0 0-203 0 0,0 0-197 0 0,0 0-184 0 0,0 0-160 0 0,-3 2-105 0 0,-12 35 1911 0 0,46-37 461 0 0,-27-2-2615 0 0,-1 0-1 0 0,1-1 1 0 0,-1 1 0 0 0,0-1 0 0 0,0 1 0 0 0,0-1 0 0 0,0 0 0 0 0,0 0 0 0 0,-1-1 0 0 0,1 1 0 0 0,-1 0-1 0 0,0-1 1 0 0,0 1 0 0 0,0-1 0 0 0,-1 0 0 0 0,1 0 0 0 0,-1 0 0 0 0,0 0 0 0 0,0 1 0 0 0,0-2 0 0 0,-1 1-1 0 0,1 0 1 0 0,-1 0 0 0 0,0 0 0 0 0,0 0 0 0 0,-1-2-119 0 0,-7 2-1582 0 0,4 15-12378 0 0,4-4 2895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7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 11074 0 0,'0'0'2418'0'0,"0"0"-427"0"0,0 0-301 0 0,0 0-140 0 0,0 0-197 0 0,0 0-267 0 0,0 0-253 0 0,0 0-198 0 0,0 0-149 0 0,0 0-148 0 0,0 0-130 0 0,0 0-90 0 0,0 0-58 0 0,-3-1-32 0 0,-5-2-19 0 0,10 4 8 0 0,2 1 6 0 0,6-1-14 0 0,-10 0-1 0 0,0-1 1 0 0,0 0-1 0 0,-1 1 1 0 0,1-1-1 0 0,0 1 0 0 0,0-1 1 0 0,0 0-1 0 0,0 1 1 0 0,0-1-1 0 0,0 1 0 0 0,0-1 1 0 0,0 1-1 0 0,0-1 1 0 0,0 0-1 0 0,0 1 0 0 0,0-1 1 0 0,0 1-1 0 0,0-1 1 0 0,1 0-1 0 0,-1 1 0 0 0,0-1 1 0 0,0 1-1 0 0,0-1 1 0 0,1 0-1 0 0,-1 1 0 0 0,0-1 1 0 0,0 0-1 0 0,1 1 1 0 0,-1-1-1 0 0,0 0 0 0 0,1 0 1 0 0,-1 1-1 0 0,0-1 1 0 0,1 0-1 0 0,-1 0 0 0 0,0 1 1 0 0,1-1-1 0 0,-1 0 1 0 0,1 0-1 0 0,-1 0 0 0 0,0 0 1 0 0,1 0-1 0 0,-1 0 1 0 0,1 0-1 0 0,-1 1 1 0 0,1-1-1 0 0,-1 0 0 0 0,0-1 1 0 0,1 1-1 0 0,-1 0 1 0 0,1 0-9 0 0,-33 25 333 0 0,31-24-346 0 0,1-1-22 0 0,0 0-30 0 0,15-4-1034 0 0,18-12-2253 0 0,-13 3-5158 0 0,-12 6-2784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0:48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225 574 0 0 0,'0'0'749'0'0,"0"0"470"0"0,0 0 263 0 0,0 0 136 0 0,0 0 31 0 0,0 0-28 0 0,0 0-90 0 0,0 0-123 0 0,0 0-141 0 0,0 0-180 0 0,0 0-127 0 0,-2-15-80 0 0,-4-47-65 0 0,5 59-661 0 0,1 0 0 0 0,-1 0 1 0 0,1 0-1 0 0,-1 0 0 0 0,0 1 0 0 0,0-1 0 0 0,0 0 0 0 0,0 1 0 0 0,-1-1 0 0 0,1 1 1 0 0,-1-1-1 0 0,1 1 0 0 0,-1-1 0 0 0,0 1 0 0 0,0 0 0 0 0,0 0 0 0 0,0 0 0 0 0,0 0 1 0 0,-1 1-1 0 0,-1-2-154 0 0,-4-4 435 0 0,-75-41 1580 0 0,81 47-1984 0 0,-12 8-204 0 0,10 3 217 0 0,-1 6-28 0 0,1 0 0 0 0,1 1 1 0 0,0 0-1 0 0,2-1 0 0 0,0 1 1 0 0,0 0-1 0 0,2 11-16 0 0,-1-7 3 0 0,3 3 36 0 0,0 0 0 0 0,2 0 0 0 0,1-1 0 0 0,0 1 1 0 0,2-1-1 0 0,6 11-39 0 0,102 239 426 0 0,-69-171-150 0 0,-24-53-161 0 0,-1 0 0 0 0,-2 1 1 0 0,-3 1-1 0 0,8 41-115 0 0,-18 82 748 0 0,-10-165-682 0 0,0-1 0 0 0,0 1-1 0 0,-1-1 1 0 0,0 0 0 0 0,-1 0 0 0 0,0 0 0 0 0,0-1 0 0 0,-1 1 0 0 0,1-1 0 0 0,-2-1-1 0 0,1 1 1 0 0,-1-1 0 0 0,0 0 0 0 0,0 0 0 0 0,-1-1 0 0 0,1 0 0 0 0,-1-1 0 0 0,0 1 0 0 0,-1-1-1 0 0,1-1 1 0 0,-1 0 0 0 0,1 0 0 0 0,-1-1 0 0 0,0 0 0 0 0,0 0 0 0 0,0-1 0 0 0,0 0-1 0 0,-1-1 1 0 0,1 0 0 0 0,-2 0-66 0 0,2 1-48 0 0,1 0 0 0 0,0-1-1 0 0,-1 0 1 0 0,1-1 0 0 0,0 1-1 0 0,0-2 1 0 0,-1 1 0 0 0,1-1-1 0 0,0 0 1 0 0,0-1 0 0 0,1 0 0 0 0,-1 0-1 0 0,0 0 1 0 0,1-1 0 0 0,0-1-1 0 0,0 1 1 0 0,0-1 0 0 0,-4-4 48 0 0,2-26-3946 0 0,17 13-4966 0 0,-1 17-2185 0 0</inkml:trace>
  <inkml:trace contextRef="#ctx0" brushRef="#br0" timeOffset="915.964">888 784 448 0 0,'0'0'1568'0'0,"0"0"-23"0"0,0 0 16 0 0,0 0-42 0 0,0 0-138 0 0,0 0-206 0 0,0 0-211 0 0,0 0-151 0 0,0 0-95 0 0,0 0-119 0 0,0 0-103 0 0,0 0-90 0 0,0 0-56 0 0,-16 0-25 0 0,-48 1 14 0 0,-39 25 1882 0 0,32 17-1164 0 0,71-40-1078 0 0,1 0-1 0 0,-1 0 1 0 0,1-1-1 0 0,-1 1 1 0 0,1 0-1 0 0,0-1 1 0 0,0 1 0 0 0,0-1-1 0 0,0 1 1 0 0,0-1-1 0 0,1 1 1 0 0,-1-1-1 0 0,1 0 1 0 0,0 0 0 0 0,0 1-1 0 0,-1-1 1 0 0,1-1-1 0 0,1 1 1 0 0,-1 0-1 0 0,0 0 1 0 0,0-1 0 0 0,1 1-1 0 0,-1-1 1 0 0,0 0-1 0 0,1 0 1 0 0,0 1 21 0 0,5 3-31 0 0,101 46 643 0 0,-104-49-603 0 0,0-1-1 0 0,0 1 1 0 0,-1 0-1 0 0,1 0 0 0 0,-1 0 1 0 0,1 1-1 0 0,-1 0 1 0 0,0-1-1 0 0,0 2 1 0 0,0-1-1 0 0,0 0 1 0 0,0 1-1 0 0,-1-1 1 0 0,3 5-9 0 0,-6-5 10 0 0,0-1-1 0 0,0 1 1 0 0,0 0 0 0 0,-1 0 0 0 0,1-1-1 0 0,-1 1 1 0 0,1 0 0 0 0,-1-1 0 0 0,0 1 0 0 0,0-1-1 0 0,0 1 1 0 0,-1-1 0 0 0,1 1 0 0 0,-1-1-1 0 0,1 0 1 0 0,-1 1 0 0 0,0-1 0 0 0,1 0 0 0 0,-1 0-1 0 0,0-1 1 0 0,-1 1 0 0 0,1 0 0 0 0,0-1-1 0 0,0 1 1 0 0,-1-1 0 0 0,1 1 0 0 0,-1-1 0 0 0,1 0-1 0 0,-2 0-9 0 0,-6 6-8 0 0,-84 59-8 0 0,54-40 44 0 0,1 2 0 0 0,2 1 0 0 0,1 2 0 0 0,-32 35-28 0 0,64-62 3 0 0,1-1 0 0 0,-1 1 0 0 0,1 0 0 0 0,0 0 0 0 0,0 0 0 0 0,1 0 0 0 0,-1 1 0 0 0,1-1 1 0 0,0 1-1 0 0,0-1 0 0 0,0 1 0 0 0,1 0 0 0 0,0 0 0 0 0,0 0 0 0 0,0-1 0 0 0,0 1 0 0 0,1 0 1 0 0,0 0-1 0 0,0 0 0 0 0,0 0 0 0 0,1 4-3 0 0,3-6 74 0 0,0 0-1 0 0,1 0 1 0 0,-1-1 0 0 0,1 1 0 0 0,-1-1 0 0 0,1 0-1 0 0,0 0 1 0 0,0 0 0 0 0,0-1 0 0 0,0 0 0 0 0,0 0-1 0 0,0 0 1 0 0,0 0 0 0 0,0-1 0 0 0,0 0 0 0 0,0 0-1 0 0,0 0 1 0 0,1-1-74 0 0,22 1 3 0 0,0-1-1 0 0,1-2 1 0 0,-1-1 0 0 0,-1-1-1 0 0,1-1 1 0 0,-1-1 0 0 0,6-4-3 0 0,-7 1-6011 0 0,-21 6 1045 0 0,2 4-3468 0 0</inkml:trace>
  <inkml:trace contextRef="#ctx0" brushRef="#br0" timeOffset="1215.735">1213 924 5641 0 0,'0'0'979'0'0,"0"0"-141"0"0,0 0 166 0 0,0 0 276 0 0,0 0 156 0 0,0 0-43 0 0,0 0-213 0 0,0 0-248 0 0,0 0-204 0 0,0 0-194 0 0,-14 34-186 0 0,-43 106-109 0 0,30-52 7 0 0,21-67-266 0 0,1 0 0 0 0,0 0 0 0 0,2 1 0 0 0,1-1-1 0 0,1 1 1 0 0,0 0 0 0 0,2-1 0 0 0,2 13 20 0 0,10-14-1553 0 0,33-35-12603 0 0,-41 11 13248 0 0</inkml:trace>
  <inkml:trace contextRef="#ctx0" brushRef="#br0" timeOffset="1444.233">1092 862 424 0 0,'0'0'1735'0'0,"0"0"98"0"0,0 0 54 0 0,0 0-3 0 0,0 0-170 0 0,0 0-279 0 0,31 0-216 0 0,100-1-151 0 0,213-20 2910 0 0,-318 21-4048 0 0,6 0-299 0 0,-11 0-3010 0 0,-38 11-5640 0 0,9-4 4679 0 0</inkml:trace>
  <inkml:trace contextRef="#ctx0" brushRef="#br0" timeOffset="1699.696">1108 1197 2537 0 0,'0'0'2183'0'0,"0"0"102"0"0,0 0 60 0 0,0 0-91 0 0,0 0-303 0 0,0 0-392 0 0,0 0-312 0 0,0 0-260 0 0,0 0-242 0 0,32-2-227 0 0,101-4-198 0 0,45-27-499 0 0,-89 13-2760 0 0,-32 4-5866 0 0,-41 12 1797 0 0</inkml:trace>
  <inkml:trace contextRef="#ctx0" brushRef="#br0" timeOffset="2494.687">1158 644 0 0 0,'0'0'440'0'0,"0"0"870"0"0,0 0 378 0 0,0 0 104 0 0,0 0-85 0 0,0 0-201 0 0,0 0-295 0 0,0 0-271 0 0,0 0-244 0 0,34-4-227 0 0,106-13-180 0 0,-2 13-73 0 0,-141-1 4186 0 0,-21-16-3675 0 0,12 11-499 0 0,0 0-1 0 0,0-1 1 0 0,1 0-1 0 0,0-1 1 0 0,1 0-1 0 0,0-1 1 0 0,1 0-1 0 0,1 0 1 0 0,0-1-1 0 0,0 0 1 0 0,2 0-1 0 0,0-1 1 0 0,-4-13-228 0 0,11 0-2542 0 0,20 19-8281 0 0,-19 8 9902 0 0,3 1-5144 0 0</inkml:trace>
  <inkml:trace contextRef="#ctx0" brushRef="#br0" timeOffset="3099.651">1860 1108 3665 0 0,'0'0'1721'0'0,"0"0"-222"0"0,0 0-52 0 0,0 0 64 0 0,0 0-41 0 0,0 0-191 0 0,0 0-279 0 0,0 0-252 0 0,0 0-194 0 0,0 0-178 0 0,0 0-165 0 0,0 0-115 0 0,0 0-74 0 0,-21 8-55 0 0,-61 27-4 0 0,80-35 30 0 0,-1 1 0 0 0,1 0 0 0 0,0 0 0 0 0,0 0 0 0 0,0 0 1 0 0,0 0-1 0 0,0 0 0 0 0,1 1 0 0 0,-1-1 0 0 0,0 1 0 0 0,0-1 0 0 0,1 1 1 0 0,-1 0-1 0 0,1-1 0 0 0,0 1 0 0 0,-1 0 0 0 0,1 0 0 0 0,0 0 1 0 0,0 0-1 0 0,0 0 0 0 0,0 0 0 0 0,1 0 0 0 0,-1 1 0 0 0,0-1 0 0 0,1 0 1 0 0,-1 1 6 0 0,0 6-54 0 0,-2 1-42 0 0,1 1 0 0 0,0-1 1 0 0,1 0-1 0 0,0 1 0 0 0,1-1 0 0 0,0 1 1 0 0,1-1-1 0 0,0 1 0 0 0,0-1 1 0 0,1 1-1 0 0,1-1 0 0 0,2 9 96 0 0,-3-15 38 0 0,0-1 0 0 0,0 1 0 0 0,0 0-1 0 0,0-1 1 0 0,1 1 0 0 0,-1-1 0 0 0,1 0 0 0 0,0 1-1 0 0,0-1 1 0 0,0-1 0 0 0,0 1 0 0 0,1 0-1 0 0,-1-1 1 0 0,1 0 0 0 0,0 0 0 0 0,-1 0-1 0 0,1 0 1 0 0,0 0 0 0 0,0-1 0 0 0,0 0-1 0 0,0 1 1 0 0,1-2 0 0 0,-1 1 0 0 0,0 0 0 0 0,0-1-1 0 0,1 0 1 0 0,-1 0 0 0 0,0 0 0 0 0,0-1-1 0 0,1 1 1 0 0,-1-1 0 0 0,2 0-38 0 0,5-2 290 0 0,0 0-1 0 0,0-1 1 0 0,-1 0-1 0 0,1-1 1 0 0,-1 0 0 0 0,0 0-1 0 0,-1-1 1 0 0,1-1-1 0 0,-1 1 1 0 0,0-2 0 0 0,7-6-290 0 0,2-3 245 0 0,0-1 0 0 0,0 0 0 0 0,-2-2 1 0 0,0 0-1 0 0,-2 0 0 0 0,0-2 0 0 0,-1 1 1 0 0,-1-2-1 0 0,-1 0 0 0 0,-1 0 1 0 0,3-13-246 0 0,-9 24-135 0 0,0 0 1 0 0,-1 0-1 0 0,0 0 1 0 0,-1-1-1 0 0,-1 1 1 0 0,0 0-1 0 0,0-1 1 0 0,-1 1-1 0 0,-1-1 1 0 0,0 1 0 0 0,0 0-1 0 0,-2-1 1 0 0,1 1-1 0 0,-2 0 1 0 0,1 0-1 0 0,-2 1 1 0 0,1-1-1 0 0,-2 1 1 0 0,1 0 0 0 0,-2 0-1 0 0,1 1 1 0 0,-2-1-1 0 0,1 2 1 0 0,-1-1-1 0 0,-1 1 1 0 0,0 0-1 0 0,-9-7 135 0 0,15 14-98 0 0,-1 0 0 0 0,-1 0 0 0 0,1 0 0 0 0,0 1 0 0 0,0-1 0 0 0,-1 1 0 0 0,1 0 0 0 0,0 1 0 0 0,-1-1 0 0 0,1 1 0 0 0,-1-1 0 0 0,1 1 0 0 0,-1 1 0 0 0,1-1 0 0 0,-1 1 0 0 0,1-1 0 0 0,-1 1 0 0 0,1 0 0 0 0,0 1 0 0 0,-1-1 0 0 0,1 1 0 0 0,0 0 0 0 0,0 0-1 0 0,0 0 1 0 0,1 1 0 0 0,-1-1 0 0 0,0 1 0 0 0,1 0 0 0 0,0 0 0 0 0,-1 0 0 0 0,1 0 0 0 0,0 1 0 0 0,1-1 0 0 0,-1 1 0 0 0,0 1 98 0 0,-2 6 16 0 0,0 0 0 0 0,0 1 0 0 0,1 0-1 0 0,1 0 1 0 0,0 0 0 0 0,1 0 0 0 0,0 0 0 0 0,1 0 0 0 0,0 0 0 0 0,1 1 0 0 0,0-1-1 0 0,1 1 1 0 0,0-1 0 0 0,1 0 0 0 0,1 0 0 0 0,0 0 0 0 0,0 0 0 0 0,1 0-1 0 0,6 10-15 0 0,0 0 58 0 0,2-1 0 0 0,0 0 0 0 0,1 0 0 0 0,1-1-1 0 0,1-1 1 0 0,1 0 0 0 0,1-1 0 0 0,0-1 0 0 0,1-1-1 0 0,1 0 1 0 0,1-1 0 0 0,0-1 0 0 0,1-1-1 0 0,0-1 1 0 0,17 7-58 0 0,-10-11-1965 0 0,-10-9-6595 0 0,-14-2 3738 0 0</inkml:trace>
  <inkml:trace contextRef="#ctx0" brushRef="#br0" timeOffset="3485.939">2616 659 6993 0 0,'0'0'2854'0'0,"0"0"-1597"0"0,0 0-442 0 0,0 0 127 0 0,0 0 179 0 0,0 0 40 0 0,0 0-175 0 0,0 0-242 0 0,0 0-212 0 0,0 0-176 0 0,-22 33-121 0 0,-70 102-94 0 0,15-5-18 0 0,66-111-178 0 0,0 0 0 0 0,2 0-1 0 0,0 1 1 0 0,1 0 0 0 0,1 0 0 0 0,1 1 0 0 0,1 0 0 0 0,1 0-1 0 0,0 0 1 0 0,2 0 0 0 0,0 3 55 0 0,1-18-12 0 0,1-1 0 0 0,-1 0-1 0 0,1 0 1 0 0,-1 0 0 0 0,1 0-1 0 0,1 1 1 0 0,-1-1 0 0 0,1 0 0 0 0,0 0-1 0 0,0 0 1 0 0,1 0 0 0 0,-1 0-1 0 0,1 0 1 0 0,0 0 0 0 0,0-1 0 0 0,1 1-1 0 0,0-1 1 0 0,-1 1 0 0 0,2-1 0 0 0,-1 0-1 0 0,0 0 1 0 0,1 0 0 0 0,-1-1-1 0 0,1 1 1 0 0,0-1 0 0 0,1 0 0 0 0,-1 0-1 0 0,0 0 1 0 0,5 2 12 0 0,2-2 74 0 0,-1 0-1 0 0,1 0 1 0 0,0-1 0 0 0,-1 0-1 0 0,1-1 1 0 0,0-1-1 0 0,0 1 1 0 0,0-2 0 0 0,0 1-1 0 0,0-1 1 0 0,-1-1 0 0 0,1 0-1 0 0,0-1 1 0 0,-1 0-1 0 0,0-1 1 0 0,0 1 0 0 0,0-2-1 0 0,0 0 1 0 0,1-1-74 0 0,0-1-137 0 0,25-20-2035 0 0,-19-1-2962 0 0,-8-1-4172 0 0,-7 24 7359 0 0</inkml:trace>
  <inkml:trace contextRef="#ctx0" brushRef="#br0" timeOffset="3731.539">2252 994 5561 0 0,'0'0'2475'0'0,"0"0"-468"0"0,0 0-234 0 0,0 0-81 0 0,0 0-210 0 0,0 0-286 0 0,35-5-208 0 0,114-15-141 0 0,41 1 1039 0 0,-55 12-2878 0 0,-78 7-9537 0 0,-47 0 2143 0 0</inkml:trace>
  <inkml:trace contextRef="#ctx0" brushRef="#br0" timeOffset="3979.366">3121 939 0 0 0,'0'0'1346'0'0,"0"0"214"0"0,0 0 136 0 0,0 0 77 0 0,0 0-69 0 0,0 0-221 0 0,0 0-225 0 0,0 0-157 0 0,33-1-155 0 0,108-2-186 0 0,-19-11 415 0 0,-27-2-935 0 0,-32 3-2822 0 0,-51 12-2225 0 0,-9 1 1356 0 0,-1 0-751 0 0</inkml:trace>
  <inkml:trace contextRef="#ctx0" brushRef="#br0" timeOffset="4179.365">3012 1248 5745 0 0,'0'0'1598'0'0,"0"0"214"0"0,0 0 175 0 0,0 0-45 0 0,0 0-330 0 0,0 0-419 0 0,35 1-346 0 0,114 3-237 0 0,-24-27 109 0 0,-10-5-596 0 0,52-15-798 0 0,-58 11-3731 0 0,-80 22-473 0 0,-11 5-3349 0 0</inkml:trace>
  <inkml:trace contextRef="#ctx0" brushRef="#br0" timeOffset="4718.727">4313 666 8674 0 0,'0'0'3909'0'0,"0"0"-2258"0"0,0 0-802 0 0,0 0-22 0 0,0 0 52 0 0,0 0-2 0 0,0 0-91 0 0,0 0-127 0 0,-31 19-99 0 0,-97 58-119 0 0,41-11 90 0 0,-166 152-474 0 0,244-210-110 0 0,1-2-6 0 0,-1 1 0 0 0,1 1 0 0 0,1 0 0 0 0,-1 0 0 0 0,1 0 0 0 0,1 1 1 0 0,0 0-1 0 0,0 0 0 0 0,0 1 0 0 0,1-1 0 0 0,-1 5 59 0 0,7-11-41 0 0,0 1 0 0 0,0-1 1 0 0,0 0-1 0 0,0 0 0 0 0,1 0 0 0 0,-1-1 1 0 0,1 1-1 0 0,-1 0 0 0 0,1 0 0 0 0,0-1 1 0 0,0 1-1 0 0,1-1 0 0 0,-1 0 0 0 0,0 1 1 0 0,1-1-1 0 0,-1 0 0 0 0,1-1 0 0 0,0 1 1 0 0,0 0-1 0 0,0-1 0 0 0,0 1 0 0 0,0-1 1 0 0,0 0-1 0 0,0 0 0 0 0,0 0 0 0 0,0-1 1 0 0,0 1-1 0 0,0-1 0 0 0,1 1 0 0 0,-1-1 1 0 0,0 0-1 0 0,0 0 0 0 0,1-1 0 0 0,-1 1 1 0 0,0-1-1 0 0,0 1 0 0 0,3-2 41 0 0,5 3-70 0 0,289 2 121 0 0,-175 8 1847 0 0,-112-49 333 0 0,-13 21-2091 0 0,-2-1-1 0 0,0 1 1 0 0,0-1 0 0 0,-2 1 0 0 0,0 0 0 0 0,-1 0-1 0 0,-1 0 1 0 0,0 1 0 0 0,-1 0 0 0 0,-1 0-1 0 0,-4-5-139 0 0,-24-61-68 0 0,23 45-268 0 0,-36-85-394 0 0,7 49-4335 0 0,38 69-4291 0 0,4 3 773 0 0</inkml:trace>
  <inkml:trace contextRef="#ctx0" brushRef="#br0" timeOffset="5150.124">4636 593 5089 0 0,'0'0'2729'0'0,"0"0"-433"0"0,0 0-333 0 0,0 0-312 0 0,0 0-466 0 0,0 0-505 0 0,0 0-366 0 0,0 0-228 0 0,0 0-81 0 0,0 0 0 0 0,0 0 11 0 0,0 0 30 0 0,-5 13-6 0 0,-36 103 44 0 0,-49 181-452 0 0,88-294 387 0 0,0 0 0 0 0,1 0 0 0 0,0 0 0 0 0,-1 0 0 0 0,1 1 0 0 0,0-1 0 0 0,1 0 0 0 0,-1 0 0 0 0,0 1 0 0 0,1-1 0 0 0,0 1 0 0 0,0-1 0 0 0,0 0 0 0 0,0 1 0 0 0,1-1 0 0 0,-1 0 0 0 0,1 1 0 0 0,0-1 0 0 0,0 0 0 0 0,0 0 1 0 0,0 0-1 0 0,0 0 0 0 0,1 0 0 0 0,-1 0 0 0 0,1 0 0 0 0,0 0 0 0 0,0 0 0 0 0,0-1 0 0 0,1 1 0 0 0,-1-1 0 0 0,0 1 0 0 0,1-1 0 0 0,-1 0 0 0 0,1 0 0 0 0,0 0 0 0 0,0-1 0 0 0,0 1 0 0 0,0 0 0 0 0,0-1 0 0 0,3 1-19 0 0,175 5 3201 0 0,-28-32-2142 0 0,-145 25-1447 0 0,-2-1-1559 0 0,-4-1-8572 0 0,-2 1 2531 0 0</inkml:trace>
  <inkml:trace contextRef="#ctx0" brushRef="#br0" timeOffset="5562.85">4301 342 6329 0 0,'0'0'3262'0'0,"0"0"-1516"0"0,0 0-632 0 0,0 0-97 0 0,0 0-7 0 0,0 0-43 0 0,0 0-110 0 0,0 0-74 0 0,0 0-19 0 0,0 0-53 0 0,32-7-79 0 0,105-23-113 0 0,1 17 454 0 0,22 9-351 0 0,-160 4-629 0 0,0 0 64 0 0,0-1-1 0 0,0 1 0 0 0,0 0 0 0 0,0-1 0 0 0,0 1 0 0 0,0 0 0 0 0,0-1 1 0 0,0 1-1 0 0,0 0 0 0 0,0 0 0 0 0,0-1 0 0 0,0 1 0 0 0,0 0 0 0 0,0-1 1 0 0,0 1-1 0 0,0 0 0 0 0,0-1 0 0 0,0 1 0 0 0,1 0 0 0 0,-1 0 0 0 0,0-1 1 0 0,0 1-1 0 0,0 0 0 0 0,0 0 0 0 0,1-1 0 0 0,-1 1 0 0 0,0 0 0 0 0,0 0 1 0 0,1 0-1 0 0,-1-1 0 0 0,0 1 0 0 0,0 0 0 0 0,1 0 0 0 0,-1 0 1 0 0,0 0-1 0 0,0 0 0 0 0,1 0 0 0 0,-1-1 0 0 0,0 1 0 0 0,1 0 0 0 0,-1 0 1 0 0,0 0-1 0 0,0 0 0 0 0,1 0-56 0 0,-9-5-208 0 0,-109-62 456 0 0,111 62-244 0 0,-3-1-32 0 0,1 0 0 0 0,0 0 0 0 0,1-1 0 0 0,-1 0 0 0 0,2 0 0 0 0,-1 0 0 0 0,1-1 0 0 0,0 0 0 0 0,0-1 0 0 0,1 1 0 0 0,0-1 0 0 0,-3-9 28 0 0,-2-31-2167 0 0,9 15-4825 0 0,1 22-4102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2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 4689 0 0,'0'0'1630'0'0,"0"0"-421"0"0,0 0-317 0 0,0 0-30 0 0,0 0 69 0 0,0 0 14 0 0,0 0-75 0 0,0 0-174 0 0,0 0-201 0 0,0 0-98 0 0,0 0 15 0 0,4 3 63 0 0,15 7 43 0 0,0-1 0 0 0,1-1 0 0 0,-1 0-1 0 0,2-2 1 0 0,-1 0 0 0 0,1-2 0 0 0,0 0 0 0 0,0-1-1 0 0,0-1 1 0 0,18-1-518 0 0,25 5 98 0 0,174-2-183 0 0,-159-8-357 0 0,1 0-5583 0 0,-70 15-5288 0 0,-10-7 9399 0 0</inkml:trace>
  <inkml:trace contextRef="#ctx0" brushRef="#br0" timeOffset="333.244">54 468 2577 0 0,'0'0'2065'0'0,"0"0"-204"0"0,0 0-122 0 0,0 0-20 0 0,0 0-32 0 0,0 0-160 0 0,0 0-291 0 0,0 0-320 0 0,0 0-261 0 0,0 0-184 0 0,0 0-119 0 0,0 0-19 0 0,6 0-5 0 0,106 7 2006 0 0,-64 1-2065 0 0,0-2 0 0 0,0-2 0 0 0,0-3 0 0 0,0-2 0 0 0,14-2-269 0 0,111-16-2720 0 0,-136 12-1973 0 0,-2-1-3745 0 0,-30 5 3144 0 0</inkml:trace>
  <inkml:trace contextRef="#ctx0" brushRef="#br0" timeOffset="984.918">294 0 2248 0 0,'0'0'1245'0'0,"0"0"-420"0"0,0 0-277 0 0,0 0 57 0 0,0 0 193 0 0,0 0 173 0 0,0 0 123 0 0,0 0 27 0 0,0 0-56 0 0,0 0-105 0 0,0 0-97 0 0,0 0-46 0 0,0 0-42 0 0,9 5-2 0 0,79 53 2064 0 0,65 92-1363 0 0,21-16-1314 0 0,-173-133-156 0 0,1 0 0 0 0,-1 1 0 0 0,0-1 0 0 0,0 1 0 0 0,0-1 0 0 0,0 1 0 0 0,0 0 0 0 0,0-1 0 0 0,0 1 0 0 0,0 0 0 0 0,-1 0 0 0 0,1 0 0 0 0,-1 0 0 0 0,1-1 0 0 0,-1 1 0 0 0,0 0 0 0 0,1 0 0 0 0,-1 0 0 0 0,0 0 0 0 0,-1 0 0 0 0,1 0 0 0 0,0 0 0 0 0,0 0 0 0 0,-1 0 0 0 0,1 0 0 0 0,-1-1 0 0 0,0 1 0 0 0,0 1-4 0 0,-51 96 356 0 0,12-51 429 0 0,-69 24 722 0 0,66-49-1260 0 0,-90 54 110 0 0,123-41-3167 0 0,28-16-8711 0 0,-12-13 3309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8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0,'0'0'1183'0'0,"0"0"55"0"0,0 0 134 0 0,0 0 80 0 0,0 0-54 0 0,0 0-129 0 0,0 0-155 0 0,0 0-179 0 0,0 0-159 0 0,0 0-148 0 0,24 7 4001 0 0,90 0-829 0 0,175-17-1144 0 0,-284 9-2657 0 0,0 0-1 0 0,1 1 0 0 0,-1-1 1 0 0,0 1-1 0 0,0 0 0 0 0,1 0 1 0 0,-1 1-1 0 0,0 0 1 0 0,0 0-1 0 0,0 0 0 0 0,1 1 1 0 0,-1-1-1 0 0,-1 1 0 0 0,5 2 2 0 0,5 21-5801 0 0,-11-17-3419 0 0,-1-7 1814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0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67 4513 0 0,'0'0'1544'0'0,"0"0"-181"0"0,0 0-105 0 0,0 0 79 0 0,0 0 101 0 0,0 0-42 0 0,0 0-215 0 0,0 0-274 0 0,0 0-290 0 0,0 0-240 0 0,0 0-143 0 0,0 0-44 0 0,0 0 41 0 0,2 5 80 0 0,7 22 37 0 0,-2-1-1 0 0,-1 2 1 0 0,-1-1 0 0 0,-1 0 0 0 0,-1 1 0 0 0,-2 0-1 0 0,-1 0 1 0 0,-3 24-348 0 0,2 4 116 0 0,-19 134-495 0 0,5-142-3203 0 0,14-48-3448 0 0,0-6 1456 0 0,1 2 2344 0 0</inkml:trace>
  <inkml:trace contextRef="#ctx0" brushRef="#br0" timeOffset="370.317">77 89 0 0 0,'0'0'1612'0'0,"0"0"-171"0"0,0 0-125 0 0,0 0 100 0 0,0 0 155 0 0,0 0 27 0 0,0 0-94 0 0,0 0-191 0 0,0 0-264 0 0,0 0-238 0 0,0 0-200 0 0,0 0-117 0 0,0 0-52 0 0,5 0 23 0 0,290-21 2903 0 0,-267 18-4183 0 0,-2 0 2506 0 0,-8 2-3599 0 0,-3 0-3740 0 0,0 1-5291 0 0,-15 0 9547 0 0</inkml:trace>
  <inkml:trace contextRef="#ctx0" brushRef="#br0" timeOffset="635.945">0 417 464 0 0,'0'0'1619'0'0,"0"0"-327"0"0,0 0 169 0 0,0 0 374 0 0,0 0 160 0 0,0 0-151 0 0,0 0-270 0 0,0 0-211 0 0,0 0-204 0 0,0 0-183 0 0,0 0-181 0 0,0 0-198 0 0,35-2-182 0 0,109-9-172 0 0,-30-2-581 0 0,-83 11-1744 0 0,-1 1-6650 0 0,-23 1 2252 0 0</inkml:trace>
  <inkml:trace contextRef="#ctx0" brushRef="#br0" timeOffset="7884.926">875 1 0 0 0,'0'0'1142'0'0,"0"0"338"0"0,0 0 40 0 0,0 0-187 0 0,0 0-273 0 0,0 0-287 0 0,0 0-237 0 0,0 0-202 0 0,1 19 1367 0 0,-18 145 2613 0 0,-49 72-3808 0 0,55-202-310 0 0,3-10-176 0 0,2-10-10 0 0,1 0 0 0 0,0 1 0 0 0,2 0 0 0 0,-1 0 0 0 0,2 0 0 0 0,0 0 0 0 0,1 0 0 0 0,0 1 0 0 0,2 11-10 0 0,2-24 41 0 0,-1 1 0 0 0,1-1 0 0 0,1 1 0 0 0,-1-1 1 0 0,0 0-1 0 0,1 0 0 0 0,-1 0 0 0 0,1 0 0 0 0,0-1 1 0 0,0 0-1 0 0,0 0 0 0 0,0 0 0 0 0,1 0 0 0 0,-1 0 1 0 0,0-1-1 0 0,1 0 0 0 0,-1 0 0 0 0,1 0 0 0 0,-1 0 1 0 0,1-1-1 0 0,0 0 0 0 0,-1 0 0 0 0,1 0 0 0 0,-1-1 1 0 0,1 1-1 0 0,-1-1 0 0 0,1 0 0 0 0,-1 0 0 0 0,1-1-41 0 0,20 1-65 0 0,16-13-2248 0 0,-33 3-1970 0 0,-6-3-3357 0 0,-2 13 5742 0 0</inkml:trace>
  <inkml:trace contextRef="#ctx0" brushRef="#br0" timeOffset="8204.165">654 310 0 0 0,'0'0'351'0'0,"0"0"568"0"0,0 0 441 0 0,0 0 356 0 0,0 0 125 0 0,0 0-85 0 0,0 0-225 0 0,0 0-233 0 0,0 0-186 0 0,0 0-136 0 0,0 0-101 0 0,13 0-104 0 0,114 0 2116 0 0,-46-3-1736 0 0,-41 0-3329 0 0,0 2-6026 0 0,-30 1 42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 0 0 0,'0'0'517'0'0,"0"0"614"0"0,0 0 219 0 0,0 0 26 0 0,0 0-49 0 0,0 0-75 0 0,0 0-102 0 0,0 0-148 0 0,0 0-145 0 0,0 0-107 0 0,-5 0 1047 0 0,133 5 4579 0 0,-1 1-4882 0 0,-5-11-1150 0 0,-110 3-1072 0 0,7-1 494 0 0,-12 2-4528 0 0,1 1-4470 0 0,-8 0 3465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19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6177 0 0,'0'0'3065'0'0,"0"0"-1622"0"0,0 0-570 0 0,0 0 156 0 0,0 0 310 0 0,0 0 98 0 0,0 0-186 0 0,0 0-263 0 0,0 0-239 0 0,0 0-183 0 0,0 0-140 0 0,0 0-133 0 0,35-5-133 0 0,108-12-100 0 0,-45 6-873 0 0,-61 10-4209 0 0,-25 1-321 0 0,-4 0-3335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1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8194 0 0,'0'0'1055'0'0,"0"0"-242"0"0,0 0-38 0 0,0 0 296 0 0,0 0 238 0 0,0 0 33 0 0,0 0-187 0 0,0 0-268 0 0,34-3-219 0 0,106-7-180 0 0,149-5 113 0 0,-205 13-4026 0 0,5 2-5196 0 0,-67 0 2309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3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89 5521 0 0,'0'0'2226'0'0,"0"0"-1383"0"0,0 0-351 0 0,0 0 195 0 0,0 0 254 0 0,0 0 152 0 0,0 0-35 0 0,0 0-151 0 0,0 0-161 0 0,0 0-153 0 0,0 0-138 0 0,-4 32-111 0 0,-9 99-100 0 0,18-54 76 0 0,1-56-232 0 0,-4-4-82 0 0,1 0-1 0 0,1-1 0 0 0,0 1 1 0 0,2-1-1 0 0,-1 0 0 0 0,2 0 1 0 0,0-1-1 0 0,1 0 0 0 0,1 0 1 0 0,7 9-6 0 0,-15-23 8 0 0,0 1 1 0 0,0-1-1 0 0,0 0 1 0 0,0 0-1 0 0,0 1 1 0 0,1-1-1 0 0,-1 0 1 0 0,0 0-1 0 0,1 0 1 0 0,-1-1-1 0 0,1 1 1 0 0,-1 0-1 0 0,1 0 1 0 0,-1-1-1 0 0,1 1 1 0 0,-1-1-1 0 0,1 0 1 0 0,0 1-1 0 0,-1-1 1 0 0,1 0-1 0 0,-1 0 1 0 0,1 0 0 0 0,0 0-1 0 0,-1 0 1 0 0,1 0-1 0 0,0 0 1 0 0,-1-1-1 0 0,1 1 1 0 0,0-1-1 0 0,-1 1 1 0 0,1-1-1 0 0,-1 0 1 0 0,1 1-1 0 0,-1-1 1 0 0,0 0-1 0 0,1 0 1 0 0,-1 0-1 0 0,0 0 1 0 0,1 0-1 0 0,-1 0 1 0 0,0 0-1 0 0,1-2-8 0 0,40-57 939 0 0,116-259 805 0 0,-90 164-3253 0 0,-67 154-233 0 0,-1 1-1223 0 0,0 0-2097 0 0,0 0-3312 0 0</inkml:trace>
  <inkml:trace contextRef="#ctx0" brushRef="#br0" timeOffset="249.005">683 417 16323 0 0,'0'0'754'0'0,"0"0"-367"0"0,0 0-147 0 0,0 0 79 0 0,0 0 101 0 0,0 0 29 0 0,0 0-78 0 0,0 0-123 0 0,0 0-121 0 0,0 0-85 0 0,0 0-40 0 0,0 0-60 0 0,-10 32-71 0 0,-32 100-78 0 0,32-76-1097 0 0,12-52-875 0 0,5-3-5835 0 0,-3-2 3674 0 0,1 1 889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2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 5209 0 0,'0'0'1958'0'0,"0"0"-264"0"0,0 0-167 0 0,0 0-15 0 0,0 0-114 0 0,0 0-182 0 0,0 0-165 0 0,0 0-176 0 0,0 0-179 0 0,0 0-199 0 0,0 0-162 0 0,0 0-118 0 0,0 0-66 0 0,28 4-38 0 0,88 8-54 0 0,-47-5-226 0 0,-2-1-1396 0 0,-20-5-6064 0 0,-30-1-1524 0 0</inkml:trace>
  <inkml:trace contextRef="#ctx0" brushRef="#br0" timeOffset="1255.386">478 530 0 0 0,'0'0'581'0'0,"0"0"450"0"0,0 0 307 0 0,0 0 154 0 0,0 0-22 0 0,0 0-130 0 0,0 0-134 0 0,0 0-141 0 0,0 0-127 0 0,0 0-106 0 0,0 0-136 0 0,0 0-46 0 0,5-10 7 0 0,69-106 1961 0 0,91-63-1706 0 0,-160 175-967 0 0,-1-1-1 0 0,1 1 1 0 0,0 0 0 0 0,0 0-1 0 0,0 0 1 0 0,1 1 0 0 0,-1-1-1 0 0,1 1 1 0 0,0 1-1 0 0,0-1 1 0 0,0 1 0 0 0,0 0-1 0 0,1 0 1 0 0,-1 1-1 0 0,3-1 56 0 0,3 40-996 0 0,-42 138 643 0 0,31-174 365 0 0,1-1 0 0 0,-1 1 0 0 0,1-1 0 0 0,-1 0 0 0 0,1 1 1 0 0,-1-1-1 0 0,1 0 0 0 0,0 0 0 0 0,0 0 0 0 0,0 0 0 0 0,-1 0 0 0 0,1-1 1 0 0,0 1-1 0 0,0-1 0 0 0,0 1 0 0 0,0-1 0 0 0,0 1 0 0 0,0-1 0 0 0,0 0 1 0 0,0 0-1 0 0,0 0 0 0 0,0 0 0 0 0,0-1 0 0 0,0 1 0 0 0,0 0 0 0 0,0-1 0 0 0,0 1 1 0 0,0-1-1 0 0,0 0 0 0 0,0 0 0 0 0,0 0 0 0 0,0 0 0 0 0,-1 0 0 0 0,1 0 1 0 0,0 0-1 0 0,-1 0 0 0 0,1-1 0 0 0,-1 1 0 0 0,1-1 0 0 0,0-1-12 0 0,43-34 167 0 0,-2-2 0 0 0,-1-2 0 0 0,-3-2 0 0 0,-1-2 0 0 0,21-34-167 0 0,-57 77 9 0 0,71-101 668 0 0,-73 104-656 0 0,0-1 0 0 0,0 0 0 0 0,0 0 0 0 0,0 0 1 0 0,0 1-1 0 0,0-1 0 0 0,0 0 0 0 0,0 0 1 0 0,0 1-1 0 0,0-1 0 0 0,0 0 0 0 0,0 0 0 0 0,1 0 1 0 0,-1 1-1 0 0,0-1 0 0 0,0 0 0 0 0,0 0 0 0 0,0 0 1 0 0,0 0-1 0 0,1 1 0 0 0,-1-1 0 0 0,0 0 1 0 0,0 0-1 0 0,0 0 0 0 0,1 0 0 0 0,-1 0 0 0 0,0 0 1 0 0,0 0-1 0 0,1 1 0 0 0,-1-1 0 0 0,0 0 1 0 0,0 0-1 0 0,0 0 0 0 0,1 0 0 0 0,-1 0 0 0 0,0 0 1 0 0,0 0-1 0 0,1 0 0 0 0,-1 0 0 0 0,0 0 1 0 0,0 0-1 0 0,1 0 0 0 0,-1-1-21 0 0,-7 33 25 0 0,7-28 86 0 0,-7 19-69 0 0,2 1 0 0 0,1 0 0 0 0,1 0-1 0 0,0 0 1 0 0,2 0 0 0 0,1 1 0 0 0,2 12-42 0 0,-1-33-44 0 0,0-1 0 0 0,0 1 1 0 0,0-1-1 0 0,0 1 0 0 0,0-1 0 0 0,1 1 0 0 0,-1-1 0 0 0,1 0 0 0 0,0 0 0 0 0,0 0 1 0 0,0 0-1 0 0,0 0 0 0 0,1-1 0 0 0,-1 1 0 0 0,1 0 0 0 0,0-1 0 0 0,0 0 0 0 0,-1 0 0 0 0,1 0 1 0 0,1 0 43 0 0,20 8-3363 0 0,1-7-4289 0 0,-18-3 1551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0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1 549 136 0 0,'0'0'1307'0'0,"0"0"-95"0"0,0 0-33 0 0,0 0 133 0 0,0 0 198 0 0,0 0 52 0 0,0 0-91 0 0,0 0-192 0 0,0 0-243 0 0,0 0-221 0 0,0 0-152 0 0,3-22-111 0 0,10-69-88 0 0,10 24 817 0 0,-16 53-1113 0 0,1 0 0 0 0,1 1 0 0 0,0 0 0 0 0,0 1-1 0 0,2 0 1 0 0,-1 0 0 0 0,1 1 0 0 0,1 1 0 0 0,0 0 0 0 0,0 0-1 0 0,1 2 1 0 0,5-3-168 0 0,-16 9-8 0 0,0 1 0 0 0,0-1-1 0 0,0 1 1 0 0,1 0 0 0 0,-1 0 0 0 0,1 0-1 0 0,-1 0 1 0 0,1 0 0 0 0,-1 1 0 0 0,1-1-1 0 0,-1 1 1 0 0,1-1 0 0 0,0 1 0 0 0,-1 0 0 0 0,1 0-1 0 0,-1 0 1 0 0,1 0 0 0 0,0 1 0 0 0,-1-1-1 0 0,1 1 1 0 0,-1 0 0 0 0,1-1 0 0 0,-1 1-1 0 0,1 0 1 0 0,-1 1 0 0 0,0-1 0 0 0,1 0-1 0 0,-1 1 1 0 0,0-1 0 0 0,0 1 0 0 0,0-1-1 0 0,0 1 1 0 0,0 0 0 0 0,0 0 0 0 0,-1 0-1 0 0,1 0 1 0 0,-1 0 0 0 0,1 1 0 0 0,0 0 8 0 0,1 6 19 0 0,0 1 0 0 0,-1-1 0 0 0,1 1 0 0 0,-2 0 0 0 0,0 0 0 0 0,0 0 0 0 0,0-1 0 0 0,-1 1 0 0 0,-1 0 0 0 0,0 0 0 0 0,0 0 0 0 0,-1 0 0 0 0,0-1 0 0 0,-1 1 0 0 0,-2 6-19 0 0,-1 40 23 0 0,24-61 222 0 0,68-89 362 0 0,125-111-535 0 0,-138 167-304 0 0,-67 74 284 0 0,-6-30-29 0 0,-1 22 7 0 0,1 0 1 0 0,1 1-1 0 0,1-1 0 0 0,2 0 0 0 0,1 0 0 0 0,1-1 1 0 0,9 25-31 0 0,4-17-1868 0 0,1-18-5494 0 0,-14-13 2743 0 0,-4-1-291 0 0</inkml:trace>
  <inkml:trace contextRef="#ctx0" brushRef="#br0" timeOffset="401.417">969 26 4465 0 0,'0'0'2643'0'0,"0"0"-1471"0"0,0 0-666 0 0,0 0-139 0 0,0 0 130 0 0,0 0 183 0 0,0 0 135 0 0,0 0 35 0 0,0 0-85 0 0,0 0-149 0 0,0 0-154 0 0,0 0-133 0 0,0 27-117 0 0,3 85-92 0 0,23 3 28 0 0,41 98-119 0 0,-51-198 180 0 0,-16-15-4 0 0,10-4 1186 0 0,24-77 913 0 0,141-297-994 0 0,-169 367-1684 0 0,6-10-795 0 0,-9 9-3653 0 0,-3 11 802 0 0,0 1-828 0 0,0 0-14 0 0</inkml:trace>
  <inkml:trace contextRef="#ctx0" brushRef="#br0" timeOffset="883.305">1372 446 6481 0 0,'0'0'1437'0'0,"0"0"-214"0"0,0 0-56 0 0,0 0 51 0 0,0 0-69 0 0,0 0-214 0 0,0 0-233 0 0,0 0-173 0 0,0 0-139 0 0,0 0-50 0 0,0 0-46 0 0,0 0-56 0 0,0 0-27 0 0,14 0-8 0 0,87 0 432 0 0,-99 0-621 0 0,-1 1-1 0 0,1-1 1 0 0,0 0 0 0 0,0 1 0 0 0,-1 0 0 0 0,1-1 0 0 0,0 1 0 0 0,-1 0 0 0 0,1 0 0 0 0,-1 0 0 0 0,1 0 0 0 0,-1 0-1 0 0,1 0 1 0 0,-1 1 0 0 0,0-1 0 0 0,0 0 0 0 0,1 1 0 0 0,-1-1 0 0 0,0 1 0 0 0,0-1 0 0 0,0 1 0 0 0,-1 0 0 0 0,1-1-1 0 0,0 1 1 0 0,-1 0 0 0 0,1 0 0 0 0,-1-1 0 0 0,1 1 0 0 0,-1 0 0 0 0,0 0 0 0 0,0 0 0 0 0,0-1 0 0 0,0 1 0 0 0,0 0-1 0 0,0 0 1 0 0,0 0 0 0 0,-1-1 0 0 0,1 1 0 0 0,-1 0 0 0 0,1 0 0 0 0,-1-1 0 0 0,1 1 0 0 0,-1 0 0 0 0,0-1 0 0 0,0 1-1 0 0,0-1 1 0 0,0 1 0 0 0,0-1 0 0 0,-2 2-14 0 0,-49 73 1487 0 0,52-75-1470 0 0,0 0 0 0 0,-1 0-1 0 0,1 0 1 0 0,0 0 0 0 0,-1 0-1 0 0,1 0 1 0 0,0 0 0 0 0,0 0-1 0 0,0 0 1 0 0,0-1 0 0 0,0 1 0 0 0,0 0-1 0 0,0 0 1 0 0,0 0 0 0 0,0 0-1 0 0,1 0 1 0 0,-1 0 0 0 0,0 0 0 0 0,1 0-1 0 0,-1 0 1 0 0,0 0 0 0 0,1 0-1 0 0,-1-1 1 0 0,1 1 0 0 0,0 0-1 0 0,-1 0 1 0 0,1 0 0 0 0,-1-1 0 0 0,1 1-1 0 0,0 0 1 0 0,0-1 0 0 0,-1 1-1 0 0,1-1 1 0 0,0 1 0 0 0,0-1-1 0 0,0 1 1 0 0,0-1 0 0 0,0 0 0 0 0,0 1-1 0 0,-1-1 1 0 0,1 0 0 0 0,0 0-1 0 0,0 1 1 0 0,0-1 0 0 0,0 0 0 0 0,0 0-1 0 0,0 0 1 0 0,0 0-17 0 0,54 4 384 0 0,-51-4-318 0 0,76-28-212 0 0,-50 7-5855 0 0,-10 7-4063 0 0,-14 11 5703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2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41 264 0 0,'0'0'1312'0'0,"0"0"-13"0"0,0 0 106 0 0,0 0 186 0 0,0 0 74 0 0,0 0-98 0 0,0 0-237 0 0,0 0-290 0 0,0 0-269 0 0,0 0-147 0 0,0 0-49 0 0,0 0 5 0 0,0 0 33 0 0,15 1-66 0 0,181 1 455 0 0,-30-26-2455 0 0,-63 9-5200 0 0,-69 10-1426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3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0 0 0,'0'0'1627'0'0,"0"0"-67"0"0,0 0-47 0 0,0 0 78 0 0,0 0 80 0 0,0 0-42 0 0,0 0-150 0 0,0 0-201 0 0,0 0-194 0 0,33-6-206 0 0,106-23-215 0 0,173-23 138 0 0,-280 48-1551 0 0,10 1-1737 0 0,-14 2-5402 0 0,-28 3 4050 0 0,-1 3 3030 0 0,-4-1 809 0 0</inkml:trace>
  <inkml:trace contextRef="#ctx0" brushRef="#br0" timeOffset="220.178">70 449 3337 0 0,'0'0'2108'0'0,"0"0"-701"0"0,0 0-179 0 0,0 0 181 0 0,0 0 47 0 0,0 0-137 0 0,31-5-241 0 0,99-16-242 0 0,27-12 928 0 0,-136 28-1811 0 0,123-20 1222 0 0,-44 18-4895 0 0,-95 14-6460 0 0,-5-6 7010 0 0</inkml:trace>
  <inkml:trace contextRef="#ctx0" brushRef="#br0" timeOffset="717.655">359 0 0 0 0,'0'0'308'0'0,"0"0"794"0"0,0 0 257 0 0,0 0 117 0 0,0 0 71 0 0,0 0-16 0 0,0 0-123 0 0,0 0-170 0 0,0 0-170 0 0,0 0-220 0 0,0 0-246 0 0,0 0-174 0 0,0 0-81 0 0,-6 4 1186 0 0,146 62 2768 0 0,-116-59-4070 0 0,-11-5-186 0 0,-1 0 1 0 0,1 1-1 0 0,-1 1 0 0 0,0 0 1 0 0,0 1-1 0 0,-1 0 0 0 0,1 0 1 0 0,-1 2-1 0 0,0-1 0 0 0,0 1 1 0 0,-1 1-1 0 0,0 0 0 0 0,-1 1 1 0 0,1-1-1 0 0,5 9-45 0 0,-7 63 40 0 0,-47-31 4 0 0,-173 111 315 0 0,163-115-388 0 0,22-23-334 0 0,2 1 1 0 0,1 1-1 0 0,0 1 1 0 0,2 2-1 0 0,-1 3 363 0 0,13-6-3021 0 0,9-8-6299 0 0,1-15 3053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5489 0 0,'0'0'2091'0'0,"0"0"-576"0"0,0 0-276 0 0,0 0 72 0 0,0 0 17 0 0,0 0-106 0 0,0 0-146 0 0,0 0-149 0 0,0 0-85 0 0,0 0-58 0 0,0 0-140 0 0,0 0-136 0 0,0 0-91 0 0,23 1-86 0 0,116 5 232 0 0,100-16-1247 0 0,-235 9 509 0 0,70-5-4583 0 0,-25 5-7897 0 0,-45 1 10640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9010 0 0,'0'0'1648'0'0,"0"0"-609"0"0,0 0-237 0 0,0 0 163 0 0,0 0 199 0 0,0 0 53 0 0,0 0-117 0 0,0 0-184 0 0,0 0-152 0 0,0 0-157 0 0,0 0-156 0 0,33 3-118 0 0,105 5-109 0 0,-17-21 28 0 0,-90 5-242 0 0,85-19-704 0 0,-61 14-2787 0 0,0 1-6746 0 0,-40 8 4127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5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0 155 5937 0 0,'0'0'1231'0'0,"0"0"-319"0"0,0 0-154 0 0,0 0 79 0 0,0 0 129 0 0,0 0 31 0 0,0 0-99 0 0,0 0-140 0 0,0 0-100 0 0,0 0-104 0 0,0 0-101 0 0,0 0-81 0 0,0 0-86 0 0,16 20-65 0 0,46 65-33 0 0,-32-11 124 0 0,20 173 175 0 0,-41-163-396 0 0,1-83 2181 0 0,5-27-963 0 0,-13 22-1246 0 0,49-94 919 0 0,-18 37-718 0 0,-2 0 0 0 0,-4-2 0 0 0,16-54-264 0 0,15-88-2810 0 0,-47 185-985 0 0,-4 13-2888 0 0,-3 3-2363 0 0</inkml:trace>
  <inkml:trace contextRef="#ctx0" brushRef="#br0" timeOffset="527.697">536 560 1216 0 0,'0'0'2149'0'0,"0"0"-606"0"0,0 0-316 0 0,0 0 2 0 0,0 0 117 0 0,0 0 35 0 0,0 0-44 0 0,0 0-126 0 0,0 0-158 0 0,0 0-141 0 0,0 0-129 0 0,0 0-107 0 0,0 0-109 0 0,15-3-79 0 0,113-13 1011 0 0,-126 16-1495 0 0,-1-1-1 0 0,1 1 0 0 0,-1-1 1 0 0,1 1-1 0 0,-1 0 0 0 0,1 0 1 0 0,0 0-1 0 0,-1 0 0 0 0,1 0 1 0 0,-1 0-1 0 0,1 0 0 0 0,-1 0 1 0 0,1 0-1 0 0,-1 1 0 0 0,1-1 1 0 0,-1 1-1 0 0,1-1 0 0 0,-1 1 1 0 0,1 0-1 0 0,-1-1 0 0 0,0 1 1 0 0,1 0-1 0 0,-1 0 0 0 0,0 0 1 0 0,0 0-1 0 0,0 0 0 0 0,0 0 1 0 0,0 0-1 0 0,0 0 0 0 0,0 1 1 0 0,0-1-1 0 0,0 0 0 0 0,0 1 1 0 0,-1-1-1 0 0,1 1 0 0 0,0-1 1 0 0,-1 0-1 0 0,0 1 0 0 0,1-1 1 0 0,-1 1-1 0 0,0 0 0 0 0,1-1 1 0 0,-1 1-1 0 0,0-1 0 0 0,0 1 1 0 0,0-1-1 0 0,-1 1 0 0 0,1-1 1 0 0,0 1-1 0 0,-1-1 0 0 0,1 1 1 0 0,0-1-1 0 0,-1 1 0 0 0,0 0-3 0 0,-112 119 1409 0 0,112-120-1388 0 0,1 1 0 0 0,-1-1 0 0 0,0 0 0 0 0,1 0 0 0 0,-1 1 0 0 0,1-1 0 0 0,-1 0 0 0 0,1 0 0 0 0,0 1 0 0 0,-1-1 0 0 0,1 1 0 0 0,0-1 0 0 0,0 0 0 0 0,0 1 0 0 0,0-1 0 0 0,0 1 0 0 0,0-1 0 0 0,1 0 0 0 0,-1 1 0 0 0,0-1 0 0 0,1 0 0 0 0,-1 1 0 0 0,1-1 0 0 0,-1 0 0 0 0,1 0 0 0 0,0 1 0 0 0,-1-1 0 0 0,1 0 0 0 0,0 0 0 0 0,0 0 0 0 0,0 0 0 0 0,0 0 0 0 0,0 0-1 0 0,0 0 1 0 0,0 0 0 0 0,0 0 0 0 0,0-1 0 0 0,0 1 0 0 0,2 0-21 0 0,53 10 489 0 0,-45-11-473 0 0,80-15-4203 0 0,-69 6 369 0 0,1-1-4042 0 0,-13 3 2196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38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5785 0 0,'0'0'522'0'0,"0"0"-214"0"0,0 0-142 0 0,0 0 45 0 0,0 0 109 0 0,0 0 59 0 0,0 0 61 0 0,0 0 95 0 0,0 0 84 0 0,0 0 13 0 0,0 0-68 0 0,5 10-100 0 0,69 198 2418 0 0,-10 55-1963 0 0,-58-235-881 0 0,0 0-14 0 0,1-1 0 0 0,1 1-1 0 0,1-1 1 0 0,2-1 0 0 0,8 17-24 0 0,-18-42 54 0 0,-1 1 0 0 0,1-1 0 0 0,-1 0 0 0 0,1 1 0 0 0,0-1-1 0 0,0 1 1 0 0,0-1 0 0 0,0 0 0 0 0,0 0 0 0 0,0 0 0 0 0,0 1 0 0 0,0-1 0 0 0,0 0-1 0 0,0 0 1 0 0,1-1 0 0 0,-1 1 0 0 0,0 0 0 0 0,1 0 0 0 0,-1-1 0 0 0,1 1 0 0 0,-1 0-1 0 0,1-1 1 0 0,-1 0 0 0 0,1 1 0 0 0,-1-1 0 0 0,1 0 0 0 0,-1 0 0 0 0,1 1 0 0 0,-1-1-1 0 0,1-1 1 0 0,-1 1 0 0 0,1 0 0 0 0,0 0 0 0 0,-1-1 0 0 0,1 1 0 0 0,-1 0 0 0 0,1-1-1 0 0,-1 0 1 0 0,0 1 0 0 0,1-1 0 0 0,-1 0 0 0 0,1 0 0 0 0,-1 1 0 0 0,0-1-1 0 0,0 0 1 0 0,0 0 0 0 0,1-1 0 0 0,-1 1 0 0 0,0 0 0 0 0,0 0 0 0 0,-1 0 0 0 0,1-1-1 0 0,1 0-53 0 0,38-76 876 0 0,-2-1-1 0 0,-5-2 0 0 0,-3-2 0 0 0,7-36-875 0 0,-1 9 156 0 0,34-72-764 0 0,-56 162-1883 0 0,-8 17-1390 0 0,3 1-3510 0 0,-5 2 347 0 0</inkml:trace>
  <inkml:trace contextRef="#ctx0" brushRef="#br0" timeOffset="539.86">665 556 0 0 0,'0'0'890'0'0,"0"0"544"0"0,0 0 244 0 0,0 0 23 0 0,0 0-62 0 0,0 0-119 0 0,0 0-170 0 0,0 0-220 0 0,0 0-220 0 0,0 0-217 0 0,0 0-150 0 0,4 3 1019 0 0,15 167 1585 0 0,-15-133-2903 0 0,0-9-3048 0 0,-3-8-6908 0 0,-1-16 3787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40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1 433 0 0 0,'0'0'1232'0'0,"0"0"-18"0"0,0 0-70 0 0,0 0 23 0 0,0 0 108 0 0,0 0 131 0 0,0 0 111 0 0,0 0 42 0 0,0 0-85 0 0,0 0-175 0 0,0 0-206 0 0,0 0-180 0 0,0 0-132 0 0,32-3-69 0 0,100-11-52 0 0,188-14 1109 0 0,-304 33-3989 0 0,-13 0-1169 0 0,-2 0-3426 0 0,-1-1 24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1:57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376 287 0 0 0,'0'0'233'0'0,"0"0"792"0"0,0 0 167 0 0,0 0 116 0 0,0 0 139 0 0,0 0 5 0 0,0 0-54 0 0,0 0-106 0 0,0 0-139 0 0,0 0-173 0 0,0 0-165 0 0,-9-6-163 0 0,-28-21-135 0 0,34 25-437 0 0,1 1-1 0 0,-1 0 0 0 0,1 0 0 0 0,-1 0 1 0 0,0 0-1 0 0,1 1 0 0 0,-1-1 1 0 0,0 1-1 0 0,0-1 0 0 0,1 1 0 0 0,-1 0 1 0 0,0 0-1 0 0,0 1 0 0 0,0-1 1 0 0,1 0-1 0 0,-1 1 0 0 0,0 0 1 0 0,1-1-1 0 0,-1 1 0 0 0,0 0 0 0 0,1 0 1 0 0,-2 2-80 0 0,1-2 57 0 0,-117 85 574 0 0,105-73-602 0 0,3-3-32 0 0,1 0 0 0 0,1 0 0 0 0,0 1 0 0 0,0 1 0 0 0,1 0-1 0 0,0 0 1 0 0,1 1 0 0 0,1-1 0 0 0,0 2 0 0 0,1-1 0 0 0,0 1 0 0 0,1 0 0 0 0,0 0 0 0 0,1 1-1 0 0,1-1 1 0 0,0 1 0 0 0,2 0 0 0 0,-1 6 3 0 0,2-18 10 0 0,0 0-1 0 0,1 1 1 0 0,-1-1 0 0 0,1 0-1 0 0,0 0 1 0 0,0 1 0 0 0,0-1-1 0 0,0 0 1 0 0,0 0 0 0 0,1 0-1 0 0,-1 0 1 0 0,1 0-1 0 0,0-1 1 0 0,0 1 0 0 0,0 0-1 0 0,0-1 1 0 0,1 0 0 0 0,-1 1-1 0 0,1-1 1 0 0,-1 0 0 0 0,1 0-1 0 0,0 0 1 0 0,0-1 0 0 0,0 1-1 0 0,0 0 1 0 0,0-1 0 0 0,0 0-1 0 0,0 0 1 0 0,0 0 0 0 0,1 0-1 0 0,-1-1 1 0 0,0 1-1 0 0,1-1 1 0 0,-1 0 0 0 0,2 0-10 0 0,122-14 1130 0 0,-103 4-879 0 0,0-2 0 0 0,0 0-1 0 0,-2-2 1 0 0,1 0-1 0 0,-2-1 1 0 0,0-2-1 0 0,-1 0 1 0 0,0-1 0 0 0,15-19-251 0 0,-20 22 178 0 0,-1-1 1 0 0,0-1 0 0 0,-1-1-1 0 0,-1 1 1 0 0,-1-2 0 0 0,0 0-1 0 0,-1 0 1 0 0,-1-1 0 0 0,4-14-179 0 0,-19 67-169 0 0,2 0 0 0 0,1 0 0 0 0,1 0 0 0 0,2 1 0 0 0,2-1 0 0 0,1 1 0 0 0,6 25 169 0 0,0 212-248 0 0,-9-253 247 0 0,-2 0 0 0 0,0 0 1 0 0,-1 0-1 0 0,-1 0 0 0 0,0 0 0 0 0,-1-1 0 0 0,-1 1 1 0 0,-1-1-1 0 0,-1-1 0 0 0,0 0 0 0 0,-1 0 0 0 0,0 0 1 0 0,-2-1-1 0 0,0-1 0 0 0,0 1 0 0 0,-1-2 1 0 0,-6 5 0 0 0,13-13 12 0 0,0 0 1 0 0,0-1-1 0 0,-1 1 1 0 0,1-1-1 0 0,-1 0 1 0 0,0-1-1 0 0,0 1 1 0 0,-1-1-1 0 0,1 0 1 0 0,-1-1-1 0 0,1 0 1 0 0,-1 0-1 0 0,0 0 1 0 0,0-1-1 0 0,0 0 1 0 0,0 0-1 0 0,0-1 1 0 0,0 1-1 0 0,0-2 1 0 0,0 1-1 0 0,-3-1-12 0 0,7-3 2 0 0,0 1-1 0 0,1 0 1 0 0,-1-1-1 0 0,1 1 1 0 0,0-1-1 0 0,0 0 1 0 0,0 0-1 0 0,0 0 1 0 0,1 0-1 0 0,-1 0 1 0 0,1 0-1 0 0,0 0 1 0 0,1 0-1 0 0,-1-1 1 0 0,1 1-1 0 0,0 0 1 0 0,0 0-1 0 0,0-1 1 0 0,0 1 0 0 0,1 0-1 0 0,-1 0 1 0 0,1-1-1 0 0,0 1 1 0 0,1 0-1 0 0,-1 0 1 0 0,1 0-1 0 0,0 0 1 0 0,0 0-1 0 0,0 1 1 0 0,1-2-2 0 0,17-29-1042 0 0,1 1 0 0 0,2 1 0 0 0,2 1 0 0 0,15-16 1042 0 0,-36 43-431 0 0,32-39-4993 0 0,-13 14-1096 0 0,-11 13 2997 0 0</inkml:trace>
  <inkml:trace contextRef="#ctx0" brushRef="#br0" timeOffset="372.32">897 70 3097 0 0,'0'0'1439'0'0,"0"0"17"0"0,0 0 128 0 0,0 0 181 0 0,0 0 11 0 0,0 0-181 0 0,0 0-220 0 0,0 0-247 0 0,0 0-214 0 0,0 0-179 0 0,0 0-202 0 0,0 0-177 0 0,0 0-108 0 0,7-7-38 0 0,19-19-30 0 0,-20 52 834 0 0,-9 13-770 0 0,-1 0-1 0 0,-2-1 1 0 0,-2 0-1 0 0,-8 24-243 0 0,-2 9-7 0 0,5-10-127 0 0,3-10-577 0 0,-2 0 0 0 0,-2-1-1 0 0,-3-1 1 0 0,-16 34 711 0 0,1-6-3844 0 0,18-40-3793 0 0,12-29 4316 0 0,2-4 730 0 0</inkml:trace>
  <inkml:trace contextRef="#ctx0" brushRef="#br0" timeOffset="868.181">776 523 0 0 0,'0'0'764'0'0,"0"0"439"0"0,0 0 159 0 0,0 0 111 0 0,0 0 60 0 0,0 0-24 0 0,0 0-115 0 0,0 0-166 0 0,0 0-189 0 0,0 0-196 0 0,0 0-192 0 0,0 0-187 0 0,23 6-91 0 0,71 18-29 0 0,-92-23-306 0 0,0 0 0 0 0,0 0 0 0 0,0-1 0 0 0,0 1 0 0 0,0 0 0 0 0,0-1 0 0 0,0 0 0 0 0,0 1 0 0 0,0-1 0 0 0,0 0 0 0 0,1 0 0 0 0,-1 0 0 0 0,0 0 0 0 0,0 0 0 0 0,0-1 0 0 0,0 1 0 0 0,0-1 0 0 0,0 1 0 0 0,0-1 0 0 0,0 0 0 0 0,0 0 0 0 0,0 0 0 0 0,0 0 0 0 0,-1 0 0 0 0,1 0 0 0 0,0 0 0 0 0,-1-1 0 0 0,2-1-38 0 0,4-3 295 0 0,12-9 74 0 0,-2-1 0 0 0,0-1 0 0 0,-1 0-1 0 0,-1-1 1 0 0,0-1 0 0 0,4-8-369 0 0,190-286-42 0 0,-206 286-195 0 0,-33 40-226 0 0,10 13 506 0 0,2 1 0 0 0,0 1 0 0 0,2 0 0 0 0,1 1 0 0 0,1 1 0 0 0,2 0 0 0 0,0 1 0 0 0,3 0 0 0 0,0 1 0 0 0,2 0 0 0 0,2 0 0 0 0,0 0 0 0 0,3 1 0 0 0,0 30-43 0 0,3-48-24 0 0,1 0 0 0 0,0 0 1 0 0,0-1-1 0 0,2 1 0 0 0,0-1 1 0 0,0 0-1 0 0,1 0 0 0 0,1-1 1 0 0,0 1-1 0 0,1-1 0 0 0,1 0 1 0 0,5 6 23 0 0,5 2-1113 0 0,-14-18-3498 0 0,1 0-4400 0 0,-5-3 6418 0 0</inkml:trace>
  <inkml:trace contextRef="#ctx0" brushRef="#br0" timeOffset="1154.279">1450 394 9098 0 0,'0'0'1755'0'0,"0"0"-343"0"0,0 0-191 0 0,0 0 27 0 0,0 0-80 0 0,0 0-238 0 0,0 0-258 0 0,0 0-208 0 0,0 0-128 0 0,0 0-80 0 0,-10 31-67 0 0,-29 98-47 0 0,14-45 42 0 0,1-4-1385 0 0,20-62-675 0 0,3-15-2658 0 0,1-2-4149 0 0,0-1 5902 0 0</inkml:trace>
  <inkml:trace contextRef="#ctx0" brushRef="#br0" timeOffset="1482.35">1643 468 0 0 0,'0'0'311'0'0,"0"0"834"0"0,0 0 382 0 0,0 0 130 0 0,0 0 8 0 0,0 0-51 0 0,0 0-96 0 0,0 0-95 0 0,0 0-139 0 0,0 0-177 0 0,0 0-126 0 0,0 0-139 0 0,-33 20-105 0 0,-99 62-67 0 0,78-44 714 0 0,53-36-1346 0 0,1 0-1 0 0,0-1 0 0 0,-1 1 1 0 0,1 0-1 0 0,0 0 0 0 0,0 0 1 0 0,0-1-1 0 0,0 1 1 0 0,0 0-1 0 0,1 0 0 0 0,-1-1 1 0 0,1 1-1 0 0,-1 0 1 0 0,1 0-1 0 0,-1-1 0 0 0,1 1 1 0 0,0-1-1 0 0,0 1 1 0 0,0-1-1 0 0,0 1 0 0 0,0-1 1 0 0,0 1-1 0 0,0-1 0 0 0,0 0 1 0 0,1 1-1 0 0,-1-1 1 0 0,0 0-1 0 0,1 0 0 0 0,-1 0 1 0 0,1 0-1 0 0,-1 0 1 0 0,1-1-1 0 0,0 1 0 0 0,-1 0 1 0 0,1-1-1 0 0,0 1 0 0 0,-1-1 1 0 0,1 1-1 0 0,0-1 1 0 0,0 0-1 0 0,-1 0 0 0 0,1 0 1 0 0,0 0-1 0 0,1 0-37 0 0,8 5 349 0 0,56 50 1929 0 0,-5 4-2820 0 0,-47-49-3857 0 0,0-1-3872 0 0,-10-5-654 0 0</inkml:trace>
  <inkml:trace contextRef="#ctx0" brushRef="#br0" timeOffset="14642.14">2103 0 0 0 0,'0'0'708'0'0,"0"0"144"0"0,0 0-216 0 0,0 0-78 0 0,0 0 161 0 0,0 0 218 0 0,0 0 149 0 0,0 0 39 0 0,0 0-68 0 0,0 0-168 0 0,0 0-226 0 0,9 19 1012 0 0,-11-2-1301 0 0,-2-1-1 0 0,0 0 1 0 0,-1 0-1 0 0,0-1 1 0 0,-1 1-1 0 0,-1-1 1 0 0,-1 0-1 0 0,0-1 1 0 0,-4 6-374 0 0,10-18 28 0 0,-31 58-5 0 0,2 1-1 0 0,3 2 1 0 0,3 1 0 0 0,2 1-1 0 0,3 3-22 0 0,19-67 0 0 0,-1 6-8 0 0,0 1 0 0 0,0-1 0 0 0,1 0 0 0 0,-1 0 0 0 0,2 1 0 0 0,-1-1 0 0 0,1 1-1 0 0,0-1 1 0 0,0 0 0 0 0,1 1 0 0 0,0-1 0 0 0,2 4 8 0 0,0-8 26 0 0,0 0 0 0 0,1 0 0 0 0,0 0 1 0 0,0-1-1 0 0,-1 1 0 0 0,2-1 0 0 0,-1 0 0 0 0,0 0 0 0 0,0-1 0 0 0,1 1 0 0 0,-1-1 0 0 0,0 0 0 0 0,1 0 1 0 0,-1-1-1 0 0,1 1 0 0 0,0-1 0 0 0,-1 0 0 0 0,1 0 0 0 0,-1 0 0 0 0,1-1 0 0 0,-1 0 0 0 0,2 0-26 0 0,11 1 125 0 0,99-15 514 0 0,-68 15-1342 0 0,-27-12-5553 0 0,-9 2-650 0 0,-10 10 5122 0 0</inkml:trace>
  <inkml:trace contextRef="#ctx0" brushRef="#br0" timeOffset="15038.029">1718 210 168 0 0,'0'0'2187'0'0,"0"0"-677"0"0,0 0-351 0 0,0 0-20 0 0,0 0 144 0 0,0 0 64 0 0,0 0-78 0 0,0 0-134 0 0,0 0-211 0 0,0 0-233 0 0,0 0-180 0 0,0 0-94 0 0,2 2 3 0 0,1 1-270 0 0,1 0-1 0 0,0-1 0 0 0,0 1 0 0 0,1-1 1 0 0,-1 0-1 0 0,0-1 0 0 0,1 1 0 0 0,-1-1 0 0 0,1 0 1 0 0,0 0-1 0 0,-1 0 0 0 0,1 0 0 0 0,0-1 1 0 0,-1 0-1 0 0,1 0 0 0 0,0 0 0 0 0,0-1 0 0 0,-1 1 1 0 0,3-2-150 0 0,10 2 242 0 0,204-18 768 0 0,-174 10-1409 0 0,50-9-1358 0 0,-34 5-6525 0 0,-48 8 472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0 9978 0 0,'0'0'900'0'0,"0"0"-244"0"0,0 0 79 0 0,0 0 195 0 0,0 0 135 0 0,0 0-30 0 0,0 0-85 0 0,0 0-74 0 0,0 0-77 0 0,0 0-78 0 0,28 34-145 0 0,92 108-107 0 0,-59-47 62 0 0,-55-78-458 0 0,2 5-19 0 0,0-1 1 0 0,-1 2 0 0 0,-1-1 0 0 0,-2 1 0 0 0,0 0-1 0 0,-1 0 1 0 0,-1 0 0 0 0,-1 0 0 0 0,-2 0-1 0 0,0 1 1 0 0,-1-1 0 0 0,-2 0 0 0 0,0 0 0 0 0,-4 10-55 0 0,0-14 5 0 0,0-1 1 0 0,-2 0 0 0 0,0 0-1 0 0,-1-1 1 0 0,0-1 0 0 0,-1 0 0 0 0,-1 0-1 0 0,-1-1 1 0 0,0-1 0 0 0,-1 0 0 0 0,-7 4-6 0 0,-114 77-5307 0 0,109-83-3338 0 0,22-8 1473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52 0 0 0,'0'0'461'0'0,"0"0"701"0"0,0 0 478 0 0,0 0 231 0 0,0 0 34 0 0,0 0-141 0 0,0 0-211 0 0,0 0-193 0 0,0 0-181 0 0,0 0-178 0 0,3-1-185 0 0,9 1 1040 0 0,-21 24 249 0 0,1-5-2290 0 0,-8 30 655 0 0,2 2 0 0 0,2-1-1 0 0,3 2 1 0 0,-1 28-470 0 0,-2 9 515 0 0,-7 91-215 0 0,11-132-1208 0 0,7-48 372 0 0,1 0-175 0 0,0 0-277 0 0,0-11-11308 0 0,0 7 6553 0 0</inkml:trace>
  <inkml:trace contextRef="#ctx0" brushRef="#br0" timeOffset="350.654">183 1 256 0 0,'0'0'1239'0'0,"0"0"-12"0"0,0 0 135 0 0,0 0 225 0 0,0 0 156 0 0,0 0-18 0 0,0 0-156 0 0,0 0-193 0 0,-24 36-224 0 0,-73 112-225 0 0,59-61 145 0 0,35-67-818 0 0,-3 2-53 0 0,1 0 0 0 0,1 0 1 0 0,2 0-1 0 0,0 0 1 0 0,1 0-1 0 0,1 0 0 0 0,1 1 1 0 0,1-1-1 0 0,0 0 0 0 0,2 0 1 0 0,1-1-1 0 0,1 1 1 0 0,1-1-1 0 0,1 3-201 0 0,-2-16-41 0 0,0 1 1 0 0,0-1 0 0 0,1 0-1 0 0,-1 0 1 0 0,2 0-1 0 0,-1-1 1 0 0,1 0-1 0 0,1-1 1 0 0,-1 0-1 0 0,1 0 1 0 0,0-1 0 0 0,0 0-1 0 0,0-1 1 0 0,1 1-1 0 0,0-2 1 0 0,3 1 40 0 0,-2 0-845 0 0,-1-2 1 0 0,1 1-1 0 0,0-2 1 0 0,0 1 0 0 0,0-1-1 0 0,-1-1 1 0 0,1 0-1 0 0,0-1 1 0 0,11-1 844 0 0,-5-4-4348 0 0,-4 2-1365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6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91 796 14067 0 0,'0'0'1431'0'0,"0"0"-395"0"0,0 0-248 0 0,0 0-89 0 0,0 0-88 0 0,0 0-110 0 0,0 0-92 0 0,0 0-93 0 0,0 0-104 0 0,0 0-95 0 0,0 0-105 0 0,0 0-133 0 0,-2 33-191 0 0,-3 105-303 0 0,9-75-1786 0 0,1-47-1353 0 0,-4-6-1346 0 0,0-5-2796 0 0</inkml:trace>
  <inkml:trace contextRef="#ctx0" brushRef="#br0" timeOffset="246.102">1 435 6873 0 0,'0'0'0'0'0,"0"0"-392"0"0,0 0-184 0 0,0 0 0 0 0,0 0-152 0 0,0 0-360 0 0,0 0-369 0 0,0 0-407 0 0,0 0 1672 0 0,0 0 192 0 0</inkml:trace>
  <inkml:trace contextRef="#ctx0" brushRef="#br0" timeOffset="549.134">282 969 1376 0 0,'0'0'2467'0'0,"0"0"5"0"0,0 0-24 0 0,0 0-41 0 0,0 0-215 0 0,0 0-332 0 0,0 0-368 0 0,0 0-373 0 0,0 0-292 0 0,0 0-172 0 0,0 0-143 0 0,0 0-104 0 0,0 0-79 0 0,29-35-110 0 0,91-106-58 0 0,-30 42 20 0 0,-87 95-193 0 0,0 1 1 0 0,0 0-1 0 0,0 0 1 0 0,0 0-1 0 0,0 1 1 0 0,1-1-1 0 0,-1 1 0 0 0,1-1 1 0 0,0 1-1 0 0,-1 0 1 0 0,1 1-1 0 0,0-1 1 0 0,0 1-1 0 0,0-1 1 0 0,1 1-1 0 0,2 0 12 0 0,4 27-329 0 0,-9 139-82 0 0,-2-162 415 0 0,1-1 0 0 0,0 1 0 0 0,-1 0 0 0 0,1-1 0 0 0,0 1 0 0 0,0-1 0 0 0,0 0 0 0 0,1 1 0 0 0,-1-1 0 0 0,1 0 0 0 0,-1 0 0 0 0,1 0 0 0 0,0 0 0 0 0,0 0 0 0 0,-1 0 0 0 0,1 0 0 0 0,1 0 0 0 0,-1-1 0 0 0,0 1 0 0 0,0-1 0 0 0,1 0 0 0 0,-1 0 0 0 0,0 0 0 0 0,1 0 0 0 0,-1 0 0 0 0,1 0 0 0 0,0 0 0 0 0,-1-1 0 0 0,1 0 0 0 0,-1 1 0 0 0,1-1 0 0 0,0 0 0 0 0,-1 0 0 0 0,1 0 0 0 0,0-1 0 0 0,-1 1 0 0 0,1-1 0 0 0,0 1 0 0 0,-1-1 0 0 0,1 0 0 0 0,-1 0 0 0 0,0 0 0 0 0,1 0 0 0 0,-1 0 0 0 0,0-1 0 0 0,1 1 0 0 0,-1-1 0 0 0,0 0 0 0 0,0 0-4 0 0,197-152 829 0 0,-199 154-835 0 0,1-1 1 0 0,-1 1-1 0 0,1-1 1 0 0,-1 1 0 0 0,0-1-1 0 0,1 1 1 0 0,-1-1 0 0 0,1 1-1 0 0,0-1 1 0 0,-1 1-1 0 0,1-1 1 0 0,-1 1 0 0 0,1 0-1 0 0,0-1 1 0 0,-1 1 0 0 0,1 0-1 0 0,-1 0 1 0 0,1 0-1 0 0,0-1 1 0 0,-1 1 0 0 0,1 0-1 0 0,0 0 1 0 0,0 0-1 0 0,-1 0 1 0 0,1 0 0 0 0,0 0-1 0 0,-1 0 1 0 0,1 0 0 0 0,0 1-1 0 0,-1-1 1 0 0,1 0-1 0 0,0 0 1 0 0,-1 0 0 0 0,1 1-1 0 0,0-1 1 0 0,-1 0 0 0 0,1 1-1 0 0,-1-1 1 0 0,1 1-1 0 0,-1-1 1 0 0,1 1 0 0 0,-1-1-1 0 0,1 1 1 0 0,-1-1 0 0 0,1 1-1 0 0,-1-1 1 0 0,0 1-1 0 0,1-1 1 0 0,-1 1 0 0 0,0 0-1 0 0,1-1 1 0 0,-1 1 0 0 0,0 0-1 0 0,0-1 1 0 0,1 1-1 0 0,-1 0 1 0 0,0-1 0 0 0,0 1-1 0 0,0 0 1 0 0,0-1 0 0 0,0 1-1 0 0,0 0 1 0 0,0-1-1 0 0,-1 1 6 0 0,1 21-132 0 0,-1-19 0 0 0,0-1 0 0 0,0 1 1 0 0,0 0-1 0 0,1 0 1 0 0,-1 0-1 0 0,1-1 0 0 0,0 1 1 0 0,0 0-1 0 0,0 0 0 0 0,0 0 1 0 0,0 0-1 0 0,1 0 0 0 0,-1-1 1 0 0,1 1-1 0 0,0 0 0 0 0,0 0 1 0 0,0-1-1 0 0,0 1 0 0 0,0 0 1 0 0,0-1-1 0 0,1 1 0 0 0,-1-1 1 0 0,1 0-1 0 0,0 1 0 0 0,0-1 1 0 0,0 0-1 0 0,0 0 1 0 0,0 0-1 0 0,0 0 0 0 0,1-1 1 0 0,-1 1-1 0 0,1-1 0 0 0,-1 1 1 0 0,1-1-1 0 0,-1 0 0 0 0,1 0 1 0 0,0 0 131 0 0,80-14-15177 0 0,-76 8 14477 0 0</inkml:trace>
  <inkml:trace contextRef="#ctx0" brushRef="#br0" timeOffset="954.573">1205 700 0 0 0,'0'0'2359'0'0,"0"0"-36"0"0,0 0-137 0 0,0 0-111 0 0,0 0-137 0 0,0 0-128 0 0,0 0-234 0 0,0 0-448 0 0,0 0-373 0 0,0 0-201 0 0,0 34-121 0 0,3 107-72 0 0,-3 288 680 0 0,1-413-1013 0 0,-1 0 0 0 0,0 0 0 0 0,-2 0 0 0 0,1 0 1 0 0,-2 0-1 0 0,0 0 0 0 0,-1 0 0 0 0,-1-1 0 0 0,0 1 1 0 0,-1-1-1 0 0,-1-1 0 0 0,0 1 0 0 0,-1-1 0 0 0,-3 3-28 0 0,11-16 26 0 0,-1 1-1 0 0,0-1 1 0 0,0 0 0 0 0,0 0-1 0 0,0 1 1 0 0,0-1-1 0 0,0 0 1 0 0,0 0-1 0 0,0 0 1 0 0,0 0-1 0 0,0-1 1 0 0,0 1-1 0 0,-1 0 1 0 0,1 0 0 0 0,0-1-1 0 0,-1 1 1 0 0,1-1-1 0 0,-1 1 1 0 0,1-1-1 0 0,0 1 1 0 0,-1-1-1 0 0,1 0 1 0 0,-1 0-1 0 0,1 0 1 0 0,-1 0 0 0 0,1 0-1 0 0,-1 0 1 0 0,1 0-1 0 0,-1 0 1 0 0,1-1-1 0 0,0 1 1 0 0,-1 0-1 0 0,1-1 1 0 0,-1 1-1 0 0,1-1 1 0 0,0 0 0 0 0,-1 1-1 0 0,1-1 1 0 0,0 0-1 0 0,0 0 1 0 0,0 0-1 0 0,0 0 1 0 0,-1 0-1 0 0,1 0 1 0 0,1 0-1 0 0,-1 0 1 0 0,0 0 0 0 0,0-1-1 0 0,0 1 1 0 0,0 0-1 0 0,1-1 1 0 0,-1 1-1 0 0,1 0 1 0 0,-1-1-1 0 0,1 1 1 0 0,0-1-1 0 0,-1 1 1 0 0,1-1-1 0 0,0 1 1 0 0,0 0 0 0 0,0-1-1 0 0,0 1 1 0 0,0-1-1 0 0,0 1 1 0 0,1-2-26 0 0,0-33 84 0 0,3-1-1 0 0,0 1 1 0 0,3 0 0 0 0,1 0 0 0 0,1 1-1 0 0,2 0 1 0 0,2 1 0 0 0,1 0 0 0 0,1 1-1 0 0,2 0 1 0 0,16-22-84 0 0,-7 6-29 0 0,1 1 1 0 0,3 2-1 0 0,2 0 0 0 0,1 3 0 0 0,3 0 1 0 0,1 2-1 0 0,19-14 29 0 0,-46 45-6 0 0,1 1 1 0 0,1 0 0 0 0,-1 0-1 0 0,1 1 1 0 0,1 1-1 0 0,-1 0 1 0 0,1 0-1 0 0,0 1 1 0 0,1 1 0 0 0,0 0-1 0 0,-1 1 1 0 0,2 1-1 0 0,-1 0 1 0 0,0 1 0 0 0,9 0 5 0 0,-20 3 9 0 0,-1 1 0 0 0,1 0 1 0 0,-1 1-1 0 0,0-1 0 0 0,0 0 1 0 0,0 1-1 0 0,0-1 0 0 0,-1 1 1 0 0,1 0-1 0 0,-1-1 0 0 0,1 1 1 0 0,-1 0-1 0 0,0 0 0 0 0,0 0 1 0 0,0 0-1 0 0,0 0 0 0 0,-1 0 1 0 0,0 0-1 0 0,1 0 0 0 0,-1 0 1 0 0,0 0-1 0 0,0 0 0 0 0,0 1 1 0 0,-1-1-1 0 0,1 0 0 0 0,-1 0 1 0 0,0 0-1 0 0,0 0 0 0 0,0 0 1 0 0,0 0-1 0 0,0-1 0 0 0,-1 1 1 0 0,1 0-1 0 0,-2 1-9 0 0,-14 29-41 0 0,0-2 0 0 0,-3 0 1 0 0,0-1-1 0 0,-2-1 0 0 0,-1-1 1 0 0,-2-1-1 0 0,0-1 0 0 0,-2-1 0 0 0,-1-2 1 0 0,0 0-1 0 0,-4-1 41 0 0,-78 39-1210 0 0,80-58-2247 0 0,23-30-8609 0 0,8 16 7697 0 0</inkml:trace>
  <inkml:trace contextRef="#ctx0" brushRef="#br0" timeOffset="1196.996">1873 645 2881 0 0,'0'0'5562'0'0,"0"0"-2840"0"0,0 0-935 0 0,0 0-64 0 0,0 0-137 0 0,0 0-249 0 0,0 0-230 0 0,-11 34-214 0 0,-34 108-219 0 0,31-54 173 0 0,14-84-829 0 0,-1 0 1 0 0,1 0-1 0 0,0 0 0 0 0,0 0 0 0 0,0 0 0 0 0,0 0 1 0 0,1 0-1 0 0,-1 0 0 0 0,1-1 0 0 0,0 1 0 0 0,1 0 0 0 0,-1 0 1 0 0,0-1-1 0 0,1 1 0 0 0,0 0 0 0 0,0-1 0 0 0,0 0 1 0 0,0 1-1 0 0,1-1 0 0 0,-1 0 0 0 0,1 0 0 0 0,0-1 1 0 0,0 1-1 0 0,0 0 0 0 0,0-1 0 0 0,0 0 0 0 0,1 0 0 0 0,-1 0 1 0 0,1 0-1 0 0,-1 0 0 0 0,1-1 0 0 0,0 1 0 0 0,-1-1 1 0 0,1 0-1 0 0,0 0 0 0 0,3 0-18 0 0,2 0 29 0 0,0-1 1 0 0,0 1-1 0 0,-1-2 1 0 0,1 1-1 0 0,0-1 1 0 0,0 0-1 0 0,0-1 1 0 0,-1 0-1 0 0,1 0 0 0 0,-1-1 1 0 0,0 0-1 0 0,1-1 1 0 0,-1 0-1 0 0,-1 0 1 0 0,1 0-1 0 0,-1-1 1 0 0,1 0-1 0 0,-1-1 1 0 0,-1 0-1 0 0,1 0-29 0 0,113-139-1281 0 0,-70 58-3513 0 0,-26 27-5643 0 0,-19 44 4586 0 0</inkml:trace>
  <inkml:trace contextRef="#ctx0" brushRef="#br0" timeOffset="1448.158">2447 0 7170 0 0,'0'0'3832'0'0,"0"0"-1781"0"0,0 0-902 0 0,0 0-170 0 0,0 0 63 0 0,0 0 69 0 0,0 0 4 0 0,0 0-97 0 0,0 0-147 0 0,0 0-147 0 0,0 0-107 0 0,-7 38-119 0 0,-26 123-117 0 0,-15 115 313 0 0,40-162-1377 0 0,4-1 0 0 0,7 35 683 0 0,-3-131-560 0 0,3 34-1061 0 0,3-19-2655 0 0,14-31-11022 0 0,-14-2 15167 0 0</inkml:trace>
  <inkml:trace contextRef="#ctx0" brushRef="#br0" timeOffset="1863.286">2963 567 2969 0 0,'0'0'3563'0'0,"0"0"-886"0"0,0 0-474 0 0,0 0-121 0 0,0 0-177 0 0,0 0-280 0 0,0 0-257 0 0,0 0-182 0 0,0 0-174 0 0,0 0-219 0 0,0 0-225 0 0,0 0-220 0 0,0 0-180 0 0,-7 3-74 0 0,-19 8-84 0 0,0 1 0 0 0,1 1 1 0 0,1 0-1 0 0,0 2 0 0 0,1 1 1 0 0,1 1-1 0 0,-7 8-10 0 0,27-23-49 0 0,-1-1 1 0 0,1 1-1 0 0,0 0 1 0 0,1 0 0 0 0,-1 0-1 0 0,0 0 1 0 0,1 0-1 0 0,-1 1 1 0 0,1-1-1 0 0,-1 1 1 0 0,1-1-1 0 0,0 0 1 0 0,0 1 0 0 0,0 0-1 0 0,1-1 1 0 0,-1 1-1 0 0,0 0 1 0 0,1-1-1 0 0,0 1 1 0 0,0 0-1 0 0,0-1 1 0 0,0 1 0 0 0,0 0-1 0 0,0 0 1 0 0,1-1-1 0 0,-1 1 1 0 0,1 0-1 0 0,0-1 1 0 0,0 1-1 0 0,0-1 1 0 0,0 1 0 0 0,0-1-1 0 0,0 1 1 0 0,1-1-1 0 0,-1 0 1 0 0,1 0-1 0 0,0 1 1 0 0,-1-1-1 0 0,1 0 1 0 0,0-1 0 0 0,0 1-1 0 0,1 0 1 0 0,-1-1-1 0 0,0 1 1 0 0,0-1-1 0 0,2 1 49 0 0,48 15-386 0 0,-45-15 372 0 0,1-1-1 0 0,-1 1 1 0 0,0 0 0 0 0,1 0 0 0 0,-1 1-1 0 0,0 0 1 0 0,-1 0 0 0 0,1 1-1 0 0,0 0 1 0 0,-1 0 0 0 0,0 0-1 0 0,0 1 1 0 0,0 0 0 0 0,-1 0-1 0 0,0 1 1 0 0,0-1 0 0 0,1 3 14 0 0,-5-4 24 0 0,-1 0-1 0 0,0-1 1 0 0,0 1-1 0 0,0 0 1 0 0,0 0 0 0 0,-1-1-1 0 0,0 1 1 0 0,0 0 0 0 0,0-1-1 0 0,0 1 1 0 0,0 0 0 0 0,-1-1-1 0 0,1 0 1 0 0,-1 1 0 0 0,0-1-1 0 0,0 0 1 0 0,0 0 0 0 0,-1 0-1 0 0,1 0 1 0 0,-1 0-1 0 0,1-1 1 0 0,-1 1 0 0 0,0-1-1 0 0,0 1 1 0 0,0-1 0 0 0,-1 0-1 0 0,1-1 1 0 0,0 1 0 0 0,-1 0-1 0 0,1-1 1 0 0,-1 0 0 0 0,1 0-1 0 0,-1 0 1 0 0,0 0 0 0 0,1 0-1 0 0,-1-1 1 0 0,-1 0-24 0 0,-6 5-71 0 0,-116 27-1581 0 0,83-28-2336 0 0,0-3-4899 0 0,36-1 2835 0 0</inkml:trace>
  <inkml:trace contextRef="#ctx0" brushRef="#br0" timeOffset="2214.298">3082 884 5961 0 0,'0'0'2201'0'0,"0"0"-618"0"0,0 0-180 0 0,0 0 10 0 0,0 0-76 0 0,0 0-85 0 0,31 1-25 0 0,98 2-86 0 0,-49-18 796 0 0,-70 13-1800 0 0,1 0 0 0 0,-1-1-1 0 0,0 0 1 0 0,-1 0 0 0 0,1-1 0 0 0,-1-1 0 0 0,1 1 0 0 0,-1-2 0 0 0,-1 1 0 0 0,1-1-1 0 0,-1-1 1 0 0,0 1 0 0 0,0-1 0 0 0,-1-1 0 0 0,0 1 0 0 0,0-1 0 0 0,-1 0-1 0 0,0-1 1 0 0,0 0 0 0 0,-1 0 0 0 0,0 0 0 0 0,-1 0 0 0 0,0-1 0 0 0,0 0 0 0 0,-1 0-1 0 0,0 0 1 0 0,-1-2-137 0 0,-2 9-27 0 0,0 0-1 0 0,0 0 1 0 0,-1 1-1 0 0,0-1 1 0 0,1 0-1 0 0,-1 1 1 0 0,0-1-1 0 0,0 0 1 0 0,-1 1-1 0 0,1 0 1 0 0,0-1-1 0 0,-1 1 1 0 0,0 0-1 0 0,1-1 1 0 0,-1 1 0 0 0,0 0-1 0 0,0 0 1 0 0,0 1-1 0 0,0-1 1 0 0,0 0-1 0 0,-1 1 1 0 0,1-1-1 0 0,-1 1 1 0 0,1 0-1 0 0,-1 0 1 0 0,1 0-1 0 0,-1 0 1 0 0,1 0-1 0 0,-1 0 1 0 0,0 1-1 0 0,0-1 1 0 0,1 1-1 0 0,-3 0 28 0 0,-95 7-1001 0 0,85-3 832 0 0,1 2-1 0 0,-1 0 1 0 0,1 1-1 0 0,1 0 1 0 0,-1 1 0 0 0,1 1-1 0 0,1 0 1 0 0,-1 0 0 0 0,2 2-1 0 0,-1-1 1 0 0,1 1-1 0 0,1 1 1 0 0,0 0 0 0 0,1 0-1 0 0,0 1 1 0 0,1 0 0 0 0,0 1-1 0 0,1 0 1 0 0,1 0-1 0 0,0 0 1 0 0,1 1 0 0 0,1 0-1 0 0,0 0 1 0 0,1 0 0 0 0,0 1-1 0 0,1-1 1 0 0,1 1 0 0 0,1-1-1 0 0,1 10 170 0 0,3-14-114 0 0,0-1 0 0 0,2 0-1 0 0,-1-1 1 0 0,1 1 0 0 0,0-1 0 0 0,1 0-1 0 0,0-1 1 0 0,1 1 0 0 0,0-1-1 0 0,0-1 1 0 0,1 0 0 0 0,-1 0 0 0 0,1 0-1 0 0,1-1 1 0 0,0-1 0 0 0,-1 0 0 0 0,2 0-1 0 0,-1 0 1 0 0,3-1 114 0 0,14 7-80 0 0,1-1 0 0 0,0-2 0 0 0,0-1 0 0 0,1-1 0 0 0,0-1 0 0 0,1-2 0 0 0,-1-1 0 0 0,0-1 0 0 0,3-2 80 0 0,-9 1-317 0 0,35 0-1750 0 0,-20-3-2691 0 0,-16-1-1539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52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1 935 2577 0 0,'0'0'2407'0'0,"0"0"-442"0"0,0 0-303 0 0,0 0-45 0 0,0 0-29 0 0,0 0-164 0 0,0 0-169 0 0,0 0-167 0 0,0 0-158 0 0,0 0-123 0 0,0 0-120 0 0,0 0-114 0 0,0 0-61 0 0,15-35-48 0 0,48-110-41 0 0,1 44 453 0 0,-44 80-668 0 0,9-11-37 0 0,0 1 1 0 0,3 1-1 0 0,0 2 0 0 0,2 1 0 0 0,16-9-171 0 0,-50 36-6 0 0,1-1 0 0 0,0 1 0 0 0,0 0 0 0 0,0-1 0 0 0,0 1 0 0 0,0 0 0 0 0,0-1 0 0 0,0 1 0 0 0,0 0 0 0 0,0 0 0 0 0,0 0-1 0 0,0 0 1 0 0,0 0 0 0 0,0 0 0 0 0,0 0 0 0 0,0 0 0 0 0,0 1 0 0 0,0-1 0 0 0,0 0 0 0 0,0 0 0 0 0,0 1 0 0 0,0-1 0 0 0,0 1 0 0 0,-1-1 0 0 0,1 1-1 0 0,0-1 1 0 0,0 1 0 0 0,0 0 0 0 0,-1-1 0 0 0,1 1 0 0 0,0 0 0 0 0,-1-1 0 0 0,1 1 0 0 0,0 0 0 0 0,-1 0 0 0 0,1 0 0 0 0,-1 0 0 0 0,1 0 0 0 0,-1-1-1 0 0,0 1 1 0 0,1 0 0 0 0,-1 0 0 0 0,0 0 0 0 0,0 0 0 0 0,0 0 0 0 0,1 0 0 0 0,-1 0 0 0 0,0 0 0 0 0,0 0 0 0 0,-1 0 0 0 0,1 0 0 0 0,0 0 0 0 0,0 0-1 0 0,0 0 1 0 0,-1 0 0 0 0,1 0 0 0 0,0 0 0 0 0,-1 0 0 0 0,1 0 0 0 0,-1 0 0 0 0,1 0 0 0 0,-1-1 0 0 0,1 1 0 0 0,-1 0 0 0 0,0 0 6 0 0,0 8 66 0 0,-21 87 74 0 0,17-85-132 0 0,2 0 0 0 0,-1 1 0 0 0,1-1 0 0 0,1 1 0 0 0,0 0-1 0 0,1 0 1 0 0,0 0 0 0 0,0 0 0 0 0,2 7-8 0 0,1-16 5 0 0,1 0-1 0 0,0-1 1 0 0,0 1 0 0 0,0-1 0 0 0,0 1-1 0 0,0-1 1 0 0,0 0 0 0 0,0 0-1 0 0,1 0 1 0 0,-1-1 0 0 0,1 1-1 0 0,-1-1 1 0 0,1 0 0 0 0,0 0 0 0 0,0 0-1 0 0,-1 0 1 0 0,1-1 0 0 0,0 1-1 0 0,0-1 1 0 0,0 0 0 0 0,0 0 0 0 0,-1-1-1 0 0,1 1 1 0 0,0-1 0 0 0,0 0-1 0 0,0 0 1 0 0,-1 0 0 0 0,1 0 0 0 0,-1 0-1 0 0,1-1 1 0 0,-1 0 0 0 0,4-2-5 0 0,359-215 166 0 0,-363 217-154 0 0,-3 2-18 0 0,1-1 1 0 0,-1 0 0 0 0,1 0 0 0 0,0 0 0 0 0,-1 1-1 0 0,1-1 1 0 0,0 0 0 0 0,0 1 0 0 0,0-1 0 0 0,0 0-1 0 0,-1 1 1 0 0,1-1 0 0 0,0 1 0 0 0,0 0 0 0 0,0-1-1 0 0,0 1 1 0 0,0 0 0 0 0,0-1 0 0 0,0 1 0 0 0,0 0-1 0 0,0 0 1 0 0,0 0 0 0 0,0 0 0 0 0,0 0 0 0 0,0 0-1 0 0,0 0 1 0 0,0 1 0 0 0,0-1 0 0 0,0 0 0 0 0,0 0-1 0 0,0 1 1 0 0,0-1 0 0 0,0 1 0 0 0,0-1-1 0 0,0 0 1 0 0,0 1 0 0 0,0 0 0 0 0,0-1 0 0 0,-1 1-1 0 0,1 0 1 0 0,0-1 0 0 0,0 1 0 0 0,-1 0 0 0 0,1 0-1 0 0,-1 0 1 0 0,1-1 0 0 0,0 2 5 0 0,-3 34 143 0 0,-2 0 1 0 0,-1 0-1 0 0,-2-1 0 0 0,-9 28-143 0 0,14-54-9 0 0,1-7-73 0 0,0 1 0 0 0,0-1-1 0 0,1 1 1 0 0,-1-1 0 0 0,1 1 0 0 0,0-1-1 0 0,0 1 1 0 0,0-1 0 0 0,0 1 0 0 0,0-1-1 0 0,0 1 1 0 0,1-1 0 0 0,-1 1 0 0 0,1-1-1 0 0,0 0 1 0 0,0 1 0 0 0,-1-1-1 0 0,2 0 1 0 0,-1 1 0 0 0,0-1 0 0 0,0 0-1 0 0,1 0 1 0 0,0 1 82 0 0,37-2-7298 0 0,-26-7 1746 0 0,-3 2-2156 0 0</inkml:trace>
  <inkml:trace contextRef="#ctx0" brushRef="#br0" timeOffset="303.933">1201 519 5633 0 0,'0'0'3202'0'0,"0"0"-1731"0"0,0 0-556 0 0,0 0 95 0 0,0 0 146 0 0,-12 33 44 0 0,-39 105-82 0 0,30-45 917 0 0,22-77-1622 0 0,1-11-319 0 0,0-1 0 0 0,0 1 0 0 0,0-1-1 0 0,0 1 1 0 0,0-1 0 0 0,1 0 0 0 0,0 0 0 0 0,0 0-1 0 0,0-1 1 0 0,0 1 0 0 0,1-1 0 0 0,-1 1 0 0 0,1-1 0 0 0,0 0-1 0 0,0 0 1 0 0,0-1 0 0 0,0 1 0 0 0,1-1 0 0 0,-1 0-1 0 0,1 0 1 0 0,-1-1 0 0 0,1 1 0 0 0,0-1 0 0 0,-1 0-1 0 0,1 0 1 0 0,0-1 0 0 0,0 1 0 0 0,0-1 0 0 0,0 0-1 0 0,0 0 1 0 0,0-1 0 0 0,-1 1 0 0 0,1-1 0 0 0,0 0-1 0 0,0-1 1 0 0,-1 1 0 0 0,1-1 0 0 0,-1 0 0 0 0,1 0 0 0 0,-1 0-1 0 0,0-1 1 0 0,0 1 0 0 0,0-1 0 0 0,1-1-94 0 0,6-3 103 0 0,-1-1-1 0 0,1 0 1 0 0,-2 0 0 0 0,1-1-1 0 0,-1 0 1 0 0,-1-1 0 0 0,0 0 0 0 0,0 0-1 0 0,-1-1 1 0 0,0 0 0 0 0,-1 0 0 0 0,0-1-1 0 0,-1 0 1 0 0,0 0 0 0 0,-1 0 0 0 0,0 0-1 0 0,-1-1 1 0 0,-1 0 0 0 0,0 1 0 0 0,0-1-1 0 0,-1 0 1 0 0,-1 0 0 0 0,0 0 0 0 0,-2-10-103 0 0,0 17-72 0 0,1-1-1 0 0,-1 1 1 0 0,0 0 0 0 0,-1 0 0 0 0,0 0 0 0 0,0 1 0 0 0,0-1 0 0 0,-1 1 0 0 0,1-1 0 0 0,-1 1-1 0 0,0 0 1 0 0,-1 1 0 0 0,1-1 0 0 0,-1 1 0 0 0,0 0 0 0 0,0 0 0 0 0,-1 0 0 0 0,1 1 0 0 0,-1 0-1 0 0,1 0 1 0 0,-1 0 0 0 0,0 1 0 0 0,0-1 0 0 0,0 2 0 0 0,-1-1 0 0 0,1 1 0 0 0,0-1 0 0 0,-1 2 0 0 0,-3-1 72 0 0,-48 32-3742 0 0,29 4-2550 0 0,19-21 2082 0 0,-2 1-4202 0 0</inkml:trace>
  <inkml:trace contextRef="#ctx0" brushRef="#br0" timeOffset="733.9">1523 832 10546 0 0,'0'0'1953'0'0,"0"0"-456"0"0,0 0-144 0 0,0 0-61 0 0,0 0-132 0 0,0 0-128 0 0,0 0-145 0 0,0 0-137 0 0,0 0-174 0 0,0 0-168 0 0,0 0-107 0 0,0 0-94 0 0,3-22-70 0 0,10-70-51 0 0,22 19 24 0 0,-21 58-94 0 0,-5 3-15 0 0,1 0 0 0 0,0 0-1 0 0,1 2 1 0 0,0-1 0 0 0,1 1-1 0 0,0 1 1 0 0,0 0 0 0 0,4-1-1 0 0,-16 10-12 0 0,1-1 0 0 0,0 0 1 0 0,-1 1-1 0 0,1-1 0 0 0,0 1 1 0 0,0-1-1 0 0,-1 1 0 0 0,1-1 1 0 0,0 1-1 0 0,0-1 0 0 0,0 1 1 0 0,0 0-1 0 0,0-1 0 0 0,-1 1 1 0 0,1 0-1 0 0,0 0 0 0 0,0 0 1 0 0,0 0-1 0 0,0 0 0 0 0,0 0 1 0 0,0 0-1 0 0,0 0 0 0 0,0 0 1 0 0,0 0-1 0 0,0 1 0 0 0,-1-1 1 0 0,1 0-1 0 0,0 1 0 0 0,0-1 1 0 0,0 0-1 0 0,0 1 0 0 0,0-1 1 0 0,-1 1-1 0 0,1-1 0 0 0,0 1 1 0 0,-1 0-1 0 0,1-1 0 0 0,0 1 1 0 0,-1 0-1 0 0,1-1 0 0 0,-1 1 0 0 0,1 0 1 0 0,-1 0-1 0 0,1 0 0 0 0,-1-1 1 0 0,1 1-1 0 0,-1 0 0 0 0,0 0 1 0 0,1 0-1 0 0,-1 0 0 0 0,0 0 1 0 0,0 0-1 0 0,0 0 0 0 0,0 0 1 0 0,0-1-1 0 0,0 1 0 0 0,0 0 1 0 0,0 1 11 0 0,-6 57-281 0 0,-22 54 93 0 0,29-112 196 0 0,1 0 0 0 0,-1 0 0 0 0,0 0 0 0 0,1 0 0 0 0,-1 0 0 0 0,1 0 0 0 0,-1 0 0 0 0,0-1 1 0 0,1 1-1 0 0,0 0 0 0 0,-1-1 0 0 0,1 1 0 0 0,-1-1 0 0 0,1 0 0 0 0,0 1 0 0 0,-1-1 0 0 0,1 0 0 0 0,0 0 0 0 0,-1 0 0 0 0,1 0 0 0 0,0-1 0 0 0,-1 1 0 0 0,1 0 0 0 0,0-1 0 0 0,-1 1 0 0 0,1-1 0 0 0,-1 1 0 0 0,1-1 0 0 0,-1 0 0 0 0,1 0 0 0 0,-1 0 0 0 0,0 0 0 0 0,1 0 0 0 0,-1 0 0 0 0,0 0 1 0 0,1 0-1 0 0,-1 0 0 0 0,0-1-8 0 0,197-167 1424 0 0,-196 167-1404 0 0,0 0-1 0 0,1 0 1 0 0,-1 0 0 0 0,1 0 0 0 0,-1 0 0 0 0,1 1-1 0 0,0-1 1 0 0,-1 1 0 0 0,1 0 0 0 0,0 0 0 0 0,0 0-1 0 0,0 0 1 0 0,0 0 0 0 0,0 1 0 0 0,0-1 0 0 0,0 1-1 0 0,1 0 1 0 0,-1 0 0 0 0,2 0-20 0 0,8 34 93 0 0,-10 46 115 0 0,-4-72-258 0 0,0 1-1 0 0,1-1 1 0 0,-1 0 0 0 0,1 0-1 0 0,1 0 1 0 0,0 0-1 0 0,0 0 1 0 0,0 0 0 0 0,1 0-1 0 0,0 0 1 0 0,1 0 0 0 0,0 0-1 0 0,0-1 1 0 0,1 1 0 0 0,-1-1-1 0 0,2 0 1 0 0,-1 0 0 0 0,3 2 50 0 0,29 8-2689 0 0,-8-15-7419 0 0,-19-2 233 0 0</inkml:trace>
  <inkml:trace contextRef="#ctx0" brushRef="#br0" timeOffset="1400.091">2370 714 24 0 0,'0'0'1074'0'0,"0"0"-37"0"0,0 0 126 0 0,0 0 243 0 0,0 0 119 0 0,0 0-71 0 0,0 0-106 0 0,0 0-137 0 0,0 0-104 0 0,0 0-89 0 0,0 0-102 0 0,0 0-60 0 0,0 0-42 0 0,7 18-9 0 0,25 50 43 0 0,-31-66-795 0 0,-1-1-1 0 0,1 0 0 0 0,0 0 1 0 0,0 0-1 0 0,0 0 0 0 0,-1 0 1 0 0,1 1-1 0 0,0-2 0 0 0,0 1 1 0 0,0 0-1 0 0,1 0 0 0 0,-1 0 1 0 0,0 0-1 0 0,0-1 0 0 0,0 1 1 0 0,1 0-1 0 0,-1-1 0 0 0,0 1 1 0 0,0-1-1 0 0,1 0 0 0 0,-1 1 1 0 0,1-1-1 0 0,-1 0 0 0 0,0 0 1 0 0,1 0-1 0 0,-1 0 1 0 0,0 0-1 0 0,1 0 0 0 0,-1 0 1 0 0,1 0-1 0 0,-1-1 0 0 0,0 1 1 0 0,1-1-1 0 0,-1 1 0 0 0,0-1 1 0 0,0 1-1 0 0,1-1 0 0 0,-1 1 1 0 0,0-1-1 0 0,0 0 0 0 0,0 0 1 0 0,0 0-1 0 0,0 0 0 0 0,1-1-52 0 0,2 0 160 0 0,16-11 17 0 0,0-1 0 0 0,-1 0 0 0 0,-1-1-1 0 0,0-1 1 0 0,-1-1 0 0 0,-1-1-1 0 0,-1 0 1 0 0,0-1 0 0 0,-1-1-1 0 0,-1 0 1 0 0,-1 0 0 0 0,2-7-177 0 0,-12 24-17 0 0,0 0 1 0 0,0-1-1 0 0,0 1 0 0 0,0 0 1 0 0,0-1-1 0 0,-1 1 1 0 0,1-1-1 0 0,-1 1 0 0 0,0-1 1 0 0,0 0-1 0 0,0 1 0 0 0,-1-1 1 0 0,1 0-1 0 0,-1 0 1 0 0,0 0-1 0 0,0 1 0 0 0,0-1 1 0 0,-1 0-1 0 0,1 0 0 0 0,-1 1 1 0 0,0-1-1 0 0,0 0 1 0 0,0 1-1 0 0,-1-1 0 0 0,1 1 1 0 0,-1-1-1 0 0,0 1 1 0 0,0 0-1 0 0,0-1 0 0 0,0 1 1 0 0,0 0-1 0 0,-1 1 0 0 0,1-1 1 0 0,-1 0-1 0 0,0 1 1 0 0,0-1-1 0 0,0 1 0 0 0,0 0 1 0 0,-1 0 16 0 0,-5 0-86 0 0,1 1 1 0 0,-1 0 0 0 0,1 1-1 0 0,-1 0 1 0 0,1 0 0 0 0,-1 1-1 0 0,1 0 1 0 0,-1 0 0 0 0,1 1 0 0 0,0 0-1 0 0,0 1 1 0 0,0 0 0 0 0,0 0-1 0 0,0 1 1 0 0,0 0 0 0 0,1 0-1 0 0,0 1 1 0 0,0-1 0 0 0,-6 7 85 0 0,-4 3-47 0 0,1 1 0 0 0,0 0 0 0 0,1 1 1 0 0,1 1-1 0 0,0 1 0 0 0,2 0 0 0 0,-3 4 47 0 0,10-15-20 0 0,-1 0 0 0 0,1 1-1 0 0,1-1 1 0 0,0 1 0 0 0,0 0-1 0 0,0 0 1 0 0,1 0-1 0 0,0 1 1 0 0,1-1 0 0 0,0 1-1 0 0,0-1 1 0 0,0 1 0 0 0,1 0-1 0 0,1-1 1 0 0,0 1 0 0 0,0 0-1 0 0,0 0 1 0 0,1 0 0 0 0,1-1-1 0 0,-1 1 1 0 0,1 0-1 0 0,1-1 1 0 0,0 0 0 0 0,0 1-1 0 0,0-1 1 0 0,1 0 0 0 0,1-1-1 0 0,-1 1 1 0 0,1-1 0 0 0,0 0-1 0 0,1 0 1 0 0,0 0 0 0 0,0-1-1 0 0,0 0 1 0 0,1 0 0 0 0,0 0-1 0 0,0-1 1 0 0,0 0 20 0 0,9 1-115 0 0,-1-1 0 0 0,1-1 0 0 0,0 0 0 0 0,1-1 0 0 0,-1-1 0 0 0,1 0 0 0 0,-1-1 0 0 0,1-1-1 0 0,-1-1 1 0 0,1 0 0 0 0,-1-1 0 0 0,0-1 0 0 0,1 0 0 0 0,5-3 115 0 0,60-19-3940 0 0,-7-6-4101 0 0,-50 22 3813 0 0</inkml:trace>
  <inkml:trace contextRef="#ctx0" brushRef="#br0" timeOffset="1766.252">2917 818 7954 0 0,'0'0'3476'0'0,"0"0"-2098"0"0,0 0-766 0 0,0 0-6 0 0,0 0 124 0 0,0 0 152 0 0,0 0 141 0 0,0 0 62 0 0,0 0-20 0 0,0 0-136 0 0,0 0-177 0 0,0 0-154 0 0,0 0-149 0 0,27-13-106 0 0,88-43-71 0 0,-40 4 99 0 0,84-62-144 0 0,-152 147-592 0 0,-10 1 421 0 0,2-27-54 0 0,0-1 0 0 0,0 1 0 0 0,0 0 0 0 0,1 0 1 0 0,0 0-1 0 0,1 0 0 0 0,0-1 0 0 0,0 1 0 0 0,0 0 0 0 0,1 0 1 0 0,0-1-1 0 0,1 3-2 0 0,1-6 45 0 0,1 0 0 0 0,0 0 0 0 0,0 0 1 0 0,0 0-1 0 0,0-1 0 0 0,0 1 0 0 0,1-1 0 0 0,-1-1 1 0 0,1 1-1 0 0,-1-1 0 0 0,1 0 0 0 0,0 0 0 0 0,-1-1 1 0 0,1 0-1 0 0,0 0 0 0 0,-1 0 0 0 0,1 0 0 0 0,0-1 1 0 0,-1 0-1 0 0,1 0 0 0 0,0-1 0 0 0,-1 0 0 0 0,0 0 1 0 0,1 0-1 0 0,-1 0 0 0 0,0-1 0 0 0,0 0 0 0 0,3-2-45 0 0,11-7-52 0 0,0-1 0 0 0,-1-1 0 0 0,0-1 0 0 0,-1 0 0 0 0,-1-1 0 0 0,0-1 0 0 0,-2 0-1 0 0,0-1 1 0 0,11-19 52 0 0,2-9-4870 0 0,-4-2-4375 0 0,-16 36 95 0 0</inkml:trace>
  <inkml:trace contextRef="#ctx0" brushRef="#br0" timeOffset="2017.649">3933 0 16379 0 0,'0'0'1354'0'0,"0"0"-759"0"0,0 0-264 0 0,0 0 122 0 0,0 0 161 0 0,0 0 107 0 0,5 37 47 0 0,15 118-54 0 0,-8 125 1071 0 0,-16-34-2405 0 0,31-140-3589 0 0,-25-87-3770 0 0,-2-16 5320 0 0,0-2-5588 0 0</inkml:trace>
  <inkml:trace contextRef="#ctx0" brushRef="#br0" timeOffset="2260.501">3668 494 10226 0 0,'0'0'4418'0'0,"0"0"-2536"0"0,0 0-934 0 0,0 0-126 0 0,0 0-79 0 0,0 0-119 0 0,0 0-123 0 0,0 0-75 0 0,33-10 18 0 0,103-26-9 0 0,-129 33-372 0 0,-1 1 0 0 0,1 0 1 0 0,0 1-1 0 0,-1 0 0 0 0,1 0 1 0 0,0 0-1 0 0,0 1 0 0 0,0 0 1 0 0,0 0-1 0 0,0 1 0 0 0,-1 0 1 0 0,1 0-1 0 0,0 0 0 0 0,2 2-63 0 0,10 2 162 0 0,172 67-816 0 0,-122-42-3604 0 0,-25-25-4801 0 0,-33-5 4186 0 0,-3 0 1200 0 0</inkml:trace>
  <inkml:trace contextRef="#ctx0" brushRef="#br0" timeOffset="2428.341">4314 490 5289 0 0,'0'0'3045'0'0,"0"0"-578"0"0,0 0-523 0 0,0 0-422 0 0,0 0-300 0 0,0 0-219 0 0,0 0-206 0 0,0 0-225 0 0,0 0-157 0 0,0 0-131 0 0,0 0-75 0 0,0 0-10 0 0,2 31 52 0 0,7 97 50 0 0,-10-126-270 0 0,1 0 0 0 0,0 0-1 0 0,0 0 1 0 0,-1 1 0 0 0,1-1-1 0 0,0 0 1 0 0,1 0 0 0 0,-1 0-1 0 0,0 0 1 0 0,1 1 0 0 0,-1-1 0 0 0,1 0-1 0 0,0 0 1 0 0,-1 0 0 0 0,1 0-1 0 0,0 0 1 0 0,0 0 0 0 0,0 0-1 0 0,1-1 1 0 0,-1 1 0 0 0,0 0 0 0 0,1-1-1 0 0,-1 1 1 0 0,1 0 0 0 0,0-1-1 0 0,-1 0 1 0 0,1 1 0 0 0,0-1-1 0 0,0 0 1 0 0,1 1-31 0 0,6 2 273 0 0,-4-2-182 0 0,0 0-1 0 0,-1 0 1 0 0,1 0 0 0 0,0 0 0 0 0,0-1 0 0 0,0 0-1 0 0,0 0 1 0 0,0 0 0 0 0,1-1 0 0 0,-1 1 0 0 0,0-1-1 0 0,0-1 1 0 0,0 1 0 0 0,0-1 0 0 0,1 0 0 0 0,-1 0 0 0 0,0 0-1 0 0,0 0 1 0 0,-1-1 0 0 0,1 0 0 0 0,0 0 0 0 0,-1-1-1 0 0,1 1 1 0 0,-1-1 0 0 0,1 0 0 0 0,-1 0 0 0 0,0 0-1 0 0,-1-1 1 0 0,1 1 0 0 0,0-1 0 0 0,-1 0 0 0 0,0 0-91 0 0,53-70-223 0 0,-36 40-3473 0 0,2-2-7865 0 0,-18 29 3421 0 0</inkml:trace>
  <inkml:trace contextRef="#ctx0" brushRef="#br0" timeOffset="2751.477">4719 770 6641 0 0,'0'0'2638'0'0,"0"0"-206"0"0,0 0-103 0 0,0 0-200 0 0,0 0-317 0 0,0 0-285 0 0,0 0-257 0 0,0 0-287 0 0,0 0-265 0 0,0 0-212 0 0,0 0-139 0 0,0 0-113 0 0,0 0-50 0 0,27-20-26 0 0,83-61-45 0 0,-61 31 27 0 0,-46 47-171 0 0,-1-1-9 0 0,1 1 0 0 0,0-1 1 0 0,-1 1-1 0 0,1 0 0 0 0,0 0 0 0 0,1 0 0 0 0,-1 0 1 0 0,0 0-1 0 0,1 1 0 0 0,0-1 0 0 0,-1 1 0 0 0,1 0 1 0 0,0 0-1 0 0,0 1 0 0 0,0-1 0 0 0,4 0 20 0 0,-6 3-33 0 0,-1 1-1 0 0,1-1 1 0 0,-1 0 0 0 0,0 1-1 0 0,1 0 1 0 0,-1-1 0 0 0,0 1-1 0 0,0 0 1 0 0,0 0 0 0 0,0-1-1 0 0,0 1 1 0 0,0 0 0 0 0,-1 0-1 0 0,1 0 1 0 0,-1 0 0 0 0,1 0-1 0 0,-1 0 1 0 0,0 0 0 0 0,0 0-1 0 0,1 0 1 0 0,-2 1-1 0 0,1-1 1 0 0,0 1 33 0 0,1 4-17 0 0,-1-2 32 0 0,0-3-12 0 0,0 0 1 0 0,0 1-1 0 0,0-1 1 0 0,0 1-1 0 0,0-1 1 0 0,0 1-1 0 0,0-1 0 0 0,1 0 1 0 0,0 1-1 0 0,-1-1 1 0 0,1 0-1 0 0,0 1 1 0 0,0-1-1 0 0,0 0 1 0 0,0 0-1 0 0,0 0 1 0 0,1 0-1 0 0,-1 0 0 0 0,1 0 1 0 0,-1 0-1 0 0,1-1 1 0 0,0 1-1 0 0,0 0 1 0 0,0-1-1 0 0,0 1 1 0 0,0-1-1 0 0,0 0 1 0 0,0 0-1 0 0,0 0 0 0 0,0 0 1 0 0,0 0-1 0 0,1 0 1 0 0,-1 0-1 0 0,0-1 1 0 0,1 1-1 0 0,-1-1 1 0 0,2 0-4 0 0,109-22 537 0 0,-33 8-437 0 0,-49 62-302 0 0,-19-19-387 0 0,14-2-2116 0 0,-4-14-4700 0 0,-14-9-3587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3:49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724 114 824 0 0,'0'0'1308'0'0,"0"0"-55"0"0,0 0-33 0 0,0 0 54 0 0,0 0 65 0 0,0 0 11 0 0,0 0-32 0 0,0 0-144 0 0,0 0-190 0 0,0 0-225 0 0,0 0-223 0 0,-24 11-157 0 0,-77 36-122 0 0,40 10 17 0 0,48-39-199 0 0,-181 270 650 0 0,128-182-662 0 0,-4-3 0 0 0,-15 10-63 0 0,-9-21 451 0 0,93-92-433 0 0,1 0 0 0 0,-1 0 1 0 0,1 0-1 0 0,-1 0 0 0 0,0 0 0 0 0,1 0 0 0 0,-1 0 1 0 0,1 0-1 0 0,-1-1 0 0 0,0 1 0 0 0,1 0 0 0 0,-1 0 1 0 0,1-1-1 0 0,-1 1 0 0 0,1 0 0 0 0,-1-1 0 0 0,1 1 1 0 0,-1 0-1 0 0,1-1 0 0 0,-1 1 0 0 0,1-1 0 0 0,0 1 0 0 0,-1-1 1 0 0,1 1-1 0 0,0-1 0 0 0,-1 1 0 0 0,1-1 0 0 0,0 0 1 0 0,0 1-1 0 0,0-1 0 0 0,-1 1 0 0 0,1-1 0 0 0,0 0 1 0 0,0 1-1 0 0,0-1 0 0 0,0 1 0 0 0,0-1 0 0 0,0 0 1 0 0,0 1-1 0 0,0-1 0 0 0,0 1 0 0 0,0-1 0 0 0,1 0 1 0 0,-1 1-1 0 0,0-1 0 0 0,0 1 0 0 0,0-1 0 0 0,1 1 1 0 0,-1-1-1 0 0,0 0 0 0 0,1 1 0 0 0,-1-1 0 0 0,0 1 1 0 0,1 0-1 0 0,-1-1 0 0 0,1 1 0 0 0,-1-1 0 0 0,1 1 0 0 0,-1 0 1 0 0,1-1-1 0 0,-1 1 0 0 0,1 0 0 0 0,-1-1 0 0 0,1 1 1 0 0,0 0-1 0 0,-1 0 0 0 0,1 0-18 0 0,0-3-36 0 0,22-48 123 0 0,2 0-1 0 0,2 2 1 0 0,22-28-87 0 0,-32 49 48 0 0,228-340 713 0 0,-69 129 852 0 0,-155 227-1431 0 0,-13 40-147 0 0,17 121 569 0 0,-15-74-532 0 0,4-1 0 0 0,3 0 0 0 0,10 19-72 0 0,75 164 135 0 0,-68-153 477 0 0,-62-105 1363 0 0,-90-53-1479 0 0,-219-169-413 0 0,331 219-183 0 0,-85-48 103 0 0,28 37-2841 0 0,63 37-6644 0 0,6-8 4165 0 0,0-2-778 0 0</inkml:trace>
  <inkml:trace contextRef="#ctx0" brushRef="#br0" timeOffset="449.357">934 895 10098 0 0,'0'0'2343'0'0,"0"0"-1100"0"0,0 0-553 0 0,0 0-110 0 0,0 0 55 0 0,0 0 49 0 0,0 0-15 0 0,0 0-74 0 0,0 0-103 0 0,0 0-93 0 0,0 0-82 0 0,0 0-29 0 0,0 0-16 0 0,12-25-6 0 0,39-80 25 0 0,34-27 1148 0 0,-81 127-1343 0 0,47-45-154 0 0,-50 49 41 0 0,0 1 0 0 0,1-1-1 0 0,-1 0 1 0 0,0 1 0 0 0,1-1 0 0 0,-1 1 0 0 0,1 0-1 0 0,-1-1 1 0 0,1 1 0 0 0,-1 0 0 0 0,1 0 0 0 0,-1 0-1 0 0,1 0 1 0 0,0 0 0 0 0,-1 0 0 0 0,1 0 0 0 0,-1 1-1 0 0,1-1 1 0 0,-1 0 0 0 0,0 1 0 0 0,1-1-1 0 0,-1 1 1 0 0,1 0 0 0 0,-1 0 0 0 0,0-1 0 0 0,1 1-1 0 0,-1 0 1 0 0,0 0 0 0 0,0 0 0 0 0,0 0 0 0 0,0 0-1 0 0,0 0 1 0 0,0 1 0 0 0,0-1 0 0 0,0 0 0 0 0,0 0-1 0 0,0 1 1 0 0,-1-1 0 0 0,1 1 0 0 0,-1-1-1 0 0,1 0 1 0 0,-1 1 0 0 0,1 0 17 0 0,10 21-3 0 0,-10-17 52 0 0,1 0 0 0 0,0 0 0 0 0,1 0-1 0 0,-1 0 1 0 0,1 0 0 0 0,0 0-1 0 0,1-1 1 0 0,-1 0 0 0 0,1 1-1 0 0,0-1 1 0 0,0-1 0 0 0,1 1 0 0 0,-1 0-1 0 0,1-1 1 0 0,0 0 0 0 0,0 0-1 0 0,1-1 1 0 0,-1 1 0 0 0,1-1-1 0 0,0-1 1 0 0,0 1 0 0 0,0-1 0 0 0,0 0-1 0 0,0 0 1 0 0,4 0-49 0 0,-8-2 94 0 0,1 0 1 0 0,-1 0-1 0 0,1 0 1 0 0,-1-1-1 0 0,0 1 0 0 0,1-1 1 0 0,-1 0-1 0 0,0 0 1 0 0,0 0-1 0 0,1 0 1 0 0,-1 0-1 0 0,0 0 0 0 0,0-1 1 0 0,0 1-1 0 0,0-1 1 0 0,-1 1-1 0 0,1-1 0 0 0,0 0 1 0 0,-1 1-1 0 0,1-1 1 0 0,-1 0-1 0 0,1 0 0 0 0,-1 0 1 0 0,0-1-1 0 0,0 1 1 0 0,0 0-1 0 0,0 0 1 0 0,0 0-1 0 0,-1-1 0 0 0,1 1-94 0 0,3-6 105 0 0,26-70 589 0 0,-15 23-3078 0 0,-8 46-908 0 0,10 8-11399 0 0,-13 4 9613 0 0</inkml:trace>
  <inkml:trace contextRef="#ctx0" brushRef="#br0" timeOffset="931.465">1744 619 6873 0 0,'0'0'1494'0'0,"0"0"-104"0"0,0 0 155 0 0,0 0 236 0 0,0 0-45 0 0,0 0-336 0 0,0 0-397 0 0,0 0-274 0 0,0 0-149 0 0,0 0-102 0 0,0 0-76 0 0,0 0-98 0 0,0 0-92 0 0,-22 19-39 0 0,-69 63-13 0 0,41-21 101 0 0,44-46-214 0 0,3-9-68 0 0,0 0 0 0 0,1 0 0 0 0,-1 0-1 0 0,1 0 1 0 0,1 1 0 0 0,-1-1 0 0 0,1 0-1 0 0,0 1 1 0 0,0-1 0 0 0,1 1 0 0 0,0 0-1 0 0,0-1 1 0 0,1 1 0 0 0,0-1 0 0 0,0 1 21 0 0,1-5 30 0 0,-1-1 1 0 0,1 0-1 0 0,0 0 0 0 0,0 0 1 0 0,0 0-1 0 0,0 0 1 0 0,0 0-1 0 0,0 0 1 0 0,0-1-1 0 0,0 1 1 0 0,0-1-1 0 0,0 0 1 0 0,0 1-1 0 0,0-1 0 0 0,0 0 1 0 0,0 0-1 0 0,0 0 1 0 0,0-1-1 0 0,0 1 1 0 0,0 0-1 0 0,1-1 1 0 0,-1 1-1 0 0,0-1 0 0 0,0 0 1 0 0,-1 0-1 0 0,1 0 1 0 0,0 0-1 0 0,0 0 1 0 0,0 0-1 0 0,-1 0 1 0 0,1-1-1 0 0,0 1 1 0 0,-1 0-1 0 0,1-1 0 0 0,-1 0 1 0 0,1 1-31 0 0,155-211 1188 0 0,-156 211-1193 0 0,0 0 1 0 0,0 0-1 0 0,0 1 0 0 0,0-1 0 0 0,1 0 1 0 0,-1 1-1 0 0,0-1 0 0 0,0 1 0 0 0,1-1 0 0 0,-1 1 1 0 0,0 0-1 0 0,1 0 0 0 0,-1-1 0 0 0,1 1 1 0 0,-1 0-1 0 0,0 0 0 0 0,1 0 0 0 0,-1 0 1 0 0,0 1-1 0 0,1-1 0 0 0,-1 0 0 0 0,0 1 0 0 0,1-1 1 0 0,-1 0-1 0 0,0 1 0 0 0,1 0 0 0 0,-1-1 1 0 0,0 1-1 0 0,0 0 0 0 0,0-1 0 0 0,0 1 1 0 0,0 0-1 0 0,0 0 0 0 0,0 0 0 0 0,0 0 0 0 0,0 0 1 0 0,0 0-1 0 0,0 0 0 0 0,-1 1 0 0 0,1-1 1 0 0,0 0-1 0 0,-1 0 0 0 0,1 1 0 0 0,-1-1 5 0 0,29 60-72 0 0,-29-59 75 0 0,14 49-17 0 0,-3 1-1 0 0,-2 0 1 0 0,-3 0-1 0 0,-1 1 0 0 0,-3 0 1 0 0,-3-1-1 0 0,-2 11 15 0 0,3-51-7 0 0,0 8-3 0 0,0-1 0 0 0,-1 1 0 0 0,-1-1 0 0 0,0 1 0 0 0,-2-1 0 0 0,0 0-1 0 0,-1 0 1 0 0,-2-1 0 0 0,1 1 0 0 0,-2-1 0 0 0,0-1 0 0 0,-2 1 0 0 0,0-1 0 0 0,0-1 0 0 0,-2 0 0 0 0,-11 13 10 0 0,21-27 9 0 0,1-1 1 0 0,-1 1 0 0 0,0 0 0 0 0,0-1-1 0 0,0 0 1 0 0,0 1 0 0 0,0-1 0 0 0,0 0-1 0 0,0 0 1 0 0,-1 0 0 0 0,1 0 0 0 0,0 0-1 0 0,0-1 1 0 0,-1 1 0 0 0,1-1 0 0 0,0 0-1 0 0,-1 1 1 0 0,1-1 0 0 0,-1 0 0 0 0,1 0-1 0 0,0-1 1 0 0,-1 1 0 0 0,1 0 0 0 0,-1-1-1 0 0,1 1 1 0 0,0-1 0 0 0,0 0 0 0 0,-1 0-1 0 0,1 0 1 0 0,0 0 0 0 0,0 0 0 0 0,0 0-1 0 0,0-1 1 0 0,0 1 0 0 0,0-1 0 0 0,0 1-1 0 0,1-1 1 0 0,-1 0 0 0 0,1 0 0 0 0,-1 1-1 0 0,1-1 1 0 0,-1 0 0 0 0,1-1 0 0 0,0 1-1 0 0,0 0 1 0 0,0 0 0 0 0,0 0 0 0 0,1-1-1 0 0,-1 1 1 0 0,0 0 0 0 0,1-1-1 0 0,-1-1-9 0 0,-3-18-1 0 0,1 1-1 0 0,0-1 1 0 0,2 0-1 0 0,0 0 1 0 0,2 0-1 0 0,0 0 0 0 0,2 1 1 0 0,0-1-1 0 0,1 0 1 0 0,1 1-1 0 0,6-16 2 0 0,51-126-1609 0 0,-36 111-2418 0 0,2 4-4849 0 0,-19 35 914 0 0</inkml:trace>
  <inkml:trace contextRef="#ctx0" brushRef="#br0" timeOffset="1549.305">2089 766 8850 0 0,'0'0'2638'0'0,"0"0"-839"0"0,0 0-419 0 0,0 0 7 0 0,0 0 1 0 0,0 0-129 0 0,0 0-178 0 0,0 0-203 0 0,0 0-259 0 0,0 0-219 0 0,0 0-138 0 0,0 0-84 0 0,0 0-7 0 0,2 8-11 0 0,6 26-13 0 0,-7-22-126 0 0,1-1 0 0 0,0 1 0 0 0,1-1 0 0 0,0 0 0 0 0,1 0 0 0 0,0 0 0 0 0,1-1 0 0 0,0 1 0 0 0,1-1 0 0 0,0 0 0 0 0,4 3-21 0 0,-7-11 28 0 0,0 0 1 0 0,0-1 0 0 0,0 0 0 0 0,1 0 0 0 0,-1 0 0 0 0,0 0 0 0 0,1-1 0 0 0,-1 1 0 0 0,1-1 0 0 0,-1 0 0 0 0,1 0 0 0 0,-1 0 0 0 0,1 0-1 0 0,-1-1 1 0 0,0 1 0 0 0,1-1 0 0 0,-1 0 0 0 0,0 0 0 0 0,1 0 0 0 0,-1-1 0 0 0,0 1 0 0 0,0-1 0 0 0,0 1 0 0 0,0-1 0 0 0,0 0 0 0 0,0 0 0 0 0,-1-1-1 0 0,1 1 1 0 0,1-2-29 0 0,16-16 106 0 0,-1-1 0 0 0,-1 0 0 0 0,-1-1-1 0 0,0-1 1 0 0,-2-1 0 0 0,1-3-106 0 0,11-18-12 0 0,-13 27-29 0 0,-13 17-69 0 0,-1 1-110 0 0,-2 30-1161 0 0,-1-24 1355 0 0,2-1 0 0 0,-1 1 0 0 0,1-1 0 0 0,0 1 0 0 0,0 0 1 0 0,0-1-1 0 0,1 1 0 0 0,0 0 0 0 0,0-1 0 0 0,0 1 0 0 0,1 0 0 0 0,0 0 0 0 0,0-1 0 0 0,0 1 1 0 0,1-1-1 0 0,-1 1 0 0 0,2-1 0 0 0,-1 0 0 0 0,0 0 0 0 0,1 0 0 0 0,0 0 0 0 0,0 0 1 0 0,1 0-1 0 0,-1-1 0 0 0,1 0 0 0 0,0 1 0 0 0,3 1 26 0 0,1-2 17 0 0,1-1-1 0 0,-1 0 1 0 0,1 0 0 0 0,0-1-1 0 0,0 0 1 0 0,0 0 0 0 0,-1-1-1 0 0,2 0 1 0 0,-1-1 0 0 0,0 0-1 0 0,0-1 1 0 0,0 0 0 0 0,0 0-1 0 0,0 0 1 0 0,-1-1 0 0 0,1-1-1 0 0,0 0 1 0 0,-1 0 0 0 0,1 0-1 0 0,-1-1 1 0 0,0 0 0 0 0,0-1-1 0 0,-1 0 1 0 0,2-1-17 0 0,11-8 136 0 0,-1-2 1 0 0,0 1-1 0 0,-1-2 1 0 0,-1-1-1 0 0,-1 0 0 0 0,0-1 1 0 0,-1 0-1 0 0,5-11-136 0 0,4-5-76 0 0,-2-1 0 0 0,-1 0 0 0 0,-2-2 0 0 0,-1 0-1 0 0,-2-1 1 0 0,-2-1 0 0 0,-1-1 0 0 0,-3 1 0 0 0,-1-2 0 0 0,-2 1 0 0 0,-1-1 0 0 0,-3 0 0 0 0,-1-1-1 0 0,-4-29 77 0 0,2 69-9 0 0,0 1-1 0 0,0-1 1 0 0,0 0-1 0 0,0 0 1 0 0,-1 0-1 0 0,1 0 1 0 0,-1 1-1 0 0,0-1 1 0 0,0 0-1 0 0,0 0 1 0 0,0 1-1 0 0,0-1 1 0 0,-1 1-1 0 0,1-1 1 0 0,-1 1-1 0 0,0 0 1 0 0,1-1-1 0 0,-1 1 1 0 0,0 0-1 0 0,0 0 1 0 0,-1 0-1 0 0,1 1 1 0 0,0-1-1 0 0,-1 0 1 0 0,1 1-1 0 0,-1 0 1 0 0,1-1-1 0 0,-1 1 1 0 0,0 0-1 0 0,1 0 1 0 0,-1 0-1 0 0,0 1 0 0 0,0-1 1 0 0,0 1-1 0 0,1 0 1 0 0,-1-1-1 0 0,0 1 1 0 0,0 1-1 0 0,0-1 1 0 0,0 0-1 0 0,0 1 1 0 0,1-1-1 0 0,-1 1 1 0 0,0 0-1 0 0,-2 1 10 0 0,-7 8-29 0 0,0 1-1 0 0,1 1 0 0 0,0 0 1 0 0,1 0-1 0 0,1 1 1 0 0,0 0-1 0 0,0 1 0 0 0,1 0 1 0 0,1 1-1 0 0,1-1 0 0 0,0 1 1 0 0,1 0-1 0 0,0 1 1 0 0,-2 12 29 0 0,-3 13 31 0 0,2 0 1 0 0,1 0 0 0 0,3 0 0 0 0,1 1-1 0 0,2 39-31 0 0,3-57 26 0 0,0 1-1 0 0,1-1 0 0 0,2 0 1 0 0,1 0-1 0 0,0-1 0 0 0,2 1 1 0 0,0-1-1 0 0,2-1 0 0 0,1 0 1 0 0,0 0-1 0 0,2-1 0 0 0,0 0-25 0 0,-7-12-30 0 0,1-1-1 0 0,0 1 0 0 0,0-1 1 0 0,0 0-1 0 0,1-1 0 0 0,1 0 0 0 0,-1 0 1 0 0,1-1-1 0 0,0 0 0 0 0,0 0 1 0 0,1-1-1 0 0,-1 0 0 0 0,1-1 0 0 0,0 0 1 0 0,1-1-1 0 0,-1 0 0 0 0,3 0 31 0 0,51-2-3974 0 0,-3-24-5487 0 0,-52 18 1775 0 0</inkml:trace>
  <inkml:trace contextRef="#ctx0" brushRef="#br0" timeOffset="2219.545">3412 648 6601 0 0,'0'0'2689'0'0,"0"0"-398"0"0,0 0-194 0 0,0 0-240 0 0,0 0-254 0 0,0 0-204 0 0,0 0-189 0 0,0 0-267 0 0,0 0-252 0 0,0 0-201 0 0,0 0-162 0 0,0 0-98 0 0,-20 7-81 0 0,-64 25-31 0 0,24 9 78 0 0,50-29-166 0 0,4-6-52 0 0,0 0 0 0 0,0 1 0 0 0,1 0 0 0 0,0 0 0 0 0,1 1-1 0 0,-1 0 1 0 0,2-1 0 0 0,-1 1 0 0 0,1 1 0 0 0,0-1 0 0 0,0 0 0 0 0,1 1 0 0 0,1-1 0 0 0,-1 1-1 0 0,1 0 1 0 0,1-1 0 0 0,-1 4 22 0 0,2-10-17 0 0,-1 0 0 0 0,1 1 0 0 0,-1-1-1 0 0,1 0 1 0 0,0 0 0 0 0,0 0 0 0 0,0 0 0 0 0,0 0-1 0 0,0 0 1 0 0,0 0 0 0 0,1 0 0 0 0,-1 0 0 0 0,1 0-1 0 0,-1-1 1 0 0,1 1 0 0 0,0-1 0 0 0,-1 1 0 0 0,1-1-1 0 0,0 0 1 0 0,0 1 0 0 0,0-1 0 0 0,0 0 0 0 0,0 0-1 0 0,0 0 1 0 0,1-1 0 0 0,-1 1 0 0 0,0 0 0 0 0,0-1-1 0 0,0 0 1 0 0,1 1 0 0 0,-1-1 0 0 0,0 0 0 0 0,1 0 17 0 0,78-6-34 0 0,-56-8 93 0 0,-1 0 0 0 0,0-2 1 0 0,-1-1-1 0 0,-1 0 0 0 0,-1-2 0 0 0,0 0 1 0 0,-2-2-1 0 0,0 0 0 0 0,-1-1 1 0 0,14-24-60 0 0,-13 23 41 0 0,-13 12-16 0 0,0 2-13 0 0,-5 17-137 0 0,-29 77-235 0 0,27-82 350 0 0,0 0-1 0 0,-1 1 1 0 0,2 0 0 0 0,-1-1-1 0 0,0 1 1 0 0,1 0-1 0 0,-1-1 1 0 0,1 1-1 0 0,0 0 1 0 0,1-1-1 0 0,-1 1 1 0 0,0 0-1 0 0,1-1 1 0 0,0 1-1 0 0,0 0 1 0 0,0-1-1 0 0,0 1 1 0 0,1-1-1 0 0,-1 0 1 0 0,1 1 0 0 0,0-1-1 0 0,0 0 1 0 0,0 0-1 0 0,0 0 1 0 0,1 0-1 0 0,-1-1 1 0 0,1 1-1 0 0,0-1 1 0 0,0 1-1 0 0,0-1 1 0 0,0 0-1 0 0,0 0 1 0 0,0 0-1 0 0,0 0 1 0 0,1-1 0 0 0,-1 0-1 0 0,1 1 1 0 0,-1-1-1 0 0,1 0 1 0 0,1 0 10 0 0,5 0 50 0 0,0-1 1 0 0,1 0 0 0 0,-1-1-1 0 0,0 0 1 0 0,0 0 0 0 0,0-1-1 0 0,0 0 1 0 0,0-1 0 0 0,-1 0-1 0 0,1 0 1 0 0,-1-1 0 0 0,1-1-1 0 0,-1 1 1 0 0,-1-2 0 0 0,1 1-1 0 0,-1-1 1 0 0,0 0 0 0 0,0-1 0 0 0,0 0-1 0 0,0-2-50 0 0,14-11 76 0 0,-2-1 1 0 0,-1-1-1 0 0,-1-1 0 0 0,0-1 0 0 0,-2 0 1 0 0,-1-1-1 0 0,-1-1 0 0 0,-1 0 0 0 0,-1-1 0 0 0,-2 0 1 0 0,0-1-1 0 0,-2 0 0 0 0,2-14-76 0 0,-10 41-12 0 0,0 0-1 0 0,1 0 0 0 0,-1-1 1 0 0,0 1-1 0 0,0 0 1 0 0,0-1-1 0 0,0 1 1 0 0,0 0-1 0 0,0 0 1 0 0,0-1-1 0 0,0 1 1 0 0,-1 0-1 0 0,1-1 1 0 0,0 1-1 0 0,-1 0 0 0 0,1 0 1 0 0,-1 0-1 0 0,1-1 1 0 0,-1 1-1 0 0,0 0 1 0 0,0 0-1 0 0,1 0 1 0 0,-1 0-1 0 0,0 0 1 0 0,0 0-1 0 0,0 0 1 0 0,0 0-1 0 0,0 1 1 0 0,0-1-1 0 0,0 0 0 0 0,0 0 1 0 0,0 1-1 0 0,-1-1 1 0 0,1 1-1 0 0,0-1 1 0 0,0 1-1 0 0,-1 0 1 0 0,1-1-1 0 0,0 1 1 0 0,0 0-1 0 0,-1 0 1 0 0,1 0-1 0 0,0 0 0 0 0,-1 0 1 0 0,1 0-1 0 0,0 0 1 0 0,-1 0-1 0 0,0 1 13 0 0,-63 23-662 0 0,60-21 645 0 0,0 0-1 0 0,0 0 1 0 0,0 1 0 0 0,1 0 0 0 0,0 0-1 0 0,-1 0 1 0 0,1 1 0 0 0,1-1 0 0 0,-1 1-1 0 0,1 0 1 0 0,-1 0 0 0 0,1 0 0 0 0,1 0 0 0 0,-1 1-1 0 0,1-1 1 0 0,0 1 0 0 0,0 0 0 0 0,1-1-1 0 0,-1 1 1 0 0,1 0 0 0 0,1 0 0 0 0,-1 0-1 0 0,1 0 1 0 0,0 0 0 0 0,0 0 0 0 0,1 0 0 0 0,0 0-1 0 0,0 0 1 0 0,0-1 0 0 0,1 1 0 0 0,-1 0-1 0 0,1-1 1 0 0,1 1 0 0 0,-1-1 0 0 0,1 1-1 0 0,0-1 1 0 0,0 0 0 0 0,3 3 17 0 0,164 176 1047 0 0,-158-167-775 0 0,40 77 413 0 0,-41-62-926 0 0,-1-17-5127 0 0,-9-14 4036 0 0,1-1-838 0 0,-2 1-5488 0 0,2 2 625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2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5649 0 0,'0'0'2790'0'0,"0"0"-584"0"0,0 0-395 0 0,0 0-143 0 0,0 0-53 0 0,0 0-73 0 0,0 0-188 0 0,0 0-238 0 0,0 0-229 0 0,0 0-226 0 0,0 0-201 0 0,0 26 555 0 0,23 7-1994 0 0,-8-22-5769 0 0,-10-8 2303 0 0,-2-3-6157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03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14355 0 0,'0'0'1879'0'0,"0"0"-656"0"0,0 0-456 0 0,0 0-130 0 0,0 0-53 0 0,0 0-89 0 0,0 0-139 0 0,0 0-150 0 0,0 0-96 0 0,0 0-56 0 0,0 0-61 0 0,0 0-77 0 0,1 7-173 0 0,3 18-285 0 0,10-10-3396 0 0,-4-14-3598 0 0,-6-1-766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4:10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4232 534 6065 0 0,'0'0'2019'0'0,"0"0"-469"0"0,0 0-206 0 0,0 0 106 0 0,0 0 44 0 0,0 0-141 0 0,0 0-262 0 0,0 0-256 0 0,0 0-174 0 0,0 0-134 0 0,0 0-128 0 0,0 0-102 0 0,34 2-82 0 0,106 4-54 0 0,-28-18 48 0 0,-67 4-391 0 0,25-2-4312 0 0,-66 7 1819 0 0,-3 2-521 0 0,0 1-3548 0 0,-1 0 4365 0 0</inkml:trace>
  <inkml:trace contextRef="#ctx0" brushRef="#br0" timeOffset="215.438">4276 729 3049 0 0,'0'0'2307'0'0,"0"0"-219"0"0,0 0-190 0 0,0 0-34 0 0,0 0-87 0 0,0 0-234 0 0,0 0-268 0 0,0 0-258 0 0,0 0-241 0 0,0 0-202 0 0,0 0-162 0 0,0 0-112 0 0,32 7-101 0 0,102 22-50 0 0,-58-33-9 0 0,-64-2-128 0 0,82-23-668 0 0,-30 13-4910 0 0,-37 9-153 0 0,-13 4-1720 0 0</inkml:trace>
  <inkml:trace contextRef="#ctx0" brushRef="#br0" timeOffset="-6583.143">419 195 0 0 0,'0'0'463'0'0,"0"0"754"0"0,0 0 288 0 0,0 0 24 0 0,0 0-131 0 0,0 0-108 0 0,0 0-71 0 0,0 0-105 0 0,-12-24-87 0 0,-42-73-124 0 0,13 57 599 0 0,-54 24 1315 0 0,84 16-2720 0 0,-1 2-21 0 0,1-1 1 0 0,0 1-1 0 0,0 1 1 0 0,0 0-1 0 0,1 0 0 0 0,-1 1 1 0 0,1 1-1 0 0,0 0 1 0 0,0 0-1 0 0,0 1 1 0 0,1 0-1 0 0,-1 1 0 0 0,2 0 1 0 0,-1 0-1 0 0,1 1 1 0 0,-3 3-77 0 0,7-4 27 0 0,0 0 0 0 0,1 0 0 0 0,0 1 0 0 0,1-1 0 0 0,-1 1-1 0 0,1-1 1 0 0,1 1 0 0 0,0 0 0 0 0,0 0 0 0 0,0 0 0 0 0,1 0 0 0 0,0 0 0 0 0,0 0 0 0 0,1-1 0 0 0,0 1 0 0 0,1 0 0 0 0,0 0 0 0 0,0-1 0 0 0,0 1 0 0 0,1-1 0 0 0,0 1 0 0 0,1-1 0 0 0,1 2-27 0 0,208 286 711 0 0,-188-259-573 0 0,-2 1 0 0 0,-2 0 0 0 0,-1 2 0 0 0,-2 0 0 0 0,-2 1 0 0 0,-1 1 0 0 0,-3 1 0 0 0,-1-1 0 0 0,-2 2 0 0 0,-1-1 0 0 0,-3 1 0 0 0,-1 14-138 0 0,-5-47 63 0 0,-1 0 0 0 0,0 0 0 0 0,0 0 0 0 0,-1 0 0 0 0,-1 0 0 0 0,1 0 0 0 0,-2-1 0 0 0,1 0 0 0 0,-1 0 0 0 0,-1 0 0 0 0,1 0-1 0 0,-2-1 1 0 0,1 0 0 0 0,-1 0 0 0 0,0-1 0 0 0,-1 0 0 0 0,0 0 0 0 0,0-1 0 0 0,0 0 0 0 0,-1 0 0 0 0,1-1 0 0 0,-2 0 0 0 0,1 0 0 0 0,0-1 0 0 0,-1 0 0 0 0,0-1 0 0 0,0 0 0 0 0,0-1 0 0 0,0 0 0 0 0,0 0 0 0 0,0-1 0 0 0,-1-1 0 0 0,1 0-1 0 0,-4 0-62 0 0,7 1-85 0 0,0 1 0 0 0,0-2 0 0 0,0 1 0 0 0,1-1 0 0 0,-1 0 0 0 0,0 0 0 0 0,0 0-1 0 0,0-1 1 0 0,0-1 0 0 0,1 1 0 0 0,-1-1 0 0 0,1 0 0 0 0,-1 0 0 0 0,1-1 0 0 0,0 0-1 0 0,-1 0 1 0 0,2 0 0 0 0,-1-1 0 0 0,0 0 0 0 0,1 0 0 0 0,-1 0 0 0 0,1-1-1 0 0,0 0 1 0 0,1 0 0 0 0,-1 0 0 0 0,1-1 0 0 0,0 1 0 0 0,1-1 0 0 0,-1 0 0 0 0,0-2 85 0 0,1-69-5033 0 0,20 30-2340 0 0,-5 28-99 0 0</inkml:trace>
  <inkml:trace contextRef="#ctx0" brushRef="#br0" timeOffset="-5952.593">1104 401 0 0 0,'0'0'724'0'0,"0"0"362"0"0,0 0 70 0 0,0 0 46 0 0,0 0 161 0 0,0 0 181 0 0,0 0 90 0 0,0 0-74 0 0,0 0-193 0 0,3-1-188 0 0,1-5 808 0 0,-24 4-284 0 0,-34 8-171 0 0,-134 57-38 0 0,109-24-673 0 0,79-38-830 0 0,-1 0-1 0 0,1 0 1 0 0,-1 1-1 0 0,1-1 1 0 0,0 0 0 0 0,0 0-1 0 0,-1 0 1 0 0,1 0-1 0 0,0 1 1 0 0,0-1-1 0 0,0 0 1 0 0,0 0-1 0 0,0 0 1 0 0,0 1-1 0 0,0-1 1 0 0,1 0-1 0 0,-1 0 1 0 0,0 0-1 0 0,1 0 1 0 0,-1 0 0 0 0,1 1-1 0 0,-1-1 1 0 0,1 0-1 0 0,-1 0 1 0 0,1 0-1 0 0,0 0 1 0 0,0 0-1 0 0,-1-1 1 0 0,1 1-1 0 0,0 0 1 0 0,0 0-1 0 0,0 0 1 0 0,0-1-1 0 0,0 1 1 0 0,0 0-1 0 0,0-1 1 0 0,0 1 0 0 0,0-1-1 0 0,0 1 1 0 0,1-1-1 0 0,-1 0 1 0 0,0 1-1 0 0,0-1 1 0 0,0 0-1 0 0,0 0 1 0 0,1 0-1 0 0,-1 0 1 0 0,0 0-1 0 0,0 0 1 0 0,1 0 9 0 0,174 40-21 0 0,-174-39 22 0 0,1-1 6 0 0,-1 0 1 0 0,0 0-1 0 0,0 0 0 0 0,1 0 0 0 0,-1 1 1 0 0,0-1-1 0 0,0 1 0 0 0,0-1 1 0 0,0 1-1 0 0,1 0 0 0 0,-1 0 1 0 0,0 0-1 0 0,0 0 0 0 0,-1 0 1 0 0,1 0-1 0 0,0 1 0 0 0,0-1 1 0 0,0 0-1 0 0,-1 1 0 0 0,1 0 1 0 0,-1-1-1 0 0,1 1 0 0 0,-1 0 1 0 0,0 0-1 0 0,0 0 0 0 0,0 0 1 0 0,0 0-1 0 0,0 0 0 0 0,0 0 1 0 0,0 0-1 0 0,-1 0 0 0 0,1 0 0 0 0,-1 0 1 0 0,1 1-1 0 0,-1-1 0 0 0,0 0 1 0 0,0 0-1 0 0,0 1 0 0 0,0-1 1 0 0,0 0-1 0 0,-1 0 0 0 0,1 0 1 0 0,-1 1-1 0 0,1-1 0 0 0,-2 1-7 0 0,-15 16 103 0 0,-2-1 0 0 0,0-1 0 0 0,-1 0 0 0 0,-1-2 0 0 0,-1 0-1 0 0,-5 1-102 0 0,-29 21 89 0 0,27-16-54 0 0,1-3-18 0 0,1 1-1 0 0,1 1 1 0 0,0 2 0 0 0,2 0-1 0 0,0 2 1 0 0,2 0 0 0 0,-2 5-17 0 0,22-27-2 0 0,1-1 0 0 0,-1 1 0 0 0,1 0 0 0 0,0 0 1 0 0,0 0-1 0 0,-1 0 0 0 0,1 0 0 0 0,1 0 0 0 0,-1 0 0 0 0,0 0 1 0 0,0 0-1 0 0,1 0 0 0 0,-1 0 0 0 0,1 1 0 0 0,0-1 0 0 0,0 0 1 0 0,0 0-1 0 0,0 1 0 0 0,0-1 0 0 0,0 0 0 0 0,0 0 0 0 0,1 0 1 0 0,-1 1-1 0 0,1-1 0 0 0,0 0 0 0 0,-1 0 0 0 0,1 0 0 0 0,0 0 1 0 0,0 0-1 0 0,1 0 0 0 0,-1 0 0 0 0,0 0 0 0 0,0-1 0 0 0,1 1 1 0 0,-1 0-1 0 0,1-1 0 0 0,0 1 0 0 0,0-1 0 0 0,-1 0 0 0 0,1 1 0 0 0,0-1 1 0 0,0 0-1 0 0,0 0 0 0 0,0 0 0 0 0,1 0 2 0 0,11 3 69 0 0,1-1-1 0 0,0-1 1 0 0,0 0-1 0 0,-1 0 1 0 0,1-2-1 0 0,0 0 1 0 0,0 0-1 0 0,0-2 1 0 0,0 0-1 0 0,0 0 1 0 0,-1-2-1 0 0,1 0 1 0 0,-1 0-1 0 0,4-3-68 0 0,99-40 112 0 0,-71 21-2791 0 0,-33 14-1442 0 0,-6 4-1509 0 0,-6 7 4122 0 0,3-4-6588 0 0</inkml:trace>
  <inkml:trace contextRef="#ctx0" brushRef="#br0" timeOffset="-5288.286">1088 1149 2072 0 0,'0'0'2673'0'0,"0"0"-635"0"0,0 0-257 0 0,0 0-33 0 0,0 0-123 0 0,0 0-268 0 0,0 0-291 0 0,0 0-180 0 0,0 0-126 0 0,0 0-89 0 0,0 0-96 0 0,0 0-121 0 0,19-27-71 0 0,60-82-57 0 0,204-245 1177 0 0,-123 171-1499 0 0,-162 215-424 0 0,-19 42 432 0 0,12-48 3 0 0,2 2-1 0 0,0-1 0 0 0,2 1 0 0 0,1 0 1 0 0,0 21-15 0 0,20 68 131 0 0,-15-114-126 0 0,0 0 1 0 0,0 0 0 0 0,1 0 0 0 0,-1 0-1 0 0,1 0 1 0 0,0 0 0 0 0,0 0 0 0 0,0-1 0 0 0,0 1-1 0 0,1 0 1 0 0,-1-1 0 0 0,1 0 0 0 0,-1 0 0 0 0,1 0-1 0 0,0 0 1 0 0,0 0 0 0 0,0 0 0 0 0,0-1-1 0 0,0 1 1 0 0,0-1 0 0 0,1 0 0 0 0,-1 0 0 0 0,0 0-1 0 0,1-1 1 0 0,-1 1 0 0 0,0-1 0 0 0,1 1-1 0 0,-1-1 1 0 0,1 0 0 0 0,-1-1 0 0 0,0 1 0 0 0,2-1-6 0 0,6-2 51 0 0,-1-1 0 0 0,1 0 1 0 0,-1-1-1 0 0,0 0 0 0 0,0-1 1 0 0,-1 0-1 0 0,1 0 0 0 0,-1-1 1 0 0,-1 0-1 0 0,1-1 0 0 0,-1 0 1 0 0,-1 0-1 0 0,1-1 0 0 0,5-9-51 0 0,8-6 71 0 0,159-215 210 0 0,-118 184-321 0 0,-62 85 83 0 0,-49 175 277 0 0,43-155-274 0 0,1 0 0 0 0,3 0 0 0 0,2 1 0 0 0,3 1-46 0 0,-2-44-75 0 0,0 0 1 0 0,0 0-1 0 0,1 0 0 0 0,1-1 0 0 0,-1 1 0 0 0,1-1 0 0 0,0 1 1 0 0,1-1-1 0 0,-1 0 0 0 0,2 0 0 0 0,-1 0 0 0 0,1-1 1 0 0,0 0-1 0 0,0 1 0 0 0,1-2 0 0 0,-1 1 0 0 0,1-1 0 0 0,1 0 1 0 0,2 2 74 0 0,36 1-6160 0 0,-36-8 1591 0 0,-2 0-4760 0 0</inkml:trace>
  <inkml:trace contextRef="#ctx0" brushRef="#br0" timeOffset="-1601.292">2524 946 0 0 0,'0'0'640'0'0,"0"0"574"0"0,0 0 106 0 0,0 0-117 0 0,0 0-51 0 0,0 0 34 0 0,0 0 49 0 0,0-5 6 0 0,-2-23 1791 0 0,-17 20 1572 0 0,-25 20-4021 0 0,29-2-553 0 0,1 0 0 0 0,0 1 0 0 0,0 0 0 0 0,1 1 0 0 0,1 0 0 0 0,0 1 0 0 0,1 1-1 0 0,0 0 1 0 0,1 0 0 0 0,-4 8-30 0 0,11-18 5 0 0,1 1-1 0 0,-1-1 1 0 0,1 0 0 0 0,0 1-1 0 0,0-1 1 0 0,0 1 0 0 0,1-1-1 0 0,0 1 1 0 0,-1 0 0 0 0,2 0-1 0 0,-1 0 1 0 0,1 0-1 0 0,-1-1 1 0 0,1 1 0 0 0,0 0-1 0 0,1 0 1 0 0,0 0 0 0 0,-1 0-1 0 0,1 0 1 0 0,1-1 0 0 0,-1 1-1 0 0,1 0 1 0 0,0-1 0 0 0,0 1-1 0 0,0-1 1 0 0,0 0 0 0 0,1 0-1 0 0,0 0 1 0 0,3 4-5 0 0,5 1 14 0 0,1 0 0 0 0,-1-1 1 0 0,2-1-1 0 0,-1 0 0 0 0,1 0 0 0 0,0-1 1 0 0,1-1-1 0 0,-1 0 0 0 0,1-1 1 0 0,0 0-1 0 0,0-2 0 0 0,1 1 0 0 0,-1-2 1 0 0,0 0-1 0 0,1 0 0 0 0,-1-1 1 0 0,13-2-15 0 0,-20 1 18 0 0,0 1 0 0 0,0-1 0 0 0,0-1 0 0 0,0 1 0 0 0,0-1 1 0 0,0 0-1 0 0,-1-1 0 0 0,1 1 0 0 0,-1-1 0 0 0,0-1 0 0 0,1 1 0 0 0,-1-1 1 0 0,-1 0-1 0 0,1 0 0 0 0,-1-1 0 0 0,0 0 0 0 0,0 0 0 0 0,0 0 1 0 0,0 0-1 0 0,-1-1 0 0 0,4-5-18 0 0,-8 8-20 0 0,1 0 1 0 0,0 1-1 0 0,-1-1 1 0 0,1 0-1 0 0,-1 0 1 0 0,0 0-1 0 0,0 0 1 0 0,0 1-1 0 0,0-1 1 0 0,0 0-1 0 0,-1 0 1 0 0,1 0-1 0 0,-1 1 1 0 0,0-1-1 0 0,0 0 1 0 0,0 1-1 0 0,0-1 1 0 0,0 1-1 0 0,-1-1 1 0 0,1 1-1 0 0,-1-1 1 0 0,0 1-1 0 0,1 0 1 0 0,-1 0-1 0 0,0 0 1 0 0,0 0-1 0 0,-1 0 1 0 0,1 0-1 0 0,0 1 0 0 0,0-1 1 0 0,-1 1-1 0 0,-2-2 20 0 0,-89-26-3547 0 0,36 29 1012 0 0,59 0 2521 0 0,-1 0-1 0 0,0 0 0 0 0,0 0 1 0 0,1 0-1 0 0,-1 0 0 0 0,0 1 0 0 0,0-1 1 0 0,1 0-1 0 0,-1 0 0 0 0,0 0 1 0 0,0 0-1 0 0,1 1 0 0 0,-1-1 1 0 0,0 0-1 0 0,0 0 0 0 0,0 0 1 0 0,1 1-1 0 0,-1-1 0 0 0,0 0 1 0 0,0 0-1 0 0,0 1 0 0 0,0-1 1 0 0,0 0-1 0 0,0 0 0 0 0,0 1 1 0 0,0-1-1 0 0,1 0 0 0 0,-1 0 1 0 0,0 1-1 0 0,0-1 0 0 0,0 0 1 0 0,0 1-1 0 0,0-1 0 0 0,0 0 15 0 0,37 0 764 0 0,1-1-1 0 0,-1-2 1 0 0,1-2-1 0 0,28-8-763 0 0,30-12 285 0 0,-35 6-2922 0 0,-45 15-4199 0 0,-12 4 1708 0 0</inkml:trace>
  <inkml:trace contextRef="#ctx0" brushRef="#br0" timeOffset="-867.397">2943 814 0 0 0,'0'0'407'0'0,"0"0"856"0"0,0 0 357 0 0,0 0 147 0 0,0 0-80 0 0,0 0-267 0 0,0 0-307 0 0,0 0-265 0 0,0 0-187 0 0,0 0-146 0 0,0 0-128 0 0,0 0-107 0 0,0 0-71 0 0,-22 18-51 0 0,-70 55-28 0 0,60-32 36 0 0,31-33-136 0 0,-1-5 24 0 0,1 1-1 0 0,0-1 0 0 0,-1 1 1 0 0,1-1-1 0 0,1 1 1 0 0,-1 0-1 0 0,0-1 0 0 0,1 1 1 0 0,0 0-1 0 0,0 0 0 0 0,0-1 1 0 0,0 1-1 0 0,1 0 1 0 0,-1 0-1 0 0,1-1 0 0 0,0 1 1 0 0,0 0-1 0 0,1-1 1 0 0,-1 1-1 0 0,1-1 0 0 0,-1 0 1 0 0,1 1-1 0 0,0-1 0 0 0,0 0 1 0 0,1 0-1 0 0,-1 0 1 0 0,1 0-1 0 0,-1-1 0 0 0,1 1 1 0 0,0-1-1 0 0,0 1 0 0 0,0-1 1 0 0,0 0-1 0 0,0 0 1 0 0,1 0-1 0 0,-1-1 0 0 0,1 1 1 0 0,-1-1-1 0 0,1 0 0 0 0,-1 0 1 0 0,1 0-1 0 0,0 0 1 0 0,-1-1-1 0 0,4 1-53 0 0,7-4 262 0 0,-1-1 1 0 0,0 0-1 0 0,-1-1 1 0 0,1 0-1 0 0,-1 0 0 0 0,0-2 1 0 0,0 0-1 0 0,-1 0 1 0 0,0-1-1 0 0,0 0 1 0 0,-1-1-1 0 0,0 0 0 0 0,0-1 1 0 0,7-9-263 0 0,-16 18 8 0 0,38-42 245 0 0,-1-2-1 0 0,-2-2 1 0 0,-2-1 0 0 0,17-33-253 0 0,-37 56-240 0 0,0-1 0 0 0,-1-1 0 0 0,-2 0 0 0 0,0 0 1 0 0,-2-1-1 0 0,-1 0 0 0 0,-2-1 0 0 0,0 0 0 0 0,-2 0 0 0 0,-1 0 0 0 0,-2 0 1 0 0,-1 0-1 0 0,-1-1 0 0 0,-3-16 240 0 0,4 40-56 0 0,0 0-1 0 0,0 0 1 0 0,-1-1 0 0 0,0 1-1 0 0,0 0 1 0 0,-1 0 0 0 0,1 0-1 0 0,-1 0 1 0 0,-1 1 0 0 0,1-1 0 0 0,-1 0-1 0 0,0 1 1 0 0,0-1 0 0 0,-1 1-1 0 0,1 0 1 0 0,-1 0 0 0 0,0 1-1 0 0,-1-1 1 0 0,1 1 0 0 0,-1 0 0 0 0,0 0-1 0 0,0 0 1 0 0,0 1 0 0 0,0 0-1 0 0,-1 0 1 0 0,1 0 0 0 0,-1 0-1 0 0,-1 1 57 0 0,-3 4 49 0 0,-1 0-1 0 0,0 1 1 0 0,1 1-1 0 0,0-1 0 0 0,0 2 1 0 0,0-1-1 0 0,0 1 0 0 0,1 1 1 0 0,0 0-1 0 0,0 0 1 0 0,0 1-1 0 0,1 0 0 0 0,0 0 1 0 0,0 1-1 0 0,1 0 0 0 0,0 1 1 0 0,0-1-1 0 0,1 1 1 0 0,0 1-1 0 0,1-1 0 0 0,0 1 1 0 0,0 0-1 0 0,1 0 0 0 0,1 0 1 0 0,-1 1-1 0 0,0 4-48 0 0,0 1 125 0 0,0 0 0 0 0,0 1-1 0 0,2-1 1 0 0,0 1 0 0 0,0-1-1 0 0,2 1 1 0 0,0-1 0 0 0,1 1 0 0 0,1-1-1 0 0,0 1 1 0 0,1-1 0 0 0,1 0 0 0 0,0 0-1 0 0,2 0 1 0 0,-1 0 0 0 0,2-1 0 0 0,3 5-125 0 0,9 18 189 0 0,2 1 1 0 0,2-2 0 0 0,1-1 0 0 0,2-1 0 0 0,2 0-190 0 0,60 68 153 0 0,-42-45-887 0 0,-44-85-13860 0 0,-2 22 10673 0 0</inkml:trace>
  <inkml:trace contextRef="#ctx0" brushRef="#br0" timeOffset="-521.377">3821 265 5921 0 0,'0'0'1629'0'0,"0"0"-273"0"0,0 0-29 0 0,0 0 165 0 0,0 0 50 0 0,0 0-166 0 0,0 0-268 0 0,0 0-254 0 0,-17 31-197 0 0,-55 100-167 0 0,56-105-300 0 0,2 0 0 0 0,1 1 0 0 0,2 1 0 0 0,0 1 0 0 0,-5 25-190 0 0,12-41 30 0 0,-2 15-22 0 0,0 1-1 0 0,2 0 1 0 0,1 0-1 0 0,1 1 1 0 0,1-1-1 0 0,3 10-7 0 0,-2-36-3 0 0,0 0 0 0 0,0 0 0 0 0,0 1 0 0 0,1-1 0 0 0,-1 0 0 0 0,1 0 0 0 0,0 0 0 0 0,0 0 0 0 0,0 0 0 0 0,0 0 0 0 0,1 0 0 0 0,-1 0 0 0 0,1 0-1 0 0,0 0 1 0 0,0-1 0 0 0,0 1 0 0 0,0-1 0 0 0,0 1 0 0 0,1-1 0 0 0,-1 0 0 0 0,1 0 0 0 0,-1 0 0 0 0,1 0 0 0 0,0 0 0 0 0,0-1 0 0 0,0 1 0 0 0,0-1 0 0 0,0 0-1 0 0,0 0 1 0 0,0 0 0 0 0,0 0 0 0 0,0 0 0 0 0,0-1 0 0 0,1 0 0 0 0,-1 1 0 0 0,0-1 0 0 0,4-1 3 0 0,100-13 468 0 0,-96 12-584 0 0,-1-2 0 0 0,1 1 0 0 0,-1-1-1 0 0,0-1 1 0 0,0 0 0 0 0,-1 0 0 0 0,0-1 0 0 0,0 0 0 0 0,0-1 0 0 0,4-4 116 0 0,3-10-4127 0 0,-8-3-3646 0 0,-8 20 1702 0 0</inkml:trace>
  <inkml:trace contextRef="#ctx0" brushRef="#br0" timeOffset="-284.077">3448 574 9282 0 0,'0'0'1594'0'0,"0"0"-323"0"0,0 0-207 0 0,0 0 61 0 0,0 0 14 0 0,0 0-149 0 0,0 0-165 0 0,32-8-150 0 0,101-25-139 0 0,48 9 116 0 0,-74 23-3986 0 0,-62 1-8067 0 0,-37 0 6983 0 0</inkml:trace>
  <inkml:trace contextRef="#ctx0" brushRef="#br0" timeOffset="3017.254">5359 228 0 0 0,'0'0'560'0'0,"0"0"303"0"0,0 0-12 0 0,0 0-116 0 0,0 0-38 0 0,0 0 77 0 0,0 0 90 0 0,0 0 87 0 0,0 0 64 0 0,2 5-10 0 0,20 102 3792 0 0,-22-93-4578 0 0,5 70 100 0 0,-4 0 0 0 0,-3 0 0 0 0,-5-1 0 0 0,-3 5-319 0 0,0-3-939 0 0,9-49-4095 0 0,1-36 3016 0 0,0 0-374 0 0,0 0-74 0 0,0 0 708 0 0</inkml:trace>
  <inkml:trace contextRef="#ctx0" brushRef="#br0" timeOffset="3398.162">4955 272 0 0 0,'0'0'212'0'0,"0"0"679"0"0,0 0 555 0 0,0 0 323 0 0,0 0 12 0 0,0 0-197 0 0,0 0-218 0 0,0 0-154 0 0,0 0-96 0 0,0 0-100 0 0,0 0-107 0 0,28-1-117 0 0,88-4-90 0 0,-97 4-433 0 0,62-5 364 0 0,1 4 1 0 0,0 3-1 0 0,20 6-633 0 0,-27 3-438 0 0,35 3-2295 0 0,-35-10-3810 0 0,-71-3 6141 0 0,36 0-5387 0 0,-13 0 4729 0 0,-23 0 1060 0 0</inkml:trace>
  <inkml:trace contextRef="#ctx0" brushRef="#br0" timeOffset="3746.757">4961 990 0 0 0,'0'0'235'0'0,"0"0"698"0"0,0 0 257 0 0,0 0 113 0 0,0 0 73 0 0,0 0 39 0 0,0 0 47 0 0,0 0-1 0 0,0 0-66 0 0,0 0-137 0 0,0 0-169 0 0,0 0-139 0 0,0 0-130 0 0,22 5-82 0 0,69 12-66 0 0,47-13 1418 0 0,158-44-1869 0 0,-236 27-3615 0 0,-24 0-6702 0 0,-31 9 4978 0 0</inkml:trace>
  <inkml:trace contextRef="#ctx0" brushRef="#br0" timeOffset="4099.624">5040 26 4529 0 0,'0'0'1598'0'0,"0"0"-311"0"0,0 0-59 0 0,0 0 263 0 0,0 0 112 0 0,0 0-143 0 0,0 0-290 0 0,31-1-269 0 0,99-4-199 0 0,354-4-704 0 0,-413 6-3496 0 0,-26-2-3479 0 0,-31 2 1485 0 0</inkml:trace>
  <inkml:trace contextRef="#ctx0" brushRef="#br0" timeOffset="9839.304">5719 998 0 0 0,'0'0'401'0'0,"0"0"721"0"0,0 0 61 0 0,0 0-215 0 0,0 0-220 0 0,0 0-158 0 0,0 0-82 0 0,0 0-4 0 0,20-12 76 0 0,61-37 114 0 0,1-24 3092 0 0,112-165-1264 0 0,-190 234-2537 0 0,-1-1 0 0 0,1 1 0 0 0,-2-1 0 0 0,1 0 0 0 0,0 1 1 0 0,-1-1-1 0 0,0 0 0 0 0,0-1 0 0 0,0 1 0 0 0,-1 0 0 0 0,0-1 1 0 0,0 1-1 0 0,0 0 0 0 0,0-1 0 0 0,-1 1 0 0 0,0-6 15 0 0,-42 11-1583 0 0,29 8 1506 0 0,1 2-1 0 0,0 0 1 0 0,0 0 0 0 0,1 1-1 0 0,1 0 1 0 0,0 1 0 0 0,0 0-1 0 0,1 1 1 0 0,1 0 0 0 0,0 0-1 0 0,1 1 1 0 0,0 0-1 0 0,1 0 1 0 0,1 0 0 0 0,-3 11 77 0 0,-1-2-23 0 0,5-13 63 0 0,0 1 1 0 0,1-1-1 0 0,0 1 0 0 0,1 0 0 0 0,0 0 0 0 0,1 0 0 0 0,1 0 0 0 0,-1 1 0 0 0,1-1 1 0 0,1 0-1 0 0,0 0-40 0 0,0-8 47 0 0,0 0 0 0 0,-1 0 1 0 0,1 0-1 0 0,0 0 0 0 0,0 0 1 0 0,0 0-1 0 0,1-1 0 0 0,-1 1 1 0 0,1 0-1 0 0,-1-1 1 0 0,1 1-1 0 0,0-1 0 0 0,0 0 1 0 0,0 0-1 0 0,1 1 0 0 0,-1-1 1 0 0,0-1-1 0 0,1 1 0 0 0,-1 0 1 0 0,1-1-1 0 0,-1 1 0 0 0,1-1 1 0 0,0 0-1 0 0,0 1 0 0 0,0-2 1 0 0,-1 1-1 0 0,1 0 0 0 0,3 0-46 0 0,84 3 1668 0 0,-71-9-1455 0 0,-1 0 0 0 0,-1-1 0 0 0,1-1 0 0 0,-1-1 0 0 0,0 0 0 0 0,-1-1 0 0 0,0-1 0 0 0,0 0-1 0 0,-1-2 1 0 0,-1 1 0 0 0,0-2 0 0 0,8-9-214 0 0,-18 19 16 0 0,7-7 38 0 0,0 0 0 0 0,0-1-1 0 0,-1-1 1 0 0,-1 0 0 0 0,0 0-1 0 0,0-1 1 0 0,-2 0 0 0 0,1-1 0 0 0,-2 1-1 0 0,0-1 1 0 0,4-14-54 0 0,-10 29-60 0 0,-1-1 1 0 0,1 0-1 0 0,0 0 0 0 0,-1 0 1 0 0,1 0-1 0 0,-1 0 0 0 0,1 0 1 0 0,-1 0-1 0 0,1 0 1 0 0,-1 0-1 0 0,1-1 0 0 0,0 1 1 0 0,-1 0-1 0 0,1 0 0 0 0,-1 0 1 0 0,1 0-1 0 0,-1-1 0 0 0,1 1 1 0 0,0 0-1 0 0,-1 0 0 0 0,1-1 1 0 0,0 1-1 0 0,-1 0 0 0 0,1-1 1 0 0,0 1-1 0 0,-1 0 0 0 0,1-1 1 0 0,0 1-1 0 0,0 0 0 0 0,-1-1 1 0 0,1 1-1 0 0,0-1 1 0 0,0 1-1 0 0,0 0 0 0 0,0-1 1 0 0,0 1-1 0 0,-1-1 0 0 0,1 1 1 0 0,0-1-1 0 0,0 1 0 0 0,0-1 1 0 0,0 1-1 0 0,0 0 0 0 0,0-1 1 0 0,0 1-1 0 0,1-1 0 0 0,-1 1 1 0 0,0-1-1 0 0,0 1 0 0 0,0-1 1 0 0,0 1 59 0 0,-27 33-1908 0 0,23-25 1811 0 0,-4 4 14 0 0,0 1 1 0 0,1 0 0 0 0,0 0-1 0 0,2 0 1 0 0,-1 1 0 0 0,1-1-1 0 0,1 1 1 0 0,1 0 0 0 0,0 1-1 0 0,1-1 1 0 0,0 1 0 0 0,1-1-1 0 0,1 1 1 0 0,0 6 82 0 0,3-16 121 0 0,0-1 1 0 0,0 0-1 0 0,1 0 0 0 0,-1 0 0 0 0,1 0 1 0 0,0-1-1 0 0,0 1 0 0 0,0-1 0 0 0,1 0 1 0 0,-1-1-1 0 0,1 1 0 0 0,0-1 1 0 0,-1 0-1 0 0,1 0 0 0 0,0 0 0 0 0,0 0 1 0 0,0-1-1 0 0,0 0 0 0 0,1 0 0 0 0,-1 0 1 0 0,0-1-1 0 0,0 0 0 0 0,1 0 1 0 0,-1 0-1 0 0,0-1 0 0 0,0 1 0 0 0,0-1 1 0 0,1-1-1 0 0,-1 1 0 0 0,2-2-121 0 0,83-40 1742 0 0,-63 24-1525 0 0,-1 0 0 0 0,-1-2 0 0 0,0-1 0 0 0,-2-1 0 0 0,-1-1 0 0 0,0 0 0 0 0,-2-2 0 0 0,-1-1 0 0 0,-1 0 0 0 0,-1-1 0 0 0,6-16-217 0 0,-18 35-23 0 0,0 1 0 0 0,-1 0 0 0 0,0-1 0 0 0,0 0 1 0 0,-1 0-1 0 0,0 0 0 0 0,-1 0 0 0 0,0-1 0 0 0,0 1 0 0 0,-1-1 0 0 0,0 1 0 0 0,-1-9 23 0 0,-1 17-26 0 0,-1 0 0 0 0,1-1 0 0 0,0 1 0 0 0,-1 0 0 0 0,0 0 0 0 0,1 0 0 0 0,-1 0 0 0 0,1 0 0 0 0,-1 1 0 0 0,0-1 0 0 0,0 0 0 0 0,0 1 0 0 0,1-1 0 0 0,-1 1 0 0 0,0 0 0 0 0,0 0 0 0 0,0-1 0 0 0,0 1 0 0 0,0 1 0 0 0,0-1-1 0 0,1 0 1 0 0,-1 0 0 0 0,0 1 0 0 0,0-1 0 0 0,0 1 0 0 0,0-1 0 0 0,1 1 0 0 0,-1 0 0 0 0,0-1 0 0 0,1 1 0 0 0,-1 0 0 0 0,0 0 0 0 0,1 0 0 0 0,0 1 0 0 0,-1-1 0 0 0,1 0 0 0 0,-1 1 0 0 0,1-1 0 0 0,0 0 0 0 0,0 1 0 0 0,0 0 0 0 0,-1 0 26 0 0,-11 14-30 0 0,0 1-1 0 0,1 1 1 0 0,0-1 0 0 0,2 2 0 0 0,0 0 0 0 0,1 0 0 0 0,1 1 0 0 0,1 0-1 0 0,0 0 1 0 0,0 11 30 0 0,2-12-43 0 0,1 0-1 0 0,0 1 1 0 0,2 0 0 0 0,0-1-1 0 0,2 1 1 0 0,0 0-1 0 0,1 4 44 0 0,0-20-12 0 0,-1 0-1 0 0,1 0 0 0 0,0 0 1 0 0,0 0-1 0 0,1-1 1 0 0,-1 1-1 0 0,1 0 1 0 0,-1-1-1 0 0,1 1 0 0 0,0-1 1 0 0,1 0-1 0 0,-1 0 1 0 0,0 0-1 0 0,1 0 0 0 0,0 0 1 0 0,0 0-1 0 0,0-1 1 0 0,0 1-1 0 0,0-1 0 0 0,0 0 1 0 0,1 1 12 0 0,52 12-5297 0 0,-47-15 2963 0 0,0 0-1995 0 0,-2 0-253 0 0</inkml:trace>
  <inkml:trace contextRef="#ctx0" brushRef="#br0" timeOffset="10080.317">7025 729 5321 0 0,'0'0'1610'0'0,"0"0"-163"0"0,0 0 76 0 0,0 0 116 0 0,0 0-75 0 0,0 0-237 0 0,0 0-300 0 0,-17 34-282 0 0,-51 109-202 0 0,6-21 239 0 0,25 4-908 0 0,33-68-5067 0 0,4-57 4528 0 0,0 4-2116 0 0,3-4-3751 0 0,-1-1 4301 0 0</inkml:trace>
  <inkml:trace contextRef="#ctx0" brushRef="#br0" timeOffset="10369.037">6968 825 6289 0 0,'0'0'2223'0'0,"0"0"-429"0"0,0 0-297 0 0,0 0-237 0 0,0 0-212 0 0,0 0-161 0 0,0 0-88 0 0,0 0-48 0 0,0 0-55 0 0,0 0-95 0 0,0 0-115 0 0,0 0-77 0 0,0 0-78 0 0,25-2-49 0 0,81-6-60 0 0,-34 1 20 0 0,-18 3-631 0 0,-14 3-6792 0 0,-38 1 4902 0 0,-1 0-3140 0 0,0 0 870 0 0</inkml:trace>
  <inkml:trace contextRef="#ctx0" brushRef="#br0" timeOffset="10620.493">6863 1057 4505 0 0,'0'0'2991'0'0,"0"0"-1369"0"0,0 0-609 0 0,0 0 170 0 0,0 0 296 0 0,0 0 120 0 0,0 0-142 0 0,0 0-304 0 0,0 0-250 0 0,0 0-179 0 0,0 0-170 0 0,0 0-143 0 0,30-6-147 0 0,94-17-115 0 0,-55 9-220 0 0,-9 3-1285 0 0,-18 3-7203 0 0,-33 7 3555 0 0,-3 1-13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44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2433 0 0,'0'0'1369'0'0,"0"0"-150"0"0,0 0 13 0 0,0 0 179 0 0,0 0 156 0 0,0 0-2 0 0,0 0-130 0 0,0 0-199 0 0,0 0-184 0 0,0 0-133 0 0,0 0-122 0 0,18-1-87 0 0,126-20 1154 0 0,69 15 45 0 0,8 42-1692 0 0,-184-36-205 0 0,-19 1-69 0 0,0 0 0 0 0,1-2-1 0 0,-1 0 1 0 0,0-1 0 0 0,-1-1 0 0 0,1 0 0 0 0,5-3 57 0 0,-9 1-324 0 0,21-7-396 0 0,-20-2-2642 0 0,-14 13 3654 0 0,-1 0-4811 0 0,0 0-4210 0 0,0 1 5544 0 0</inkml:trace>
  <inkml:trace contextRef="#ctx0" brushRef="#br0" timeOffset="330.102">43 692 2945 0 0,'0'0'2036'0'0,"0"0"-162"0"0,0 0-108 0 0,0 0-13 0 0,0 0-48 0 0,0 0-190 0 0,0 0-244 0 0,0 0-242 0 0,0 0-182 0 0,0 0-131 0 0,0 0-73 0 0,0 0-46 0 0,0 0-22 0 0,11 0-24 0 0,89-8 1276 0 0,363-46-648 0 0,-399 47-2146 0 0,-13 1-3652 0 0,-16 4-7096 0 0,-32 2 6187 0 0</inkml:trace>
  <inkml:trace contextRef="#ctx0" brushRef="#br0" timeOffset="3746.956">455 37 3217 0 0,'0'0'1899'0'0,"0"0"-144"0"0,0 0-150 0 0,0 0-72 0 0,0 0 8 0 0,0 0-30 0 0,0 0-122 0 0,0 0-185 0 0,0 0-180 0 0,0 0-169 0 0,0 0-140 0 0,3-6-119 0 0,7-19-88 0 0,-8 19-30 0 0,-2 6 4 0 0,1 26 2047 0 0,2-17-2462 0 0,1 0 0 0 0,1-1 0 0 0,0 0 1 0 0,0 0-1 0 0,0 0 0 0 0,1-1 0 0 0,0 0 0 0 0,0 0 0 0 0,1 0 1 0 0,0-1-1 0 0,7 6-67 0 0,294 197 457 0 0,-298-201-460 0 0,0 0 0 0 0,0 0 0 0 0,0 2-1 0 0,-1-1 1 0 0,0 1 0 0 0,-1 0 0 0 0,0 1 0 0 0,5 11 3 0 0,-13-19 82 0 0,0 1 1 0 0,0 0 0 0 0,0 0-1 0 0,-1 0 1 0 0,0-1 0 0 0,0 1-1 0 0,0 0 1 0 0,0-1 0 0 0,0 1-1 0 0,-1 0 1 0 0,0-1 0 0 0,0 0-1 0 0,0 1 1 0 0,0-1 0 0 0,0 0-1 0 0,0 0 1 0 0,-1 0 0 0 0,0-1-1 0 0,1 1 1 0 0,-3 1-83 0 0,-8 12 158 0 0,-145 149 114 0 0,119-130-208 0 0,-223 204 283 0 0,262-239-403 0 0,1 0 0 0 0,0 0-1 0 0,-1 0 1 0 0,1 0 0 0 0,-1 0 0 0 0,1 0 0 0 0,-1 0 0 0 0,1 0 0 0 0,0 1 0 0 0,-1-1 0 0 0,1 0 0 0 0,-1 0 0 0 0,1 1 0 0 0,-1-1 0 0 0,1 0 0 0 0,-1 1 0 0 0,1-1 0 0 0,-1 1 0 0 0,1-1 0 0 0,-1 1-1 0 0,0-1 1 0 0,1 1 0 0 0,-1-1 0 0 0,0 1 0 0 0,1-1 0 0 0,-1 1 0 0 0,0-1 0 0 0,0 1 0 0 0,1-1 0 0 0,-1 1 0 0 0,0-1 0 0 0,0 1 0 0 0,0 0 0 0 0,0-1 0 0 0,0 1 0 0 0,0-1 0 0 0,0 1 0 0 0,0 0-1 0 0,0-1 1 0 0,0 1 0 0 0,0-1 0 0 0,0 1 0 0 0,0 0 0 0 0,-1-1 0 0 0,1 1 0 0 0,0-1 0 0 0,0 1 0 0 0,-1-1 0 0 0,1 1 0 0 0,0-1 0 0 0,-1 1 0 0 0,1-1 0 0 0,0 1 0 0 0,-1-1 0 0 0,1 1-1 0 0,-1-1 1 0 0,1 0 0 0 0,-1 1 0 0 0,0-1 56 0 0,44-10-6124 0 0,-21 3-1601 0 0,-8 6-1624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6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 4313 0 0,'0'0'1694'0'0,"0"0"-326"0"0,0 0-177 0 0,0 0-16 0 0,0 0-12 0 0,0 0 8 0 0,0 0-42 0 0,0 0-86 0 0,0 0-124 0 0,0 0-152 0 0,0 0-102 0 0,0 0-74 0 0,0 0-47 0 0,33 0-37 0 0,102-1-38 0 0,-12-13 484 0 0,11 0-661 0 0,-127 13-1004 0 0,-8 1-4976 0 0,-18 4-3513 0 0,12 0 4848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5745 0 0,'0'0'1778'0'0,"0"0"-126"0"0,0 0-57 0 0,0 0-96 0 0,0 0-158 0 0,0 0-153 0 0,0 0-132 0 0,35 3-133 0 0,110 8-151 0 0,-35-21 314 0 0,64-24-264 0 0,-59 9-6425 0 0,-102 21 423 0 0,-6 0-3494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6:53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0 3241 0 0,'0'0'1857'0'0,"0"0"-242"0"0,0 0-154 0 0,0 0-26 0 0,0 0 61 0 0,0 0 19 0 0,0 0-125 0 0,0 0-234 0 0,0 0-267 0 0,0 0-260 0 0,0 0-243 0 0,-2 38-247 0 0,-11 76 168 0 0,5 0 1 0 0,5 87-308 0 0,11-139-307 0 0,0-6-1388 0 0,-11-19-3102 0 0,-5-26 1979 0 0,1-7-3667 0 0,6-4 4763 0 0</inkml:trace>
  <inkml:trace contextRef="#ctx0" brushRef="#br0" timeOffset="348.926">38 55 0 0 0,'0'0'265'0'0,"0"0"753"0"0,0 0 238 0 0,0 0 80 0 0,0 0 141 0 0,0 0 122 0 0,0 0 5 0 0,0 0-197 0 0,0 0-271 0 0,0 0-255 0 0,0 0-249 0 0,0 0-128 0 0,0 0-85 0 0,4-2-29 0 0,13-5-48 0 0,1 0 1 0 0,-1 1-1 0 0,1 1 0 0 0,1 1 0 0 0,-1 1 0 0 0,1 0 0 0 0,-1 1 0 0 0,7 1-342 0 0,2-2 97 0 0,160-8-36 0 0,-106 10-4185 0 0,-76 3 1650 0 0,-3 8-6903 0 0,-2-7 8533 0 0</inkml:trace>
  <inkml:trace contextRef="#ctx0" brushRef="#br0" timeOffset="595.795">1 405 2457 0 0,'0'0'1248'0'0,"0"0"-144"0"0,0 0 72 0 0,0 0 97 0 0,0 0 95 0 0,0 0-88 0 0,210-15-184 0 0,-166 8-247 0 0,0 0-313 0 0,-3-1-248 0 0,1 5-216 0 0,-5-1-176 0 0,-6 0-256 0 0,-3 4-537 0 0,-4 0-863 0 0,-8 0-1561 0 0,-5 0-2984 0 0</inkml:trace>
  <inkml:trace contextRef="#ctx0" brushRef="#br0" timeOffset="1812.506">750 96 0 0 0,'0'0'788'0'0,"0"0"359"0"0,0 0 213 0 0,0 0 193 0 0,0 0 82 0 0,0 0-88 0 0,0 0-247 0 0,0 0-325 0 0,0 0-338 0 0,0 0-303 0 0,0 0-210 0 0,0 0-32 0 0,0 4 94 0 0,12 275 1942 0 0,-8-141-2624 0 0,1-2-2868 0 0,-4-46-6282 0 0,-1-85 9346 0 0</inkml:trace>
  <inkml:trace contextRef="#ctx0" brushRef="#br0" timeOffset="2278.309">632 239 792 0 0,'0'0'1070'0'0,"0"0"-70"0"0,0 0 12 0 0,0 0 59 0 0,0 0 69 0 0,0 0-15 0 0,0 0-91 0 0,0 0-121 0 0,32-20-120 0 0,97-65-89 0 0,-57 53 212 0 0,-58 30-706 0 0,127-5 1665 0 0,-139 7-1860 0 0,-1 0 0 0 0,1 0 0 0 0,0 0 0 0 0,0 0-1 0 0,0 1 1 0 0,0-1 0 0 0,0 1 0 0 0,0-1 0 0 0,0 1 0 0 0,-1 0 0 0 0,1 0 0 0 0,0-1 0 0 0,0 1 0 0 0,-1 0 0 0 0,1 1 0 0 0,-1-1-1 0 0,1 0 1 0 0,-1 0 0 0 0,1 1 0 0 0,-1-1 0 0 0,0 1 0 0 0,0-1 0 0 0,1 1 0 0 0,-1 0 0 0 0,0-1 0 0 0,-1 1 0 0 0,1 0-1 0 0,0 0 1 0 0,0-1 0 0 0,-1 1 0 0 0,1 0 0 0 0,-1 0 0 0 0,0 0 0 0 0,1 0 0 0 0,-1 0 0 0 0,0 0 0 0 0,0 0 0 0 0,0 0 0 0 0,0 0-1 0 0,-1 0 1 0 0,1 0 0 0 0,-1-1 0 0 0,1 1 0 0 0,-1 0 0 0 0,1 0 0 0 0,-1 0 0 0 0,0 0 0 0 0,0-1 0 0 0,0 1 0 0 0,0 0-1 0 0,0-1 1 0 0,0 1 0 0 0,-1-1 0 0 0,1 1 0 0 0,0-1-15 0 0,-19 21 141 0 0,0 0 0 0 0,-1-1 0 0 0,-1-2 0 0 0,-1 0 0 0 0,-1-2 0 0 0,-1 0 0 0 0,-4 1-141 0 0,-78 58 215 0 0,106-75-216 0 0,0 0 1 0 0,-1 0 0 0 0,1 0-1 0 0,0 0 1 0 0,0 1 0 0 0,0-1-1 0 0,0 0 1 0 0,0 1 0 0 0,0-1-1 0 0,0 0 1 0 0,0 1 0 0 0,1-1-1 0 0,-1 1 1 0 0,1 0 0 0 0,-1-1-1 0 0,1 1 1 0 0,-1-1 0 0 0,1 1-1 0 0,0 0 1 0 0,0-1 0 0 0,0 1-1 0 0,0 0 1 0 0,0-1 0 0 0,0 1-1 0 0,0 0 1 0 0,1-1 0 0 0,-1 1-1 0 0,0 0 1 0 0,1-1 0 0 0,-1 1 0 0 0,1-1-1 0 0,0 1 1 0 0,0-1 0 0 0,-1 1-1 0 0,1-1 1 0 0,0 1 0 0 0,0-1-1 0 0,0 0 1 0 0,1 0 0 0 0,-1 1 0 0 0,59 48 439 0 0,-43-38-324 0 0,150 143 1072 0 0,-115-97-333 0 0,-21-83-8679 0 0,-27 21 3460 0 0,1 0-1704 0 0</inkml:trace>
  <inkml:trace contextRef="#ctx0" brushRef="#br0" timeOffset="2995.863">1453 33 1104 0 0,'0'0'1293'0'0,"0"0"31"0"0,0 0 92 0 0,0 0 114 0 0,0 0 6 0 0,0 0-138 0 0,0 0-273 0 0,0 0-293 0 0,0 0-226 0 0,0 0-165 0 0,0 0-51 0 0,0 0-2 0 0,-3 9 9 0 0,-20 71 644 0 0,5 15-148 0 0,-71 302-956 0 0,87-395 67 0 0,1 0-1 0 0,0 0 0 0 0,0 1 1 0 0,0-1-1 0 0,1 0 1 0 0,-1 1-1 0 0,0-1 0 0 0,1 1 1 0 0,0-1-1 0 0,-1 0 1 0 0,1 1-1 0 0,0-1 0 0 0,0 1 1 0 0,1-1-1 0 0,-1 1 0 0 0,0-1 1 0 0,1 1-1 0 0,0-1 1 0 0,-1 0-1 0 0,1 1 0 0 0,0-1 1 0 0,0 0-1 0 0,0 1 0 0 0,1-1 1 0 0,-1 0-1 0 0,0 0 1 0 0,1 0-1 0 0,-1 0 0 0 0,1-1 1 0 0,0 1-1 0 0,0 0 0 0 0,0-1 1 0 0,0 1-1 0 0,0-1 1 0 0,0 1-1 0 0,0-1 0 0 0,0 0 1 0 0,0 0-1 0 0,1 0 0 0 0,-1 0 1 0 0,0 0-1 0 0,1-1 1 0 0,-1 1-1 0 0,0-1 0 0 0,1 1-3 0 0,3-1 87 0 0,23 0 177 0 0,0 0-1 0 0,0-2 1 0 0,0-1-1 0 0,-1-1 1 0 0,18-6-264 0 0,-38 8-189 0 0,10-4 341 0 0,-12-4-2865 0 0,-6 10 1496 0 0,-13-7-9928 0 0,11 6 9049 0 0</inkml:trace>
  <inkml:trace contextRef="#ctx0" brushRef="#br0" timeOffset="3234.158">1017 405 5065 0 0,'0'0'1264'0'0,"0"0"-75"0"0,0 0 95 0 0,0 0 162 0 0,0 0-77 0 0,0 0-223 0 0,0 0-227 0 0,32-3-154 0 0,104-10-89 0 0,108-3 1058 0 0,-86 15-2920 0 0,-88 1-8696 0 0,-58 0 4093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08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76 0 0 0,'0'0'1060'0'0,"0"0"168"0"0,0 0 6 0 0,0 0-43 0 0,-3-6-44 0 0,-10-19-32 0 0,17 10 7040 0 0,26 7-8284 0 0,-24 7 831 0 0,32-6-519 0 0,0 1 0 0 0,0 2-1 0 0,0 2 1 0 0,29 2-183 0 0,-63 0-2 0 0,-3 0-4 0 0,0 0 1 0 0,0-1 0 0 0,0 1-1 0 0,0 0 1 0 0,0 0 0 0 0,0 0 0 0 0,0 0-1 0 0,0 0 1 0 0,0 0 0 0 0,1 0-1 0 0,-1 0 1 0 0,0 0 0 0 0,0 1-1 0 0,0-1 1 0 0,0 0 0 0 0,0 1 0 0 0,0-1-1 0 0,0 1 1 0 0,0-1 0 0 0,0 1-1 0 0,-1-1 1 0 0,1 1 0 0 0,0 0 0 0 0,0-1-1 0 0,0 1 1 0 0,0 0 0 0 0,-1 0-1 0 0,1-1 1 0 0,0 1 0 0 0,-1 0 0 0 0,1 0-1 0 0,-1 0 1 0 0,1 0 0 0 0,-1 0-1 0 0,1 0 1 0 0,-1 0 0 0 0,0 0 0 0 0,0 0-1 0 0,1 0 1 0 0,-1 0 0 0 0,0 0-1 0 0,0 0 1 0 0,0 0 0 0 0,0 1 0 0 0,0-1-1 0 0,0 0 1 0 0,0 0 0 0 0,0 0-1 0 0,-1 0 1 0 0,1 0 0 0 0,0 0 0 0 0,-1 0-1 0 0,1 0 1 0 0,-1 0 0 0 0,1 0-1 0 0,-1 0 6 0 0,-180 135 662 0 0,176-132-650 0 0,0-1 1 0 0,0 1-1 0 0,0 0 0 0 0,0 0 1 0 0,1 0-1 0 0,0 1 0 0 0,0-1 0 0 0,0 1 1 0 0,0 0-1 0 0,1 0 0 0 0,-1 1 1 0 0,1-1-1 0 0,1 1 0 0 0,-1 0 1 0 0,1-1-1 0 0,0 1 0 0 0,-1 5-12 0 0,5-7 40 0 0,1 0-1 0 0,-1 0 1 0 0,1-1-1 0 0,0 0 1 0 0,0 1 0 0 0,0-1-1 0 0,0 0 1 0 0,1 0-1 0 0,-1-1 1 0 0,1 1-1 0 0,0-1 1 0 0,0 0-1 0 0,0 0 1 0 0,0 0 0 0 0,0 0-1 0 0,0-1 1 0 0,0 1-1 0 0,0-1 1 0 0,1 0-1 0 0,-1-1 1 0 0,0 1-1 0 0,1-1 1 0 0,-1 0-1 0 0,1 0 1 0 0,-1 0 0 0 0,3-1-40 0 0,174-1 503 0 0,-64-2-4187 0 0,-102 11-1394 0 0,-9 8-3484 0 0,-5-12 7348 0 0</inkml:trace>
  <inkml:trace contextRef="#ctx0" brushRef="#br0" timeOffset="270.073">1 636 1048 0 0,'0'0'1335'0'0,"0"0"-123"0"0,0 0 34 0 0,0 0 92 0 0,0 0-65 0 0,0 0-158 0 0,0 0-160 0 0,0 0-144 0 0,34-4-127 0 0,110-12-107 0 0,6-9 481 0 0,-129 22-1611 0 0,111-18 1407 0 0,-88 17-4192 0 0,1 3-4725 0 0,-43 1 6511 0 0</inkml:trace>
  <inkml:trace contextRef="#ctx0" brushRef="#br0" timeOffset="652.974">345 724 2104 0 0,'0'0'1171'0'0,"0"0"-118"0"0,0 0-21 0 0,0 0 71 0 0,0 0 73 0 0,0 0 20 0 0,0 0-66 0 0,0 0-93 0 0,0 0-142 0 0,0 0-188 0 0,0 0-186 0 0,0 0-164 0 0,-26 17-111 0 0,-75 50-63 0 0,75-37 118 0 0,28-26-270 0 0,1-1 0 0 0,-1 0-1 0 0,1 1 1 0 0,0-1 0 0 0,0 0-1 0 0,0-1 1 0 0,0 1 0 0 0,0 0-1 0 0,1-1 1 0 0,-1 0 0 0 0,1 0-1 0 0,0 0 1 0 0,0 0 0 0 0,-1 0-1 0 0,1-1 1 0 0,0 0 0 0 0,0 0-1 0 0,1 0 1 0 0,-1 0 0 0 0,0 0-1 0 0,0-1 1 0 0,4 0-31 0 0,4 3 36 0 0,24 4 59 0 0,-24-5-70 0 0,0 0 0 0 0,0 0 0 0 0,-1 1 0 0 0,1 0 0 0 0,0 1 0 0 0,-1 1 0 0 0,0 0-1 0 0,0 0 1 0 0,-1 1 0 0 0,1 0 0 0 0,-1 1 0 0 0,0 0 0 0 0,5 5-25 0 0,-14-9 51 0 0,1-1-1 0 0,0 1 1 0 0,-1-1 0 0 0,1 1 0 0 0,-1 0 0 0 0,0 0-1 0 0,0-1 1 0 0,0 1 0 0 0,0 0 0 0 0,0 0-1 0 0,-1 0 1 0 0,1 0 0 0 0,-1 0 0 0 0,0 0 0 0 0,0 0-1 0 0,0 0 1 0 0,0 0 0 0 0,0 0 0 0 0,-1 0-1 0 0,0 0 1 0 0,1 0 0 0 0,-1 0 0 0 0,0 0-1 0 0,0 0 1 0 0,-1-1 0 0 0,1 1 0 0 0,0 0 0 0 0,-1-1-1 0 0,0 1 1 0 0,0-1 0 0 0,-2 3-51 0 0,-75 57 314 0 0,74-60-591 0 0,-91 35-697 0 0,62-30-2584 0 0,-1-4-4694 0 0,33-3 4083 0 0</inkml:trace>
  <inkml:trace contextRef="#ctx0" brushRef="#br0" timeOffset="898.024">266 838 0 0 0,'0'0'337'0'0,"0"0"994"0"0,0 0 363 0 0,0 0 52 0 0,0 0-73 0 0,0 0-160 0 0,0 0-210 0 0,0 0-218 0 0,0 0-186 0 0,0 0-137 0 0,0 0-114 0 0,0 0-80 0 0,15-2-69 0 0,108-25 656 0 0,-52 13-756 0 0,68-14-846 0 0,-47 14-4915 0 0,-66 11 928 0 0,-6-1-935 0 0</inkml:trace>
  <inkml:trace contextRef="#ctx0" brushRef="#br0" timeOffset="8605.101">1114 433 0 0 0,'0'0'589'0'0,"0"0"313"0"0,0 0 88 0 0,0 0-2 0 0,0 0-35 0 0,0 0-99 0 0,0 0-121 0 0,-2 9-95 0 0,-30 113 1494 0 0,-5-1 1 0 0,-12 14-2133 0 0,0-29 789 0 0,49-106-477 0 0,0 0 114 0 0,0 0 122 0 0,0 0 120 0 0,7-12 1127 0 0,36-82-1359 0 0,133-199 207 0 0,-167 278-688 0 0,1 1 0 0 0,0 0-1 0 0,1 1 1 0 0,0 0 0 0 0,1 0 0 0 0,1 1 0 0 0,12-9 45 0 0,-24 23-2 0 0,1-1 1 0 0,0 0 0 0 0,0 1-1 0 0,0 0 1 0 0,-1-1 0 0 0,1 1-1 0 0,-1 0 1 0 0,0 0-1 0 0,1 0 1 0 0,-1 0 0 0 0,0 0-1 0 0,0 0 1 0 0,0 0-1 0 0,0 0 1 0 0,0 0 0 0 0,-1 0-1 0 0,1 1 1 0 0,-1-1 0 0 0,0 0-1 0 0,1 1 1 0 0,-1-1-1 0 0,0 0 1 0 0,0 0 0 0 0,0 1-1 0 0,-1-1 1 0 0,1 0 0 0 0,0 1-1 0 0,-1-1 1 0 0,0 1 1 0 0,1 195 1004 0 0,0-197-997 0 0,0 0 0 0 0,0-1 0 0 0,0 1 0 0 0,0-1 0 0 0,0 1 0 0 0,0-1 0 0 0,0 1 0 0 0,0-1 0 0 0,0 1 0 0 0,0-1 0 0 0,1 1 0 0 0,-1-1 0 0 0,0 1 0 0 0,0-1 0 0 0,0 1 0 0 0,1-1 0 0 0,-1 1 0 0 0,0-1 0 0 0,0 1 0 0 0,1-1 0 0 0,-1 1 0 0 0,1-1 0 0 0,-1 0 0 0 0,0 1 0 0 0,1-1 0 0 0,-1 0 0 0 0,1 1 0 0 0,-1-1 0 0 0,1 0 0 0 0,-1 0 0 0 0,0 1 0 0 0,1-1 0 0 0,-1 0 0 0 0,1 0 0 0 0,0 0 0 0 0,-1 0 0 0 0,1 1 0 0 0,-1-1 0 0 0,1 0 0 0 0,-1 0 0 0 0,1 0 0 0 0,-1 0 0 0 0,1 0 0 0 0,-1 0 0 0 0,1-1 0 0 0,-1 1 0 0 0,1 0 0 0 0,-1 0 0 0 0,1 0 0 0 0,-1 0 0 0 0,1-1 0 0 0,-1 1 0 0 0,1 0 0 0 0,-1 0 0 0 0,1-1 0 0 0,-1 1 0 0 0,1 0 0 0 0,-1-1 0 0 0,0 1 0 0 0,1-1 0 0 0,-1 1 0 0 0,1-1-7 0 0,28-29 798 0 0,-24 25-844 0 0,53-64 135 0 0,-42 49-147 0 0,0 0 1 0 0,1 1-1 0 0,1 1 1 0 0,1 1-1 0 0,1 0 1 0 0,15-10 57 0 0,1 13-507 0 0,-30 55 296 0 0,-39 153 1426 0 0,31-181-1155 0 0,-3 20 53 0 0,0 1 0 0 0,3 0 1 0 0,0 0-1 0 0,3 1 1 0 0,1 10-114 0 0,27-8-2728 0 0,-16-39-1915 0 0,-3-13-3411 0 0,-8 10 4248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1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126 132 5665 0 0,'0'0'1506'0'0,"0"0"-147"0"0,0 0-131 0 0,0 0-42 0 0,0 0-38 0 0,0 0-120 0 0,0 0-136 0 0,0 0-53 0 0,0 0-13 0 0,0 0-49 0 0,0 0-122 0 0,0 0-174 0 0,-1 27-159 0 0,-5 87-86 0 0,-25 66 177 0 0,-7 36-1492 0 0,10-84-4833 0 0,9-105-3964 0 0,17-23 8182 0 0</inkml:trace>
  <inkml:trace contextRef="#ctx0" brushRef="#br0" timeOffset="465.994">17 154 864 0 0,'0'0'1759'0'0,"0"0"-42"0"0,0 0-37 0 0,0 0-33 0 0,0 0-55 0 0,0 0-129 0 0,0 0-188 0 0,0 0-228 0 0,0 0-256 0 0,0 0-200 0 0,0 0-155 0 0,0 0-111 0 0,0 0-23 0 0,31-14-12 0 0,96-41 0 0 0,-126 54-273 0 0,1 0 0 0 0,0 0-1 0 0,0 0 1 0 0,0 0 0 0 0,1 0 0 0 0,-1 0 0 0 0,0 0 0 0 0,0 1 0 0 0,0-1 0 0 0,1 1 0 0 0,-1 0 0 0 0,0-1 0 0 0,0 1-1 0 0,1 0 1 0 0,-1 0 0 0 0,0 1 0 0 0,1-1 0 0 0,-1 0 0 0 0,0 1 0 0 0,0-1 0 0 0,0 1 0 0 0,1 0 0 0 0,-1 0 0 0 0,0 0-1 0 0,0 0 1 0 0,0 0 0 0 0,0 0 0 0 0,1 1-17 0 0,5 4 110 0 0,22 11 47 0 0,-1 1 0 0 0,-1 1 1 0 0,0 2-1 0 0,22 21-157 0 0,-48-38 7 0 0,1-1 0 0 0,-1 1 0 0 0,0 0 0 0 0,0 0-1 0 0,0 0 1 0 0,-1 0 0 0 0,1 0 0 0 0,-1 0 0 0 0,0 0 0 0 0,0 1 0 0 0,-1-1 0 0 0,1 0 0 0 0,-1 1-1 0 0,0-1 1 0 0,0 0 0 0 0,0 1 0 0 0,-1-1 0 0 0,1 0 0 0 0,-1 1 0 0 0,0-1 0 0 0,-1 0 0 0 0,1 0 0 0 0,-1 0-1 0 0,1 0 1 0 0,-1 0 0 0 0,0 0 0 0 0,-1-1 0 0 0,1 1 0 0 0,-1 0 0 0 0,0 0-7 0 0,-22 17 101 0 0,-1 0 1 0 0,0-1-1 0 0,-2-2 1 0 0,0-1 0 0 0,-6 2-102 0 0,-84 55 523 0 0,96-59-335 0 0,18-13-154 0 0,0 1-1 0 0,-1-1 1 0 0,1 1 0 0 0,0-1 0 0 0,1 1 0 0 0,-1 0 0 0 0,0 0-1 0 0,1 1 1 0 0,0-1 0 0 0,0 1 0 0 0,0 0 0 0 0,0 0 0 0 0,0 0 0 0 0,1 0-1 0 0,0 0 1 0 0,0 0 0 0 0,0 1 0 0 0,0-1 0 0 0,1 1 0 0 0,-1-1-1 0 0,1 4-33 0 0,3-4 39 0 0,0 0 0 0 0,0 0 0 0 0,1 0 0 0 0,-1 0 0 0 0,1-1 0 0 0,0 1 0 0 0,0-1 0 0 0,0 1 0 0 0,1-1 0 0 0,-1 0 0 0 0,1 0 0 0 0,0-1 0 0 0,-1 1 0 0 0,1-1 0 0 0,1 0 0 0 0,-1 0 0 0 0,0 0 0 0 0,3 1-39 0 0,253 71 1431 0 0,-250-71-1379 0 0,-3-2-17 0 0,0 1 0 0 0,1 0 0 0 0,-1 1 0 0 0,0 0 1 0 0,0 0-1 0 0,-1 0 0 0 0,1 1 0 0 0,-1 0 0 0 0,0 0 1 0 0,0 1-1 0 0,6 5-35 0 0,-12-10-43 0 0,1 1 0 0 0,-1 0 0 0 0,1-1 0 0 0,-1 1 0 0 0,1 0 0 0 0,-1-1-1 0 0,0 1 1 0 0,0 0 0 0 0,1 0 0 0 0,-1 0 0 0 0,0-1 0 0 0,0 1 0 0 0,0 0 0 0 0,0 0 0 0 0,0 0 0 0 0,0 0 0 0 0,0-1 0 0 0,0 1 0 0 0,0 0 0 0 0,0 0 0 0 0,0 0 0 0 0,-1 0 0 0 0,1-1 0 0 0,0 1 0 0 0,0 0 0 0 0,-1 0 0 0 0,1-1 0 0 0,-1 1 0 0 0,1 0 0 0 0,-1-1 0 0 0,1 1 0 0 0,-1 0 0 0 0,1-1 0 0 0,-1 1 0 0 0,1-1 0 0 0,-1 1 0 0 0,0-1 0 0 0,1 1 0 0 0,-1-1 0 0 0,0 1-1 0 0,0-1 1 0 0,1 1 0 0 0,-1-1 0 0 0,0 0 0 0 0,0 0 0 0 0,0 1 0 0 0,1-1 0 0 0,-1 0 0 0 0,0 0 0 0 0,0 0 0 0 0,0 0 0 0 0,0 0 0 0 0,1 0 0 0 0,-1 0 0 0 0,0 0 43 0 0,-26-3-4926 0 0,10-10-5193 0 0,13 5 5542 0 0</inkml:trace>
  <inkml:trace contextRef="#ctx0" brushRef="#br0" timeOffset="881.973">553 55 5057 0 0,'0'0'3514'0'0,"0"0"-1616"0"0,0 0-510 0 0,0 0-120 0 0,0 0-25 0 0,0 0-61 0 0,0 0-120 0 0,0 0-149 0 0,0 0-169 0 0,0 0-140 0 0,0 0-114 0 0,0 0-105 0 0,19-9-93 0 0,57-25-73 0 0,-73 32-204 0 0,0 1 1 0 0,-1-1-1 0 0,1 1 1 0 0,0 0-1 0 0,1 0 1 0 0,-1 0-1 0 0,0 0 0 0 0,0 0 1 0 0,0 1-1 0 0,0 0 1 0 0,1-1-1 0 0,-1 1 1 0 0,0 0-1 0 0,0 1 0 0 0,0-1 1 0 0,1 1-1 0 0,-1-1 1 0 0,0 1-1 0 0,0 0 1 0 0,0 0-1 0 0,0 0 0 0 0,0 0 1 0 0,2 2-16 0 0,-4-2 0 0 0,1 0-14 0 0,0 0 0 0 0,-1 0 1 0 0,1 1-1 0 0,0-1 0 0 0,-1 0 0 0 0,1 1 1 0 0,-1 0-1 0 0,0-1 0 0 0,1 1 1 0 0,-1 0-1 0 0,0 0 0 0 0,0 0 0 0 0,0 0 1 0 0,0-1-1 0 0,0 1 0 0 0,-1 1 0 0 0,1-1 1 0 0,-1 0-1 0 0,1 0 0 0 0,-1 0 1 0 0,0 0-1 0 0,0 0 0 0 0,0 0 0 0 0,0 1 1 0 0,0-1-1 0 0,0 0 0 0 0,0 0 1 0 0,-1 0-1 0 0,1 0 0 0 0,-1 0 0 0 0,0 0 1 0 0,1 0-1 0 0,-1 0 0 0 0,-1 1 14 0 0,-35 67 332 0 0,34-65-302 0 0,-3 2 12 0 0,1-1 1 0 0,1 1-1 0 0,-1 0 1 0 0,1 1 0 0 0,0-1-1 0 0,1 1 1 0 0,0-1-1 0 0,0 1 1 0 0,1 0-1 0 0,0 0 1 0 0,0 1-1 0 0,0 3-42 0 0,4-9 46 0 0,1 0 1 0 0,-1-1-1 0 0,1 1 0 0 0,-1 0 1 0 0,1-1-1 0 0,0 1 0 0 0,0-1 1 0 0,0 0-1 0 0,0 0 0 0 0,1 0 1 0 0,-1 0-1 0 0,0-1 0 0 0,1 1 1 0 0,-1-1-1 0 0,1 0 0 0 0,0 0 0 0 0,-1 0 1 0 0,1-1-1 0 0,0 1 0 0 0,-1-1 1 0 0,1 0-1 0 0,2 0-46 0 0,112 1 695 0 0,-56-3-5187 0 0,-54 5-4400 0 0,-7-2-457 0 0</inkml:trace>
  <inkml:trace contextRef="#ctx0" brushRef="#br0" timeOffset="7277.961">796 865 0 0 0,'0'0'177'0'0,"0"0"521"0"0,0 0 134 0 0,0 0-34 0 0,0 0-92 0 0,-2-2-115 0 0,2 3-543 0 0,1-1 0 0 0,-1 0-1 0 0,1 0 1 0 0,-1 0 0 0 0,0 0-1 0 0,1 0 1 0 0,-1 0 0 0 0,1 0 0 0 0,-1 0-1 0 0,0 0 1 0 0,1 0 0 0 0,-1 0-1 0 0,1 0 1 0 0,-1 0 0 0 0,0 0-1 0 0,1 0 1 0 0,-1-1 0 0 0,1 1 0 0 0,-1 0-1 0 0,0 0 1 0 0,1 0 0 0 0,-1-1-1 0 0,0 1 1 0 0,1 0 0 0 0,-1 0 0 0 0,0-1-1 0 0,0 1 1 0 0,1 0 0 0 0,-1-1-1 0 0,0 1 1 0 0,0 0 0 0 0,1-1-1 0 0,-1 1 1 0 0,0 0 0 0 0,0-1 0 0 0,0 1-1 0 0,0 0 1 0 0,1-1 0 0 0,-1 1-1 0 0,0-1 1 0 0,0 1 0 0 0,0 0 0 0 0,0-1-1 0 0,0 1 1 0 0,0-1 0 0 0,0 1-1 0 0,0 0 1 0 0,0-1 0 0 0,0 1 0 0 0,-1-1-1 0 0,1 1 1 0 0,0 0 0 0 0,0-1-1 0 0,0 1 1 0 0,0 0 0 0 0,0-1-1 0 0,-1 1 1 0 0,1 0 0 0 0,0-1 0 0 0,0 1-1 0 0,-1 0 1 0 0,1-1 0 0 0,0 1-1 0 0,-1 0 1 0 0,1-1 0 0 0,0 1 0 0 0,-1 0-1 0 0,1 0 1 0 0,0 0-48 0 0,15-9 1172 0 0,91-57 2583 0 0,-66 35-3032 0 0,36-27-55 0 0,-2-2 0 0 0,-3-4 0 0 0,-3-3 1 0 0,9-17-669 0 0,9-37 252 0 0,-84 121-263 0 0,-1-1-1 0 0,0 0 1 0 0,0 0 0 0 0,0 0 0 0 0,0 0 0 0 0,0 0 0 0 0,-1 0 0 0 0,1 0 0 0 0,0 0 0 0 0,0-1 0 0 0,-1 1 0 0 0,1 0-1 0 0,0 0 1 0 0,-1-1 0 0 0,1 1 0 0 0,-1 0 0 0 0,0 0 0 0 0,1-1 0 0 0,-1 1 0 0 0,0-1 0 0 0,0 1 0 0 0,0 0-1 0 0,0-1 1 0 0,0 1 0 0 0,0 0 0 0 0,0-1 0 0 0,-1 1 0 0 0,1-1 0 0 0,0 1 0 0 0,-1 0 0 0 0,1 0 0 0 0,-1-1-1 0 0,1 1 1 0 0,-1 0 0 0 0,0 0 0 0 0,0-1 0 0 0,1 1 0 0 0,-1 0 0 0 0,0 0 0 0 0,0 0 0 0 0,0 0 0 0 0,0 0-1 0 0,0 1 1 0 0,0-1 0 0 0,0 0 0 0 0,-1 0 0 0 0,1 1 0 0 0,0-1 0 0 0,0 0 0 0 0,-1 1 0 0 0,1-1 0 0 0,0 1 0 0 0,-1 0-1 0 0,1-1 1 0 0,0 1 0 0 0,-1 0 11 0 0,-6 4-138 0 0,-1 0-1 0 0,1 0 0 0 0,-1 0 1 0 0,1 2-1 0 0,1-1 1 0 0,-1 1-1 0 0,1 0 0 0 0,0 0 1 0 0,0 1-1 0 0,1-1 1 0 0,-4 7 138 0 0,-9 7-139 0 0,0-1 121 0 0,1 0 0 0 0,1 2 0 0 0,1 0 0 0 0,1 1 0 0 0,1 0-1 0 0,1 1 1 0 0,1 1 0 0 0,0 0 0 0 0,2 1 0 0 0,1 0 18 0 0,7-20 26 0 0,1 0 0 0 0,-1 0 0 0 0,1 0 1 0 0,0 0-1 0 0,0 0 0 0 0,0 0 0 0 0,1 1 0 0 0,-1-1 1 0 0,1 0-1 0 0,1 0 0 0 0,-1 0 0 0 0,1 0 0 0 0,0 1 1 0 0,0-1-1 0 0,0 0 0 0 0,1 0 0 0 0,-1 0 0 0 0,1-1 1 0 0,1 1-1 0 0,-1 0 0 0 0,1-1 0 0 0,0 1 0 0 0,-1-1 1 0 0,2 0-1 0 0,-1 0 0 0 0,1 0 0 0 0,-1-1 0 0 0,1 1 1 0 0,0-1-1 0 0,0 0 0 0 0,1 1-26 0 0,6 2 99 0 0,1-1 0 0 0,1 0 1 0 0,-1-1-1 0 0,1 0 0 0 0,-1 0 0 0 0,1-2 1 0 0,0 1-1 0 0,0-2 0 0 0,1 0 0 0 0,-1 0 1 0 0,0-1-1 0 0,11-2-99 0 0,-8 2 85 0 0,9-3 11 0 0,1-1-1 0 0,-1-1 1 0 0,0-2-1 0 0,-1 0 1 0 0,0-2-1 0 0,0 0 1 0 0,0-2-1 0 0,-1 0 0 0 0,-1-2 1 0 0,0 0-1 0 0,-1-2 1 0 0,17-14-96 0 0,-23 15 20 0 0,0 1-1 0 0,-1-2 1 0 0,0 0 0 0 0,-1-1 0 0 0,-1 0-1 0 0,-1-1 1 0 0,0 0 0 0 0,-1-1-1 0 0,-1 0 1 0 0,7-19-20 0 0,-13 27-27 0 0,0 1-1 0 0,-1-1 0 0 0,0 0 1 0 0,0 0-1 0 0,-1 0 0 0 0,0 0 1 0 0,-1 0-1 0 0,0 0 0 0 0,-1 0 1 0 0,0 0-1 0 0,-1-4 28 0 0,1 11-49 0 0,1 0 0 0 0,-1 0 0 0 0,1 0 0 0 0,-1 0 0 0 0,0 0 0 0 0,0 0 1 0 0,0 0-1 0 0,-1 1 0 0 0,1-1 0 0 0,-1 0 0 0 0,1 1 0 0 0,-1-1 0 0 0,0 1 0 0 0,0 0 0 0 0,0-1 0 0 0,0 1 0 0 0,0 0 0 0 0,-1 0 1 0 0,1 0-1 0 0,-1 1 0 0 0,1-1 0 0 0,-1 0 0 0 0,0 1 0 0 0,1 0 0 0 0,-1 0 0 0 0,0 0 0 0 0,0 0 0 0 0,0 0 0 0 0,0 0 0 0 0,0 1 1 0 0,0-1-1 0 0,0 1 0 0 0,0 0 0 0 0,0 0 0 0 0,0 0 0 0 0,0 1 0 0 0,0-1 0 0 0,-3 1 49 0 0,-4 3-95 0 0,1 1 1 0 0,-1 0-1 0 0,1 1 1 0 0,0 0-1 0 0,1 0 0 0 0,-1 1 1 0 0,1 0-1 0 0,1 1 1 0 0,-1-1-1 0 0,1 2 0 0 0,1-1 1 0 0,-1 1-1 0 0,1 0 1 0 0,1 0-1 0 0,0 0 0 0 0,0 1 1 0 0,1 0-1 0 0,-3 7 95 0 0,1-2 50 0 0,0 1-1 0 0,1 0 1 0 0,1 0-1 0 0,0 1 1 0 0,1-1-1 0 0,1 1 1 0 0,0 0-1 0 0,1 10-49 0 0,1-20 49 0 0,1-1 0 0 0,-1 1 0 0 0,1-1 0 0 0,0 0 0 0 0,1 1 0 0 0,-1-1 1 0 0,1 0-1 0 0,1 0 0 0 0,-1 0 0 0 0,1 0 0 0 0,0 0 0 0 0,0-1 0 0 0,1 1 0 0 0,0-1 0 0 0,0 0 0 0 0,0 0 0 0 0,0 0 0 0 0,1 0 0 0 0,0-1 0 0 0,0 0 0 0 0,0 0 0 0 0,0 0 0 0 0,3 0-49 0 0,5 2 120 0 0,0-1-1 0 0,0 0 1 0 0,0-1-1 0 0,1-1 1 0 0,0 0-1 0 0,0-1 1 0 0,0 0-1 0 0,0-1 1 0 0,0-1 0 0 0,0 0-1 0 0,0-1 1 0 0,0 0-1 0 0,6-2-119 0 0,1-3 83 0 0,0-1-1 0 0,0 0 1 0 0,-1-2-1 0 0,0 0 1 0 0,-1-2 0 0 0,0 0-1 0 0,0 0 1 0 0,-1-2 0 0 0,-1-1-1 0 0,0 0 1 0 0,-1-1-1 0 0,0 0 1 0 0,-2-1 0 0 0,0-1-1 0 0,0-1 1 0 0,-2 0-1 0 0,5-9-82 0 0,-9 16 27 0 0,-1-1 0 0 0,0 1 0 0 0,-1-1-1 0 0,-1-1 1 0 0,1 1 0 0 0,-2-1 0 0 0,0 0-1 0 0,0 0 1 0 0,-2 0 0 0 0,1-1 0 0 0,-2 1 0 0 0,0-1-1 0 0,0 1 1 0 0,-1-4-27 0 0,-1 15 12 0 0,0 1 1 0 0,1 0-1 0 0,-1 0 0 0 0,0 0 0 0 0,1 0 0 0 0,-1 0 1 0 0,0 1-1 0 0,0-1 0 0 0,0 0 0 0 0,0 0 0 0 0,0 0 1 0 0,0 1-1 0 0,0-1 0 0 0,0 1 0 0 0,0-1 0 0 0,-1 1 1 0 0,1-1-1 0 0,0 1 0 0 0,0-1 0 0 0,0 1 0 0 0,0 0 1 0 0,-1 0-1 0 0,1 0 0 0 0,0 0 0 0 0,0 0 0 0 0,-1 0 1 0 0,1 0-1 0 0,0 0 0 0 0,0 0 0 0 0,-1 0 0 0 0,1 1 1 0 0,0-1-1 0 0,0 0 0 0 0,0 1 0 0 0,0-1 0 0 0,-1 1 1 0 0,1 0-1 0 0,0-1 0 0 0,0 1 0 0 0,0 0 0 0 0,0 0 1 0 0,0-1-1 0 0,1 1 0 0 0,-1 0 0 0 0,0 0 0 0 0,0 0 1 0 0,0 0-13 0 0,-13 16 21 0 0,0 1 1 0 0,2 0 0 0 0,0 1 0 0 0,1 0 0 0 0,1 1 0 0 0,0 0 0 0 0,2 1 0 0 0,0 0-1 0 0,2 0 1 0 0,-4 16-22 0 0,4-11 0 0 0,1 1 0 0 0,1-1 0 0 0,2 1 0 0 0,0 0 0 0 0,2 0 0 0 0,1-1 0 0 0,2 12 0 0 0,0-25-161 0 0,0 0-1 0 0,1 0 1 0 0,0 0-1 0 0,1 0 0 0 0,0-1 1 0 0,1 0-1 0 0,0 0 1 0 0,1-1-1 0 0,0 1 1 0 0,1-2-1 0 0,0 1 1 0 0,1-1-1 0 0,0 0 0 0 0,3 2 162 0 0,5-1-3116 0 0,1-5-3858 0 0,-10-3 1772 0 0,-4 0 4339 0 0</inkml:trace>
  <inkml:trace contextRef="#ctx0" brushRef="#br0" timeOffset="7551.61">2556 633 9514 0 0,'0'0'1062'0'0,"0"0"-172"0"0,0 0-12 0 0,0 0 124 0 0,0 0 44 0 0,0 0-52 0 0,0 0-110 0 0,0 0-164 0 0,-12 34-176 0 0,-37 105-170 0 0,18-13 119 0 0,22-35-151 0 0,9-52-6748 0 0,0-30 3662 0 0,1-9-3250 0 0,1-4 3108 0 0,-1-3 2173 0 0</inkml:trace>
  <inkml:trace contextRef="#ctx0" brushRef="#br0" timeOffset="7838.637">2330 677 0 0 0,'0'0'183'0'0,"0"0"286"0"0,0 0 317 0 0,0 0 554 0 0,0 0 455 0 0,0 0 136 0 0,0 0-115 0 0,0 0-203 0 0,0 0-250 0 0,0 0-219 0 0,0 0-196 0 0,32 0-142 0 0,101-1-105 0 0,-23-17 864 0 0,-74 7-1169 0 0,110-21-332 0 0,-136 32-1543 0 0,-11 18-10083 0 0,-3-11 7683 0 0</inkml:trace>
  <inkml:trace contextRef="#ctx0" brushRef="#br0" timeOffset="8004.319">2401 990 3737 0 0,'0'0'1752'0'0,"0"0"33"0"0,0 0-1 0 0,0 0-56 0 0,0 0-191 0 0,0 0-273 0 0,0 0-208 0 0,0 0-200 0 0,0 0-232 0 0,190 18-207 0 0,-159-21-177 0 0,4-1-176 0 0,4 0-280 0 0,-2-3-785 0 0,-2 3-1903 0 0,-8 1-3426 0 0,-8-1-63 0 0</inkml:trace>
  <inkml:trace contextRef="#ctx0" brushRef="#br0" timeOffset="9284.232">2379 1012 0 0 0,'25'-3'0'0'0,"-18"-12"0"0"0,9-11 636 0 0,-16 26 216 0 0,0 0 83 0 0,0 0 3 0 0,0 0-7 0 0,0 0-37 0 0,0 0-89 0 0,0 0-143 0 0,-10 15 944 0 0,3-5-994 0 0,-1 0 0 0 0,1 1-1 0 0,1 0 1 0 0,0 0 0 0 0,1 0 0 0 0,0 1-1 0 0,0 0 1 0 0,1 0 0 0 0,-1 9-612 0 0,-17 42 906 0 0,-14 20-14 0 0,35-82-932 0 0,1-1-48 0 0,0 0-50 0 0,0 0-77 0 0,0 0-155 0 0,0 0-262 0 0,13-11-8847 0 0,-9 8 4878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1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284 468 6249 0 0,'0'0'1029'0'0,"0"0"-131"0"0,0 0 64 0 0,0 0 178 0 0,0 0 47 0 0,0 0-72 0 0,0 0-212 0 0,0 0-263 0 0,10 31-203 0 0,34 100-152 0 0,-16 1 109 0 0,-19 14-711 0 0,-10-49-3051 0 0,-15-46-5645 0 0,13-39 6472 0 0</inkml:trace>
  <inkml:trace contextRef="#ctx0" brushRef="#br0" timeOffset="398.989">0 468 9570 0 0,'0'0'1568'0'0,"0"0"-234"0"0,0 0-224 0 0,0 0-70 0 0,0 0-48 0 0,0 0-113 0 0,0 0-135 0 0,0 0-133 0 0,0 0-116 0 0,0 0-91 0 0,38-30-90 0 0,119-91-51 0 0,-81 88-47 0 0,-54 31-126 0 0,-7-1-53 0 0,1 1-1 0 0,-1 1 1 0 0,1 1-1 0 0,-1 0 1 0 0,1 1-1 0 0,-1 1 1 0 0,1 0-1 0 0,-1 1 0 0 0,0 1 1 0 0,11 3-37 0 0,-23-5 10 0 0,0 0 1 0 0,1 0-1 0 0,-1 0 0 0 0,0 0 1 0 0,0 1-1 0 0,0-1 1 0 0,-1 1-1 0 0,1 0 0 0 0,0 0 1 0 0,-1 0-1 0 0,0 0 0 0 0,0 0 1 0 0,0 1-1 0 0,0-1 1 0 0,0 0-1 0 0,-1 1 0 0 0,1-1 1 0 0,-1 1-1 0 0,0 0 0 0 0,0 0 1 0 0,-1-1-1 0 0,1 1 1 0 0,-1 0-1 0 0,0 0 0 0 0,1 0 1 0 0,-2-1-1 0 0,1 1 0 0 0,0 0 1 0 0,-1 0-1 0 0,0 0 1 0 0,0-1-1 0 0,0 1 0 0 0,-1 2-10 0 0,-59 117 529 0 0,-19 4-349 0 0,80-124-187 0 0,0 0 0 0 0,0-1 0 0 0,0 1 0 0 0,1 0 0 0 0,-1 0 0 0 0,1 0 0 0 0,0-1 1 0 0,-1 1-1 0 0,1 0 0 0 0,0-1 0 0 0,0 1 0 0 0,1 0 0 0 0,-1-1 0 0 0,1 0 0 0 0,-1 1 0 0 0,1-1 0 0 0,0 0 0 0 0,0 0 0 0 0,0 0 1 0 0,0 0-1 0 0,0 0 0 0 0,0 0 0 0 0,0 0 0 0 0,1-1 0 0 0,-1 1 0 0 0,1-1 0 0 0,-1 0 0 0 0,1 0 0 0 0,-1 0 0 0 0,1 0 1 0 0,0 0-1 0 0,-1 0 0 0 0,1-1 0 0 0,0 1 0 0 0,0-1 0 0 0,0 0 0 0 0,0 0 0 0 0,1 0 7 0 0,14 5 5 0 0,40 12 42 0 0,59 25-117 0 0,-113-39 104 0 0,-1-1 1 0 0,1 1-1 0 0,-1 0 1 0 0,0 0-1 0 0,0 0 1 0 0,0 1 0 0 0,0-1-1 0 0,0 1 1 0 0,-1-1-1 0 0,0 1 1 0 0,0 0-1 0 0,0 0 1 0 0,0 0 0 0 0,0 0-1 0 0,-1 0 1 0 0,0 0-1 0 0,0 1 1 0 0,0-1-1 0 0,0 0 1 0 0,-1 1 0 0 0,0-1-1 0 0,0 1 1 0 0,0-1-1 0 0,0 0 1 0 0,0 1-1 0 0,-1-1 1 0 0,0 1-35 0 0,-4 7 136 0 0,0 0-1 0 0,-1 0 1 0 0,0-1 0 0 0,0 0 0 0 0,-2 0-1 0 0,1 0 1 0 0,-1-1 0 0 0,-1 0 0 0 0,0-1-1 0 0,0 1 1 0 0,-1-2 0 0 0,0 0 0 0 0,-1 0-1 0 0,1 0 1 0 0,-7 1-136 0 0,8-2 35 0 0,-30 22-194 0 0,-1-2-1 0 0,-1-2 1 0 0,-1-1 0 0 0,-40 15 159 0 0,71-35-857 0 0,15-7-5063 0 0,21-8-4202 0 0,-12 7 3889 0 0</inkml:trace>
  <inkml:trace contextRef="#ctx0" brushRef="#br0" timeOffset="985.377">873 954 7866 0 0,'0'0'1304'0'0,"0"0"82"0"0,0 0 241 0 0,0 0 166 0 0,0 0-135 0 0,0 0-343 0 0,0 0-327 0 0,0 0-254 0 0,0 0-173 0 0,0 0-85 0 0,0 0-45 0 0,0 0-14 0 0,13 18-6 0 0,44 51-28 0 0,-56-68-366 0 0,1 0-1 0 0,0 0 1 0 0,-1 1-1 0 0,1-1 1 0 0,0-1 0 0 0,0 1-1 0 0,0 0 1 0 0,0 0-1 0 0,0-1 1 0 0,0 1 0 0 0,0-1-1 0 0,0 0 1 0 0,0 1-1 0 0,0-1 1 0 0,0 0 0 0 0,0 0-1 0 0,0-1 1 0 0,0 1-1 0 0,0 0 1 0 0,0-1 0 0 0,0 1-1 0 0,0-1 1 0 0,0 1 0 0 0,0-1-1 0 0,0 0 1 0 0,0 0-1 0 0,0 0 1 0 0,-1 0 0 0 0,1 0-1 0 0,0 0 1 0 0,-1-1-1 0 0,1 1 1 0 0,0-1-17 0 0,7-4 87 0 0,14-6 22 0 0,-1 0 0 0 0,0-2 0 0 0,-1 0 0 0 0,-1-2 0 0 0,0 0 0 0 0,-1-1 0 0 0,-1-1 0 0 0,6-7-109 0 0,87-121-13 0 0,-110 146 4 0 0,-1 0 0 0 0,0 0 1 0 0,1 0-1 0 0,-1 0 0 0 0,1 0 1 0 0,-1 0-1 0 0,0 0 0 0 0,1 0 1 0 0,-1 0-1 0 0,1 0 0 0 0,-1 0 1 0 0,1 1-1 0 0,-1-1 0 0 0,0 0 1 0 0,1 0-1 0 0,-1 0 1 0 0,1 0-1 0 0,-1 1 0 0 0,0-1 1 0 0,1 0-1 0 0,-1 0 0 0 0,0 1 1 0 0,1-1-1 0 0,-1 0 0 0 0,0 1 1 0 0,0-1-1 0 0,1 0 0 0 0,-1 1 1 0 0,0-1-1 0 0,0 0 0 0 0,0 1 1 0 0,1-1-1 0 0,-1 1 1 0 0,0-1-1 0 0,0 0 0 0 0,0 1 1 0 0,0-1-1 0 0,0 1 0 0 0,0-1 1 0 0,0 1-1 0 0,0-1 0 0 0,0 0 1 0 0,0 1-1 0 0,0-1 0 0 0,0 1 1 0 0,0-1-1 0 0,0 1 0 0 0,0-1 1 0 0,0 0-1 0 0,0 1 0 0 0,-1-1 1 0 0,1 1-1 0 0,0-1 1 0 0,0 0-1 0 0,-1 1 0 0 0,1-1 1 0 0,0 0-1 0 0,0 1 0 0 0,-1-1 1 0 0,1 0-1 0 0,0 0 0 0 0,-1 1 1 0 0,1-1-1 0 0,0 0 0 0 0,-1 0 1 0 0,1 1 8 0 0,-11 138-323 0 0,12-135 316 0 0,0-1 1 0 0,0 0-1 0 0,0 1 1 0 0,1-1-1 0 0,-1 0 1 0 0,1 0-1 0 0,0 0 0 0 0,0 0 1 0 0,0 0-1 0 0,0 0 1 0 0,0-1-1 0 0,1 1 1 0 0,-1-1-1 0 0,1 1 1 0 0,-1-1-1 0 0,1 0 0 0 0,0 0 1 0 0,0 0-1 0 0,0 0 1 0 0,0-1-1 0 0,1 1 1 0 0,-1-1-1 0 0,0 0 0 0 0,1 0 1 0 0,-1 0-1 0 0,0 0 1 0 0,1-1 6 0 0,98 6 161 0 0,-85-10-54 0 0,0-1 0 0 0,-1-1 0 0 0,0 0 0 0 0,0-1 0 0 0,-1 0 0 0 0,0-2 0 0 0,0 0 0 0 0,-1 0 1 0 0,0-1-1 0 0,0-1 0 0 0,-1-1 0 0 0,-1 0 0 0 0,0 0 0 0 0,-1-1 0 0 0,0 0 0 0 0,-1-1 0 0 0,0-1 0 0 0,6-13-107 0 0,7-2 259 0 0,3-5-192 0 0,-2-1 1 0 0,-1 0 0 0 0,-2-2-1 0 0,-2-1 1 0 0,-1 0 0 0 0,-2-1-1 0 0,-2-1 1 0 0,-1-1 0 0 0,-2 0-1 0 0,-3 0 1 0 0,-1-1-1 0 0,-2 0 1 0 0,-1 0 0 0 0,-3-14-68 0 0,-1 50 8 0 0,1 1 0 0 0,-1-1 0 0 0,-1 1 1 0 0,1-1-1 0 0,-1 0 0 0 0,0 1 0 0 0,-1 0 0 0 0,0-1 1 0 0,0 1-1 0 0,0 0 0 0 0,-1 0 0 0 0,1 0 1 0 0,-1 0-1 0 0,-1 0 0 0 0,1 1 0 0 0,-1-1 1 0 0,0 1-1 0 0,-3-3-8 0 0,3 8-13 0 0,1-1 1 0 0,-1 1-1 0 0,1 0 1 0 0,-1 0-1 0 0,1 0 1 0 0,-1 1-1 0 0,1-1 1 0 0,-1 1-1 0 0,1 0 1 0 0,-1 0 0 0 0,1 0-1 0 0,-1 0 1 0 0,1 1-1 0 0,0-1 1 0 0,0 1-1 0 0,0 0 1 0 0,0 0-1 0 0,0 0 1 0 0,0 0-1 0 0,0 0 1 0 0,1 1-1 0 0,-1-1 1 0 0,1 1-1 0 0,0 0 1 0 0,0 0-1 0 0,0 0 1 0 0,0 0-1 0 0,0 0 1 0 0,0 0-1 0 0,1 0 1 0 0,0 1 0 0 0,-1-1-1 0 0,1 0 1 0 0,0 2 12 0 0,-10 14-74 0 0,1 1-1 0 0,1 0 1 0 0,1 1 0 0 0,1 0 0 0 0,0 1 0 0 0,2-1 0 0 0,0 1 0 0 0,1 0 0 0 0,2 0 0 0 0,0 1-1 0 0,1-1 1 0 0,2 0 0 0 0,0 1 0 0 0,1-1 0 0 0,1 0 0 0 0,1 0 0 0 0,1 0 0 0 0,1-1 0 0 0,1 0-1 0 0,1 0 1 0 0,1 0 0 0 0,1-1 0 0 0,0 0 0 0 0,2-1 0 0 0,0 0 0 0 0,1-1 0 0 0,1-1 0 0 0,6 7 74 0 0,-11-16-309 0 0,43 35-1360 0 0,-13-25-2680 0 0,-33-28-8747 0 0,-6 6 12265 0 0,0-3-1631 0 0</inkml:trace>
  <inkml:trace contextRef="#ctx0" brushRef="#br0" timeOffset="1230.481">1373 346 9058 0 0,'0'0'4107'0'0,"0"0"-2266"0"0,0 0-676 0 0,0 0 88 0 0,0 0-30 0 0,35-2-226 0 0,113-6-235 0 0,265-33 2028 0 0,-380 37-2744 0 0,187-20 192 0 0,-76 3-3163 0 0,-90 10-1369 0 0,-23 5-1904 0 0,-8 2-3865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36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34 224 0 0,'0'0'1198'0'0,"0"0"-512"0"0,0 0-313 0 0,0 0 27 0 0,0 0 262 0 0,0 0 316 0 0,0 0 117 0 0,0 0-56 0 0,0 0-178 0 0,0 0-167 0 0,0 0-113 0 0,0 0-99 0 0,5 33-66 0 0,13 105-54 0 0,-8 67 784 0 0,-9-165-1231 0 0,-4 82-359 0 0,-11-42-2998 0 0,0-33-3371 0 0,11-42 6400 0 0</inkml:trace>
  <inkml:trace contextRef="#ctx0" brushRef="#br0" timeOffset="465.909">1 108 0 0 0,'0'0'696'0'0,"0"0"376"0"0,0 0 341 0 0,0 0 202 0 0,0 0 24 0 0,0 0-122 0 0,0 0-183 0 0,0 0-166 0 0,0 0-137 0 0,0 0-157 0 0,36-15-126 0 0,117-42-104 0 0,-50 33 368 0 0,-91 23-846 0 0,-1-2-102 0 0,0 1-1 0 0,0 1 1 0 0,0 0-1 0 0,0 1 1 0 0,1 0 0 0 0,-1 0-1 0 0,0 1 1 0 0,0 1 0 0 0,0 0-1 0 0,0 0 1 0 0,-1 1 0 0 0,1 0-1 0 0,-1 1 1 0 0,1 0-1 0 0,0 2-63 0 0,-9-4 9 0 0,0-1 0 0 0,-1 1 0 0 0,1 0 0 0 0,0 0 0 0 0,-1 0 0 0 0,0 0 0 0 0,1 0 0 0 0,-1 1 0 0 0,0-1 0 0 0,0 0 0 0 0,0 1 0 0 0,0-1 0 0 0,-1 0 0 0 0,1 1 0 0 0,-1-1 0 0 0,1 1 0 0 0,-1-1 0 0 0,0 1 0 0 0,0-1 0 0 0,0 1 0 0 0,0-1 0 0 0,-1 1 0 0 0,1-1 0 0 0,-1 1 0 0 0,1-1 0 0 0,-1 1 0 0 0,0-1 0 0 0,0 0 0 0 0,0 1 0 0 0,-1 1-9 0 0,-45 67 84 0 0,41-64-90 0 0,-25 27-42 0 0,-2-1-1 0 0,-1-1 0 0 0,-2-2 0 0 0,-38 24 49 0 0,6-3 86 0 0,67-50-81 0 0,-1-1 0 0 0,1 1 0 0 0,-1-1 0 0 0,1 1 0 0 0,0 0 0 0 0,-1-1 0 0 0,1 1 0 0 0,-1 0 0 0 0,1 0 0 0 0,0 0 1 0 0,0 0-1 0 0,0 0 0 0 0,0 1 0 0 0,0-1 0 0 0,0 0 0 0 0,0 0 0 0 0,0 1 0 0 0,0-1 0 0 0,0 0 0 0 0,0 1 0 0 0,1-1 0 0 0,-1 1 0 0 0,1-1 0 0 0,-1 1 0 0 0,1-1 0 0 0,0 1 0 0 0,0 0 0 0 0,-1-1 0 0 0,1 1 0 0 0,0-1 0 0 0,0 1 0 0 0,0 0 0 0 0,1-1 0 0 0,-1 1 0 0 0,0-1 0 0 0,1 1 1 0 0,-1-1-1 0 0,1 1 0 0 0,-1-1 0 0 0,1 1 0 0 0,0-1 0 0 0,-1 1 0 0 0,1-1 0 0 0,0 0 0 0 0,1 1-5 0 0,129 39 1003 0 0,-99-34-756 0 0,211 60 787 0 0,-240-66-1053 0 0,0 1 1 0 0,-1-1-1 0 0,1 1 0 0 0,-1 0 0 0 0,0 0 0 0 0,1 0 0 0 0,-1 0 0 0 0,0 0 0 0 0,0 0 0 0 0,0 1 0 0 0,-1-1 0 0 0,1 1 1 0 0,-1-1-1 0 0,1 1 0 0 0,-1 0 0 0 0,0 0 0 0 0,0-1 0 0 0,0 1 0 0 0,0 0 0 0 0,0 0 0 0 0,-1 0 0 0 0,1 0 0 0 0,-1 0 1 0 0,0 0-1 0 0,0 0 0 0 0,0 0 0 0 0,0 0 0 0 0,-1 0 0 0 0,1 0 0 0 0,-1 0 0 0 0,0 0 0 0 0,0 0 0 0 0,0 0 1 0 0,-1 1 18 0 0,-6 1-1846 0 0,6-5-2385 0 0,2 0-3940 0 0,0 0 4428 0 0</inkml:trace>
  <inkml:trace contextRef="#ctx0" brushRef="#br0" timeOffset="2148.689">653 704 0 0 0,'0'0'780'0'0,"0"0"114"0"0,0 0 33 0 0,0 0-1 0 0,0 0 0 0 0,0 0 22 0 0,7 4 44 0 0,25 14 46 0 0,-29-18-814 0 0,-1 1 1 0 0,1-1-1 0 0,0 1 0 0 0,0-1 1 0 0,-1 0-1 0 0,1 0 1 0 0,0 0-1 0 0,0 0 0 0 0,0 0 1 0 0,-1-1-1 0 0,1 1 0 0 0,0-1 1 0 0,0 0-1 0 0,-1 0 1 0 0,1 0-1 0 0,-1 0 0 0 0,1 0 1 0 0,-1 0-1 0 0,1-1 0 0 0,-1 1 1 0 0,0-1-1 0 0,1 0 1 0 0,-1 0-1 0 0,1-1-224 0 0,-1 1 136 0 0,146-151 2590 0 0,-122 127-2638 0 0,-1-2 1 0 0,-1-1-1 0 0,-1 0 1 0 0,-2-2-1 0 0,-1-1 0 0 0,-1 0 1 0 0,8-22-89 0 0,-18 36-50 0 0,9-49-718 0 0,-19 66 697 0 0,-1 1-1 0 0,1-1 1 0 0,-1 1 0 0 0,1 0-1 0 0,0-1 1 0 0,-1 1-1 0 0,1 0 1 0 0,-1 0-1 0 0,1 0 1 0 0,-1 0-1 0 0,1 0 1 0 0,-1 0 0 0 0,1 0-1 0 0,-1 0 1 0 0,1 1-1 0 0,0-1 1 0 0,-1 0-1 0 0,1 1 1 0 0,-1 0-1 0 0,1-1 1 0 0,0 1 0 0 0,0 0-1 0 0,-1-1 1 0 0,1 1-1 0 0,0 0 1 0 0,0 0-1 0 0,0 0 1 0 0,-1 1 71 0 0,-20 17-307 0 0,1 1-1 0 0,0 0 1 0 0,2 2 0 0 0,0 0-1 0 0,2 2 1 0 0,0 0 0 0 0,-5 12 307 0 0,17-30 19 0 0,0 0-1 0 0,1 0 1 0 0,0 1 0 0 0,0 0 0 0 0,0 0 0 0 0,1 0 0 0 0,0 1 0 0 0,1-1 0 0 0,0 1-1 0 0,0-1 1 0 0,0 1 0 0 0,1 0 0 0 0,0-1 0 0 0,0 1 0 0 0,1 0 0 0 0,0 0 0 0 0,1 0-1 0 0,0 0 1 0 0,0-1 0 0 0,0 1 0 0 0,1 0 0 0 0,0-1 0 0 0,1 1 0 0 0,0-1-1 0 0,0 0 1 0 0,0 0 0 0 0,2 1-19 0 0,2 0 130 0 0,2-1-1 0 0,-1 0 0 0 0,1 0 1 0 0,0-1-1 0 0,1 0 1 0 0,-1-1-1 0 0,1 0 0 0 0,0-1 1 0 0,0 0-1 0 0,1 0 1 0 0,-1-1-1 0 0,1 0 0 0 0,0-1 1 0 0,-1-1-1 0 0,1 1 1 0 0,0-2-1 0 0,0 1 0 0 0,0-1 1 0 0,9-2-130 0 0,1 0 257 0 0,-1-1-1 0 0,1 0 1 0 0,-1-2-1 0 0,0 0 1 0 0,0-2 0 0 0,0 0-1 0 0,-1-1 1 0 0,0-1 0 0 0,0 0-1 0 0,0-3-256 0 0,3-1 166 0 0,-1-1-1 0 0,0-1 0 0 0,0-2 0 0 0,-2 0 1 0 0,0 0-1 0 0,-1-2 0 0 0,-1 0 0 0 0,-1-2 1 0 0,0 1-1 0 0,-2-2 0 0 0,0 0 0 0 0,4-11-165 0 0,-17 29 7 0 0,6-9-13 0 0,-1-1 0 0 0,0 1 0 0 0,-1-1 1 0 0,0 0-1 0 0,-1-1 0 0 0,-1 1 0 0 0,-1-1 0 0 0,0 0 1 0 0,0 1-1 0 0,-2-1 0 0 0,0-1 6 0 0,-1 14-20 0 0,0 0-1 0 0,0-1 1 0 0,-1 1-1 0 0,1 0 1 0 0,-1 0-1 0 0,1 0 1 0 0,-1 1 0 0 0,0-1-1 0 0,0 0 1 0 0,0 1-1 0 0,0-1 1 0 0,0 1-1 0 0,0-1 1 0 0,0 1 0 0 0,0 0-1 0 0,0 0 1 0 0,-1 0-1 0 0,1 0 1 0 0,0 0-1 0 0,-1 1 1 0 0,1-1 0 0 0,-1 1-1 0 0,1-1 1 0 0,-1 1-1 0 0,1 0 1 0 0,-1 0-1 0 0,1 0 1 0 0,-1 0 0 0 0,1 1-1 0 0,-1-1 1 0 0,1 1-1 0 0,-1-1 1 0 0,1 1-1 0 0,0 0 1 0 0,-1 0 0 0 0,1 0-1 0 0,0 0 1 0 0,0 0-1 0 0,0 1 1 0 0,-1-1-1 0 0,1 1 1 0 0,1-1 0 0 0,-1 1-1 0 0,0 0 21 0 0,-12 8-53 0 0,1 1-1 0 0,1 0 1 0 0,0 1-1 0 0,1 0 0 0 0,0 1 1 0 0,0 1-1 0 0,2-1 1 0 0,-1 1-1 0 0,2 1 1 0 0,0 0-1 0 0,1 0 1 0 0,0 0-1 0 0,2 1 1 0 0,-4 11 53 0 0,7-21-8 0 0,0 0 0 0 0,1 0 0 0 0,-1 0-1 0 0,1 1 1 0 0,1-1 0 0 0,-1 0 0 0 0,1 1 0 0 0,0-1 0 0 0,0 0 0 0 0,1 0 0 0 0,0 1 0 0 0,0-1 0 0 0,0 0 0 0 0,1 0 0 0 0,0 0 0 0 0,0 0 0 0 0,0 0 0 0 0,1 0 0 0 0,0-1 0 0 0,0 1 0 0 0,1-1 0 0 0,-1 0 0 0 0,1 0-1 0 0,0 0 1 0 0,0 0 0 0 0,1-1 0 0 0,0 0 0 0 0,-1 0 0 0 0,3 1 8 0 0,5 2 56 0 0,1 0 0 0 0,0-2 0 0 0,1 1 0 0 0,-1-1-1 0 0,1-1 1 0 0,0-1 0 0 0,0 0 0 0 0,0-1 0 0 0,1 0 0 0 0,-1-1-1 0 0,0 0 1 0 0,1-2 0 0 0,-1 1 0 0 0,0-2 0 0 0,1 0 0 0 0,-1-1 0 0 0,0 0-1 0 0,0-1 1 0 0,-1-1 0 0 0,1 0 0 0 0,-1 0 0 0 0,0-2 0 0 0,5-3-56 0 0,0-4 20 0 0,0-1 1 0 0,-1-1-1 0 0,0 0 1 0 0,-1-1-1 0 0,-2-1 1 0 0,1-1-1 0 0,-2 0 1 0 0,-1-1-1 0 0,0 0 1 0 0,-1-1-1 0 0,-2 0 1 0 0,0 0 0 0 0,-1-1-1 0 0,-1 0 1 0 0,-1-1-1 0 0,-1 0 1 0 0,-1 0-1 0 0,-1 0 1 0 0,-1 0-1 0 0,-1-7-20 0 0,0 28-24 0 0,-1 1-1 0 0,1-1 0 0 0,-1 0 0 0 0,1 1 1 0 0,-1-1-1 0 0,0 0 0 0 0,0 1 1 0 0,0-1-1 0 0,0 0 0 0 0,0 0 0 0 0,0 1 1 0 0,0-1-1 0 0,0 0 0 0 0,-1 1 1 0 0,1-1-1 0 0,-1 0 0 0 0,1 1 0 0 0,-1-1 1 0 0,0 0-1 0 0,0 1 0 0 0,0-1 1 0 0,0 1-1 0 0,0 0 0 0 0,0-1 0 0 0,0 1 1 0 0,0 0-1 0 0,0-1 0 0 0,0 1 1 0 0,-1 0-1 0 0,1 0 0 0 0,-1 0 0 0 0,1 0 1 0 0,-1 0-1 0 0,1 1 0 0 0,-1-1 1 0 0,1 0-1 0 0,-1 1 0 0 0,0-1 0 0 0,1 1 1 0 0,-1-1-1 0 0,0 1 0 0 0,1 0 1 0 0,-1 0-1 0 0,0 0 0 0 0,0 0 25 0 0,-3 0-205 0 0,0 1-1 0 0,1 0 1 0 0,-1 0 0 0 0,1 1-1 0 0,0-1 1 0 0,-1 1 0 0 0,1 0-1 0 0,0 0 1 0 0,0 0 0 0 0,0 1-1 0 0,0 0 1 0 0,1-1 0 0 0,-1 1-1 0 0,1 0 1 0 0,0 1 0 0 0,-1-1-1 0 0,-1 4 206 0 0,-29 37-7710 0 0,26-31 1422 0 0</inkml:trace>
  <inkml:trace contextRef="#ctx0" brushRef="#br0" timeOffset="2784.613">1766 185 0 0 0,'0'0'576'0'0,"0"0"398"0"0,0 0 151 0 0,0 0 21 0 0,0 0-17 0 0,0 0-27 0 0,0 0-67 0 0,-10 28-63 0 0,-29 88-40 0 0,26-31 1646 0 0,13-74-2312 0 0,0 1 0 0 0,1-1 1 0 0,0 1-1 0 0,1-1 0 0 0,1 0 0 0 0,0 1 0 0 0,0-1 0 0 0,1-1 0 0 0,0 1 1 0 0,1 0-1 0 0,0-1 0 0 0,1 0 0 0 0,0 0 0 0 0,0-1 0 0 0,1 0 0 0 0,3 3-266 0 0,69 65-116 0 0,-46-51-1739 0 0,-17-22-8676 0 0,-15-4 7206 0 0</inkml:trace>
  <inkml:trace contextRef="#ctx0" brushRef="#br0" timeOffset="3200.474">2019 535 3569 0 0,'0'0'2094'0'0,"0"0"-546"0"0,0 0-174 0 0,0 0 186 0 0,0 0 128 0 0,0 0-67 0 0,0 0-283 0 0,0 0-323 0 0,0 0-221 0 0,0 0-130 0 0,0 0-116 0 0,0 0-126 0 0,-4 32-109 0 0,-8 99-90 0 0,-9 30-229 0 0,20-153-166 0 0,5 15-2202 0 0,11-18-4554 0 0,-9-11-376 0 0,-3 5 5317 0 0</inkml:trace>
  <inkml:trace contextRef="#ctx0" brushRef="#br0" timeOffset="3466.705">1928 568 3585 0 0,'0'0'1911'0'0,"0"0"-21"0"0,0 0 73 0 0,0 0 62 0 0,0 0-144 0 0,0 0-287 0 0,0 0-294 0 0,0 0-237 0 0,0 0-200 0 0,0 0-177 0 0,0 0-94 0 0,36 3-102 0 0,113 12-93 0 0,-140-14-337 0 0,1 0-1 0 0,-1 0 0 0 0,0-1 0 0 0,0 0 1 0 0,1-1-1 0 0,-1 0 0 0 0,0 0 0 0 0,0-1 1 0 0,0 0-1 0 0,0-1 0 0 0,-1 0 1 0 0,2-1-60 0 0,23-8 123 0 0,71-21-955 0 0,-104 33 718 0 0,0 0-1 0 0,-1 0 1 0 0,1 0-1 0 0,0 0 1 0 0,0 0 0 0 0,0 0-1 0 0,-1 0 1 0 0,1-1-1 0 0,0 1 1 0 0,0 0 0 0 0,-1 0-1 0 0,1 0 1 0 0,0 0-1 0 0,0-1 1 0 0,0 1 0 0 0,0 0-1 0 0,-1 0 1 0 0,1 0-1 0 0,0-1 1 0 0,0 1-1 0 0,0 0 1 0 0,0 0 0 0 0,0-1-1 0 0,0 1 1 0 0,0 0-1 0 0,0 0 1 0 0,0-1 0 0 0,0 1-1 0 0,0 0 1 0 0,-1 0-1 0 0,1-1 1 0 0,1 1 0 0 0,-1 0-1 0 0,0 0 1 0 0,0-1-1 0 0,0 1 1 0 0,0 0 0 0 0,0 0-1 0 0,0-1 1 0 0,0 1-1 0 0,0 0 1 0 0,0 0 0 0 0,0-1-1 0 0,1 1 1 0 0,-1 0-1 0 0,0 0 1 0 0,0 0 0 0 0,0-1-1 0 0,0 1 1 0 0,1 0-1 0 0,-1 0 1 0 0,0 0 114 0 0,-24 0-6475 0 0,10 6 2154 0 0,4-2 823 0 0</inkml:trace>
  <inkml:trace contextRef="#ctx0" brushRef="#br0" timeOffset="3711.678">1984 737 1152 0 0,'0'0'2270'0'0,"0"0"69"0"0,0 0 83 0 0,0 0-19 0 0,0 0-278 0 0,0 0-358 0 0,0 0-362 0 0,0 0-320 0 0,0 0-227 0 0,0 0-157 0 0,0 0-135 0 0,32 4-124 0 0,100 9-95 0 0,-54-22 50 0 0,-78 9-402 0 0,102-35-767 0 0,-70 19-2869 0 0,-3-2-4593 0 0,-20 13 607 0 0</inkml:trace>
  <inkml:trace contextRef="#ctx0" brushRef="#br0" timeOffset="3916.752">2602 409 8994 0 0,'0'0'1450'0'0,"0"0"-674"0"0,0 0-261 0 0,0 0 206 0 0,0 0 209 0 0,0 0 44 0 0,0 0-85 0 0,0 0-107 0 0,0 0-77 0 0,0 0-75 0 0,0 0-80 0 0,37 1-91 0 0,114 1-83 0 0,-17-19 336 0 0,-6-13-1275 0 0,-103 21-804 0 0,-16 1-6315 0 0,-9 7 2951 0 0,0 1-389 0 0</inkml:trace>
  <inkml:trace contextRef="#ctx0" brushRef="#br0" timeOffset="4162.58">2661 671 10394 0 0,'0'0'2273'0'0,"0"0"-633"0"0,0 0-312 0 0,0 0-159 0 0,188 0-241 0 0,-142-7-232 0 0,-2-1-64 0 0,0 1-56 0 0,-2-1-72 0 0,4 1-88 0 0,-3 0-184 0 0,-3-1-176 0 0,1 5-248 0 0,-4-1-600 0 0,-2 0-1320 0 0,-10 4-3009 0 0,-8 0-7114 0 0</inkml:trace>
  <inkml:trace contextRef="#ctx0" brushRef="#br0" timeOffset="4694.583">3611 192 840 0 0,'0'0'1166'0'0,"0"0"37"0"0,0 0 244 0 0,0 0 258 0 0,0 0-8 0 0,0 0-173 0 0,0 0-209 0 0,0 0-187 0 0,0 0-124 0 0,0 0-122 0 0,14 32-121 0 0,45 100-112 0 0,45 53 1516 0 0,-93-166-1991 0 0,-4-5-72 0 0,1-1 0 0 0,0 0 0 0 0,1-1 0 0 0,0 0 0 0 0,1 0 0 0 0,1-1 0 0 0,0-1 0 0 0,8 8-102 0 0,-17-18 79 0 0,1 0 0 0 0,-1 0 1 0 0,0 0-1 0 0,0 0 0 0 0,0-1 1 0 0,0 1-1 0 0,0-1 0 0 0,1 1 0 0 0,-1-1 1 0 0,0 1-1 0 0,0-1 0 0 0,0 0 0 0 0,-1 0 1 0 0,1 0-1 0 0,0 0 0 0 0,0-1 1 0 0,0 1-1 0 0,-1 0 0 0 0,1-1 0 0 0,-1 1 1 0 0,1-1-1 0 0,-1 0 0 0 0,1 1 0 0 0,-1-1 1 0 0,0 0-1 0 0,0 0 0 0 0,0 0 0 0 0,0 0 1 0 0,0 0-1 0 0,0-1-79 0 0,1 1 38 0 0,25-38 563 0 0,2 0-317 0 0,-1-1 0 0 0,-3-1 0 0 0,-1-1 0 0 0,17-45-284 0 0,-24 46-237 0 0,9-31-595 0 0,-18 22-2605 0 0,-10 39-284 0 0,-1 6-1551 0 0,0 1-3858 0 0</inkml:trace>
  <inkml:trace contextRef="#ctx0" brushRef="#br0" timeOffset="4994.685">3500 1 9826 0 0,'0'0'1456'0'0,"0"0"-175"0"0,0 0 23 0 0,0 0 15 0 0,0 0-167 0 0,34 1-217 0 0,110 5-132 0 0,264-1 712 0 0,-266-6-7954 0 0,-119 0 1239 0 0,-10-2-2752 0 0</inkml:trace>
  <inkml:trace contextRef="#ctx0" brushRef="#br0" timeOffset="5514.58">4342 652 4785 0 0,'0'0'3414'0'0,"0"0"-1381"0"0,0 0-693 0 0,0 0-128 0 0,0 0-77 0 0,0 0-156 0 0,0 0-198 0 0,0 0-182 0 0,0 0-61 0 0,0 0-24 0 0,0 0-14 0 0,0 0-53 0 0,10 2-149 0 0,84-4 83 0 0,43-16 243 0 0,-148 44-18 0 0,-78 44 167 0 0,86-68-738 0 0,-1 0 0 0 0,1 0-1 0 0,-1 0 1 0 0,1 0 0 0 0,-1 1-1 0 0,1-1 1 0 0,0 1 0 0 0,0 0 0 0 0,1 0-1 0 0,-1 0 1 0 0,0 1 0 0 0,1-1 0 0 0,0 1-1 0 0,0-1 1 0 0,0 1 0 0 0,0 0-1 0 0,1-1 1 0 0,-1 1 0 0 0,1 0 0 0 0,0 0-1 0 0,0 0 1 0 0,0 0 0 0 0,1 0 0 0 0,0 1-1 0 0,-1-1 1 0 0,2 2-35 0 0,1-3 16 0 0,1 0 0 0 0,0-1 0 0 0,0 1 0 0 0,1-1 0 0 0,-1 1 0 0 0,0-1 0 0 0,1-1 0 0 0,0 1 0 0 0,-1 0 0 0 0,1-1 0 0 0,0 1 0 0 0,0-1 0 0 0,0 0 0 0 0,-1-1 0 0 0,1 1 0 0 0,0-1 0 0 0,3 1-16 0 0,-3-1 16 0 0,15 3-11 0 0,0-1 1 0 0,0-1-1 0 0,0-1 0 0 0,0-1 0 0 0,0 0 0 0 0,0-1 1 0 0,0-2-1 0 0,5-1-5 0 0,48-18-7488 0 0,-61 17 1286 0 0,-3 2-2300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6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633 41 968 0 0,'0'0'1871'0'0,"0"0"-674"0"0,0 0-281 0 0,0 0-21 0 0,0 0 63 0 0,0 0 79 0 0,0 0 78 0 0,0 0 23 0 0,0 0-21 0 0,0 0-92 0 0,0 0-169 0 0,-17-7-214 0 0,-53-20-201 0 0,4 20 450 0 0,55 10-774 0 0,0-1 0 0 0,0 1 0 0 0,0 0 0 0 0,0 1 0 0 0,1 1 0 0 0,0 0 0 0 0,0 0 0 0 0,0 1-1 0 0,0 0 1 0 0,1 0 0 0 0,0 1 0 0 0,0 1-117 0 0,0 2 42 0 0,0-1-1 0 0,0 2 0 0 0,1-1 1 0 0,1 1-1 0 0,0 0 1 0 0,0 1-1 0 0,1 0 1 0 0,0 0-1 0 0,1 0 0 0 0,1 0 1 0 0,0 1-1 0 0,1 0 1 0 0,0 0-1 0 0,1 0 1 0 0,0 0-1 0 0,1 0 0 0 0,0 0 1 0 0,1 1-1 0 0,1-1 1 0 0,0 1-42 0 0,-4 42 113 0 0,-4 91 140 0 0,5-75-172 0 0,-3 1 1 0 0,-3-2-1 0 0,-9 29-81 0 0,-9-8 180 0 0,-5-1-1 0 0,-30 62-179 0 0,7-18 165 0 0,43-108-137 0 0,6-16 18 0 0,0 0 0 0 0,0 0 0 0 0,1 1 0 0 0,1 0 0 0 0,0-1 0 0 0,0 1 0 0 0,2 0 0 0 0,-1 0 0 0 0,1 1 0 0 0,1 10-46 0 0,57-18 1615 0 0,-27-12-1217 0 0,-1-1 0 0 0,0-2-1 0 0,0-1 1 0 0,-1-1-1 0 0,19-12-397 0 0,80-31 620 0 0,-60 36-587 0 0,-45 16-2090 0 0,-15 3-1399 0 0,1 0-3402 0 0,-6 0 4343 0 0,4 0-5776 0 0</inkml:trace>
  <inkml:trace contextRef="#ctx0" brushRef="#br0" timeOffset="588.696">609 792 3105 0 0,'0'0'738'0'0,"0"0"-423"0"0,0 0-169 0 0,0 0 31 0 0,0 0 126 0 0,0 0 135 0 0,0 0 121 0 0,0 0 61 0 0,5 31-37 0 0,16 96-99 0 0,20 32 1817 0 0,-41-175 7471 0 0,1-76-8415 0 0,2 68-1275 0 0,0 0-1 0 0,2 0 1 0 0,1 1 0 0 0,0-1 0 0 0,2 1 0 0 0,1 0-1 0 0,0 1 1 0 0,2 0 0 0 0,5-7-82 0 0,-9 15 4 0 0,0 0 0 0 0,1 1-1 0 0,1 0 1 0 0,0 0 0 0 0,0 1 0 0 0,2 0 0 0 0,7-7-4 0 0,-17 18-35 0 0,0 1 0 0 0,-1 0 0 0 0,1-1 0 0 0,0 1 0 0 0,-1 0 0 0 0,1-1-1 0 0,0 1 1 0 0,-1 0 0 0 0,1 0 0 0 0,0-1 0 0 0,0 1 0 0 0,-1 0 0 0 0,1 0 0 0 0,0 0 0 0 0,0 0 0 0 0,-1 0 0 0 0,1 0 0 0 0,0 0 0 0 0,0 0 0 0 0,-1 1 0 0 0,1-1 0 0 0,0 0 0 0 0,0 0 0 0 0,-1 1 0 0 0,1-1 0 0 0,0 0 0 0 0,-1 1 0 0 0,1-1 0 0 0,-1 1 0 0 0,1-1 0 0 0,0 1 0 0 0,-1-1 0 0 0,1 1 0 0 0,-1-1 0 0 0,1 1 0 0 0,-1-1 0 0 0,1 1 0 0 0,-1 0 0 0 0,0-1 0 0 0,1 1 0 0 0,-1 0 0 0 0,0-1 0 0 0,0 1 0 0 0,1 0 0 0 0,-1-1 0 0 0,0 1 0 0 0,0 0 0 0 0,0 0 0 0 0,0-1 0 0 0,0 1 0 0 0,0 0 0 0 0,0 0 35 0 0,8 45-1124 0 0,-8-42 935 0 0,0-1 4 0 0,14 63-4630 0 0,15-39-5645 0 0,-22-27 7393 0 0</inkml:trace>
  <inkml:trace contextRef="#ctx0" brushRef="#br0" timeOffset="1390.415">1154 718 0 0 0,'0'0'938'0'0,"0"0"199"0"0,0 0 193 0 0,0 0 75 0 0,0 0-24 0 0,0 0-65 0 0,0 0-89 0 0,-19 33-128 0 0,-57 101-187 0 0,47-62 308 0 0,28-69-1150 0 0,0 0-1 0 0,0 1 0 0 0,0-1 1 0 0,0 0-1 0 0,0 0 1 0 0,1 1-1 0 0,0-1 1 0 0,0 0-1 0 0,0 1 0 0 0,0-1 1 0 0,0 0-1 0 0,1 1 1 0 0,-1-1-1 0 0,1 0 1 0 0,0 0-1 0 0,0 0 0 0 0,0 1 1 0 0,0-1-1 0 0,1 0 1 0 0,-1 0-1 0 0,1-1 0 0 0,0 1 1 0 0,0 0-1 0 0,0 0 1 0 0,0-1-1 0 0,0 1 1 0 0,0-1-1 0 0,1 0 0 0 0,0 0 1 0 0,-1 0-1 0 0,1 0 1 0 0,0 0-1 0 0,0 0 1 0 0,0-1-1 0 0,0 1 0 0 0,0-1 1 0 0,3 1-70 0 0,2-2 262 0 0,0 0 0 0 0,0 0 1 0 0,1 0-1 0 0,-1-1 0 0 0,0-1 1 0 0,0 1-1 0 0,0-1 0 0 0,0-1 1 0 0,-1 1-1 0 0,1-1 0 0 0,-1-1 1 0 0,1 1-1 0 0,-1-1 0 0 0,0-1 1 0 0,0 1-1 0 0,-1-1 0 0 0,1 0 1 0 0,-1-1-1 0 0,0 0 0 0 0,-1 0 1 0 0,1 0-1 0 0,-1 0 0 0 0,0-1 1 0 0,-1 0-1 0 0,0 0 0 0 0,0 0 1 0 0,1-3-263 0 0,1 1 66 0 0,-1 0 1 0 0,0-1 0 0 0,-1 0-1 0 0,0 0 1 0 0,0 0 0 0 0,-1-1-1 0 0,-1 1 1 0 0,1-1 0 0 0,-2 1-1 0 0,1-1 1 0 0,-2 0 0 0 0,1 0-1 0 0,-2 1 1 0 0,0-8-67 0 0,0 15-139 0 0,0-1 0 0 0,0 1 0 0 0,0 0 0 0 0,-1-1 0 0 0,0 1 0 0 0,0 0-1 0 0,0 0 1 0 0,0 0 0 0 0,0 0 0 0 0,0 0 0 0 0,-1 0 0 0 0,1 1 0 0 0,-1-1 0 0 0,0 1 0 0 0,0 0-1 0 0,0 0 1 0 0,0 0 0 0 0,0 0 0 0 0,0 0 0 0 0,-1 0 0 0 0,1 1 0 0 0,-1 0 0 0 0,1 0 0 0 0,-1 0-1 0 0,1 0 1 0 0,-1 0 0 0 0,1 1 0 0 0,-1 0 0 0 0,0-1 0 0 0,1 1 0 0 0,-1 1 0 0 0,0-1 0 0 0,1 0-1 0 0,-1 1 1 0 0,0 0 0 0 0,1 0 0 0 0,-1 0 0 0 0,1 0 0 0 0,0 1 0 0 0,-1-1 0 0 0,1 1 0 0 0,-2 1 139 0 0,-1 1-379 0 0,1-1 0 0 0,1 1 0 0 0,-1 0 0 0 0,0 1 0 0 0,1-1 0 0 0,0 1 0 0 0,0 0 0 0 0,0 0 0 0 0,1 0 0 0 0,0 0 0 0 0,0 1 0 0 0,0-1 0 0 0,0 1 0 0 0,1 0 0 0 0,0 0 1 0 0,0 0-1 0 0,1 0 0 0 0,-1 0 0 0 0,2 0 0 0 0,-1 0 0 0 0,0 2 379 0 0,3-6 45 0 0,-1 0 0 0 0,0 0 1 0 0,1-1-1 0 0,0 1 0 0 0,-1-1 0 0 0,1 1 1 0 0,0-1-1 0 0,0 1 0 0 0,0-1 0 0 0,0 0 1 0 0,0 0-1 0 0,0 0 0 0 0,0 0 0 0 0,0 0 0 0 0,0 0 1 0 0,0-1-1 0 0,1 1 0 0 0,-1-1 0 0 0,0 0 1 0 0,0 1-1 0 0,1-1 0 0 0,-1 0 0 0 0,0 0 1 0 0,1 0-1 0 0,-1-1 0 0 0,1 1-45 0 0,22-2 614 0 0,-1-1-1 0 0,0-1 0 0 0,0-1 1 0 0,0-1-1 0 0,0-1 0 0 0,-1-1 1 0 0,0-1-1 0 0,-1-1 1 0 0,0-1-1 0 0,0-1 0 0 0,18-14-613 0 0,132-100 2995 0 0,-149 111-2783 0 0,-1-2 0 0 0,0 0 0 0 0,-2-1 0 0 0,0-1 0 0 0,-1-1 0 0 0,-1-1 1 0 0,-1 0-1 0 0,-1-1 0 0 0,0-1 0 0 0,-2-1 0 0 0,-1 0 0 0 0,5-14-212 0 0,-16 34-9 0 0,0 1 1 0 0,0-1 0 0 0,0 1 0 0 0,-1-1 0 0 0,0 0-1 0 0,0 1 1 0 0,0-1 0 0 0,0 0 0 0 0,-1 0-1 0 0,1 0 1 0 0,-1 0 0 0 0,0 0 0 0 0,0 0-1 0 0,0 0 1 0 0,-1 1 0 0 0,1-1 0 0 0,-1 0-1 0 0,0 0 1 0 0,0 0 0 0 0,-1 1 0 0 0,1-1-1 0 0,-1 0 1 0 0,0 1 0 0 0,1-1 0 0 0,-2 1-1 0 0,1 0 1 0 0,0 0 0 0 0,-1 0 0 0 0,1 0-1 0 0,-1 0 1 0 0,0 0 0 0 0,0 1 0 0 0,0-1-1 0 0,0 1 1 0 0,0 0 0 0 0,-1 0 0 0 0,1 0-1 0 0,-1 0 1 0 0,1 1 0 0 0,-1-1 0 0 0,0 1-1 0 0,1 0 1 0 0,-2 0 8 0 0,-6 3-80 0 0,1 1-1 0 0,0-1 1 0 0,0 2 0 0 0,0 0-1 0 0,0 0 1 0 0,0 1-1 0 0,1 0 1 0 0,0 0 0 0 0,0 1-1 0 0,0 0 1 0 0,1 1 0 0 0,0 0-1 0 0,0 0 1 0 0,1 1-1 0 0,0 0 1 0 0,0 0 0 0 0,1 0-1 0 0,0 1 1 0 0,-4 8 80 0 0,-5 2-127 0 0,2 0 0 0 0,0 1 0 0 0,1 0 0 0 0,1 1 0 0 0,0 0 0 0 0,2 1 0 0 0,1 0 0 0 0,1 0 0 0 0,0 1 0 0 0,2 0 0 0 0,1 0 0 0 0,0 0 0 0 0,2 1 0 0 0,1-1 0 0 0,0 1 0 0 0,2-1 0 0 0,2 9 127 0 0,-1-23-9 0 0,1-1 1 0 0,0 0 0 0 0,0 0-1 0 0,1 0 1 0 0,0 0-1 0 0,1 0 1 0 0,0-1 0 0 0,0 0-1 0 0,0 0 1 0 0,1 0-1 0 0,0-1 1 0 0,0 1 0 0 0,1-1-1 0 0,0-1 1 0 0,0 0-1 0 0,0 0 1 0 0,0 0 0 0 0,1 0-1 0 0,0-1 1 0 0,0-1-1 0 0,0 1 1 0 0,0-2 0 0 0,3 2 8 0 0,14 3 157 0 0,0-1 0 0 0,1 0 0 0 0,-1-2 0 0 0,1-1 0 0 0,0-2 1 0 0,0 0-1 0 0,11-2-157 0 0,-14-2 196 0 0,-1-2 1 0 0,1 0 0 0 0,-1-2-1 0 0,-1 0 1 0 0,1-1 0 0 0,-1-2-1 0 0,-1 0 1 0 0,0-1 0 0 0,0-1-1 0 0,-1 0 1 0 0,-1-2 0 0 0,0 0-1 0 0,0-1 1 0 0,-2-1-1 0 0,0-1 1 0 0,-1 0 0 0 0,-1-1-1 0 0,0 0 1 0 0,-1-1 0 0 0,-1-1-1 0 0,-1 0 1 0 0,0-3-197 0 0,0 2 17 0 0,-2-1-1 0 0,0 0 1 0 0,-1-1-1 0 0,-1 1 1 0 0,-1-1-1 0 0,-2-1 1 0 0,0 1-1 0 0,-1-1 1 0 0,-1 1 0 0 0,-2-1-1 0 0,0 0 1 0 0,-2-7-17 0 0,2 29-17 0 0,0-1 1 0 0,1 1 0 0 0,-1-1 0 0 0,0 1 0 0 0,-1-1-1 0 0,1 1 1 0 0,0-1 0 0 0,-1 1 0 0 0,1 0-1 0 0,-1-1 1 0 0,0 1 0 0 0,0 0 0 0 0,0-1 0 0 0,0 1-1 0 0,0 0 1 0 0,-1 0 0 0 0,1 0 0 0 0,0 0-1 0 0,-1 0 1 0 0,0 0 0 0 0,1 0 0 0 0,-1 1 0 0 0,0-1-1 0 0,0 0 1 0 0,0 1 0 0 0,0 0 0 0 0,0-1-1 0 0,0 1 1 0 0,-1 0 0 0 0,1 0 0 0 0,0 0-1 0 0,-1 1 1 0 0,1-1 0 0 0,0 0 0 0 0,-1 1 0 0 0,1-1-1 0 0,-1 1 1 0 0,1 0 0 0 0,-1 0 0 0 0,1 0-1 0 0,-1 0 1 0 0,1 1 0 0 0,-1-1 0 0 0,1 1 0 0 0,0-1-1 0 0,-1 1 1 0 0,1 0 0 0 0,-2 0 16 0 0,-12 12-48 0 0,0 1-1 0 0,1 0 1 0 0,0 0 0 0 0,2 2 0 0 0,0 0-1 0 0,0 0 1 0 0,2 1 0 0 0,0 1 0 0 0,1 0 0 0 0,0 0-1 0 0,2 1 1 0 0,-4 11 48 0 0,6-20 2 0 0,1 0-1 0 0,0 1 0 0 0,1 0 1 0 0,0 0-1 0 0,1 0 1 0 0,0 1-1 0 0,1-1 0 0 0,0 1 1 0 0,0-1-1 0 0,2 1 1 0 0,-1 0-1 0 0,2-1 0 0 0,-1 1 1 0 0,1 0-1 0 0,1-1 1 0 0,0 1-1 0 0,1-1 1 0 0,0 1-1 0 0,1-1 0 0 0,0 0 1 0 0,1-1-1 0 0,0 1 1 0 0,0-1-1 0 0,1 0 0 0 0,1 0 1 0 0,0 0-1 0 0,0-1 1 0 0,1 0-1 0 0,0-1 1 0 0,0 0-1 0 0,1 0 0 0 0,0-1 1 0 0,5 3-2 0 0,0-3-113 0 0,1 0-1 0 0,0-1 1 0 0,0-1 0 0 0,0-1 0 0 0,1 0-1 0 0,0-1 1 0 0,0 0 0 0 0,16 0 113 0 0,37-5-7024 0 0,-53-1 253 0 0,-4-1-821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48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0 842 944 0 0,'0'0'2523'0'0,"0"0"-301"0"0,0 0-40 0 0,0 0 25 0 0,0 0-48 0 0,0 0-217 0 0,0 0-355 0 0,0 0-363 0 0,0 0-313 0 0,0 0-235 0 0,0 0-156 0 0,0 0-74 0 0,12-13-39 0 0,85-91 578 0 0,43-76-325 0 0,-131 171-870 0 0,-15 25-422 0 0,-2 3 542 0 0,-5 82 37 0 0,14-96 99 0 0,1-1 0 0 0,0 1 0 0 0,1-1 0 0 0,-1 0 0 0 0,1 1 0 0 0,0-1 1 0 0,0-1-1 0 0,0 1 0 0 0,0 0 0 0 0,1-1 0 0 0,0 0 0 0 0,-1 0 0 0 0,1 0 0 0 0,0 0 1 0 0,0 0-1 0 0,1-1 0 0 0,-1 0 0 0 0,1 0 0 0 0,-1 0 0 0 0,1 0 0 0 0,-1-1 0 0 0,1 0 1 0 0,0 0-1 0 0,0 0 0 0 0,0 0 0 0 0,0-1 0 0 0,0 0 0 0 0,-1 0 0 0 0,6 0-46 0 0,3 0 201 0 0,1-1 0 0 0,-1 0-1 0 0,0-1 1 0 0,1 0-1 0 0,-1-1 1 0 0,0 0-1 0 0,-1-1 1 0 0,1 0 0 0 0,0-2-1 0 0,-1 1 1 0 0,0-1-1 0 0,-1-1 1 0 0,1 0 0 0 0,-1-1-1 0 0,0 0 1 0 0,-1 0-1 0 0,5-6-200 0 0,-4 3 76 0 0,0-1 0 0 0,0 1 0 0 0,-2-2 0 0 0,1 1 0 0 0,-2-1 0 0 0,1-1-1 0 0,-2 0 1 0 0,6-14-76 0 0,-7-3-647 0 0,-6 18-2491 0 0,-1 12-4585 0 0,-4 1 1570 0 0,2 0-2150 0 0</inkml:trace>
  <inkml:trace contextRef="#ctx0" brushRef="#br0" timeOffset="285.617">873 485 6729 0 0,'0'0'1086'0'0,"0"0"-30"0"0,0 0 207 0 0,0 0 213 0 0,0 0-37 0 0,0 0-253 0 0,0 0-287 0 0,0 0-260 0 0,-9 33-183 0 0,-27 104-95 0 0,30-72 187 0 0,9-58-428 0 0,-1-3 27 0 0,0 1 0 0 0,0-1 0 0 0,0 0-1 0 0,0 0 1 0 0,1 0 0 0 0,-1-1 0 0 0,1 1-1 0 0,0-1 1 0 0,0 1 0 0 0,1-1 0 0 0,-1 0 0 0 0,1 0-1 0 0,-1 0 1 0 0,1-1 0 0 0,0 1 0 0 0,0-1-1 0 0,0 0 1 0 0,0 0 0 0 0,0 0 0 0 0,1-1-1 0 0,-1 1 1 0 0,1-1 0 0 0,-1 0 0 0 0,1-1-1 0 0,-1 1 1 0 0,1-1 0 0 0,-1 0 0 0 0,1 0 0 0 0,0 0-1 0 0,-1 0 1 0 0,1-1 0 0 0,3-1-147 0 0,-1 1 154 0 0,-1 0 0 0 0,0-1 0 0 0,0 1 0 0 0,0-1 0 0 0,0-1 0 0 0,0 1 0 0 0,0-1 0 0 0,-1 0 0 0 0,1-1 0 0 0,-1 1-1 0 0,0-1 1 0 0,0 0 0 0 0,0 0 0 0 0,0-1 0 0 0,-1 1 0 0 0,0-1 0 0 0,0 0 0 0 0,0 0 0 0 0,0-1 0 0 0,-1 1 0 0 0,0-1 0 0 0,0 0 0 0 0,0-2-154 0 0,0-1-32 0 0,-2 0-1 0 0,1 1 0 0 0,-1-1 1 0 0,0 0-1 0 0,-1 0 0 0 0,0 0 1 0 0,-1 0-1 0 0,0 0 1 0 0,0 0-1 0 0,0 1 0 0 0,-1-1 1 0 0,-1 0-1 0 0,0 1 1 0 0,0-1-1 0 0,0 1 0 0 0,-1 0 1 0 0,0 0-1 0 0,-1 1 0 0 0,0-1 1 0 0,0 1-1 0 0,0 0 1 0 0,-1 0-1 0 0,0 1 0 0 0,-6-6 33 0 0,-54-23-3704 0 0,-12 34-4152 0 0,59 8 2019 0 0,6 0-1479 0 0</inkml:trace>
  <inkml:trace contextRef="#ctx0" brushRef="#br0" timeOffset="1048.617">1801 482 0 0 0,'0'0'1204'0'0,"0"0"362"0"0,0 0 202 0 0,0 0 95 0 0,0 0 8 0 0,0 0-70 0 0,0 0-197 0 0,0 0-302 0 0,0 0-322 0 0,0 0-272 0 0,2-4-222 0 0,-2 4-465 0 0,-1 0 1 0 0,1 0-1 0 0,0 0 1 0 0,0 0-1 0 0,-1 0 1 0 0,1 0-1 0 0,0 0 0 0 0,-1 0 1 0 0,1 0-1 0 0,0-1 1 0 0,0 1-1 0 0,-1 0 1 0 0,1 0-1 0 0,0 0 1 0 0,0-1-1 0 0,-1 1 1 0 0,1 0-1 0 0,0 0 1 0 0,0-1-1 0 0,0 1 1 0 0,-1 0-1 0 0,1 0 1 0 0,0-1-1 0 0,0 1 1 0 0,0 0-1 0 0,0 0 1 0 0,0-1-1 0 0,0 1 1 0 0,0 0-1 0 0,-1-1 1 0 0,1 1-1 0 0,0 0 1 0 0,0-1-1 0 0,0 1 1 0 0,0 0-1 0 0,0-1 1 0 0,1 1-22 0 0,-47 27 523 0 0,31-17-426 0 0,-122 82 183 0 0,137-91-278 0 0,0 0 0 0 0,-1 1 0 0 0,1-1 0 0 0,0 0 1 0 0,0 0-1 0 0,0 1 0 0 0,0-1 0 0 0,1 0 1 0 0,-1 1-1 0 0,0-1 0 0 0,0 0 0 0 0,1 0 0 0 0,-1 1 1 0 0,1-1-1 0 0,-1 0 0 0 0,1 0 0 0 0,0 0 1 0 0,-1 0-1 0 0,1 0 0 0 0,0 0 0 0 0,0 0 0 0 0,0 0 1 0 0,-1 0-1 0 0,1 0 0 0 0,0 0 0 0 0,0 0 1 0 0,1-1-1 0 0,-1 1 0 0 0,0 0 0 0 0,0-1 1 0 0,0 1-1 0 0,0-1 0 0 0,0 1 0 0 0,1-1 0 0 0,-1 1 1 0 0,0-1-1 0 0,0 0 0 0 0,1 0 0 0 0,-1 0 1 0 0,0 0-1 0 0,1 0 0 0 0,-1 0 0 0 0,0 0 0 0 0,1 0 1 0 0,-1 0-1 0 0,0-1 0 0 0,0 1 0 0 0,1 0-2 0 0,4 2 22 0 0,25 5 122 0 0,-28-8-131 0 0,1 1 0 0 0,-1 0 0 0 0,0 0 0 0 0,0 0 0 0 0,0 0 0 0 0,1 0 0 0 0,-1 1 0 0 0,0-1 0 0 0,0 1 1 0 0,0 0-1 0 0,0 0 0 0 0,0 0 0 0 0,0 1 0 0 0,0-1 0 0 0,0 1 0 0 0,0-1 0 0 0,-1 1 0 0 0,1 0 0 0 0,-1 0 0 0 0,1 0 0 0 0,-1 0 0 0 0,0 1 0 0 0,0-1 0 0 0,0 1 0 0 0,0-1 0 0 0,0 1 0 0 0,0 0 0 0 0,-1-1 0 0 0,1 1 0 0 0,-1 0 0 0 0,0 0 0 0 0,0 0 1 0 0,0 0-1 0 0,0 1 0 0 0,-1-1 0 0 0,1 0 0 0 0,-1 0 0 0 0,0 2-13 0 0,-2 0 40 0 0,-1-1 1 0 0,0 0 0 0 0,0 1 0 0 0,0-1-1 0 0,-1 0 1 0 0,1-1 0 0 0,-1 1 0 0 0,0-1-1 0 0,0 0 1 0 0,-1 1 0 0 0,1-2-1 0 0,0 1 1 0 0,-1 0 0 0 0,0-1 0 0 0,0 0-1 0 0,1 0 1 0 0,-1-1 0 0 0,-5 2-41 0 0,-2 2-9 0 0,-168 47-1426 0 0,140-47-3170 0 0,0-3-4258 0 0,40-2 5426 0 0</inkml:trace>
  <inkml:trace contextRef="#ctx0" brushRef="#br0" timeOffset="2318.89">1979 787 904 0 0,'0'0'1589'0'0,"0"0"-791"0"0,0 0-156 0 0,0 0 273 0 0,0 0 236 0 0,0 0 144 0 0,0 0 100 0 0,0 0 2 0 0,0 0-78 0 0,0 0-163 0 0,0 0-189 0 0,0 0-159 0 0,20 0-114 0 0,63-5-74 0 0,-79 4-523 0 0,1 0 0 0 0,-1 1 0 0 0,1-2 0 0 0,-1 1 0 0 0,0 0 0 0 0,1-1 0 0 0,-1 0 0 0 0,0 0 0 0 0,0 0 0 0 0,0 0 0 0 0,-1-1 0 0 0,1 0 0 0 0,0 1 0 0 0,-1-1-1 0 0,3-4-96 0 0,4-2 236 0 0,25-25 139 0 0,-1-1 1 0 0,-2-2 0 0 0,-2-1 0 0 0,-1-1-1 0 0,-2-2 1 0 0,-2 0 0 0 0,-2-2 0 0 0,17-42-376 0 0,-26 58-57 0 0,-2 0 0 0 0,-1-1 0 0 0,-1-1 0 0 0,-1 0 0 0 0,-2 0 0 0 0,-1 0 0 0 0,-1-1 0 0 0,0-13 57 0 0,-6 42-32 0 0,1 0 0 0 0,-1 0 0 0 0,0 1 0 0 0,1-1 0 0 0,-1 0 1 0 0,0 1-1 0 0,0-1 0 0 0,0 1 0 0 0,0-1 0 0 0,0 1 0 0 0,0-1 0 0 0,0 1 1 0 0,0 0-1 0 0,0-1 0 0 0,0 1 0 0 0,0 0 0 0 0,0 0 0 0 0,0 0 1 0 0,0 0-1 0 0,0 0 0 0 0,0 0 0 0 0,0 0 0 0 0,0 0 0 0 0,0 0 0 0 0,0 0 1 0 0,0 1-1 0 0,0-1 0 0 0,0 0 0 0 0,0 1 0 0 0,0-1 0 0 0,1 0 1 0 0,-1 1-1 0 0,0-1 0 0 0,0 1 0 0 0,0 0 0 0 0,0-1 0 0 0,1 1 0 0 0,-1 0 1 0 0,0-1-1 0 0,0 1 0 0 0,1 0 32 0 0,-26 23-138 0 0,2 1-1 0 0,0 1 1 0 0,2 0-1 0 0,1 2 1 0 0,0 3 138 0 0,2-8-5 0 0,2 2 0 0 0,0 0 1 0 0,2 0-1 0 0,0 2 0 0 0,2 0 1 0 0,1 0-1 0 0,1 1 0 0 0,2 1 1 0 0,0 0-1 0 0,2 0 0 0 0,2 0 1 0 0,0 1-1 0 0,2 0 0 0 0,1 13 5 0 0,2-39 10 0 0,1 1 0 0 0,0-1 0 0 0,1 1 0 0 0,-1-1 0 0 0,1 1-1 0 0,0-1 1 0 0,0 0 0 0 0,0 0 0 0 0,0 0 0 0 0,1 0 0 0 0,-1 0 0 0 0,1 0-1 0 0,0-1 1 0 0,1 0 0 0 0,-1 1 0 0 0,0-1 0 0 0,1 0 0 0 0,0-1-1 0 0,0 1 1 0 0,0-1 0 0 0,0 1 0 0 0,0-1 0 0 0,0 0 0 0 0,0-1-1 0 0,1 1 1 0 0,-1-1 0 0 0,2 1-10 0 0,8 2 53 0 0,0-1-1 0 0,0 0 1 0 0,0-1 0 0 0,0-1-1 0 0,1 0 1 0 0,-1-1 0 0 0,0 0-1 0 0,7-2-52 0 0,0-3 26 0 0,-1 0-1 0 0,0-1 1 0 0,0-1 0 0 0,-1-1-1 0 0,0 0 1 0 0,0-2-1 0 0,-1 0 1 0 0,0-1 0 0 0,-1-1-1 0 0,0-1 1 0 0,13-12-26 0 0,-2-31 600 0 0,-60 64-960 0 0,29-5 345 0 0,1 1 0 0 0,-1-1 0 0 0,1 0 0 0 0,-1 1 0 0 0,1 0 0 0 0,0-1 0 0 0,0 1 0 0 0,1 0 0 0 0,-1 0 0 0 0,1 0 0 0 0,0 0 0 0 0,0 0 1 0 0,0 1-1 0 0,1-1 0 0 0,-1 0 0 0 0,1 0 0 0 0,0 0 0 0 0,0 1 0 0 0,1-1 0 0 0,-1 0 0 0 0,1 0 0 0 0,0 0 0 0 0,0 1 0 0 0,0-1 0 0 0,1 0 0 0 0,-1-1 0 0 0,1 1 0 0 0,0 0 1 0 0,0 0-1 0 0,0-1 0 0 0,1 1 0 0 0,-1-1 0 0 0,1 0 0 0 0,0 1 0 0 0,0-1 0 0 0,0-1 0 0 0,0 1 0 0 0,1 0 0 0 0,-1-1 0 0 0,1 0 0 0 0,-1 1 0 0 0,1-2 0 0 0,0 1 1 0 0,0 0-1 0 0,3 0 15 0 0,2 1 82 0 0,-1 0 1 0 0,1-1 0 0 0,0-1-1 0 0,0 1 1 0 0,0-1 0 0 0,0-1-1 0 0,0 0 1 0 0,0 0 0 0 0,0-1-1 0 0,0 0 1 0 0,0 0 0 0 0,-1-1-1 0 0,1 0 1 0 0,0-1 0 0 0,-1 0 0 0 0,1 0-1 0 0,-1-1 1 0 0,0 0 0 0 0,1-1-83 0 0,11-6 147 0 0,-1 0 0 0 0,0-1 1 0 0,0-2-1 0 0,-1 1 0 0 0,-1-2 0 0 0,-1 0 1 0 0,0-1-1 0 0,-1-1 0 0 0,0 0 1 0 0,-2-1-1 0 0,6-11-147 0 0,-7 1 300 0 0,-12 27-253 0 0,0 1-43 0 0,0 0-71 0 0,-6 26-465 0 0,3-12 518 0 0,1 0-1 0 0,1 1 1 0 0,0-1 0 0 0,1 0-1 0 0,0 0 1 0 0,1 0 0 0 0,1 1-1 0 0,0-1 1 0 0,1 0 0 0 0,1-1 0 0 0,1 5 14 0 0,4 5 1 0 0,-2 0 0 0 0,0 0 0 0 0,-1 1 0 0 0,-2 0 0 0 0,0 0 0 0 0,-1 1 0 0 0,-2-1 0 0 0,-1 0 0 0 0,-1 15-1 0 0,-1-29 23 0 0,0 0 1 0 0,-1 0 0 0 0,0 0-1 0 0,0 0 1 0 0,-1-1-1 0 0,0 1 1 0 0,-1-1-1 0 0,0 0 1 0 0,-1 0-1 0 0,1-1 1 0 0,-2 0 0 0 0,1 0-1 0 0,-1 0 1 0 0,0-1-1 0 0,-3 2-23 0 0,9-7 22 0 0,0-1-1 0 0,0 1 0 0 0,0-1 1 0 0,-1 1-1 0 0,1-1 0 0 0,-1 1 1 0 0,1-1-1 0 0,-1 0 0 0 0,1 1 1 0 0,-1-1-1 0 0,0 0 0 0 0,1 0 1 0 0,-1 0-1 0 0,0-1 0 0 0,0 1 1 0 0,0 0-1 0 0,0-1 0 0 0,0 1 1 0 0,0-1-1 0 0,0 0 0 0 0,0 1 1 0 0,0-1-1 0 0,0 0 0 0 0,0 0 1 0 0,0 0-1 0 0,0-1 0 0 0,0 1 1 0 0,0 0-1 0 0,0-1 0 0 0,0 1 1 0 0,0-1-1 0 0,0 0 0 0 0,1 0 1 0 0,-1 0-1 0 0,0 0 0 0 0,0 0 1 0 0,1 0-1 0 0,-1 0 0 0 0,0 0 1 0 0,1-1-1 0 0,-1 1 0 0 0,1 0 1 0 0,0-1-1 0 0,0 0 0 0 0,-1 1 1 0 0,1-1-1 0 0,0 0 0 0 0,0 1 1 0 0,0-1-1 0 0,1 0 0 0 0,-1 0 1 0 0,0 0-1 0 0,1 0 0 0 0,-1 0 1 0 0,1 0-1 0 0,-1 0 0 0 0,1 0 1 0 0,0 0-22 0 0,0-15 16 0 0,1 1-1 0 0,0 0 1 0 0,1 0-1 0 0,1-1 1 0 0,1 1 0 0 0,0 1-1 0 0,1-1 1 0 0,0 1 0 0 0,2-1-1 0 0,0 2 1 0 0,2-4-16 0 0,10-21-64 0 0,3 1 0 0 0,0 1-1 0 0,3 1 1 0 0,1 1 0 0 0,2 1 0 0 0,1 2 0 0 0,1 0-1 0 0,16-10 65 0 0,-35 31-21 0 0,2 1-1 0 0,-1 0 0 0 0,1 1 0 0 0,1 0 0 0 0,-1 1 1 0 0,2 1-1 0 0,-1 0 0 0 0,1 1 0 0 0,0 0 0 0 0,0 1 1 0 0,0 1-1 0 0,1 1 0 0 0,0 0 0 0 0,6 0 22 0 0,-20 3 7 0 0,1 0 1 0 0,-1 1-1 0 0,0-1 0 0 0,0 1 0 0 0,0 0 1 0 0,0-1-1 0 0,1 1 0 0 0,-1 0 0 0 0,0 0 1 0 0,0 1-1 0 0,-1-1 0 0 0,1 0 0 0 0,0 1 0 0 0,0-1 1 0 0,-1 1-1 0 0,1-1 0 0 0,0 1 0 0 0,-1 0 1 0 0,0-1-1 0 0,1 1 0 0 0,-1 0 0 0 0,0 0 1 0 0,0 0-1 0 0,0 0 0 0 0,0 0 0 0 0,0 1 1 0 0,-1-1-1 0 0,1 0 0 0 0,-1 0 0 0 0,1 0 1 0 0,-1 1-1 0 0,0-1 0 0 0,0 0 0 0 0,0 0 1 0 0,0 1-1 0 0,0-1 0 0 0,-1 1-7 0 0,-13 86 191 0 0,10-76-151 0 0,-1 0 0 0 0,-1-1 0 0 0,0 1 1 0 0,-1-1-1 0 0,0-1 0 0 0,-1 1 0 0 0,0-1 0 0 0,0-1 0 0 0,-2 1 1 0 0,1-2-1 0 0,-1 1 0 0 0,0-1 0 0 0,-1-1 0 0 0,0 0 1 0 0,-7 4-41 0 0,13-10-20 0 0,1 0 0 0 0,0 0 1 0 0,0 0-1 0 0,0 0 1 0 0,-1-1-1 0 0,1 1 0 0 0,-1-1 1 0 0,0 0-1 0 0,1-1 0 0 0,-1 1 1 0 0,1-1-1 0 0,-1 0 1 0 0,0 0-1 0 0,1-1 0 0 0,-1 1 1 0 0,0-1-1 0 0,1 0 0 0 0,-1 0 1 0 0,1 0-1 0 0,-1-1 1 0 0,-1 0 19 0 0,-41-38-4106 0 0,21 8-6986 0 0,19 23 3538 0 0</inkml:trace>
  <inkml:trace contextRef="#ctx0" brushRef="#br0" timeOffset="2565.031">2903 213 8658 0 0,'0'0'3225'0'0,"0"0"-2209"0"0,0 0-400 0 0,0 0-80 0 0,0 0-144 0 0,0 0-144 0 0,0 0-120 0 0,0 0-128 0 0,0 0-176 0 0,0 0-400 0 0,0 0-808 0 0,0 0-1433 0 0,0 0-1768 0 0,0 0-696 0 0</inkml:trace>
  <inkml:trace contextRef="#ctx0" brushRef="#br0" timeOffset="3151.198">3559 58 5145 0 0,'0'0'1866'0'0,"0"0"-357"0"0,0 0-282 0 0,0 0-220 0 0,0 0-140 0 0,0 0-48 0 0,0 0-26 0 0,0 0-46 0 0,0 0-41 0 0,0 0-26 0 0,0 0 8 0 0,34-8 16 0 0,108-27 14 0 0,-23 23 1186 0 0,-115 11-1859 0 0,0 0 0 0 0,1 1 0 0 0,-1 0 0 0 0,0-1 0 0 0,0 2-1 0 0,0-1 1 0 0,0 0 0 0 0,0 1 0 0 0,0-1 0 0 0,0 1 0 0 0,0 1 0 0 0,0-1 0 0 0,-1 0 0 0 0,1 1-1 0 0,0 0 1 0 0,-1 0 0 0 0,1 0 0 0 0,-1 0 0 0 0,1 0 0 0 0,-1 1 0 0 0,0-1 0 0 0,0 1 0 0 0,0 0-1 0 0,-1 0 1 0 0,1 0 0 0 0,-1 0 0 0 0,1 1 0 0 0,-1-1 0 0 0,0 1 0 0 0,0-1 0 0 0,-1 1-1 0 0,1 0 1 0 0,-1 0 0 0 0,0 0 0 0 0,1 1-45 0 0,-2 270 1427 0 0,34 288-1348 0 0,-35-559-18 0 0,0 1 1 0 0,1 0 0 0 0,-1-1-1 0 0,-1 1 1 0 0,1 0 0 0 0,-1-1-1 0 0,0 0 1 0 0,0 1 0 0 0,0-1-1 0 0,0 0 1 0 0,-1 0-1 0 0,0 0 1 0 0,1 0 0 0 0,-2-1-1 0 0,1 1 1 0 0,0-1 0 0 0,-1 0-1 0 0,1 0 1 0 0,-1 0 0 0 0,0 0-1 0 0,0-1 1 0 0,0 1-1 0 0,-4 1-61 0 0,-89 7 1218 0 0,-94 33-1595 0 0,164-42-2332 0 0,19-4-8455 0 0,7-1 322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602 37 2553 0 0,'0'0'1685'0'0,"0"0"-219"0"0,0 0-112 0 0,0 0 8 0 0,0 0-28 0 0,0 0-95 0 0,0 0-144 0 0,0 0-155 0 0,0 0-146 0 0,0 0-170 0 0,0 0-169 0 0,-19-6-134 0 0,-59-19-81 0 0,73 24-208 0 0,1 0-1 0 0,-1 0 1 0 0,1 0-1 0 0,-1 0 1 0 0,0 1-1 0 0,1-1 1 0 0,-1 1 0 0 0,0 0-1 0 0,1 1 1 0 0,-1-1-1 0 0,0 1 1 0 0,1 0-1 0 0,-1 0 1 0 0,1 1 0 0 0,-1-1-1 0 0,1 1 1 0 0,0 0-1 0 0,-2 1-31 0 0,-16 6 121 0 0,-117 42 356 0 0,53 0 27 0 0,86-50-500 0 0,0 0 0 0 0,1 0 0 0 0,-1 0 0 0 0,0 0 0 0 0,0 0 0 0 0,1 0 1 0 0,-1 0-1 0 0,1 0 0 0 0,-1 0 0 0 0,1 0 0 0 0,-1 0 0 0 0,1-1 0 0 0,0 1 0 0 0,-1 0 1 0 0,1 0-1 0 0,0-1 0 0 0,-1 1 0 0 0,1 0 0 0 0,0-1 0 0 0,0 1 0 0 0,0-1 0 0 0,0 1 1 0 0,-1-1-1 0 0,1 0 0 0 0,0 1 0 0 0,0-1 0 0 0,0 0 0 0 0,0 1 0 0 0,0-1 1 0 0,0 0-1 0 0,0 0 0 0 0,0 0 0 0 0,0 0 0 0 0,1 0-4 0 0,0 1 21 0 0,86 15 472 0 0,-76-15-471 0 0,-1-1 0 0 0,0 2 0 0 0,1 0 0 0 0,-1 0 0 0 0,0 1 0 0 0,0 1 0 0 0,-1 0 0 0 0,1 0 0 0 0,-1 1 1 0 0,9 5-23 0 0,-17-9 20 0 0,-1 0 1 0 0,1 1 0 0 0,0-1-1 0 0,-1 1 1 0 0,1-1 0 0 0,-1 1-1 0 0,1 0 1 0 0,-1-1 0 0 0,0 1-1 0 0,0 0 1 0 0,0 0 0 0 0,0 0 0 0 0,0 0-1 0 0,0 0 1 0 0,0 0 0 0 0,-1 1-1 0 0,1-1 1 0 0,-1 0 0 0 0,0 0-1 0 0,1 0 1 0 0,-1 0 0 0 0,0 1-1 0 0,0-1 1 0 0,0 0 0 0 0,-1 0 0 0 0,1 1-1 0 0,0-1 1 0 0,-1 0 0 0 0,0 0-1 0 0,1 0 1 0 0,-1 0 0 0 0,0 0-1 0 0,0 0 1 0 0,0 0 0 0 0,0 0-1 0 0,-1 0 1 0 0,1 0 0 0 0,-1 0-21 0 0,-62 61 771 0 0,-143 36-749 0 0,57-59-2548 0 0,150-40 2274 0 0,0 0 1 0 0,0 0 0 0 0,0-1-1 0 0,0 1 1 0 0,0 0 0 0 0,0 0 0 0 0,0-1-1 0 0,0 1 1 0 0,0 0 0 0 0,0 0-1 0 0,0 0 1 0 0,0-1 0 0 0,0 1-1 0 0,0 0 1 0 0,0 0 0 0 0,0 0 0 0 0,0-1-1 0 0,0 1 1 0 0,0 0 0 0 0,0 0-1 0 0,-1 0 1 0 0,1-1 0 0 0,0 1-1 0 0,0 0 1 0 0,0 0 0 0 0,0 0 0 0 0,0 0-1 0 0,-1-1 1 0 0,1 1 0 0 0,0 0-1 0 0,0 0 252 0 0,29-14-3820 0 0,-25 13 2849 0 0,18-10-2235 0 0,-6 3 1934 0 0</inkml:trace>
  <inkml:trace contextRef="#ctx0" brushRef="#br0" timeOffset="264.432">788 214 3137 0 0,'0'0'1276'0'0,"0"0"-118"0"0,0 0 114 0 0,0 0 244 0 0,0 0 120 0 0,0 0-74 0 0,0 0-206 0 0,0 0-241 0 0,0 0-230 0 0,0 0-205 0 0,0 0-166 0 0,-19 33-139 0 0,-53 103-99 0 0,71-135-267 0 0,0 0 0 0 0,0 1 0 0 0,0-1-1 0 0,0 0 1 0 0,0 1 0 0 0,0-1 0 0 0,0 1-1 0 0,0-1 1 0 0,0 1 0 0 0,1-1 0 0 0,-1 1-1 0 0,1 0 1 0 0,-1-1 0 0 0,1 1 0 0 0,0 0 0 0 0,-1-1-1 0 0,1 1 1 0 0,0 0 0 0 0,0 0 0 0 0,0-1-1 0 0,1 1 1 0 0,-1 0 0 0 0,0-1 0 0 0,1 1 0 0 0,-1 0-1 0 0,1-1 1 0 0,-1 1 0 0 0,1-1 0 0 0,0 1-1 0 0,-1-1 1 0 0,1 1 0 0 0,0-1 0 0 0,0 1-1 0 0,0-1 1 0 0,0 0 0 0 0,1 1 0 0 0,-1-1 0 0 0,0 0-1 0 0,0 0 1 0 0,1 0 0 0 0,-1 0 0 0 0,1 0-1 0 0,-1 0 1 0 0,1-1 0 0 0,0 2-9 0 0,6 1 69 0 0,2 4 66 0 0,0-1 0 0 0,0-1 0 0 0,1 0-1 0 0,0-1 1 0 0,0 0 0 0 0,0 0 0 0 0,1-1 0 0 0,-1-1-1 0 0,1 0 1 0 0,0 0 0 0 0,-1-1 0 0 0,1-1-1 0 0,0 0 1 0 0,0 0 0 0 0,0-1 0 0 0,-1-1 0 0 0,1 0-1 0 0,-1-1 1 0 0,1 0 0 0 0,-1 0 0 0 0,0-1-1 0 0,0-1 1 0 0,0 0 0 0 0,-1-1 0 0 0,0 0 0 0 0,0 0-1 0 0,0-1 1 0 0,-1 0 0 0 0,0-1 0 0 0,0 0-1 0 0,-1 0 1 0 0,0-1 0 0 0,0 0-135 0 0,-6 6 2 0 0,0-1 0 0 0,0 1 0 0 0,-1 0 0 0 0,1-1 0 0 0,-1 1 0 0 0,0-1 0 0 0,0 0 0 0 0,0 1 0 0 0,0-1 0 0 0,0 0 0 0 0,-1 0 0 0 0,0 0 1 0 0,0 1-1 0 0,0-1 0 0 0,0 0 0 0 0,-1 0 0 0 0,1 1 0 0 0,-1-1 0 0 0,0 0 0 0 0,0 1 0 0 0,0-1 0 0 0,-1 0 0 0 0,1 1 0 0 0,-1 0 0 0 0,0-1 0 0 0,0 1 0 0 0,0 0 0 0 0,0 0 0 0 0,-1 0 0 0 0,1 0 0 0 0,-1 0 0 0 0,0 1 0 0 0,1-1 0 0 0,-1 1 0 0 0,0 0 1 0 0,-1 0-1 0 0,1 0 0 0 0,0 0 0 0 0,-1 0-2 0 0,-9-5-450 0 0,-1 0 0 0 0,0 0 1 0 0,0 2-1 0 0,-1 0 0 0 0,1 0 1 0 0,-1 1-1 0 0,0 1 0 0 0,-1 1 0 0 0,-2 0 450 0 0,-70 0-5307 0 0,51 2 88 0 0,10 0-1957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7:59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52 100 0 0 0,'0'0'855'0'0,"0"0"-544"0"0,0 0-181 0 0,0 0 288 0 0,0 0 478 0 0,0 0 379 0 0,0 0 178 0 0,0 0 22 0 0,0 0-65 0 0,0 0-124 0 0,0 0-202 0 0,7 15-197 0 0,-4-7-790 0 0,4 6 195 0 0,-1 0 0 0 0,-1 0 0 0 0,0 0 0 0 0,-1 1 0 0 0,0 0 0 0 0,-1 0 1 0 0,-1 0-1 0 0,0 4-292 0 0,-2 17 341 0 0,-1 1 1 0 0,-1-1 0 0 0,-2 0-1 0 0,-2 0 1 0 0,-4 11-342 0 0,5-29-135 0 0,2-3-424 0 0,0 0-1 0 0,-1-1 1 0 0,-1 1-1 0 0,-1-1 0 0 0,0 0 1 0 0,0 0-1 0 0,-2 0 1 0 0,1-1-1 0 0,-2 0 0 0 0,-1 1 560 0 0,8-12-923 0 0,0 0-6141 0 0,1-2 5160 0 0</inkml:trace>
  <inkml:trace contextRef="#ctx0" brushRef="#br0" timeOffset="400.409">96 100 0 0 0,'0'0'548'0'0,"0"0"704"0"0,0 0 522 0 0,0 0 252 0 0,0 0-39 0 0,0 0-240 0 0,0 0-247 0 0,0 0-162 0 0,0 0-134 0 0,0 0-121 0 0,0 0-131 0 0,0 0-102 0 0,31-3-90 0 0,99-10-85 0 0,237 3 750 0 0,-337 13-2894 0 0,-16 4-4350 0 0,-13-4 1102 0 0,-1 0 1779 0 0,0-1 1028 0 0,0 2-358 0 0</inkml:trace>
  <inkml:trace contextRef="#ctx0" brushRef="#br0" timeOffset="634.03">85 468 3049 0 0,'0'0'1801'0'0,"0"0"-771"0"0,0 0-146 0 0,0 0 387 0 0,0 0 347 0 0,0 0 50 0 0,0 0-144 0 0,0 0-251 0 0,0 0-262 0 0,33-1-222 0 0,105-2-218 0 0,21-12 237 0 0,-34 4-3565 0 0,-97 11 39 0 0,-9 0-1857 0 0,-6 0-2672 0 0</inkml:trace>
  <inkml:trace contextRef="#ctx0" brushRef="#br0" timeOffset="4315.745">1254 0 0 0 0,'0'0'1074'0'0,"0"0"120"0"0,0 0-44 0 0,0 0-170 0 0,0 0-197 0 0,0 0-168 0 0,0 0-126 0 0,0 0-73 0 0,-5 23 3041 0 0,-189 377-2119 0 0,165-347-1668 0 0,23-45 298 0 0,0 0 1 0 0,1 0-1 0 0,0 0 1 0 0,1 1-1 0 0,0-1 0 0 0,0 1 1 0 0,1 0-1 0 0,0 1 0 0 0,1-1 1 0 0,0 0-1 0 0,0 1 0 0 0,1-1 1 0 0,0 1-1 0 0,1-1 1 0 0,0 4 31 0 0,31 42 412 0 0,19-51 559 0 0,57-24-2254 0 0,-39-5-7644 0 0,-61 22 7097 0 0,-1 0 1795 0 0</inkml:trace>
  <inkml:trace contextRef="#ctx0" brushRef="#br0" timeOffset="4736.695">751 232 0 0 0,'0'0'684'0'0,"0"0"460"0"0,0 0-33 0 0,0 0-60 0 0,0 0 139 0 0,0 0 194 0 0,0 0 158 0 0,0 0 54 0 0,0 0-172 0 0,0 0-245 0 0,0 0-209 0 0,0 0-181 0 0,0 0-122 0 0,29 10-92 0 0,92 30-60 0 0,-5-23 463 0 0,-90-18-812 0 0,178 1-1200 0 0,-160 0-3071 0 0,-1 0-3484 0 0,-33 0 3352 0 0</inkml:trace>
  <inkml:trace contextRef="#ctx0" brushRef="#br0" timeOffset="5269.248">1499 332 0 0 0,'0'0'761'0'0,"0"0"612"0"0,0 0 130 0 0,0 0-60 0 0,0 0-54 0 0,30 0 6384 0 0,90-11-2244 0 0,118-4-3931 0 0,-151 15-3065 0 0,-81 1 120 0 0,-4 13-11765 0 0,-7-8 10891 0 0,0-5-1001 0 0</inkml:trace>
  <inkml:trace contextRef="#ctx0" brushRef="#br0" timeOffset="5496.638">1615 538 4937 0 0,'0'0'1650'0'0,"0"0"-422"0"0,0 0-86 0 0,0 0 262 0 0,0 0 206 0 0,0 0-31 0 0,0 0-200 0 0,0 0-234 0 0,0 0-170 0 0,0 0-146 0 0,0 0-95 0 0,0 0-97 0 0,13 4-92 0 0,104 18 651 0 0,72-32-2086 0 0,-149 4-3649 0 0,-1 0-3950 0 0,-30 5 1417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1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30 0 0 0,'0'0'1062'0'0,"0"0"275"0"0,0 0 47 0 0,0 0-102 0 0,0 0-176 0 0,0 0-185 0 0,-7 0 2740 0 0,79-7 338 0 0,38-8-1973 0 0,36 7-1167 0 0,-144 8-867 0 0,-1 0-1 0 0,1 0 1 0 0,-1 0-1 0 0,1 1 0 0 0,0-1 1 0 0,-1 0-1 0 0,1 1 1 0 0,-1-1-1 0 0,1 1 1 0 0,-1-1-1 0 0,1 1 1 0 0,-1 0-1 0 0,1 0 1 0 0,-1-1-1 0 0,0 1 1 0 0,1 0-1 0 0,-1 0 1 0 0,0 0-1 0 0,0 1 1 0 0,0-1-1 0 0,0 0 1 0 0,0 0-1 0 0,0 1 0 0 0,0-1 1 0 0,0 0-1 0 0,0 1 1 0 0,-1-1-1 0 0,1 1 1 0 0,0-1-1 0 0,-1 1 1 0 0,1-1-1 0 0,-1 1 1 0 0,0 0-1 0 0,0-1 1 0 0,1 1-1 0 0,-1-1 1 0 0,0 1-1 0 0,0 0 1 0 0,0-1-1 0 0,-1 2 9 0 0,-22 64-422 0 0,-65 14-302 0 0,18-30 571 0 0,70-50 158 0 0,0 0 0 0 0,0 0-1 0 0,0 0 1 0 0,0 0 0 0 0,0-1 0 0 0,1 1 0 0 0,-1 0 0 0 0,0 0 0 0 0,0 0 0 0 0,1 0 0 0 0,-1 0 0 0 0,0 0-1 0 0,1 0 1 0 0,-1 0 0 0 0,1-1 0 0 0,-1 1 0 0 0,1 0 0 0 0,0 0 0 0 0,-1-1 0 0 0,1 1 0 0 0,0 0 0 0 0,-1-1-1 0 0,1 1 1 0 0,0-1 0 0 0,0 1 0 0 0,0-1 0 0 0,-1 1 0 0 0,1-1 0 0 0,0 1 0 0 0,0-1 0 0 0,0 0 0 0 0,0 0-1 0 0,0 1 1 0 0,0-1 0 0 0,0 0 0 0 0,0 0 0 0 0,0 0 0 0 0,0 0 0 0 0,0 0 0 0 0,0 0 0 0 0,0 0 0 0 0,-1 0-1 0 0,1-1 1 0 0,0 1 0 0 0,0 0 0 0 0,0-1-5 0 0,73 9 724 0 0,154-15 63 0 0,-112 3-2085 0 0,-92 4-2583 0 0,-1 0-3301 0 0,-17 0 1810 0 0</inkml:trace>
  <inkml:trace contextRef="#ctx0" brushRef="#br0" timeOffset="299.594">175 391 680 0 0,'0'0'1223'0'0,"0"0"-335"0"0,0 0 90 0 0,0 0 429 0 0,0 0 320 0 0,0 0 81 0 0,0 0-126 0 0,0 0-194 0 0,0 0-201 0 0,0 0-212 0 0,0 0-219 0 0,33 1-162 0 0,106 7-149 0 0,22-14 762 0 0,-68-2-959 0 0,-8 0-3335 0 0,-30 6-7901 0 0,-47 2 6770 0 0</inkml:trace>
  <inkml:trace contextRef="#ctx0" brushRef="#br0" timeOffset="785.915">444 538 0 0 0,'0'0'1264'0'0,"0"0"145"0"0,0 0-16 0 0,0 0 28 0 0,0 0 19 0 0,0 0-68 0 0,0 0-162 0 0,0 0-183 0 0,0 0-197 0 0,0 0-172 0 0,0 0-158 0 0,0 0-131 0 0,0 0-85 0 0,-30 11-46 0 0,-92 34 7 0 0,81-21 263 0 0,40-23-479 0 0,0 0 0 0 0,0 0 0 0 0,0-1 0 0 0,0 1 0 0 0,0 0 0 0 0,1 0 0 0 0,-1 0 0 0 0,0 0-1 0 0,0 0 1 0 0,1 0 0 0 0,-1 0 0 0 0,1 0 0 0 0,-1 0 0 0 0,1 1 0 0 0,-1-1 0 0 0,1 0 0 0 0,0 0 0 0 0,0 0-1 0 0,0 0 1 0 0,-1 1 0 0 0,1-1 0 0 0,0 0 0 0 0,0 0 0 0 0,0 1 0 0 0,1-1 0 0 0,-1 0 0 0 0,0 0 0 0 0,0 0 0 0 0,1 1-1 0 0,-1-1 1 0 0,1 0 0 0 0,-1 0 0 0 0,1 0 0 0 0,-1 0 0 0 0,1 0 0 0 0,0 0 0 0 0,-1 0 0 0 0,1 0 0 0 0,0 0-1 0 0,0 0 1 0 0,0 0 0 0 0,0-1 0 0 0,0 1 0 0 0,0 0 0 0 0,0 0 0 0 0,0-1 0 0 0,0 1 0 0 0,0-1 0 0 0,0 1-1 0 0,1-1-28 0 0,60 17 813 0 0,126 13 338 0 0,-186-30-1140 0 0,0 0 0 0 0,-1 0 0 0 0,1 1-1 0 0,-1-1 1 0 0,1 0 0 0 0,-1 1 0 0 0,1 0 0 0 0,-1-1 0 0 0,1 1 0 0 0,-1 0-1 0 0,0 0 1 0 0,1 0 0 0 0,-1 0 0 0 0,0 0 0 0 0,0 0 0 0 0,1 0 0 0 0,-1 0-1 0 0,0 0 1 0 0,0 1 0 0 0,0-1 0 0 0,-1 0 0 0 0,1 1 0 0 0,0-1 0 0 0,0 0-1 0 0,-1 1 1 0 0,1-1 0 0 0,-1 1 0 0 0,1 0 0 0 0,-1-1 0 0 0,0 1-1 0 0,1-1 1 0 0,-1 1 0 0 0,0-1 0 0 0,0 1 0 0 0,0 0 0 0 0,0-1 0 0 0,-1 1-1 0 0,1-1 1 0 0,0 1 0 0 0,-1 0 0 0 0,1-1 0 0 0,-1 2-11 0 0,-44 52 288 0 0,-55 7-929 0 0,69-46-85 0 0,-24 11-1370 0 0,17-14-5460 0 0,31-13 3781 0 0,4 0 248 0 0</inkml:trace>
  <inkml:trace contextRef="#ctx0" brushRef="#br0" timeOffset="1035.944">317 593 0 0 0,'0'0'540'0'0,"0"0"883"0"0,0 0 492 0 0,0 0 142 0 0,0 0-58 0 0,0 0-184 0 0,0 0-188 0 0,0 0-204 0 0,0 0-218 0 0,0 0-215 0 0,27 0-169 0 0,87 0-163 0 0,11-15 361 0 0,-13-6-1436 0 0,-76 12-2438 0 0,0-1-3899 0 0,-26 6-712 0 0</inkml:trace>
  <inkml:trace contextRef="#ctx0" brushRef="#br0" timeOffset="2598.564">1020 103 64 0 0,'0'0'1451'0'0,"0"0"-304"0"0,0 0-139 0 0,0 0 174 0 0,0 0 279 0 0,0 0 194 0 0,0 0-74 0 0,0 0-242 0 0,0 0-258 0 0,0 0-234 0 0,0 0-168 0 0,0 0-128 0 0,0 0-114 0 0,-4 35-67 0 0,-14 108-78 0 0,-10-39 124 0 0,15-76-356 0 0,-5 17-161 0 0,-3-1 0 0 0,-1-1 0 0 0,-2-1 0 0 0,-2-1 0 0 0,-2-1 0 0 0,-7 6 101 0 0,34-46 19 0 0,1 0-1 0 0,0-1 1 0 0,0 1-1 0 0,0 0 1 0 0,-1 0-1 0 0,1 0 1 0 0,0-1-1 0 0,0 1 1 0 0,-1 0-1 0 0,1 0 1 0 0,0 0-1 0 0,0 0 1 0 0,-1-1-1 0 0,1 1 1 0 0,0 0-1 0 0,0 0 1 0 0,-1 0-1 0 0,1 0 1 0 0,0 0-19 0 0,19-33 326 0 0,178-298 1495 0 0,-70 150-1312 0 0,-127 180-512 0 0,0 1 1 0 0,0-1-1 0 0,1 1 1 0 0,-1-1-1 0 0,0 1 1 0 0,0-1 0 0 0,1 0-1 0 0,-1 1 1 0 0,0-1-1 0 0,1 1 1 0 0,-1-1-1 0 0,0 1 1 0 0,1 0 0 0 0,-1-1-1 0 0,1 1 1 0 0,-1-1-1 0 0,1 1 1 0 0,-1 0-1 0 0,1-1 1 0 0,-1 1 0 0 0,1 0-1 0 0,-1 0 1 0 0,1-1-1 0 0,0 1 1 0 0,-1 0-1 0 0,1 0 1 0 0,-1 0 0 0 0,1 0-1 0 0,0 0 1 0 0,-1-1-1 0 0,1 1 1 0 0,-1 0-1 0 0,1 1 1 0 0,0-1 0 0 0,-1 0-1 0 0,1 0 1 0 0,-1 0-1 0 0,1 0 1 0 0,0 0-1 0 0,-1 1 1 0 0,1-1 0 0 0,-1 0-1 0 0,1 0 1 0 0,-1 1-1 0 0,1-1 1 0 0,-1 0 0 0 0,1 1-1 0 0,-1-1 1 0 0,1 1-1 0 0,-1-1 1 0 0,1 0-1 0 0,-1 1 1 0 0,0-1 0 0 0,1 1-1 0 0,-1-1 1 0 0,0 1-1 0 0,0 0 1 0 0,1-1-1 0 0,-1 1 1 0 0,0-1 0 0 0,0 1-1 0 0,0-1 1 0 0,1 1-1 0 0,-1 0 3 0 0,7 43 140 0 0,-9-21-54 0 0,-1 0 1 0 0,0 0-1 0 0,-2 0 1 0 0,-1-1 0 0 0,-1 1-1 0 0,-3 6-86 0 0,-25 117-211 0 0,34-145 200 0 0,0 0 1 0 0,1 0-1 0 0,-1 0 1 0 0,1 1 0 0 0,-1-1-1 0 0,1 0 1 0 0,0 0 0 0 0,-1 1-1 0 0,1-1 1 0 0,0 0-1 0 0,0 1 1 0 0,0-1 0 0 0,0 0-1 0 0,0 1 1 0 0,0-1 0 0 0,1 0-1 0 0,-1 0 1 0 0,0 1-1 0 0,1-1 1 0 0,-1 0 0 0 0,1 1-1 0 0,-1-1 1 0 0,1 0-1 0 0,-1 0 1 0 0,1 0 0 0 0,0 0-1 0 0,0 0 1 0 0,0 0 0 0 0,-1 0-1 0 0,1 0 1 0 0,0 0-1 0 0,0 0 1 0 0,0 0 0 0 0,1 0-1 0 0,-1-1 1 0 0,0 1 0 0 0,0 0-1 0 0,0-1 1 0 0,0 1-1 0 0,1-1 1 0 0,-1 0 0 0 0,0 1-1 0 0,0-1 1 0 0,1 0 0 0 0,-1 0-1 0 0,0 1 1 0 0,1-1-1 0 0,-1 0 1 0 0,0 0 0 0 0,1 0-1 0 0,-1-1 1 0 0,0 1 0 0 0,1 0-1 0 0,-1-1 1 0 0,1 1 10 0 0,10-4 34 0 0,-1-1 0 0 0,1 0 1 0 0,-1 0-1 0 0,0-1 0 0 0,-1-1 0 0 0,0 0 1 0 0,0 0-1 0 0,0-1 0 0 0,-1 0 0 0 0,0-1 1 0 0,0 0-1 0 0,-1 0 0 0 0,0-1 1 0 0,-1-1-35 0 0,14-12 43 0 0,158-189 170 0 0,-132 182-181 0 0,-40 56 85 0 0,-4 144 474 0 0,-11-2-40 0 0,-7-5-518 0 0,24-151-1204 0 0,-3-10-2352 0 0,1-2-3880 0 0,-5 0-304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7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0,'0'0'591'0'0,"0"0"680"0"0,0 0 214 0 0,0 0-23 0 0,0 0-70 0 0,0 0-21 0 0,0 0-50 0 0,0 0-151 0 0,0 0-160 0 0,0 0-160 0 0,34-3-173 0 0,107-7-132 0 0,48 4 264 0 0,-97 17-3851 0 0,-49-4-4873 0 0,-31-6 4918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1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0,'0'0'1571'0'0,"0"0"-189"0"0,0 0-183 0 0,0 0 37 0 0,0 0 80 0 0,0 0-57 0 0,0 0-213 0 0,0 0-246 0 0,0 0-85 0 0,0 0 5 0 0,0 0 37 0 0,0 0-22 0 0,0 0-129 0 0,5 17-128 0 0,25 121 571 0 0,-22-98-898 0 0,1 1 1 0 0,2-1 0 0 0,2-1 0 0 0,1 0 0 0 0,2-1 0 0 0,2 0-1 0 0,14 20-151 0 0,0-15 27 0 0,-12-18-6 0 0,-19-26 59 0 0,0 1-1 0 0,1-1 1 0 0,-2 1 0 0 0,1-1-1 0 0,0 0 1 0 0,0 1-1 0 0,0-1 1 0 0,0 0-1 0 0,0 0 1 0 0,-1 0-1 0 0,1 0 1 0 0,0 0-1 0 0,-1 0 1 0 0,1 0-1 0 0,0 0 1 0 0,-1 0-1 0 0,0 0 1 0 0,1 0-1 0 0,-1 0 1 0 0,1 0-1 0 0,-1 0 1 0 0,0-1 0 0 0,0 1-1 0 0,0 0 1 0 0,0 0-1 0 0,0 0 1 0 0,0 0-1 0 0,0-1 1 0 0,0 1-1 0 0,0 0 1 0 0,-1 0-1 0 0,1 0 1 0 0,0 0-1 0 0,-1 0 1 0 0,1 0-1 0 0,-1 0 1 0 0,1 0-1 0 0,-1 0 1 0 0,0-1-80 0 0,1-2 172 0 0,-1-21-72 0 0,1 0-1 0 0,1 0 1 0 0,2 0 0 0 0,0 1-1 0 0,2-1 1 0 0,0 1-1 0 0,2 0 1 0 0,7-19-100 0 0,81-155-40 0 0,-93 194-26 0 0,45-94-52 0 0,-35 31-3462 0 0,-18 59-1070 0 0,-1 8-1286 0 0,6 0 4206 0 0,-3 0-2200 0 0</inkml:trace>
  <inkml:trace contextRef="#ctx0" brushRef="#br0" timeOffset="535.8">493 583 648 0 0,'0'0'1508'0'0,"0"0"-270"0"0,0 0-187 0 0,0 0-46 0 0,0 0-15 0 0,0 0-91 0 0,0 0-128 0 0,0 0-118 0 0,0 0-90 0 0,0 0-72 0 0,0 0-60 0 0,0 0-59 0 0,0 0-38 0 0,23-5 0 0 0,98-23 393 0 0,-79 27 668 0 0,-50 32-425 0 0,-110 93-433 0 0,117-122-523 0 0,0 0 0 0 0,0-1 1 0 0,1 1-1 0 0,-1 0 0 0 0,0 0 1 0 0,1 0-1 0 0,0 0 0 0 0,-1 0 1 0 0,1 0-1 0 0,0 0 0 0 0,0 0 1 0 0,0 0-1 0 0,0 0 0 0 0,1 0 1 0 0,-1 0-1 0 0,1-1 0 0 0,-1 1 1 0 0,1 0-1 0 0,-1 0 0 0 0,1 0 1 0 0,0 0-1 0 0,0-1 0 0 0,0 1 1 0 0,1 1-15 0 0,3 0 88 0 0,1-1-1 0 0,-1 0 1 0 0,1 0 0 0 0,-1-1 0 0 0,1 1 0 0 0,0-1 0 0 0,0 0 0 0 0,0-1 0 0 0,0 0 0 0 0,0 1 0 0 0,0-2 0 0 0,-1 1 0 0 0,1-1 0 0 0,0 0 0 0 0,0 0 0 0 0,0-1 0 0 0,3 0-88 0 0,55-30-5064 0 0,-52 25 630 0 0,-5 6-2824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5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3 295 0 0 0,'0'0'141'0'0,"0"0"482"0"0,32-2 33 0 0,103-6-72 0 0,119-12 2316 0 0,-140 17-2179 0 0,-54 0-1597 0 0,5 2-3793 0 0,-63 1 4589 0 0</inkml:trace>
  <inkml:trace contextRef="#ctx0" brushRef="#br0" timeOffset="316.645">1 534 0 0 0,'0'0'1108'0'0,"0"0"108"0"0,0 0 162 0 0,0 0 140 0 0,0 0-13 0 0,0 0-106 0 0,35-2-132 0 0,113-5-150 0 0,25-9 1709 0 0,-153 15-3319 0 0,101-5 1670 0 0,-80 5-4660 0 0,0 1-5041 0 0,-35 0 6513 0 0</inkml:trace>
  <inkml:trace contextRef="#ctx0" brushRef="#br0" timeOffset="849.151">183 0 376 0 0,'0'0'839'0'0,"0"0"-119"0"0,0 0-106 0 0,0 0-46 0 0,0 0 106 0 0,0 0 209 0 0,0 0 200 0 0,0 0 140 0 0,0 0-32 0 0,0 0-184 0 0,0 0-156 0 0,0 0-122 0 0,0 0-61 0 0,13 21 17 0 0,45 66-8 0 0,2-31 813 0 0,-43-47-1125 0 0,26 13 130 0 0,2-1 0 0 0,0-3 0 0 0,1-2 0 0 0,0-2 0 0 0,19 3-495 0 0,16 15 142 0 0,-79-30-137 0 0,1-1 1 0 0,0 1-1 0 0,-1 0 1 0 0,0 0-1 0 0,1 0 1 0 0,-1 1-1 0 0,0-1 1 0 0,0 0-1 0 0,0 1 1 0 0,0 0-1 0 0,-1-1 1 0 0,1 1-1 0 0,-1 0 1 0 0,1 0-1 0 0,-1-1 1 0 0,0 1-1 0 0,0 0 1 0 0,0 0-1 0 0,-1 1 1 0 0,1-1-1 0 0,-1 0 1 0 0,0 0-1 0 0,0 0 1 0 0,0 0-1 0 0,0 0 1 0 0,0 0-1 0 0,-1 1 1 0 0,1-1-1 0 0,-1 0 1 0 0,0 0-1 0 0,0 0 1 0 0,0 0-1 0 0,0 0 1 0 0,0-1-1 0 0,-1 1 1 0 0,1 0-1 0 0,-1-1 1 0 0,0 1-1 0 0,0-1 1 0 0,0 1-1 0 0,-2 1-5 0 0,-29 32 145 0 0,-2-2 1 0 0,-2-1-1 0 0,-1-1 1 0 0,-1-3-1 0 0,-1-1 0 0 0,-2-2 1 0 0,-15 6-146 0 0,40-22-17 0 0,-4 1-36 0 0,0 1-1 0 0,1 1 1 0 0,1 1 0 0 0,0 0 0 0 0,1 2-1 0 0,1 0 1 0 0,0 1 0 0 0,-2 4 53 0 0,13-2-2177 0 0,13-10-4363 0 0,-1-8-2803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1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0,'0'0'397'0'0,"0"0"1234"0"0,0 0 389 0 0,0 0-109 0 0,0 0-192 0 0,0 0-179 0 0,0 0-185 0 0,34 0-177 0 0,109 0-165 0 0,151-1 2526 0 0,-43-26-2619 0 0,-86-5-3290 0 0,-127 24-33 0 0,-13 3-735 0 0,0 0-3477 0 0,-19 2 3918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3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48 0 0 0,'0'0'185'0'0,"0"0"666"0"0,0 0 115 0 0,0 0-58 0 0,0 0-96 0 0,0 0-82 0 0,0 0-42 0 0,2-4-31 0 0,4-10 457 0 0,-6 23 1627 0 0,-12 35-626 0 0,10-40-2070 0 0,-14 39 115 0 0,-3 0-1 0 0,-1-1 1 0 0,-2-2 0 0 0,-7 7-160 0 0,-26 53 68 0 0,193-289 3568 0 0,-94 135-3254 0 0,57-49 82 0 0,-100 104-461 0 0,0-1 0 0 0,1 0 0 0 0,-1 1 0 0 0,0-1 0 0 0,1 1 0 0 0,-1-1 1 0 0,0 1-1 0 0,0 0 0 0 0,0-1 0 0 0,0 1 0 0 0,0 0 0 0 0,0 0 0 0 0,0 0 0 0 0,0 0 0 0 0,0 0 0 0 0,0 0 0 0 0,0 0 0 0 0,0 0 1 0 0,-1 0-1 0 0,1 0 0 0 0,0 0 0 0 0,-1 0 0 0 0,1 1 0 0 0,-1-1 0 0 0,0 0 0 0 0,1 1 0 0 0,-1-1 0 0 0,0 0 0 0 0,0 0 0 0 0,1 1 1 0 0,-1-1-1 0 0,0 0 0 0 0,0 1 0 0 0,-1-1 0 0 0,1 0 0 0 0,0 1 0 0 0,0-1 0 0 0,-1 0 0 0 0,1 1 0 0 0,-1-1 0 0 0,1 1-3 0 0,0 6 41 0 0,1 9 47 0 0,-1 0 0 0 0,-2 0 0 0 0,1-1 0 0 0,-2 1 1 0 0,0 0-1 0 0,-1-1 0 0 0,-1 0 0 0 0,-6 16-88 0 0,3 4-39 0 0,8-35 15 0 0,0-1-4 0 0,14-1 151 0 0,52-65 285 0 0,-22 24-395 0 0,-11 8-19 0 0,1 3 0 0 0,2 0 0 0 0,1 2-1 0 0,23-13 7 0 0,28 9-136 0 0,-80 67 176 0 0,-10-18-4 0 0,-1 1 1 0 0,0-1-1 0 0,-1 0 0 0 0,-1 0 0 0 0,-1-1 0 0 0,0 1 0 0 0,-1-1 1 0 0,0 0-1 0 0,-2-1-36 0 0,-20 50 156 0 0,7 36-42 0 0,45-96-3769 0 0,-6-13-4846 0 0,-11 6 1856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4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4361 0 0,'0'0'2881'0'0,"0"0"-1434"0"0,0 0-542 0 0,0 0 139 0 0,0 0 339 0 0,0 0 195 0 0,0 0-59 0 0,0 0-228 0 0,0 0-200 0 0,0 0-118 0 0,0 0-109 0 0,0 0-111 0 0,34 2-112 0 0,108 7-99 0 0,28-28 906 0 0,-111 10-971 0 0,0-1-1440 0 0,-19 7-8872 0 0,-40 3-997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39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23 1064 0 0,'0'0'1102'0'0,"0"0"-166"0"0,0 0-144 0 0,0 0-30 0 0,0 0 34 0 0,0 0 28 0 0,0 0-108 0 0,0 0-160 0 0,0 0-53 0 0,0 0 9 0 0,0 0 50 0 0,0 9 30 0 0,-15 218 2388 0 0,-39 5-2937 0 0,42-199-1273 0 0,5-26-6016 0 0,6-7 4629 0 0,1 0 970 0 0</inkml:trace>
  <inkml:trace contextRef="#ctx0" brushRef="#br0" timeOffset="302.057">0 49 0 0 0,'0'0'356'0'0,"0"0"444"0"0,0 0 457 0 0,0 0 316 0 0,0 0 48 0 0,0 0-114 0 0,0 0-203 0 0,0 0-161 0 0,0 0-156 0 0,0 0-177 0 0,0 0-167 0 0,37 5-153 0 0,115 14-137 0 0,-19-14 153 0 0,-26-14-660 0 0,-40-7-3613 0 0,-65 15 2685 0 0,-1 1-6821 0 0,-3 0 7459 0 0</inkml:trace>
  <inkml:trace contextRef="#ctx0" brushRef="#br0" timeOffset="552.073">31 376 2401 0 0,'0'0'982'0'0,"0"0"92"0"0,0 0 293 0 0,0 0 192 0 0,0 0 19 0 0,0 0-182 0 0,0 0-293 0 0,0 0-291 0 0,33 1-276 0 0,103 1-189 0 0,-31-16-462 0 0,-93 12-179 0 0,27-5-2826 0 0,-15-2-4230 0 0,-19 5 5074 0 0</inkml:trace>
  <inkml:trace contextRef="#ctx0" brushRef="#br0" timeOffset="980.591">797 1 3737 0 0,'0'0'1808'0'0,"0"0"-677"0"0,0 0-443 0 0,0 0-98 0 0,0 0 102 0 0,0 0 116 0 0,0 0 55 0 0,0 0-63 0 0,0 0-108 0 0,0 0-76 0 0,0 0-96 0 0,0 0-103 0 0,3 10-103 0 0,6 34-78 0 0,-27 23 510 0 0,-32 29-200 0 0,42-84-491 0 0,-1 1 0 0 0,2 0 0 0 0,0 0 0 0 0,1 0 0 0 0,0 1 0 0 0,1 0 0 0 0,0 1 0 0 0,1-1 0 0 0,0 8-55 0 0,3-19 14 0 0,0 0 0 0 0,0 0 0 0 0,1 0 0 0 0,-1 0 0 0 0,1 0 0 0 0,0 1 0 0 0,0-1 0 0 0,0 0 0 0 0,0 0 0 0 0,1 0 0 0 0,-1 0 0 0 0,1 0 0 0 0,0 0-1 0 0,0 0 1 0 0,0 0 0 0 0,0 0 0 0 0,0 0 0 0 0,1 0 0 0 0,-1-1 0 0 0,1 1 0 0 0,0-1 0 0 0,0 1 0 0 0,0-1 0 0 0,0 1 0 0 0,0-1 0 0 0,0 0 0 0 0,1 0 0 0 0,-1 0 0 0 0,1 0-1 0 0,-1-1 1 0 0,1 1-14 0 0,0-1 15 0 0,1 0 0 0 0,-1 0 0 0 0,1 0-1 0 0,-1 0 1 0 0,1-1 0 0 0,-1 0 0 0 0,1 1-1 0 0,-1-1 1 0 0,1 0 0 0 0,-1-1-1 0 0,1 1 1 0 0,-1-1 0 0 0,1 0 0 0 0,-1 1-1 0 0,1-1 1 0 0,-1-1 0 0 0,0 1-1 0 0,0 0 1 0 0,1-1 0 0 0,-1 0 0 0 0,0 0-1 0 0,0 0 1 0 0,-1 0 0 0 0,3-1-15 0 0,52-42-4294 0 0,-22 13-6654 0 0,-30 28 9705 0 0</inkml:trace>
  <inkml:trace contextRef="#ctx0" brushRef="#br0" timeOffset="1220.842">549 192 592 0 0,'0'0'1568'0'0,"0"0"-325"0"0,0 0-58 0 0,0 0 180 0 0,0 0 100 0 0,32-2-49 0 0,101-5-175 0 0,149 4 1500 0 0,-170 4-11714 0 0,-101-1 5130 0 0</inkml:trace>
  <inkml:trace contextRef="#ctx0" brushRef="#br0" timeOffset="4922.002">1149 498 0 0 0,'0'0'761'0'0,"0"0"413"0"0,0 0 48 0 0,0 0-106 0 0,0 0-91 0 0,0 0-51 0 0,0 0-50 0 0,0 0-30 0 0,0 0 1 0 0,4 11 9299 0 0,-2-7-8733 0 0,330-5 1873 0 0,-241-6-4693 0 0,-91 7-773 0 0,0-2 5211 0 0,0 1-4651 0 0,0 1-4886 0 0,0 0-6998 0 0,0 0 11380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46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38 0 0 0,'0'0'1020'0'0,"0"0"582"0"0,0 0 202 0 0,0 0-118 0 0,0 0-267 0 0,0 0-277 0 0,0 0-236 0 0,0 0-145 0 0,5-2-83 0 0,129-26 3812 0 0,83 21-2153 0 0,-204 7-2273 0 0,-10 0-61 0 0,-1-1 0 0 0,0 1 0 0 0,1 0 0 0 0,-1 0 1 0 0,1 0-1 0 0,-1 0 0 0 0,0 1 0 0 0,1-1 0 0 0,-1 1 0 0 0,0 0 0 0 0,1-1 0 0 0,-1 1 0 0 0,0 0 0 0 0,0 0 0 0 0,0 0 0 0 0,1 0 0 0 0,-1 1 0 0 0,0-1 1 0 0,-1 1-1 0 0,1-1 0 0 0,0 1 0 0 0,0 0 0 0 0,0 0-3 0 0,-46 31 163 0 0,-162 102-373 0 0,161-81 47 0 0,45-53 162 0 0,-1 0 0 0 0,0 1 1 0 0,0-1-1 0 0,1 0 0 0 0,-1 1 0 0 0,1-1 0 0 0,-1 1 1 0 0,1-1-1 0 0,-1 1 0 0 0,1-1 0 0 0,0 1 1 0 0,0 0-1 0 0,0-1 0 0 0,0 1 0 0 0,0-1 0 0 0,0 1 1 0 0,0-1-1 0 0,1 1 0 0 0,-1-1 0 0 0,0 1 0 0 0,1-1 1 0 0,0 1-1 0 0,-1-1 0 0 0,1 1 0 0 0,0-1 0 0 0,-1 0 1 0 0,1 1-1 0 0,0-1 0 0 0,0 0 0 0 0,0 0 1 0 0,0 0-1 0 0,0 0 0 0 0,1 1 0 0 0,-1-2 0 0 0,0 1 1 0 0,0 0-1 0 0,1 0 0 0 0,-1 0 0 0 0,0 0 0 0 0,2 0 1 0 0,15 5 75 0 0,1-1 0 0 0,0 0 0 0 0,1-1 0 0 0,-1-1 0 0 0,1-1-1 0 0,-1-1 1 0 0,1-1 0 0 0,0 0 0 0 0,-1-2 0 0 0,6 0-75 0 0,-16 1 13 0 0,68-10 582 0 0,-22 3-3257 0 0,-18 6-7127 0 0,-32 2 3145 0 0</inkml:trace>
  <inkml:trace contextRef="#ctx0" brushRef="#br0" timeOffset="216.611">0 597 1072 0 0,'0'0'1985'0'0,"0"0"-793"0"0,0 0-216 0 0,0 0-32 0 0,0 0 49 0 0,0 0-169 0 0,0 0-168 0 0,0 0-168 0 0,0 0-88 0 0,204 19-40 0 0,-169-19-144 0 0,2 0-160 0 0,-4 0-360 0 0,2-4-584 0 0,-2 4-872 0 0,-9-4-1377 0 0,-9 4-936 0 0</inkml:trace>
  <inkml:trace contextRef="#ctx0" brushRef="#br0" timeOffset="598.17">271 690 0 0 0,'0'0'611'0'0,"0"0"432"0"0,0 0 260 0 0,0 0 60 0 0,0 0-122 0 0,0 0-179 0 0,0 0-146 0 0,0 0-61 0 0,0 0-46 0 0,0 0-51 0 0,0 0-95 0 0,0 0-99 0 0,-22 23-45 0 0,-65 71-5 0 0,65-67 10 0 0,23-25-422 0 0,0 0-1 0 0,0 0 1 0 0,1 0-1 0 0,-1 0 1 0 0,1 0-1 0 0,-1-1 0 0 0,1 1 1 0 0,0 0-1 0 0,-1-1 1 0 0,1 1-1 0 0,0-1 1 0 0,0 0-1 0 0,0 1 1 0 0,0-1-1 0 0,0 0 0 0 0,0 0 1 0 0,1-1-1 0 0,-1 1 1 0 0,0 0-1 0 0,0-1 1 0 0,1 1-1 0 0,-1-1 0 0 0,0 0 1 0 0,1 1-1 0 0,-1-1 1 0 0,0 0-1 0 0,1-1 1 0 0,0 1-102 0 0,10 2 300 0 0,48 8 328 0 0,71 24 211 0 0,-130-32-801 0 0,1-1 0 0 0,-1 1 1 0 0,1 0-1 0 0,-1-1 0 0 0,0 1 0 0 0,1 0 0 0 0,-1 0 0 0 0,0 1 0 0 0,0-1 1 0 0,-1 0-1 0 0,1 1 0 0 0,0-1 0 0 0,-1 1 0 0 0,0-1 0 0 0,1 1 1 0 0,-1 0-1 0 0,0-1 0 0 0,0 1 0 0 0,0 0 0 0 0,-1 0 0 0 0,1 0 0 0 0,-1 0 1 0 0,0 0-1 0 0,0 0 0 0 0,0 0 0 0 0,0 0 0 0 0,0 0 0 0 0,0 0 1 0 0,-1 0-1 0 0,0-1 0 0 0,1 1 0 0 0,-1 0 0 0 0,0 0 0 0 0,0 0 0 0 0,-1-1 1 0 0,1 1-1 0 0,0 0 0 0 0,-1-1 0 0 0,0 0 0 0 0,0 1 0 0 0,0 0-38 0 0,-10 7-190 0 0,-1 0-1 0 0,0-1 0 0 0,0 0 0 0 0,-1-1 0 0 0,0-1 0 0 0,0 0 0 0 0,-1-1 1 0 0,-11 3 190 0 0,-24 4-4577 0 0,-1-9-4818 0 0,40-4 5976 0 0</inkml:trace>
  <inkml:trace contextRef="#ctx0" brushRef="#br0" timeOffset="851.895">210 782 0 0 0,'0'0'577'0'0,"0"0"952"0"0,0 0 188 0 0,0 0 0 0 0,0 0-87 0 0,0 0-205 0 0,0 0-183 0 0,0 0-123 0 0,0 0-50 0 0,0 0-25 0 0,0 0-70 0 0,0 0-98 0 0,26-4-117 0 0,85-8-126 0 0,145-29 877 0 0,-182 25-4143 0 0,3-1-4255 0 0,-71 15 6051 0 0,15-2-6626 0 0</inkml:trace>
  <inkml:trace contextRef="#ctx0" brushRef="#br0" timeOffset="2203.687">908 273 0 0 0,'0'0'850'0'0,"0"0"395"0"0,0 0 123 0 0,0 0-14 0 0,0 0-80 0 0,0 0-95 0 0,6 33-111 0 0,23 101-109 0 0,-7-24 1028 0 0,-17-81-1556 0 0,1 1-13 0 0,-1 1 1 0 0,-1 0 0 0 0,-2 0 0 0 0,-1 1-1 0 0,-1-1 1 0 0,-3 14-419 0 0,-12 40 640 0 0,15-84-617 0 0,0-1 33 0 0,0 0 47 0 0,0 0 82 0 0,0 0 120 0 0,4-22 1196 0 0,131-402 973 0 0,-61 185-3603 0 0,-71 227 430 0 0,2-7-844 0 0,2 13-9907 0 0,-6 6 6757 0 0</inkml:trace>
  <inkml:trace contextRef="#ctx0" brushRef="#br0" timeOffset="2670.763">1228 752 7706 0 0,'0'0'1077'0'0,"0"0"-319"0"0,0 0-6 0 0,0 0 161 0 0,0 0 64 0 0,0 0-108 0 0,0 0-199 0 0,0 0-156 0 0,0 0-92 0 0,0 0-65 0 0,0 0-70 0 0,0 0-78 0 0,0 0-70 0 0,26-2-54 0 0,80-8-29 0 0,-69 10 41 0 0,-38 8 117 0 0,0-5-163 0 0,-57 42 488 0 0,-38 39-278 0 0,95-82-226 0 0,0 0 0 0 0,0 0 0 0 0,0 1 0 0 0,0-1 1 0 0,1 0-1 0 0,-1 0 0 0 0,1 1 0 0 0,-1-1 0 0 0,1 0 0 0 0,0 0 0 0 0,-1 1 0 0 0,1-1 0 0 0,1 0 1 0 0,-1 1-1 0 0,0-1 0 0 0,0 0 0 0 0,1 1 0 0 0,-1-1 0 0 0,1 0 0 0 0,0 0 0 0 0,0 0 1 0 0,0 1-1 0 0,0-1 0 0 0,0 0 0 0 0,0 0 0 0 0,0 0 0 0 0,1-1 0 0 0,-1 1 0 0 0,1 0 0 0 0,0 0 1 0 0,-1-1-1 0 0,1 1 0 0 0,0-1 0 0 0,0 0 0 0 0,0 1 0 0 0,0-1 0 0 0,0 0 0 0 0,0 0 1 0 0,0 0-1 0 0,0 0 0 0 0,0-1 0 0 0,1 1 0 0 0,-1 0 0 0 0,0-1 0 0 0,1 0-35 0 0,2 2 15 0 0,1-1 1 0 0,0-1-1 0 0,0 1 0 0 0,-1-1 0 0 0,1 0 0 0 0,0 0 0 0 0,0-1 1 0 0,0 0-1 0 0,-1 0 0 0 0,1 0 0 0 0,0-1 0 0 0,-1 1 0 0 0,1-1 1 0 0,-1-1-1 0 0,0 1 0 0 0,0-1 0 0 0,3-1-15 0 0,19-19-3719 0 0,-4-5-4530 0 0,-16 20 1426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8:57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150 339 0 0 0,'0'0'851'0'0,"0"0"647"0"0,0 0 243 0 0,0 0-95 0 0,0 0-196 0 0,0 0-217 0 0,0 0-147 0 0,23-2-106 0 0,148-11 1731 0 0,-90 7-1583 0 0,1 4-1 0 0,0 3 0 0 0,55 9-1127 0 0,39-10-1144 0 0,-113-12-2524 0 0,-25 0-6622 0 0,-35 11 8814 0 0</inkml:trace>
  <inkml:trace contextRef="#ctx0" brushRef="#br0" timeOffset="318.972">1 593 1904 0 0,'0'0'1419'0'0,"0"0"-1252"0"0,0 0-451 0 0,0 0 200 0 0,0 0 532 0 0,0 0 580 0 0,0 0 367 0 0,0 0 119 0 0,0 0-30 0 0,0 0-101 0 0,0 0-116 0 0,0 0-115 0 0,0 0-142 0 0,37 0-149 0 0,116 2-154 0 0,1-15 668 0 0,154-22-1320 0 0,-160 11-5044 0 0,-51 2-6202 0 0,-83 18 10570 0 0</inkml:trace>
  <inkml:trace contextRef="#ctx0" brushRef="#br0" timeOffset="854.971">435 0 0 0 0,'0'0'984'0'0,"0"0"-18"0"0,0 0 61 0 0,0 0 88 0 0,0 0 66 0 0,0 0 30 0 0,0 0-84 0 0,0 0-208 0 0,0 0-238 0 0,0 0-207 0 0,0 0-94 0 0,0 0-11 0 0,0 0 43 0 0,-1 6 62 0 0,-6 21 35 0 0,7-24-380 0 0,1 0 1 0 0,0 0-1 0 0,1 0 0 0 0,-1 0 0 0 0,0 0 1 0 0,1 0-1 0 0,-1 0 0 0 0,1 0 0 0 0,0-1 1 0 0,0 1-1 0 0,0-1 0 0 0,0 1 0 0 0,1-1 1 0 0,-1 0-1 0 0,1 0 0 0 0,-1 0 0 0 0,1 0 1 0 0,0 0-1 0 0,2 1-129 0 0,0 0 173 0 0,14 9 211 0 0,1 0 0 0 0,0-2 0 0 0,1-1 0 0 0,0-1 0 0 0,0 0 0 0 0,1-1 0 0 0,0-2 0 0 0,11 2-384 0 0,71 22 367 0 0,-61-15-293 0 0,81 42-1 0 0,-118-51-72 0 0,0 0 0 0 0,0 0 1 0 0,-1 0-1 0 0,1 1 0 0 0,-1 0 1 0 0,0 0-1 0 0,-1 0 0 0 0,1 0 0 0 0,-1 1 1 0 0,-1 0-1 0 0,1 0 0 0 0,-1 0 0 0 0,0 0 1 0 0,-1 1-1 0 0,0-1 0 0 0,0 1 1 0 0,0-1-1 0 0,-1 1 0 0 0,0 0 0 0 0,-1-1 1 0 0,0 1-1 0 0,0 0 0 0 0,0 0 1 0 0,-1 0-2 0 0,-3 0 57 0 0,0 1 0 0 0,-1-1 0 0 0,0 0 0 0 0,-1 0 0 0 0,1 0 0 0 0,-2-1 0 0 0,1 1 0 0 0,-1-1 0 0 0,0-1 0 0 0,0 0 0 0 0,-1 0 0 0 0,-1 1-57 0 0,-3 3 58 0 0,-168 108 421 0 0,116-83-316 0 0,-127 88 90 0 0,153-57-1686 0 0,38-64 1183 0 0,0 0 0 0 0,0-1-1 0 0,0 1 1 0 0,0 0 0 0 0,0 0 0 0 0,0-1 0 0 0,1 1-1 0 0,-1 0 1 0 0,1 0 0 0 0,-1-1 0 0 0,1 1-1 0 0,0 0 1 0 0,-1-1 0 0 0,1 1 0 0 0,0-1-1 0 0,0 1 1 0 0,0-1 0 0 0,0 1 0 0 0,0-1 0 0 0,1 0-1 0 0,-1 0 1 0 0,0 1 0 0 0,1-1 0 0 0,-1 0-1 0 0,0 0 1 0 0,2 0 250 0 0,8 6-4709 0 0,-3-3-2355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2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219 295 0 0 0,'26'15'153'0'0,"-21"-12"668"0"0,-5-3 376 0 0,0 0 110 0 0,0 0 81 0 0,0 0 85 0 0,0 0-4 0 0,0 0-132 0 0,-19-13 2836 0 0,14 8-3620 0 0,-2 2-507 0 0,1 1 0 0 0,-1-1 0 0 0,1 1 0 0 0,-1 1 0 0 0,0-1 0 0 0,1 1 0 0 0,-1 0-1 0 0,0 1 1 0 0,0-1 0 0 0,0 1 0 0 0,0 1 0 0 0,0-1 0 0 0,0 1 0 0 0,1 1 0 0 0,-1-1 0 0 0,0 1 0 0 0,1 0 0 0 0,-1 1 0 0 0,1-1 0 0 0,0 1 0 0 0,0 1 0 0 0,0-1-1 0 0,0 1 1 0 0,0 0 0 0 0,1 0 0 0 0,0 1 0 0 0,0-1 0 0 0,0 1 0 0 0,0 0 0 0 0,1 1 0 0 0,0-1 0 0 0,0 1 0 0 0,0 0 0 0 0,1 0 0 0 0,0 0 0 0 0,-1 2-46 0 0,-6 100-140 0 0,10-105 151 0 0,1 0 1 0 0,0 0-1 0 0,0 0 1 0 0,0 0-1 0 0,0 0 0 0 0,0 0 1 0 0,0-1-1 0 0,1 1 1 0 0,-1 0-1 0 0,1-1 1 0 0,0 1-1 0 0,0-1 1 0 0,0 0-1 0 0,0 1 0 0 0,0-1 1 0 0,1 0-1 0 0,-1 0 1 0 0,1-1-1 0 0,-1 1 1 0 0,1 0-1 0 0,0-1 1 0 0,-1 0-1 0 0,1 1 1 0 0,0-1-1 0 0,0 0 0 0 0,0 0 1 0 0,0-1-1 0 0,0 1 1 0 0,0-1-1 0 0,0 1 1 0 0,0-1-1 0 0,0 0 1 0 0,0 0-1 0 0,1-1-11 0 0,2 2 97 0 0,1-1-1 0 0,0 0 1 0 0,0 0-1 0 0,-1-1 1 0 0,1 0-1 0 0,0 0 1 0 0,-1-1 0 0 0,1 0-1 0 0,-1 0 1 0 0,0 0-1 0 0,0-1 1 0 0,4-2-97 0 0,24-16 463 0 0,-1-1-1 0 0,-2-2 1 0 0,0-1 0 0 0,-1-1 0 0 0,24-29-463 0 0,-4 18 62 0 0,-32 71-304 0 0,-5 11 216 0 0,-2 0 0 0 0,-2 1 0 0 0,-2 1 0 0 0,-2-1 0 0 0,-2 1 0 0 0,-3 0 0 0 0,-2 14 26 0 0,2-49-2 0 0,0 12-82 0 0,-1 0 1 0 0,-1 0 0 0 0,-1 0-1 0 0,-1 0 1 0 0,-1 0 0 0 0,-1-1 0 0 0,-2 0-1 0 0,0 0 1 0 0,-1-1 0 0 0,-1 0-1 0 0,-1 0 1 0 0,-1-1 0 0 0,-6 6 83 0 0,13-21-32 0 0,1-1-1 0 0,-1 0 1 0 0,-1 0 0 0 0,1 0 0 0 0,-1 0 0 0 0,1-1-1 0 0,-1 0 1 0 0,-1 0 0 0 0,1-1 0 0 0,0 0 0 0 0,-1 0-1 0 0,0 0 1 0 0,1-1 0 0 0,-1 0 0 0 0,0-1 0 0 0,0 1-1 0 0,0-1 1 0 0,-1 0 0 0 0,1-1 0 0 0,-2 0 32 0 0,7 0 5 0 0,-1 0-1 0 0,1-1 1 0 0,0 1 0 0 0,0-1 0 0 0,0 1 0 0 0,-1-1 0 0 0,1 0 0 0 0,0 0 0 0 0,0 0 0 0 0,0 0 0 0 0,0 0 0 0 0,0 0 0 0 0,0-1-1 0 0,1 1 1 0 0,-1-1 0 0 0,0 1 0 0 0,1-1 0 0 0,-1 0 0 0 0,1 1 0 0 0,-1-1 0 0 0,1 0 0 0 0,0 0 0 0 0,0 0 0 0 0,0 0-1 0 0,0 0 1 0 0,0-1 0 0 0,0 1 0 0 0,1 0 0 0 0,-1 0 0 0 0,1 0 0 0 0,-1-2-5 0 0,-6-75 15 0 0,7 76-5 0 0,15-119 242 0 0,-1 90-426 0 0,0 0 0 0 0,3 1 0 0 0,0 1 0 0 0,2 0 0 0 0,3-1 174 0 0,36-40-10251 0 0,-50 60 3787 0 0</inkml:trace>
  <inkml:trace contextRef="#ctx0" brushRef="#br0" timeOffset="255.914">793 1 4753 0 0,'0'0'513'0'0,"0"0"-158"0"0,0 0 136 0 0,0 0 380 0 0,0 0 376 0 0,0 0 172 0 0,0 0-52 0 0,0 0-234 0 0,0 0-309 0 0,0 0-301 0 0,2 35-213 0 0,4 114-133 0 0,-15-47-16 0 0,-46 115-122 0 0,-4-80-2982 0 0,41-103-635 0 0,5-13-2230 0 0,12-17 3954 0 0</inkml:trace>
  <inkml:trace contextRef="#ctx0" brushRef="#br0" timeOffset="700.415">648 417 0 0 0,'0'0'1067'0'0,"0"0"508"0"0,0 0 40 0 0,0 0-188 0 0,0 0-262 0 0,0 0-274 0 0,0 0-219 0 0,0 0-133 0 0,33 20-71 0 0,100 64-38 0 0,-75-62 191 0 0,-49-23-451 0 0,0-2-39 0 0,0 0 0 0 0,0 0 1 0 0,0-1-1 0 0,0 0 0 0 0,-1-1 1 0 0,0 0-1 0 0,0 0 0 0 0,0-1 1 0 0,0 1-1 0 0,-1-2 0 0 0,0 1 1 0 0,-1-1-1 0 0,1 0 0 0 0,-1-1 0 0 0,-1 1 1 0 0,1-1-1 0 0,-1 0 0 0 0,-1-1 1 0 0,4-6-132 0 0,4-8 150 0 0,0-1-1 0 0,-2 1 1 0 0,0-2 0 0 0,-2 1 0 0 0,-1-1-1 0 0,0 0 1 0 0,-2-1 0 0 0,-2 1 0 0 0,0-1-1 0 0,-1-16-149 0 0,-1 40-13 0 0,-1 1 29 0 0,0 1 1 0 0,1-1-1 0 0,-1 1 1 0 0,0-1 0 0 0,1 0-1 0 0,-1 1 1 0 0,0-1 0 0 0,0 0-1 0 0,0 1 1 0 0,1-1-1 0 0,-1 0 1 0 0,0 1 0 0 0,0-1-1 0 0,0 0 1 0 0,0 1 0 0 0,0-1-1 0 0,0 0 1 0 0,0 1-1 0 0,-1-1 1 0 0,1 0 0 0 0,0 1-1 0 0,0-1 1 0 0,0 0 0 0 0,-1 1-1 0 0,1-1 1 0 0,0 1 0 0 0,-1-1-1 0 0,1 0 1 0 0,0 1-1 0 0,-1-1 1 0 0,1 1 0 0 0,-1-1-1 0 0,1 1 1 0 0,-1-1 0 0 0,1 1-1 0 0,-1 0 1 0 0,1-1-1 0 0,-1 1 1 0 0,1 0 0 0 0,-1-1-1 0 0,0 1 1 0 0,1 0 0 0 0,-1-1-1 0 0,0 1 1 0 0,1 0 0 0 0,-1 0-1 0 0,0 0 1 0 0,1 0-1 0 0,-1 0 1 0 0,0 0 0 0 0,1 0-1 0 0,-1 0-16 0 0,-39 87 7 0 0,27-42 144 0 0,2 2-1 0 0,2-1 1 0 0,2 1 0 0 0,3 0-1 0 0,1 1 1 0 0,2-1 0 0 0,3 19-151 0 0,4-7 675 0 0,-2-17-3751 0 0,-3-15-8792 0 0,-1-26 9592 0 0</inkml:trace>
  <inkml:trace contextRef="#ctx0" brushRef="#br0" timeOffset="1005.665">1291 376 1264 0 0,'0'0'1597'0'0,"0"0"-409"0"0,0 0-116 0 0,0 0 90 0 0,0 0 158 0 0,0 0 56 0 0,0 0-74 0 0,0 0-149 0 0,0 0-180 0 0,0 0-173 0 0,0 0-159 0 0,0 0-118 0 0,0 0-91 0 0,-5 29-57 0 0,-14 90-50 0 0,4-13 511 0 0,-1-11-601 0 0,-1-3-1358 0 0,17-91 219 0 0,0-1-572 0 0,0 0-695 0 0,0 0-829 0 0,0 0-839 0 0,0 0-222 0 0</inkml:trace>
  <inkml:trace contextRef="#ctx0" brushRef="#br0" timeOffset="1370.38">1362 512 0 0 0,'0'0'1155'0'0,"0"0"277"0"0,0 0 91 0 0,0 0-84 0 0,0 0-127 0 0,0 0-174 0 0,0 0-227 0 0,0 0-190 0 0,0 0-188 0 0,0 0-141 0 0,0 0-100 0 0,0 0-94 0 0,-19 21-40 0 0,-60 63-34 0 0,60-59-18 0 0,19-23-60 0 0,1 0-1 0 0,0 0 0 0 0,1 0 0 0 0,-1 0 0 0 0,0-1 0 0 0,1 1 0 0 0,-1 0 0 0 0,1 0 1 0 0,-1-1-1 0 0,1 1 0 0 0,0-1 0 0 0,-1 0 0 0 0,1 1 0 0 0,0-1 0 0 0,0 0 1 0 0,0 0-1 0 0,0 0 0 0 0,0 0 0 0 0,0 0 0 0 0,1-1 0 0 0,-1 1 0 0 0,0-1 0 0 0,0 1 1 0 0,0-1-1 0 0,1 0 0 0 0,-1 0 0 0 0,0 0 0 0 0,1 0-45 0 0,25 8 589 0 0,-26-8-445 0 0,0 1-1 0 0,0 0 1 0 0,0 0 0 0 0,-1 0 0 0 0,1 1 0 0 0,0-1-1 0 0,0 0 1 0 0,-1 1 0 0 0,1-1 0 0 0,-1 1-1 0 0,1-1 1 0 0,-1 1 0 0 0,0 0 0 0 0,0 0 0 0 0,0 0-1 0 0,0-1 1 0 0,0 1 0 0 0,0 0 0 0 0,0 0-1 0 0,0 0 1 0 0,-1 0 0 0 0,1 1 0 0 0,-1-1 0 0 0,0 0-1 0 0,1 0 1 0 0,-1 0 0 0 0,0 0 0 0 0,0 0-1 0 0,-1 0 1 0 0,1 1 0 0 0,0-1 0 0 0,-1 2-144 0 0,1 8 119 0 0,6 34 313 0 0,22-34-4320 0 0,-7-19-7230 0 0,-17 2 7685 0 0</inkml:trace>
  <inkml:trace contextRef="#ctx0" brushRef="#br0" timeOffset="1944.197">1832 63 1328 0 0,'0'0'1711'0'0,"0"0"-492"0"0,0 0-116 0 0,0 0 163 0 0,0 0 215 0 0,0 0 108 0 0,0 0-52 0 0,0 0-184 0 0,0 0-276 0 0,0 0-278 0 0,0 0-181 0 0,0 0-117 0 0,0 0-72 0 0,-1 15-18 0 0,-4 46-27 0 0,8 59 1509 0 0,-9-95-1807 0 0,-1-1 0 0 0,-2 1 0 0 0,0-1 0 0 0,-2-1 0 0 0,0 0 0 0 0,-2 0 0 0 0,-8 10-86 0 0,8-10 3 0 0,7-13-17 0 0,0-1 14 0 0,1 0 0 0 0,-1 0-1 0 0,2 1 1 0 0,-1 0 0 0 0,1 0 0 0 0,1 0 0 0 0,0 0 0 0 0,0 0-1 0 0,1 1 1 0 0,0-1 0 0 0,1 1 0 0 0,50-3 342 0 0,76-15 463 0 0,21 21-625 0 0,-142-27-3542 0 0,-8-3-7123 0 0,1 12 3717 0 0</inkml:trace>
  <inkml:trace contextRef="#ctx0" brushRef="#br0" timeOffset="2168.901">1476 339 7634 0 0,'0'0'1423'0'0,"0"0"-369"0"0,0 0-77 0 0,0 0 235 0 0,0 0 170 0 0,0 0-85 0 0,0 0-238 0 0,0 0-185 0 0,38 0-124 0 0,117 0-87 0 0,134-3 1031 0 0,-178 3-3643 0 0,-74 0-1727 0 0,-1 0-3737 0 0,-20 0 432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0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23 689 0 0 0,'0'0'1192'0'0,"0"0"194"0"0,0 0 40 0 0,0 0-81 0 0,0 0-157 0 0,0 0-175 0 0,0 0-140 0 0,0 0-149 0 0,31 2-134 0 0,101 3-103 0 0,-31 0 655 0 0,120-2-280 0 0,-194-8-2362 0 0,-22-1-7909 0 0,-5 6 8090 0 0</inkml:trace>
  <inkml:trace contextRef="#ctx0" brushRef="#br0" timeOffset="199.335">0 929 0 0 0,'0'0'1395'0'0,"0"0"8"0"0,0 0-27 0 0,0 0-116 0 0,34-1-202 0 0,104-6-183 0 0,136-18 1872 0 0,-209 17-2851 0 0,2-1-1665 0 0,-23 7-3131 0 0,-30 2 1559 0 0</inkml:trace>
  <inkml:trace contextRef="#ctx0" brushRef="#br0" timeOffset="627.629">1000 373 5281 0 0,'0'0'1962'0'0,"0"0"-331"0"0,0 0-295 0 0,0 0-184 0 0,0 0-74 0 0,0 0-74 0 0,0 0-126 0 0,0 0-139 0 0,0 0-98 0 0,0 0-78 0 0,0 0-72 0 0,34-14-83 0 0,108-40-59 0 0,-60 37 175 0 0,25 17-1 0 0,-106 2-516 0 0,0 0-1 0 0,0 0 1 0 0,0 0 0 0 0,-1 1-1 0 0,1-1 1 0 0,-1 0 0 0 0,1 0-1 0 0,-1 0 1 0 0,0 1 0 0 0,0-1-1 0 0,0 0 1 0 0,0 0 0 0 0,-1 0-1 0 0,1 1 1 0 0,-1-1 0 0 0,1 0-1 0 0,-1 0 1 0 0,0 0 0 0 0,1 0-1 0 0,-1 0 1 0 0,0 0 0 0 0,0 0-1 0 0,-1 0 1 0 0,1 0 0 0 0,0 0-1 0 0,-1-1 1 0 0,1 1 0 0 0,-1 0-1 0 0,1-1 1 0 0,-1 1 0 0 0,0-1-1 0 0,0 0 1 0 0,0 0 0 0 0,1 1-1 0 0,-1-1 1 0 0,0-1 0 0 0,-1 2-7 0 0,-226 151 372 0 0,228-152-366 0 0,-1 0 1 0 0,1 0-1 0 0,0 1 0 0 0,-1-1 1 0 0,1 0-1 0 0,0 1 0 0 0,0-1 1 0 0,0 1-1 0 0,0-1 0 0 0,1 1 1 0 0,-1-1-1 0 0,0 1 1 0 0,1 0-1 0 0,-1-1 0 0 0,1 1 1 0 0,-1 0-1 0 0,1-1 0 0 0,0 1 1 0 0,-1 0-1 0 0,1 0 1 0 0,0-1-1 0 0,0 1 0 0 0,1 0 1 0 0,-1 0-1 0 0,0-1 0 0 0,0 1 1 0 0,1 0-1 0 0,-1 0 0 0 0,1-1 1 0 0,0 1-1 0 0,-1-1 1 0 0,1 1-1 0 0,0 0 0 0 0,0-1 1 0 0,0 0-1 0 0,0 1 0 0 0,0-1 1 0 0,0 1-1 0 0,1-1 1 0 0,-1 0-1 0 0,0 0 0 0 0,1 0 1 0 0,-1 0-1 0 0,1 0 0 0 0,-1 0 1 0 0,1 0-1 0 0,-1 0 0 0 0,1-1 1 0 0,1 1-7 0 0,20 9 88 0 0,0-2 0 0 0,0-1 0 0 0,1 0 0 0 0,0-2 0 0 0,1-1 0 0 0,-1-1 0 0 0,1-1 0 0 0,0-1 0 0 0,-1-1 0 0 0,22-3-88 0 0,0 3-140 0 0,92-19-4774 0 0,-52-13-8161 0 0,-71 24 10833 0 0</inkml:trace>
  <inkml:trace contextRef="#ctx0" brushRef="#br0" timeOffset="864.881">2187 310 4881 0 0,'0'0'2024'0'0,"0"0"-485"0"0,0 0-272 0 0,0 0-93 0 0,0 0-66 0 0,0 0-36 0 0,0 0-94 0 0,-30 25-134 0 0,-101 78-129 0 0,-60 24 539 0 0,-43 30-1150 0 0,-123 84-1231 0 0,121-77-5712 0 0,208-141 3589 0 0,12-6-1955 0 0,12-12 4666 0 0</inkml:trace>
  <inkml:trace contextRef="#ctx0" brushRef="#br0" timeOffset="1282.389">1895 848 0 0 0,'0'0'984'0'0,"0"0"510"0"0,0 0 118 0 0,0 0 2 0 0,0 0-8 0 0,0 0-49 0 0,0 0-195 0 0,0 0-377 0 0,0 0-396 0 0,0 0-320 0 0,0 0-160 0 0,-4-1-6 0 0,-4 1-8 0 0,0 0 1 0 0,-1 1-1 0 0,1 0 1 0 0,0 0-1 0 0,0 1 1 0 0,0 0-1 0 0,0 1 1 0 0,0 0-1 0 0,0 0 1 0 0,1 0-1 0 0,0 1 1 0 0,-1 0-1 0 0,1 1 1 0 0,-3 2-96 0 0,-20 9 547 0 0,-79 44 1222 0 0,109-60-1770 0 0,-1 0 0 0 0,0 1 0 0 0,1-1 0 0 0,-1 1 0 0 0,1-1 0 0 0,-1 0 0 0 0,1 1 0 0 0,-1-1 0 0 0,0 1 0 0 0,1-1 0 0 0,0 1 0 0 0,-1 0 0 0 0,1-1 0 0 0,-1 1 0 0 0,1-1 0 0 0,0 1 0 0 0,-1 0 0 0 0,1-1 0 0 0,0 1 0 0 0,0 0 0 0 0,-1-1 0 0 0,1 1 0 0 0,0 0 1 0 0,0 0-1 0 0,0-1 0 0 0,0 1 0 0 0,0 0 0 0 0,0-1 0 0 0,0 1 0 0 0,0 0 0 0 0,0 0 0 0 0,0-1 0 0 0,0 1 0 0 0,1 0 0 0 0,-1-1 0 0 0,0 1 0 0 0,1 0 0 0 0,-1-1 0 0 0,0 1 0 0 0,1 0 0 0 0,-1-1 0 0 0,0 1 0 0 0,1-1 0 0 0,-1 1 0 0 0,1-1 0 0 0,-1 1 0 0 0,1-1 0 0 0,0 1 0 0 0,-1-1 0 0 0,1 0 0 0 0,-1 1 0 0 0,1-1 0 0 0,0 0 0 0 0,-1 1 1 0 0,1-1-1 0 0,0 0 0 0 0,-1 0 0 0 0,1 1 0 0 0,0-1 0 0 0,0 0 0 0 0,-1 0 0 0 0,1 0 0 0 0,0 0 0 0 0,0 0 1 0 0,51 8 175 0 0,-48-8-164 0 0,50 3 110 0 0,-24-2-117 0 0,-1 1 0 0 0,1 1-1 0 0,-1 1 1 0 0,0 2 0 0 0,0 1 0 0 0,11 5-4 0 0,-36-11 41 0 0,1 1 0 0 0,-1-1-1 0 0,0 1 1 0 0,0 0 0 0 0,1 1 0 0 0,-1-1 0 0 0,-1 1 0 0 0,1 0 0 0 0,0-1-1 0 0,-1 2 1 0 0,1-1 0 0 0,-1 0 0 0 0,0 1 0 0 0,0-1 0 0 0,0 1 0 0 0,-1 0 0 0 0,1 0-1 0 0,-1 0 1 0 0,0 1 0 0 0,0-1 0 0 0,0 0 0 0 0,-1 1 0 0 0,0-1 0 0 0,1 1-1 0 0,-2-1 1 0 0,1 1 0 0 0,0 0 0 0 0,-1-1 0 0 0,0 1 0 0 0,0 0 0 0 0,0-1 0 0 0,-1 1-1 0 0,0 0 1 0 0,0-1 0 0 0,0 1 0 0 0,0-1 0 0 0,-1 1 0 0 0,1-1 0 0 0,-1 1 0 0 0,0-1-1 0 0,-1 0 1 0 0,1 0 0 0 0,-1 0 0 0 0,1-1 0 0 0,-2 2-41 0 0,-70 56 463 0 0,63-56-831 0 0,-70 29 32 0 0,53-31-2976 0 0,1-8-3867 0 0,21 1 3009 0 0,2 0 1028 0 0</inkml:trace>
  <inkml:trace contextRef="#ctx0" brushRef="#br0" timeOffset="1528.879">1797 833 9738 0 0,'0'0'1516'0'0,"0"0"-223"0"0,0 0-125 0 0,0 0-75 0 0,0 0-146 0 0,0 0-172 0 0,36-4-117 0 0,114-10-101 0 0,-35 13 287 0 0,246 23-1084 0 0,-315-21-2918 0 0,-30-1-1940 0 0,-7 0-4875 0 0</inkml:trace>
  <inkml:trace contextRef="#ctx0" brushRef="#br0" timeOffset="2216.74">2823 325 0 0 0,'0'0'3025'0'0,"0"0"-1873"0"0,0 0-673 0 0,0 0-127 0 0,0 0 112 0 0,0 0 253 0 0,0 0 246 0 0,0 0 124 0 0,0 0-49 0 0,0 0-150 0 0,0 0-141 0 0,0 0-150 0 0,10 37-123 0 0,33 117-85 0 0,12 6 308 0 0,24 162-232 0 0,-73-237 375 0 0,-6-85-407 0 0,0 0 157 0 0,0 0 95 0 0,0-22 1117 0 0,2 8-1600 0 0,0 0 1 0 0,1 0-1 0 0,0 0 0 0 0,1 0 1 0 0,1 1-1 0 0,0-1 1 0 0,1 2-1 0 0,0-1 1 0 0,2-1-203 0 0,9-21 246 0 0,71-149-629 0 0,7 4-1 0 0,45-54 384 0 0,-101 160-3111 0 0,-24 42-7312 0 0,-13 31 4772 0 0</inkml:trace>
  <inkml:trace contextRef="#ctx0" brushRef="#br0" timeOffset="2704.611">3419 925 3361 0 0,'0'0'1167'0'0,"0"0"48"0"0,0 0 116 0 0,0 0 107 0 0,0 0-53 0 0,0 0-220 0 0,0 0-252 0 0,0 0-215 0 0,0 0-166 0 0,0 0-162 0 0,0 0-125 0 0,0 0-78 0 0,32-12-18 0 0,98-34-14 0 0,-60 34 81 0 0,-69 12-212 0 0,1 1 0 0 0,-1-1 1 0 0,0 0-1 0 0,1 1 0 0 0,-1-1 0 0 0,0 1 0 0 0,0-1 1 0 0,1 1-1 0 0,-1-1 0 0 0,0 1 0 0 0,0 0 0 0 0,0 0 0 0 0,0 0 1 0 0,0 0-1 0 0,0 0 0 0 0,0 0 0 0 0,0 0 0 0 0,0 0 1 0 0,0 0-1 0 0,-1 0 0 0 0,1 0 0 0 0,0 0 0 0 0,-1 1 1 0 0,1-1-1 0 0,-1 0 0 0 0,1 1 0 0 0,-1-1 0 0 0,0 0 0 0 0,1 1 1 0 0,-1-1-1 0 0,0 0 0 0 0,0 1 0 0 0,0-1 0 0 0,0 0 1 0 0,0 1-1 0 0,0-1 0 0 0,-1 0 0 0 0,1 1 0 0 0,0-1 0 0 0,-1 0 1 0 0,1 1-1 0 0,-1-1 0 0 0,1 0 0 0 0,-1 0 0 0 0,1 1 1 0 0,-1-1-1 0 0,0 0 0 0 0,0 0 0 0 0,0 0 0 0 0,0 0 1 0 0,0 0-1 0 0,0 0 0 0 0,0 0 0 0 0,0 0 0 0 0,0-1 0 0 0,0 1 1 0 0,0 0-1 0 0,-1 0-4 0 0,-115 80 1340 0 0,115-79-1297 0 0,0 0 0 0 0,-1 0 1 0 0,1 0-1 0 0,0 0 0 0 0,0 1 0 0 0,0-1 0 0 0,0 1 0 0 0,1-1 1 0 0,-1 1-1 0 0,1 0 0 0 0,-1 0 0 0 0,1 0 0 0 0,0 0 0 0 0,0 0 0 0 0,1 0 1 0 0,-1 0-1 0 0,0 0 0 0 0,1 0 0 0 0,0 0 0 0 0,0 0 0 0 0,0 0 1 0 0,0 0-1 0 0,0 1 0 0 0,1-1 0 0 0,-1 0-43 0 0,3 1 39 0 0,-1 0 0 0 0,1 0 1 0 0,0-1-1 0 0,1 1 0 0 0,-1-1 0 0 0,0 0 0 0 0,1 0 0 0 0,0 0 1 0 0,0 0-1 0 0,-1-1 0 0 0,2 1 0 0 0,-1-1 0 0 0,0 0 0 0 0,0 0 1 0 0,1-1-1 0 0,3 2-39 0 0,-1-2-5 0 0,1 1 1 0 0,-1-1 0 0 0,0 0-1 0 0,1 0 1 0 0,0-1-1 0 0,-1 0 1 0 0,1-1 0 0 0,-1 0-1 0 0,1 0 1 0 0,-1 0-1 0 0,0-1 1 0 0,1 0 0 0 0,6-3 4 0 0,18-13-2473 0 0,-5-9-3523 0 0,-19 17 1350 0 0,0 2 42 0 0</inkml:trace>
  <inkml:trace contextRef="#ctx0" brushRef="#br0" timeOffset="3101.176">2718 16 0 0 0,'0'0'1308'0'0,"0"0"-145"0"0,0 0 139 0 0,0 0 291 0 0,0 0 121 0 0,0 0-124 0 0,0 0-247 0 0,36-1-268 0 0,116-1-244 0 0,95 19 813 0 0,30-3-2422 0 0,-94-13-7825 0 0,-149-1 4421 0 0</inkml:trace>
  <inkml:trace contextRef="#ctx0" brushRef="#br0" timeOffset="3767.898">2348 1 0 0 0,'0'0'1142'0'0,"0"0"203"0"0,0 0-7 0 0,0 0-134 0 0,0 0-162 0 0,0 0-152 0 0,0 0-99 0 0,5 36-64 0 0,21 116-65 0 0,17 28 739 0 0,-27-98-1326 0 0,-5 0 1 0 0,-3 2-1 0 0,-4-1 0 0 0,-3 0 0 0 0,-4 3-75 0 0,-1-54-430 0 0,-2-1 0 0 0,-1 1 0 0 0,-1-1-1 0 0,-1-1 1 0 0,-2 0 0 0 0,-1 0 0 0 0,-2-1 0 0 0,0-1-1 0 0,-2 0 1 0 0,-4 3 430 0 0,-102 97-6616 0 0,106-116 6616 0 0</inkml:trace>
  <inkml:trace contextRef="#ctx0" brushRef="#br0" timeOffset="4380.9">899 12 0 0 0,'-19'38'815'0'0,"-57"122"17"0"0,45-53 386 0 0,29-83-914 0 0,-5 49 456 0 0,3 1 0 0 0,4-1 0 0 0,4 11-760 0 0,0-43 22 0 0,1-1-1 0 0,2 0 0 0 0,2-1 1 0 0,2 0-1 0 0,1 0 0 0 0,8 14-21 0 0,64 126-3793 0 0,-68-148 2009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0:59:18.0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0,'0'0'820'0'0,"0"0"448"0"0,0 0 187 0 0,33 0 66 0 0,109 0-40 0 0,214-21 4158 0 0,-271 12-5396 0 0,-13 1-439 0 0,30-2-1638 0 0,-33 7-4658 0 0,-52 3 2587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3897 0 0,'0'0'1192'0'0,"0"0"-108"0"0,0 0-53 0 0,0 0 81 0 0,0 0 102 0 0,0 0 36 0 0,0 0-81 0 0,0 0-150 0 0,0 0-112 0 0,0 0-67 0 0,0 0-90 0 0,0 0-113 0 0,0 0-119 0 0,16 16-97 0 0,47 53-66 0 0,-58-64-302 0 0,-1 1 0 0 0,0-1 1 0 0,0 1-1 0 0,0 0 1 0 0,-1 0-1 0 0,0 0 0 0 0,0 1 1 0 0,0-1-1 0 0,-1 1 0 0 0,0 0 1 0 0,0 0-1 0 0,0 4-53 0 0,4 14 147 0 0,19 77 71 0 0,-5 1 0 0 0,-4 1 0 0 0,-3 17-218 0 0,-12-110 4 0 0,9 27 550 0 0,2-68 807 0 0,144-337 166 0 0,-145 341-1545 0 0,40-102 172 0 0,-37 39-748 0 0,-14 88 23 0 0,0 1-476 0 0,0 0-517 0 0,1 15-3544 0 0,1-1 195 0 0,-1-2-3709 0 0</inkml:trace>
  <inkml:trace contextRef="#ctx0" brushRef="#br0" timeOffset="436.529">529 501 7034 0 0,'0'0'1441'0'0,"0"0"-245"0"0,0 0-33 0 0,0 0 18 0 0,0 0-107 0 0,0 0-188 0 0,0 0-205 0 0,0 0-163 0 0,0 0-130 0 0,0 0-103 0 0,0 0-75 0 0,0 0-61 0 0,15-4-38 0 0,78-17 46 0 0,-89 19-153 0 0,1 2 0 0 0,0-1 0 0 0,0 0 0 0 0,-1 1-1 0 0,1 0 1 0 0,0 0 0 0 0,0 0 0 0 0,-1 1 0 0 0,1-1 0 0 0,0 1-1 0 0,-1 0 1 0 0,1 1 0 0 0,-1-1 0 0 0,1 1 0 0 0,-1 0 0 0 0,1 0 0 0 0,0 1-4 0 0,-4 0 14 0 0,-1-1 0 0 0,0 1 0 0 0,1 0 1 0 0,-1 0-1 0 0,0 0 0 0 0,0 0 0 0 0,-1 0 1 0 0,1 0-1 0 0,-1-1 0 0 0,1 1 0 0 0,-1 0 1 0 0,0 0-1 0 0,0-1 0 0 0,0 1 0 0 0,-1 0 0 0 0,1-1 1 0 0,0 1-1 0 0,-1-1 0 0 0,0 0 0 0 0,0 1 1 0 0,1-1-1 0 0,-1 0 0 0 0,-1 0 0 0 0,1 0 1 0 0,-2 1-15 0 0,3-2 4 0 0,-20 22 125 0 0,15-18-84 0 0,0-1 0 0 0,1 2 0 0 0,0-1 0 0 0,0 0 0 0 0,0 1 0 0 0,1 0 0 0 0,0 0 0 0 0,0 1 0 0 0,0-1 0 0 0,1 1 0 0 0,0-1 0 0 0,0 1 0 0 0,1 0 0 0 0,0 0 0 0 0,0 2-45 0 0,3-7 15 0 0,1 0 1 0 0,-1 0 0 0 0,1 0-1 0 0,0 0 1 0 0,0 0 0 0 0,0 0-1 0 0,0-1 1 0 0,0 1 0 0 0,0 0-1 0 0,1-1 1 0 0,-1 0 0 0 0,1 1-1 0 0,-1-1 1 0 0,0 0 0 0 0,1 0-1 0 0,0-1 1 0 0,-1 1 0 0 0,1-1-1 0 0,-1 1 1 0 0,1-1 0 0 0,0 0-1 0 0,0 1 1 0 0,-1-2 0 0 0,1 1-1 0 0,0 0 1 0 0,-1 0 0 0 0,1-1-1 0 0,0 1 1 0 0,0-2-16 0 0,5 2 33 0 0,107-20-129 0 0,-47-18-3652 0 0,-42 19-4496 0 0,-18 12 2141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5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1 240 0 0 0,'0'0'300'0'0,"0"0"290"0"0,0 0 296 0 0,0 0 237 0 0,0 0 136 0 0,0 0-32 0 0,0 0-92 0 0,0 0-93 0 0,0 0-54 0 0,8 0-32 0 0,150 8 3578 0 0,-87-1-3977 0 0,0-2 0 0 0,0-4 0 0 0,19-4-557 0 0,79-28-694 0 0,-60-3-3597 0 0,-82 28 781 0 0,-10 4-1990 0 0,-13 2 3784 0 0</inkml:trace>
  <inkml:trace contextRef="#ctx0" brushRef="#br0" timeOffset="297.114">62 516 0 0 0,'0'0'771'0'0,"0"0"205"0"0,0 0 227 0 0,0 0 241 0 0,0 0 134 0 0,0 0-48 0 0,0 0-113 0 0,0 0-112 0 0,0 0-120 0 0,0 0-147 0 0,0 0-159 0 0,31-2-129 0 0,99-8-94 0 0,-15 14 810 0 0,-19 5-847 0 0,6-1-2432 0 0,-34-5-5789 0 0,-55-4 3870 0 0,-3-2 62 0 0</inkml:trace>
  <inkml:trace contextRef="#ctx0" brushRef="#br0" timeOffset="712.259">345 1 3369 0 0,'0'0'931'0'0,"0"0"-54"0"0,0 0 146 0 0,0 0 221 0 0,0 0 185 0 0,0 0 24 0 0,0 0-193 0 0,0 0-309 0 0,0 0-299 0 0,0 0-263 0 0,0 0-191 0 0,0 0-72 0 0,-7-1 215 0 0,9 7-213 0 0,0-1 0 0 0,1 1 0 0 0,-1-1 0 0 0,1 0 0 0 0,0 0 0 0 0,1-1 0 0 0,-1 1-1 0 0,1 0 1 0 0,0-1 0 0 0,0 0 0 0 0,0 0 0 0 0,1 0 0 0 0,2 1-128 0 0,202 117 1399 0 0,-181-104-1361 0 0,-19-15-35 0 0,-1 1 0 0 0,0 0 0 0 0,0 0 0 0 0,0 1 1 0 0,0 0-1 0 0,-1 0 0 0 0,0 1 0 0 0,0 0 0 0 0,0 0 0 0 0,-1 0 1 0 0,0 1-1 0 0,0 0 0 0 0,-1 0 0 0 0,0 1 0 0 0,0-1 0 0 0,-1 1 1 0 0,1 0-1 0 0,-2 1 0 0 0,1-1 0 0 0,-1 1 0 0 0,-1-1 0 0 0,1 1 1 0 0,-2 0-1 0 0,1 0 0 0 0,-1 0 0 0 0,0 7-3 0 0,-5-6 40 0 0,-1-1 0 0 0,0 1 0 0 0,0-1 0 0 0,-1-1 0 0 0,0 1 0 0 0,-1-1 0 0 0,0 0-1 0 0,0 0 1 0 0,-1-1 0 0 0,0 0 0 0 0,0 0 0 0 0,0-1 0 0 0,-1 0 0 0 0,0-1 0 0 0,-5 3-40 0 0,-271 154-206 0 0,267-141-1835 0 0,16-2-6408 0 0,2-15 1121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3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4 480 0 0,'0'0'1796'0'0,"0"0"-626"0"0,0 0-282 0 0,0 0 31 0 0,0 0 199 0 0,0 0 117 0 0,0 0 9 0 0,0 0-113 0 0,0 0-131 0 0,0 0-132 0 0,35-1-158 0 0,111-2-201 0 0,117 14-199 0 0,-157 2-2356 0 0,-8 0-6065 0 0,-77-10 4890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0,'0'0'1096'0'0,"0"0"274"0"0,0 0 262 0 0,0 0 57 0 0,0 0-140 0 0,0 0-160 0 0,0 0-171 0 0,0 0-167 0 0,0 0-174 0 0,0 0-128 0 0,33 0-89 0 0,102 0-52 0 0,216 11 1146 0 0,-289-7-5953 0 0,-21-4-5772 0 0,-35 0 8499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2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5385 0 0,'0'0'1103'0'0,"0"0"-381"0"0,0 0 116 0 0,0 0 313 0 0,0 0 130 0 0,0 0-97 0 0,0 0-231 0 0,0 0-230 0 0,32 3-152 0 0,105 7-115 0 0,61-21 303 0 0,-126 2-1523 0 0,-54 7 144 0 0,26-2-1819 0 0,-14-1-2769 0 0,-13 1-887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2833 0 0,'0'0'1748'0'0,"0"0"-84"0"0,0 0 111 0 0,0 0 106 0 0,0 0-145 0 0,0 0-289 0 0,34-3-275 0 0,108-10-211 0 0,124 4 1827 0 0,-209 29-2588 0 0,-56-19-190 0 0,0 0 1 0 0,0 0 0 0 0,0 0-1 0 0,0 0 1 0 0,0 0 0 0 0,-1 0 0 0 0,1 0-1 0 0,0 0 1 0 0,-1 0 0 0 0,1 0-1 0 0,-1 0 1 0 0,1 0 0 0 0,-1 0 0 0 0,1 1-1 0 0,-1-1 1 0 0,0 0 0 0 0,0 0-1 0 0,0 1 1 0 0,0-1 0 0 0,0 0 0 0 0,0 0-1 0 0,0 0 1 0 0,0 1 0 0 0,0-1-1 0 0,0 0 1 0 0,-1 0 0 0 0,1 1-1 0 0,0-1 1 0 0,-1 0 0 0 0,1 0 0 0 0,-1 0-1 0 0,1 0 1 0 0,-1 0 0 0 0,0 0-1 0 0,1 0 1 0 0,-1 0 0 0 0,0 0 0 0 0,0 0-1 0 0,0 0 1 0 0,0 0 0 0 0,0-1-1 0 0,0 1 1 0 0,0 0 0 0 0,0 0 0 0 0,0-1-1 0 0,0 1-10 0 0,-30 21 64 0 0,0-2-1 0 0,-1 0 1 0 0,-1-2 0 0 0,-28 10-64 0 0,-43 25 223 0 0,89-45-160 0 0,10-7-34 0 0,1 1 0 0 0,0-1 0 0 0,0 1 0 0 0,0 1 0 0 0,0-1 0 0 0,0 0 1 0 0,0 1-1 0 0,0 0 0 0 0,1 0 0 0 0,-1 0 0 0 0,1 0 0 0 0,0 1 0 0 0,0-1 1 0 0,0 1-1 0 0,1 0 0 0 0,-1 0 0 0 0,1 0 0 0 0,0 0 0 0 0,0 0 0 0 0,0 0 1 0 0,0 3-30 0 0,4-4 38 0 0,1 0 1 0 0,0 0-1 0 0,-1 0 1 0 0,1 0 0 0 0,0-1-1 0 0,0 1 1 0 0,1-1 0 0 0,-1 0-1 0 0,0 0 1 0 0,1 0-1 0 0,0 0 1 0 0,-1-1 0 0 0,1 1-1 0 0,0-1 1 0 0,0 0-1 0 0,0 0 1 0 0,-1 0 0 0 0,1-1-1 0 0,0 1 1 0 0,0-1 0 0 0,0 0-1 0 0,0 0 1 0 0,0-1-1 0 0,3 0-38 0 0,64 3-410 0 0,1-3 0 0 0,-1-3 0 0 0,1-3 0 0 0,39-11 410 0 0,-48 8-5358 0 0,-51 9 2384 0 0,11-3-7830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3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36 0 0 0,'0'0'621'0'0,"0"0"116"0"0,0 0 180 0 0,0 0 230 0 0,0 0 167 0 0,0 0 37 0 0,0 0-90 0 0,0 0-125 0 0,0 0-142 0 0,0 0-192 0 0,0 0-177 0 0,-10-1-182 0 0,-47-6 326 0 0,-11 47 1266 0 0,50-25 123 0 0,18-14-1934 0 0,0-1 14 0 0,0 0 4 0 0,0 0 9 0 0,0 0-8 0 0,0 0-6 0 0,0 0-15 0 0,0 0-28 0 0,0 0-24 0 0,0 0-44 0 0,0 0-23 0 0,0 0-22 0 0,0 0-17 0 0,0 0-14 0 0,0 0-14 0 0,0 0-27 0 0,-4 40 62 0 0,4-37-43 0 0,-1 0 0 0 0,1 0 0 0 0,0 0 0 0 0,0 0 0 0 0,0 0 0 0 0,0 1 0 0 0,0-1 0 0 0,0 0 0 0 0,1 0 1 0 0,0 0-1 0 0,0 0 0 0 0,0-1 0 0 0,0 1 0 0 0,0 0 0 0 0,0 0 0 0 0,1 0 0 0 0,-1-1 0 0 0,1 1 0 0 0,0-1 0 0 0,0 1 0 0 0,0-1 0 0 0,0 0 1 0 0,0 0-1 0 0,0 0 0 0 0,1 0 0 0 0,-1 0 0 0 0,1 0 0 0 0,-1-1 0 0 0,1 1 0 0 0,0-1 0 0 0,-1 1 0 0 0,1-1 0 0 0,0 0 0 0 0,0 0 1 0 0,3 0-29 0 0,142 3 605 0 0,-146-4-603 0 0,0 1 1 0 0,1-1-1 0 0,-1 0 1 0 0,0 1-1 0 0,0-1 0 0 0,0 1 1 0 0,0 0-1 0 0,0 0 0 0 0,0 0 1 0 0,0 0-1 0 0,0 0 0 0 0,0 0 1 0 0,-1 0-1 0 0,1 1 1 0 0,0-1-1 0 0,-1 1 0 0 0,1-1 1 0 0,-1 1-1 0 0,1 0 0 0 0,-1-1 1 0 0,0 1-1 0 0,0 0 1 0 0,0 0-1 0 0,0 0 0 0 0,0 0 1 0 0,0 0-1 0 0,0 0 0 0 0,-1 0 1 0 0,1 0-1 0 0,-1 0 1 0 0,1 1-1 0 0,-1-1 0 0 0,0 0 1 0 0,0 0-1 0 0,0 0 0 0 0,0 1 1 0 0,0-1-1 0 0,-1 1-2 0 0,0 3-3 0 0,0 1 0 0 0,-1-1 0 0 0,1 0 0 0 0,-1-1 1 0 0,-1 1-1 0 0,1 0 0 0 0,-1-1 0 0 0,0 1 0 0 0,0-1 0 0 0,-1 0 0 0 0,1 0 0 0 0,-1 0 0 0 0,-2 1 3 0 0,-70 40-1756 0 0,58-41-3444 0 0,-1-4-4688 0 0,19-1 6221 0 0</inkml:trace>
  <inkml:trace contextRef="#ctx0" brushRef="#br0" timeOffset="277.353">61 28 360 0 0,'0'0'1328'0'0,"0"0"-390"0"0,0 0-82 0 0,0 0 208 0 0,0 0 270 0 0,0 0 170 0 0,0 0 29 0 0,0 0-2 0 0,0 0-64 0 0,0 0-128 0 0,0 0-150 0 0,0 0-215 0 0,0 0-190 0 0,12 2-91 0 0,91 4 985 0 0,68-8 86 0 0,-85 1-4648 0 0,1 0-9844 0 0,-76 1 8004 0 0</inkml:trace>
  <inkml:trace contextRef="#ctx0" brushRef="#br0" timeOffset="928.915">689 146 0 0 0,'0'0'240'0'0,"0"0"702"0"0,0 0 187 0 0,0 0 98 0 0,0 0 39 0 0,0 0-115 0 0,0 0-223 0 0,0 0-272 0 0,0 0-260 0 0,0 0-172 0 0,0 0-115 0 0,0 0-79 0 0,-24 9-44 0 0,-70 30 6 0 0,93-40 10 0 0,0 1-1 0 0,0 0 0 0 0,0 0 0 0 0,0 0 1 0 0,0 0-1 0 0,1 0 0 0 0,-1 0 0 0 0,0 0 1 0 0,0 0-1 0 0,0 0 0 0 0,0 1 1 0 0,0-1-1 0 0,0 0 0 0 0,1 0 0 0 0,-1 1 1 0 0,0-1-1 0 0,0 1 0 0 0,0-1 0 0 0,1 1 1 0 0,-1-1-1 0 0,0 1 0 0 0,0-1 0 0 0,1 1 1 0 0,-1 0-1 0 0,1-1 0 0 0,-1 1 0 0 0,1 0 1 0 0,-1 0-1 0 0,1-1 0 0 0,-1 1 0 0 0,1 0 1 0 0,-1 0-1 0 0,1 0 0 0 0,0-1 0 0 0,0 1 1 0 0,-1 0-1 0 0,1 0 0 0 0,0 0 0 0 0,0 0 1 0 0,0 0-1 0 0,0 0 0 0 0,0 0 1 0 0,0 0-1 0 0,0-1 0 0 0,0 1 0 0 0,0 0 1 0 0,1 0-1 0 0,-1 0-1 0 0,1 2 15 0 0,-1-1 30 0 0,-1 1-1 0 0,1-1 0 0 0,-1 0 0 0 0,1 1 0 0 0,0-1 0 0 0,0 1 1 0 0,0-1-1 0 0,1 0 0 0 0,-1 1 0 0 0,0-1 0 0 0,1 1 1 0 0,0-1-1 0 0,-1 0 0 0 0,1 0 0 0 0,0 1 0 0 0,0-1 0 0 0,0 0 1 0 0,1 0-1 0 0,-1 0 0 0 0,0 0 0 0 0,1 0 0 0 0,-1 0 0 0 0,1-1 1 0 0,0 1-1 0 0,-1 0 0 0 0,1-1 0 0 0,0 1 0 0 0,0-1 0 0 0,0 0 1 0 0,0 0-1 0 0,1 1 0 0 0,-1-1 0 0 0,0-1 0 0 0,0 1 0 0 0,1 0 1 0 0,-1 0-1 0 0,0-1 0 0 0,1 0 0 0 0,-1 1 0 0 0,0-1 1 0 0,1 0-45 0 0,6 0 256 0 0,1-1 0 0 0,-1 0 1 0 0,1-1-1 0 0,-1 1 0 0 0,0-2 1 0 0,0 1-1 0 0,0-1 0 0 0,0-1 1 0 0,-1 0-1 0 0,1 0 0 0 0,-1-1 1 0 0,0 1-1 0 0,0-2 0 0 0,2-2-256 0 0,33-16 454 0 0,77-39 36 0 0,-119 63-503 0 0,0 0-1 0 0,1-1 0 0 0,-1 1 0 0 0,1 0 0 0 0,-1 0 0 0 0,1 1 0 0 0,-1-1 0 0 0,1 0 0 0 0,-1 0 0 0 0,0 1 0 0 0,1-1 0 0 0,-1 1 1 0 0,0-1-1 0 0,1 1 0 0 0,-1 0 0 0 0,0-1 0 0 0,0 1 0 0 0,1 0 0 0 0,-1 0 0 0 0,0 0 0 0 0,0 0 0 0 0,0 0 0 0 0,0 0 1 0 0,0 0-1 0 0,0 0 0 0 0,-1 0 0 0 0,1 0 0 0 0,0 1 0 0 0,0-1 0 0 0,-1 0 0 0 0,1 1 0 0 0,-1-1 0 0 0,1 0 0 0 0,-1 1 0 0 0,0-1 1 0 0,1 1-1 0 0,-1-1 0 0 0,0 0 0 0 0,0 1 0 0 0,0-1 0 0 0,0 1 0 0 0,0-1 0 0 0,-1 1 0 0 0,1-1 0 0 0,0 0 0 0 0,-1 1 0 0 0,1-1 1 0 0,0 1-1 0 0,-1-1 0 0 0,0 1 14 0 0,1 2 21 0 0,-1 23-108 0 0,-2 0 0 0 0,-1 0 0 0 0,-1 0 0 0 0,-1-1 0 0 0,-1 0 1 0 0,-1 0-1 0 0,-2-1 0 0 0,0 0 0 0 0,-10 15 87 0 0,9-19-147 0 0,2-2-132 0 0,0-1 1 0 0,-1 0-1 0 0,-1 0 1 0 0,-1-1-1 0 0,0 0 1 0 0,-2-1-1 0 0,0-1 1 0 0,0 0-1 0 0,-17 13 279 0 0,-36 0-1316 0 0,66-28 1337 0 0,-1 1-1 0 0,1-1 1 0 0,-1 0-1 0 0,1 0 1 0 0,-1 0 0 0 0,1 0-1 0 0,-1 0 1 0 0,1 0 0 0 0,-1 0-1 0 0,1 0 1 0 0,-1-1-1 0 0,1 1 1 0 0,-1 0 0 0 0,1-1-1 0 0,0 0 1 0 0,-1 1 0 0 0,1-1-1 0 0,0 0 1 0 0,-1 1-1 0 0,1-1 1 0 0,0 0 0 0 0,0 0-1 0 0,0 0 1 0 0,0 0 0 0 0,-1 0-1 0 0,2-1 1 0 0,-1 1 0 0 0,0 0-1 0 0,0 0 1 0 0,0-1-1 0 0,0 1 1 0 0,1 0 0 0 0,-1-1-1 0 0,1 1 1 0 0,-1 0 0 0 0,1-1-1 0 0,0 1 1 0 0,-1-1-1 0 0,1 1 1 0 0,0-1 0 0 0,0 1-1 0 0,0-1 1 0 0,0 1 0 0 0,0-1-1 0 0,1-1-20 0 0,1-7 179 0 0,0 0-1 0 0,1 0 1 0 0,0 1 0 0 0,1-1-1 0 0,0 1 1 0 0,1-1-1 0 0,0 1 1 0 0,0 1 0 0 0,1-1-1 0 0,0 1 1 0 0,1 0-1 0 0,0 0 1 0 0,0 1 0 0 0,0 0-1 0 0,1 0 1 0 0,0 0 0 0 0,2 0-179 0 0,3-5 103 0 0,161-114 142 0 0,-107 84-2360 0 0,-39 29-4173 0 0,-23 6 1108 0 0</inkml:trace>
  <inkml:trace contextRef="#ctx0" brushRef="#br0" timeOffset="1843.889">1392 3 3281 0 0,'0'0'2177'0'0,"0"0"-319"0"0,0 0-213 0 0,0 0-24 0 0,0 0-82 0 0,0 0-221 0 0,0 0-254 0 0,0 0-210 0 0,0 0-140 0 0,0 0-92 0 0,0 0-134 0 0,0 0-163 0 0,0 0-110 0 0,-6 21-68 0 0,-19 69-44 0 0,-32 53-113 0 0,-17 18-2250 0 0,38-115-2638 0 0,-8-8-5424 0 0,38-37 9841 0 0</inkml:trace>
  <inkml:trace contextRef="#ctx0" brushRef="#br0" timeOffset="2315.487">1168 433 0 0 0,'0'0'1136'0'0,"0"0"330"0"0,0 0-20 0 0,0 0-113 0 0,0 0-109 0 0,0 0-85 0 0,0 0-98 0 0,0 0-99 0 0,0 0-63 0 0,26-6-33 0 0,83-23-39 0 0,-55-1 620 0 0,-30 10-802 0 0,-2-1 1 0 0,0-1-1 0 0,-2 0 0 0 0,0-2 1 0 0,11-18-626 0 0,103-139 288 0 0,-117 151-263 0 0,-16 24-2 0 0,-24 14-703 0 0,4 15 627 0 0,1 1 0 0 0,2 2 0 0 0,0-1 0 0 0,2 2 0 0 0,0 0 0 0 0,-8 26 53 0 0,14-29 190 0 0,2-1-1 0 0,0 1 0 0 0,1 0 1 0 0,1 1-1 0 0,2-1 0 0 0,0 1 0 0 0,2 6-189 0 0,0 58-6122 0 0,0-35-4623 0 0,0-51 10136 0 0</inkml:trace>
  <inkml:trace contextRef="#ctx0" brushRef="#br0" timeOffset="2627.999">1738 242 2377 0 0,'0'0'2321'0'0,"0"0"-326"0"0,0 0-118 0 0,0 0 1 0 0,0 0-134 0 0,0 0-349 0 0,0 0-375 0 0,0 0-312 0 0,0 0-226 0 0,0 0-121 0 0,0 0-114 0 0,0 0-92 0 0,0 0-71 0 0,-6 33-46 0 0,-21 100-16 0 0,3-20-475 0 0,12-74-1590 0 0,5-27-1430 0 0,-2-4-3592 0 0,6-7 3395 0 0</inkml:trace>
  <inkml:trace contextRef="#ctx0" brushRef="#br0" timeOffset="2962.955">1882 323 0 0 0,'0'0'1010'0'0,"0"0"475"0"0,0 0 190 0 0,0 0-76 0 0,0 0-216 0 0,0 0-235 0 0,0 0-181 0 0,0 0-136 0 0,0 0-109 0 0,0 0-130 0 0,0 0-123 0 0,-30 23-66 0 0,-91 68-50 0 0,90-61 151 0 0,84 6 1220 0 0,-21 8-454 0 0,-32-42-1269 0 0,1-1 0 0 0,-1 1 0 0 0,1 0 0 0 0,0-1 0 0 0,0 1 0 0 0,0 0 0 0 0,0-1 0 0 0,0 1 0 0 0,0-1 0 0 0,0 0 0 0 0,0 1 0 0 0,0-1 0 0 0,1 0 0 0 0,-1 0 0 0 0,1 0 0 0 0,-1 0 0 0 0,1 0 0 0 0,-1 0 0 0 0,1 0 0 0 0,0 0 0 0 0,-1-1 0 0 0,1 1 0 0 0,0 0 0 0 0,-1-1 0 0 0,1 0 0 0 0,0 1 0 0 0,2-1-1 0 0,13 2-3382 0 0,-1-1-4989 0 0,-12-1 3962 0 0</inkml:trace>
  <inkml:trace contextRef="#ctx0" brushRef="#br0" timeOffset="3329.274">2248 47 1056 0 0,'0'0'3286'0'0,"0"0"-1805"0"0,0 0-548 0 0,0 0 137 0 0,0 0 166 0 0,0 0 11 0 0,0 0-183 0 0,0 0-220 0 0,0 0-194 0 0,0 0-151 0 0,0 0-134 0 0,0 0-130 0 0,0 0-90 0 0,-20 34-68 0 0,-61 104-41 0 0,36-44-25 0 0,43-89-18 0 0,0 0 0 0 0,1-1 0 0 0,-1 1-1 0 0,1 0 1 0 0,0 0 0 0 0,0 0 0 0 0,0 1 0 0 0,1-1 0 0 0,0 0-1 0 0,0 0 1 0 0,0 0 0 0 0,0 0 0 0 0,1 0 0 0 0,0 0 0 0 0,0 0-1 0 0,1 0 1 0 0,-1 0 0 0 0,1 0 0 0 0,0 0 0 0 0,0-1 0 0 0,1 1-1 0 0,-1-1 1 0 0,1 1 0 0 0,0-1 0 0 0,0 0 0 0 0,0 0 0 0 0,1-1-1 0 0,0 1 1 0 0,-1 0 0 0 0,1-1 0 0 0,0 0 0 0 0,1 0 7 0 0,7 2 108 0 0,0 0 1 0 0,0-1-1 0 0,0 0 1 0 0,1-1 0 0 0,-1-1-1 0 0,1 0 1 0 0,0-1 0 0 0,0 0-1 0 0,0 0 1 0 0,0-2-1 0 0,5 0-108 0 0,9 1 278 0 0,-25 0-345 0 0,0 0-1 0 0,0 0 1 0 0,1 0 0 0 0,-1-1-1 0 0,0 1 1 0 0,0 0 0 0 0,0-1-1 0 0,0 0 1 0 0,0 1 0 0 0,0-1-1 0 0,0 0 1 0 0,0 0 0 0 0,0 0 0 0 0,0 0-1 0 0,0-1 1 0 0,0 1 0 0 0,-1 0-1 0 0,1-1 1 0 0,0 1 0 0 0,-1-1-1 0 0,1 0 1 0 0,0-1 67 0 0,5-12-4064 0 0,-5-3-3917 0 0,-2 14 6029 0 0</inkml:trace>
  <inkml:trace contextRef="#ctx0" brushRef="#br0" timeOffset="3544.021">1946 183 3065 0 0,'0'0'2111'0'0,"0"0"-332"0"0,0 0-246 0 0,31 3-138 0 0,101 6-169 0 0,154 1 2293 0 0,-72 0-3049 0 0,-73 7-3481 0 0,-81-7-3800 0 0,-42-6 1535 0 0</inkml:trace>
  <inkml:trace contextRef="#ctx0" brushRef="#br0" timeOffset="4096.582">80 673 0 0 0,'0'0'1540'0'0,"0"0"-115"0"0,37 0 126 0 0,125 3 252 0 0,186-2 4053 0 0,131-16-3435 0 0,366-27-2747 0 0,-481 36-6936 0 0,-273 6 1592 0 0,-65 0 4332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1:50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1 159 1992 0 0,'0'0'2293'0'0,"0"0"-334"0"0,0 0-356 0 0,0 0-256 0 0,0 0-161 0 0,0 0-146 0 0,0 0-159 0 0,0 0-93 0 0,0 0-58 0 0,0 0-42 0 0,0 0-14 0 0,8 1-32 0 0,544 2 4857 0 0,-406-14-7130 0 0,-145 11 905 0 0,-1 0-220 0 0,0 0-200 0 0,-23 1-6117 0 0,-20 16-1872 0 0,35-13 8660 0 0</inkml:trace>
  <inkml:trace contextRef="#ctx0" brushRef="#br0" timeOffset="234.532">132 380 840 0 0,'0'0'2982'0'0,"0"0"-93"0"0,0 0-394 0 0,0 0-385 0 0,0 0-373 0 0,0 0-372 0 0,0 0-374 0 0,0 0-293 0 0,0 0-145 0 0,0 0-17 0 0,0 0 38 0 0,0 0 36 0 0,3 5-13 0 0,-2-2-546 0 0,1-1 0 0 0,0 0 0 0 0,0 0 0 0 0,0 0 0 0 0,0 0 0 0 0,0 0 0 0 0,0 0 0 0 0,0-1-1 0 0,1 1 1 0 0,-1-1 0 0 0,1 1 0 0 0,-1-1 0 0 0,1 0 0 0 0,0 0 0 0 0,-1 0 0 0 0,1 0 0 0 0,0-1-1 0 0,0 1 1 0 0,-1-1 0 0 0,1 0 0 0 0,0 1 0 0 0,0-1 0 0 0,0-1 0 0 0,0 1 0 0 0,2-1-51 0 0,228 3 1150 0 0,4 0-3418 0 0,-171-10-1266 0 0,-24-6-5891 0 0,-36 10 3252 0 0</inkml:trace>
  <inkml:trace contextRef="#ctx0" brushRef="#br0" timeOffset="718.549">426 12 2224 0 0,'0'0'2546'0'0,"0"0"-320"0"0,0 0-352 0 0,0 0-151 0 0,0 0-172 0 0,0 0-169 0 0,0 0-189 0 0,0 0-249 0 0,0 0-260 0 0,0 0-223 0 0,0 0-147 0 0,0 0-116 0 0,0 0 0 0 0,5-3 52 0 0,-3 2-223 0 0,0 0 1 0 0,-1 0-1 0 0,1 0 1 0 0,0 0-1 0 0,-1 1 1 0 0,1-1-1 0 0,0 0 1 0 0,0 1-1 0 0,0-1 1 0 0,0 1-1 0 0,0 0 0 0 0,0 0 1 0 0,0 0-1 0 0,-1 0 1 0 0,1 0-1 0 0,0 0 1 0 0,0 0-1 0 0,0 0 1 0 0,0 1-1 0 0,0-1 1 0 0,0 1-1 0 0,0 0 1 0 0,-1-1-1 0 0,1 1 1 0 0,0 0-1 0 0,-1 0 1 0 0,1 0-1 0 0,0 0 0 0 0,-1 0 1 0 0,1 1-28 0 0,53 33 286 0 0,1-3 1 0 0,1-2-1 0 0,49 17-286 0 0,-85-40 5 0 0,-1 1 0 0 0,1 1 0 0 0,-1 0 0 0 0,-1 2 1 0 0,0 0-1 0 0,-1 1 0 0 0,6 5-5 0 0,-22-14 3 0 0,0 0 0 0 0,-1 0 0 0 0,1 0 0 0 0,0 0 0 0 0,-1 0 0 0 0,0 0 0 0 0,0 0 0 0 0,0 0 0 0 0,0 0 0 0 0,0 0 0 0 0,-1 1 0 0 0,1-1 0 0 0,-1 0 0 0 0,0 1 0 0 0,0-1 0 0 0,0 0 0 0 0,0 1 0 0 0,-1-1 0 0 0,0 0 0 0 0,1 0 0 0 0,-1 1 0 0 0,0-1 0 0 0,0 0 0 0 0,-1 0 0 0 0,1 0 0 0 0,-1 0 0 0 0,1 0 0 0 0,-1-1 0 0 0,0 1 0 0 0,0 0 0 0 0,0-1 0 0 0,-1 1 0 0 0,1-1 0 0 0,0 0 0 0 0,-1 0 0 0 0,0 0 0 0 0,1 0 0 0 0,-1 0 0 0 0,0 0 0 0 0,0-1 0 0 0,-1 1-3 0 0,-16 18 12 0 0,-55 55 19 0 0,-3-4 0 0 0,-82 58-31 0 0,126-103-63 0 0,-1-2 0 0 0,-1-1-1 0 0,-1-2 1 0 0,-40 17 63 0 0,26-19-3601 0 0,-1-5-3586 0 0,46-14-1456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09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2160 0 0,'0'0'1721'0'0,"0"0"-452"0"0,0 0 74 0 0,0 0 380 0 0,0 0 249 0 0,0 0-65 0 0,0 0-267 0 0,34 0-280 0 0,110 0-282 0 0,101-15 1145 0 0,24-15-1829 0 0,-185 19-3030 0 0,0 1-4191 0 0,-71 9 2180 0 0,-4 1-33 0 0</inkml:trace>
  <inkml:trace contextRef="#ctx0" brushRef="#br0" timeOffset="365.682">135 601 328 0 0,'0'0'2069'0'0,"0"0"-84"0"0,0 0-44 0 0,36-4-96 0 0,118-12-200 0 0,-27 1 688 0 0,7 0-614 0 0,2 9-3456 0 0,-101 6-1449 0 0,-13 0-3145 0 0,-18 0 3720 0 0</inkml:trace>
  <inkml:trace contextRef="#ctx0" brushRef="#br0" timeOffset="815.784">100 869 2993 0 0,'0'0'1540'0'0,"0"0"-298"0"0,0 0-12 0 0,0 0 207 0 0,0 0 123 0 0,0 0-74 0 0,0 0-183 0 0,0 0-182 0 0,0 0-194 0 0,0 0-168 0 0,0 0-134 0 0,34-3-112 0 0,107-10-83 0 0,-7 7 539 0 0,-133 6-967 0 0,1 0 0 0 0,-1 1 1 0 0,0-1-1 0 0,0 0 1 0 0,0 0-1 0 0,1 1 0 0 0,-1-1 1 0 0,0 0-1 0 0,0 1 1 0 0,0-1-1 0 0,0 1 1 0 0,0 0-1 0 0,0-1 0 0 0,0 1 1 0 0,0 0-1 0 0,0 0 1 0 0,0 0-1 0 0,0-1 1 0 0,0 1-1 0 0,-1 0 0 0 0,1 0 1 0 0,0 0-1 0 0,-1 0 1 0 0,1 0-1 0 0,0 1 1 0 0,-1-1-1 0 0,1 0 0 0 0,-1 0 1 0 0,0 0-1 0 0,1 0 1 0 0,-1 1-1 0 0,0-1 0 0 0,0 0 1 0 0,0 0-1 0 0,0 0 1 0 0,0 1-1 0 0,0-1 1 0 0,0 0-1 0 0,0 0 0 0 0,-1 0 1 0 0,1 1-1 0 0,0-1 1 0 0,-1 0-1 0 0,1 0 1 0 0,0 0-1 0 0,-1 0 0 0 0,0 0 1 0 0,1 0-1 0 0,-1 0 1 0 0,0 0-1 0 0,1 0 0 0 0,-1 0 1 0 0,0 0-1 0 0,0 0 1 0 0,0 0-1 0 0,0 0 1 0 0,0-1-1 0 0,0 1 0 0 0,0 0 1 0 0,0-1-1 0 0,0 1 1 0 0,0-1-1 0 0,0 1 1 0 0,-1-1-1 0 0,1 1-2 0 0,-174 119 23 0 0,148-104-26 0 0,13-8 4 0 0,-1 1 1 0 0,1 0-1 0 0,1 1 1 0 0,0 0 0 0 0,0 1-1 0 0,1 0 1 0 0,-7 9-2 0 0,18-19 6 0 0,0 1 0 0 0,0-1 1 0 0,0 1-1 0 0,0-1 1 0 0,0 1-1 0 0,0 0 0 0 0,1-1 1 0 0,-1 1-1 0 0,0 0 0 0 0,1-1 1 0 0,-1 1-1 0 0,1 0 1 0 0,0 0-1 0 0,0 0 0 0 0,0-1 1 0 0,0 1-1 0 0,0 0 1 0 0,0 0-1 0 0,0 0 0 0 0,0-1 1 0 0,1 1-1 0 0,-1 0 0 0 0,1 0 1 0 0,-1-1-1 0 0,1 1 1 0 0,0 0-1 0 0,-1-1 0 0 0,1 1 1 0 0,0 0-1 0 0,0-1 1 0 0,0 0-1 0 0,0 1 0 0 0,1-1 1 0 0,-1 1-1 0 0,0-1 0 0 0,1 0 1 0 0,-1 0-1 0 0,1 0 1 0 0,-1 0-1 0 0,1 0 0 0 0,-1 0 1 0 0,1 0-1 0 0,0-1 1 0 0,-1 1-1 0 0,1 0 0 0 0,0-1 1 0 0,1 1-7 0 0,22 2-76 0 0,-1-1 0 0 0,1-2 0 0 0,0 0 0 0 0,0-1 0 0 0,-1-2 0 0 0,1 0 0 0 0,-1-2 0 0 0,0-1 0 0 0,16-6 76 0 0,-23 8-753 0 0,4-3-2450 0 0,-9 0-2277 0 0,-4 3-3023 0 0</inkml:trace>
  <inkml:trace contextRef="#ctx0" brushRef="#br0" timeOffset="1501.831">1199 78 0 0 0,'0'0'842'0'0,"0"0"230"0"0,0 0 211 0 0,0 0 168 0 0,0 0 116 0 0,0 0-6 0 0,0 0-99 0 0,0 0-158 0 0,0 0-170 0 0,0 0-182 0 0,-28 31-168 0 0,-87 101-106 0 0,67-44 192 0 0,42-66-631 0 0,-17 43 123 0 0,3 0 0 0 0,3 1 0 0 0,2 0 0 0 0,4 1 0 0 0,2 1-1 0 0,2 61-361 0 0,7-117-10 0 0,1 1 0 0 0,0-1-1 0 0,1 0 1 0 0,1 0 0 0 0,0 0-1 0 0,1 0 1 0 0,0 0 0 0 0,0-1-1 0 0,2 1 1 0 0,-1-1 0 0 0,1 0-1 0 0,1-1 1 0 0,0 0 0 0 0,0 0 0 0 0,1 0-1 0 0,1-1 1 0 0,-1 0 0 0 0,1 0-1 0 0,1-1 1 0 0,0-1 0 0 0,0 1-1 0 0,0-2 1 0 0,1 1 0 0 0,0-1-1 0 0,0-1 1 0 0,0 0 0 0 0,11 3 10 0 0,98 19-1538 0 0,-39-26-5402 0 0,-66-4 2746 0 0,-5 0-226 0 0</inkml:trace>
  <inkml:trace contextRef="#ctx0" brushRef="#br0" timeOffset="4385.282">1788 567 0 0 0,'0'0'880'0'0,"0"0"155"0"0,0 0 4 0 0,0 0-76 0 0,-5-8-70 0 0,-16-27-44 0 0,18 31-556 0 0,0 1 1 0 0,1 0 0 0 0,-1 0-1 0 0,0 0 1 0 0,-1 0 0 0 0,1 0 0 0 0,0 0-1 0 0,-1 1 1 0 0,0 0 0 0 0,1-1-1 0 0,-1 1 1 0 0,0 1 0 0 0,0-1 0 0 0,0 1-1 0 0,0-1 1 0 0,0 1 0 0 0,-1 0-1 0 0,1 1 1 0 0,0-1 0 0 0,-1 1 0 0 0,1 0-1 0 0,0 0 1 0 0,-1 0 0 0 0,1 0-1 0 0,-3 2-293 0 0,-7-2 365 0 0,6 2-345 0 0,1 1 0 0 0,0 0 0 0 0,-1 0 1 0 0,1 1-1 0 0,1 0 0 0 0,-1 0 1 0 0,0 1-1 0 0,1 0 0 0 0,0 0 1 0 0,0 0-1 0 0,1 1 0 0 0,-1 0 0 0 0,1 0 1 0 0,1 0-1 0 0,-1 1 0 0 0,1-1 1 0 0,0 1-1 0 0,-2 5-20 0 0,0-2-46 0 0,0 1-1 0 0,0-1 1 0 0,1 1 0 0 0,1 0-1 0 0,-1 1 1 0 0,2-1 0 0 0,0 1-1 0 0,0-1 1 0 0,1 1 0 0 0,1 0-1 0 0,0 0 1 0 0,0 0-1 0 0,1 0 1 0 0,1 0 0 0 0,0 0-1 0 0,2 11 47 0 0,-1-19 28 0 0,-1 0 0 0 0,1 0 0 0 0,0 0 0 0 0,1 0 0 0 0,-1 0 0 0 0,1-1 0 0 0,-1 1 0 0 0,1-1 0 0 0,0 1 1 0 0,0-1-1 0 0,0 0 0 0 0,1 0 0 0 0,-1-1 0 0 0,1 1 0 0 0,0-1 0 0 0,0 1 0 0 0,0-1 0 0 0,0-1 0 0 0,0 1 0 0 0,0 0 0 0 0,0-1 0 0 0,0 0 0 0 0,1 0 0 0 0,-1 0 0 0 0,1 0 0 0 0,-1-1 0 0 0,0 0 0 0 0,1 0 0 0 0,-1 0 0 0 0,1 0 0 0 0,-1-1 0 0 0,1 0 0 0 0,-1 0 0 0 0,0 0 0 0 0,0 0 0 0 0,1-1 0 0 0,-1 1 0 0 0,0-1 0 0 0,0 0 0 0 0,0 0 0 0 0,2-2-28 0 0,22-17 200 0 0,0-1 0 0 0,-1-2 0 0 0,-2 0 0 0 0,0-1 0 0 0,-2-2 0 0 0,0-1 0 0 0,4-9-200 0 0,16-41 499 0 0,-43 78-518 0 0,0 0-105 0 0,0 0-140 0 0,8 166-790 0 0,8 51 1173 0 0,-16-194-132 0 0,2-7-32 0 0,0-1-1 0 0,-1 1 1 0 0,-1-1 0 0 0,-1 1 0 0 0,0-1 0 0 0,-1 0 0 0 0,0 1 0 0 0,-1-1 0 0 0,-1 0-1 0 0,-1 0 1 0 0,0-1 0 0 0,-1 1 0 0 0,0-1 0 0 0,-1 0 0 0 0,-1-1 0 0 0,0 0 0 0 0,0 0-1 0 0,-2-1 1 0 0,-2 4 45 0 0,10-15 22 0 0,-1 1 0 0 0,1-1 1 0 0,0 0-1 0 0,-1 1 0 0 0,1-1 0 0 0,-1 0 0 0 0,1 0 0 0 0,-1-1 0 0 0,0 1 0 0 0,1 0 0 0 0,-1-1 0 0 0,0 0 0 0 0,1 0 0 0 0,-1 1 0 0 0,0-2 1 0 0,0 1-1 0 0,1 0 0 0 0,-1 0 0 0 0,0-1 0 0 0,1 0 0 0 0,-1 1 0 0 0,1-1 0 0 0,-1 0 0 0 0,1 0 0 0 0,-1 0 0 0 0,1-1 0 0 0,-1 1 0 0 0,1-1 1 0 0,0 1-1 0 0,0-1 0 0 0,0 0 0 0 0,0 0 0 0 0,0 0 0 0 0,0 0 0 0 0,1 0 0 0 0,-1 0 0 0 0,0 0 0 0 0,1-1 0 0 0,0 1 0 0 0,-1 0 1 0 0,1-1-1 0 0,0 1 0 0 0,1-1 0 0 0,-1 0 0 0 0,0 1 0 0 0,1-1 0 0 0,-1 0 0 0 0,1 1 0 0 0,0-1 0 0 0,0 0 0 0 0,0 1 0 0 0,0-1 0 0 0,0 0 1 0 0,1-1-23 0 0,-1-11-31 0 0,0 1 1 0 0,2 0-1 0 0,-1 0 1 0 0,2 0 0 0 0,0 0-1 0 0,0 0 1 0 0,2 0-1 0 0,0 1 1 0 0,0 0-1 0 0,1 0 1 0 0,0 0 0 0 0,1 1-1 0 0,1 0 1 0 0,0 0-1 0 0,2-1 31 0 0,24-34-3386 0 0,-8 18-3270 0 0,-17 20 2138 0 0</inkml:trace>
  <inkml:trace contextRef="#ctx0" brushRef="#br0" timeOffset="4714.039">2171 369 0 0 0,'0'0'757'0'0,"0"0"434"0"0,0 0 75 0 0,0 0-108 0 0,0 0-157 0 0,0 0-131 0 0,0 0-141 0 0,0 0-165 0 0,4 31-152 0 0,11 99-124 0 0,-19-12 135 0 0,-2-85-381 0 0,0 8-651 0 0,-2 0 1 0 0,-2-1-1 0 0,-1 0 1 0 0,-2-1 0 0 0,-5 7 608 0 0,3-20-5423 0 0,14-22 5187 0 0</inkml:trace>
  <inkml:trace contextRef="#ctx0" brushRef="#br0" timeOffset="5169.314">2096 737 0 0 0,'0'0'440'0'0,"0"0"783"0"0,0 0 96 0 0,0 0-179 0 0,0 0-142 0 0,0 0-95 0 0,0 0-26 0 0,15 20 11 0 0,46 61 14 0 0,-61-80-873 0 0,0 0-1 0 0,0 0 1 0 0,1 0 0 0 0,-1 0 0 0 0,0 0-1 0 0,0 0 1 0 0,1-1 0 0 0,-1 1 0 0 0,1 0-1 0 0,-1 0 1 0 0,1 0 0 0 0,-1 0 0 0 0,1-1-1 0 0,0 1 1 0 0,-1 0 0 0 0,1-1-1 0 0,0 1 1 0 0,0 0 0 0 0,-1-1 0 0 0,1 1-1 0 0,0-1 1 0 0,0 1 0 0 0,0-1 0 0 0,0 1-1 0 0,-1-1 1 0 0,1 0 0 0 0,0 0 0 0 0,0 1-1 0 0,0-1 1 0 0,0 0 0 0 0,0 0 0 0 0,0 0-1 0 0,0 0 1 0 0,0 0 0 0 0,0 0 0 0 0,0 0-1 0 0,0 0 1 0 0,0 0 0 0 0,0-1 0 0 0,0 1-1 0 0,0 0 1 0 0,-1-1 0 0 0,1 1 0 0 0,0 0-1 0 0,0-1 1 0 0,0 1 0 0 0,0-1-1 0 0,-1 1 1 0 0,1-1 0 0 0,0 0 0 0 0,0 1-29 0 0,3-4 253 0 0,19-15 4 0 0,-1-2 0 0 0,0 0 0 0 0,-1-1-1 0 0,-2-1 1 0 0,0-1 0 0 0,-2-1 0 0 0,0 0 0 0 0,-2-1 0 0 0,-1-1 0 0 0,3-10-257 0 0,9-10 77 0 0,-13 24-97 0 0,-1 0-1 0 0,-1 0 1 0 0,-1-1 0 0 0,-1-1 0 0 0,-1 1 0 0 0,-1-1-1 0 0,1-17 21 0 0,-9 42-8 0 0,0 0 0 0 0,0-1-1 0 0,0 1 1 0 0,0 0 0 0 0,0 0-1 0 0,0 0 1 0 0,0 0 0 0 0,-1 1-1 0 0,1-1 1 0 0,0 0 0 0 0,0 0 0 0 0,0 1-1 0 0,0-1 1 0 0,0 0 0 0 0,0 1-1 0 0,0-1 1 0 0,0 1 0 0 0,0 0-1 0 0,0-1 1 0 0,0 1 0 0 0,1 0-1 0 0,-1-1 1 0 0,0 1 0 0 0,0 0-1 0 0,0 0 1 0 0,1 0 0 0 0,-1 0-1 0 0,1 0 1 0 0,-1 0 0 0 0,0 0-1 0 0,1 0 1 0 0,0 0 0 0 0,-1 0-1 0 0,1 0 1 0 0,0 0 0 0 0,-1 0-1 0 0,1 0 9 0 0,-14 21 121 0 0,0 1-1 0 0,1-1 0 0 0,2 2 0 0 0,0 0 1 0 0,2 0-1 0 0,0 1 0 0 0,2 0 0 0 0,1 0 0 0 0,1 1 1 0 0,1 0-1 0 0,1 0 0 0 0,1 0 0 0 0,2 17-120 0 0,0-21-1 0 0,2 0 0 0 0,0-1 0 0 0,1 1 0 0 0,1-1-1 0 0,1 1 1 0 0,1-2 0 0 0,1 1 0 0 0,1-1 0 0 0,10 19 1 0 0,-8-26 364 0 0,-3-6-3212 0 0,-6-3-6153 0 0,-1-4 6328 0 0</inkml:trace>
  <inkml:trace contextRef="#ctx0" brushRef="#br0" timeOffset="5464.685">2650 656 1112 0 0,'0'0'1622'0'0,"0"0"-275"0"0,0 0-106 0 0,0 0-34 0 0,0 0-30 0 0,0 0-140 0 0,0 0-239 0 0,0 0-264 0 0,-9 32-220 0 0,-25 98-145 0 0,20-37-74 0 0,16-68-156 0 0,-2 21-783 0 0,0-26-2216 0 0,1-16-1596 0 0,0-4 2624 0 0</inkml:trace>
  <inkml:trace contextRef="#ctx0" brushRef="#br0" timeOffset="5768.061">2751 752 0 0 0,'0'0'1584'0'0,"0"0"71"0"0,0 0-132 0 0,-31 19-297 0 0,-92 61-327 0 0,89-50 153 0 0,36-27-907 0 0,0-1-1 0 0,-1 1 1 0 0,1-1 0 0 0,0 0-1 0 0,0 0 1 0 0,1 0 0 0 0,-1 0-1 0 0,0 0 1 0 0,1 0 0 0 0,-1 0-1 0 0,1-1 1 0 0,-1 1 0 0 0,1-1-1 0 0,0 0 1 0 0,0 1 0 0 0,-1-1-1 0 0,1-1 1 0 0,0 1-1 0 0,0 0 1 0 0,0-1 0 0 0,0 0-1 0 0,0 1 1 0 0,0-1 0 0 0,1 0-145 0 0,4 1 230 0 0,0 0-91 0 0,0 0 0 0 0,0 1 1 0 0,-1 0-1 0 0,1 0 0 0 0,-1 1 0 0 0,0-1 0 0 0,0 2 0 0 0,0-1 1 0 0,0 1-1 0 0,0 0 0 0 0,-1 0 0 0 0,0 1 0 0 0,0 0 0 0 0,0 0 1 0 0,0 0-1 0 0,-1 1 0 0 0,2 3-139 0 0,-3 6 167 0 0,-4-12-3465 0 0,0 1-3514 0 0,0-4 2748 0 0</inkml:trace>
  <inkml:trace contextRef="#ctx0" brushRef="#br0" timeOffset="6248.904">3171 280 1888 0 0,'0'0'1111'0'0,"0"0"-70"0"0,0 0-3 0 0,0 0 93 0 0,0 0 55 0 0,0 0 8 0 0,0 0-38 0 0,0 0-95 0 0,0 0-128 0 0,0 0-169 0 0,-27 35-139 0 0,-79 106-139 0 0,73-74 71 0 0,32-56-420 0 0,-1 16 2 0 0,2-1-1 0 0,0 1 1 0 0,2-1-1 0 0,1 0 1 0 0,0 1-1 0 0,3-1 1 0 0,0-1-1 0 0,3 8-138 0 0,-4-15 27 0 0,-3 6 17 0 0,-2-22-36 0 0,0 0 0 0 0,0 0 0 0 0,-1 0 0 0 0,1 0 0 0 0,1 0 0 0 0,-1-1 0 0 0,0 1 0 0 0,0 0 0 0 0,1 0 0 0 0,-1 0 0 0 0,1 0 0 0 0,-1 0 0 0 0,1-1 0 0 0,0 1 0 0 0,0 0-1 0 0,0 0 1 0 0,0-1 0 0 0,0 1 0 0 0,0-1 0 0 0,0 1 0 0 0,1-1 0 0 0,-1 0 0 0 0,1 1 0 0 0,0 0-8 0 0,84 1 2859 0 0,8-3-4267 0 0,-63-30-14414 0 0,-29 27 14515 0 0</inkml:trace>
  <inkml:trace contextRef="#ctx0" brushRef="#br0" timeOffset="6536.892">2795 623 2208 0 0,'0'0'2220'0'0,"0"0"-304"0"0,0 0-190 0 0,0 0-138 0 0,0 0-178 0 0,0 0-171 0 0,0 0-100 0 0,0 0-53 0 0,0 0-67 0 0,0 0-54 0 0,0 0-128 0 0,0 0-138 0 0,0 0-75 0 0,25 2-76 0 0,83 8-48 0 0,69-18 576 0 0,-102 0-982 0 0,129-4-2390 0 0,-136 10-2610 0 0,-1 1-5256 0 0,-56 1 6632 0 0</inkml:trace>
  <inkml:trace contextRef="#ctx0" brushRef="#br0" timeOffset="8020.889">3662 181 0 0 0,'0'0'968'0'0,"0"0"160"0"0,0 0 31 0 0,0 0-72 0 0,0 0-180 0 0,0 0-153 0 0,0 0 18 0 0,0 0 91 0 0,0 0 145 0 0,0 0 96 0 0,0 0-44 0 0,13 16-91 0 0,71 100 660 0 0,-53-71-1315 0 0,-3 0-1 0 0,-1 2 1 0 0,-2 0-1 0 0,-3 2 1 0 0,-1 1 0 0 0,-3 1-1 0 0,-2 0 1 0 0,-1 6-314 0 0,-10 57-603 0 0,-26-75-2077 0 0,-5-22-3945 0 0,13-10 616 0 0</inkml:trace>
  <inkml:trace contextRef="#ctx0" brushRef="#br0" timeOffset="16136.843">93 93 0 0 0,'0'0'388'0'0,"0"0"635"0"0,0 0 171 0 0,0 0-124 0 0,0 0-128 0 0,0 0-102 0 0,0 0-81 0 0,0-4-26 0 0,1-11-16 0 0,0 11-11 0 0,-1 4-27 0 0,0 0-37 0 0,0 0-46 0 0,0 0-83 0 0,0 0-57 0 0,0 0-49 0 0,0 0-49 0 0,0 0-32 0 0,0 88 3501 0 0,0 115-2329 0 0,0-203-1466 0 0,-1 1-1 0 0,1 0 0 0 0,0 0 1 0 0,0-1-1 0 0,0 1 0 0 0,0 0 1 0 0,0 0-1 0 0,0-1 0 0 0,0 1 1 0 0,0 0-1 0 0,1-1 0 0 0,-1 1 1 0 0,0 0-1 0 0,0 0 0 0 0,1-1 1 0 0,-1 1-1 0 0,0 0 0 0 0,1-1 1 0 0,-1 1-1 0 0,1-1 0 0 0,-1 1 1 0 0,1 0-1 0 0,-1-1 0 0 0,1 1 1 0 0,-1-1-1 0 0,1 1 0 0 0,-1-1 1 0 0,1 1-1 0 0,0-1 0 0 0,-1 0 1 0 0,1 1-1 0 0,0-1 0 0 0,-1 0 1 0 0,1 0-1 0 0,0 1 0 0 0,-1-1 0 0 0,1 0 1 0 0,0 0-1 0 0,0 0 0 0 0,-1 0 1 0 0,1 0-1 0 0,0 0 0 0 0,0 0 1 0 0,-1 0-1 0 0,1 0 0 0 0,0 0 1 0 0,-1 0-1 0 0,1-1 0 0 0,0 1 1 0 0,0 0-1 0 0,-1 0 0 0 0,2-1-31 0 0,40-22 1352 0 0,-32 17-1312 0 0,0 0 6 0 0,0 0 0 0 0,1 0 0 0 0,0 1 0 0 0,0 1 0 0 0,0 0 0 0 0,0 0 0 0 0,1 1 0 0 0,0 1 0 0 0,-1 0 0 0 0,1 0 0 0 0,10 1-46 0 0,-14 1-15 0 0,-4-1 14 0 0,-1 1 0 0 0,1 0 0 0 0,-1 0 0 0 0,1 0 0 0 0,-1 0 0 0 0,0 1 0 0 0,1-1 0 0 0,-1 1 0 0 0,1 0 0 0 0,-1 0 0 0 0,0 0 0 0 0,1 0 0 0 0,-1 0 0 0 0,0 1 0 0 0,0 0 0 0 0,0-1 0 0 0,0 1 0 0 0,-1 0 0 0 0,3 2 1 0 0,19 21-39 0 0,-20-23 54 0 0,-1 1 0 0 0,1 0 1 0 0,-1 0-1 0 0,0 1 0 0 0,0-1 1 0 0,0 1-1 0 0,0 0 0 0 0,-1-1 1 0 0,0 1-1 0 0,1 0 0 0 0,-1 0 1 0 0,-1 1-1 0 0,1-1 0 0 0,0 0 1 0 0,-1 1-1 0 0,0-1 1 0 0,0 1-1 0 0,-1-1 0 0 0,1 5-15 0 0,-1-5 30 0 0,0 0-1 0 0,0 0 1 0 0,0 0 0 0 0,-1 0-1 0 0,1 0 1 0 0,-1 0-1 0 0,0 0 1 0 0,-1 0 0 0 0,1 0-1 0 0,-1 0 1 0 0,1 0 0 0 0,-1 0-1 0 0,0-1 1 0 0,-1 1-1 0 0,1-1 1 0 0,-1 0 0 0 0,1 1-1 0 0,-1-1 1 0 0,0 0-1 0 0,0 0-29 0 0,-83 85 500 0 0,82-84-495 0 0,0 0-1 0 0,-1 0 0 0 0,0-1 0 0 0,1 1 0 0 0,-1-1 0 0 0,-1 0 0 0 0,1-1 0 0 0,0 1 0 0 0,-1-1 0 0 0,1 0 0 0 0,-1 0 0 0 0,0-1 1 0 0,0 0-1 0 0,1 0 0 0 0,-1 0 0 0 0,0-1 0 0 0,-4 0-4 0 0,-60-23-2730 0 0,57 13-2173 0 0,0-1-4164 0 0,11 8 3186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0 0 0,'0'0'990'0'0,"0"0"387"0"0,0 0 146 0 0,0 0-28 0 0,0 0-87 0 0,0 0-99 0 0,1-3-121 0 0,27-19 5608 0 0,-7 21-6234 0 0,23-2 503 0 0,-1-2-1 0 0,1-2 1 0 0,-1-1 0 0 0,16-8-1065 0 0,51-8 546 0 0,13 6-418 0 0,-122 18-211 0 0,-1 0-92 0 0,0 0-85 0 0,0 0-149 0 0,-44 30-7496 0 0,18-15 100 0 0,19-9 2861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29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4425 0 0,'0'0'2248'0'0,"0"0"-618"0"0,0 0-423 0 0,0 0 15 0 0,0 0 199 0 0,0 0 130 0 0,0 0-26 0 0,0 0-200 0 0,0 0-238 0 0,0 0-211 0 0,36-5-172 0 0,116-16-106 0 0,115-9 1014 0 0,-96 28-4130 0 0,-153 9-742 0 0,-7-1-4909 0 0,-7-5 685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0 0 0,'0'0'357'0'0,"0"0"653"0"0,0 0 248 0 0,0 0 8 0 0,0 0-77 0 0,0 0-146 0 0,0 0-178 0 0,2-4-166 0 0,6-13-112 0 0,0 12 1895 0 0,5 24-2250 0 0,45 132 1409 0 0,-5-6-729 0 0,58 106-912 0 0,-100-227 41 0 0,51 104 199 0 0,-56-119-801 0 0,3-15 7114 0 0,-20-339-4581 0 0,42-59-3094 0 0,-31 398 360 0 0,2 1-4091 0 0,3 4-6907 0 0,-3 1 8471 0 0</inkml:trace>
  <inkml:trace contextRef="#ctx0" brushRef="#br0" timeOffset="4901.718">615 575 0 0 0,'0'0'315'0'0,"0"0"910"0"0,0 0 365 0 0,0 0 21 0 0,0 0-107 0 0,0 0-173 0 0,0 0-232 0 0,0 0-232 0 0,0 0-213 0 0,0 0-188 0 0,2-3-162 0 0,-2 3-289 0 0,-1 1 1 0 0,1-1-1 0 0,0 1 0 0 0,0-1 0 0 0,0 0 0 0 0,0 1 0 0 0,-1-1 0 0 0,1 1 0 0 0,0-1 1 0 0,0 0-1 0 0,0 1 0 0 0,0-1 0 0 0,0 1 0 0 0,0-1 0 0 0,0 0 0 0 0,0 1 0 0 0,0-1 0 0 0,0 1 1 0 0,1-1-1 0 0,-1 0 0 0 0,0 1 0 0 0,0-1 0 0 0,0 1 0 0 0,0-1 0 0 0,1 0 0 0 0,-1 1 1 0 0,0-1-1 0 0,0 0 0 0 0,0 1 0 0 0,1-1 0 0 0,-1 0 0 0 0,0 1 0 0 0,1-1 0 0 0,-1 0 1 0 0,0 0-1 0 0,1 1 0 0 0,-1-1 0 0 0,0 0 0 0 0,1 0 0 0 0,-1 0 0 0 0,1 1 0 0 0,-1-1 0 0 0,0 0 1 0 0,1 0-1 0 0,-1 0 0 0 0,1 0 0 0 0,-1 0 0 0 0,0 0 0 0 0,1 0 0 0 0,-1 0 0 0 0,1 0 1 0 0,-1 0-1 0 0,1 0 0 0 0,-1 0 0 0 0,0 0 0 0 0,1 0 0 0 0,-1 0 0 0 0,1-1-15 0 0,0 15 269 0 0,4 194 1255 0 0,-7-125-5614 0 0,19-79-5108 0 0,-13-4 8850 0 0</inkml:trace>
  <inkml:trace contextRef="#ctx0" brushRef="#br0" timeOffset="5168.232">838 505 0 0 0,'0'0'780'0'0,"0"0"268"0"0,0 0 206 0 0,0 0 172 0 0,0 0 63 0 0,0 0-63 0 0,0 0-156 0 0,0 0-210 0 0,0 0-192 0 0,0 0-143 0 0,0 0-131 0 0,29-2-97 0 0,91-6-87 0 0,93-4-139 0 0,-131 11-8681 0 0,-70 1 3702 0 0</inkml:trace>
  <inkml:trace contextRef="#ctx0" brushRef="#br0" timeOffset="6154.892">1804 354 0 0 0,'0'0'305'0'0,"0"0"896"0"0,0 0 332 0 0,0 0 76 0 0,0 0-49 0 0,0 0-149 0 0,0 0-201 0 0,0 0-152 0 0,0 0-148 0 0,0 0-139 0 0,0 0-155 0 0,0 0-148 0 0,-22-7-103 0 0,-69-16-91 0 0,88 22-256 0 0,-1 0 1 0 0,1 1-1 0 0,-1-1 1 0 0,1 1-1 0 0,-1 0 1 0 0,1 0-1 0 0,-1 0 1 0 0,1 0-1 0 0,-1 1 1 0 0,1-1-1 0 0,-1 1 0 0 0,1 0 1 0 0,-1 0-1 0 0,1 0 1 0 0,0 1-1 0 0,-1-1 1 0 0,1 1-1 0 0,0-1 1 0 0,0 1-1 0 0,0 0 1 0 0,0 0-1 0 0,1 1-18 0 0,-12 6 51 0 0,1-3-62 0 0,0 2 0 0 0,1-1 0 0 0,0 1 0 0 0,0 1-1 0 0,0 0 1 0 0,1 1 0 0 0,1 0 0 0 0,-1 1 0 0 0,2 0-1 0 0,0 1 1 0 0,0 0 0 0 0,1 0 0 0 0,0 0 0 0 0,1 1 0 0 0,1 1-1 0 0,0-1 1 0 0,0 1 0 0 0,2 0 0 0 0,0 0 0 0 0,0 0-1 0 0,1 1 1 0 0,1-1 0 0 0,1 1 0 0 0,0-1 0 0 0,0 1 0 0 0,2 2 11 0 0,0-13 9 0 0,-1-1 1 0 0,2 1-1 0 0,-1 0 1 0 0,0 0-1 0 0,1-1 1 0 0,-1 1-1 0 0,1-1 1 0 0,0 1-1 0 0,1-1 1 0 0,-1 0 0 0 0,0 0-1 0 0,1 0 1 0 0,0 0-1 0 0,-1 0 1 0 0,1 0-1 0 0,0-1 1 0 0,1 1-1 0 0,-1-1 1 0 0,0 0-1 0 0,1 0 1 0 0,-1 0 0 0 0,1-1-1 0 0,0 1 1 0 0,-1-1-1 0 0,1 0 1 0 0,0 0-1 0 0,0 0 1 0 0,0 0-1 0 0,1-1-9 0 0,5 2 101 0 0,0-1 0 0 0,-1-1 0 0 0,1 0 0 0 0,0 0 0 0 0,0-1 0 0 0,0 0 0 0 0,-1 0 0 0 0,1-1 0 0 0,0-1 0 0 0,-1 0 0 0 0,3-1-101 0 0,16-8 278 0 0,-1-1 0 0 0,-1-2 0 0 0,0 0 1 0 0,-2-2-1 0 0,1-1 0 0 0,-2 0 0 0 0,0-2 1 0 0,-2-1-1 0 0,0 0 0 0 0,-1-2 1 0 0,-2 0-1 0 0,7-11-278 0 0,3-39 1746 0 0,-28 73-1644 0 0,0 30-1389 0 0,0 44 1082 0 0,-2-10 160 0 0,3 0 0 0 0,3 0 0 0 0,9 45 45 0 0,-5 84-537 0 0,-8-188 481 0 0,-1-1-1 0 0,1 0 1 0 0,-1 0 0 0 0,0 0-1 0 0,0 0 1 0 0,-1 0 0 0 0,1 0-1 0 0,-1 0 1 0 0,0-1 0 0 0,0 1-1 0 0,0 0 1 0 0,0-1 0 0 0,-1 0-1 0 0,1 1 1 0 0,-1-1 0 0 0,0 0 0 0 0,0 0-1 0 0,0 0 1 0 0,0-1 0 0 0,0 1-1 0 0,-1-1 1 0 0,1 0 0 0 0,-1 0-1 0 0,0 0 1 0 0,0 0 0 0 0,1-1-1 0 0,-1 1 1 0 0,0-1 0 0 0,0 0-1 0 0,-4 0 57 0 0,-127 5-617 0 0,75-21 584 0 0,41-4-1654 0 0,27-10-3432 0 0,29-13-3068 0 0,-31 33 7652 0 0</inkml:trace>
  <inkml:trace contextRef="#ctx0" brushRef="#br0" timeOffset="6406.249">2276 140 8738 0 0,'0'0'785'0'0,"0"0"-342"0"0,0 0-147 0 0,0 0 188 0 0,0 0 232 0 0,0 0 163 0 0,0 0 64 0 0,0 0-32 0 0,0 0-95 0 0,0 0-145 0 0,0 0-179 0 0,0 0-138 0 0,8 36-114 0 0,25 111-78 0 0,-25-57 24 0 0,-10-71-254 0 0,-1 1 0 0 0,-1-1 0 0 0,0 1 0 0 0,-2-1 0 0 0,0 0 0 0 0,-1-1 0 0 0,-1 0 0 0 0,0 0 0 0 0,-2 0 0 0 0,-5 7 68 0 0,-79 92-7129 0 0,65-95-1211 0 0,25-21 7373 0 0</inkml:trace>
  <inkml:trace contextRef="#ctx0" brushRef="#br0" timeOffset="6866.866">2195 549 0 0 0,'0'0'1048'0'0,"0"0"305"0"0,0 0 5 0 0,0 0-73 0 0,0 0-100 0 0,0 0-46 0 0,0 0-45 0 0,0 0-17 0 0,0 0 33 0 0,0 0-4 0 0,18 22-53 0 0,61 67-105 0 0,-78-87-913 0 0,0-1 0 0 0,0 0 0 0 0,0 1-1 0 0,0-1 1 0 0,0 0 0 0 0,1 0 0 0 0,-1 0-1 0 0,0 0 1 0 0,1 0 0 0 0,-1 0 0 0 0,1 0 0 0 0,-1-1-1 0 0,1 1 1 0 0,-1-1 0 0 0,1 1 0 0 0,0-1-1 0 0,-1 1 1 0 0,1-1 0 0 0,0 0 0 0 0,-1 0-1 0 0,1 0 1 0 0,0 0 0 0 0,-1 0 0 0 0,1 0 0 0 0,0 0-1 0 0,-1 0 1 0 0,1-1 0 0 0,0 1 0 0 0,-1-1-1 0 0,1 1 1 0 0,-1-1 0 0 0,1 1 0 0 0,-1-1 0 0 0,1 0-1 0 0,-1 0 1 0 0,1-1-35 0 0,6-2 199 0 0,94-74 1214 0 0,-72 51-1200 0 0,-4 2-137 0 0,-2-1 0 0 0,-1 0 0 0 0,-1-2 1 0 0,-1-1-1 0 0,-2 0 0 0 0,-1-2 0 0 0,-1 0 0 0 0,-1-1 0 0 0,-2 0 0 0 0,0-6-76 0 0,-11 30 69 0 0,0 1-1 0 0,0-1 0 0 0,-1 0 0 0 0,0 0 1 0 0,0 0-1 0 0,-1 0 0 0 0,0 0 0 0 0,0 0 1 0 0,-1 0-1 0 0,0 0 0 0 0,-1-1 0 0 0,0-3-68 0 0,-1 11-15 0 0,1 0 0 0 0,-1 0 0 0 0,0 0 0 0 0,1 0 0 0 0,-1 1 0 0 0,0-1 0 0 0,0 1 0 0 0,0-1 0 0 0,1 1 0 0 0,-1-1 0 0 0,0 1 0 0 0,0 0 0 0 0,0 0 0 0 0,0 0 0 0 0,0 0-1 0 0,1 1 1 0 0,-1-1 0 0 0,0 0 0 0 0,0 1 0 0 0,0-1 0 0 0,1 1 0 0 0,-1 0 0 0 0,0-1 0 0 0,1 1 0 0 0,-1 0 0 0 0,0 0 0 0 0,1 0 0 0 0,-1 1 15 0 0,-7 6 18 0 0,0 0 0 0 0,0 1 0 0 0,1 1 0 0 0,1-1 0 0 0,-1 2 0 0 0,2-1 0 0 0,-1 0 0 0 0,2 1 0 0 0,-1 0 0 0 0,1 1 1 0 0,1-1-1 0 0,0 1 0 0 0,1 0 0 0 0,0 0 0 0 0,1 0 0 0 0,0 0 0 0 0,1 1 0 0 0,0-1 0 0 0,1 0 0 0 0,0 1 0 0 0,1-1 0 0 0,2 9-18 0 0,35 86 209 0 0,-31-94-323 0 0,-1 1-1 0 0,-1-1 1 0 0,0 1-1 0 0,0 0 1 0 0,-2 0-1 0 0,1 0 1 0 0,-2 1-1 0 0,0-1 1 0 0,-1 1 114 0 0,-17 48-5047 0 0,-15-30-5798 0 0,29-29 9169 0 0</inkml:trace>
  <inkml:trace contextRef="#ctx0" brushRef="#br0" timeOffset="7236.332">2822 350 5593 0 0,'0'0'1270'0'0,"0"0"-265"0"0,0 0-15 0 0,0 0 185 0 0,0 0 128 0 0,0 0-34 0 0,0 0-231 0 0,0 0-279 0 0,0 0-236 0 0,0 0-137 0 0,0 0-40 0 0,0 0-4 0 0,1 7 36 0 0,-4 122 797 0 0,-29 90-1795 0 0,29-172-2860 0 0,2-1-3279 0 0,1-45 3784 0 0,0-1 264 0 0,0 0 1704 0 0</inkml:trace>
  <inkml:trace contextRef="#ctx0" brushRef="#br0" timeOffset="7553.564">3041 431 0 0 0,'0'0'794'0'0,"0"0"330"0"0,0 0 243 0 0,0 0 112 0 0,0 0-18 0 0,0 0-98 0 0,0 0-152 0 0,0 0-129 0 0,0 0-143 0 0,0 0-134 0 0,0 0-107 0 0,0 0-100 0 0,0 0-104 0 0,-30 19-118 0 0,-92 58-109 0 0,92-46 215 0 0,32-29-458 0 0,73 41 1207 0 0,4 10 136 0 0,-60 3-1089 0 0,-17-31-7848 0 0,-2-25 3213 0 0,2 0-1156 0 0</inkml:trace>
  <inkml:trace contextRef="#ctx0" brushRef="#br0" timeOffset="8155.288">3448 122 0 0 0,'0'0'1110'0'0,"0"0"-80"0"0,0 0-179 0 0,0 0-155 0 0,0 0-103 0 0,0 0-63 0 0,0 0-43 0 0,0 0-31 0 0,0 0 35 0 0,3 3 61 0 0,0 4-378 0 0,-1 1-1 0 0,0 0 1 0 0,0 0-1 0 0,0 0 1 0 0,-1 0 0 0 0,0 0-1 0 0,-1 0 1 0 0,0 1-1 0 0,0-1 1 0 0,-1 0 0 0 0,0 0-1 0 0,0 0 1 0 0,-1 0-1 0 0,0 0 1 0 0,-1 0-1 0 0,1-1 1 0 0,-1 1 0 0 0,-1-1-1 0 0,0 1 1 0 0,-3 5-174 0 0,-3 12 36 0 0,-125 284-673 0 0,134-307 660 0 0,-1 1-1 0 0,1 0 0 0 0,0-1 0 0 0,0 1 0 0 0,0 0 0 0 0,1 0 1 0 0,-1-1-1 0 0,0 1 0 0 0,1 0 0 0 0,0 0 0 0 0,0 0 1 0 0,0 0-1 0 0,0 0 0 0 0,0 0 0 0 0,1 0 0 0 0,-1-1 0 0 0,1 1 1 0 0,0 0-1 0 0,0 0 0 0 0,0 0 0 0 0,0-1 0 0 0,0 1 0 0 0,1-1 1 0 0,-1 1-1 0 0,1-1 0 0 0,0 1 0 0 0,-1-1 0 0 0,1 0 0 0 0,0 0 1 0 0,0 0-1 0 0,1 0 0 0 0,-1 0 0 0 0,0 0 0 0 0,1-1 1 0 0,-1 1-1 0 0,1-1 0 0 0,-1 1 0 0 0,1-1 0 0 0,0 0 0 0 0,-1 0 1 0 0,1 0-1 0 0,0-1 0 0 0,1 1-22 0 0,15-1 314 0 0,0-2-1 0 0,-1 0 1 0 0,1-1 0 0 0,0 0-1 0 0,-1-2 1 0 0,0 0 0 0 0,0-1-1 0 0,-1-1 1 0 0,0-1 0 0 0,4-2-314 0 0,4-13-3835 0 0,-16 1-5561 0 0,-9 19 8869 0 0</inkml:trace>
  <inkml:trace contextRef="#ctx0" brushRef="#br0" timeOffset="8371.064">3144 383 2737 0 0,'0'0'2012'0'0,"0"0"-201"0"0,0 0-164 0 0,0 0-139 0 0,32 1-211 0 0,101 4-214 0 0,153-11 2595 0 0,-117-9-4694 0 0,-102 8-737 0 0,-13 0-5740 0 0,-38 7 1982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1.5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1 199 1688 0 0,'0'0'1389'0'0,"0"0"-58"0"0,0 0 86 0 0,0 0 72 0 0,0 0-84 0 0,0 0-194 0 0,0 0-219 0 0,0 0-155 0 0,0 0-123 0 0,0 0-99 0 0,0 0-73 0 0,17-2-69 0 0,96-11 749 0 0,171 9 483 0 0,-199-17-6526 0 0,-47 10-4415 0 0,-32 7 6263 0 0</inkml:trace>
  <inkml:trace contextRef="#ctx0" brushRef="#br0" timeOffset="282.472">69 402 4625 0 0,'0'0'1624'0'0,"0"0"-359"0"0,0 0-86 0 0,0 0 145 0 0,0 0 85 0 0,0 0-50 0 0,0 0-185 0 0,0 0-234 0 0,0 0-165 0 0,0 0-146 0 0,0 0-127 0 0,0 0-127 0 0,32-3-105 0 0,103-10-94 0 0,14 4-130 0 0,-122 7-659 0 0,15-2-2842 0 0,-15-2-5828 0 0,-20 6 4962 0 0</inkml:trace>
  <inkml:trace contextRef="#ctx0" brushRef="#br0" timeOffset="766.43">299 0 0 0 0,'0'0'1099'0'0,"0"0"436"0"0,0 0 143 0 0,0 0-11 0 0,0 0-116 0 0,0 0-292 0 0,0 0-313 0 0,0 0-231 0 0,0 0-85 0 0,0 0-57 0 0,0 0-30 0 0,0 0-8 0 0,0 0-31 0 0,2 10-11 0 0,7 31-11 0 0,-8-39-431 0 0,0 0 1 0 0,0 0-1 0 0,0 0 1 0 0,0 0-1 0 0,0-1 1 0 0,1 1-1 0 0,-1 0 0 0 0,1 0 1 0 0,-1-1-1 0 0,1 1 1 0 0,0-1-1 0 0,-1 1 1 0 0,1-1-1 0 0,0 0 1 0 0,0 0-1 0 0,0 0 1 0 0,0 0-1 0 0,0 0 1 0 0,0 0-1 0 0,0 0 1 0 0,0-1-1 0 0,1 1-51 0 0,4 1 181 0 0,166 64 1122 0 0,-168-62-1298 0 0,-1 0 1 0 0,0 0-1 0 0,-1 1 0 0 0,1-1 0 0 0,-1 1 0 0 0,0 0 0 0 0,0 0 0 0 0,0 0 0 0 0,0 0 1 0 0,-1 0-1 0 0,0 1 0 0 0,0-1 0 0 0,-1 1 0 0 0,0 0 0 0 0,0-1 0 0 0,0 1 1 0 0,0 0-1 0 0,-1-1 0 0 0,0 1 0 0 0,0 0 0 0 0,-1 0 0 0 0,1-1 0 0 0,-1 1 0 0 0,0 0 1 0 0,-1-1-1 0 0,0 1 0 0 0,0-1 0 0 0,0 1 0 0 0,0-1 0 0 0,-1 0 0 0 0,0 0 1 0 0,0 0-1 0 0,-1 2-5 0 0,-16 25 70 0 0,-1 0 1 0 0,-1-2-1 0 0,-2 0 1 0 0,-1-2-1 0 0,-1 0 1 0 0,-2-2-1 0 0,0-1 1 0 0,-2-1-1 0 0,0-2-70 0 0,26-19-469 0 0,-37 30 664 0 0,30-20-3940 0 0,2 1-5408 0 0,9-11 4695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 0 0 0,'0'0'1386'0'0,"0"0"350"0"0,0 0 40 0 0,0 0-121 0 0,0 0-157 0 0,0 0-204 0 0,0 0-170 0 0,36-7-177 0 0,115-21-198 0 0,-105 20-506 0 0,0 1-1 0 0,0 3 0 0 0,1 2 1 0 0,29 2-243 0 0,-15 1-2151 0 0,-27 7-7822 0 0,-30-5 8962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 2633 0 0,'0'0'2071'0'0,"0"0"-666"0"0,0 0-347 0 0,0 0-2 0 0,0 0-25 0 0,0 0-156 0 0,0 0-226 0 0,0 0-186 0 0,0 0-100 0 0,0 0-7 0 0,0 0 23 0 0,0 0 1 0 0,0 0-24 0 0,14 0-45 0 0,117 0 441 0 0,-127-1-742 0 0,-1 1 0 0 0,1 0 0 0 0,0 0 0 0 0,0 0 0 0 0,0 0 0 0 0,-1 1 0 0 0,1-1 0 0 0,0 1 0 0 0,-1 0 0 0 0,1 0 0 0 0,0 0 0 0 0,-1 1 0 0 0,1-1 0 0 0,-1 1 0 0 0,0 0 0 0 0,0 0 0 0 0,1 0 0 0 0,-1 0 0 0 0,-1 0 0 0 0,1 1-10 0 0,-3 1 32 0 0,-1 1 0 0 0,1-1 1 0 0,-1 0-1 0 0,0 0 0 0 0,-1 0 1 0 0,1 0-1 0 0,-1 0 0 0 0,1 0 0 0 0,-1 0 1 0 0,-1-1-1 0 0,1 1 0 0 0,0 0 1 0 0,-1-1-1 0 0,0 0 0 0 0,1 0 0 0 0,-1 1 1 0 0,-1-2-1 0 0,1 1 0 0 0,0 0 1 0 0,-1-1-1 0 0,1 1 0 0 0,-3 0-32 0 0,-12 12 82 0 0,-16 15 49 0 0,23-22-112 0 0,1 0-1 0 0,0 1 1 0 0,0 1 0 0 0,1-1-1 0 0,0 1 1 0 0,1 1-1 0 0,0 0 1 0 0,1 0 0 0 0,-2 4-19 0 0,7-13 16 0 0,1 0 1 0 0,0 0 0 0 0,0 0 0 0 0,0-1 0 0 0,0 1 0 0 0,0 0-1 0 0,1 0 1 0 0,-1 1 0 0 0,1-1 0 0 0,-1 0 0 0 0,1 0 0 0 0,0 0-1 0 0,0 0 1 0 0,0 0 0 0 0,0 0 0 0 0,0 1 0 0 0,0-1-1 0 0,0 0 1 0 0,1 0 0 0 0,-1 0 0 0 0,1 0 0 0 0,0 0 0 0 0,-1 0-1 0 0,1 0 1 0 0,0 0 0 0 0,0 0 0 0 0,0 0 0 0 0,0-1 0 0 0,1 1-1 0 0,-1 0 1 0 0,1-1 0 0 0,-1 1 0 0 0,1-1 0 0 0,-1 1-1 0 0,1-1 1 0 0,0 0 0 0 0,-1 1 0 0 0,1-1 0 0 0,2 1-17 0 0,2-2 31 0 0,1 1-1 0 0,0-1 1 0 0,0 0 0 0 0,0 0 0 0 0,-1-1 0 0 0,1 0-1 0 0,0 0 1 0 0,-1-1 0 0 0,1 1 0 0 0,-1-1-1 0 0,1-1 1 0 0,-1 0 0 0 0,0 1 0 0 0,2-2-31 0 0,31-18-2813 0 0,11-4-8147 0 0,-39 22 8217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6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34 0 0 0,'0'0'357'0'0,"0"0"814"0"0,0 0 152 0 0,0 0-112 0 0,0 0-123 0 0,0 0-143 0 0,0 0-117 0 0,18-2-81 0 0,54-6-34 0 0,24-11 2976 0 0,-48 15-3021 0 0,-25 49-447 0 0,-20-37-153 0 0,0 1-1 0 0,-1 0 0 0 0,0 0 0 0 0,-1 0 0 0 0,0 0 0 0 0,0 0 0 0 0,-1 0 0 0 0,0 0 0 0 0,-1 0 0 0 0,0 0 0 0 0,0 0 1 0 0,-1-1-1 0 0,0 1 0 0 0,0 0 0 0 0,-1 0 0 0 0,0-1 0 0 0,-1 0 0 0 0,0 0 0 0 0,0 0 0 0 0,-1 0 0 0 0,-4 6-67 0 0,-21 51 74 0 0,8 19-728 0 0,50-87-10406 0 0,-23-1 8330 0 0</inkml:trace>
  <inkml:trace contextRef="#ctx0" brushRef="#br0" timeOffset="282.287">1 207 0 0 0,'0'0'846'0'0,"0"0"270"0"0,0 0 331 0 0,0 0 257 0 0,0 0 47 0 0,0 0-175 0 0,0 0-281 0 0,0 0-296 0 0,0 0-271 0 0,32-5-253 0 0,98-18-199 0 0,-68 22-74 0 0,60 44-2421 0 0,-59-38-7257 0 0,-52-5 8756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2064 0 0,'0'0'3468'0'0,"0"0"-593"0"0,0 0-409 0 0,0 0-290 0 0,0 0-390 0 0,0 0-488 0 0,0 0-427 0 0,0 0-311 0 0,0 0-115 0 0,0 0 23 0 0,0 0 88 0 0,0 0 67 0 0,0 0-19 0 0,8 4-82 0 0,71 15 626 0 0,139-12-418 0 0,-156-3-659 0 0,-31-2-2844 0 0,-1-1-8347 0 0,-29-1 6383 0 0,-1 0 636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1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5785 0 0,'0'0'2633'0'0,"0"0"-361"0"0,0 0-175 0 0,0 0-385 0 0,0 0-528 0 0,0 0-311 0 0,0 0-257 0 0,0 0-200 0 0,0 0-104 0 0,212 11-152 0 0,-179-14-72 0 0,-2-5-88 0 0,3 5-144 0 0,-3-1-336 0 0,-2 0-600 0 0,-5 0-1273 0 0,-7 1-2192 0 0,-4 3-5001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2:5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330 188 0 0 0,'0'0'320'0'0,"0"0"754"0"0,0 0 386 0 0,0 0 100 0 0,0 0-31 0 0,0 0-181 0 0,0 0-232 0 0,0 0-254 0 0,0 0-246 0 0,0 0-153 0 0,0 0-125 0 0,0 0-78 0 0,-21-7-44 0 0,-67-21-20 0 0,39 30 40 0 0,40 2-173 0 0,0-2-98 0 0,1 0-1 0 0,-1 1 1 0 0,1 0-1 0 0,0 0 1 0 0,0 1 0 0 0,0 0-1 0 0,0 0 1 0 0,1 1-1 0 0,-1 0 1 0 0,1 1 0 0 0,0-1-1 0 0,1 1 1 0 0,0 1-1 0 0,0-1 1 0 0,0 1 0 0 0,1 0-1 0 0,-1 0 1 0 0,2 1-1 0 0,-1 0 1 0 0,1 0-1 0 0,0 0 1 0 0,1 0 0 0 0,0 0-1 0 0,0 1 1 0 0,1-1-1 0 0,0 1 1 0 0,0 4 35 0 0,1-9-18 0 0,1-1 1 0 0,0 0 0 0 0,0 1-1 0 0,0-1 1 0 0,1 1-1 0 0,-1-1 1 0 0,1 0-1 0 0,0 1 1 0 0,0-1-1 0 0,0 0 1 0 0,0 0-1 0 0,1 0 1 0 0,-1 0 0 0 0,1 0-1 0 0,-1 0 1 0 0,1 0-1 0 0,0 0 1 0 0,0-1-1 0 0,1 1 1 0 0,-1-1-1 0 0,1 1 1 0 0,-1-1-1 0 0,1 0 1 0 0,-1 0 0 0 0,1 0-1 0 0,0 0 1 0 0,0-1-1 0 0,0 1 1 0 0,0-1-1 0 0,1 1 1 0 0,-1-1-1 0 0,0 0 1 0 0,0-1-1 0 0,3 1 18 0 0,8 2 112 0 0,0 0-1 0 0,1-2 0 0 0,-1 0 0 0 0,0 0 0 0 0,0-2 1 0 0,1 1-1 0 0,-1-2 0 0 0,0 0 0 0 0,0-1 0 0 0,0 0 1 0 0,-1-1-1 0 0,1 0 0 0 0,-1-1 0 0 0,0-1 0 0 0,0 0 1 0 0,1-2-112 0 0,9-3 308 0 0,0-2 0 0 0,-1 0 1 0 0,-1-2-1 0 0,0 0 0 0 0,-1-2 1 0 0,-1 0-1 0 0,0-1 0 0 0,-1-1 1 0 0,-1 0-1 0 0,6-12-308 0 0,-23 69 56 0 0,-58 309-640 0 0,58-332 361 0 0,-2-1 0 0 0,0 0 0 0 0,-1-1 0 0 0,0 1 0 0 0,-1 0 0 0 0,-1-1 0 0 0,0 0 0 0 0,-1 0 0 0 0,0 0 1 0 0,-1-1-1 0 0,0 0 0 0 0,-1 0 0 0 0,0 0 0 0 0,-1-1 0 0 0,-1-1 0 0 0,1 0 0 0 0,-2 0 0 0 0,1 0 0 0 0,-11 6 223 0 0,19-15 15 0 0,1 0 0 0 0,0-1 0 0 0,-1 1 0 0 0,1 0 0 0 0,0-1 0 0 0,-1 1 0 0 0,1 0 0 0 0,-1-1 0 0 0,1 0 0 0 0,-1 1 0 0 0,1-1 0 0 0,-1 0 0 0 0,0 0 0 0 0,1 0 0 0 0,-1 0 0 0 0,1 0 0 0 0,-1 0 0 0 0,1 0 0 0 0,-1-1 0 0 0,1 1 0 0 0,-1 0 0 0 0,1-1 0 0 0,-1 1 0 0 0,1-1 0 0 0,-1 0 0 0 0,1 1 0 0 0,0-1 0 0 0,-1 0 0 0 0,1 0 0 0 0,0 0 0 0 0,0 0 0 0 0,0 0 0 0 0,0 0 0 0 0,-1 0 0 0 0,1-1 0 0 0,1 1 0 0 0,-1 0 0 0 0,0-1 0 0 0,0 1 0 0 0,0 0 0 0 0,1-1 0 0 0,-1 1 0 0 0,1-1 0 0 0,-1 1 0 0 0,1-1 0 0 0,0 1 0 0 0,-1-1-15 0 0,-6-78 1159 0 0,7 73-1088 0 0,1-15-13 0 0,1 0 0 0 0,1 0-1 0 0,2 0 1 0 0,0 0 0 0 0,1 1 0 0 0,1 0-1 0 0,1 0 1 0 0,0 1 0 0 0,12-19-58 0 0,32-51-7615 0 0,-44 78 2569 0 0</inkml:trace>
  <inkml:trace contextRef="#ctx0" brushRef="#br0" timeOffset="249.493">768 63 1728 0 0,'0'0'1430'0'0,"0"0"-108"0"0,0 0-13 0 0,0 0 72 0 0,0 0-49 0 0,0 0-201 0 0,0 0-284 0 0,0 0-282 0 0,-9 34-193 0 0,-28 107-145 0 0,13-39-108 0 0,16-68-415 0 0,-18 52-2163 0 0,-6-38-5950 0 0,25-40 7810 0 0</inkml:trace>
  <inkml:trace contextRef="#ctx0" brushRef="#br0" timeOffset="734.348">643 383 0 0 0,'0'0'1300'0'0,"0"0"90"0"0,0 0-94 0 0,0 0-174 0 0,0 0-162 0 0,0 0-96 0 0,0 0-66 0 0,0 0-17 0 0,0 0-10 0 0,18 17-10 0 0,55 52-35 0 0,-33-51 299 0 0,-32-19-756 0 0,-1 0-87 0 0,1 0 1 0 0,0-1-1 0 0,-1 0 1 0 0,1 0-1 0 0,-1-1 1 0 0,0 1-1 0 0,0-2 1 0 0,0 1-1 0 0,0-1 1 0 0,0 0 0 0 0,-1-1-1 0 0,1 1 1 0 0,-1-1-1 0 0,-1-1 1 0 0,1 1-1 0 0,-1-1 1 0 0,0 0-1 0 0,0 0 1 0 0,2-4-183 0 0,48-83 1082 0 0,-9-42-621 0 0,-40 80-418 0 0,-7 55-60 0 0,1-1-1 0 0,-1 1 1 0 0,1-1-1 0 0,0 1 1 0 0,-1-1-1 0 0,1 1 1 0 0,-1-1-1 0 0,0 1 1 0 0,1-1-1 0 0,-1 1 1 0 0,1 0-1 0 0,-1-1 1 0 0,0 1-1 0 0,1 0 1 0 0,-1 0-1 0 0,0-1 1 0 0,1 1-1 0 0,-1 0 1 0 0,0 0 0 0 0,1 0-1 0 0,-1 0 1 0 0,0 0-1 0 0,1 0 1 0 0,-1 0-1 0 0,0 0 1 0 0,0 0-1 0 0,1 0 1 0 0,-1 0-1 0 0,0 1 1 0 0,1-1-1 0 0,-1 0 1 0 0,0 0-1 0 0,1 1 1 0 0,-1-1-1 0 0,1 0 1 0 0,-1 1-1 0 0,0-1 1 0 0,1 0 0 0 0,-1 1-1 0 0,1-1 1 0 0,-1 1-1 0 0,1-1 1 0 0,-1 1-1 0 0,1 0 1 0 0,0-1-1 0 0,-1 1 1 0 0,1-1-1 0 0,0 1 1 0 0,-1 0 17 0 0,-12 19-5 0 0,1 0 0 0 0,1 1 0 0 0,1 0 0 0 0,0 1 1 0 0,2 0-1 0 0,0 1 0 0 0,2 0 0 0 0,1 0 0 0 0,0 0 0 0 0,2 0 1 0 0,1 1-1 0 0,0 0 0 0 0,2-1 0 0 0,1 1 0 0 0,0 0 0 0 0,3 6 5 0 0,4 34 26 0 0,-1-20-3047 0 0,-6-15-5254 0 0,0-26 5278 0 0,2-2 1081 0 0</inkml:trace>
  <inkml:trace contextRef="#ctx0" brushRef="#br0" timeOffset="981.464">1185 302 376 0 0,'0'0'1770'0'0,"0"0"-98"0"0,0 0 90 0 0,0 0 88 0 0,0 0-65 0 0,0 0-183 0 0,0 0-218 0 0,0 0-277 0 0,0 0-271 0 0,0 0-228 0 0,-14 34-227 0 0,-41 104-152 0 0,28-48-25 0 0,19-21-762 0 0,7-40-3660 0 0,1-28 2169 0 0,0-1-663 0 0,0 0-468 0 0,0 0 331 0 0</inkml:trace>
  <inkml:trace contextRef="#ctx0" brushRef="#br0" timeOffset="1318.345">1293 346 0 0 0,'0'0'1452'0'0,"0"0"250"0"0,0 0-60 0 0,0 0-207 0 0,0 0-200 0 0,0 0-149 0 0,0 0-112 0 0,0 0-116 0 0,0 0-112 0 0,0 0-93 0 0,-33 26-67 0 0,-102 75-26 0 0,75-55 879 0 0,59-45-1410 0 0,0 0 0 0 0,1 0-1 0 0,-1 0 1 0 0,0 0-1 0 0,1-1 1 0 0,-1 1-1 0 0,1 0 1 0 0,0 0-1 0 0,-1 0 1 0 0,1 0-1 0 0,0 0 1 0 0,-1 0 0 0 0,1 0-1 0 0,0 0 1 0 0,0 0-1 0 0,0 0 1 0 0,0 0-1 0 0,0 0 1 0 0,0 0-1 0 0,0 0 1 0 0,0 0 0 0 0,1 0-1 0 0,-1 0 1 0 0,0 0-1 0 0,0 0 1 0 0,1 0-1 0 0,-1 0 1 0 0,1 0-1 0 0,-1 0 1 0 0,1 0-1 0 0,-1 0 1 0 0,1 0 0 0 0,0-1-1 0 0,-1 1 1 0 0,1 0-1 0 0,0 0 1 0 0,0-1-1 0 0,-1 1 1 0 0,1-1-1 0 0,0 1 1 0 0,0 0 0 0 0,0-1-1 0 0,0 1 1 0 0,0-1-1 0 0,0 0 1 0 0,0 1-1 0 0,0-1 1 0 0,0 0-1 0 0,0 0-28 0 0,50 17 711 0 0,-42-15-636 0 0,0 0 0 0 0,-1 1 0 0 0,1 0 0 0 0,-1 0 0 0 0,0 1 0 0 0,0 0 0 0 0,0 0 0 0 0,0 1 0 0 0,-1 0 0 0 0,8 7-75 0 0,17 28-1379 0 0,-31-40-850 0 0,0 0 1388 0 0,-1-1-7401 0 0,0-2 3705 0 0</inkml:trace>
  <inkml:trace contextRef="#ctx0" brushRef="#br0" timeOffset="1703.127">1641 0 7066 0 0,'0'0'1286'0'0,"0"0"-361"0"0,0 0 56 0 0,0 0 235 0 0,0 0 103 0 0,0 0-58 0 0,0 0-213 0 0,0 0-275 0 0,0 0-167 0 0,0 0-122 0 0,0 0-123 0 0,0 0-90 0 0,-20 32-76 0 0,-62 100-40 0 0,-5 17 103 0 0,83-143-289 0 0,0 0 0 0 0,0 0 0 0 0,1 0 0 0 0,0 0 0 0 0,0 1-1 0 0,1-1 1 0 0,0 1 0 0 0,0 0 0 0 0,0 0 0 0 0,1 0 0 0 0,0-1 0 0 0,0 1-1 0 0,1 0 1 0 0,0 0 0 0 0,0 0 0 0 0,1 0 0 0 0,-1 0 0 0 0,2 0 0 0 0,-1 0 0 0 0,1 0-1 0 0,0 0 1 0 0,0-1 0 0 0,1 1 0 0 0,0-1 0 0 0,0 0 0 0 0,0 1 0 0 0,1-1-1 0 0,0-1 1 0 0,0 1 31 0 0,2 0 14 0 0,0 0-1 0 0,1-1 1 0 0,0 0-1 0 0,0 0 0 0 0,0-1 1 0 0,0 0-1 0 0,1 0 1 0 0,-1 0-1 0 0,1-1 1 0 0,0 0-1 0 0,0-1 0 0 0,0 0 1 0 0,0 0-1 0 0,1-1 1 0 0,-1 0-1 0 0,0 0 0 0 0,6-1-13 0 0,-5 0-394 0 0,63-12 1217 0 0,-59-5-4655 0 0,-12-12-5367 0 0,-2 25 4271 0 0</inkml:trace>
  <inkml:trace contextRef="#ctx0" brushRef="#br0" timeOffset="1895.331">1229 225 2369 0 0,'0'0'3098'0'0,"0"0"-1093"0"0,0 0-454 0 0,0 0-185 0 0,0 0-226 0 0,0 0-253 0 0,35 5-135 0 0,112 18-81 0 0,10-14 697 0 0,-134-9-1576 0 0,114-2-319 0 0,-92 0-2794 0 0,0-2-3474 0 0,-32 1 2439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2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4273 0 0,'0'0'963'0'0,"0"0"-60"0"0,0 0 238 0 0,0 0 209 0 0,0 0-22 0 0,0 0-220 0 0,0 0-238 0 0,0 0-203 0 0,19 30-157 0 0,58 99-140 0 0,-39-38 51 0 0,-24-49-372 0 0,-1 1-1 0 0,-3 0 0 0 0,-1 1 0 0 0,-2 0 0 0 0,-2 0 1 0 0,-1 8-49 0 0,-4-52 48 0 0,0 0 1 0 0,0 0 0 0 0,1 0-1 0 0,-1 0 1 0 0,0 0-1 0 0,1 0 1 0 0,-1 0 0 0 0,0 0-1 0 0,1 0 1 0 0,-1 0 0 0 0,0 0-1 0 0,1 0 1 0 0,-1 0 0 0 0,0 0-1 0 0,1 0 1 0 0,-1 0-1 0 0,0 0 1 0 0,1 0 0 0 0,-1 0-1 0 0,0 0 1 0 0,0 0 0 0 0,1 1-1 0 0,-1-1 1 0 0,0 0-1 0 0,1 0 1 0 0,-1 0 0 0 0,0 1-1 0 0,0-1 1 0 0,1 0 0 0 0,-1 0-1 0 0,0 1 1 0 0,0-1 0 0 0,0 0-1 0 0,1 0 1 0 0,-1 1-1 0 0,0-1 1 0 0,0 0 0 0 0,0 1-1 0 0,0-1 1 0 0,0 0 0 0 0,0 0-1 0 0,0 1 1 0 0,0-1-1 0 0,1 0 1 0 0,-1 1 0 0 0,0-1-49 0 0,17-37 1768 0 0,-14 31-1756 0 0,160-307 3035 0 0,-135 254-3226 0 0,2 1 0 0 0,3 1 1 0 0,19-22 178 0 0,-38 54-632 0 0,2-2-4668 0 0,-14 23 67 0 0,-1 0-4156 0 0</inkml:trace>
  <inkml:trace contextRef="#ctx0" brushRef="#br0" timeOffset="233.408">702 545 14091 0 0,'0'0'1864'0'0,"0"0"-1183"0"0,0 0-265 0 0,0 0 120 0 0,0 0 88 0 0,0 0-72 0 0,0 0-104 0 0,0 0-200 0 0,0 0-128 0 0,0 0-96 0 0,0 0-104 0 0,0 0-224 0 0,0 0-416 0 0,-52 155-704 0 0,50-137-1457 0 0,1-10-2224 0 0,1-1-3985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0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0,'0'0'908'0'0,"0"0"451"0"0,0 0 171 0 0,0 0-46 0 0,0 0-97 0 0,0 0-113 0 0,0 0-85 0 0,0 0-74 0 0,15 0-33 0 0,113-4 2737 0 0,27 0-1778 0 0,-40 3-2625 0 0,-1-12-3987 0 0,-51 3-6170 0 0,-56 9 9449 0 0</inkml:trace>
  <inkml:trace contextRef="#ctx0" brushRef="#br0" timeOffset="281.19">94 457 928 0 0,'0'0'1833'0'0,"0"0"-116"0"0,0 0-102 0 0,0 0-45 0 0,0 0-63 0 0,0 0-81 0 0,0 0-65 0 0,0 0-117 0 0,0 0-153 0 0,0 0-178 0 0,0 0-177 0 0,0 0-152 0 0,0 0-159 0 0,37-1-89 0 0,118-5-32 0 0,-7-12 539 0 0,-9 1-1251 0 0,-109 15-4368 0 0,1 2-4580 0 0,-26 0 5463 0 0</inkml:trace>
  <inkml:trace contextRef="#ctx0" brushRef="#br0" timeOffset="776.896">243 56 720 0 0,'0'0'1690'0'0,"0"0"-144"0"0,0 0-136 0 0,0 0-139 0 0,0 0-229 0 0,0 0-183 0 0,0 0-30 0 0,0 0 42 0 0,0 0 89 0 0,0 0 21 0 0,0 0-81 0 0,0 0-105 0 0,0 0-62 0 0,8 9-31 0 0,27 32-36 0 0,31-3 1323 0 0,-47-31-1532 0 0,146 56 1636 0 0,8 18-1676 0 0,-172-79-419 0 0,1-1-1 0 0,-1 1 0 0 0,0 0 1 0 0,1 0-1 0 0,-1 0 1 0 0,0 0-1 0 0,0 1 1 0 0,0-1-1 0 0,-1 0 1 0 0,1 0-1 0 0,0 1 1 0 0,-1-1-1 0 0,1 0 0 0 0,-1 1 1 0 0,0-1-1 0 0,0 0 1 0 0,0 1-1 0 0,0-1 1 0 0,0 0-1 0 0,-1 1 1 0 0,1-1-1 0 0,-1 0 0 0 0,1 0 1 0 0,-1 1-1 0 0,0-1 1 0 0,0 0-1 0 0,0 0 1 0 0,0 0-1 0 0,0 0 1 0 0,0 0-1 0 0,-1 0 1 0 0,1 0-1 0 0,-1 0 0 0 0,1 0 1 0 0,-1-1-1 0 0,0 1 1 0 0,0-1-1 0 0,0 1 1 0 0,0-1-1 0 0,0 0 1 0 0,0 0-1 0 0,0 0 0 0 0,0 0 1 0 0,0 0-1 0 0,0 0 1 0 0,-1 0 2 0 0,-269 203-268 0 0,128-96-1305 0 0,141-106 803 0 0,-2 2-697 0 0,4 2-7982 0 0,1-3 2162 0 0</inkml:trace>
  <inkml:trace contextRef="#ctx0" brushRef="#br0" timeOffset="12186.342">1390 0 0 0 0,'0'0'165'0'0,"0"0"468"0"0,0 0 272 0 0,0 0 250 0 0,0 0 184 0 0,0 0 32 0 0,0 0-99 0 0,0 0-188 0 0,0 0-215 0 0,-8 16-192 0 0,-49 105 786 0 0,-35 189 1210 0 0,60-183-2601 0 0,13 6 58 0 0,20-131-83 0 0,-1 0-1 0 0,1 0 1 0 0,0 0-1 0 0,0 0 1 0 0,0 0-1 0 0,1-1 1 0 0,-1 1-1 0 0,0 0 1 0 0,0-1-1 0 0,1 1 1 0 0,-1-1-1 0 0,1 0 1 0 0,0 1-1 0 0,-1-1 1 0 0,1 0-1 0 0,0 0 1 0 0,0 0-1 0 0,0 0 1 0 0,0 0-1 0 0,-1 0 1 0 0,1-1-1 0 0,0 1 1 0 0,1 0-1 0 0,-1-1 1 0 0,0 0-1 0 0,0 0 1 0 0,0 1-1 0 0,0-1 1 0 0,0 0-1 0 0,0-1-46 0 0,3 2 82 0 0,-1-1 0 0 0,1 0 0 0 0,-1 0-1 0 0,1 0 1 0 0,-1 0 0 0 0,1-1 0 0 0,-1 0 0 0 0,0 0-1 0 0,1 0 1 0 0,-1-1 0 0 0,0 1 0 0 0,0-1 0 0 0,0 0-1 0 0,0 0 1 0 0,0 0 0 0 0,0-1 0 0 0,0 0 0 0 0,0 0-82 0 0,44-55-14673 0 0,-45 55 12670 0 0</inkml:trace>
  <inkml:trace contextRef="#ctx0" brushRef="#br0" timeOffset="12534.003">921 306 2168 0 0,'0'0'2382'0'0,"0"0"-895"0"0,0 0-394 0 0,0 0 89 0 0,0 0 251 0 0,0 0 200 0 0,0 0 14 0 0,0 0-133 0 0,0 0-178 0 0,0 0-159 0 0,0 0-178 0 0,0 0-155 0 0,28 0-137 0 0,92 1-139 0 0,14 5 623 0 0,80 2-643 0 0,-193-8-839 0 0,31-1-1642 0 0,-24-13-6094 0 0,-22 8 2740 0 0,-2 5-1084 0 0</inkml:trace>
  <inkml:trace contextRef="#ctx0" brushRef="#br0" timeOffset="12987.449">1701 346 2753 0 0,'0'0'1223'0'0,"0"0"-295"0"0,0 0-31 0 0,0 0 227 0 0,0 0 199 0 0,0 0 52 0 0,0 0-57 0 0,0 0-116 0 0,0 0-121 0 0,0 0-114 0 0,0 0-124 0 0,0 0-136 0 0,0 0-97 0 0,11 4-67 0 0,85 25 2339 0 0,-82-28-2807 0 0,0 0-1 0 0,0-1 1 0 0,0 0-1 0 0,0-1 0 0 0,0-1 1 0 0,0 0-1 0 0,0-1 1 0 0,0-1-1 0 0,-1 0 1 0 0,1-1-1 0 0,2-1-74 0 0,21-6-4035 0 0,-24 10-189 0 0,-1 1-3614 0 0,-7 1 3340 0 0</inkml:trace>
  <inkml:trace contextRef="#ctx0" brushRef="#br0" timeOffset="13249.241">1664 593 496 0 0,'0'0'2051'0'0,"0"0"36"0"0,0 0 126 0 0,0 0 74 0 0,0 0-195 0 0,0 0-369 0 0,0 0-289 0 0,0 0-215 0 0,0 0-156 0 0,0 0-131 0 0,33-2-162 0 0,102-9-146 0 0,33-16 492 0 0,-114 20-2277 0 0,-42 6-2902 0 0,1 1-3678 0 0,-12 0 599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26.7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0 109 0 0 0,'0'0'1996'0'0,"0"0"252"0"0,0 0-19 0 0,0 0-48 0 0,0 0-161 0 0,0 0-274 0 0,35-5-302 0 0,110-16-219 0 0,141-15 3360 0 0,166-5-3329 0 0,-80 35-3008 0 0,-223 8-1861 0 0,-74-2-4394 0 0,-52 0 449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25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0,'0'0'469'0'0,"0"0"441"0"0,0 0 109 0 0,0 0-38 0 0,0 0 5 0 0,0 0 18 0 0,7-8 8 0 0,24-24 18 0 0,35 5 2909 0 0,-41 20-3344 0 0,1 2-1 0 0,0 0 0 0 0,0 1 1 0 0,0 2-1 0 0,1 0 1 0 0,0 2-595 0 0,-25 1 5 0 0,-1-1 1 0 0,1 1 0 0 0,-1 0-1 0 0,1 0 1 0 0,-1-1 0 0 0,1 1-1 0 0,-1 0 1 0 0,1 0 0 0 0,-1 0-1 0 0,0 1 1 0 0,0-1 0 0 0,0 0-1 0 0,1 0 1 0 0,-1 1 0 0 0,0-1-1 0 0,0 1 1 0 0,-1-1 0 0 0,1 1-1 0 0,0-1 1 0 0,0 1 0 0 0,-1-1 0 0 0,1 1-1 0 0,-1 0 1 0 0,1-1 0 0 0,-1 1-1 0 0,0 0 1 0 0,0 0 0 0 0,0-1-1 0 0,0 1 1 0 0,0 0 0 0 0,0-1-1 0 0,0 1 1 0 0,0 0 0 0 0,-1-1-1 0 0,1 1 1 0 0,-1 0 0 0 0,1-1-1 0 0,-1 1 1 0 0,0 0 0 0 0,0-1-1 0 0,1 1 1 0 0,-1-1 0 0 0,0 0 0 0 0,0 1-1 0 0,-1-1 1 0 0,1 1-6 0 0,-57 62 135 0 0,-62 52-90 0 0,114-111-31 0 0,0 0 1 0 0,0 1-1 0 0,1-1 1 0 0,-1 1-1 0 0,1 1 1 0 0,0-1-1 0 0,1 1 0 0 0,0 0 1 0 0,0 0-1 0 0,0 0 1 0 0,1 0-1 0 0,0 1 1 0 0,1 0-1 0 0,-1-1 0 0 0,1 1 1 0 0,1 0-1 0 0,-1 0 1 0 0,2 0-1 0 0,-1 0 0 0 0,1 0 1 0 0,0 0-1 0 0,1 5-14 0 0,3-8 58 0 0,0 0 0 0 0,1 0-1 0 0,-1 0 1 0 0,1 0-1 0 0,0-1 1 0 0,1 0 0 0 0,-1 0-1 0 0,1 0 1 0 0,0 0-1 0 0,0-1 1 0 0,0 0 0 0 0,0-1-1 0 0,0 1 1 0 0,0-1 0 0 0,1 0-1 0 0,0-1 1 0 0,-1 1-1 0 0,1-1 1 0 0,0-1 0 0 0,-1 1-1 0 0,1-1 1 0 0,0 0-1 0 0,0-1 1 0 0,-1 1 0 0 0,3-2-58 0 0,21 3 85 0 0,-15 0-156 0 0,-1-1-1 0 0,0 0 0 0 0,1 0 0 0 0,-1-2 0 0 0,0 0 1 0 0,0 0-1 0 0,0-1 0 0 0,0-1 0 0 0,0-1 0 0 0,0 0 1 0 0,-1 0 71 0 0,6-14-2729 0 0,-11 3-1882 0 0,-3 4-1611 0 0,-3 8 3372 0 0</inkml:trace>
  <inkml:trace contextRef="#ctx0" brushRef="#br0" timeOffset="402.177">586 99 0 0 0,'0'0'988'0'0,"0"0"266"0"0,0 0 174 0 0,0 0 62 0 0,0 0-89 0 0,0 0-184 0 0,0 0-224 0 0,0 0-191 0 0,0 0-167 0 0,0 0-115 0 0,0 0-70 0 0,-4 5-40 0 0,2-3-334 0 0,1 1 0 0 0,-1-1 0 0 0,1 1 0 0 0,-1 0 0 0 0,1-1 0 0 0,0 1 0 0 0,0 0-1 0 0,0 0 1 0 0,0-1 0 0 0,0 1 0 0 0,0 0 0 0 0,1 0 0 0 0,0 0 0 0 0,0 0 0 0 0,-1 0 0 0 0,2 0 0 0 0,-1 0 0 0 0,0 0 0 0 0,1 0 0 0 0,-1 0 0 0 0,1 0 0 0 0,0 0-76 0 0,92 240 1120 0 0,-76-208-432 0 0,-17-34-671 0 0,0-1 0 0 0,1 1-1 0 0,-1 0 1 0 0,0-1 0 0 0,0 1 0 0 0,1-1-1 0 0,-1 1 1 0 0,0-1 0 0 0,1 1-1 0 0,-1-1 1 0 0,1 1 0 0 0,-1-1 0 0 0,1 0-1 0 0,-1 1 1 0 0,1-1 0 0 0,-1 1-1 0 0,1-1 1 0 0,-1 0 0 0 0,1 0 0 0 0,-1 1-1 0 0,1-1 1 0 0,0 0 0 0 0,-1 0-1 0 0,1 0 1 0 0,-1 0 0 0 0,1 1 0 0 0,0-1-1 0 0,-1 0 1 0 0,1 0 0 0 0,0 0-1 0 0,-1 0 1 0 0,1 0 0 0 0,-1-1 0 0 0,1 1-1 0 0,0 0 1 0 0,-1 0 0 0 0,1 0 0 0 0,-1 0-1 0 0,1-1 1 0 0,0 1 0 0 0,-1 0-1 0 0,1-1 1 0 0,-1 1 0 0 0,1 0 0 0 0,-1-1-1 0 0,1 1 1 0 0,-1-1 0 0 0,0 1-1 0 0,1-1 1 0 0,-1 1 0 0 0,1-1 0 0 0,-1 1-1 0 0,0-1 1 0 0,1 1 0 0 0,-1-1-1 0 0,0 0-16 0 0,21-36 847 0 0,-1 0-1 0 0,-2-2 1 0 0,-2 0-1 0 0,4-20-846 0 0,36-137 413 0 0,-41 155-2974 0 0,-2 45-10699 0 0,-10-1 9279 0 0</inkml:trace>
  <inkml:trace contextRef="#ctx0" brushRef="#br0" timeOffset="714.146">963 324 9146 0 0,'0'0'1103'0'0,"0"0"-384"0"0,0 0-330 0 0,0 0-86 0 0,0 0 126 0 0,0 0 191 0 0,0 0 87 0 0,0 0 5 0 0,0 0-140 0 0,0 0-202 0 0,0 0-145 0 0,0 0-109 0 0,4 20-60 0 0,14 64-40 0 0,-11 4-231 0 0,-5-37-3683 0 0,-1-39 1107 0 0,0 2-3549 0 0,-1-7 4101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3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57 115 0 0 0,'0'0'607'0'0,"0"0"182"0"0,0 0 17 0 0,0 0-71 0 0,0 0-49 0 0,5-11 5325 0 0,77 6-1980 0 0,39-11-2247 0 0,-7 0-1208 0 0,-115 16-574 0 0,1 1 0 0 0,-1-1 0 0 0,1 0 0 0 0,-1 0 0 0 0,0 0 0 0 0,1 1 0 0 0,-1-1 0 0 0,1 0 0 0 0,-1 0 0 0 0,1 1 0 0 0,-1-1 0 0 0,1 1 0 0 0,0-1 0 0 0,-1 0 0 0 0,1 1 0 0 0,-1-1 0 0 0,1 1 1 0 0,0-1-1 0 0,-1 1 0 0 0,1-1 0 0 0,0 1 0 0 0,-1-1 0 0 0,1 1 0 0 0,0-1 0 0 0,0 1 0 0 0,0 0 0 0 0,0-1 0 0 0,0 1 0 0 0,-1-1 0 0 0,1 1 0 0 0,0 0 0 0 0,0-1 0 0 0,0 1 0 0 0,0-1 0 0 0,1 1 0 0 0,-1-1 0 0 0,0 1 0 0 0,0 0 0 0 0,0-1 0 0 0,0 1 0 0 0,1-1 1 0 0,-1 1-1 0 0,0-1 0 0 0,0 1 0 0 0,1-1 0 0 0,-1 1 0 0 0,0-1 0 0 0,1 1 0 0 0,-1-1 0 0 0,1 1 0 0 0,-1-1 0 0 0,1 0 0 0 0,-1 1 0 0 0,1-1 0 0 0,-1 0 0 0 0,1 1 0 0 0,-1-1 0 0 0,1 0 0 0 0,-1 0 0 0 0,1 1 0 0 0,-1-1 0 0 0,1 0 0 0 0,-1 0 0 0 0,1 0 0 0 0,0 0 1 0 0,-1 0-1 0 0,1 0 0 0 0,-1 0 0 0 0,1 0-2 0 0,-4 6 44 0 0,-103 215 65 0 0,52-111-114 0 0,48-98 4 0 0,0-1 0 0 0,1 1 0 0 0,1 0 0 0 0,0 0 0 0 0,1 1 0 0 0,0-1 0 0 0,1 1 0 0 0,0-1 0 0 0,1 1-1 0 0,0 1 2 0 0,1-14-29 0 0,2 4 1093 0 0,-1-4-4227 0 0,-1 0-4385 0 0,0 0 3870 0 0,-1 0 729 0 0</inkml:trace>
  <inkml:trace contextRef="#ctx0" brushRef="#br0" timeOffset="914.65">648 166 0 0 0,'0'0'823'0'0,"0"0"288"0"0,0 0 77 0 0,0 0-72 0 0,0 0-125 0 0,0 0-185 0 0,0 0-158 0 0,0 0-168 0 0,0 0-139 0 0,0 0-102 0 0,-31 12-67 0 0,-96 39-40 0 0,76-18 87 0 0,48-30-180 0 0,0 1 0 0 0,0 0 0 0 0,1-1 0 0 0,-1 1 0 0 0,1 0 1 0 0,0 0-1 0 0,0 1 0 0 0,1-1 0 0 0,-1 0 0 0 0,1 1 0 0 0,0-1 0 0 0,0 0 1 0 0,0 1-1 0 0,1 0 0 0 0,0-1 0 0 0,0 1 0 0 0,0-1 0 0 0,0 1 0 0 0,1-1 1 0 0,-1 1-1 0 0,1-1 0 0 0,0 1 0 0 0,1-1-39 0 0,1-1 140 0 0,0 0 0 0 0,0-1-1 0 0,0 0 1 0 0,1 0 0 0 0,-1 0 0 0 0,1 0-1 0 0,-1 0 1 0 0,1-1 0 0 0,0 1 0 0 0,0-1 0 0 0,0 0-1 0 0,-1 0 1 0 0,1-1 0 0 0,0 1 0 0 0,0-1-1 0 0,0 0 1 0 0,0 0 0 0 0,0 0 0 0 0,0 0 0 0 0,0-1-1 0 0,0 0 1 0 0,0 0 0 0 0,0 0 0 0 0,0 0 0 0 0,0 0-1 0 0,-1-1 1 0 0,2 0-140 0 0,16-8 375 0 0,-1 0 0 0 0,0-2 0 0 0,0 0 0 0 0,-1-2 0 0 0,-1 0-1 0 0,0-1 1 0 0,-1 0 0 0 0,0-2 0 0 0,-2 0 0 0 0,12-16-375 0 0,-23 28 147 0 0,-4 5-165 0 0,0 0-1 0 0,0 0 1 0 0,1 1 0 0 0,-1-1 0 0 0,0 0-1 0 0,0 0 1 0 0,0 0 0 0 0,0 1-1 0 0,0-1 1 0 0,0 0 0 0 0,1 0 0 0 0,-1 0-1 0 0,0 0 1 0 0,0 1 0 0 0,0-1-1 0 0,1 0 1 0 0,-1 0 0 0 0,0 0 0 0 0,0 0-1 0 0,0 0 1 0 0,1 0 0 0 0,-1 0-1 0 0,0 0 1 0 0,0 0 0 0 0,1 0-1 0 0,-1 1 1 0 0,0-1 0 0 0,0 0 0 0 0,0 0-1 0 0,1 0 1 0 0,-1 0 0 0 0,0 0-1 0 0,0-1 1 0 0,1 1 0 0 0,-1 0 0 0 0,0 0-1 0 0,0 0 1 0 0,0 0 0 0 0,1 0-1 0 0,-1 0 1 0 0,0 0 0 0 0,0 0-1 0 0,0 0 1 0 0,1-1 0 0 0,-1 1 0 0 0,0 0-1 0 0,0 0 1 0 0,0 0 0 0 0,1 0-1 0 0,-1-1 19 0 0,3 13 44 0 0,5 150-15 0 0,-8-132-32 0 0,-1-1-1 0 0,-2 0 1 0 0,0 0 0 0 0,-2 0-1 0 0,-1 0 1 0 0,-2-1 0 0 0,0 0-1 0 0,-2 0 1 0 0,-1-1 0 0 0,-5 6 3 0 0,12-24-3 0 0,-1-1 1 0 0,0 0-1 0 0,-1 0 1 0 0,1 0-1 0 0,-1-1 1 0 0,-1 0-1 0 0,0 0 0 0 0,0-1 1 0 0,0 0-1 0 0,-8 6 3 0 0,-45 11 478 0 0,59-23-449 0 0,-1 0-1 0 0,1 0 1 0 0,-1 0-1 0 0,1 0 1 0 0,0 0-1 0 0,-1 0 1 0 0,1 0-1 0 0,0 0 1 0 0,-1-1-1 0 0,1 1 1 0 0,0 0-1 0 0,-1-1 1 0 0,1 1-1 0 0,0-1 1 0 0,0 0-1 0 0,-1 1 1 0 0,1-1-1 0 0,0 0 1 0 0,0 0-1 0 0,0 1 1 0 0,0-1-1 0 0,0 0 1 0 0,0 0-1 0 0,0 0 1 0 0,0-1-1 0 0,1 1 1 0 0,-1 0-1 0 0,0 0 1 0 0,1 0-1 0 0,-1 0 1 0 0,1-1-1 0 0,-1 1 1 0 0,1 0-1 0 0,-1-1 1 0 0,1 1-1 0 0,0 0 1 0 0,0-1-1 0 0,0 1 1 0 0,0 0-1 0 0,0-1 1 0 0,0 1-1 0 0,0-1 1 0 0,0 1-1 0 0,0 0 1 0 0,0-1-29 0 0,1-7 22 0 0,0-1 0 0 0,0 0 0 0 0,1 1 0 0 0,0-1 0 0 0,0 1 0 0 0,1 0 0 0 0,1 0 1 0 0,-1 0-1 0 0,1 0 0 0 0,1 0 0 0 0,0 1 0 0 0,0 0 0 0 0,1 0 0 0 0,1-1-22 0 0,96-115-334 0 0,-26 49-3021 0 0,-71 69 2412 0 0,9-6-8607 0 0,-12 11 5727 0 0</inkml:trace>
  <inkml:trace contextRef="#ctx0" brushRef="#br0" timeOffset="2383.021">1009 37 0 0 0,'0'0'664'0'0,"0"0"475"0"0,0 0 61 0 0,0 0-193 0 0,0 0-219 0 0,0 0-166 0 0,0 0-134 0 0,0 0-119 0 0,2 24-87 0 0,6 147 103 0 0,-41-37-1273 0 0,-22-6-3619 0 0,49-114 3663 0 0,-17 36 139 0 0,20-41 705 0 0</inkml:trace>
  <inkml:trace contextRef="#ctx0" brushRef="#br0" timeOffset="2898.954">921 383 0 0 0,'0'0'341'0'0,"0"0"977"0"0,0 0 208 0 0,0 0-105 0 0,0 0-186 0 0,0 0-188 0 0,0 0-151 0 0,0 0-106 0 0,27 9-73 0 0,86 24-42 0 0,-111-32-642 0 0,-1 0-1 0 0,1 0 0 0 0,-1 0 1 0 0,1-1-1 0 0,-1 1 1 0 0,1 0-1 0 0,0-1 1 0 0,0 0-1 0 0,-1 1 1 0 0,1-1-1 0 0,0 0 0 0 0,-1 0 1 0 0,1 0-1 0 0,0 0 1 0 0,0 0-1 0 0,-1 0 1 0 0,1 0-1 0 0,0 0 1 0 0,0-1-1 0 0,-1 1 0 0 0,1-1 1 0 0,0 0-1 0 0,-1 1 1 0 0,1-1-1 0 0,-1 0 1 0 0,1 0-1 0 0,-1 0 0 0 0,1 0 1 0 0,-1 0-1 0 0,0 0 1 0 0,1 0-33 0 0,2-4 181 0 0,15-14 31 0 0,-2-1 1 0 0,0-1-1 0 0,-1 0 0 0 0,-1-2 1 0 0,-1 1-1 0 0,-1-2 1 0 0,-1 0-1 0 0,-1 0 0 0 0,-2-1 1 0 0,0 0-1 0 0,-1-1 0 0 0,-2 1 1 0 0,3-24-213 0 0,-4-17-216 0 0,-6 65 176 0 0,0 1 1 0 0,-1 0 0 0 0,1-1-1 0 0,-1 1 1 0 0,1 0 0 0 0,0 0-1 0 0,-1 0 1 0 0,1 0 0 0 0,-1 1-1 0 0,1-1 1 0 0,0 0-1 0 0,-1 0 1 0 0,1 1 0 0 0,0-1-1 0 0,-1 1 1 0 0,1-1 0 0 0,0 1-1 0 0,0 0 1 0 0,-1 0 0 0 0,1-1-1 0 0,0 1 1 0 0,0 0 0 0 0,0 0-1 0 0,0 0 1 0 0,0 0 0 0 0,0 0-1 0 0,0 0 1 0 0,0 0 0 0 0,1 1-1 0 0,-1-1 1 0 0,0 0 0 0 0,1 0-1 0 0,-1 1 1 0 0,0-1 0 0 0,1 0-1 0 0,0 1 1 0 0,-1-1 0 0 0,1 0-1 0 0,0 1 1 0 0,0 0 39 0 0,-7 19 129 0 0,1 0 0 0 0,1 0 1 0 0,0 1-1 0 0,2-1 0 0 0,1 1 0 0 0,0 0 1 0 0,2 0-1 0 0,1-1 0 0 0,0 1 0 0 0,3 9-129 0 0,-1-7 116 0 0,1 0-1 0 0,2 0 1 0 0,0 0-1 0 0,1 0 0 0 0,2-1 1 0 0,0 0-1 0 0,7 9-115 0 0,-13-21-370 0 0,3 4-224 0 0,2-11-9692 0 0,-6-5 7799 0 0,-2-2 2000 0 0</inkml:trace>
  <inkml:trace contextRef="#ctx0" brushRef="#br0" timeOffset="3181.011">1512 199 0 0 0,'0'0'1204'0'0,"0"0"98"0"0,0 0 126 0 0,0 0 171 0 0,0 0 32 0 0,0 0-114 0 0,0 0-187 0 0,0 0-177 0 0,0 0-145 0 0,0 0-133 0 0,0 0-123 0 0,0 0-116 0 0,-14 34-100 0 0,-41 104-98 0 0,41-70 135 0 0,24 41-401 0 0,-9-108-791 0 0,7 21 317 0 0,-5-22-4087 0 0,-2-4-3936 0 0,0 1 5806 0 0</inkml:trace>
  <inkml:trace contextRef="#ctx0" brushRef="#br0" timeOffset="3562.196">1705 295 0 0 0,'0'0'798'0'0,"0"0"496"0"0,0 0 95 0 0,0 0-94 0 0,0 0-115 0 0,0 0-16 0 0,0 0 2 0 0,0 0 30 0 0,-31 14 51 0 0,-96 43-83 0 0,81-35 1310 0 0,46-21-2421 0 0,1 0-1 0 0,-1 1 0 0 0,1-1 1 0 0,-1 0-1 0 0,1 1 1 0 0,-1-1-1 0 0,1 0 1 0 0,0 0-1 0 0,0 0 1 0 0,0 0-1 0 0,0 1 1 0 0,0-1-1 0 0,0-1 0 0 0,0 1 1 0 0,0 0-1 0 0,0 0 1 0 0,0 0-1 0 0,0 0 1 0 0,1-1-1 0 0,-1 1 1 0 0,0 0-1 0 0,1-1 1 0 0,-1 0-1 0 0,0 1 1 0 0,1-1-1 0 0,-1 0 0 0 0,1 1 1 0 0,-1-1-1 0 0,0 0 1 0 0,2 0-53 0 0,20 11 1283 0 0,-20-7-1147 0 0,-1 0 1 0 0,1 0-1 0 0,0 0 1 0 0,1 0-1 0 0,-1 0 1 0 0,1-1-1 0 0,-1 1 0 0 0,1-1 1 0 0,0 0-1 0 0,0 0 1 0 0,0-1-1 0 0,1 1 1 0 0,-1-1-1 0 0,1 0 1 0 0,-1 0-1 0 0,1 0 1 0 0,0-1-1 0 0,0 1-136 0 0,19 3-130 0 0,4 2-1553 0 0,-8-5-2866 0 0,-7 1-4171 0 0,-9-3 4122 0 0</inkml:trace>
  <inkml:trace contextRef="#ctx0" brushRef="#br0" timeOffset="4462.416">0 343 0 0 0,'0'0'1050'0'0,"0"0"138"0"0,0 0 63 0 0,0 0 42 0 0,0 0 30 0 0,0 0 3 0 0,8 0-11 0 0,106-14 4667 0 0,36-1-4785 0 0,-109 14-4224 0 0,-23 1-5069 0 0,-14 0 3294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52.6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192 618 0 0 0,'-17'-167'0'0'0,"12"24"103"0"0,8 119 524 0 0,1 0 1 0 0,2 1 0 0 0,0-1-1 0 0,1 1 1 0 0,1 1 0 0 0,1-1-1 0 0,2 1 1 0 0,0 1 0 0 0,3-4-628 0 0,5-12 1495 0 0,-12 17-745 0 0,0 1 2033 0 0,-3 32-1870 0 0,-8 44-505 0 0,-1 0-1 0 0,-3-1 1 0 0,-12 41-408 0 0,-10 66 382 0 0,13-49 72 0 0,5 0 1 0 0,5 1 0 0 0,5 0 0 0 0,5 0-1 0 0,5 5-454 0 0,30 93 1321 0 0,30 84-1321 0 0,-50-226 56 0 0,10 56 122 0 0,-6 0 0 0 0,-1 35-178 0 0,-18 48 404 0 0,-4-197-340 0 0,-1 1 0 0 0,0-1 0 0 0,0 0 0 0 0,-2 1 1 0 0,1-1-1 0 0,-2-1 0 0 0,0 1 0 0 0,0-1 0 0 0,-1 0 0 0 0,-1 0 0 0 0,0 0 1 0 0,-1-1-1 0 0,0 0 0 0 0,0-1 0 0 0,-1 1 0 0 0,-1-2 0 0 0,1 1 0 0 0,-2-1 1 0 0,1-1-1 0 0,-12 7-64 0 0,21-14 4 0 0,0 1 0 0 0,0-1 0 0 0,0 1 1 0 0,0-1-1 0 0,0 1 0 0 0,0-1 0 0 0,0 1 1 0 0,0 0-1 0 0,1 0 0 0 0,-1-1 0 0 0,1 1 1 0 0,-1 0-1 0 0,1 0 0 0 0,0-1 0 0 0,0 1 1 0 0,0 0-1 0 0,0 0 0 0 0,0 0 0 0 0,0-1 1 0 0,0 1-1 0 0,0 0 0 0 0,1 0 0 0 0,-1 0 1 0 0,1-1-1 0 0,0 1 0 0 0,-1 0 0 0 0,1-1 1 0 0,0 1-1 0 0,0-1 0 0 0,0 1 0 0 0,0-1 1 0 0,0 1-1 0 0,0-1 0 0 0,0 1 0 0 0,1-1 1 0 0,-1 0-1 0 0,0 0 0 0 0,1 1-4 0 0,17 17 229 0 0,-19-17-227 0 0,0-1 11 0 0,0-1 3 0 0,0 0 3 0 0,0 0 6 0 0,0 0-13 0 0,0 0-1 0 0,0 0 9 0 0,0 0-9 0 0,0 0-26 0 0,0 0 4 0 0,0 0-1 0 0,0 0-9 0 0,41 14 209 0 0,153-7 61 0 0,489 1-10 0 0,-25-26-44 0 0,-357 20-53 0 0,106 22-142 0 0,143 61-94 0 0,-327-45 44 0 0,-137-26 43 0 0,0-4-1 0 0,1-3 0 0 0,0-4 1 0 0,9-5 7 0 0,12-16 5 0 0,-106 18 7 0 0,0 0 0 0 0,0 0 0 0 0,0 0-1 0 0,0 0 1 0 0,0 0 0 0 0,1-1 0 0 0,-1 1 0 0 0,0-1 0 0 0,0 0 0 0 0,-1 1-1 0 0,1-1 1 0 0,0 0 0 0 0,0 0 0 0 0,0 0 0 0 0,0 0 0 0 0,-1 0 0 0 0,1-1 0 0 0,-1 1-1 0 0,1 0 1 0 0,-1-1 0 0 0,1 1 0 0 0,-1-1 0 0 0,0 1 0 0 0,1-1 0 0 0,-1 0-1 0 0,0 0 1 0 0,0 0 0 0 0,-1 1 0 0 0,1-1 0 0 0,0 0 0 0 0,0 0 0 0 0,-1 0-1 0 0,0 0 1 0 0,1 0 0 0 0,-1 0 0 0 0,0 0 0 0 0,0-1 0 0 0,0 1 0 0 0,0 0 0 0 0,0 0-1 0 0,0 0 1 0 0,-1 0 0 0 0,1 0 0 0 0,-1 0 0 0 0,1 0 0 0 0,-1 0 0 0 0,0 0-1 0 0,0 0-11 0 0,-66-51 333 0 0,66 52-293 0 0,-1 0 0 0 0,1-1 0 0 0,0 0 0 0 0,0 1 0 0 0,0-1 0 0 0,0 1 0 0 0,0-1 1 0 0,0 0-1 0 0,1 0 0 0 0,-1 0 0 0 0,0 1 0 0 0,1-1 0 0 0,0 0 0 0 0,-1 0 1 0 0,1 0-1 0 0,0 0 0 0 0,0 0 0 0 0,0 0 0 0 0,0 0 0 0 0,0 0 0 0 0,1 1 0 0 0,-1-1 1 0 0,0 0-1 0 0,1-1-40 0 0,0-7-79 0 0,-3-546 397 0 0,-17 281-359 0 0,16-238 41 0 0,19 316 67 0 0,37-171-67 0 0,-24 178 41 0 0,2-161-41 0 0,-17 177-57 0 0,-14 174-1 0 0,0 0-27 0 0,0 0-19 0 0,0 0-15 0 0,0 0-11 0 0,0 0-18 0 0,0 0-6 0 0,0 0-3 0 0,0 0 5 0 0,0 0 12 0 0,0 0 29 0 0,-19 18-12 0 0,-47 1 345 0 0,28-16-202 0 0,-132 16-160 0 0,-528 68-352 0 0,-34-37 694 0 0,-471-38-202 0 0,743-14 103 0 0,46 2-362 0 0,281 37-1157 0 0,131-36 1172 0 0,0 0 0 0 0,-1 0 0 0 0,1 1 0 0 0,0-1-1 0 0,0 1 1 0 0,0-1 0 0 0,0 1 0 0 0,1 0 0 0 0,-1 0 0 0 0,0 0 0 0 0,1 0 0 0 0,-1 0-1 0 0,1 0 1 0 0,0 1 0 0 0,0-1 0 0 0,-1 0 0 0 0,2 1 0 0 0,-1-1 0 0 0,0 0 0 0 0,0 1-1 0 0,1-1 1 0 0,-1 1 0 0 0,1 1 244 0 0,1 37-8621 0 0,1-31 4547 0 0,3 0 3216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3:5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0,'0'0'403'0'0,"0"0"-23"0"0,25 3 3361 0 0,68 16 1013 0 0,54-18-2759 0 0,-80-2-1324 0 0,267-10 230 0 0,-333 11-885 0 0,-1 0 23 0 0,0 0 50 0 0,0 0 51 0 0,0 0 2 0 0,0 0-41 0 0,-28 11-2441 0 0,20-8-3023 0 0,5-2-306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01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0,'0'0'436'0'0,"0"0"491"0"0,0 0 87 0 0,0 0-80 0 0,7-4-60 0 0,76-25 4416 0 0,291 26-1917 0 0,-272 14-6319 0 0,-95-8-2518 0 0,-4-3 1026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19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0 0 0,'-2'-10'1616'0'0,"3"5"6982"0"0,90 3-5079 0 0,123-10-1908 0 0,-214 12-1610 0 0,206-4 144 0 0,-184 26-2967 0 0,-13-22 1128 0 0,17-1-7148 0 0,-21-2 6710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4:46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85 0 0 0,'0'0'575'0'0,"0"0"12"0"0,0 0-70 0 0,-5 0 503 0 0,43-22 2802 0 0,17 11 902 0 0,38 7-2361 0 0,0-4 0 0 0,69-17-2363 0 0,-11 11 547 0 0,-117 21-808 0 0,-52 3-6849 0 0,14-6 2311 0 0,2-3 451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5:55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1 100 0 0 0,'0'0'543'0'0,"17"4"6442"0"0,20-7-5457 0 0,1-1-1 0 0,-1-2 1 0 0,0-1 0 0 0,30-11-1528 0 0,53-11 1136 0 0,78-3-81 0 0,63 32 428 0 0,-182 0-1163 0 0,-79-2-1258 0 0,0 0-1095 0 0,0 2-7174 0 0,0 0 3752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6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58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5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52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4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41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35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53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30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22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1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60 11410 0 0,'0'0'1131'0'0,"0"0"-356"0"0,0 0-116 0 0,0 0 140 0 0,0 0 196 0 0,0 0 0 0 0,0 0-167 0 0,0 0-205 0 0,0 0-166 0 0,0 0-84 0 0,0 0-39 0 0,0 18-19 0 0,0 145 573 0 0,4 506-44 0 0,-4-664-1054 0 0,-1 28-1283 0 0,-5-16-3560 0 0,-4-14-5125 0 0,8-2 5686 0 0</inkml:trace>
  <inkml:trace contextRef="#ctx0" brushRef="#br0" timeOffset="3148.719">1 233 3169 0 0,'0'0'1213'0'0,"0"0"-529"0"0,0 0-111 0 0,0 0 236 0 0,0 0 331 0 0,0 0 194 0 0,0 0-2 0 0,0 0-49 0 0,0 0-123 0 0,0 0-109 0 0,33-7-101 0 0,106-21-130 0 0,18 7 1124 0 0,64-15-478 0 0,143-29-626 0 0,-129-3-6769 0 0,-220 61-1615 0 0,-12 7 1249 0 0</inkml:trace>
  <inkml:trace contextRef="#ctx0" brushRef="#br0" timeOffset="3593.635">1206 535 4481 0 0,'0'0'1435'0'0,"0"0"-95"0"0,0 0 194 0 0,0 0 85 0 0,0 0-100 0 0,0 0-236 0 0,0 0-279 0 0,0 0-249 0 0,0 0-175 0 0,0 0-164 0 0,0 0-129 0 0,0 0-94 0 0,0 0-69 0 0,-16 0-18 0 0,-53 3-4 0 0,66-3-95 0 0,0 1-1 0 0,-1 0 1 0 0,1 0 0 0 0,0 1-1 0 0,0-1 1 0 0,0 0-1 0 0,1 1 1 0 0,-1 0-1 0 0,0 0 1 0 0,1 0-1 0 0,-1 0 1 0 0,1 0 0 0 0,-1 0-1 0 0,1 1 1 0 0,0-1-1 0 0,0 1 1 0 0,0-1-1 0 0,1 1 1 0 0,-1 0 0 0 0,0 0-1 0 0,1 0 1 0 0,-1 2-7 0 0,-4 6 1 0 0,-2 2-55 0 0,1 0 1 0 0,0 1-1 0 0,1 0 0 0 0,1 0 1 0 0,0 0-1 0 0,1 1 1 0 0,0 0-1 0 0,2 0 1 0 0,-1 0-1 0 0,2 0 1 0 0,0 0-1 0 0,1 0 0 0 0,0 8 54 0 0,2-19 57 0 0,-1 1 0 0 0,1-1-1 0 0,0 0 1 0 0,0 0 0 0 0,0 0-1 0 0,0-1 1 0 0,1 1 0 0 0,-1 0-1 0 0,1-1 1 0 0,0 0 0 0 0,0 1-1 0 0,0-1 1 0 0,1 0 0 0 0,-1-1-1 0 0,1 1 1 0 0,-1-1-1 0 0,1 1 1 0 0,0-1 0 0 0,0 0-1 0 0,0-1 1 0 0,0 1 0 0 0,1-1-1 0 0,-1 1 1 0 0,0-1 0 0 0,1 0-1 0 0,-1-1 1 0 0,0 1 0 0 0,1-1-1 0 0,-1 0 1 0 0,1 0 0 0 0,-1 0-1 0 0,1-1 1 0 0,-1 0 0 0 0,0 0-1 0 0,1 0 1 0 0,-1 0-1 0 0,0 0 1 0 0,0-1 0 0 0,0 0-1 0 0,0 0 1 0 0,0 0 0 0 0,0 0-1 0 0,0-1 1 0 0,2-1-57 0 0,3-4 270 0 0,-1 1 0 0 0,1-1 0 0 0,-1-1-1 0 0,-1 1 1 0 0,1-1 0 0 0,-1-1 0 0 0,-1 1 0 0 0,0-1 0 0 0,0 0 0 0 0,-1-1-1 0 0,-1 1 1 0 0,3-7-270 0 0,-1-2-36 0 0,-1 0-1 0 0,0 0 0 0 0,-2 0 0 0 0,0-1 1 0 0,-1 1-1 0 0,0-20 37 0 0,-2 36-136 0 0,-1 1 0 0 0,1-1 0 0 0,0 1 0 0 0,-1 0 0 0 0,1-1 0 0 0,-1 1 0 0 0,0-1 0 0 0,0 1 0 0 0,0 0 0 0 0,0 0 0 0 0,0 0 0 0 0,0-1 0 0 0,0 1 0 0 0,-1 0 0 0 0,1 0 0 0 0,-1 1 0 0 0,0-1 0 0 0,1 0 0 0 0,-1 0 0 0 0,0 1 0 0 0,0-1 0 0 0,0 1 0 0 0,0 0 0 0 0,0 0 0 0 0,-1-1 0 0 0,1 1 0 0 0,0 1 0 0 0,0-1 0 0 0,-1 0 0 0 0,1 0 0 0 0,-2 1 136 0 0,-50 8-11681 0 0,41-1 5840 0 0</inkml:trace>
  <inkml:trace contextRef="#ctx0" brushRef="#br0" timeOffset="4066.527">1549 605 4129 0 0,'0'0'964'0'0,"0"0"-192"0"0,0 0 42 0 0,0 0 145 0 0,0 0 74 0 0,0 0-11 0 0,0 0-71 0 0,0 0-97 0 0,0 0-133 0 0,0 0-147 0 0,0 0-144 0 0,-22 31-125 0 0,-65 97-109 0 0,62-74-47 0 0,26-47-118 0 0,-1-4-6 0 0,1-1 0 0 0,-1 0 0 0 0,0 0-1 0 0,1 0 1 0 0,-1 1 0 0 0,1-1 0 0 0,0 0-1 0 0,0 0 1 0 0,0 0 0 0 0,0 0 0 0 0,0 0-1 0 0,0 0 1 0 0,0-1 0 0 0,0 1 0 0 0,1 0-1 0 0,-1-1 1 0 0,1 1 0 0 0,0-1 0 0 0,-1 1-1 0 0,1-1 1 0 0,0 0 0 0 0,0 1 0 0 0,0-1-1 0 0,0 0 1 0 0,0 0 0 0 0,0 0 0 0 0,0-1-1 0 0,0 1 1 0 0,0 0 0 0 0,0-1 0 0 0,0 0-1 0 0,0 1 1 0 0,1-1 0 0 0,-1 0 0 0 0,0 0-1 0 0,2 0-24 0 0,80-17 3330 0 0,-63 1-2777 0 0,0 0 0 0 0,-2-2 0 0 0,0 0 0 0 0,0-1 0 0 0,-2-1 0 0 0,-1-1 0 0 0,0 0 0 0 0,-1-2-1 0 0,-2 1 1 0 0,7-16-553 0 0,2 1 243 0 0,-17 30-217 0 0,15-23-39 0 0,0 0 1 0 0,-2-1-1 0 0,-1-1 0 0 0,-2 0 0 0 0,-1-2 0 0 0,-2 1 1 0 0,-1-2-1 0 0,-1 1 0 0 0,-2-2 0 0 0,-2 1 0 0 0,-1-4 13 0 0,-3 34-39 0 0,-1-1 0 0 0,0 1-1 0 0,-1-1 1 0 0,1 0-1 0 0,-1 1 1 0 0,0-1-1 0 0,-1 0 1 0 0,1 1 0 0 0,-1-1-1 0 0,0 0 1 0 0,0 1-1 0 0,-1-1 1 0 0,0 1-1 0 0,0 0 1 0 0,0 0 0 0 0,0-1-1 0 0,-1 1 1 0 0,0 1-1 0 0,0-1 1 0 0,0 0-1 0 0,-1 1 1 0 0,1 0 0 0 0,-1-1-1 0 0,0 1 1 0 0,-1 1-1 0 0,1-1 1 0 0,-1 1 0 0 0,1-1-1 0 0,-1 2 1 0 0,0-1-1 0 0,0 0 1 0 0,-1 1 39 0 0,-2 0-59 0 0,0 1 0 0 0,-1 0 0 0 0,1 1 0 0 0,0 0 1 0 0,0 0-1 0 0,-1 1 0 0 0,1 0 0 0 0,0 1 0 0 0,0-1 0 0 0,0 2 0 0 0,0-1 1 0 0,0 1-1 0 0,1 0 0 0 0,-1 1 0 0 0,1-1 0 0 0,0 2 0 0 0,0-1 0 0 0,0 1 1 0 0,0 0-1 0 0,-1 2 59 0 0,-10 8-73 0 0,2 0 1 0 0,-1 2 0 0 0,2 0-1 0 0,0 1 1 0 0,1 0 0 0 0,-10 18 72 0 0,14-18-61 0 0,1 0 1 0 0,0 1 0 0 0,1 1 0 0 0,1-1-1 0 0,1 1 1 0 0,0 0 0 0 0,2 1-1 0 0,1-1 1 0 0,0 1 0 0 0,1 0-1 0 0,1 0 1 0 0,2 0 0 0 0,0 2 60 0 0,0-13-116 0 0,0-1 0 0 0,1 1 1 0 0,0 0-1 0 0,0-1 0 0 0,1 0 1 0 0,1 1-1 0 0,-1-1 0 0 0,2 0 1 0 0,-1-1-1 0 0,1 1 0 0 0,0-1 1 0 0,1 0-1 0 0,0 0 0 0 0,0-1 1 0 0,1 1-1 0 0,0-1 0 0 0,0-1 1 0 0,1 0-1 0 0,-1 0 0 0 0,1 0 1 0 0,1-1-1 0 0,-1 0 0 0 0,1 0 1 0 0,0-1-1 0 0,0 0 0 0 0,0-1 0 0 0,0 0 1 0 0,1-1-1 0 0,0 1 0 0 0,-1-2 1 0 0,1 1-1 0 0,0-2 0 0 0,-1 1 1 0 0,4-1 115 0 0,95 1-5222 0 0,-36-5-1914 0 0,-45 0 3301 0 0</inkml:trace>
  <inkml:trace contextRef="#ctx0" brushRef="#br0" timeOffset="5014.766">2307 579 9426 0 0,'0'0'1942'0'0,"0"0"-119"0"0,0 0-100 0 0,0 0-168 0 0,0 0-294 0 0,0 0-287 0 0,0 0-223 0 0,0 0-184 0 0,0 0-167 0 0,0 0-114 0 0,0 0-124 0 0,0 0-90 0 0,0 0-58 0 0,-29 7-60 0 0,-88 22 15 0 0,68 0-44 0 0,45-21 53 0 0,-1 0-37 0 0,0 0 1 0 0,0 0-1 0 0,1 1 1 0 0,0-1-1 0 0,1 1 1 0 0,-1 0-1 0 0,2 0 1 0 0,-1 1-1 0 0,1-1 1 0 0,1 0-1 0 0,0 1 1 0 0,0-1-1 0 0,1 1 1 0 0,0 0-1 0 0,1 6 59 0 0,1-12 4 0 0,0 0-1 0 0,0 0 0 0 0,0 0 0 0 0,1 0 1 0 0,-1-1-1 0 0,1 1 0 0 0,0-1 0 0 0,0 0 1 0 0,1 1-1 0 0,-1-1 0 0 0,1-1 1 0 0,-1 1-1 0 0,1 0 0 0 0,0-1 0 0 0,0 0 1 0 0,0 0-1 0 0,0 0 0 0 0,0 0 0 0 0,1-1 1 0 0,-1 0-1 0 0,0 0 0 0 0,1 0 1 0 0,-1 0-1 0 0,1-1 0 0 0,-1 1 0 0 0,1-1 1 0 0,0 0-1 0 0,-1-1 0 0 0,1 1 0 0 0,-1-1 1 0 0,0 0-1 0 0,4-1-3 0 0,3 2 175 0 0,0-2-10 0 0,0-2 0 0 0,0 1 0 0 0,0-1 0 0 0,-1-1 0 0 0,1 0 0 0 0,-1-1 0 0 0,-1 1-1 0 0,1-2 1 0 0,-1 0 0 0 0,0 0 0 0 0,0 0 0 0 0,-1-1 0 0 0,0-1 0 0 0,0 1 0 0 0,-1-1 0 0 0,0 0 0 0 0,-1-1-1 0 0,3-4-164 0 0,20-22 189 0 0,54-52-36 0 0,-82 90-235 0 0,1-1 0 0 0,-1 0 0 0 0,0 0 0 0 0,0 1 0 0 0,0-1 0 0 0,0 0 0 0 0,0 1 0 0 0,0-1 0 0 0,-1 1 0 0 0,1 0 0 0 0,0-1 0 0 0,-1 1 0 0 0,1-1 0 0 0,-1 1 0 0 0,1 0 0 0 0,-1 0 0 0 0,0-1-1 0 0,0 1 1 0 0,0 0 0 0 0,0-1 0 0 0,0 1 0 0 0,0 0 0 0 0,0 0 0 0 0,-1-1 0 0 0,1 1 0 0 0,0 0 0 0 0,-1-1 0 0 0,0 2 82 0 0,0 4-142 0 0,1 9 93 0 0,-1-13 42 0 0,0 1 0 0 0,0-1 0 0 0,0 1 0 0 0,0-1 0 0 0,1 1 0 0 0,-1 0 0 0 0,1-1 0 0 0,0 1 0 0 0,0 0 0 0 0,1-1 0 0 0,-1 1 0 0 0,1 0 0 0 0,0-1 0 0 0,-1 1 0 0 0,1-1 0 0 0,1 1 0 0 0,-1-1 0 0 0,1 1 0 0 0,-1-1 0 0 0,1 0 0 0 0,0 0 0 0 0,0 0 0 0 0,0 0 0 0 0,1 0 0 0 0,-1 0 0 0 0,1-1 0 0 0,-1 1 0 0 0,1-1 0 0 0,0 0 0 0 0,0 1 0 0 0,0-1 0 0 0,0-1 0 0 0,1 1 0 0 0,-1 0 0 0 0,0-1 0 0 0,1 0 0 0 0,-1 1 0 0 0,4-1 7 0 0,-3-1 81 0 0,1 0-1 0 0,-1-1 0 0 0,0 0 1 0 0,0 1-1 0 0,0-2 0 0 0,0 1 1 0 0,0 0-1 0 0,0-1 0 0 0,-1 0 1 0 0,1 0-1 0 0,0 0 0 0 0,-1 0 1 0 0,1 0-1 0 0,-1-1 0 0 0,0 0 1 0 0,0 1-1 0 0,0-1 0 0 0,0 0 1 0 0,0-1-1 0 0,-1 1 0 0 0,1 0 0 0 0,0-3-80 0 0,116-154 826 0 0,-117 161-927 0 0,-1 0-1 0 0,1 0 1 0 0,-1 1-1 0 0,0-1 1 0 0,1 1 0 0 0,-1-1-1 0 0,0 1 1 0 0,0-1-1 0 0,0 1 1 0 0,0 0 0 0 0,0-1-1 0 0,0 1 1 0 0,-1 0-1 0 0,1 0 1 0 0,-1-1 0 0 0,1 1-1 0 0,-1 0 1 0 0,1 0-1 0 0,-1 0 1 0 0,0 0 0 0 0,0 0-1 0 0,0 0 1 0 0,0 0 0 0 0,-1 0-1 0 0,1 0 1 0 0,0-1-1 0 0,-1 1 1 0 0,1 0 0 0 0,-1 0-1 0 0,0 0 1 0 0,0 1 101 0 0,1 9-436 0 0,0-7 343 0 0,0-1 1 0 0,0 0 0 0 0,0 0-1 0 0,0 0 1 0 0,1 0 0 0 0,0 0 0 0 0,0 0-1 0 0,0 0 1 0 0,0 0 0 0 0,1 0-1 0 0,-1-1 1 0 0,1 1 0 0 0,0 0 0 0 0,0-1-1 0 0,0 1 1 0 0,1-1 0 0 0,-1 0 0 0 0,1 0-1 0 0,0 0 1 0 0,0 0 0 0 0,0 0-1 0 0,0-1 1 0 0,1 1 0 0 0,-1-1 0 0 0,0 0-1 0 0,1 0 1 0 0,0 0 0 0 0,-1 0-1 0 0,1-1 1 0 0,0 1 0 0 0,3-1 92 0 0,-1 0 128 0 0,0 0 1 0 0,1 0-1 0 0,-1-1 1 0 0,1-1-1 0 0,-1 1 1 0 0,0-1-1 0 0,1 0 1 0 0,-1 0 0 0 0,0 0-1 0 0,0-1 1 0 0,0 0-1 0 0,0-1 1 0 0,0 1-1 0 0,0-1 1 0 0,0 0-1 0 0,-1-1 1 0 0,0 1-1 0 0,1-1 1 0 0,-1 0-1 0 0,-1 0 1 0 0,1-1-1 0 0,-1 1 1 0 0,1-1-1 0 0,-1 0 1 0 0,1-3-129 0 0,103-168 2185 0 0,-108 175-2196 0 0,0 1-1 0 0,0-1 0 0 0,1 1 0 0 0,-1 0 0 0 0,0-1 1 0 0,0 1-1 0 0,0 0 0 0 0,1-1 0 0 0,-1 1 0 0 0,0 0 1 0 0,0-1-1 0 0,1 1 0 0 0,-1 0 0 0 0,0 0 0 0 0,0-1 1 0 0,1 1-1 0 0,-1 0 0 0 0,0 0 0 0 0,1-1 0 0 0,-1 1 1 0 0,0 0-1 0 0,1 0 0 0 0,-1 0 0 0 0,1 0 1 0 0,-1 0-1 0 0,0 0 0 0 0,1 0 0 0 0,-1-1 0 0 0,0 1 1 0 0,1 0-1 0 0,-1 0 0 0 0,1 0 0 0 0,-1 1 0 0 0,0-1 1 0 0,1 0-1 0 0,-1 0 0 0 0,1 0 0 0 0,-1 0 0 0 0,0 0 1 0 0,1 0-1 0 0,-1 0 0 0 0,0 1 0 0 0,1-1 0 0 0,-1 0 1 0 0,0 0-1 0 0,1 1 0 0 0,-1-1 0 0 0,0 0 0 0 0,1 0 1 0 0,-1 1-1 0 0,0-1 0 0 0,0 0 0 0 0,1 1 0 0 0,-1-1 1 0 0,0 0-1 0 0,0 1 0 0 0,0-1 0 0 0,0 0 0 0 0,0 1 1 0 0,1-1-1 0 0,-1 0 0 0 0,0 1 0 0 0,0-1 0 0 0,0 1 1 0 0,0-1-1 0 0,0 0 0 0 0,0 1 12 0 0,9 33-528 0 0,-8-29 612 0 0,38 278-1357 0 0,-29-232 958 0 0,8 32 173 0 0,-4 0-1 0 0,-3 1 0 0 0,-4 1 1 0 0,-4 62 142 0 0,-4-129 121 0 0,0 0 0 0 0,-2 0 0 0 0,0 0 1 0 0,-1 0-1 0 0,-1-1 0 0 0,0 1 0 0 0,-2-1 1 0 0,0 0-1 0 0,0-1 0 0 0,-2 0 0 0 0,0 0 0 0 0,-1-1 1 0 0,0 0-1 0 0,-2-1 0 0 0,1 0 0 0 0,-2 0 1 0 0,0-2-1 0 0,0 1 0 0 0,-1-2 0 0 0,-13 9-121 0 0,25-18 58 0 0,0-1 0 0 0,-1 1 0 0 0,1-1 0 0 0,-1 1 0 0 0,1-1 0 0 0,-1 0 0 0 0,0 0 1 0 0,1 0-1 0 0,-1 0 0 0 0,0 0 0 0 0,0-1 0 0 0,0 1 0 0 0,1-1 0 0 0,-1 0 0 0 0,0 0 0 0 0,0 0 0 0 0,0 0 0 0 0,0 0 0 0 0,0-1 0 0 0,0 1 0 0 0,1-1 0 0 0,-1 0 0 0 0,0 0 0 0 0,1 0 0 0 0,-1 0 0 0 0,0 0 0 0 0,1-1 0 0 0,-1 1 0 0 0,1-1-58 0 0,-2-10 60 0 0,1 0 0 0 0,0 0-1 0 0,1-1 1 0 0,1 1 0 0 0,0-1 0 0 0,0 1-1 0 0,1-1 1 0 0,1 1 0 0 0,0-1 0 0 0,1 1-1 0 0,0 0 1 0 0,1-1 0 0 0,0 1 0 0 0,1 1-1 0 0,3-8-59 0 0,12-28-91 0 0,1 0 1 0 0,3 1-1 0 0,1 2 0 0 0,3 0 0 0 0,1 2 0 0 0,2 0 0 0 0,2 3 0 0 0,2 0 0 0 0,1 2 0 0 0,13-8 91 0 0,-24 24-430 0 0,1 1 0 0 0,0 1 0 0 0,2 1 0 0 0,0 1 0 0 0,1 1 1 0 0,1 2-1 0 0,19-7 430 0 0,67-7-10782 0 0,-102 28 1580 0 0</inkml:trace>
  <inkml:trace contextRef="#ctx0" brushRef="#br0" timeOffset="7378.103">373 1448 1448 0 0,'0'0'1517'0'0,"0"0"-635"0"0,0 0-25 0 0,0 0 259 0 0,35-1 275 0 0,120-2 149 0 0,444-35 5878 0 0,-524 32-7067 0 0,1492-134 2118 0 0,-1048 117-4251 0 0,-408 21-2394 0 0,0 1-3519 0 0,-95 1 2359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1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5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55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45 497 0 0 0,'0'0'1254'0'0,"0"0"87"0"0,0 0 216 0 0,0 0 319 0 0,0 0 198 0 0,0 0-38 0 0,0 0-289 0 0,0 0-354 0 0,0 0-308 0 0,0 0-206 0 0,0 0-155 0 0,17-5-121 0 0,56-17-78 0 0,-6 16 1228 0 0,61 25-252 0 0,165-1-562 0 0,172-58-993 0 0,-382 39-1831 0 0,-83 1 1020 0 0,0 0-138 0 0,-21 8-4358 0 0,-50 21-6395 0 0,62-25 11393 0 0</inkml:trace>
  <inkml:trace contextRef="#ctx0" brushRef="#br0" timeOffset="265.816">24 891 1632 0 0,'0'0'1790'0'0,"0"0"-86"0"0,0 0-51 0 0,0 0 15 0 0,0 0-48 0 0,0 0-89 0 0,0 0-114 0 0,0 0-128 0 0,0 0-152 0 0,0 0-152 0 0,0 0-109 0 0,0 0-79 0 0,32 3-65 0 0,104 6-72 0 0,-1-20 537 0 0,-88 3-853 0 0,22-1-173 0 0,129-17 147 0 0,-65 12-4265 0 0,-103 7 34 0 0,-6 1-4016 0 0,-16 5 2197 0 0</inkml:trace>
  <inkml:trace contextRef="#ctx0" brushRef="#br0" timeOffset="750.784">903 0 0 0 0,'0'0'1088'0'0,"0"0"371"0"0,0 0 146 0 0,0 0-93 0 0,0 0-228 0 0,0 0-264 0 0,0 0-215 0 0,0 0-65 0 0,0 0 9 0 0,0 0 90 0 0,-2 27 3810 0 0,0-19-4404 0 0,0 0 0 0 0,0 0 0 0 0,-1 0 0 0 0,0 0 0 0 0,0 0 0 0 0,0-1 0 0 0,-1 0 0 0 0,-1 1 0 0 0,1-1 0 0 0,-1-1 0 0 0,0 1 0 0 0,-1-1 0 0 0,-2 2-245 0 0,-13 21 354 0 0,-456 702 605 0 0,424-658-1018 0 0,-197 245-995 0 0,245-313 482 0 0,-26 33 53 0 0,25-23-2853 0 0,3 0-3948 0 0,4-14 3197 0 0,2 2 894 0 0</inkml:trace>
  <inkml:trace contextRef="#ctx0" brushRef="#br0" timeOffset="1413.189">2399 144 1064 0 0,'0'0'864'0'0,"0"0"-71"0"0,0 0 88 0 0,0 0 101 0 0,0 0 37 0 0,0 0-43 0 0,0 0-112 0 0,-34 11-99 0 0,-108 41-96 0 0,133-49-582 0 0,0 1 0 0 0,0-1 1 0 0,1 2-1 0 0,-1-1 0 0 0,1 1 1 0 0,0 0-1 0 0,0 1 0 0 0,1 0 1 0 0,-1 0-1 0 0,1 1 0 0 0,1 0-87 0 0,-7 6 161 0 0,-19 20 188 0 0,2 0-1 0 0,2 2 0 0 0,1 2 1 0 0,1 0-1 0 0,3 2 0 0 0,1 0 1 0 0,2 1-1 0 0,1 2 0 0 0,-7 26-348 0 0,19-46 242 0 0,1 0-1 0 0,0 0 0 0 0,2 0 0 0 0,1 0 0 0 0,0 1 0 0 0,2 0 0 0 0,0-1 0 0 0,2 1 0 0 0,0 0 0 0 0,2 2-241 0 0,-1-16 126 0 0,-1-1-1 0 0,1 1 1 0 0,0-1-1 0 0,1 0 1 0 0,0 0-1 0 0,0 0 1 0 0,1 0-1 0 0,0-1 1 0 0,0 1-1 0 0,1-1 1 0 0,0 0-1 0 0,0 0 1 0 0,0-1-1 0 0,1 0 1 0 0,0 0 0 0 0,1 0-1 0 0,-1 0 1 0 0,1-1-1 0 0,0 0 1 0 0,0-1-1 0 0,1 0 1 0 0,-1 0-1 0 0,1 0 1 0 0,0-1-1 0 0,0 0 1 0 0,0 0-1 0 0,8 1-125 0 0,12-2 277 0 0,0-1 0 0 0,0-1 0 0 0,0-2 0 0 0,-1 0 0 0 0,1-2 0 0 0,0-1 0 0 0,-1-2 0 0 0,0 0 0 0 0,-1-2 0 0 0,1 0 0 0 0,-2-2-1 0 0,1-1 1 0 0,-2-1 0 0 0,0-1 0 0 0,0-2 0 0 0,-1 0 0 0 0,7-8-277 0 0,-12 14 24 0 0,-1-1-1 0 0,0 0 1 0 0,0-2-1 0 0,-1 0 1 0 0,-1 0-1 0 0,0-2 1 0 0,0 0-1 0 0,-2 0 1 0 0,0-2-1 0 0,-1 1 1 0 0,-1-2-1 0 0,0 1 1 0 0,-1-2-1 0 0,-1 1 1 0 0,-1-1-1 0 0,-1-1 1 0 0,0 1-1 0 0,-2-1 1 0 0,0 0 0 0 0,-1 0-1 0 0,-1-1 1 0 0,-1 0-1 0 0,-1 1 1 0 0,0-1-1 0 0,-3-13-23 0 0,-1 18-431 0 0,-1 0 0 0 0,-1 0-1 0 0,0 1 1 0 0,-1-1 0 0 0,-1 1 0 0 0,0 1 0 0 0,-1-1-1 0 0,-1 1 1 0 0,0 1 0 0 0,-1 0 0 0 0,0 0-1 0 0,-8-7 432 0 0,-8-5-2492 0 0,-1 1 0 0 0,-1 1 1 0 0,-1 1-1 0 0,-1 2 0 0 0,-5-2 2492 0 0,-6-2-6595 0 0</inkml:trace>
  <inkml:trace contextRef="#ctx0" brushRef="#br0" timeOffset="5007.133">1094 840 3361 0 0,'0'0'1809'0'0,"0"0"-338"0"0,0 0-142 0 0,0 0 128 0 0,0 0 130 0 0,0 0-16 0 0,0 0-154 0 0,0 0-262 0 0,0 0-235 0 0,0 0-184 0 0,0 0-132 0 0,9 18 3364 0 0,3-14-3737 0 0,-1-1 0 0 0,0-1 0 0 0,0 0 0 0 0,1 0 0 0 0,-1-1 0 0 0,1-1 0 0 0,0 0 0 0 0,-1 0 0 0 0,1-1 0 0 0,-1-1 0 0 0,1 0 0 0 0,3-1-231 0 0,-1 1 156 0 0,164-31 1812 0 0,167-54-1968 0 0,-79 17 337 0 0,90-3-383 0 0,3 17 0 0 0,2 15 0 0 0,264 7 46 0 0,-498 34-1397 0 0,-76 0-3464 0 0,-55 1-1858 0 0,0 1 3568 0 0,-4-1-7201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4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44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5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5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5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0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3961 0 0,'0'0'584'0'0,"0"0"-12"0"0,0 0 432 0 0,0 0 607 0 0,0 0 274 0 0,0 0-80 0 0,0 0-304 0 0,0 0-417 0 0,36-32-279 0 0,111-103-151 0 0,-43 21 406 0 0,240-285 2621 0 0,-341 396-3656 0 0,0-1 0 0 0,0 1 0 0 0,0 0 0 0 0,1 0 0 0 0,-1 0 0 0 0,1 0 0 0 0,0 1 0 0 0,-1-1 0 0 0,1 1 0 0 0,0 0 0 0 0,1 0 0 0 0,-1 0 0 0 0,0 1 0 0 0,1-1 0 0 0,-1 1-1 0 0,0 0 1 0 0,1 1 0 0 0,4-1-25 0 0,-6 2 3 0 0,0 1 0 0 0,-1 0 0 0 0,1 1-1 0 0,-1-1 1 0 0,1 0 0 0 0,-1 1-1 0 0,0-1 1 0 0,1 1 0 0 0,-1 0 0 0 0,-1 0-1 0 0,1 0 1 0 0,0 0 0 0 0,-1 0-1 0 0,1 0 1 0 0,-1 0 0 0 0,0 1 0 0 0,0-1-1 0 0,-1 0 1 0 0,1 1 0 0 0,0 1-3 0 0,0 0 15 0 0,6 28 54 0 0,-2 0 0 0 0,-1 1 1 0 0,-2-1-1 0 0,-1 1 0 0 0,-2-1 1 0 0,-1 7-70 0 0,-1-13 83 0 0,0 0 0 0 0,-2 1 1 0 0,-1-2-1 0 0,-2 1 0 0 0,0-1 0 0 0,-1 0 1 0 0,-2 0-84 0 0,7-15 38 0 0,-1 1-1 0 0,1-2 1 0 0,-2 1 0 0 0,0 0 0 0 0,0-1 0 0 0,0 0 0 0 0,-2-1 0 0 0,1 1 0 0 0,-1-1 0 0 0,0-1-1 0 0,-1 0 1 0 0,0 0 0 0 0,0 0 0 0 0,-1-1 0 0 0,0-1 0 0 0,0 0 0 0 0,-1 0 0 0 0,1-1 0 0 0,-1 0-1 0 0,0-1 1 0 0,-1 0 0 0 0,-10 2-38 0 0,9-4-149 0 0,-1-1 0 0 0,1 0 0 0 0,0-1 0 0 0,-1 0 0 0 0,1-1 0 0 0,0-1 0 0 0,0 0 0 0 0,0-1 1 0 0,0 0-1 0 0,0-1 0 0 0,1 0 0 0 0,-1-1 0 0 0,1-1 0 0 0,0 0 0 0 0,1 0 0 0 0,-1-1 0 0 0,1-1 0 0 0,1 0 0 0 0,-1 0 0 0 0,1-1 0 0 0,1 0 0 0 0,0-1 0 0 0,-8-10 149 0 0,4-53-4939 0 0,15 66 3959 0 0,0 0 0 0 0,1 0 0 0 0,0 0 0 0 0,1 1-1 0 0,-1-1 1 0 0,1 1 0 0 0,0 0 0 0 0,1 0 0 0 0,-1 0 0 0 0,1 1-1 0 0,0 0 1 0 0,1 0 0 0 0,3-3 980 0 0,7-5-1451 0 0</inkml:trace>
  <inkml:trace contextRef="#ctx0" brushRef="#br0" timeOffset="306.693">1304 147 9978 0 0,'0'0'4196'0'0,"0"0"-2517"0"0,0 0-868 0 0,0 0-85 0 0,0 0-44 0 0,0 0-102 0 0,0 0-97 0 0,0 0-90 0 0,0 0-102 0 0,0 0-75 0 0,-31 32-105 0 0,-93 96-134 0 0,91-77-68 0 0,33-46 98 0 0,1 0-1 0 0,-1-1 1 0 0,1 1-1 0 0,0 0 1 0 0,0 0-1 0 0,0 0 1 0 0,1-1-1 0 0,0 1 1 0 0,0 0-1 0 0,0-1 1 0 0,0 0 0 0 0,1 0-1 0 0,0 1 1 0 0,-1-1-1 0 0,2-1 1 0 0,-1 1-1 0 0,0 0 1 0 0,1-1-1 0 0,-1 0 1 0 0,1 0-1 0 0,0 0 1 0 0,0 0-1 0 0,1 0 1 0 0,-1-1-1 0 0,0 0 1 0 0,1 0-1 0 0,-1 0 1 0 0,1 0-1 0 0,0-1 1 0 0,0 0-1 0 0,-1 0 1 0 0,1 0-1 0 0,0 0 1 0 0,0-1-1 0 0,0 0 1 0 0,4 0-7 0 0,8 0 233 0 0,-1 0 0 0 0,1 0 0 0 0,0-2 0 0 0,0 0 0 0 0,-1-1 0 0 0,1 0 0 0 0,-1-2 0 0 0,0 0 0 0 0,0 0 0 0 0,0-2 0 0 0,-1 0 0 0 0,0-1 0 0 0,-1 0 0 0 0,1-1 0 0 0,-1-1 0 0 0,-1 0 0 0 0,0-1 0 0 0,8-8-233 0 0,-9 6 197 0 0,0 0-1 0 0,-1-1 1 0 0,-1 0-1 0 0,0-1 0 0 0,-1 0 1 0 0,0 0-1 0 0,-1-1 1 0 0,5-15-197 0 0,-11 25 9 0 0,0 0 1 0 0,0 1 0 0 0,0-1 0 0 0,-1 0 0 0 0,0 0 0 0 0,0 0-1 0 0,-1 0 1 0 0,1 0 0 0 0,-1 0 0 0 0,0 0 0 0 0,-1 0-1 0 0,0 0 1 0 0,0 0 0 0 0,0 1 0 0 0,0-1 0 0 0,-1 0-1 0 0,0 0 1 0 0,0 1 0 0 0,-1-1 0 0 0,1 1 0 0 0,-1 0 0 0 0,-1 0-1 0 0,1 0 1 0 0,-1 0 0 0 0,1 0 0 0 0,-1 1 0 0 0,-3-3-10 0 0,1 3-99 0 0,1 0-1 0 0,-1 0 1 0 0,0 1 0 0 0,-1 0 0 0 0,1 0 0 0 0,-1 0 0 0 0,1 1 0 0 0,-1-1 0 0 0,0 2 0 0 0,0-1 0 0 0,0 1 0 0 0,0 0-1 0 0,0 0 1 0 0,0 1 0 0 0,0 0 0 0 0,0 0 0 0 0,0 1 0 0 0,0 0 0 0 0,0 0 0 0 0,-2 1 99 0 0,-39 13-3788 0 0,6 6-4431 0 0,23-6-3850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3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186 175 0 0 0,'0'0'994'0'0,"0"0"298"0"0,0 0 257 0 0,0 0 251 0 0,0 0 211 0 0,0 0 18 0 0,0 0-207 0 0,0 0-327 0 0,0 0-345 0 0,0 0-299 0 0,0 0-190 0 0,0 0-160 0 0,2 19 664 0 0,-1 107 576 0 0,-10 243-1669 0 0,3-267-2046 0 0,5-80-2592 0 0,1 0-4050 0 0,0-19 4639 0 0</inkml:trace>
  <inkml:trace contextRef="#ctx0" brushRef="#br0" timeOffset="399.59">0 113 5713 0 0,'0'0'1016'0'0,"0"0"-14"0"0,0 0 90 0 0,0 0 146 0 0,0 0 45 0 0,0 0-131 0 0,0 0-197 0 0,0 0-191 0 0,0 0-152 0 0,0 0-69 0 0,34-16-50 0 0,109-46-21 0 0,-29 37 419 0 0,-98 22-810 0 0,1 0-1 0 0,-1 1 1 0 0,0 1-1 0 0,1 1 1 0 0,-1 0-1 0 0,1 1 1 0 0,-1 1-1 0 0,0 0 1 0 0,1 1-1 0 0,-1 1 1 0 0,-1 1-1 0 0,1 0 1 0 0,-1 1-1 0 0,15 8-80 0 0,-27-11 8 0 0,0 1 0 0 0,0 1-1 0 0,0-1 1 0 0,-1 0 0 0 0,0 0-1 0 0,0 1 1 0 0,0 0-1 0 0,0-1 1 0 0,-1 1 0 0 0,0 0-1 0 0,0 0 1 0 0,0-1 0 0 0,0 1-1 0 0,-1 0 1 0 0,0 0 0 0 0,0 0-1 0 0,0 0 1 0 0,-1 0 0 0 0,0 0-1 0 0,0 0 1 0 0,0-1 0 0 0,0 1-1 0 0,-1 0 1 0 0,1-1 0 0 0,-1 1-1 0 0,-1-1 1 0 0,1 1-1 0 0,0-1 1 0 0,-1 0 0 0 0,0 0-1 0 0,0 0 1 0 0,0 0 0 0 0,-1-1-1 0 0,1 1 1 0 0,-1-1 0 0 0,0 0-1 0 0,0 0 1 0 0,-3 2-8 0 0,-37 35-48 0 0,-1-1 0 0 0,-2-3 0 0 0,-33 19 48 0 0,7-5 68 0 0,66-45-56 0 0,3-3-4 0 0,1 0 0 0 0,0 0-1 0 0,0 0 1 0 0,0 0 0 0 0,0 0 0 0 0,0 0-1 0 0,1 1 1 0 0,-1 0 0 0 0,1-1 0 0 0,-1 1 0 0 0,1 0-1 0 0,0 0 1 0 0,0 0 0 0 0,0 1 0 0 0,1-1-1 0 0,-1 0 1 0 0,1 1 0 0 0,-1 2-8 0 0,3-3 13 0 0,1 0 0 0 0,0 1-1 0 0,-1-1 1 0 0,1 0 0 0 0,0 0 0 0 0,0 0-1 0 0,1-1 1 0 0,-1 1 0 0 0,1 0 0 0 0,-1-1-1 0 0,1 0 1 0 0,0 1 0 0 0,0-1 0 0 0,0 0-1 0 0,0 0 1 0 0,0-1 0 0 0,2 1-13 0 0,2 3 42 0 0,189 90 530 0 0,-187-90-1359 0 0,27 22 1593 0 0,-30-15-4974 0 0,-3 3-5581 0 0,-3-14 4096 0 0</inkml:trace>
  <inkml:trace contextRef="#ctx0" brushRef="#br0" timeOffset="943.639">615 808 7098 0 0,'0'0'1988'0'0,"0"0"-270"0"0,0 0-61 0 0,0 0-10 0 0,0 0-141 0 0,0 0-288 0 0,0 0-301 0 0,0 0-234 0 0,0 0-162 0 0,0 0-79 0 0,0 0-45 0 0,0 0-6 0 0,0 0-56 0 0,21-33-53 0 0,65-106-66 0 0,-36 68 70 0 0,35-10-138 0 0,-84 81-173 0 0,0 0 0 0 0,-1 0 0 0 0,1 0 0 0 0,0 0 0 0 0,-1 0 0 0 0,1 0 0 0 0,0 0 0 0 0,0 0 0 0 0,-1 0 0 0 0,1 0 0 0 0,0 1 0 0 0,-1-1 0 0 0,1 0 0 0 0,0 0 0 0 0,-1 1 0 0 0,1-1 0 0 0,0 0 0 0 0,-1 1 0 0 0,1-1 0 0 0,-1 1 0 0 0,1-1 0 0 0,0 1 0 0 0,-1-1 0 0 0,1 1 0 0 0,-1-1 0 0 0,0 1 0 0 0,1-1 0 0 0,-1 1 0 0 0,1 0 0 0 0,-1-1 0 0 0,0 1 0 0 0,1-1 0 0 0,-1 1 0 0 0,0 0 0 0 0,0 0 0 0 0,0-1 0 0 0,0 1 0 0 0,1 0 0 0 0,-1-1 0 0 0,0 1 0 0 0,0 0 0 0 0,0 0 0 0 0,0-1 0 0 0,-1 1 0 0 0,1 0 0 0 0,0-1 0 0 0,0 1 0 0 0,0 0 25 0 0,1 51 143 0 0,-1-45-217 0 0,0-4 81 0 0,0 0 1 0 0,-1 0-1 0 0,1 1 0 0 0,0-1 0 0 0,1 0 1 0 0,-1 0-1 0 0,0 0 0 0 0,1 0 0 0 0,0 0 1 0 0,0-1-1 0 0,0 1 0 0 0,0 0 0 0 0,0 0 1 0 0,0 0-1 0 0,1-1 0 0 0,-1 1 0 0 0,1-1 1 0 0,0 1-1 0 0,0-1 0 0 0,0 0 1 0 0,0 1-1 0 0,0-1 0 0 0,0 0 0 0 0,1 0 1 0 0,-1-1-1 0 0,1 1 0 0 0,-1 0 0 0 0,1-1 1 0 0,0 0-1 0 0,-1 1 0 0 0,1-1 0 0 0,0 0 1 0 0,0 0-1 0 0,0-1 0 0 0,0 1 0 0 0,1-1-7 0 0,4-1 69 0 0,-1-1 0 0 0,0 0-1 0 0,0 0 1 0 0,0-1 0 0 0,0 0 0 0 0,0 0-1 0 0,0 0 1 0 0,-1-1 0 0 0,1 0-1 0 0,-1-1 1 0 0,0 1 0 0 0,-1-1-1 0 0,1 0 1 0 0,-1-1 0 0 0,2-1-69 0 0,13-11 58 0 0,82-62 47 0 0,-100 82-108 0 0,-1 0 1 0 0,0 0-1 0 0,0 0 0 0 0,0 1 1 0 0,-1-1-1 0 0,1 0 0 0 0,-1 1 1 0 0,1-1-1 0 0,-1 0 0 0 0,0 1 1 0 0,1-1-1 0 0,-1 0 0 0 0,-1 1 1 0 0,1-1-1 0 0,0 1 0 0 0,0-1 1 0 0,-1 0-1 0 0,0 1 0 0 0,1-1 1 0 0,-1 0-1 0 0,0 0 0 0 0,0 1 3 0 0,1-2-6 0 0,-10 35 15 0 0,-4 35-2975 0 0,34-67-8170 0 0,-16-4 3520 0 0</inkml:trace>
  <inkml:trace contextRef="#ctx0" brushRef="#br0" timeOffset="1497.591">1539 484 8442 0 0,'0'0'2128'0'0,"0"0"-267"0"0,0 0-146 0 0,0 0-199 0 0,0 0-296 0 0,0 0-294 0 0,0 0-259 0 0,0 0-194 0 0,0 0-114 0 0,0 0-91 0 0,0 0-45 0 0,0 0-47 0 0,0 0-78 0 0,-30 16-68 0 0,-91 51-52 0 0,72-24-146 0 0,46-35 111 0 0,-1-1-44 0 0,0 1-1 0 0,0 0 1 0 0,1 0 0 0 0,1 0 0 0 0,-1 1-1 0 0,1-1 1 0 0,1 1 0 0 0,-1-1 0 0 0,2 1-1 0 0,-1 0 1 0 0,1-1 0 0 0,0 1-1 0 0,1 0 1 0 0,0-1 0 0 0,0 2 101 0 0,2-7 54 0 0,1 1 0 0 0,-1-1-1 0 0,0 0 1 0 0,1 0 0 0 0,0 0 0 0 0,-1 0 0 0 0,1 0 0 0 0,1-1 0 0 0,-1 0-1 0 0,0 0 1 0 0,0 0 0 0 0,1 0 0 0 0,-1-1 0 0 0,1 0 0 0 0,-1 0-1 0 0,1 0 1 0 0,0 0 0 0 0,-1-1 0 0 0,1 1 0 0 0,0-1 0 0 0,-1-1-1 0 0,1 1 1 0 0,0 0 0 0 0,-1-1 0 0 0,1 0 0 0 0,0 0 0 0 0,-1-1 0 0 0,1 1-1 0 0,-1-1 1 0 0,0 0 0 0 0,0 0 0 0 0,2-1-54 0 0,134-99 2557 0 0,-74 47-2037 0 0,8 1-135 0 0,-74 53-386 0 0,1 1 0 0 0,-1 0 0 0 0,0-1 0 0 0,1 1 0 0 0,-1 0 0 0 0,1-1 0 0 0,-1 1 0 0 0,0 0 0 0 0,1 0 0 0 0,-1 0 0 0 0,1-1 0 0 0,-1 1 0 0 0,1 0 0 0 0,-1 0 0 0 0,1 0 0 0 0,-1 0 0 0 0,0 0 0 0 0,1 0 0 0 0,-1 0 0 0 0,1 0 1 0 0,-1 0-1 0 0,1 0 0 0 0,-1 0 0 0 0,1 0 0 0 0,-1 0 0 0 0,1 0 0 0 0,-1 0 0 0 0,1 0 0 0 0,-1 1 0 0 0,1-1 0 0 0,-1 0 0 0 0,0 0 0 0 0,1 1 0 0 0,-1-1 0 0 0,1 0 0 0 0,-1 0 0 0 0,0 1 0 0 0,1-1 0 0 0,-1 0 0 0 0,0 1 0 0 0,1-1 0 0 0,-1 1 0 0 0,0-1 0 0 0,0 0 0 0 0,1 1 0 0 0,-1-1 0 0 0,0 1 0 0 0,0-1 0 0 0,0 1 0 0 0,0-1 0 0 0,1 1 0 0 0,-1-1 0 0 0,0 1 0 0 0,0-1 0 0 0,0 1 0 0 0,0-1 0 0 0,0 1 0 0 0,0-1 0 0 0,0 1 0 0 0,0-1 0 0 0,-1 0 0 0 0,1 1 1 0 0,1 41 67 0 0,-1-32-64 0 0,-32 295-429 0 0,7-139 355 0 0,23-160 58 0 0,-1 0 1 0 0,1 0 0 0 0,-1 1-1 0 0,0-2 1 0 0,-1 1 0 0 0,1 0-1 0 0,-1-1 1 0 0,0 1 0 0 0,-1-1-1 0 0,1 0 1 0 0,-1-1 0 0 0,0 1-1 0 0,0-1 1 0 0,0 0 0 0 0,-1 0-1 0 0,0-1 1 0 0,1 1 0 0 0,-1-1-1 0 0,0 0 1 0 0,-1-1 0 0 0,1 0-1 0 0,0 0 1 0 0,-6 1 12 0 0,3-1-41 0 0,7-1 52 0 0,0 1 0 0 0,0-1 0 0 0,-1 0 0 0 0,1 0 0 0 0,-1 0 0 0 0,1-1 0 0 0,-1 1 0 0 0,1-1 0 0 0,-1 1 0 0 0,1-1 0 0 0,-1 0 0 0 0,0 0 1 0 0,1 0-1 0 0,-1 0 0 0 0,1 0 0 0 0,-1-1 0 0 0,1 1 0 0 0,-1-1 0 0 0,1 0 0 0 0,-1 0 0 0 0,1 0 0 0 0,-1 0 0 0 0,1 0 0 0 0,0 0 0 0 0,0 0 0 0 0,0-1 0 0 0,-1 1 0 0 0,1-1 0 0 0,1 0 0 0 0,-1 0 0 0 0,0 0 1 0 0,0 0-1 0 0,1 0 0 0 0,-1 0-11 0 0,2-8 13 0 0,1 0 1 0 0,0 0-1 0 0,0 1 1 0 0,1-1-1 0 0,0 1 1 0 0,1-1-1 0 0,0 1 1 0 0,1 0-1 0 0,0 0 1 0 0,0 0-1 0 0,1 1 0 0 0,0-1 1 0 0,0 1-1 0 0,1 0 1 0 0,0 1-1 0 0,0-1 1 0 0,1 1-1 0 0,0 0 1 0 0,1 1-1 0 0,4-4-13 0 0,7-10 57 0 0,127-108-34 0 0,-79 79-2806 0 0,-50 36-5998 0 0,-13 11-2400 0 0</inkml:trace>
  <inkml:trace contextRef="#ctx0" brushRef="#br0" timeOffset="2144.639">2195 256 6409 0 0,'0'0'3835'0'0,"0"0"-1879"0"0,0 0-672 0 0,0 0 7 0 0,0 0-35 0 0,0 0-203 0 0,0 0-291 0 0,0 0-187 0 0,0 0-91 0 0,0 0-21 0 0,0 0-7 0 0,0 0-92 0 0,-1 23-98 0 0,-5 74-92 0 0,-30 59-128 0 0,23-119-194 0 0,-42 98-1991 0 0,0-57-4036 0 0,41-66 3660 0 0,-1-1-3396 0 0,11-4 2125 0 0</inkml:trace>
  <inkml:trace contextRef="#ctx0" brushRef="#br0" timeOffset="2578.721">2031 554 0 0 0,'0'0'1010'0'0,"0"0"152"0"0,0 0-21 0 0,0 0-84 0 0,0 0-49 0 0,0 0-46 0 0,0 0-55 0 0,0 0 8 0 0,0 0 16 0 0,0 0 54 0 0,28 18 62 0 0,87 49 21 0 0,-113-65-1013 0 0,-1-1-1 0 0,1 0 1 0 0,0 0 0 0 0,0 1-1 0 0,-1-1 1 0 0,1 0-1 0 0,0 0 1 0 0,0 0-1 0 0,0-1 1 0 0,0 1-1 0 0,0 0 1 0 0,0-1 0 0 0,0 0-1 0 0,0 1 1 0 0,0-1-1 0 0,1 0 1 0 0,-1 0-1 0 0,0 0 1 0 0,0 0-1 0 0,0 0 1 0 0,0-1 0 0 0,0 1-1 0 0,0-1 1 0 0,0 1-1 0 0,0-1 1 0 0,0 0-1 0 0,0 0 1 0 0,0 1-1 0 0,0-1 1 0 0,0-1 0 0 0,0 1-55 0 0,6-5 371 0 0,13-6 194 0 0,-1-1 0 0 0,0 0 0 0 0,-1-2 0 0 0,-1-1 0 0 0,0 0 0 0 0,-1-1 0 0 0,0-1 0 0 0,0-3-565 0 0,6-10 202 0 0,-2 0 0 0 0,-1-2 0 0 0,-1 0 1 0 0,-2-1-1 0 0,-2-1 0 0 0,-1 0 0 0 0,7-28-202 0 0,-11-29 940 0 0,-20 103-820 0 0,-43 133-426 0 0,46-107 328 0 0,2 0 0 0 0,2 0 1 0 0,2 1-1 0 0,1-1 1 0 0,2 11-23 0 0,58 155-634 0 0,-59-175-2477 0 0,-5-19-1879 0 0,-2-2-4165 0 0,1-3 5988 0 0</inkml:trace>
  <inkml:trace contextRef="#ctx0" brushRef="#br0" timeOffset="6212.829">2710 418 0 0 0,'0'0'316'0'0,"0"0"654"0"0,0 0 305 0 0,0 0 168 0 0,0 0 49 0 0,0 0-132 0 0,0 0-232 0 0,0 0-233 0 0,0 0-160 0 0,0 0-83 0 0,0 0-42 0 0,9 16 1941 0 0,-5 45-1845 0 0,-3 0 0 0 0,-3 1 0 0 0,-8 51-706 0 0,-1-60-171 0 0,2-8-3067 0 0,7-14-5396 0 0,2-27 5132 0 0</inkml:trace>
  <inkml:trace contextRef="#ctx0" brushRef="#br0" timeOffset="6579.982">2808 565 1240 0 0,'0'0'1542'0'0,"0"0"42"0"0,0 0 109 0 0,0 0 80 0 0,0 0-59 0 0,0 0-218 0 0,0 0-269 0 0,0 0-237 0 0,0 0-226 0 0,0 0-175 0 0,0 0-136 0 0,0 0-105 0 0,0 0-48 0 0,-16 24-18 0 0,-47 70-3 0 0,52-64-23 0 0,21-24-47 0 0,-7-6-140 0 0,137 59 1475 0 0,-124-39-1786 0 0,-17-10-4246 0 0,-3-9-732 0 0,3-2 379 0 0,1 1 1280 0 0</inkml:trace>
  <inkml:trace contextRef="#ctx0" brushRef="#br0" timeOffset="6948.031">3318 102 4313 0 0,'0'0'1160'0'0,"0"0"-93"0"0,0 0 161 0 0,0 0 274 0 0,0 0 110 0 0,0 0-117 0 0,0 0-234 0 0,0 0-256 0 0,0 0-202 0 0,0 0-158 0 0,0 0-75 0 0,-1 33-86 0 0,-1 103-100 0 0,-14-29 287 0 0,-13-2-488 0 0,21-84-222 0 0,1 0 1 0 0,1 0-1 0 0,1 1 1 0 0,1-1-1 0 0,1 1 1 0 0,0 0-1 0 0,2 0 1 0 0,1 9 38 0 0,2-27 9 0 0,1-1 0 0 0,-1 0 0 0 0,1 0 0 0 0,0 0 0 0 0,-1-1 0 0 0,1 1 0 0 0,1-1 0 0 0,-1 1 0 0 0,0-1 0 0 0,0 0 0 0 0,1 0 0 0 0,0 0 0 0 0,-1-1 0 0 0,1 1 0 0 0,0-1 0 0 0,-1 0 1 0 0,1 0-1 0 0,0 0 0 0 0,0-1 0 0 0,0 1 0 0 0,0-1 0 0 0,0 0 0 0 0,0 0 0 0 0,1-1-9 0 0,22 2 95 0 0,-20 0-125 0 0,0 0-1 0 0,1 0 1 0 0,-1-1-1 0 0,0 0 1 0 0,1-1 0 0 0,-1 0-1 0 0,0 0 1 0 0,0 0-1 0 0,0-1 1 0 0,0 0 0 0 0,0 0-1 0 0,0-1 1 0 0,4-2 30 0 0,-1-10-3614 0 0,-7-3-6226 0 0,-3 14 5302 0 0</inkml:trace>
  <inkml:trace contextRef="#ctx0" brushRef="#br0" timeOffset="7198.845">3010 422 4945 0 0,'0'0'2995'0'0,"0"0"-1680"0"0,0 0-475 0 0,0 0 205 0 0,0 0 255 0 0,0 0 72 0 0,0 0-149 0 0,0 0-221 0 0,0 0-183 0 0,0 0-135 0 0,0 0-133 0 0,36 2-109 0 0,113 5-100 0 0,40-20-20 0 0,-136 9-873 0 0,30-4-3049 0 0,-29 2-6297 0 0,-42 6 4748 0 0</inkml:trace>
  <inkml:trace contextRef="#ctx0" brushRef="#br0" timeOffset="7493.26">3752 492 8578 0 0,'0'0'3122'0'0,"0"0"-1516"0"0,0 0-410 0 0,0 0 125 0 0,0 0 17 0 0,0 0-182 0 0,0 0-250 0 0,0 0-203 0 0,0 0-206 0 0,0 0-149 0 0,0 0-137 0 0,1 31-87 0 0,5 97-35 0 0,0 11-2316 0 0,-12-133-743 0 0,3-6-636 0 0,1 2-3901 0 0,0 1 2622 0 0</inkml:trace>
  <inkml:trace contextRef="#ctx0" brushRef="#br0" timeOffset="7730.862">3721 440 8074 0 0,'0'0'1481'0'0,"0"0"-342"0"0,0 0-60 0 0,0 0 39 0 0,0 0-45 0 0,0 0-126 0 0,0 0-157 0 0,0 0-141 0 0,0 0-117 0 0,0 0-76 0 0,0 0-90 0 0,0 0-71 0 0,33 0-50 0 0,102-3-76 0 0,10 3-1986 0 0,-135 5-2484 0 0,-9 4-4641 0 0,-1-5 5589 0 0</inkml:trace>
  <inkml:trace contextRef="#ctx0" brushRef="#br0" timeOffset="7934.333">3730 658 5209 0 0,'0'0'1471'0'0,"0"0"-332"0"0,0 0 41 0 0,0 0 150 0 0,0 0 33 0 0,0 0-112 0 0,0 0-151 0 0,0 0-126 0 0,0 0-181 0 0,0 0-157 0 0,0 0-138 0 0,31 5-145 0 0,98 16-93 0 0,-43-28-132 0 0,-6-11-2245 0 0,-31 2-5604 0 0,-38 12-126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41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0 491 6417 0 0,'0'0'2920'0'0,"0"0"-1077"0"0,0 0-439 0 0,0 0-21 0 0,0 0-9 0 0,0 0-161 0 0,0 0-225 0 0,0 0-189 0 0,0 0-167 0 0,0 0-102 0 0,0 0-77 0 0,0 0-54 0 0,0 0-62 0 0,30 0-79 0 0,144 0 46 0 0,-33-5-2430 0 0,-135 0 285 0 0,-5 3-8351 0 0,-1 2 3097 0 0</inkml:trace>
  <inkml:trace contextRef="#ctx0" brushRef="#br0" timeOffset="225.248">72 708 4393 0 0,'0'0'4118'0'0,"0"0"-1279"0"0,0 0-433 0 0,0 0-243 0 0,0 0-381 0 0,0 0-403 0 0,31-3-331 0 0,96-11-293 0 0,51-24 340 0 0,-162 35-1533 0 0,45-4-1067 0 0,-21 5-8687 0 0,-31 2 349 0 0</inkml:trace>
  <inkml:trace contextRef="#ctx0" brushRef="#br0" timeOffset="901.598">1001 30 8066 0 0,'0'0'1751'0'0,"0"0"-99"0"0,0 0-5 0 0,0 0 29 0 0,0 0-84 0 0,0 0-283 0 0,0 0-358 0 0,0 0-318 0 0,0 0-187 0 0,0 0-71 0 0,0 0-14 0 0,0 0 19 0 0,0 16-28 0 0,-16 119 287 0 0,1 75-1026 0 0,28-155-1853 0 0,-6-38-1673 0 0,0-2-4372 0 0,-6-14 1280 0 0</inkml:trace>
  <inkml:trace contextRef="#ctx0" brushRef="#br0" timeOffset="1148.264">711 465 6873 0 0,'0'0'1925'0'0,"0"0"-343"0"0,0 0 43 0 0,0 0 146 0 0,0 0-96 0 0,0 0-290 0 0,0 0-282 0 0,36-5-214 0 0,116-16-183 0 0,194-19 1222 0 0,-332 39-2985 0 0,40-1 1959 0 0,-36 3-5013 0 0,0 0-5410 0 0,-18-1 1846 0 0</inkml:trace>
  <inkml:trace contextRef="#ctx0" brushRef="#br0" timeOffset="1505.546">758 704 7938 0 0,'0'0'1380'0'0,"0"0"102"0"0,0 0 247 0 0,0 0 97 0 0,0 0-223 0 0,0 0-297 0 0,0 0-235 0 0,34-4-205 0 0,103-13-145 0 0,-30 12 456 0 0,-105 5-1169 0 0,1-1 0 0 0,0 1 0 0 0,-1-1 0 0 0,1 1-1 0 0,0 0 1 0 0,0 0 0 0 0,-1 0 0 0 0,1 0 0 0 0,0 1 0 0 0,-1-1-1 0 0,1 1 1 0 0,0 0 0 0 0,-1 0 0 0 0,1-1 0 0 0,-1 2 0 0 0,1-1-1 0 0,-1 0 1 0 0,0 0 0 0 0,1 1 0 0 0,-1-1 0 0 0,0 1 0 0 0,0 0 0 0 0,0 0-1 0 0,0 0 1 0 0,0 0 0 0 0,-1 0 0 0 0,1 0 0 0 0,0 0 0 0 0,-1 1-1 0 0,0-1 1 0 0,1 0 0 0 0,-1 1 0 0 0,0-1 0 0 0,0 1 0 0 0,-1-1-1 0 0,1 1 1 0 0,0 0 0 0 0,-1-1 0 0 0,0 1 0 0 0,1 0 0 0 0,-1 0 0 0 0,0-1-1 0 0,-1 1 1 0 0,1 0 0 0 0,0-1 0 0 0,-1 1 0 0 0,1 0 0 0 0,-1-1-1 0 0,0 1 1 0 0,-1 2-8 0 0,-72 85 188 0 0,-5 9-4 0 0,78-97-175 0 0,0 0 0 0 0,0 0 0 0 0,0 0 0 0 0,1-1 0 0 0,-1 1 0 0 0,0 0 0 0 0,1 0 0 0 0,0 0 0 0 0,-1 0 0 0 0,1 1 1 0 0,0-1-1 0 0,0 0 0 0 0,0 0 0 0 0,0 0 0 0 0,0 0 0 0 0,0 0 0 0 0,1 0 0 0 0,-1 0 0 0 0,1 0 0 0 0,-1 0 0 0 0,1 0 0 0 0,0 0 0 0 0,0 0 0 0 0,0 0 0 0 0,0-1 0 0 0,0 1 0 0 0,0 0 0 0 0,1-1 0 0 0,-1 1 0 0 0,0-1 0 0 0,1 1 0 0 0,-1-1 0 0 0,1 1 0 0 0,0-1 0 0 0,-1 0 0 0 0,1 0 0 0 0,0 0 0 0 0,0 0 0 0 0,0 0 0 0 0,0 0 0 0 0,0-1 0 0 0,0 1 0 0 0,2 0-9 0 0,93 8 88 0 0,-87-9-132 0 0,64-16-1289 0 0,-31-8-6537 0 0,-36 17-1509 0 0</inkml:trace>
  <inkml:trace contextRef="#ctx0" brushRef="#br0" timeOffset="2737.488">1445 837 4465 0 0,'0'0'1911'0'0,"0"0"-180"0"0,0 0-89 0 0,0 0-6 0 0,0 0-154 0 0,0 0-186 0 0,0 0-158 0 0,0 0-164 0 0,0 0-112 0 0,0 0-101 0 0,0 0-72 0 0,24-35-96 0 0,78-107-95 0 0,16-10 555 0 0,25-64-559 0 0,-129 209-1518 0 0,-12 38-237 0 0,-1-22 1589 0 0,15 193-549 0 0,-16-200 237 0 0,0-1 1 0 0,1 1-1 0 0,0-1 1 0 0,-1 0-1 0 0,1 0 1 0 0,0 1 0 0 0,0-1-1 0 0,0 0 1 0 0,0 0-1 0 0,0 0 1 0 0,0 0-1 0 0,0 0 1 0 0,0 0-1 0 0,0 0 1 0 0,0 0-1 0 0,0 0 1 0 0,1 0 0 0 0,-1-1-1 0 0,0 1 1 0 0,1 0-1 0 0,-1-1 1 0 0,0 1-1 0 0,1-1 1 0 0,-1 0-1 0 0,1 1 1 0 0,-1-1-1 0 0,1 0 1 0 0,-1 0 0 0 0,1 0-1 0 0,-1 0 1 0 0,1 0-1 0 0,-1 0 1 0 0,1-1-1 0 0,-1 1 1 0 0,0 0-1 0 0,1-1 1 0 0,-1 1 0 0 0,1-1-1 0 0,-1 1 1 0 0,0-1-1 0 0,1 0 1 0 0,-1 0-1 0 0,0 1 1 0 0,0-1-1 0 0,0 0 1 0 0,0 0-1 0 0,1 0 1 0 0,-1 0 0 0 0,0 0-1 0 0,-1-1 1 0 0,1 1-1 0 0,0 0 1 0 0,0 0-1 0 0,0-1 1 0 0,-1 1-1 0 0,1 0 1 0 0,-1-1-1 0 0,1 1 1 0 0,-1-1-17 0 0,53-67-47 0 0,3 2 1 0 0,3 2-1 0 0,15-8 47 0 0,-70 68-52 0 0,-1 2 10 0 0,0-1-1 0 0,0 1 1 0 0,1 0 0 0 0,-1-1-1 0 0,1 2 1 0 0,-1-1 0 0 0,1 0-1 0 0,0 1 1 0 0,0-1 0 0 0,0 1-1 0 0,0 0 1 0 0,1 1 0 0 0,-1-1-1 0 0,1 1 1 0 0,3-1 42 0 0,-7 31-20 0 0,-43 162 1383 0 0,41-182-1325 0 0,-1-2-37 0 0,0 1-1 0 0,0 0 1 0 0,1-1 0 0 0,0 1-1 0 0,0 0 1 0 0,1 0 0 0 0,0 0-1 0 0,1-1 1 0 0,-1 1 0 0 0,1 0-1 0 0,1 0 1 0 0,0-1 0 0 0,0 1-1 0 0,0 0 1 0 0,1-1 0 0 0,0 0-1 0 0,0 0 1 0 0,1 0 0 0 0,0 0-1 0 0,0 0 1 0 0,1-1 0 0 0,0 0-1 0 0,2 2 0 0 0,20-4-3204 0 0,-13-14-7503 0 0,-10 7 4026 0 0</inkml:trace>
  <inkml:trace contextRef="#ctx0" brushRef="#br0" timeOffset="2990.319">2548 303 4809 0 0,'0'0'1630'0'0,"0"0"-141"0"0,0 0 109 0 0,0 0 116 0 0,0 0-130 0 0,0 0-281 0 0,0 0-315 0 0,0 0-317 0 0,-9 33-246 0 0,-28 107-160 0 0,7-38-134 0 0,12-41-1705 0 0,9-14-2426 0 0,5-27-365 0 0,0-7-2303 0 0</inkml:trace>
  <inkml:trace contextRef="#ctx0" brushRef="#br0" timeOffset="3371.296">2390 461 2320 0 0,'0'0'2664'0'0,"0"0"-765"0"0,0 0-133 0 0,0 0 73 0 0,14-35-136 0 0,49-109-280 0 0,-20 79 373 0 0,-35 59-1508 0 0,2-1-84 0 0,0 0 1 0 0,1 1-1 0 0,-1 0 1 0 0,2 0-1 0 0,-1 1 0 0 0,0 1 1 0 0,1 0-1 0 0,0 0 0 0 0,0 2 1 0 0,0-1-1 0 0,0 1 1 0 0,8 0-205 0 0,-14 2 19 0 0,-1 0 1 0 0,0 0-1 0 0,0 1 1 0 0,0-1-1 0 0,0 1 1 0 0,0 0 0 0 0,0 1-1 0 0,0-1 1 0 0,0 1-1 0 0,0 0 1 0 0,-1 0-1 0 0,1 1 1 0 0,-1-1 0 0 0,1 1-1 0 0,-1 0 1 0 0,0 0-1 0 0,0 0 1 0 0,0 1-1 0 0,-1-1 1 0 0,1 1 0 0 0,-1 0-1 0 0,0 0 1 0 0,0 1-1 0 0,0-1 1 0 0,0 0-1 0 0,-1 1 1 0 0,0 0 0 0 0,0-1-1 0 0,0 1 1 0 0,0 0-1 0 0,-1 2-19 0 0,1-2-13 0 0,0-1-1 0 0,-1 1 0 0 0,0 0 0 0 0,0 0 0 0 0,0 0 0 0 0,-1 0 1 0 0,1 0-1 0 0,-1 0 0 0 0,0 0 0 0 0,-1 0 0 0 0,1 0 0 0 0,-1 0 1 0 0,0 0-1 0 0,0-1 0 0 0,-1 1 0 0 0,1 0 0 0 0,-1-1 0 0 0,0 1 1 0 0,0 0-1 0 0,-1-1 0 0 0,1 0 0 0 0,-1 0 0 0 0,0 0 0 0 0,0 0 1 0 0,-1 0-1 0 0,1-1 0 0 0,-2 2 14 0 0,-156 108-167 0 0,159-110 193 0 0,1-1 0 0 0,-1 1-1 0 0,1 0 1 0 0,0 0 0 0 0,0 0-1 0 0,0 0 1 0 0,1 0 0 0 0,-1 0-1 0 0,1 0 1 0 0,0 0 0 0 0,0 0 0 0 0,0 0-1 0 0,0 1 1 0 0,0-1 0 0 0,1 0-1 0 0,-1 0 1 0 0,1 0 0 0 0,0 0-1 0 0,0 0 1 0 0,0 0 0 0 0,0 0-1 0 0,0-1 1 0 0,1 1 0 0 0,-1 0 0 0 0,1-1-1 0 0,0 1 1 0 0,0-1 0 0 0,0 1-1 0 0,0-1 1 0 0,0 0 0 0 0,0 0-1 0 0,1 0 1 0 0,-1 0 0 0 0,1 0-1 0 0,0-1 1 0 0,1 2-26 0 0,15 18 307 0 0,72 71 1349 0 0,-71-84-2076 0 0,-14-9-2649 0 0,-2-6-4175 0 0,-4 4-3128 0 0</inkml:trace>
  <inkml:trace contextRef="#ctx0" brushRef="#br0" timeOffset="4234.298">2804 41 0 0 0,'0'0'403'0'0,"0"0"1025"0"0,0 0 339 0 0,0 0-5 0 0,0 0-99 0 0,0 0-151 0 0,0 0-145 0 0,0 0-99 0 0,0 0-127 0 0,0 0-128 0 0,0 0-133 0 0,2 0-130 0 0,115-29 4571 0 0,-19 18-4849 0 0,-96 12-489 0 0,0 1 1 0 0,0-1-1 0 0,-1 1 0 0 0,1-1 0 0 0,-1 1 1 0 0,1 0-1 0 0,-1 0 0 0 0,1 0 0 0 0,-1 0 1 0 0,0 0-1 0 0,0 0 0 0 0,0 0 1 0 0,0 0-1 0 0,0 0 0 0 0,0 1 0 0 0,-1-1 1 0 0,1 0-1 0 0,-1 0 0 0 0,0 1 0 0 0,1-1 1 0 0,-1 0-1 0 0,0 1 0 0 0,0-1 0 0 0,-1 0 1 0 0,1 1-1 0 0,0-1 0 0 0,-1 0 1 0 0,1 1-1 0 0,-1-1 0 0 0,0 0 0 0 0,0 1 17 0 0,-8 25 153 0 0,-4 68 1232 0 0,68-81 86 0 0,32-30-3114 0 0,-76 3-4707 0 0,-9 10 1563 0 0,-1-2-5670 0 0</inkml:trace>
  <inkml:trace contextRef="#ctx0" brushRef="#br0" timeOffset="5670.414">3021 822 344 0 0,'0'0'1044'0'0,"0"0"-316"0"0,0 0-97 0 0,0 0 137 0 0,0 0 222 0 0,0 0 145 0 0,0 0 48 0 0,0 0-26 0 0,0 0-112 0 0,0 0-137 0 0,0 0-88 0 0,0 0-57 0 0,0 0-38 0 0,19-4-18 0 0,59-12-41 0 0,-69 14-485 0 0,0 0 1 0 0,0-1 0 0 0,0 0 0 0 0,0-1-1 0 0,-1 0 1 0 0,1 0 0 0 0,-1-1 0 0 0,0 0-1 0 0,0 0 1 0 0,-1-1 0 0 0,7-5-182 0 0,-1 0 162 0 0,103-111 692 0 0,-99 101-796 0 0,0-1-1 0 0,-2 0 1 0 0,0-1 0 0 0,-2-1 0 0 0,0 0-1 0 0,-2-1 1 0 0,1-5-58 0 0,-6-46-998 0 0,-6 75 897 0 0,-1 0 0 0 0,0 1-1 0 0,0-1 1 0 0,-1 0 0 0 0,1 1 0 0 0,0-1-1 0 0,0 1 1 0 0,0-1 0 0 0,0 1-1 0 0,0-1 1 0 0,-1 1 0 0 0,1 0-1 0 0,0-1 1 0 0,0 1 0 0 0,-1 0-1 0 0,1 0 1 0 0,0 0 0 0 0,-1 0-1 0 0,1 0 1 0 0,0 0 0 0 0,0 1-1 0 0,-1-1 1 0 0,1 0 0 0 0,0 1-1 0 0,0-1 1 0 0,0 0 0 0 0,0 1-1 0 0,-1 0 1 0 0,1-1 0 0 0,0 1 0 0 0,0 0-1 0 0,0-1 1 0 0,0 1 0 0 0,0 0-1 0 0,0 0 1 0 0,1 0 0 0 0,-2 1 101 0 0,-7 10 40 0 0,0 0 1 0 0,2 0-1 0 0,-1 1 0 0 0,1 0 1 0 0,1 1-1 0 0,1-1 1 0 0,0 1-1 0 0,0 1 1 0 0,1-1-1 0 0,1 0 1 0 0,1 1-1 0 0,0 0 1 0 0,1-1-1 0 0,0 1 0 0 0,1 6-40 0 0,1-17 129 0 0,-1 0-1 0 0,1 0 1 0 0,0 0-1 0 0,1 0 1 0 0,-1-1-1 0 0,0 1 0 0 0,1-1 1 0 0,0 1-1 0 0,0-1 1 0 0,0 1-1 0 0,0-1 1 0 0,1 0-1 0 0,-1 0 0 0 0,1 0 1 0 0,0 0-1 0 0,0 0 1 0 0,0-1-1 0 0,0 1 1 0 0,0-1-1 0 0,0 0 0 0 0,1 0 1 0 0,-1 0-1 0 0,1-1 1 0 0,-1 1-1 0 0,1-1 0 0 0,0 0 1 0 0,0 1-1 0 0,0-2 1 0 0,2 1-129 0 0,3 1 260 0 0,-1 0 1 0 0,1-1 0 0 0,0 0-1 0 0,0 0 1 0 0,0-1 0 0 0,0-1-1 0 0,0 1 1 0 0,0-1 0 0 0,0-1-1 0 0,0 0 1 0 0,-1 0 0 0 0,9-3-261 0 0,-6 1 66 0 0,0 0 0 0 0,0-1 1 0 0,0 0-1 0 0,0 0 1 0 0,-1-1-1 0 0,0-1 1 0 0,0 0-1 0 0,-1 0 0 0 0,0-1 1 0 0,0 0-1 0 0,0 0 1 0 0,-1-1-1 0 0,-1 0 1 0 0,1-1-1 0 0,-2 0 0 0 0,2-3-66 0 0,1-32-1790 0 0,-7 29-643 0 0,-1 22-550 0 0,-1 1 3109 0 0,0-1 0 0 0,0 0 0 0 0,1 1 1 0 0,0-1-1 0 0,0 0 0 0 0,1 1 1 0 0,-1-1-1 0 0,1 0 0 0 0,1 0 0 0 0,-1 0 1 0 0,1 0-1 0 0,0-1 0 0 0,0 1 1 0 0,1-1-1 0 0,0 0 0 0 0,0 1 0 0 0,0-2 1 0 0,0 1-1 0 0,1 0 0 0 0,0-1 1 0 0,0 0-1 0 0,0 0 0 0 0,0-1 0 0 0,1 1 1 0 0,-1-1-1 0 0,1 0 0 0 0,0-1 1 0 0,0 1-1 0 0,0-1 0 0 0,0 0 0 0 0,1-1 1 0 0,-1 0-1 0 0,0 0 0 0 0,1 0 1 0 0,-1 0-1 0 0,1-1-126 0 0,91-21 1815 0 0,-39-14-1107 0 0,-44 23-575 0 0,1 0-1 0 0,-2-1 1 0 0,0-1 0 0 0,-1 0-1 0 0,0-1 1 0 0,-1 0 0 0 0,-1-1-1 0 0,0 0 1 0 0,1-6-133 0 0,-7 15-56 0 0,-2 0 0 0 0,1 0 0 0 0,-1-1 0 0 0,0 1 0 0 0,-1-1 0 0 0,0 0 0 0 0,0 0 0 0 0,0 0 0 0 0,-1 0 0 0 0,-1 0 0 0 0,1 0 0 0 0,-1 0 0 0 0,0 0 0 0 0,-1-1 0 0 0,0 1 0 0 0,0 0 0 0 0,-1 0 0 0 0,0 1-1 0 0,-1-1 1 0 0,1 0 0 0 0,-2 1 0 0 0,1-1 0 0 0,-2-2 56 0 0,2 7-145 0 0,0 0 0 0 0,0 0 0 0 0,0 0 0 0 0,0 0 0 0 0,0 1 0 0 0,-1-1 0 0 0,0 1 0 0 0,1 0 0 0 0,-1 0 0 0 0,0 0 0 0 0,0 1 0 0 0,0-1-1 0 0,0 1 1 0 0,0 0 0 0 0,0 0 0 0 0,0 0 0 0 0,0 1 0 0 0,-1-1 0 0 0,1 1 0 0 0,0 0 0 0 0,0 0 0 0 0,-1 1 0 0 0,1-1 0 0 0,0 1 0 0 0,0 0-1 0 0,0 0 1 0 0,0 0 0 0 0,0 1 0 0 0,0-1 0 0 0,0 1 0 0 0,0 0 0 0 0,0 0 145 0 0,-4 4-21 0 0,1 1-1 0 0,-1-1 1 0 0,1 1 0 0 0,0 1-1 0 0,1-1 1 0 0,-1 1-1 0 0,2 0 1 0 0,-1 0 0 0 0,1 1-1 0 0,0 0 1 0 0,1 0 0 0 0,0 0-1 0 0,0 0 1 0 0,1 1-1 0 0,0-1 1 0 0,1 1 0 0 0,0 0-1 0 0,1 0 1 0 0,0 0 0 0 0,0 0-1 0 0,1 0 1 0 0,0 0-1 0 0,1 0 1 0 0,0 0 0 0 0,1 0-1 0 0,0 0 1 0 0,0-1-1 0 0,1 1 1 0 0,0-1 0 0 0,1 1-1 0 0,0-1 1 0 0,1 0 0 0 0,1 1 21 0 0,1 2-112 0 0,2-1 1 0 0,0 0 0 0 0,0 0-1 0 0,1-1 1 0 0,0 0 0 0 0,0-1 0 0 0,1 0-1 0 0,1 0 1 0 0,0-2 0 0 0,0 1 0 0 0,2 0 111 0 0,53 24-7872 0 0,-55-28 1739 0 0</inkml:trace>
  <inkml:trace contextRef="#ctx0" brushRef="#br0" timeOffset="5954.395">4519 443 10850 0 0,'0'0'1227'0'0,"0"0"-57"0"0,0 0 113 0 0,0 0 94 0 0,0 0-118 0 0,0 0-250 0 0,0 0-268 0 0,0 0-234 0 0,0 0-174 0 0,-3 31-106 0 0,-12 97-78 0 0,11 29-473 0 0,-7-134-3101 0 0,4-21-1711 0 0,-2-1-4345 0 0,7-1 7715 0 0</inkml:trace>
  <inkml:trace contextRef="#ctx0" brushRef="#br0" timeOffset="6240.666">4295 421 7026 0 0,'0'0'1096'0'0,"0"0"-235"0"0,0 0 199 0 0,0 0 313 0 0,0 0 168 0 0,0 0-26 0 0,0 0-182 0 0,0 0-217 0 0,0 0-169 0 0,0 0-151 0 0,0 0-153 0 0,0 0-118 0 0,0 0-118 0 0,35 3-120 0 0,111 12-93 0 0,22-5-44 0 0,-129-8-503 0 0,34 4-4813 0 0,-64-2-5400 0 0,-8-4 5781 0 0</inkml:trace>
  <inkml:trace contextRef="#ctx0" brushRef="#br0" timeOffset="6486.246">4332 781 3769 0 0,'0'0'3200'0'0,"0"0"-1495"0"0,0 0-89 0 0,0 0 49 0 0,0 0-233 0 0,0 0-336 0 0,0 0-264 0 0,198-14-240 0 0,-168 10-216 0 0,-1 0-199 0 0,-1 1-217 0 0,1-1-393 0 0,-1 0-775 0 0,-4 4-1232 0 0,-7-3-2065 0 0,-5 3-3329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1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2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79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6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2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6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5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1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2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2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5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5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5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2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4433 0 0,'0'0'1907'0'0,"0"0"153"0"0,0 0 86 0 0,0 0-48 0 0,0 0-179 0 0,0 0-285 0 0,0 0-351 0 0,0 0-319 0 0,0 0-289 0 0,0 0-256 0 0,0 0-157 0 0,1 3-28 0 0,40 164 1943 0 0,10 164-1377 0 0,-41-108-3071 0 0,-16-152-2384 0 0,1-48 412 0 0,-2-2-3355 0 0,5-13 3354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0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3961 0 0,'0'0'584'0'0,"0"0"-12"0"0,0 0 432 0 0,0 0 607 0 0,0 0 274 0 0,0 0-80 0 0,0 0-304 0 0,0 0-417 0 0,36-32-279 0 0,111-103-151 0 0,-43 21 406 0 0,240-285 2621 0 0,-341 396-3656 0 0,0-1 0 0 0,0 1 0 0 0,0 0 0 0 0,1 0 0 0 0,-1 0 0 0 0,1 0 0 0 0,0 1 0 0 0,-1-1 0 0 0,1 1 0 0 0,0 0 0 0 0,1 0 0 0 0,-1 0 0 0 0,0 1 0 0 0,1-1 0 0 0,-1 1-1 0 0,0 0 1 0 0,1 1 0 0 0,4-1-25 0 0,-6 2 3 0 0,0 1 0 0 0,-1 0 0 0 0,1 1-1 0 0,-1-1 1 0 0,1 0 0 0 0,-1 1-1 0 0,0-1 1 0 0,1 1 0 0 0,-1 0 0 0 0,-1 0-1 0 0,1 0 1 0 0,0 0 0 0 0,-1 0-1 0 0,1 0 1 0 0,-1 0 0 0 0,0 1 0 0 0,0-1-1 0 0,-1 0 1 0 0,1 1 0 0 0,0 1-3 0 0,0 0 15 0 0,6 28 54 0 0,-2 0 0 0 0,-1 1 1 0 0,-2-1-1 0 0,-1 1 0 0 0,-2-1 1 0 0,-1 7-70 0 0,-1-13 83 0 0,0 0 0 0 0,-2 1 1 0 0,-1-2-1 0 0,-2 1 0 0 0,0-1 0 0 0,-1 0 1 0 0,-2 0-84 0 0,7-15 38 0 0,-1 1-1 0 0,1-2 1 0 0,-2 1 0 0 0,0 0 0 0 0,0-1 0 0 0,0 0 0 0 0,-2-1 0 0 0,1 1 0 0 0,-1-1 0 0 0,0-1-1 0 0,-1 0 1 0 0,0 0 0 0 0,0 0 0 0 0,-1-1 0 0 0,0-1 0 0 0,0 0 0 0 0,-1 0 0 0 0,1-1 0 0 0,-1 0-1 0 0,0-1 1 0 0,-1 0 0 0 0,-10 2-38 0 0,9-4-149 0 0,-1-1 0 0 0,1 0 0 0 0,0-1 0 0 0,-1 0 0 0 0,1-1 0 0 0,0-1 0 0 0,0 0 0 0 0,0-1 1 0 0,0 0-1 0 0,0-1 0 0 0,1 0 0 0 0,-1-1 0 0 0,1-1 0 0 0,0 0 0 0 0,1 0 0 0 0,-1-1 0 0 0,1-1 0 0 0,1 0 0 0 0,-1 0 0 0 0,1-1 0 0 0,1 0 0 0 0,0-1 0 0 0,-8-10 149 0 0,4-53-4939 0 0,15 66 3959 0 0,0 0 0 0 0,1 0 0 0 0,0 0 0 0 0,1 1-1 0 0,-1-1 1 0 0,1 1 0 0 0,0 0 0 0 0,1 0 0 0 0,-1 0 0 0 0,1 1-1 0 0,0 0 1 0 0,1 0 0 0 0,3-3 980 0 0,7-5-1451 0 0</inkml:trace>
  <inkml:trace contextRef="#ctx0" brushRef="#br0" timeOffset="306.693">1304 147 9978 0 0,'0'0'4196'0'0,"0"0"-2517"0"0,0 0-868 0 0,0 0-85 0 0,0 0-44 0 0,0 0-102 0 0,0 0-97 0 0,0 0-90 0 0,0 0-102 0 0,0 0-75 0 0,-31 32-105 0 0,-93 96-134 0 0,91-77-68 0 0,33-46 98 0 0,1 0-1 0 0,-1-1 1 0 0,1 1-1 0 0,0 0 1 0 0,0 0-1 0 0,0 0 1 0 0,1-1-1 0 0,0 1 1 0 0,0 0-1 0 0,0-1 1 0 0,0 0 0 0 0,1 0-1 0 0,0 1 1 0 0,-1-1-1 0 0,2-1 1 0 0,-1 1-1 0 0,0 0 1 0 0,1-1-1 0 0,-1 0 1 0 0,1 0-1 0 0,0 0 1 0 0,0 0-1 0 0,1 0 1 0 0,-1-1-1 0 0,0 0 1 0 0,1 0-1 0 0,-1 0 1 0 0,1 0-1 0 0,0-1 1 0 0,0 0-1 0 0,-1 0 1 0 0,1 0-1 0 0,0 0 1 0 0,0-1-1 0 0,0 0 1 0 0,4 0-7 0 0,8 0 233 0 0,-1 0 0 0 0,1 0 0 0 0,0-2 0 0 0,0 0 0 0 0,-1-1 0 0 0,1 0 0 0 0,-1-2 0 0 0,0 0 0 0 0,0 0 0 0 0,0-2 0 0 0,-1 0 0 0 0,0-1 0 0 0,-1 0 0 0 0,1-1 0 0 0,-1-1 0 0 0,-1 0 0 0 0,0-1 0 0 0,8-8-233 0 0,-9 6 197 0 0,0 0-1 0 0,-1-1 1 0 0,-1 0-1 0 0,0-1 0 0 0,-1 0 1 0 0,0 0-1 0 0,-1-1 1 0 0,5-15-197 0 0,-11 25 9 0 0,0 0 1 0 0,0 1 0 0 0,0-1 0 0 0,-1 0 0 0 0,0 0 0 0 0,0 0-1 0 0,-1 0 1 0 0,1 0 0 0 0,-1 0 0 0 0,0 0 0 0 0,-1 0-1 0 0,0 0 1 0 0,0 0 0 0 0,0 1 0 0 0,0-1 0 0 0,-1 0-1 0 0,0 0 1 0 0,0 1 0 0 0,-1-1 0 0 0,1 1 0 0 0,-1 0 0 0 0,-1 0-1 0 0,1 0 1 0 0,-1 0 0 0 0,1 0 0 0 0,-1 1 0 0 0,-3-3-10 0 0,1 3-99 0 0,1 0-1 0 0,-1 0 1 0 0,0 1 0 0 0,-1 0 0 0 0,1 0 0 0 0,-1 0 0 0 0,1 1 0 0 0,-1-1 0 0 0,0 2 0 0 0,0-1 0 0 0,0 1 0 0 0,0 0-1 0 0,0 0 1 0 0,0 1 0 0 0,0 0 0 0 0,0 0 0 0 0,0 1 0 0 0,0 0 0 0 0,0 0 0 0 0,-2 1 99 0 0,-39 13-3788 0 0,6 6-4431 0 0,23-6-3850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3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186 175 0 0 0,'0'0'994'0'0,"0"0"298"0"0,0 0 257 0 0,0 0 251 0 0,0 0 211 0 0,0 0 18 0 0,0 0-207 0 0,0 0-327 0 0,0 0-345 0 0,0 0-299 0 0,0 0-190 0 0,0 0-160 0 0,2 19 664 0 0,-1 107 576 0 0,-10 243-1669 0 0,3-267-2046 0 0,5-80-2592 0 0,1 0-4050 0 0,0-19 4639 0 0</inkml:trace>
  <inkml:trace contextRef="#ctx0" brushRef="#br0" timeOffset="399.59">0 113 5713 0 0,'0'0'1016'0'0,"0"0"-14"0"0,0 0 90 0 0,0 0 146 0 0,0 0 45 0 0,0 0-131 0 0,0 0-197 0 0,0 0-191 0 0,0 0-152 0 0,0 0-69 0 0,34-16-50 0 0,109-46-21 0 0,-29 37 419 0 0,-98 22-810 0 0,1 0-1 0 0,-1 1 1 0 0,0 1-1 0 0,1 1 1 0 0,-1 0-1 0 0,1 1 1 0 0,-1 1-1 0 0,0 0 1 0 0,1 1-1 0 0,-1 1 1 0 0,-1 1-1 0 0,1 0 1 0 0,-1 1-1 0 0,15 8-80 0 0,-27-11 8 0 0,0 1 0 0 0,0 1-1 0 0,0-1 1 0 0,-1 0 0 0 0,0 0-1 0 0,0 1 1 0 0,0 0-1 0 0,0-1 1 0 0,-1 1 0 0 0,0 0-1 0 0,0 0 1 0 0,0-1 0 0 0,0 1-1 0 0,-1 0 1 0 0,0 0 0 0 0,0 0-1 0 0,0 0 1 0 0,-1 0 0 0 0,0 0-1 0 0,0 0 1 0 0,0-1 0 0 0,0 1-1 0 0,-1 0 1 0 0,1-1 0 0 0,-1 1-1 0 0,-1-1 1 0 0,1 1-1 0 0,0-1 1 0 0,-1 0 0 0 0,0 0-1 0 0,0 0 1 0 0,0 0 0 0 0,-1-1-1 0 0,1 1 1 0 0,-1-1 0 0 0,0 0-1 0 0,0 0 1 0 0,-3 2-8 0 0,-37 35-48 0 0,-1-1 0 0 0,-2-3 0 0 0,-33 19 48 0 0,7-5 68 0 0,66-45-56 0 0,3-3-4 0 0,1 0 0 0 0,0 0-1 0 0,0 0 1 0 0,0 0 0 0 0,0 0 0 0 0,0 0-1 0 0,1 1 1 0 0,-1 0 0 0 0,1-1 0 0 0,-1 1 0 0 0,1 0-1 0 0,0 0 1 0 0,0 0 0 0 0,0 1 0 0 0,1-1-1 0 0,-1 0 1 0 0,1 1 0 0 0,-1 2-8 0 0,3-3 13 0 0,1 0 0 0 0,0 1-1 0 0,-1-1 1 0 0,1 0 0 0 0,0 0 0 0 0,0 0-1 0 0,1-1 1 0 0,-1 1 0 0 0,1 0 0 0 0,-1-1-1 0 0,1 0 1 0 0,0 1 0 0 0,0-1 0 0 0,0 0-1 0 0,0 0 1 0 0,0-1 0 0 0,2 1-13 0 0,2 3 42 0 0,189 90 530 0 0,-187-90-1359 0 0,27 22 1593 0 0,-30-15-4974 0 0,-3 3-5581 0 0,-3-14 4096 0 0</inkml:trace>
  <inkml:trace contextRef="#ctx0" brushRef="#br0" timeOffset="943.639">615 808 7098 0 0,'0'0'1988'0'0,"0"0"-270"0"0,0 0-61 0 0,0 0-10 0 0,0 0-141 0 0,0 0-288 0 0,0 0-301 0 0,0 0-234 0 0,0 0-162 0 0,0 0-79 0 0,0 0-45 0 0,0 0-6 0 0,0 0-56 0 0,21-33-53 0 0,65-106-66 0 0,-36 68 70 0 0,35-10-138 0 0,-84 81-173 0 0,0 0 0 0 0,-1 0 0 0 0,1 0 0 0 0,0 0 0 0 0,-1 0 0 0 0,1 0 0 0 0,0 0 0 0 0,0 0 0 0 0,-1 0 0 0 0,1 0 0 0 0,0 1 0 0 0,-1-1 0 0 0,1 0 0 0 0,0 0 0 0 0,-1 1 0 0 0,1-1 0 0 0,0 0 0 0 0,-1 1 0 0 0,1-1 0 0 0,-1 1 0 0 0,1-1 0 0 0,0 1 0 0 0,-1-1 0 0 0,1 1 0 0 0,-1-1 0 0 0,0 1 0 0 0,1-1 0 0 0,-1 1 0 0 0,1 0 0 0 0,-1-1 0 0 0,0 1 0 0 0,1-1 0 0 0,-1 1 0 0 0,0 0 0 0 0,0 0 0 0 0,0-1 0 0 0,0 1 0 0 0,1 0 0 0 0,-1-1 0 0 0,0 1 0 0 0,0 0 0 0 0,0 0 0 0 0,0-1 0 0 0,-1 1 0 0 0,1 0 0 0 0,0-1 0 0 0,0 1 0 0 0,0 0 25 0 0,1 51 143 0 0,-1-45-217 0 0,0-4 81 0 0,0 0 1 0 0,-1 0-1 0 0,1 1 0 0 0,0-1 0 0 0,1 0 1 0 0,-1 0-1 0 0,0 0 0 0 0,1 0 0 0 0,0 0 1 0 0,0-1-1 0 0,0 1 0 0 0,0 0 0 0 0,0 0 1 0 0,0 0-1 0 0,1-1 0 0 0,-1 1 0 0 0,1-1 1 0 0,0 1-1 0 0,0-1 0 0 0,0 0 1 0 0,0 1-1 0 0,0-1 0 0 0,0 0 0 0 0,1 0 1 0 0,-1-1-1 0 0,1 1 0 0 0,-1 0 0 0 0,1-1 1 0 0,0 0-1 0 0,-1 1 0 0 0,1-1 0 0 0,0 0 1 0 0,0 0-1 0 0,0-1 0 0 0,0 1 0 0 0,1-1-7 0 0,4-1 69 0 0,-1-1 0 0 0,0 0-1 0 0,0 0 1 0 0,0-1 0 0 0,0 0 0 0 0,0 0-1 0 0,0 0 1 0 0,-1-1 0 0 0,1 0-1 0 0,-1-1 1 0 0,0 1 0 0 0,-1-1-1 0 0,1 0 1 0 0,-1-1 0 0 0,2-1-69 0 0,13-11 58 0 0,82-62 47 0 0,-100 82-108 0 0,-1 0 1 0 0,0 0-1 0 0,0 0 0 0 0,0 1 1 0 0,-1-1-1 0 0,1 0 0 0 0,-1 1 1 0 0,1-1-1 0 0,-1 0 0 0 0,0 1 1 0 0,1-1-1 0 0,-1 0 0 0 0,-1 1 1 0 0,1-1-1 0 0,0 1 0 0 0,0-1 1 0 0,-1 0-1 0 0,0 1 0 0 0,1-1 1 0 0,-1 0-1 0 0,0 0 0 0 0,0 1 3 0 0,1-2-6 0 0,-10 35 15 0 0,-4 35-2975 0 0,34-67-8170 0 0,-16-4 3520 0 0</inkml:trace>
  <inkml:trace contextRef="#ctx0" brushRef="#br0" timeOffset="1497.591">1539 484 8442 0 0,'0'0'2128'0'0,"0"0"-267"0"0,0 0-146 0 0,0 0-199 0 0,0 0-296 0 0,0 0-294 0 0,0 0-259 0 0,0 0-194 0 0,0 0-114 0 0,0 0-91 0 0,0 0-45 0 0,0 0-47 0 0,0 0-78 0 0,-30 16-68 0 0,-91 51-52 0 0,72-24-146 0 0,46-35 111 0 0,-1-1-44 0 0,0 1-1 0 0,0 0 1 0 0,1 0 0 0 0,1 0 0 0 0,-1 1-1 0 0,1-1 1 0 0,1 1 0 0 0,-1-1 0 0 0,2 1-1 0 0,-1 0 1 0 0,1-1 0 0 0,0 1-1 0 0,1 0 1 0 0,0-1 0 0 0,0 2 101 0 0,2-7 54 0 0,1 1 0 0 0,-1-1-1 0 0,0 0 1 0 0,1 0 0 0 0,0 0 0 0 0,-1 0 0 0 0,1 0 0 0 0,1-1 0 0 0,-1 0-1 0 0,0 0 1 0 0,0 0 0 0 0,1 0 0 0 0,-1-1 0 0 0,1 0 0 0 0,-1 0-1 0 0,1 0 1 0 0,0 0 0 0 0,-1-1 0 0 0,1 1 0 0 0,0-1 0 0 0,-1-1-1 0 0,1 1 1 0 0,0 0 0 0 0,-1-1 0 0 0,1 0 0 0 0,0 0 0 0 0,-1-1 0 0 0,1 1-1 0 0,-1-1 1 0 0,0 0 0 0 0,0 0 0 0 0,2-1-54 0 0,134-99 2557 0 0,-74 47-2037 0 0,8 1-135 0 0,-74 53-386 0 0,1 1 0 0 0,-1 0 0 0 0,0-1 0 0 0,1 1 0 0 0,-1 0 0 0 0,1-1 0 0 0,-1 1 0 0 0,0 0 0 0 0,1 0 0 0 0,-1 0 0 0 0,1-1 0 0 0,-1 1 0 0 0,1 0 0 0 0,-1 0 0 0 0,1 0 0 0 0,-1 0 0 0 0,0 0 0 0 0,1 0 0 0 0,-1 0 0 0 0,1 0 1 0 0,-1 0-1 0 0,1 0 0 0 0,-1 0 0 0 0,1 0 0 0 0,-1 0 0 0 0,1 0 0 0 0,-1 0 0 0 0,1 0 0 0 0,-1 1 0 0 0,1-1 0 0 0,-1 0 0 0 0,0 0 0 0 0,1 1 0 0 0,-1-1 0 0 0,1 0 0 0 0,-1 0 0 0 0,0 1 0 0 0,1-1 0 0 0,-1 0 0 0 0,0 1 0 0 0,1-1 0 0 0,-1 1 0 0 0,0-1 0 0 0,0 0 0 0 0,1 1 0 0 0,-1-1 0 0 0,0 1 0 0 0,0-1 0 0 0,0 1 0 0 0,0-1 0 0 0,1 1 0 0 0,-1-1 0 0 0,0 1 0 0 0,0-1 0 0 0,0 1 0 0 0,0-1 0 0 0,0 1 0 0 0,0-1 0 0 0,0 1 0 0 0,0-1 0 0 0,-1 0 0 0 0,1 1 1 0 0,1 41 67 0 0,-1-32-64 0 0,-32 295-429 0 0,7-139 355 0 0,23-160 58 0 0,-1 0 1 0 0,1 0 0 0 0,-1 1-1 0 0,0-2 1 0 0,-1 1 0 0 0,1 0-1 0 0,-1-1 1 0 0,0 1 0 0 0,-1-1-1 0 0,1 0 1 0 0,-1-1 0 0 0,0 1-1 0 0,0-1 1 0 0,0 0 0 0 0,-1 0-1 0 0,0-1 1 0 0,1 1 0 0 0,-1-1-1 0 0,0 0 1 0 0,-1-1 0 0 0,1 0-1 0 0,0 0 1 0 0,-6 1 12 0 0,3-1-41 0 0,7-1 52 0 0,0 1 0 0 0,0-1 0 0 0,-1 0 0 0 0,1 0 0 0 0,-1 0 0 0 0,1-1 0 0 0,-1 1 0 0 0,1-1 0 0 0,-1 1 0 0 0,1-1 0 0 0,-1 0 0 0 0,0 0 1 0 0,1 0-1 0 0,-1 0 0 0 0,1 0 0 0 0,-1-1 0 0 0,1 1 0 0 0,-1-1 0 0 0,1 0 0 0 0,-1 0 0 0 0,1 0 0 0 0,-1 0 0 0 0,1 0 0 0 0,0 0 0 0 0,0 0 0 0 0,0-1 0 0 0,-1 1 0 0 0,1-1 0 0 0,1 0 0 0 0,-1 0 0 0 0,0 0 1 0 0,0 0-1 0 0,1 0 0 0 0,-1 0-11 0 0,2-8 13 0 0,1 0 1 0 0,0 0-1 0 0,0 1 1 0 0,1-1-1 0 0,0 1 1 0 0,1-1-1 0 0,0 1 1 0 0,1 0-1 0 0,0 0 1 0 0,0 0-1 0 0,1 1 0 0 0,0-1 1 0 0,0 1-1 0 0,1 0 1 0 0,0 1-1 0 0,0-1 1 0 0,1 1-1 0 0,0 0 1 0 0,1 1-1 0 0,4-4-13 0 0,7-10 57 0 0,127-108-34 0 0,-79 79-2806 0 0,-50 36-5998 0 0,-13 11-2400 0 0</inkml:trace>
  <inkml:trace contextRef="#ctx0" brushRef="#br0" timeOffset="2144.639">2195 256 6409 0 0,'0'0'3835'0'0,"0"0"-1879"0"0,0 0-672 0 0,0 0 7 0 0,0 0-35 0 0,0 0-203 0 0,0 0-291 0 0,0 0-187 0 0,0 0-91 0 0,0 0-21 0 0,0 0-7 0 0,0 0-92 0 0,-1 23-98 0 0,-5 74-92 0 0,-30 59-128 0 0,23-119-194 0 0,-42 98-1991 0 0,0-57-4036 0 0,41-66 3660 0 0,-1-1-3396 0 0,11-4 2125 0 0</inkml:trace>
  <inkml:trace contextRef="#ctx0" brushRef="#br0" timeOffset="2578.721">2031 554 0 0 0,'0'0'1010'0'0,"0"0"152"0"0,0 0-21 0 0,0 0-84 0 0,0 0-49 0 0,0 0-46 0 0,0 0-55 0 0,0 0 8 0 0,0 0 16 0 0,0 0 54 0 0,28 18 62 0 0,87 49 21 0 0,-113-65-1013 0 0,-1-1-1 0 0,1 0 1 0 0,0 0 0 0 0,0 1-1 0 0,-1-1 1 0 0,1 0-1 0 0,0 0 1 0 0,0 0-1 0 0,0-1 1 0 0,0 1-1 0 0,0 0 1 0 0,0-1 0 0 0,0 0-1 0 0,0 1 1 0 0,0-1-1 0 0,1 0 1 0 0,-1 0-1 0 0,0 0 1 0 0,0 0-1 0 0,0 0 1 0 0,0-1 0 0 0,0 1-1 0 0,0-1 1 0 0,0 1-1 0 0,0-1 1 0 0,0 0-1 0 0,0 0 1 0 0,0 1-1 0 0,0-1 1 0 0,0-1 0 0 0,0 1-55 0 0,6-5 371 0 0,13-6 194 0 0,-1-1 0 0 0,0 0 0 0 0,-1-2 0 0 0,-1-1 0 0 0,0 0 0 0 0,-1-1 0 0 0,0-1 0 0 0,0-3-565 0 0,6-10 202 0 0,-2 0 0 0 0,-1-2 0 0 0,-1 0 1 0 0,-2-1-1 0 0,-2-1 0 0 0,-1 0 0 0 0,7-28-202 0 0,-11-29 940 0 0,-20 103-820 0 0,-43 133-426 0 0,46-107 328 0 0,2 0 0 0 0,2 0 1 0 0,2 1-1 0 0,1-1 1 0 0,2 11-23 0 0,58 155-634 0 0,-59-175-2477 0 0,-5-19-1879 0 0,-2-2-4165 0 0,1-3 5988 0 0</inkml:trace>
  <inkml:trace contextRef="#ctx0" brushRef="#br0" timeOffset="6212.829">2710 418 0 0 0,'0'0'316'0'0,"0"0"654"0"0,0 0 305 0 0,0 0 168 0 0,0 0 49 0 0,0 0-132 0 0,0 0-232 0 0,0 0-233 0 0,0 0-160 0 0,0 0-83 0 0,0 0-42 0 0,9 16 1941 0 0,-5 45-1845 0 0,-3 0 0 0 0,-3 1 0 0 0,-8 51-706 0 0,-1-60-171 0 0,2-8-3067 0 0,7-14-5396 0 0,2-27 5132 0 0</inkml:trace>
  <inkml:trace contextRef="#ctx0" brushRef="#br0" timeOffset="6579.982">2808 565 1240 0 0,'0'0'1542'0'0,"0"0"42"0"0,0 0 109 0 0,0 0 80 0 0,0 0-59 0 0,0 0-218 0 0,0 0-269 0 0,0 0-237 0 0,0 0-226 0 0,0 0-175 0 0,0 0-136 0 0,0 0-105 0 0,0 0-48 0 0,-16 24-18 0 0,-47 70-3 0 0,52-64-23 0 0,21-24-47 0 0,-7-6-140 0 0,137 59 1475 0 0,-124-39-1786 0 0,-17-10-4246 0 0,-3-9-732 0 0,3-2 379 0 0,1 1 1280 0 0</inkml:trace>
  <inkml:trace contextRef="#ctx0" brushRef="#br0" timeOffset="6948.031">3318 102 4313 0 0,'0'0'1160'0'0,"0"0"-93"0"0,0 0 161 0 0,0 0 274 0 0,0 0 110 0 0,0 0-117 0 0,0 0-234 0 0,0 0-256 0 0,0 0-202 0 0,0 0-158 0 0,0 0-75 0 0,-1 33-86 0 0,-1 103-100 0 0,-14-29 287 0 0,-13-2-488 0 0,21-84-222 0 0,1 0 1 0 0,1 0-1 0 0,1 1 1 0 0,1-1-1 0 0,1 1 1 0 0,0 0-1 0 0,2 0 1 0 0,1 9 38 0 0,2-27 9 0 0,1-1 0 0 0,-1 0 0 0 0,1 0 0 0 0,0 0 0 0 0,-1-1 0 0 0,1 1 0 0 0,1-1 0 0 0,-1 1 0 0 0,0-1 0 0 0,0 0 0 0 0,1 0 0 0 0,0 0 0 0 0,-1-1 0 0 0,1 1 0 0 0,0-1 0 0 0,-1 0 1 0 0,1 0-1 0 0,0 0 0 0 0,0-1 0 0 0,0 1 0 0 0,0-1 0 0 0,0 0 0 0 0,0 0 0 0 0,1-1-9 0 0,22 2 95 0 0,-20 0-125 0 0,0 0-1 0 0,1 0 1 0 0,-1-1-1 0 0,0 0 1 0 0,1-1 0 0 0,-1 0-1 0 0,0 0 1 0 0,0 0-1 0 0,0-1 1 0 0,0 0 0 0 0,0 0-1 0 0,0-1 1 0 0,4-2 30 0 0,-1-10-3614 0 0,-7-3-6226 0 0,-3 14 5302 0 0</inkml:trace>
  <inkml:trace contextRef="#ctx0" brushRef="#br0" timeOffset="7198.845">3010 422 4945 0 0,'0'0'2995'0'0,"0"0"-1680"0"0,0 0-475 0 0,0 0 205 0 0,0 0 255 0 0,0 0 72 0 0,0 0-149 0 0,0 0-221 0 0,0 0-183 0 0,0 0-135 0 0,0 0-133 0 0,36 2-109 0 0,113 5-100 0 0,40-20-20 0 0,-136 9-873 0 0,30-4-3049 0 0,-29 2-6297 0 0,-42 6 4748 0 0</inkml:trace>
  <inkml:trace contextRef="#ctx0" brushRef="#br0" timeOffset="7493.26">3752 492 8578 0 0,'0'0'3122'0'0,"0"0"-1516"0"0,0 0-410 0 0,0 0 125 0 0,0 0 17 0 0,0 0-182 0 0,0 0-250 0 0,0 0-203 0 0,0 0-206 0 0,0 0-149 0 0,0 0-137 0 0,1 31-87 0 0,5 97-35 0 0,0 11-2316 0 0,-12-133-743 0 0,3-6-636 0 0,1 2-3901 0 0,0 1 2622 0 0</inkml:trace>
  <inkml:trace contextRef="#ctx0" brushRef="#br0" timeOffset="7730.862">3721 440 8074 0 0,'0'0'1481'0'0,"0"0"-342"0"0,0 0-60 0 0,0 0 39 0 0,0 0-45 0 0,0 0-126 0 0,0 0-157 0 0,0 0-141 0 0,0 0-117 0 0,0 0-76 0 0,0 0-90 0 0,0 0-71 0 0,33 0-50 0 0,102-3-76 0 0,10 3-1986 0 0,-135 5-2484 0 0,-9 4-4641 0 0,-1-5 5589 0 0</inkml:trace>
  <inkml:trace contextRef="#ctx0" brushRef="#br0" timeOffset="7934.333">3730 658 5209 0 0,'0'0'1471'0'0,"0"0"-332"0"0,0 0 41 0 0,0 0 150 0 0,0 0 33 0 0,0 0-112 0 0,0 0-151 0 0,0 0-126 0 0,0 0-181 0 0,0 0-157 0 0,0 0-138 0 0,31 5-145 0 0,98 16-93 0 0,-43-28-132 0 0,-6-11-2245 0 0,-31 2-5604 0 0,-38 12-126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41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0 491 6417 0 0,'0'0'2920'0'0,"0"0"-1077"0"0,0 0-439 0 0,0 0-21 0 0,0 0-9 0 0,0 0-161 0 0,0 0-225 0 0,0 0-189 0 0,0 0-167 0 0,0 0-102 0 0,0 0-77 0 0,0 0-54 0 0,0 0-62 0 0,30 0-79 0 0,144 0 46 0 0,-33-5-2430 0 0,-135 0 285 0 0,-5 3-8351 0 0,-1 2 3097 0 0</inkml:trace>
  <inkml:trace contextRef="#ctx0" brushRef="#br0" timeOffset="225.248">72 708 4393 0 0,'0'0'4118'0'0,"0"0"-1279"0"0,0 0-433 0 0,0 0-243 0 0,0 0-381 0 0,0 0-403 0 0,31-3-331 0 0,96-11-293 0 0,51-24 340 0 0,-162 35-1533 0 0,45-4-1067 0 0,-21 5-8687 0 0,-31 2 349 0 0</inkml:trace>
  <inkml:trace contextRef="#ctx0" brushRef="#br0" timeOffset="901.598">1001 30 8066 0 0,'0'0'1751'0'0,"0"0"-99"0"0,0 0-5 0 0,0 0 29 0 0,0 0-84 0 0,0 0-283 0 0,0 0-358 0 0,0 0-318 0 0,0 0-187 0 0,0 0-71 0 0,0 0-14 0 0,0 0 19 0 0,0 16-28 0 0,-16 119 287 0 0,1 75-1026 0 0,28-155-1853 0 0,-6-38-1673 0 0,0-2-4372 0 0,-6-14 1280 0 0</inkml:trace>
  <inkml:trace contextRef="#ctx0" brushRef="#br0" timeOffset="1148.264">711 465 6873 0 0,'0'0'1925'0'0,"0"0"-343"0"0,0 0 43 0 0,0 0 146 0 0,0 0-96 0 0,0 0-290 0 0,0 0-282 0 0,36-5-214 0 0,116-16-183 0 0,194-19 1222 0 0,-332 39-2985 0 0,40-1 1959 0 0,-36 3-5013 0 0,0 0-5410 0 0,-18-1 1846 0 0</inkml:trace>
  <inkml:trace contextRef="#ctx0" brushRef="#br0" timeOffset="1505.546">758 704 7938 0 0,'0'0'1380'0'0,"0"0"102"0"0,0 0 247 0 0,0 0 97 0 0,0 0-223 0 0,0 0-297 0 0,0 0-235 0 0,34-4-205 0 0,103-13-145 0 0,-30 12 456 0 0,-105 5-1169 0 0,1-1 0 0 0,0 1 0 0 0,-1-1 0 0 0,1 1-1 0 0,0 0 1 0 0,0 0 0 0 0,-1 0 0 0 0,1 0 0 0 0,0 1 0 0 0,-1-1-1 0 0,1 1 1 0 0,0 0 0 0 0,-1 0 0 0 0,1-1 0 0 0,-1 2 0 0 0,1-1-1 0 0,-1 0 1 0 0,0 0 0 0 0,1 1 0 0 0,-1-1 0 0 0,0 1 0 0 0,0 0 0 0 0,0 0-1 0 0,0 0 1 0 0,0 0 0 0 0,-1 0 0 0 0,1 0 0 0 0,0 0 0 0 0,-1 1-1 0 0,0-1 1 0 0,1 0 0 0 0,-1 1 0 0 0,0-1 0 0 0,0 1 0 0 0,-1-1-1 0 0,1 1 1 0 0,0 0 0 0 0,-1-1 0 0 0,0 1 0 0 0,1 0 0 0 0,-1 0 0 0 0,0-1-1 0 0,-1 1 1 0 0,1 0 0 0 0,0-1 0 0 0,-1 1 0 0 0,1 0 0 0 0,-1-1-1 0 0,0 1 1 0 0,-1 2-8 0 0,-72 85 188 0 0,-5 9-4 0 0,78-97-175 0 0,0 0 0 0 0,0 0 0 0 0,0 0 0 0 0,1-1 0 0 0,-1 1 0 0 0,0 0 0 0 0,1 0 0 0 0,0 0 0 0 0,-1 0 0 0 0,1 1 1 0 0,0-1-1 0 0,0 0 0 0 0,0 0 0 0 0,0 0 0 0 0,0 0 0 0 0,0 0 0 0 0,1 0 0 0 0,-1 0 0 0 0,1 0 0 0 0,-1 0 0 0 0,1 0 0 0 0,0 0 0 0 0,0 0 0 0 0,0 0 0 0 0,0-1 0 0 0,0 1 0 0 0,0 0 0 0 0,1-1 0 0 0,-1 1 0 0 0,0-1 0 0 0,1 1 0 0 0,-1-1 0 0 0,1 1 0 0 0,0-1 0 0 0,-1 0 0 0 0,1 0 0 0 0,0 0 0 0 0,0 0 0 0 0,0 0 0 0 0,0 0 0 0 0,0-1 0 0 0,0 1 0 0 0,2 0-9 0 0,93 8 88 0 0,-87-9-132 0 0,64-16-1289 0 0,-31-8-6537 0 0,-36 17-1509 0 0</inkml:trace>
  <inkml:trace contextRef="#ctx0" brushRef="#br0" timeOffset="2737.488">1445 837 4465 0 0,'0'0'1911'0'0,"0"0"-180"0"0,0 0-89 0 0,0 0-6 0 0,0 0-154 0 0,0 0-186 0 0,0 0-158 0 0,0 0-164 0 0,0 0-112 0 0,0 0-101 0 0,0 0-72 0 0,24-35-96 0 0,78-107-95 0 0,16-10 555 0 0,25-64-559 0 0,-129 209-1518 0 0,-12 38-237 0 0,-1-22 1589 0 0,15 193-549 0 0,-16-200 237 0 0,0-1 1 0 0,1 1-1 0 0,0-1 1 0 0,-1 0-1 0 0,1 0 1 0 0,0 1 0 0 0,0-1-1 0 0,0 0 1 0 0,0 0-1 0 0,0 0 1 0 0,0 0-1 0 0,0 0 1 0 0,0 0-1 0 0,0 0 1 0 0,0 0-1 0 0,0 0 1 0 0,1 0 0 0 0,-1-1-1 0 0,0 1 1 0 0,1 0-1 0 0,-1-1 1 0 0,0 1-1 0 0,1-1 1 0 0,-1 0-1 0 0,1 1 1 0 0,-1-1-1 0 0,1 0 1 0 0,-1 0 0 0 0,1 0-1 0 0,-1 0 1 0 0,1 0-1 0 0,-1 0 1 0 0,1-1-1 0 0,-1 1 1 0 0,0 0-1 0 0,1-1 1 0 0,-1 1 0 0 0,1-1-1 0 0,-1 1 1 0 0,0-1-1 0 0,1 0 1 0 0,-1 0-1 0 0,0 1 1 0 0,0-1-1 0 0,0 0 1 0 0,0 0-1 0 0,1 0 1 0 0,-1 0 0 0 0,0 0-1 0 0,-1-1 1 0 0,1 1-1 0 0,0 0 1 0 0,0 0-1 0 0,0-1 1 0 0,-1 1-1 0 0,1 0 1 0 0,-1-1-1 0 0,1 1 1 0 0,-1-1-17 0 0,53-67-47 0 0,3 2 1 0 0,3 2-1 0 0,15-8 47 0 0,-70 68-52 0 0,-1 2 10 0 0,0-1-1 0 0,0 1 1 0 0,1 0 0 0 0,-1-1-1 0 0,1 2 1 0 0,-1-1 0 0 0,1 0-1 0 0,0 1 1 0 0,0-1 0 0 0,0 1-1 0 0,0 0 1 0 0,1 1 0 0 0,-1-1-1 0 0,1 1 1 0 0,3-1 42 0 0,-7 31-20 0 0,-43 162 1383 0 0,41-182-1325 0 0,-1-2-37 0 0,0 1-1 0 0,0 0 1 0 0,1-1 0 0 0,0 1-1 0 0,0 0 1 0 0,1 0 0 0 0,0 0-1 0 0,1-1 1 0 0,-1 1 0 0 0,1 0-1 0 0,1 0 1 0 0,0-1 0 0 0,0 1-1 0 0,0 0 1 0 0,1-1 0 0 0,0 0-1 0 0,0 0 1 0 0,1 0 0 0 0,0 0-1 0 0,0 0 1 0 0,1-1 0 0 0,0 0-1 0 0,2 2 0 0 0,20-4-3204 0 0,-13-14-7503 0 0,-10 7 4026 0 0</inkml:trace>
  <inkml:trace contextRef="#ctx0" brushRef="#br0" timeOffset="2990.319">2548 303 4809 0 0,'0'0'1630'0'0,"0"0"-141"0"0,0 0 109 0 0,0 0 116 0 0,0 0-130 0 0,0 0-281 0 0,0 0-315 0 0,0 0-317 0 0,-9 33-246 0 0,-28 107-160 0 0,7-38-134 0 0,12-41-1705 0 0,9-14-2426 0 0,5-27-365 0 0,0-7-2303 0 0</inkml:trace>
  <inkml:trace contextRef="#ctx0" brushRef="#br0" timeOffset="3371.296">2390 461 2320 0 0,'0'0'2664'0'0,"0"0"-765"0"0,0 0-133 0 0,0 0 73 0 0,14-35-136 0 0,49-109-280 0 0,-20 79 373 0 0,-35 59-1508 0 0,2-1-84 0 0,0 0 1 0 0,1 1-1 0 0,-1 0 1 0 0,2 0-1 0 0,-1 1 0 0 0,0 1 1 0 0,1 0-1 0 0,0 0 0 0 0,0 2 1 0 0,0-1-1 0 0,0 1 1 0 0,8 0-205 0 0,-14 2 19 0 0,-1 0 1 0 0,0 0-1 0 0,0 1 1 0 0,0-1-1 0 0,0 1 1 0 0,0 0 0 0 0,0 1-1 0 0,0-1 1 0 0,0 1-1 0 0,0 0 1 0 0,-1 0-1 0 0,1 1 1 0 0,-1-1 0 0 0,1 1-1 0 0,-1 0 1 0 0,0 0-1 0 0,0 0 1 0 0,0 1-1 0 0,-1-1 1 0 0,1 1 0 0 0,-1 0-1 0 0,0 0 1 0 0,0 1-1 0 0,0-1 1 0 0,0 0-1 0 0,-1 1 1 0 0,0 0 0 0 0,0-1-1 0 0,0 1 1 0 0,0 0-1 0 0,-1 2-19 0 0,1-2-13 0 0,0-1-1 0 0,-1 1 0 0 0,0 0 0 0 0,0 0 0 0 0,0 0 0 0 0,-1 0 1 0 0,1 0-1 0 0,-1 0 0 0 0,0 0 0 0 0,-1 0 0 0 0,1 0 0 0 0,-1 0 1 0 0,0 0-1 0 0,0-1 0 0 0,-1 1 0 0 0,1 0 0 0 0,-1-1 0 0 0,0 1 1 0 0,0 0-1 0 0,-1-1 0 0 0,1 0 0 0 0,-1 0 0 0 0,0 0 0 0 0,0 0 1 0 0,-1 0-1 0 0,1-1 0 0 0,-2 2 14 0 0,-156 108-167 0 0,159-110 193 0 0,1-1 0 0 0,-1 1-1 0 0,1 0 1 0 0,0 0 0 0 0,0 0-1 0 0,0 0 1 0 0,1 0 0 0 0,-1 0-1 0 0,1 0 1 0 0,0 0 0 0 0,0 0 0 0 0,0 0-1 0 0,0 1 1 0 0,0-1 0 0 0,1 0-1 0 0,-1 0 1 0 0,1 0 0 0 0,0 0-1 0 0,0 0 1 0 0,0 0 0 0 0,0 0-1 0 0,0-1 1 0 0,1 1 0 0 0,-1 0 0 0 0,1-1-1 0 0,0 1 1 0 0,0-1 0 0 0,0 1-1 0 0,0-1 1 0 0,0 0 0 0 0,0 0-1 0 0,1 0 1 0 0,-1 0 0 0 0,1 0-1 0 0,0-1 1 0 0,1 2-26 0 0,15 18 307 0 0,72 71 1349 0 0,-71-84-2076 0 0,-14-9-2649 0 0,-2-6-4175 0 0,-4 4-3128 0 0</inkml:trace>
  <inkml:trace contextRef="#ctx0" brushRef="#br0" timeOffset="4234.298">2804 41 0 0 0,'0'0'403'0'0,"0"0"1025"0"0,0 0 339 0 0,0 0-5 0 0,0 0-99 0 0,0 0-151 0 0,0 0-145 0 0,0 0-99 0 0,0 0-127 0 0,0 0-128 0 0,0 0-133 0 0,2 0-130 0 0,115-29 4571 0 0,-19 18-4849 0 0,-96 12-489 0 0,0 1 1 0 0,0-1-1 0 0,-1 1 0 0 0,1-1 0 0 0,-1 1 1 0 0,1 0-1 0 0,-1 0 0 0 0,1 0 0 0 0,-1 0 1 0 0,0 0-1 0 0,0 0 0 0 0,0 0 1 0 0,0 0-1 0 0,0 0 0 0 0,0 1 0 0 0,-1-1 1 0 0,1 0-1 0 0,-1 0 0 0 0,0 1 0 0 0,1-1 1 0 0,-1 0-1 0 0,0 1 0 0 0,0-1 0 0 0,-1 0 1 0 0,1 1-1 0 0,0-1 0 0 0,-1 0 1 0 0,1 1-1 0 0,-1-1 0 0 0,0 0 0 0 0,0 1 17 0 0,-8 25 153 0 0,-4 68 1232 0 0,68-81 86 0 0,32-30-3114 0 0,-76 3-4707 0 0,-9 10 1563 0 0,-1-2-5670 0 0</inkml:trace>
  <inkml:trace contextRef="#ctx0" brushRef="#br0" timeOffset="5670.414">3021 822 344 0 0,'0'0'1044'0'0,"0"0"-316"0"0,0 0-97 0 0,0 0 137 0 0,0 0 222 0 0,0 0 145 0 0,0 0 48 0 0,0 0-26 0 0,0 0-112 0 0,0 0-137 0 0,0 0-88 0 0,0 0-57 0 0,0 0-38 0 0,19-4-18 0 0,59-12-41 0 0,-69 14-485 0 0,0 0 1 0 0,0-1 0 0 0,0 0 0 0 0,0-1-1 0 0,-1 0 1 0 0,1 0 0 0 0,-1-1 0 0 0,0 0-1 0 0,0 0 1 0 0,-1-1 0 0 0,7-5-182 0 0,-1 0 162 0 0,103-111 692 0 0,-99 101-796 0 0,0-1-1 0 0,-2 0 1 0 0,0-1 0 0 0,-2-1 0 0 0,0 0-1 0 0,-2-1 1 0 0,1-5-58 0 0,-6-46-998 0 0,-6 75 897 0 0,-1 0 0 0 0,0 1-1 0 0,0-1 1 0 0,-1 0 0 0 0,1 1 0 0 0,0-1-1 0 0,0 1 1 0 0,0-1 0 0 0,0 1-1 0 0,0-1 1 0 0,-1 1 0 0 0,1 0-1 0 0,0-1 1 0 0,0 1 0 0 0,-1 0-1 0 0,1 0 1 0 0,0 0 0 0 0,-1 0-1 0 0,1 0 1 0 0,0 0 0 0 0,0 1-1 0 0,-1-1 1 0 0,1 0 0 0 0,0 1-1 0 0,0-1 1 0 0,0 0 0 0 0,0 1-1 0 0,-1 0 1 0 0,1-1 0 0 0,0 1 0 0 0,0 0-1 0 0,0-1 1 0 0,0 1 0 0 0,0 0-1 0 0,0 0 1 0 0,1 0 0 0 0,-2 1 101 0 0,-7 10 40 0 0,0 0 1 0 0,2 0-1 0 0,-1 1 0 0 0,1 0 1 0 0,1 1-1 0 0,1-1 1 0 0,0 1-1 0 0,0 1 1 0 0,1-1-1 0 0,1 0 1 0 0,1 1-1 0 0,0 0 1 0 0,1-1-1 0 0,0 1 0 0 0,1 6-40 0 0,1-17 129 0 0,-1 0-1 0 0,1 0 1 0 0,0 0-1 0 0,1 0 1 0 0,-1-1-1 0 0,0 1 0 0 0,1-1 1 0 0,0 1-1 0 0,0-1 1 0 0,0 1-1 0 0,0-1 1 0 0,1 0-1 0 0,-1 0 0 0 0,1 0 1 0 0,0 0-1 0 0,0 0 1 0 0,0-1-1 0 0,0 1 1 0 0,0-1-1 0 0,0 0 0 0 0,1 0 1 0 0,-1 0-1 0 0,1-1 1 0 0,-1 1-1 0 0,1-1 0 0 0,0 0 1 0 0,0 1-1 0 0,0-2 1 0 0,2 1-129 0 0,3 1 260 0 0,-1 0 1 0 0,1-1 0 0 0,0 0-1 0 0,0 0 1 0 0,0-1 0 0 0,0-1-1 0 0,0 1 1 0 0,0-1 0 0 0,0-1-1 0 0,0 0 1 0 0,-1 0 0 0 0,9-3-261 0 0,-6 1 66 0 0,0 0 0 0 0,0-1 1 0 0,0 0-1 0 0,0 0 1 0 0,-1-1-1 0 0,0-1 1 0 0,0 0-1 0 0,-1 0 0 0 0,0-1 1 0 0,0 0-1 0 0,0 0 1 0 0,-1-1-1 0 0,-1 0 1 0 0,1-1-1 0 0,-2 0 0 0 0,2-3-66 0 0,1-32-1790 0 0,-7 29-643 0 0,-1 22-550 0 0,-1 1 3109 0 0,0-1 0 0 0,0 0 0 0 0,1 1 1 0 0,0-1-1 0 0,0 0 0 0 0,1 1 1 0 0,-1-1-1 0 0,1 0 0 0 0,1 0 0 0 0,-1 0 1 0 0,1 0-1 0 0,0-1 0 0 0,0 1 1 0 0,1-1-1 0 0,0 0 0 0 0,0 1 0 0 0,0-2 1 0 0,0 1-1 0 0,1 0 0 0 0,0-1 1 0 0,0 0-1 0 0,0 0 0 0 0,0-1 0 0 0,1 1 1 0 0,-1-1-1 0 0,1 0 0 0 0,0-1 1 0 0,0 1-1 0 0,0-1 0 0 0,0 0 0 0 0,1-1 1 0 0,-1 0-1 0 0,0 0 0 0 0,1 0 1 0 0,-1 0-1 0 0,1-1-126 0 0,91-21 1815 0 0,-39-14-1107 0 0,-44 23-575 0 0,1 0-1 0 0,-2-1 1 0 0,0-1 0 0 0,-1 0-1 0 0,0-1 1 0 0,-1 0 0 0 0,-1-1-1 0 0,0 0 1 0 0,1-6-133 0 0,-7 15-56 0 0,-2 0 0 0 0,1 0 0 0 0,-1-1 0 0 0,0 1 0 0 0,-1-1 0 0 0,0 0 0 0 0,0 0 0 0 0,0 0 0 0 0,-1 0 0 0 0,-1 0 0 0 0,1 0 0 0 0,-1 0 0 0 0,0 0 0 0 0,-1-1 0 0 0,0 1 0 0 0,0 0 0 0 0,-1 0 0 0 0,0 1-1 0 0,-1-1 1 0 0,1 0 0 0 0,-2 1 0 0 0,1-1 0 0 0,-2-2 56 0 0,2 7-145 0 0,0 0 0 0 0,0 0 0 0 0,0 0 0 0 0,0 0 0 0 0,0 1 0 0 0,-1-1 0 0 0,0 1 0 0 0,1 0 0 0 0,-1 0 0 0 0,0 0 0 0 0,0 1 0 0 0,0-1-1 0 0,0 1 1 0 0,0 0 0 0 0,0 0 0 0 0,0 0 0 0 0,0 1 0 0 0,-1-1 0 0 0,1 1 0 0 0,0 0 0 0 0,0 0 0 0 0,-1 1 0 0 0,1-1 0 0 0,0 1 0 0 0,0 0-1 0 0,0 0 1 0 0,0 0 0 0 0,0 1 0 0 0,0-1 0 0 0,0 1 0 0 0,0 0 0 0 0,0 0 145 0 0,-4 4-21 0 0,1 1-1 0 0,-1-1 1 0 0,1 1 0 0 0,0 1-1 0 0,1-1 1 0 0,-1 1-1 0 0,2 0 1 0 0,-1 0 0 0 0,1 1-1 0 0,0 0 1 0 0,1 0 0 0 0,0 0-1 0 0,0 0 1 0 0,1 1-1 0 0,0-1 1 0 0,1 1 0 0 0,0 0-1 0 0,1 0 1 0 0,0 0 0 0 0,0 0-1 0 0,1 0 1 0 0,0 0-1 0 0,1 0 1 0 0,0 0 0 0 0,1 0-1 0 0,0 0 1 0 0,0-1-1 0 0,1 1 1 0 0,0-1 0 0 0,1 1-1 0 0,0-1 1 0 0,1 0 0 0 0,1 1 21 0 0,1 2-112 0 0,2-1 1 0 0,0 0 0 0 0,0 0-1 0 0,1-1 1 0 0,0 0 0 0 0,0-1 0 0 0,1 0-1 0 0,1 0 1 0 0,0-2 0 0 0,0 1 0 0 0,2 0 111 0 0,53 24-7872 0 0,-55-28 1739 0 0</inkml:trace>
  <inkml:trace contextRef="#ctx0" brushRef="#br0" timeOffset="5954.395">4519 443 10850 0 0,'0'0'1227'0'0,"0"0"-57"0"0,0 0 113 0 0,0 0 94 0 0,0 0-118 0 0,0 0-250 0 0,0 0-268 0 0,0 0-234 0 0,0 0-174 0 0,-3 31-106 0 0,-12 97-78 0 0,11 29-473 0 0,-7-134-3101 0 0,4-21-1711 0 0,-2-1-4345 0 0,7-1 7715 0 0</inkml:trace>
  <inkml:trace contextRef="#ctx0" brushRef="#br0" timeOffset="6240.666">4295 421 7026 0 0,'0'0'1096'0'0,"0"0"-235"0"0,0 0 199 0 0,0 0 313 0 0,0 0 168 0 0,0 0-26 0 0,0 0-182 0 0,0 0-217 0 0,0 0-169 0 0,0 0-151 0 0,0 0-153 0 0,0 0-118 0 0,0 0-118 0 0,35 3-120 0 0,111 12-93 0 0,22-5-44 0 0,-129-8-503 0 0,34 4-4813 0 0,-64-2-5400 0 0,-8-4 5781 0 0</inkml:trace>
  <inkml:trace contextRef="#ctx0" brushRef="#br0" timeOffset="6486.246">4332 781 3769 0 0,'0'0'3200'0'0,"0"0"-1495"0"0,0 0-89 0 0,0 0 49 0 0,0 0-233 0 0,0 0-336 0 0,0 0-264 0 0,198-14-240 0 0,-168 10-216 0 0,-1 0-199 0 0,-1 1-217 0 0,1-1-393 0 0,-1 0-775 0 0,-4 4-1232 0 0,-7-3-2065 0 0,-5 3-3329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2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0 0 0,'0'0'705'0'0,"0"0"485"0"0,0 0 389 0 0,0 0 176 0 0,0 0-83 0 0,0 0-205 0 0,0 0-232 0 0,0 0-185 0 0,0 0-134 0 0,24 5 3233 0 0,140-2 1083 0 0,141-3-4399 0 0,-226-6-1467 0 0,-29-4-3946 0 0,-48 9 3939 0 0,0-1-2152 0 0,0 2-6404 0 0,-2 0 5259 0 0</inkml:trace>
  <inkml:trace contextRef="#ctx0" brushRef="#br0" timeOffset="249.972">22 494 5417 0 0,'0'0'766'0'0,"0"0"-14"0"0,0 0 452 0 0,0 0 546 0 0,0 0 188 0 0,0 0-197 0 0,0 0-366 0 0,0 0-336 0 0,0 0-200 0 0,34 1-138 0 0,109 1-118 0 0,26-16 271 0 0,-14-4-1572 0 0,-104 7-2525 0 0,-4-3-4163 0 0,-36 9-186 0 0</inkml:trace>
  <inkml:trace contextRef="#ctx0" brushRef="#br0" timeOffset="651.521">194 1 4769 0 0,'0'0'515'0'0,"0"0"-308"0"0,0 0 121 0 0,0 0 402 0 0,0 0 421 0 0,0 0 223 0 0,0 0-82 0 0,0 0-152 0 0,0 0-105 0 0,0 0-80 0 0,0 0-65 0 0,0 0-57 0 0,0 0-53 0 0,26 23-65 0 0,83 73-65 0 0,-23-46 379 0 0,191 46 294 0 0,-273-94-1315 0 0,0-1 0 0 0,0 0 0 0 0,1 1 1 0 0,-1 0-1 0 0,-1 0 0 0 0,1 0 0 0 0,0 0 0 0 0,0 1 0 0 0,-1 0 0 0 0,1-1 0 0 0,-1 1 0 0 0,0 1 0 0 0,0-1 0 0 0,0 0 0 0 0,0 1 0 0 0,-1-1 0 0 0,1 1 1 0 0,-1 0-1 0 0,0 0 0 0 0,0 0 0 0 0,-1 0 0 0 0,1 0 0 0 0,-1 0 0 0 0,0 0 0 0 0,0 1 0 0 0,0-1 0 0 0,0 0 0 0 0,-1 1 0 0 0,0-1 0 0 0,0 1 0 0 0,0-1 1 0 0,0 0-1 0 0,-1 1 0 0 0,1-1 0 0 0,-1 0 0 0 0,0 1 0 0 0,-1-1 0 0 0,-1 4-8 0 0,-10 7 53 0 0,0-1 0 0 0,-2-1 1 0 0,1 0-1 0 0,-2-1 0 0 0,0-1 0 0 0,0 0 1 0 0,-14 6-54 0 0,16-8 15 0 0,-245 131 100 0 0,185-89-819 0 0,69-40-1080 0 0,14-7-4762 0 0,-7-3 4655 0 0,2 2-7710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6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0,'0'0'776'0'0,"0"0"535"0"0,0 0 223 0 0,0 0 37 0 0,0 0-4 0 0,0 0-14 0 0,0 0-8 0 0,0 0-21 0 0,0 0-77 0 0,0 0-127 0 0,0 0-135 0 0,0 0-137 0 0,25 0 4818 0 0,269-15-3498 0 0,-176 2-2855 0 0,-68 12-4241 0 0,-44-1 1335 0 0,-6 0-7454 0 0,0 2 5687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6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8082 0 0,'0'0'1803'0'0,"0"0"-339"0"0,0 0-21 0 0,0 0 208 0 0,0 0-24 0 0,0 0-231 0 0,0 0-251 0 0,0 0-238 0 0,0 0-187 0 0,0 0-144 0 0,0 0-131 0 0,0 0-106 0 0,36 4-94 0 0,112 13-91 0 0,-42-20-29 0 0,-18-4-678 0 0,-46 4-1683 0 0,-1-1-4261 0 0,-25 4-4563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5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509 1 0 0 0,'0'0'1023'0'0,"0"0"165"0"0,0 0 75 0 0,0 0-39 0 0,0 0-122 0 0,0 0-147 0 0,0 0-131 0 0,0 0-84 0 0,0 0-25 0 0,0 0 0 0 0,11 0 2445 0 0,-13 22-2641 0 0,-1 0-1 0 0,-2-1 1 0 0,0 1 0 0 0,-1-1-1 0 0,-1 0 1 0 0,0 0-1 0 0,-5 4-518 0 0,5-5 194 0 0,-77 197 191 0 0,7 4-409 0 0,76-219 28 0 0,1 0 1 0 0,-1 0-1 0 0,1 0 0 0 0,-1 0 0 0 0,1 0 0 0 0,0 0 1 0 0,0 0-1 0 0,0 0 0 0 0,0 0 0 0 0,0 1 0 0 0,1-1 0 0 0,-1 0 1 0 0,0 0-1 0 0,1 0 0 0 0,0 0 0 0 0,-1 0 0 0 0,1 0 0 0 0,0-1 1 0 0,0 1-1 0 0,0 0 0 0 0,0 0 0 0 0,0 0 0 0 0,2 0-4 0 0,15 2 306 0 0,0-1 0 0 0,0-1 0 0 0,0-1 0 0 0,0 0 0 0 0,0-1 0 0 0,0-1 0 0 0,8-2-306 0 0,139-30 300 0 0,-128 9-3489 0 0,-27-3-8558 0 0,-10 23 7051 0 0</inkml:trace>
  <inkml:trace contextRef="#ctx0" brushRef="#br0" timeOffset="250.759">1 339 6305 0 0,'0'0'471'0'0,"0"0"-99"0"0,0 0 212 0 0,0 0 533 0 0,0 0 402 0 0,0 0 100 0 0,0 0-130 0 0,0 0-230 0 0,0 0-153 0 0,0 0-141 0 0,0 0-97 0 0,35 5-103 0 0,111 12-121 0 0,36-20 827 0 0,-121-4-1295 0 0,111-12-867 0 0,-86 8-2326 0 0,-34 4-5354 0 0,-39 7-280 0 0</inkml:trace>
  <inkml:trace contextRef="#ctx0" brushRef="#br0" timeOffset="540.749">930 461 6601 0 0,'0'0'1593'0'0,"0"0"-240"0"0,0 0 48 0 0,0 0 210 0 0,0 0 100 0 0,0 0-242 0 0,0 0-316 0 0,0 0-255 0 0,0 0-208 0 0,0 0-141 0 0,0 0-129 0 0,0 0-115 0 0,-8 34-109 0 0,-27 104-83 0 0,11-1 36 0 0,20-67-4494 0 0,4-70 2024 0 0,0 1-2159 0 0,0 1 1230 0 0,0-1-2566 0 0</inkml:trace>
  <inkml:trace contextRef="#ctx0" brushRef="#br0" timeOffset="838.434">873 424 2681 0 0,'0'0'1869'0'0,"0"0"-463"0"0,0 0-255 0 0,0 0-30 0 0,0 0-7 0 0,0 0-78 0 0,0 0-4 0 0,0 0 70 0 0,0 0 50 0 0,0 0 42 0 0,0 0-90 0 0,0 0-170 0 0,0 0-140 0 0,15 4-137 0 0,46 14-120 0 0,51-9 531 0 0,-75-10-998 0 0,55-6-2756 0 0,-88 6 1622 0 0,6 0-2195 0 0,-7-1-5322 0 0,-3 2 4149 0 0</inkml:trace>
  <inkml:trace contextRef="#ctx0" brushRef="#br0" timeOffset="1039.779">853 686 1360 0 0,'0'0'2094'0'0,"0"0"-468"0"0,0 0-14 0 0,0 0 92 0 0,0 0-25 0 0,0 0-124 0 0,0 0-182 0 0,0 0-258 0 0,0 0-234 0 0,0 0-219 0 0,0 0-212 0 0,31 3-139 0 0,98 11-129 0 0,-40-24-310 0 0,-38-4-1200 0 0,-23 7-1162 0 0,0 0-3279 0 0,-14 5-1120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9322 0 0,'0'0'1762'0'0,"0"0"-111"0"0,0 0-107 0 0,0 0-60 0 0,0 0-134 0 0,0 0-210 0 0,0 0-249 0 0,0 0-177 0 0,0 0-116 0 0,0 0-80 0 0,0 0-82 0 0,0 0-63 0 0,0 0-38 0 0,29-33-34 0 0,93-105-14 0 0,-119 134-263 0 0,0-1 1 0 0,1 1-1 0 0,0 0 0 0 0,0 0 0 0 0,0 0 0 0 0,0 1 1 0 0,1-1-1 0 0,0 1 0 0 0,-1 0 0 0 0,1 0 0 0 0,0 1 1 0 0,1-1-1 0 0,-1 1 0 0 0,0 0 0 0 0,0 1 0 0 0,1-1-24 0 0,13-2 103 0 0,6-6-48 0 0,0 2 0 0 0,0 1 0 0 0,1 1 0 0 0,0 1 0 0 0,1 1 0 0 0,-1 2 0 0 0,3 0-55 0 0,-27 4-10 0 0,1 1 1 0 0,-1-1-1 0 0,0 1 1 0 0,0-1-1 0 0,0 1 1 0 0,0 0-1 0 0,-1-1 0 0 0,1 1 1 0 0,-1 0-1 0 0,0 0 1 0 0,0 1-1 0 0,0-1 0 0 0,0 0 1 0 0,0 0-1 0 0,-1 0 1 0 0,1 1-1 0 0,-1-1 1 0 0,0 0-1 0 0,0 0 0 0 0,0 1 1 0 0,0-1-1 0 0,-1 0 1 0 0,1 0-1 0 0,-1 1 0 0 0,0-1 1 0 0,0 0-1 0 0,0 1 10 0 0,-53 146 151 0 0,45-128-141 0 0,5-14-7 0 0,0 0-1 0 0,1 0 1 0 0,0 1 0 0 0,0-1 0 0 0,1 1-1 0 0,0 0 1 0 0,1 0 0 0 0,-1 0-1 0 0,2 0 1 0 0,-1 0 0 0 0,2-1 0 0 0,-1 1-1 0 0,1 1-2 0 0,2-5 4 0 0,0 1-1 0 0,1-1 0 0 0,0 0 0 0 0,0 0 0 0 0,0 0 0 0 0,0-1 1 0 0,1 1-1 0 0,0-1 0 0 0,0 0 0 0 0,0-1 0 0 0,0 1 0 0 0,0-1 1 0 0,1 0-1 0 0,0 0 0 0 0,-1 0 0 0 0,3 0-3 0 0,56 16 62 0 0,56 28 48 0 0,-117-44-85 0 0,0 0 0 0 0,0 0 0 0 0,0 0 0 0 0,0 0 0 0 0,0 0 0 0 0,-1 0-1 0 0,1 1 1 0 0,-1-1 0 0 0,0 1 0 0 0,0 0 0 0 0,0 0 0 0 0,-1-1 0 0 0,1 1 0 0 0,-1 0 0 0 0,0 1 0 0 0,0-1 0 0 0,0 0-1 0 0,-1 0 1 0 0,1 0 0 0 0,-1 0 0 0 0,0 1 0 0 0,0-1 0 0 0,-1 0 0 0 0,1 0 0 0 0,-1 0 0 0 0,0 0 0 0 0,0 1-1 0 0,0-1 1 0 0,-2 2-25 0 0,-59 110 637 0 0,43-89-614 0 0,-2-2-1 0 0,-1-1 0 0 0,0 0 1 0 0,-2-2-1 0 0,-23 17-22 0 0,-83 32-2655 0 0,95-64-1421 0 0,23-6-177 0 0,0-1-3600 0 0,8 0 1478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0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350 128 12147 0 0,'0'0'1125'0'0,"0"0"-430"0"0,0 0-96 0 0,0 0 122 0 0,0 0 110 0 0,0 0 9 0 0,0 0-130 0 0,0 0-230 0 0,0 0-117 0 0,0 0-37 0 0,0 0 17 0 0,2 10 69 0 0,31 279 2506 0 0,-29-240-2979 0 0,-3 0 1 0 0,-2 0-1 0 0,-2 0 0 0 0,-6 29 61 0 0,-3-36-3779 0 0,7-42-9540 0 0,4-3 8150 0 0</inkml:trace>
  <inkml:trace contextRef="#ctx0" brushRef="#br0" timeOffset="526.631">214 95 4241 0 0,'0'0'1824'0'0,"0"0"-127"0"0,0 0 104 0 0,0 0 72 0 0,0 0-148 0 0,0 0-263 0 0,0 0-371 0 0,0 0-324 0 0,0 0-182 0 0,0 0-99 0 0,0 0-33 0 0,0 0 9 0 0,0 0 32 0 0,23-11 30 0 0,74-37 9 0 0,1 27 421 0 0,-82 19-805 0 0,6-3-56 0 0,0 2 1 0 0,1 0-1 0 0,-1 2 0 0 0,1 0 1 0 0,-1 1-1 0 0,0 2 0 0 0,1 0 0 0 0,-1 1 1 0 0,0 2-1 0 0,16 5-93 0 0,-35-10-20 0 0,0 2 0 0 0,0-1 0 0 0,0 0 0 0 0,0 0-1 0 0,0 1 1 0 0,0 0 0 0 0,0 0 0 0 0,-1 0 0 0 0,1 0 0 0 0,0 0 0 0 0,-1 0 0 0 0,0 1-1 0 0,1-1 1 0 0,-1 1 0 0 0,0-1 0 0 0,-1 1 0 0 0,1 0 0 0 0,0 0 0 0 0,-1 0 0 0 0,1 0-1 0 0,-1 0 1 0 0,0 0 0 0 0,0 0 0 0 0,0 0 0 0 0,-1 1 0 0 0,1-1 0 0 0,-1 0 0 0 0,0 1 0 0 0,1-1-1 0 0,-1 0 1 0 0,-1 1 0 0 0,1-1 0 0 0,-1 0 0 0 0,1 0 0 0 0,-1 1 0 0 0,0-1 0 0 0,0 0-1 0 0,0 0 1 0 0,0 0 0 0 0,-1 0 0 0 0,1 0 0 0 0,-1 0 0 0 0,0 0 0 0 0,0-1 0 0 0,-2 3 20 0 0,-19 17-151 0 0,-1-2 0 0 0,0 0 0 0 0,-2-2 0 0 0,0-1 1 0 0,-1-1-1 0 0,-1-1 0 0 0,0-1 0 0 0,-1-2 0 0 0,-24 7 151 0 0,25-7-91 0 0,-90 28 10 0 0,208-32 317 0 0,-79-8-125 0 0,-1 1 0 0 0,1 0 0 0 0,0 0-1 0 0,-1 1 1 0 0,0 1 0 0 0,1 0 0 0 0,-1 0 0 0 0,0 1 0 0 0,-1 0 0 0 0,1 1-1 0 0,-1 0 1 0 0,0 1 0 0 0,0-1 0 0 0,0 2 0 0 0,6 5-111 0 0,142 95 2283 0 0,-146-101-2208 0 0,-5-3-65 0 0,0 0 0 0 0,-1 0 0 0 0,1 0-1 0 0,-1 1 1 0 0,0 0 0 0 0,0 0 0 0 0,0 0 0 0 0,0 1 0 0 0,-1-1-1 0 0,1 1 1 0 0,-1 0 0 0 0,-1 1 0 0 0,2 0-10 0 0,-4 10-3873 0 0,-6-9-7895 0 0,0-7 3405 0 0</inkml:trace>
  <inkml:trace contextRef="#ctx0" brushRef="#br0" timeOffset="1502.879">963 659 3585 0 0,'0'0'1869'0'0,"0"0"-21"0"0,0 0 76 0 0,0 0 10 0 0,0 0-222 0 0,0 0-330 0 0,0 0-317 0 0,0 0-249 0 0,0 0-145 0 0,34-16-120 0 0,105-48-86 0 0,-122 57-263 0 0,-1-1 0 0 0,0-1 0 0 0,-1 0 0 0 0,0-1 0 0 0,-1 0 0 0 0,0-2 0 0 0,0 1 0 0 0,2-5-202 0 0,12-11 318 0 0,-22 23-323 0 0,0-1 0 0 0,0 0-1 0 0,-1 0 1 0 0,0 0 0 0 0,0-1 0 0 0,0 0-1 0 0,-1 0 1 0 0,0 0 0 0 0,0 0-1 0 0,-1-1 1 0 0,1 0 0 0 0,-1 0 0 0 0,-1 0-1 0 0,1 0 1 0 0,-1 0 0 0 0,-1 0 0 0 0,1 0-1 0 0,-1-1 1 0 0,0 1 0 0 0,-1-1-1 0 0,0 1 1 0 0,0-7 5 0 0,-1 12-98 0 0,-1 1 1 0 0,1-1-1 0 0,0 1 0 0 0,-1-1 0 0 0,1 1 0 0 0,-1 0 1 0 0,1 0-1 0 0,-1 0 0 0 0,0 0 0 0 0,1 0 1 0 0,-1 0-1 0 0,0 0 0 0 0,0 1 0 0 0,1-1 0 0 0,-1 0 1 0 0,0 1-1 0 0,0 0 0 0 0,0-1 0 0 0,0 1 0 0 0,0 0 1 0 0,0 0-1 0 0,0 0 0 0 0,0 0 0 0 0,0 0 0 0 0,0 1 1 0 0,1-1-1 0 0,-1 1 0 0 0,0-1 0 0 0,0 1 1 0 0,0 0-1 0 0,0-1 0 0 0,1 1 0 0 0,-1 0 0 0 0,0 0 1 0 0,1 0-1 0 0,-1 0 0 0 0,1 1 0 0 0,-1-1 0 0 0,1 0 1 0 0,-1 1 97 0 0,-7 7-13 0 0,0 1-1 0 0,0 0 1 0 0,0 1 0 0 0,2 0 0 0 0,-1 0 0 0 0,1 1 0 0 0,1 0 0 0 0,0 0 0 0 0,1 0-1 0 0,0 1 1 0 0,1 0 0 0 0,0 0 0 0 0,1 0 0 0 0,1 0 0 0 0,0 0 0 0 0,1 1 0 0 0,0-1-1 0 0,1 1 1 0 0,1 7 13 0 0,-1-17 41 0 0,1 1-1 0 0,-1-1 0 0 0,1 0 0 0 0,1 1 0 0 0,-1-1 1 0 0,0 0-1 0 0,1 0 0 0 0,0 0 0 0 0,0 0 1 0 0,0 0-1 0 0,1 0 0 0 0,-1 0 0 0 0,1-1 1 0 0,0 1-1 0 0,0-1 0 0 0,0 0 0 0 0,0 0 0 0 0,1 0 1 0 0,-1 0-1 0 0,1-1 0 0 0,0 1 0 0 0,0-1 1 0 0,0 0-1 0 0,0 0 0 0 0,0 0 0 0 0,0-1 1 0 0,0 1-1 0 0,1-1 0 0 0,3 0-40 0 0,2 1 172 0 0,0 0-1 0 0,0-1 1 0 0,-1-1-1 0 0,1 0 1 0 0,0 0-1 0 0,0-1 1 0 0,0 0-1 0 0,0-1 1 0 0,0 0-1 0 0,-1 0 1 0 0,1-1 0 0 0,-1 0-1 0 0,2-2-171 0 0,26-14 204 0 0,-1-1-1 0 0,-1-2 1 0 0,-1-2 0 0 0,-1 0-1 0 0,-2-3 1 0 0,0 0 0 0 0,-2-2-1 0 0,0-2 1 0 0,-3 0-1 0 0,4-8-203 0 0,-2-24-237 0 0,-54 68-1803 0 0,-58 89 265 0 0,78-88 1764 0 0,1 0-1 0 0,0 1 1 0 0,0-1 0 0 0,1 1 0 0 0,0 0 0 0 0,0 1 0 0 0,1-1 0 0 0,0 0 0 0 0,0 1 0 0 0,1 0 0 0 0,-1 0 0 0 0,2 0 0 0 0,-1 0 0 0 0,1 0 0 0 0,1 0 0 0 0,-1 0 0 0 0,2 7 11 0 0,2-10 93 0 0,0-1 1 0 0,0 1-1 0 0,1-1 1 0 0,0 0 0 0 0,0 0-1 0 0,0 0 1 0 0,0 0 0 0 0,1-1-1 0 0,-1 1 1 0 0,1-1 0 0 0,0-1-1 0 0,0 1 1 0 0,0-1-1 0 0,1 1 1 0 0,-1-1 0 0 0,0-1-1 0 0,1 1 1 0 0,-1-1 0 0 0,1 0-1 0 0,0 0 1 0 0,-1-1-1 0 0,1 0 1 0 0,0 0 0 0 0,2 0-94 0 0,10-2 204 0 0,-1-1 1 0 0,1-1-1 0 0,-1 0 1 0 0,0-1-1 0 0,0-1 1 0 0,-1-1-1 0 0,0 0 1 0 0,0-1 0 0 0,-1-1-1 0 0,1 0 1 0 0,-2-1-1 0 0,0-1 1 0 0,0 0-1 0 0,-1-1 1 0 0,0 0-1 0 0,-1-1 1 0 0,0 0-1 0 0,-1-1 1 0 0,3-7-205 0 0,63-107 23 0 0,-76 128-45 0 0,0-1 1 0 0,-1 0 0 0 0,1 0 0 0 0,0 0 0 0 0,0 0 0 0 0,0 1-1 0 0,-1-1 1 0 0,1 0 0 0 0,0 0 0 0 0,-1 0 0 0 0,1 0 0 0 0,-1-1 0 0 0,1 1-1 0 0,-1 0 1 0 0,0 0 0 0 0,1 0 0 0 0,-1 0 0 0 0,0 0 0 0 0,0 0-1 0 0,0-1 1 0 0,0 1 0 0 0,0 0 0 0 0,0 0 0 0 0,0 0 0 0 0,0-1 0 0 0,0 1-1 0 0,-1 0 1 0 0,1 0 0 0 0,0 0 0 0 0,-1 0 0 0 0,1 0 0 0 0,-1 0-1 0 0,1 0 1 0 0,-1 0 0 0 0,0 0 0 0 0,1 0 0 0 0,-1 0 0 0 0,0 0 0 0 0,0 0-1 0 0,1 0 1 0 0,-1 0 0 0 0,0 1 0 0 0,0-1 0 0 0,0 0 0 0 0,0 1-1 0 0,0-1 1 0 0,0 1 0 0 0,0-1 0 0 0,0 1 0 0 0,-1-1 0 0 0,1 1 0 0 0,0 0-1 0 0,0 0 1 0 0,0-1 0 0 0,0 1 0 0 0,-1 0 0 0 0,1 0 0 0 0,0 0-1 0 0,0 0 1 0 0,0 0 0 0 0,0 1 0 0 0,-1-1 0 0 0,1 0 0 0 0,0 0 0 0 0,0 1 21 0 0,-7 4-21 0 0,0-1 0 0 0,1 2 0 0 0,0-1 0 0 0,0 1 0 0 0,0 0 0 0 0,1 1 0 0 0,0-1 0 0 0,0 1 0 0 0,1 0 0 0 0,0 1 0 0 0,0 0 0 0 0,0-1 0 0 0,1 1 0 0 0,1 1 0 0 0,-1-1 1 0 0,1 0-1 0 0,1 1 0 0 0,-1 0 0 0 0,1 0 0 0 0,1 0 0 0 0,0-1 0 0 0,0 1 0 0 0,1 0 0 0 0,0 1 0 0 0,0-1 0 0 0,1-1 0 0 0,2 8 21 0 0,1-7-13 0 0,1-1 0 0 0,1 0 0 0 0,-1 0 0 0 0,1 0 1 0 0,1-1-1 0 0,-1 1 0 0 0,1-2 0 0 0,0 1 0 0 0,1-1 0 0 0,0 0 0 0 0,4 2 13 0 0,-4-2-59 0 0,44 22-1841 0 0,-33-23-2227 0 0,-1-4-4639 0 0,-13-1 2873 0 0</inkml:trace>
  <inkml:trace contextRef="#ctx0" brushRef="#br0" timeOffset="1772.746">2463 379 6929 0 0,'0'0'2194'0'0,"0"0"-223"0"0,0 0 60 0 0,0 0 13 0 0,0 0-289 0 0,0 0-378 0 0,0 0-363 0 0,0 0-290 0 0,0 0-195 0 0,0 0-161 0 0,0 0-122 0 0,0 0-87 0 0,-5 27-55 0 0,-17 86-44 0 0,12-3-1241 0 0,8-107-2031 0 0,-4-2-8147 0 0,4-1 8533 0 0,2 0-101 0 0</inkml:trace>
  <inkml:trace contextRef="#ctx0" brushRef="#br0" timeOffset="2084.167">2219 342 4833 0 0,'0'0'2108'0'0,"0"0"-198"0"0,0 0-20 0 0,0 0-48 0 0,0 0-201 0 0,0 0-286 0 0,0 0-272 0 0,0 0-184 0 0,0 0-120 0 0,0 0-96 0 0,0 0-82 0 0,0 0-74 0 0,0 0-84 0 0,30-5-103 0 0,93-15-88 0 0,-13 15 239 0 0,-31 27-2776 0 0,-66-18-1859 0 0,-8-4-5816 0 0,-5 0 4672 0 0</inkml:trace>
  <inkml:trace contextRef="#ctx0" brushRef="#br0" timeOffset="2333.198">2191 600 4209 0 0,'0'0'2831'0'0,"0"0"-801"0"0,0 0-302 0 0,0 0-39 0 0,0 0-148 0 0,0 0-230 0 0,0 0-262 0 0,0 0-187 0 0,0 0-79 0 0,0 0-53 0 0,0 0-33 0 0,0 0-81 0 0,19 8-101 0 0,63 23-120 0 0,-75-28-357 0 0,-1-2 1 0 0,1 1 0 0 0,0-1-1 0 0,0 0 1 0 0,-1 0-1 0 0,1-1 1 0 0,0 0 0 0 0,0 0-1 0 0,0-1 1 0 0,0 0-1 0 0,-1 0 1 0 0,1 0 0 0 0,2-2-39 0 0,18-2 89 0 0,156-34-2257 0 0,-137 27-3098 0 0,-27 8-807 0 0,-8 1-1997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16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241 420 0 0 0,'0'0'732'0'0,"0"0"8"0"0,0 0-33 0 0,0 0-31 0 0,0 0-9 0 0,20-15 4613 0 0,10 0-2462 0 0,84-21 845 0 0,50 18-1929 0 0,-161 20-1721 0 0,-1 0 1 0 0,0 1-1 0 0,0 0 0 0 0,0-1 1 0 0,0 1-1 0 0,0 0 0 0 0,0 0 1 0 0,-1 0-1 0 0,1 0 0 0 0,-1 0 1 0 0,0 1-1 0 0,0-1 0 0 0,0 0 1 0 0,0 1-1 0 0,-1-1 0 0 0,1 0 1 0 0,-1 1-1 0 0,0-1 0 0 0,0 1 1 0 0,0-1-1 0 0,-1 0 0 0 0,1 1 1 0 0,-1-1-1 0 0,0 1 0 0 0,1-1 1 0 0,-2 2-14 0 0,-6 19-2 0 0,0 0 0 0 0,-2-1 1 0 0,-1 1-1 0 0,0-2 0 0 0,-2 0 1 0 0,-1 0-1 0 0,0-1 0 0 0,-2-1 0 0 0,0 0 1 0 0,-1-1-1 0 0,-18 14 2 0 0,19-15-9 0 0,2-6-4 0 0,1 2 0 0 0,1 0 0 0 0,0 0 0 0 0,1 1 0 0 0,1 1 0 0 0,0 0 0 0 0,1 0 13 0 0,8-14 6 0 0,0-1 1 0 0,1 0-1 0 0,-1 0 0 0 0,1 0 0 0 0,-1 1 1 0 0,1-1-1 0 0,0 0 0 0 0,-1 1 1 0 0,1-1-1 0 0,0 0 0 0 0,0 1 0 0 0,0-1 1 0 0,0 0-1 0 0,0 1 0 0 0,0-1 1 0 0,0 0-1 0 0,1 1 0 0 0,-1-1 0 0 0,0 0 1 0 0,1 1-1 0 0,-1-1 0 0 0,1 0 1 0 0,-1 0-1 0 0,1 0 0 0 0,0 1 0 0 0,0-1 1 0 0,-1 0-1 0 0,1 0 0 0 0,0 0 1 0 0,0 0-1 0 0,0 0 0 0 0,0 0 0 0 0,0-1 1 0 0,0 1-1 0 0,0 0 0 0 0,0 0 0 0 0,1-1 1 0 0,-1 1-1 0 0,0-1 0 0 0,0 1 1 0 0,1-1-1 0 0,-1 1 0 0 0,0-1 0 0 0,1 0-6 0 0,64 6 1146 0 0,-57-6-938 0 0,182-43 1796 0 0,-177 32-2700 0 0,-12 8-2966 0 0,-4 1-4305 0 0,2 2-587 0 0</inkml:trace>
  <inkml:trace contextRef="#ctx0" brushRef="#br0" timeOffset="1120.951">1297 501 0 0 0,'0'0'964'0'0,"0"0"291"0"0,0 0 140 0 0,0 0-27 0 0,0 0-166 0 0,0 0-155 0 0,0 0-106 0 0,0 0-44 0 0,0 0-33 0 0,0 0-35 0 0,-16-14-42 0 0,-52-46-40 0 0,65 58-667 0 0,1-1 0 0 0,-1 1-1 0 0,1 0 1 0 0,-1 0 0 0 0,0 1 0 0 0,0-1-1 0 0,0 1 1 0 0,0-1 0 0 0,0 1 0 0 0,0 0-1 0 0,0 0 1 0 0,-1 0 0 0 0,1 0 0 0 0,0 1 0 0 0,0-1-1 0 0,-1 1 1 0 0,1 0 0 0 0,0 0 0 0 0,-1 0-1 0 0,0 1-79 0 0,-8 0 288 0 0,0-2-66 0 0,0 1 1 0 0,0 0-1 0 0,0 1 1 0 0,0 1-1 0 0,0 0 1 0 0,0 0-1 0 0,0 1 0 0 0,1 1 1 0 0,-10 4-223 0 0,9-4 31 0 0,1 0 1 0 0,0 1-1 0 0,0 0 1 0 0,0 1 0 0 0,1 0-1 0 0,0 1 1 0 0,0 0-1 0 0,0 0 1 0 0,1 1-1 0 0,1 1 1 0 0,-1-1-1 0 0,1 1 1 0 0,0 1-1 0 0,1-1 1 0 0,0 1 0 0 0,1 1-1 0 0,0-1 1 0 0,1 1-1 0 0,0 0 1 0 0,0 0-1 0 0,2 1 1 0 0,-1-1-1 0 0,1 1 1 0 0,1 0-1 0 0,0 0 1 0 0,0 0-32 0 0,3-4 11 0 0,0-1 1 0 0,0 1-1 0 0,1-1 0 0 0,0 0 1 0 0,0 0-1 0 0,0 0 1 0 0,1 0-1 0 0,0 0 0 0 0,1 0 1 0 0,-1-1-1 0 0,1 0 1 0 0,0 0-1 0 0,1 0 0 0 0,0 0 1 0 0,0 0-1 0 0,0-1 0 0 0,0 0 1 0 0,1 0-1 0 0,0-1 1 0 0,0 1-1 0 0,0-1 0 0 0,1 0 1 0 0,-1-1-1 0 0,1 0 0 0 0,2 1-10 0 0,1 1 59 0 0,-1-1 0 0 0,1-1 1 0 0,-1 0-1 0 0,1 0 1 0 0,0-1-1 0 0,1 0 1 0 0,-1 0-1 0 0,0-1 1 0 0,0-1-1 0 0,0 0 1 0 0,1 0-1 0 0,-1-1 0 0 0,0 0 1 0 0,0-1-1 0 0,0 0 1 0 0,0-1-1 0 0,10-3-60 0 0,-1-3 132 0 0,-1-1-1 0 0,1-1 1 0 0,-2-1 0 0 0,0 0-1 0 0,0-1 1 0 0,-1-1-1 0 0,-1 0 1 0 0,0-1 0 0 0,0-2-132 0 0,-6 6 80 0 0,-1 0 1 0 0,-1 0 0 0 0,0-1 0 0 0,0 0 0 0 0,-1 0 0 0 0,0-1 0 0 0,-1 1 0 0 0,-1-1 0 0 0,1-3-81 0 0,-3-21 774 0 0,-2 36-664 0 0,0 1-82 0 0,0 0-111 0 0,0 0-122 0 0,-5 16-627 0 0,-3 29 789 0 0,2-1 0 0 0,2 2 0 0 0,2-1 0 0 0,2 0 1 0 0,2 3 42 0 0,-1 1 2 0 0,-1 0 1 0 0,-2 0 0 0 0,-3 0 0 0 0,-5 18-3 0 0,5-43-14 0 0,5-13 11 0 0,-1-1 1 0 0,-1 0 0 0 0,0-1-1 0 0,0 1 1 0 0,-1 0 0 0 0,0 0-1 0 0,-1-1 1 0 0,0 0 0 0 0,0 0-1 0 0,-1 0 1 0 0,0 0 0 0 0,0-1-1 0 0,-1 1 1 0 0,-1-2 0 0 0,1 1-1 0 0,-1-1 1 0 0,0 0 0 0 0,-1 0-1 0 0,0 0 3 0 0,5-6 4 0 0,1 0-1 0 0,-1 0 1 0 0,0-1-1 0 0,0 1 1 0 0,0 0-1 0 0,0-1 1 0 0,0 0-1 0 0,0 0 1 0 0,0 0-1 0 0,0 0 1 0 0,0 0 0 0 0,-1-1-1 0 0,1 1 1 0 0,1-1-1 0 0,-1 0 1 0 0,0 1-1 0 0,0-2 1 0 0,0 1-1 0 0,0 0 1 0 0,1 0-1 0 0,-1-1 1 0 0,0 0-1 0 0,1 1 1 0 0,-1-1-1 0 0,1 0 1 0 0,0 0-1 0 0,0 0 1 0 0,0-1-1 0 0,0 1 1 0 0,0-1-1 0 0,0 1 1 0 0,1-1 0 0 0,-1 1-1 0 0,1-1 1 0 0,-1 0-1 0 0,1 0 1 0 0,0 1-1 0 0,0-1 1 0 0,0 0-1 0 0,1 0 1 0 0,-1 0-1 0 0,1-2-3 0 0,-3-9-83 0 0,1 0-1 0 0,0 0 1 0 0,1-1-1 0 0,1 1 1 0 0,1 0-1 0 0,-1 0 1 0 0,2 0-1 0 0,0 0 1 0 0,1 0-1 0 0,0 0 1 0 0,1 0-1 0 0,1 1 1 0 0,4-10 83 0 0,34-48-4608 0 0,-11 29-4467 0 0,-25 33 3939 0 0</inkml:trace>
  <inkml:trace contextRef="#ctx0" brushRef="#br0" timeOffset="1583.406">1795 302 0 0 0,'0'0'497'0'0,"0"0"798"0"0,0 0 324 0 0,0 0 140 0 0,0 0-98 0 0,0 0-236 0 0,0 0-239 0 0,0 0-184 0 0,0 0-101 0 0,0 0-65 0 0,0 0-77 0 0,0 0-85 0 0,0 0-78 0 0,1 23 2679 0 0,-26 105-1664 0 0,-23 86-1472 0 0,-9-73-908 0 0,30-98-2007 0 0,-4-2-3505 0 0,29-39 5210 0 0,-3 3-3909 0 0,3-5 1622 0 0</inkml:trace>
  <inkml:trace contextRef="#ctx0" brushRef="#br0" timeOffset="2116.123">1636 623 0 0 0,'0'0'701'0'0,"0"0"900"0"0,0 0 254 0 0,0 0-103 0 0,0 0-193 0 0,0 0-173 0 0,0 0-147 0 0,0 0-183 0 0,33 6-120 0 0,103 18-162 0 0,-70-22 390 0 0,-55-6-981 0 0,0 0-1 0 0,-1-1 1 0 0,1 0 0 0 0,-1 0-1 0 0,0-2 1 0 0,0 1 0 0 0,-1-1-1 0 0,0-1 1 0 0,0 1 0 0 0,-1-1-1 0 0,0-1 1 0 0,0 0 0 0 0,-1 0-1 0 0,0 0 1 0 0,0-1 0 0 0,-1-1-183 0 0,10-17 61 0 0,-1-1 1 0 0,-1-1-1 0 0,-2 0 1 0 0,-1 0-1 0 0,1-8-61 0 0,-7 21 14 0 0,0 0 0 0 0,-2 0 1 0 0,0 0-1 0 0,0-1 0 0 0,-2 1 0 0 0,0-1 0 0 0,-1 0 0 0 0,-1-4-14 0 0,0 21 4 0 0,0 0 0 0 0,0 1-1 0 0,1-1 1 0 0,-1 0 0 0 0,0 1-1 0 0,0-1 1 0 0,0 1 0 0 0,0-1-1 0 0,0 1 1 0 0,0-1 0 0 0,0 1-1 0 0,0 0 1 0 0,0 0 0 0 0,0-1-1 0 0,0 1 1 0 0,0 0 0 0 0,-1 0-1 0 0,1 0 1 0 0,0 0 0 0 0,0 0-1 0 0,0 0 1 0 0,0 0 0 0 0,0 1-1 0 0,0-1 1 0 0,0 0 0 0 0,0 1-1 0 0,0-1 1 0 0,0 1 0 0 0,0-1-1 0 0,0 1 1 0 0,0-1 0 0 0,0 1-1 0 0,0-1 1 0 0,0 1 0 0 0,1 0-1 0 0,-1 0 1 0 0,0-1 0 0 0,0 1-1 0 0,1 0 1 0 0,-1 0 0 0 0,0 0-1 0 0,1 0 1 0 0,-1 0 0 0 0,1 0-4 0 0,-7 13 106 0 0,1 0 1 0 0,0 0-1 0 0,1 0 1 0 0,1 1-1 0 0,0-1 0 0 0,1 1 1 0 0,1 0-1 0 0,0 0 1 0 0,1 0-1 0 0,0 0 1 0 0,2 1-1 0 0,0-1 1 0 0,2 13-107 0 0,-1 28 425 0 0,-3 183 296 0 0,-8-164-509 0 0,1-23-1196 0 0,5-17-2464 0 0,3-35 1472 0 0,0 0-813 0 0,1 0-2425 0 0,0 0 2329 0 0,1 0-89 0 0</inkml:trace>
  <inkml:trace contextRef="#ctx0" brushRef="#br0" timeOffset="2434.002">2339 542 8250 0 0,'0'0'1721'0'0,"0"0"-307"0"0,0 0-22 0 0,0 0 130 0 0,0 0-19 0 0,0 0-260 0 0,0 0-340 0 0,0 0-244 0 0,0 0-147 0 0,0 0-116 0 0,0 0-75 0 0,0 0-85 0 0,-3 33-66 0 0,-10 103-33 0 0,-2 67-614 0 0,13-193-323 0 0,-1 5-1341 0 0,3-7-9450 0 0,0-8 6221 0 0</inkml:trace>
  <inkml:trace contextRef="#ctx0" brushRef="#br0" timeOffset="2785.145">2564 582 0 0 0,'0'0'936'0'0,"0"0"479"0"0,0 0 268 0 0,0 0 130 0 0,0 0-149 0 0,0 0-249 0 0,0 0-256 0 0,0 0-210 0 0,0 0-119 0 0,0 0-106 0 0,0 0-95 0 0,0 0-88 0 0,-32 22-51 0 0,-98 65-58 0 0,85-52 223 0 0,44-31-598 0 0,-1-1 1 0 0,1 1-1 0 0,0 0 0 0 0,1 0 0 0 0,-1 0 0 0 0,1-1 0 0 0,0 1 0 0 0,0 0 0 0 0,0 0 1 0 0,0 0-1 0 0,1 0 0 0 0,-1 0 0 0 0,1 0 0 0 0,0-1 0 0 0,0 1 0 0 0,1 0 0 0 0,-1-1 0 0 0,1 1 1 0 0,0-1-1 0 0,-1 1 0 0 0,2-1 0 0 0,-1 0 0 0 0,0 0 0 0 0,1 1-57 0 0,53 66 4092 0 0,37-14-1977 0 0,-63-34-1778 0 0,-20-13-3206 0 0,0-1-5616 0 0,-9-7-2579 0 0</inkml:trace>
  <inkml:trace contextRef="#ctx0" brushRef="#br0" timeOffset="12486.984">5 41 0 0 0,'0'0'423'0'0,"0"0"190"0"0,0 0 82 0 0,0 0 92 0 0,-5-3 707 0 0,5 2 6982 0 0,58 12-4519 0 0,419-9 350 0 0,2 0-3126 0 0,120 20-241 0 0,-463-22-505 0 0,-1-5 0 0 0,68-14-435 0 0,64-4 396 0 0,-13 12-244 0 0,86 7 250 0 0,-339 4-394 0 0,-1-10-7629 0 0,0 9-1617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33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588 122 4785 0 0,'0'0'2148'0'0,"0"0"-15"0"0,0 0-173 0 0,0 0-279 0 0,0 0-329 0 0,0 0-324 0 0,0 0-269 0 0,0 0-232 0 0,0 0-216 0 0,0 0-154 0 0,0 0-112 0 0,-1-8-73 0 0,-1-1 40 0 0,-2-9-86 0 0,2 43 478 0 0,-3 248 2396 0 0,-35 225-2800 0 0,-37-8 488 0 0,-66 187-488 0 0,-46 63 570 0 0,75-338 239 0 0,109-391-658 0 0,-1 7-138 0 0,15-13 1785 0 0,196 10-1702 0 0,996 25 101 0 0,173-36-82 0 0,498-38-15 0 0,-1142 6 29 0 0,918-2 252 0 0,-1442 42-304 0 0,157 31-77 0 0,-162 12 65 0 0,-194-47 1650 0 0,-7-8-1649 0 0,0 0 7 0 0,0 0-10 0 0,0 0-11 0 0,0 0 21 0 0,0 0-14 0 0,0 0 10 0 0,0 0 3 0 0,0 0-19 0 0,0 0 26 0 0,-2-20 243 0 0,-27-134-189 0 0,-3-170-58 0 0,10-317-75 0 0,25 281-39 0 0,23-93 39 0 0,14 163-98 0 0,51-170 98 0 0,-73 375-11 0 0,-3-2-84 0 0,-4 0 0 0 0,-3-1 1 0 0,-5-78 94 0 0,-4 71-70 0 0,1 95 24 0 0,0 0-23 0 0,0 0-15 0 0,0 0-22 0 0,0 0-6 0 0,0 0 1 0 0,0 0 6 0 0,0 0 2 0 0,0 0 11 0 0,0 0 28 0 0,0 0 24 0 0,0 0-4 0 0,0 0 4 0 0,0 0 4 0 0,0 0 0 0 0,0 0 32 0 0,0 0 3 0 0,0 0 14 0 0,0 0 12 0 0,0 0 19 0 0,-88 15-851 0 0,44-4 793 0 0,-91 7-5 0 0,-1-5 0 0 0,-131-6 19 0 0,187-6-12 0 0,-543 4-5 0 0,-27 5 44 0 0,-1250 39-31 0 0,-236-13 126 0 0,815-21 203 0 0,1120 3-256 0 0,189-17 80 0 0,24-1-2312 0 0,28 24-5065 0 0,-30-15 1560 0 0,1 2-5373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3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0 836 2545 0 0,'0'0'3091'0'0,"0"0"-633"0"0,0 0-315 0 0,0 0-168 0 0,0 0-267 0 0,0 0-329 0 0,0 0-285 0 0,0 0-225 0 0,0 0-203 0 0,0 0-127 0 0,0 0-77 0 0,0 0-86 0 0,0 0-30 0 0,11 22-5 0 0,35 64 18 0 0,-46-85-343 0 0,0 0 1 0 0,0 0-1 0 0,1 0 1 0 0,-1 0-1 0 0,0 0 1 0 0,0 0-1 0 0,1 0 1 0 0,-1 0-1 0 0,1 0 1 0 0,-1-1-1 0 0,1 1 1 0 0,-1 0-1 0 0,1 0 1 0 0,-1 0-1 0 0,1 0 0 0 0,0-1 1 0 0,0 1-1 0 0,-1 0 1 0 0,1 0-1 0 0,0-1 1 0 0,0 1-1 0 0,0-1 1 0 0,0 1-1 0 0,0-1 1 0 0,-1 1-1 0 0,1-1 1 0 0,0 1-1 0 0,0-1 0 0 0,0 0 1 0 0,0 0-1 0 0,0 0 1 0 0,0 1-1 0 0,1-1 1 0 0,-1 0-1 0 0,0 0 1 0 0,0 0-1 0 0,0 0 1 0 0,0-1-1 0 0,0 1 1 0 0,0 0-1 0 0,0 0-16 0 0,2-2 129 0 0,79-52 1352 0 0,82-111-1067 0 0,-163 164-416 0 0,0-2-1 0 0,0 1 1 0 0,0 0-1 0 0,1 0 1 0 0,-1 0-1 0 0,1 0 1 0 0,-1 1-1 0 0,1-1 1 0 0,0 0-1 0 0,-1 1 0 0 0,1-1 1 0 0,0 1-1 0 0,0-1 1 0 0,0 1-1 0 0,0 0 1 0 0,0 0-1 0 0,0 0 0 0 0,1 0 1 0 0,-1 0-1 0 0,0 1 1 0 0,1-1-1 0 0,-1 1 1 0 0,0-1-1 0 0,1 1 1 0 0,-1 0-1 0 0,0 0 0 0 0,1 0 1 0 0,-1 0-1 0 0,0 0 1 0 0,1 1-1 0 0,-1-1 1 0 0,0 1-1 0 0,1-1 1 0 0,0 1 2 0 0,4 18 27 0 0,-6-13-22 0 0,0 0-1 0 0,1-1 0 0 0,-1 1 1 0 0,1 0-1 0 0,0 0 0 0 0,1-1 0 0 0,-1 1 1 0 0,1-1-1 0 0,1 0 0 0 0,-1 0 1 0 0,1 0-1 0 0,-1 0 0 0 0,1 0 1 0 0,0-1-1 0 0,1 0 0 0 0,-1 0 1 0 0,1 0-1 0 0,0 0 0 0 0,0-1 1 0 0,0 0-1 0 0,1 0 0 0 0,-1 0 1 0 0,1-1-1 0 0,-1 1 0 0 0,1-1 1 0 0,0-1-1 0 0,0 1 0 0 0,0-1 1 0 0,0 0-1 0 0,0 0-4 0 0,5-2 101 0 0,0 0-1 0 0,0-1 1 0 0,0 0 0 0 0,-1-1-1 0 0,1 0 1 0 0,-1-1 0 0 0,0 0-1 0 0,0 0 1 0 0,0-1 0 0 0,0-1-1 0 0,-1 1 1 0 0,0-1 0 0 0,0-1-1 0 0,0 0 1 0 0,-1 0-1 0 0,0-1 1 0 0,6-8-101 0 0,10-11 298 0 0,-2-2 0 0 0,-1-1-1 0 0,-1 0 1 0 0,12-28-298 0 0,-14 26 35 0 0,-2-2 0 0 0,-1 1 1 0 0,-2-2-1 0 0,-1 0 0 0 0,-2 0 1 0 0,-2-1-1 0 0,-1-1 0 0 0,-1 1 1 0 0,-3-1-1 0 0,0 0 0 0 0,-3 0 0 0 0,-1 1 1 0 0,-4-26-36 0 0,5 61-2 0 0,0-1-8 0 0,0-1-1 0 0,0 0 1 0 0,0 0 0 0 0,0 0 0 0 0,-1 1-1 0 0,1-1 1 0 0,-1 0 0 0 0,1 1 0 0 0,-1-1 0 0 0,0 0-1 0 0,0 1 1 0 0,0-1 0 0 0,-1 1 0 0 0,1-1-1 0 0,0 1 1 0 0,-1 0 0 0 0,0-1 0 0 0,1 1-1 0 0,-1 0 1 0 0,0 0 0 0 0,0 0 0 0 0,0 1-1 0 0,0-1 1 0 0,-1 0 0 0 0,1 1 0 0 0,0-1-1 0 0,-1 1 1 0 0,1 0 0 0 0,-2-1 10 0 0,-24 57-472 0 0,26-45 441 0 0,-6 14 22 0 0,2 1 0 0 0,0 0 0 0 0,2 0 0 0 0,0 0 0 0 0,2 1 0 0 0,1-1 0 0 0,1 1 0 0 0,1-1 0 0 0,2 1 0 0 0,0-1 0 0 0,1 0 0 0 0,2 0 0 0 0,1 0 0 0 0,0-1 0 0 0,2 0 0 0 0,1-1 0 0 0,1 1 0 0 0,1-2 0 0 0,0 0 0 0 0,2 0-1 0 0,1-1 1 0 0,13 14 9 0 0,66 55-1108 0 0,-71-82-25 0 0,-13-7-1996 0 0,-16-22-5322 0 0,-1 13 3151 0 0,0 0-1060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12443 0 0,'0'0'2940'0'0,"0"0"-1411"0"0,0 0-515 0 0,0 0 85 0 0,0 0-24 0 0,0 0-233 0 0,38-6-237 0 0,123-19-183 0 0,149-32 660 0 0,5 2-3262 0 0,-257 47-565 0 0,-22 1-2273 0 0,-8 0-6002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22 481 0 0 0,'0'0'144'0'0,"0"0"471"0"0,0 0 261 0 0,0 0 295 0 0,0 0 225 0 0,0 0 105 0 0,0 0 0 0 0,0 0-31 0 0,0 0-53 0 0,0 0-86 0 0,-3 32-117 0 0,-12 93-120 0 0,11-91-41 0 0,4-33 98 0 0,0-1 139 0 0,0 0 83 0 0,0 0 20 0 0,0-9 800 0 0,6-36-1382 0 0,1 1 0 0 0,2-1 0 0 0,2 1 0 0 0,6-11-811 0 0,8-14 152 0 0,3 0 1 0 0,3 2-1 0 0,36-56-152 0 0,-7 24-859 0 0,-60 98 661 0 0,1 1-1 0 0,-1 0 0 0 0,1-1 1 0 0,-1 1-1 0 0,1 0 0 0 0,-1 0 0 0 0,1-1 1 0 0,-1 1-1 0 0,1 0 0 0 0,-1 0 1 0 0,1 0-1 0 0,-1-1 0 0 0,1 1 1 0 0,-1 0-1 0 0,1 0 0 0 0,-1 0 0 0 0,1 0 1 0 0,-1 0-1 0 0,1 0 0 0 0,0 0 1 0 0,-1 0-1 0 0,1 0 0 0 0,-1 0 1 0 0,1 1-1 0 0,-1-1 0 0 0,1 0 0 0 0,-1 0 1 0 0,1 0-1 0 0,-1 1 0 0 0,1-1 1 0 0,-1 0-1 0 0,1 1 0 0 0,-1-1 1 0 0,1 0-1 0 0,-1 1 0 0 0,0-1 0 0 0,1 1 1 0 0,-1-1-1 0 0,0 0 0 0 0,1 1 1 0 0,-1-1-1 0 0,0 1 0 0 0,1-1 1 0 0,-1 1-1 0 0,0-1 0 0 0,0 1 0 0 0,0-1 1 0 0,0 1-1 0 0,1-1 0 0 0,-1 1 1 0 0,0 0-1 0 0,0-1 0 0 0,0 1 0 0 0,0-1 1 0 0,0 1-1 0 0,0-1 0 0 0,0 1 1 0 0,-1-1-1 0 0,1 1 0 0 0,0-1 1 0 0,0 1-1 0 0,0 0 0 0 0,0-1 0 0 0,-1 1 1 0 0,1-1-1 0 0,0 1 0 0 0,0-1 1 0 0,-1 1 198 0 0,1 2-2476 0 0,2 5-6562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25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65 702 3913 0 0,'0'0'3431'0'0,"0"0"-1326"0"0,0 0-601 0 0,0 0-66 0 0,0 0-115 0 0,0 0-203 0 0,0 0-128 0 0,0 0-112 0 0,0 0-144 0 0,0 0-146 0 0,0 0-135 0 0,-11 32-154 0 0,-31 98-102 0 0,30-49 75 0 0,13-76-208 0 0,0 0 0 0 0,0 0 0 0 0,0 0 0 0 0,0 1 0 0 0,1-1 0 0 0,0-1 0 0 0,0 1 0 0 0,0 0 0 0 0,0 0-1 0 0,1-1 1 0 0,0 1 0 0 0,0-1 0 0 0,0 0 0 0 0,1 0 0 0 0,-1 0 0 0 0,1-1 0 0 0,0 1 0 0 0,0-1-1 0 0,0 0 1 0 0,0 0 0 0 0,1 0 0 0 0,-1 0 0 0 0,1-1 0 0 0,0 0 0 0 0,0 0 0 0 0,0 0 0 0 0,0 0 0 0 0,0-1-1 0 0,0 0 1 0 0,0 0 0 0 0,0-1 0 0 0,1 1 0 0 0,-1-1 0 0 0,3 0-66 0 0,-2 0 123 0 0,1-1-1 0 0,-1 1 1 0 0,0-1-1 0 0,-1 0 1 0 0,1-1-1 0 0,0 1 1 0 0,0-1-1 0 0,0 0 1 0 0,-1-1 0 0 0,1 1-1 0 0,-1-1 1 0 0,0 0-1 0 0,0-1 1 0 0,0 1-1 0 0,0-1 1 0 0,-1 0 0 0 0,1 0-1 0 0,-1 0 1 0 0,0-1-1 0 0,0 0 1 0 0,0 0-1 0 0,-1 0-121 0 0,7-10 68 0 0,-2 0 0 0 0,1-1 0 0 0,-2 0 0 0 0,0 0 0 0 0,-1 0 0 0 0,-1-1 1 0 0,-1 0-1 0 0,0 0 0 0 0,-1-1 0 0 0,0 1 0 0 0,-2-1 0 0 0,0 1 1 0 0,-1-1-1 0 0,-2-13-69 0 0,1 20-171 0 0,-1 0 0 0 0,0 0 0 0 0,0 1 0 0 0,-1-1 0 0 0,0 0 1 0 0,-1 1-1 0 0,0 0 0 0 0,-1 0 0 0 0,0 0 0 0 0,-1 1 0 0 0,0-1 0 0 0,0 1 0 0 0,-1 1 1 0 0,0-1-1 0 0,-1 1 0 0 0,1 0 0 0 0,-2 1 0 0 0,1 0 0 0 0,-1 0 0 0 0,0 1 1 0 0,0 0-1 0 0,-1 0 0 0 0,0 1 0 0 0,0 1 0 0 0,-3-2 171 0 0,10 6-96 0 0,1 0 0 0 0,-1 0 0 0 0,0 0 0 0 0,0 0 0 0 0,1 0 0 0 0,-1 0 0 0 0,0 1 0 0 0,0-1-1 0 0,1 1 1 0 0,-1 0 0 0 0,0 0 0 0 0,1 0 0 0 0,-1 0 0 0 0,1 0 0 0 0,0 0 0 0 0,-1 1 0 0 0,1-1 0 0 0,0 1 0 0 0,0 0 0 0 0,-1 0 0 0 0,1-1-1 0 0,1 1 1 0 0,-1 1 0 0 0,0-1 0 0 0,0 0 0 0 0,1 0 0 0 0,-1 1 0 0 0,1-1 0 0 0,0 1 0 0 0,0-1 0 0 0,0 1 0 0 0,0-1 0 0 0,0 1 0 0 0,1 0-1 0 0,-1-1 1 0 0,1 1 0 0 0,-1 0 0 0 0,1 0 0 0 0,0-1 0 0 0,0 1 0 0 0,0 0 0 0 0,1 0 0 0 0,-1-1 0 0 0,1 1 0 0 0,-1 0 0 0 0,1-1 0 0 0,0 1 0 0 0,0 0-1 0 0,1 0 97 0 0,0 3 23 0 0,1 0 0 0 0,-1 0 0 0 0,1 0 0 0 0,1-1 0 0 0,-1 1 0 0 0,1-1-1 0 0,0 0 1 0 0,0 0 0 0 0,1 0 0 0 0,0-1 0 0 0,0 1 0 0 0,0-1 0 0 0,0 0 0 0 0,0 0-1 0 0,1-1 1 0 0,0 0 0 0 0,-1 0 0 0 0,1 0 0 0 0,0-1 0 0 0,1 1 0 0 0,5 0-23 0 0,11 4 189 0 0,0-1 0 0 0,1-1 0 0 0,0-2 0 0 0,0 0 0 0 0,0-1 0 0 0,0-1 0 0 0,0-2 0 0 0,0 0-1 0 0,0-2 1 0 0,0 0 0 0 0,0-2 0 0 0,-1 0 0 0 0,1-2 0 0 0,5-3-189 0 0,-4-1 151 0 0,0 0-1 0 0,-2-2 1 0 0,1-1-1 0 0,-1-1 1 0 0,-1-1-1 0 0,-1 0 0 0 0,0-2 1 0 0,-2-1-1 0 0,0 0 1 0 0,9-13-151 0 0,-14 15 31 0 0,0 0-1 0 0,-2-1 1 0 0,0-1 0 0 0,-1 0 0 0 0,-1 0 0 0 0,-1-1 0 0 0,0-1-1 0 0,-2 1 1 0 0,-1-1 0 0 0,0 0 0 0 0,-1-1 0 0 0,-1 0 0 0 0,-2 1-1 0 0,0-1 1 0 0,-1 0 0 0 0,-1 0 0 0 0,-2-12-31 0 0,2 31-8 0 0,1 0 1 0 0,-1 0-1 0 0,0 1 0 0 0,0-1 1 0 0,0 0-1 0 0,0 0 1 0 0,-1 0-1 0 0,1 1 0 0 0,-1-1 1 0 0,1 0-1 0 0,-1 1 1 0 0,0-1-1 0 0,0 0 0 0 0,0 1 1 0 0,-1 0-1 0 0,1-1 1 0 0,-1 1-1 0 0,1-1 0 0 0,-1 1 1 0 0,0 0-1 0 0,0 0 1 0 0,0 0-1 0 0,0 0 0 0 0,0 0 1 0 0,0 1-1 0 0,0-1 1 0 0,-1 1-1 0 0,1-1 0 0 0,0 1 1 0 0,-1 0-1 0 0,0 0 1 0 0,1 0-1 0 0,-1 0 0 0 0,1 0 1 0 0,-1 1-1 0 0,0-1 1 0 0,0 1-1 0 0,1 0 0 0 0,-1 0 1 0 0,0 0-1 0 0,0 0 0 0 0,0 0 1 0 0,1 0-1 0 0,-1 1 1 0 0,0-1-1 0 0,1 1 0 0 0,-2 0 8 0 0,-4 7-56 0 0,0 1-1 0 0,1-1 0 0 0,0 1 1 0 0,1 0-1 0 0,0 1 0 0 0,0 0 1 0 0,1 0-1 0 0,0 0 0 0 0,1 1 1 0 0,-2 4 56 0 0,-7 27-151 0 0,2 1 1 0 0,2 0 0 0 0,1 1-1 0 0,3 0 1 0 0,1 0 0 0 0,3 0-1 0 0,2 30 151 0 0,-2-62-1 0 0,0 0 0 0 0,1 1-1 0 0,0-1 1 0 0,1 0-1 0 0,0 1 1 0 0,1-1-1 0 0,0 0 1 0 0,1 0-1 0 0,0 0 1 0 0,1 0-1 0 0,1-1 1 0 0,0 0 0 0 0,0 0-1 0 0,1 0 1 0 0,0 0-1 0 0,1-1 1 0 0,0 0-1 0 0,1 0 1 0 0,0-1-1 0 0,1 0 1 0 0,0 0-1 0 0,0-1 1 0 0,0 0-1 0 0,1-1 1 0 0,1 0 0 0 0,-1-1-1 0 0,1 0 1 0 0,0 0-1 0 0,0-1 1 0 0,1-1-1 0 0,-1 0 1 0 0,8 2 1 0 0,-1-5 245 0 0,0 0 0 0 0,0-1-1 0 0,0-1 1 0 0,-1-1 0 0 0,1 0 0 0 0,0-1 0 0 0,-1-1 0 0 0,0-1 0 0 0,0-1-1 0 0,0 0 1 0 0,0-1 0 0 0,-1-1 0 0 0,0 0 0 0 0,-1-1 0 0 0,0-1 0 0 0,0 0 0 0 0,-1-1-1 0 0,6-6-244 0 0,14-15 152 0 0,-1-2 0 0 0,-1-1-1 0 0,-2-2 1 0 0,-2-1-1 0 0,-1-1 1 0 0,-2-1 0 0 0,-2-1-1 0 0,-1-1 1 0 0,-3-1-1 0 0,-1-1 1 0 0,-2 0-1 0 0,8-41-151 0 0,-11-43-150 0 0,-13 125 133 0 0,0 0 1 0 0,0 0-1 0 0,-1 0 0 0 0,0 1 1 0 0,1-1-1 0 0,-1 0 1 0 0,0 0-1 0 0,0 1 0 0 0,0-1 1 0 0,-1 1-1 0 0,1-1 0 0 0,-1 1 1 0 0,1-1-1 0 0,-1 1 1 0 0,0 0-1 0 0,0 0 0 0 0,0 0 1 0 0,0 0-1 0 0,0 0 1 0 0,-1 1-1 0 0,1-1 0 0 0,0 0 1 0 0,-1 1-1 0 0,1 0 1 0 0,-1 0-1 0 0,0-1 0 0 0,1 1 1 0 0,-1 1-1 0 0,0-1 1 0 0,0 0-1 0 0,1 1 0 0 0,-1 0 1 0 0,0-1-1 0 0,0 1 1 0 0,0 0-1 0 0,0 0 0 0 0,1 1 1 0 0,-1-1-1 0 0,0 1 0 0 0,0-1 1 0 0,0 1-1 0 0,1 0 1 0 0,-1 0-1 0 0,0 0 0 0 0,1 0 1 0 0,-1 0-1 0 0,1 1 1 0 0,-1-1-1 0 0,1 1 0 0 0,0 0 1 0 0,0 0-1 0 0,0 0 1 0 0,-2 1 16 0 0,-14 14-55 0 0,0 0 0 0 0,1 0 0 0 0,1 2 0 0 0,0 0 0 0 0,2 1 0 0 0,0 0 0 0 0,2 1 0 0 0,0 1 0 0 0,1 0 1 0 0,1 0-1 0 0,1 1 0 0 0,1 2 55 0 0,-2 4-79 0 0,1 0 1 0 0,2 0 0 0 0,1 0 0 0 0,1 1-1 0 0,2 0 1 0 0,1 0 0 0 0,1 0 0 0 0,1 0-1 0 0,2 0 1 0 0,2 8 78 0 0,0-25-91 0 0,0-1-1 0 0,0 0 1 0 0,1 0 0 0 0,0 0 0 0 0,1 0-1 0 0,1-1 1 0 0,0 0 0 0 0,0 0 0 0 0,1-1-1 0 0,1 0 1 0 0,-1-1 0 0 0,2 1 0 0 0,-1-2-1 0 0,1 1 1 0 0,0-1 0 0 0,1-1 0 0 0,0 0 0 0 0,0 0-1 0 0,1-1 1 0 0,0-1 0 0 0,0 0 0 0 0,0 0-1 0 0,0-2 1 0 0,1 1 0 0 0,0-1 0 0 0,-1-1-1 0 0,1 0 1 0 0,0-1 0 0 0,0-1 0 0 0,0 0-1 0 0,9-1 92 0 0,22 1-2822 0 0,-16 0-2789 0 0,-3 0-5528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2.4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402 324 0 0 0,'0'0'356'0'0,"0"0"971"0"0,0 0 372 0 0,0 0 156 0 0,0 0 76 0 0,0 0-14 0 0,0 0-120 0 0,0 0-194 0 0,0 0-257 0 0,5-1-248 0 0,-1 0-991 0 0,9-2 1040 0 0,-25 4 686 0 0,-165 64 1765 0 0,114-37-3165 0 0,10 8-59 0 0,53-35-377 0 0,0 0 1 0 0,0 0 0 0 0,0 0 0 0 0,1 0-1 0 0,-1 0 1 0 0,0 0 0 0 0,0 0-1 0 0,1 0 1 0 0,-1 0 0 0 0,1 0-1 0 0,-1 0 1 0 0,1 0 0 0 0,-1 0-1 0 0,1 0 1 0 0,0-1 0 0 0,-1 1 0 0 0,1 0-1 0 0,0 0 1 0 0,-1-1 0 0 0,1 1-1 0 0,0 0 1 0 0,0-1 0 0 0,0 1-1 0 0,0-1 1 0 0,0 1 0 0 0,0-1-1 0 0,0 1 1 0 0,0-1 0 0 0,0 0 0 0 0,0 1-1 0 0,0-1 1 0 0,0 0 0 0 0,0 0-1 0 0,1 0 3 0 0,3 2 9 0 0,68 29 26 0 0,71 42 25 0 0,-140-70-38 0 0,0 0 0 0 0,-1 0-1 0 0,0 1 1 0 0,0-1 0 0 0,0 1 0 0 0,0 0 0 0 0,0 0-1 0 0,-1 0 1 0 0,0 0 0 0 0,0 0 0 0 0,0 1-1 0 0,0-1 1 0 0,-1 1 0 0 0,1-1 0 0 0,-1 1-1 0 0,0-1 1 0 0,-1 1 0 0 0,1 0 0 0 0,-1-1 0 0 0,0 1-1 0 0,0 0 1 0 0,0 0 0 0 0,-1-1 0 0 0,0 1-1 0 0,0 0 1 0 0,0-1 0 0 0,0 1 0 0 0,-1-1-1 0 0,1 0 1 0 0,-1 1 0 0 0,0-1 0 0 0,-1 0 0 0 0,1 0-1 0 0,-3 3-21 0 0,-5 7-61 0 0,-1 0 0 0 0,-1-1-1 0 0,0 0 1 0 0,0-1 0 0 0,-1-1 0 0 0,-1 0-1 0 0,0 0 1 0 0,0-1 0 0 0,-1-1-1 0 0,-1-1 1 0 0,1 0 0 0 0,-1-1 0 0 0,0-1-1 0 0,-1 0 1 0 0,0-1 0 0 0,0-1-1 0 0,0 0 1 0 0,0-1 0 0 0,0-1 0 0 0,-1-1-1 0 0,1-1 1 0 0,-1 0 61 0 0,-10-11-2875 0 0,17-7-6725 0 0,11 11 237 0 0</inkml:trace>
  <inkml:trace contextRef="#ctx0" brushRef="#br0" timeOffset="348.01">689 0 4473 0 0,'0'0'3330'0'0,"0"0"-1258"0"0,0 0-487 0 0,0 0-52 0 0,0 0-75 0 0,0 0-214 0 0,0 0-247 0 0,0 0-203 0 0,-9 36-173 0 0,-26 111-147 0 0,27-50 181 0 0,29 149-283 0 0,-21-236-415 0 0,1 6-336 0 0,-1-1-1 0 0,0 1 1 0 0,-1 0 0 0 0,-1-1-1 0 0,0 1 1 0 0,-1-1 0 0 0,-1 0-1 0 0,0 0 1 0 0,-1 0-1 0 0,-4 6 380 0 0,-20 22-5210 0 0,-6-6-4656 0 0,29-29 9171 0 0</inkml:trace>
  <inkml:trace contextRef="#ctx0" brushRef="#br0" timeOffset="651.102">925 516 7082 0 0,'0'0'2385'0'0,"0"0"-398"0"0,0 0-192 0 0,0 0-143 0 0,0 0-299 0 0,0 0-342 0 0,0 0-273 0 0,0 0-230 0 0,-12 31-142 0 0,-38 98-96 0 0,25-32 119 0 0,24-17-1289 0 0,2-79-7044 0 0,4-6 4282 0 0,-5 4 1734 0 0,1 0-3174 0 0</inkml:trace>
  <inkml:trace contextRef="#ctx0" brushRef="#br0" timeOffset="1005.959">964 162 9114 0 0,'0'0'2653'0'0,"0"0"-652"0"0,0 0-559 0 0,0 0-381 0 0,0 0-348 0 0,0 0-304 0 0,0 0-213 0 0,0 0-144 0 0,0 0-99 0 0,0 0-31 0 0,0 0-38 0 0,0 0-30 0 0,0 0-26 0 0,-6 6-21 0 0,-14 17-64 0 0,20-14-8542 0 0,8-10 4440 0 0,-3 1 885 0 0</inkml:trace>
  <inkml:trace contextRef="#ctx0" brushRef="#br0" timeOffset="1503.298">1231 483 14827 0 0,'0'0'1258'0'0,"0"0"-370"0"0,0 0-169 0 0,0 0 2 0 0,0 0-46 0 0,0 0-144 0 0,0 0-148 0 0,0 0-110 0 0,0 0-65 0 0,0 0-48 0 0,0 0-20 0 0,0 31-33 0 0,4 99-53 0 0,7-8-4 0 0,1 76-233 0 0,-12-194 195 0 0,0 0 0 0 0,-1 0 0 0 0,1-1 0 0 0,0 1 0 0 0,-1 0 0 0 0,0-1 0 0 0,0 1 0 0 0,0 0 0 0 0,0-1 0 0 0,-1 0 0 0 0,1 1 0 0 0,-1-1 0 0 0,0 0 0 0 0,0 0 0 0 0,0 0-1 0 0,-1 0 1 0 0,1 0 0 0 0,-1 0 0 0 0,1 0 0 0 0,-1-1 0 0 0,0 0 0 0 0,0 1 0 0 0,0-1 0 0 0,0 0 0 0 0,0 0 0 0 0,-1-1 0 0 0,1 1 0 0 0,-1-1 0 0 0,1 1 0 0 0,-1-1 0 0 0,1 0 0 0 0,-1-1-12 0 0,1-1 45 0 0,1-1-1 0 0,0 0 1 0 0,0-1 0 0 0,0 1-1 0 0,0 0 1 0 0,1-1 0 0 0,-1 1 0 0 0,1-1-1 0 0,-1 1 1 0 0,1-1 0 0 0,0 0-1 0 0,0 1 1 0 0,0-1 0 0 0,0 0 0 0 0,0 0-1 0 0,1 0 1 0 0,0 0 0 0 0,-1 1-1 0 0,1-1 1 0 0,0 0 0 0 0,0 0-1 0 0,0 0 1 0 0,1 0 0 0 0,-1 0 0 0 0,1-1-45 0 0,-1 2 25 0 0,3-17 108 0 0,0 1 0 0 0,1-1 0 0 0,1 1 1 0 0,1-1-1 0 0,1 2 0 0 0,0-1 0 0 0,1 1 0 0 0,9-15-133 0 0,-10 18 46 0 0,21-41 12 0 0,2 2 0 0 0,2 0 0 0 0,2 3 0 0 0,31-35-58 0 0,-49 67-13 0 0,0 0-1 0 0,2 0 0 0 0,0 2 1 0 0,1 0-1 0 0,1 1 1 0 0,0 1-1 0 0,1 1 1 0 0,1 1-1 0 0,0 0 0 0 0,0 2 1 0 0,1 1-1 0 0,1 1 1 0 0,3-1 13 0 0,-24 8 7 0 0,1 0 0 0 0,-1-1 0 0 0,1 1 1 0 0,-1 1-1 0 0,1-1 0 0 0,-1 0 0 0 0,1 1 0 0 0,-1 0 1 0 0,1 0-1 0 0,0 0 0 0 0,-1 0 0 0 0,1 1 0 0 0,-1-1 1 0 0,1 1-1 0 0,-1 0 0 0 0,1 0 0 0 0,-1 0 1 0 0,0 1-1 0 0,1-1 0 0 0,-1 1 0 0 0,0-1 0 0 0,0 1 1 0 0,0 0-1 0 0,0 0 0 0 0,0 1 0 0 0,-1-1 0 0 0,1 1 1 0 0,-1-1-1 0 0,1 1 0 0 0,-1 0 0 0 0,0 0 1 0 0,0 0-1 0 0,0 0 0 0 0,0 0 0 0 0,-1 0 0 0 0,1 1 1 0 0,-1-1-1 0 0,0 0 0 0 0,0 1 0 0 0,0-1 0 0 0,-1 1 1 0 0,1-1-1 0 0,-1 1 0 0 0,1 0-7 0 0,-4 12 34 0 0,0-1 0 0 0,0 1 1 0 0,-2-1-1 0 0,0 0 0 0 0,0 0 0 0 0,-2-1 0 0 0,1 0 0 0 0,-2 0 0 0 0,0 0 1 0 0,-1-1-1 0 0,0 0 0 0 0,-1-1 0 0 0,0 0 0 0 0,-1-1 0 0 0,0 0 1 0 0,-1 0-1 0 0,0-1 0 0 0,-10 6-34 0 0,15-9 16 0 0,-1-1-1 0 0,1 1 1 0 0,-1-1 0 0 0,0-1 0 0 0,0 1 0 0 0,-1-1-1 0 0,0-1 1 0 0,0 0 0 0 0,0 0 0 0 0,0 0-1 0 0,0-1 1 0 0,-1-1 0 0 0,1 0 0 0 0,-1 0-1 0 0,0-1 1 0 0,0 0 0 0 0,0 0-16 0 0,8-2-68 0 0,0 1 0 0 0,0-1 0 0 0,1 1 0 0 0,-1-1 0 0 0,0 0 0 0 0,0 0 0 0 0,1 0 0 0 0,-1 0 0 0 0,0 0 0 0 0,1 0 0 0 0,-1 0 0 0 0,1 0 0 0 0,0-1 0 0 0,-1 1 0 0 0,1-1 0 0 0,0 1 0 0 0,0-1 0 0 0,0 1 0 0 0,0-1 0 0 0,0 0 0 0 0,0 1 0 0 0,0-1 0 0 0,0 0 0 0 0,1 0 0 0 0,-1 0 1 0 0,1 0-1 0 0,0 0 0 0 0,-1 1 0 0 0,1-1 0 0 0,0-2 68 0 0,-1-38-6013 0 0,1 29 1786 0 0,0-5-6982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1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64 0 0 0,'0'0'1051'0'0,"0"0"421"0"0,0 0 66 0 0,0 0-104 0 0,0 0-125 0 0,0 0-154 0 0,0 0-135 0 0,0 0-172 0 0,3 13-175 0 0,0-1-497 0 0,-3 63 560 0 0,-26-3-779 0 0,-2-1 0 0 0,-3-2 0 0 0,-4-1 0 0 0,-12 16 43 0 0,41-73-211 0 0,6-11 283 0 0,6-19 583 0 0,138-362 3539 0 0,-85 281-2447 0 0,-58 99-1757 0 0,0 1 0 0 0,-1-1 0 0 0,1 0 0 0 0,0 0 0 0 0,0 1 1 0 0,0-1-1 0 0,1 1 0 0 0,-1-1 0 0 0,0 1 0 0 0,0 0 0 0 0,0-1 0 0 0,0 1 0 0 0,0 0 0 0 0,0 0 0 0 0,1-1 0 0 0,-1 1 0 0 0,0 0 0 0 0,0 0 0 0 0,0 0 0 0 0,1 1 1 0 0,-1-1-1 0 0,0 0 0 0 0,0 0 0 0 0,0 1 0 0 0,0-1 0 0 0,0 0 0 0 0,0 1 0 0 0,0-1 0 0 0,1 1 0 0 0,-1 0 0 0 0,0-1 0 0 0,-1 1 0 0 0,1 0 0 0 0,0 0 1 0 0,0-1-1 0 0,0 1 0 0 0,0 0 0 0 0,-1 0 0 0 0,1 0 0 0 0,0 0 0 0 0,-1 0 0 0 0,1 0 0 0 0,-1 0 0 0 0,1 1 10 0 0,23 53-71 0 0,-23-51 70 0 0,69 217-97 0 0,-69-218 167 0 0,0 0-1 0 0,-1 0 0 0 0,1-1 1 0 0,0 1-1 0 0,0 0 0 0 0,1 0 1 0 0,-1-1-1 0 0,0 1 1 0 0,1 0-1 0 0,0-1 0 0 0,0 0 1 0 0,-1 1-1 0 0,1-1 0 0 0,1 0 1 0 0,-1 0-1 0 0,0 0 0 0 0,0 0 1 0 0,1 0-1 0 0,-1-1 1 0 0,1 1-1 0 0,0-1 0 0 0,-1 1 1 0 0,1-1-1 0 0,0 0 0 0 0,0 0 1 0 0,0 0-1 0 0,0-1 0 0 0,0 1 1 0 0,0-1-1 0 0,0 0 1 0 0,0 1-1 0 0,0-1 0 0 0,0 0 1 0 0,0-1-1 0 0,0 1 0 0 0,0-1 1 0 0,-1 1-1 0 0,1-1 0 0 0,0 0 1 0 0,0 0-1 0 0,0 0 1 0 0,0 0-1 0 0,-1-1 0 0 0,1 1 1 0 0,-1-1-1 0 0,3-1-68 0 0,10-17 456 0 0,-1 0 0 0 0,-1-1 0 0 0,-1 0 0 0 0,-1-1 0 0 0,-1 0 0 0 0,-1-1 0 0 0,-1 0-1 0 0,2-11-455 0 0,16-127-1168 0 0,-38 156-4317 0 0,5 6-2289 0 0,2 2-1681 0 0</inkml:trace>
  <inkml:trace contextRef="#ctx0" brushRef="#br0" timeOffset="312.621">824 105 10426 0 0,'0'0'1927'0'0,"0"0"-510"0"0,0 0-371 0 0,0 0-203 0 0,0 0-219 0 0,0 0-193 0 0,0 0-149 0 0,0 0-101 0 0,0 0-68 0 0,0 0-53 0 0,-21 33-42 0 0,-60 104-54 0 0,79-135 32 0 0,0 1 1 0 0,0 0-1 0 0,0 0 1 0 0,0-1-1 0 0,0 1 1 0 0,1 1-1 0 0,-1-1 1 0 0,1 0-1 0 0,0 0 1 0 0,0 0-1 0 0,0 1 1 0 0,0-1-1 0 0,0 1 1 0 0,1-1-1 0 0,0 1 1 0 0,0-1-1 0 0,0 0 1 0 0,0 1-1 0 0,0-1 1 0 0,1 3 3 0 0,1 1-10 0 0,0-2 89 0 0,0-1 1 0 0,1 1-1 0 0,-1-1 1 0 0,1 1 0 0 0,0-1-1 0 0,1 0 1 0 0,-1 0-1 0 0,1 0 1 0 0,0-1 0 0 0,0 1-1 0 0,0-1 1 0 0,0 0-1 0 0,0 0 1 0 0,1 0 0 0 0,-1-1-1 0 0,1 1 1 0 0,0-1-1 0 0,0 0 1 0 0,0-1 0 0 0,0 1-1 0 0,0-1 1 0 0,0 0-1 0 0,0 0 1 0 0,0 0 0 0 0,1-1-1 0 0,-1 0 1 0 0,0 0-1 0 0,0 0 1 0 0,1-1 0 0 0,-1 0-1 0 0,0 0 1 0 0,0 0-1 0 0,0-1 1 0 0,0 1 0 0 0,0-1-1 0 0,0 0 1 0 0,-1-1-1 0 0,5-1-79 0 0,0-1 164 0 0,0 0 0 0 0,-1 0 0 0 0,1-1 0 0 0,-1 0 0 0 0,0-1 0 0 0,-1 0 0 0 0,0 0 0 0 0,0-1 0 0 0,0 1 0 0 0,-1-1 0 0 0,0-1 0 0 0,-1 1 0 0 0,1-1 0 0 0,-2 0 0 0 0,1 0 0 0 0,-1-1 0 0 0,-1 1 0 0 0,0-1 0 0 0,0 0 0 0 0,-1 0 0 0 0,0 0 0 0 0,-1 0 0 0 0,1-9-164 0 0,-2 15-44 0 0,1 0 1 0 0,-1 0 0 0 0,0 0 0 0 0,0 0-1 0 0,0 0 1 0 0,-1 0 0 0 0,0 0-1 0 0,1 0 1 0 0,-1 0 0 0 0,-1 0-1 0 0,1 0 1 0 0,0 1 0 0 0,-1-1-1 0 0,0 0 1 0 0,0 1 0 0 0,0 0-1 0 0,0-1 1 0 0,0 1 0 0 0,-1 0-1 0 0,0 0 1 0 0,1 0 0 0 0,-1 0-1 0 0,0 1 1 0 0,0-1 0 0 0,-1 1-1 0 0,1 0 1 0 0,0 0 0 0 0,-1 0-1 0 0,0 0 1 0 0,1 0 0 0 0,-2 1 43 0 0,-41-5-3199 0 0,15 8-6502 0 0,20 1-104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36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28 336 6513 0 0,'0'0'893'0'0,"0"0"1"0"0,0 0 96 0 0,0 0 130 0 0,37-3 68 0 0,123-7-89 0 0,86-8 1758 0 0,85-9-1951 0 0,-154 12-1068 0 0,-60 4-2987 0 0,-72 10-2305 0 0,-29 1-378 0 0,-13 0 3969 0 0</inkml:trace>
  <inkml:trace contextRef="#ctx0" brushRef="#br0" timeOffset="274.194">0 560 5993 0 0,'0'0'2231'0'0,"0"0"-1174"0"0,0 0-599 0 0,0 0-29 0 0,0 0 239 0 0,0 0 299 0 0,0 0 150 0 0,0 0-13 0 0,0 0-142 0 0,0 0-185 0 0,36-3-147 0 0,117-13-117 0 0,20 9 525 0 0,-135 6-1120 0 0,272-12 934 0 0,-104 1-6745 0 0,-140 2-4107 0 0,-54 6 7179 0 0</inkml:trace>
  <inkml:trace contextRef="#ctx0" brushRef="#br0" timeOffset="658.781">597 1 5777 0 0,'0'0'1319'0'0,"0"0"-112"0"0,0 0-113 0 0,0 0-230 0 0,0 0-235 0 0,0 0-206 0 0,0 0-41 0 0,0 0 170 0 0,0 0 209 0 0,0 0 149 0 0,0 0-21 0 0,0 0-146 0 0,0 0-174 0 0,28 13-158 0 0,91 41-99 0 0,170 66 1355 0 0,-270-111-1576 0 0,69 43 2 0 0,-86-50-78 0 0,0 0 0 0 0,0 0 0 0 0,0 0 0 0 0,0 0 0 0 0,0 1 0 0 0,0-1 0 0 0,0 0 0 0 0,-1 1 0 0 0,1 0 0 0 0,-1-1 0 0 0,0 1 0 0 0,0 0 0 0 0,0 0 0 0 0,0 0 0 0 0,0 0 0 0 0,-1 0 0 0 0,0 0 0 0 0,1 0 0 0 0,-1 0 0 0 0,0 0 0 0 0,0 0 0 0 0,0 0 0 0 0,-1-1 0 0 0,1 1 1 0 0,-1 0-1 0 0,0 0 0 0 0,1 0 0 0 0,-1 0 0 0 0,-1 0 0 0 0,1 0 0 0 0,-1 1-15 0 0,-15 23 168 0 0,-1 0 0 0 0,-1-1 0 0 0,-2-1 1 0 0,0-1-1 0 0,-1-1 0 0 0,-14 10-168 0 0,-15 17 118 0 0,14-12-71 0 0,-134 159-297 0 0,142-146-1663 0 0,22-32-1512 0 0,1-1-3889 0 0,6-10-117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2:41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48 486 0 0 0,'0'0'576'0'0,"0"0"587"0"0,0 0 60 0 0,0 0-67 0 0,0 0-98 0 0,0 0-98 0 0,0 0-61 0 0,0 0-31 0 0,-8-6 15 0 0,-24-19 9 0 0,24 19 15 0 0,43 6 5793 0 0,1-2-4898 0 0,45 1-1273 0 0,95-22 830 0 0,-192 15 2105 0 0,-63-31-3123 0 0,60-7-2490 0 0,19 29-3005 0 0,4 3-5076 0 0,1 10 2983 0 0</inkml:trace>
  <inkml:trace contextRef="#ctx0" brushRef="#br0" timeOffset="-3117.783">146 644 6985 0 0,'0'0'3705'0'0,"0"0"-2334"0"0,0 0-832 0 0,0 0-114 0 0,0 0 108 0 0,0 0 172 0 0,0 0 73 0 0,0 0-58 0 0,0 0-130 0 0,0 0-83 0 0,0 0-48 0 0,1 15-3 0 0,14 93 340 0 0,85 340 749 0 0,-94-415-1494 0 0,38 129 214 0 0,-44-161-216 0 0,0 0 0 0 0,1 0 0 0 0,-1 0 0 0 0,0 0 0 0 0,0 0 0 0 0,1 0 0 0 0,-1 0 0 0 0,0 0 0 0 0,1 0 0 0 0,-1 0 0 0 0,1 0 0 0 0,0-1 0 0 0,-1 1 0 0 0,1 0 0 0 0,-1 0-1 0 0,1-1 1 0 0,0 1 0 0 0,0 0 0 0 0,0-1 0 0 0,-1 1 0 0 0,1 0 0 0 0,0-1 0 0 0,0 0 0 0 0,0 1 0 0 0,0-1 0 0 0,0 1 0 0 0,0-1 0 0 0,0 0 0 0 0,0 0 0 0 0,0 1 0 0 0,0-1 0 0 0,0 0 0 0 0,0 0 0 0 0,0 0 0 0 0,0 0 0 0 0,0 0 0 0 0,0 0 0 0 0,0-1 0 0 0,0 1 0 0 0,0 0 0 0 0,0-1-49 0 0,86-285 2414 0 0,-12-95-2479 0 0,-72 333-2740 0 0,0 52-3096 0 0,3 3 3866 0 0,-2 6-3344 0 0,-2-5-3288 0 0</inkml:trace>
  <inkml:trace contextRef="#ctx0" brushRef="#br0" timeOffset="-2819.02">864 1278 5241 0 0,'0'0'1809'0'0,"0"0"-132"0"0,0 0-26 0 0,0 0 43 0 0,0 0-98 0 0,0 0-209 0 0,0 0-216 0 0,0 0-199 0 0,0 0-178 0 0,0 0-161 0 0,0 0-125 0 0,-33-1-119 0 0,-103 0-72 0 0,82 15 84 0 0,49-8-315 0 0,3-4-76 0 0,0 0 0 0 0,0 1 1 0 0,1-1-1 0 0,-1 1 0 0 0,1-1 0 0 0,0 1 1 0 0,0-1-1 0 0,0 1 0 0 0,0 0 0 0 0,0-1 1 0 0,0 1-1 0 0,1 0 0 0 0,-1 0 1 0 0,1 0-1 0 0,0 0 0 0 0,0-1 0 0 0,0 1 1 0 0,0 0-1 0 0,0 0 0 0 0,1 0 1 0 0,-1 0-1 0 0,1-1 0 0 0,0 1 0 0 0,0 0 1 0 0,0 0-1 0 0,0-1 0 0 0,0 1 0 0 0,1-1 1 0 0,-1 1-1 0 0,1-1 0 0 0,-1 0 1 0 0,1 1-1 0 0,0-1 0 0 0,0 0 0 0 0,0 0 1 0 0,0 0-1 0 0,0-1 0 0 0,1 1 1 0 0,-1 0-1 0 0,1-1 0 0 0,0 1-10 0 0,20 12 24 0 0,0-1 1 0 0,0-2-1 0 0,1 0 0 0 0,1-1 1 0 0,0-2-1 0 0,0 0 0 0 0,1-2 1 0 0,0-1-1 0 0,20 2-24 0 0,15-2-3821 0 0,0-3-3973 0 0,-51-2-1557 0 0</inkml:trace>
  <inkml:trace contextRef="#ctx0" brushRef="#br0" timeOffset="644.031">1219 972 2817 0 0,'0'0'1617'0'0,"0"0"-62"0"0,0 0-12 0 0,0 0 86 0 0,0 0 64 0 0,0 0-68 0 0,0 0-202 0 0,0 0-262 0 0,0 0-251 0 0,0 0-177 0 0,0 0-69 0 0,0 0-18 0 0,11 0-18 0 0,193-12 2586 0 0,-138 8-4155 0 0,86-4 3162 0 0,-102 8-7564 0 0,1 2-6536 0 0,-51-2 5963 0 0</inkml:trace>
  <inkml:trace contextRef="#ctx0" brushRef="#br0" timeOffset="894.175">1155 1263 6961 0 0,'0'0'2012'0'0,"0"0"-884"0"0,0 0-153 0 0,0 0 260 0 0,0 0 146 0 0,0 0-110 0 0,0 0-240 0 0,30 2-173 0 0,100 5-152 0 0,32-17 487 0 0,-130 7-1478 0 0,103-11-604 0 0,-46 10-8692 0 0,-69 4 1585 0 0</inkml:trace>
  <inkml:trace contextRef="#ctx0" brushRef="#br0" timeOffset="1815.822">2079 784 3561 0 0,'0'0'3673'0'0,"0"0"-1592"0"0,0 0-634 0 0,0 0-178 0 0,0 0-14 0 0,0 0 15 0 0,0 0-24 0 0,0 0-179 0 0,0 0-270 0 0,0 0-279 0 0,0 0-214 0 0,0 0-121 0 0,0 0-31 0 0,4 0 49 0 0,-1 1-151 0 0,0 0-1 0 0,-1 0 1 0 0,1 0-1 0 0,0 1 1 0 0,-1-1-1 0 0,1 0 1 0 0,-1 1-1 0 0,0 0 1 0 0,1 0-1 0 0,-1-1 1 0 0,0 1 0 0 0,0 1-1 0 0,0-1 1 0 0,0 0-1 0 0,-1 0 1 0 0,1 1-1 0 0,-1-1 1 0 0,1 1-1 0 0,-1-1 1 0 0,0 1-1 0 0,0 0 1 0 0,0-1 0 0 0,0 1-1 0 0,0 0 1 0 0,-1 0-1 0 0,1 0 1 0 0,-1 1-50 0 0,138 436 1489 0 0,-103-362-1386 0 0,-35-78-72 0 0,0 1-1 0 0,0-1 1 0 0,0 1 0 0 0,0-1-1 0 0,1 1 1 0 0,-1-1 0 0 0,0 1-1 0 0,1-1 1 0 0,-1 1 0 0 0,0-1-1 0 0,1 1 1 0 0,-1-1 0 0 0,1 1-1 0 0,-1-1 1 0 0,0 0 0 0 0,1 1-1 0 0,-1-1 1 0 0,1 0-1 0 0,-1 1 1 0 0,1-1 0 0 0,-1 0-1 0 0,1 0 1 0 0,-1 0 0 0 0,1 1-1 0 0,0-1 1 0 0,-1 0 0 0 0,1 0-1 0 0,-1 0 1 0 0,1 0 0 0 0,-1 0-1 0 0,1 0 1 0 0,0 0 0 0 0,-1 0-1 0 0,1 0 1 0 0,-1 0 0 0 0,1 0-1 0 0,-1 0 1 0 0,1-1 0 0 0,-1 1-1 0 0,1 0 1 0 0,-1 0 0 0 0,1-1-1 0 0,-1 1 1 0 0,1 0 0 0 0,-1-1-1 0 0,1 1 1 0 0,-1 0-1 0 0,1-1 1 0 0,-1 1 0 0 0,1-1-1 0 0,-1 1 1 0 0,0 0 0 0 0,1-1-1 0 0,-1 1 1 0 0,0-1 0 0 0,0 1-1 0 0,1-1 1 0 0,-1 1 0 0 0,0-1-1 0 0,0 0 1 0 0,0 1 0 0 0,0-1-1 0 0,1 1 1 0 0,-1-1 0 0 0,0 0-31 0 0,13-40 1014 0 0,72-301-217 0 0,8 19-2539 0 0,-86 292-1378 0 0,-3 18-3768 0 0,-3 12 571 0 0,0 1-1374 0 0</inkml:trace>
  <inkml:trace contextRef="#ctx0" brushRef="#br0" timeOffset="3125.418">2046 287 0 0 0,'0'0'1754'0'0,"0"0"38"0"0,0 0-14 0 0,0 0-158 0 0,0 0-216 0 0,0 0-145 0 0,0 0-104 0 0,0 0-73 0 0,-9-7-115 0 0,-34-26 1620 0 0,80 29-1105 0 0,407 0 5372 0 0,-463-15-5471 0 0,-61-76-1107 0 0,43 13-1659 0 0,33 43-9168 0 0,4 35 301 0 0</inkml:trace>
  <inkml:trace contextRef="#ctx0" brushRef="#br0" timeOffset="45242.028">2815 1259 0 0 0,'0'0'441'0'0,"0"0"602"0"0,0 0 360 0 0,0 0 92 0 0,0 0-78 0 0,0 0-117 0 0,0 0-135 0 0,0 0-147 0 0,0 0-134 0 0,-2-15 2990 0 0,0 15-3762 0 0,-6 0 60 0 0,0 0 0 0 0,0 0 0 0 0,0 0 0 0 0,0 1 1 0 0,0 0-1 0 0,0 1 0 0 0,0 0 0 0 0,1 0 1 0 0,-1 0-1 0 0,0 1 0 0 0,-3 2-172 0 0,-81 45 7 0 0,91-50-6 0 0,1 0 0 0 0,-1 1 0 0 0,1-1 1 0 0,-1 0-1 0 0,1 1 0 0 0,-1-1 0 0 0,1 0 0 0 0,-1 1 1 0 0,1-1-1 0 0,-1 1 0 0 0,1-1 0 0 0,-1 1 0 0 0,1-1 1 0 0,0 1-1 0 0,-1-1 0 0 0,1 1 0 0 0,0-1 0 0 0,0 1 1 0 0,-1-1-1 0 0,1 1 0 0 0,0 0 0 0 0,0-1 1 0 0,0 1-1 0 0,0-1 0 0 0,0 1 0 0 0,-1 0 0 0 0,1-1 1 0 0,0 1-1 0 0,0 0 0 0 0,1-1 0 0 0,-1 1 0 0 0,0-1 1 0 0,0 1-1 0 0,0 0 0 0 0,0-1 0 0 0,0 1 0 0 0,1-1 1 0 0,-1 1-1 0 0,0-1 0 0 0,1 1 0 0 0,-1 0 0 0 0,0-1 1 0 0,1 1-1 0 0,-1-1 0 0 0,1 0 0 0 0,-1 1 0 0 0,0-1 1 0 0,1 1-1 0 0,-1-1 0 0 0,1 0 0 0 0,-1 1 1 0 0,1-1-1 0 0,0 0 0 0 0,-1 1 0 0 0,1-1-1 0 0,41 15 356 0 0,-25-10-267 0 0,10 7 79 0 0,-23-11-153 0 0,-1 0 1 0 0,1 0-1 0 0,0 1 1 0 0,0-1-1 0 0,-1 1 1 0 0,1-1-1 0 0,-1 1 1 0 0,1 0 0 0 0,-1 1-1 0 0,0-1 1 0 0,1 0-1 0 0,-1 1 1 0 0,-1 0-1 0 0,1 0 1 0 0,0 0 0 0 0,-1 0-1 0 0,1 0 1 0 0,-1 0-1 0 0,0 1 1 0 0,0-1-1 0 0,0 1 1 0 0,-1 0-1 0 0,1-1 1 0 0,-1 1 0 0 0,0 0-1 0 0,0 0 1 0 0,0 0-1 0 0,-1 0 1 0 0,1 0-1 0 0,-1 0-15 0 0,0 0 43 0 0,-1 1-1 0 0,0-1 0 0 0,0 0 1 0 0,0 0-1 0 0,0 0 1 0 0,-1 0-1 0 0,1 0 0 0 0,-1 0 1 0 0,0 0-1 0 0,0 0 0 0 0,-1-1 1 0 0,1 1-1 0 0,-1-1 0 0 0,0 1 1 0 0,1-1-1 0 0,-1 0 0 0 0,-1 0 1 0 0,1 0-1 0 0,0-1 1 0 0,-1 1-1 0 0,0-1 0 0 0,1 0 1 0 0,-1 0-1 0 0,-4 1-42 0 0,-104 35-42 0 0,104-36 0 0 0,-44 6-2567 0 0,55-13-3024 0 0,7-5 1873 0 0,-1 3 257 0 0,-2 3 877 0 0</inkml:trace>
  <inkml:trace contextRef="#ctx0" brushRef="#br0" timeOffset="45527.855">2972 1377 3729 0 0,'0'0'2288'0'0,"0"0"-341"0"0,0 0-185 0 0,0 0-142 0 0,0 0-247 0 0,0 0-341 0 0,0 0-203 0 0,0 0-132 0 0,0 0-93 0 0,0 0-83 0 0,0 0-126 0 0,0 0-98 0 0,0 0-73 0 0,2 16-41 0 0,7 50-40 0 0,-9-64-95 0 0,0 1 1 0 0,0 0-1 0 0,0 0 1 0 0,0 0-1 0 0,1-1 1 0 0,-1 1 0 0 0,1 0-1 0 0,0 0 1 0 0,0-1-1 0 0,0 1 1 0 0,0-1-1 0 0,0 1 1 0 0,1-1-1 0 0,-1 1 1 0 0,1-1-1 0 0,-1 0 1 0 0,1 0-1 0 0,0 1 1 0 0,0-1 0 0 0,0 0-1 0 0,0-1 1 0 0,0 1-1 0 0,0 0 1 0 0,1-1-1 0 0,-1 1 1 0 0,1-1-1 0 0,-1 0 1 0 0,1 0-1 0 0,-1 0 1 0 0,1 0-1 0 0,0 0 1 0 0,-1 0 0 0 0,1-1-1 0 0,0 1 1 0 0,0-1-1 0 0,0 0 1 0 0,-1 0-1 0 0,3 0-48 0 0,51-48 2822 0 0,-44 32-2634 0 0,-1-1 1 0 0,0 0-1 0 0,-1 0 0 0 0,-1-1 0 0 0,-1 0 0 0 0,0-1 1 0 0,-1 0-1 0 0,0-6-188 0 0,-6 24 385 0 0,-1 0-1917 0 0,1 0-10328 0 0,-1 1 1051 0 0</inkml:trace>
  <inkml:trace contextRef="#ctx0" brushRef="#br0" timeOffset="45805.174">3314 1557 3673 0 0,'0'0'3405'0'0,"0"0"-634"0"0,0 0-352 0 0,0 0-257 0 0,0 0-357 0 0,0 0-394 0 0,0 0-289 0 0,0 0-218 0 0,0 0-168 0 0,0 0-124 0 0,0 0-97 0 0,0 0-81 0 0,0 0-76 0 0,4-19-73 0 0,14-59-53 0 0,20 14 318 0 0,15 3-389 0 0,-26 45-3025 0 0,-21 15-866 0 0,-1 5-5875 0 0,-5-1 2249 0 0</inkml:trace>
  <inkml:trace contextRef="#ctx0" brushRef="#br0" timeOffset="47000.259">3564 1097 0 0 0,'0'0'660'0'0,"0"0"315"0"0,0 0 128 0 0,0 0 49 0 0,0 0 8 0 0,0 0-41 0 0,0 0-93 0 0,0 0-119 0 0,18 0-71 0 0,50 0-143 0 0,-13 0 3147 0 0,-53 0-3754 0 0,0-1-1 0 0,0 1 1 0 0,0-1 0 0 0,0 1-1 0 0,-1-1 1 0 0,1 0 0 0 0,0 0-1 0 0,0 0 1 0 0,-1 0 0 0 0,1 0 0 0 0,-1 0-1 0 0,1 0 1 0 0,-1 0 0 0 0,1-1-1 0 0,-1 1 1 0 0,0-1 0 0 0,0 1-1 0 0,1-1 1 0 0,-1 1 0 0 0,0-1-1 0 0,0 0 1 0 0,-1 0 0 0 0,1 1 0 0 0,0-1-1 0 0,-1 0 1 0 0,1 0 0 0 0,-1 0-1 0 0,1 0 1 0 0,-1 0 0 0 0,0 0-1 0 0,0 0 1 0 0,0 1 0 0 0,0-1-1 0 0,0 0 1 0 0,0 0 0 0 0,0 0 0 0 0,-1 0-1 0 0,1 0 1 0 0,-1-1-86 0 0,-1 2-25 0 0,1 0 0 0 0,-1 0 1 0 0,0 0-1 0 0,1 0 0 0 0,-1 1 1 0 0,0-1-1 0 0,0 0 0 0 0,0 1 0 0 0,1-1 1 0 0,-1 1-1 0 0,0 0 0 0 0,0-1 1 0 0,0 1-1 0 0,0 0 0 0 0,0 0 0 0 0,0 0 1 0 0,0 1-1 0 0,0-1 0 0 0,1 0 0 0 0,-1 1 1 0 0,0-1-1 0 0,0 1 0 0 0,0-1 1 0 0,0 1-1 0 0,1 0 0 0 0,-1 0 0 0 0,0 0 1 0 0,1 0-1 0 0,-1 0 0 0 0,1 0 1 0 0,-1 1-1 0 0,1-1 0 0 0,0 0 0 0 0,-1 1 1 0 0,1-1-1 0 0,0 1 0 0 0,0-1 0 0 0,0 1 1 0 0,0 1 24 0 0,-6 25 53 0 0,2 1 0 0 0,1 1 1 0 0,2-1-1 0 0,0 0 0 0 0,2 1 0 0 0,2-1 1 0 0,0 0-1 0 0,2 1 0 0 0,6 23-53 0 0,-2 2 34 0 0,-5-35-1 0 0,11 72 204 0 0,-5 0 0 0 0,-3 0 0 0 0,-6 72-237 0 0,-1-153 27 0 0,0 0-1 0 0,-1 0 0 0 0,0 0 0 0 0,0 0 0 0 0,-1-1 1 0 0,0 1-1 0 0,-1-1 0 0 0,0 0 0 0 0,-1 0 0 0 0,0 0 1 0 0,-1-1-1 0 0,0 1 0 0 0,0-1 0 0 0,-1-1 0 0 0,0 1 1 0 0,-1-1-1 0 0,-3 3-26 0 0,8-10-32 0 0,0-1 1 0 0,-1 0 0 0 0,1 1-1 0 0,0-1 1 0 0,0 0-1 0 0,0-1 1 0 0,0 1-1 0 0,0 0 1 0 0,0-1 0 0 0,0 0-1 0 0,0 0 1 0 0,0 0-1 0 0,0 0 1 0 0,0 0 0 0 0,0 0-1 0 0,0-1 1 0 0,1 1-1 0 0,-1-1 1 0 0,1 0 0 0 0,-1 0-1 0 0,1 0 1 0 0,0 0-1 0 0,-1 0 1 0 0,1-1 0 0 0,0 1-1 0 0,0-1 1 0 0,1 1-1 0 0,-1-1 1 0 0,1 0-1 0 0,-1 1 1 0 0,1-1 0 0 0,0 0-1 0 0,0 0 1 0 0,0 0-1 0 0,0 0 1 0 0,0 0 0 0 0,1-1 31 0 0,-5-4-87 0 0,-8-15 58 0 0,1-1 0 0 0,1 0-1 0 0,1-1 1 0 0,1 0 0 0 0,1 0-1 0 0,1-1 1 0 0,2 0 0 0 0,0 0-1 0 0,2 0 1 0 0,0-11 29 0 0,5 32 114 0 0,0 0-1 0 0,0 0 1 0 0,1 0 0 0 0,0 0-1 0 0,0 1 1 0 0,0-1-1 0 0,0 1 1 0 0,1 0 0 0 0,0 0-1 0 0,-1 0 1 0 0,2 0-1 0 0,-1 0 1 0 0,0 1 0 0 0,1 0-1 0 0,-1 0 1 0 0,1 0-1 0 0,0 1 1 0 0,0 0 0 0 0,0-1-1 0 0,0 2 1 0 0,2-1-114 0 0,2-3 177 0 0,184-57 1190 0 0,-135 50-2339 0 0,-4 1-3740 0 0,-23 4-6723 0 0,-26 7 8614 0 0</inkml:trace>
  <inkml:trace contextRef="#ctx0" brushRef="#br0" timeOffset="47366.802">4001 1447 2545 0 0,'0'0'2456'0'0,"0"0"-387"0"0,0 0-241 0 0,0 0-106 0 0,0 0-223 0 0,0 0-330 0 0,0 0-295 0 0,0 0-217 0 0,0 0-179 0 0,0 0-122 0 0,0 0-84 0 0,0 0-48 0 0,-31 21-39 0 0,-94 65-30 0 0,84-41 37 0 0,40-38-149 0 0,1-5-19 0 0,-1 0 1 0 0,0 0 0 0 0,0 0-1 0 0,1 1 1 0 0,-1-1 0 0 0,1 0 0 0 0,0 0-1 0 0,0 0 1 0 0,0 1 0 0 0,0-1-1 0 0,0 0 1 0 0,0 0 0 0 0,1 1 0 0 0,-1-1-1 0 0,1 0 1 0 0,-1 0 0 0 0,1 0-1 0 0,0 0 1 0 0,0 0 0 0 0,0 0 0 0 0,0 0-1 0 0,0 0 1 0 0,0 0 0 0 0,1 0-1 0 0,-1-1 1 0 0,1 1 0 0 0,-1 0 0 0 0,1-1-1 0 0,0 1 1 0 0,-1-1 0 0 0,1 0-1 0 0,0 1 1 0 0,0-1 0 0 0,0 0 0 0 0,0 0-1 0 0,0 0 1 0 0,0-1 0 0 0,0 1-1 0 0,0 0 1 0 0,1-1 0 0 0,-1 1 0 0 0,0-1-1 0 0,0 0 1 0 0,0 0 0 0 0,2 0-25 0 0,13-1 192 0 0,0-1 0 0 0,-1-1 1 0 0,1-1-1 0 0,-1 0 0 0 0,0-1 0 0 0,0-1 1 0 0,-1-1-1 0 0,0 0 0 0 0,0-1 1 0 0,0 0-1 0 0,-1-1 0 0 0,0-1 0 0 0,-1 0 1 0 0,0-1-1 0 0,-1 0 0 0 0,0-1 1 0 0,6-9-193 0 0,65-74 637 0 0,-77 75-258 0 0,-8 22 306 0 0,-18 95-977 0 0,20-93 234 0 0,0-1-1 0 0,-1 0 0 0 0,1 1 1 0 0,1-1-1 0 0,-1 1 1 0 0,0-1-1 0 0,1 1 1 0 0,0-1-1 0 0,0 0 1 0 0,0 1-1 0 0,0-1 0 0 0,0 0 1 0 0,1 0-1 0 0,-1 0 1 0 0,1 0-1 0 0,0 0 1 0 0,0 0-1 0 0,0 0 0 0 0,0-1 1 0 0,1 1-1 0 0,-1-1 1 0 0,1 1-1 0 0,-1-1 1 0 0,1 0-1 0 0,0 0 1 0 0,0 0-1 0 0,0-1 0 0 0,0 1 1 0 0,0-1-1 0 0,0 1 1 0 0,1-1-1 0 0,-1 0 1 0 0,0 0-1 0 0,2 0 59 0 0,71 0-5326 0 0,-27-13-5235 0 0,-38 8 5925 0 0</inkml:trace>
  <inkml:trace contextRef="#ctx0" brushRef="#br0" timeOffset="47642.979">4632 1462 4089 0 0,'0'0'3835'0'0,"0"0"-1022"0"0,0 0-697 0 0,0 0-349 0 0,0 0-353 0 0,0 0-326 0 0,0 0-213 0 0,0 0-144 0 0,0 0-127 0 0,0 0-132 0 0,0 0-105 0 0,0 0-102 0 0,0 0-87 0 0,-23 4-56 0 0,-72 16-55 0 0,93-20-63 0 0,-1 0-1 0 0,1 1 1 0 0,0-1 0 0 0,0 1-1 0 0,0-1 1 0 0,-1 1 0 0 0,1 0-1 0 0,0 0 1 0 0,0 0 0 0 0,0 0-1 0 0,0 1 1 0 0,0-1-1 0 0,1 0 1 0 0,-1 1 0 0 0,0-1-1 0 0,1 1 1 0 0,-1 0 0 0 0,1 0-1 0 0,-1-1 1 0 0,1 1 0 0 0,0 0-1 0 0,-1 0 1 0 0,1 0 0 0 0,0 0-1 0 0,0 1-3 0 0,-2 5 6 0 0,1-6-14 0 0,1 1 0 0 0,-1-1 0 0 0,1 0 0 0 0,0 1 0 0 0,0-1 0 0 0,0 1 0 0 0,0 0 0 0 0,0-1 0 0 0,1 1 0 0 0,-1 0-1 0 0,1-1 1 0 0,0 1 0 0 0,0 0 0 0 0,-1 0 0 0 0,2-1 0 0 0,-1 1 0 0 0,0 0 0 0 0,1-1 0 0 0,-1 1 0 0 0,1 0 0 0 0,0-1-1 0 0,0 1 1 0 0,0 0 0 0 0,0-1 0 0 0,0 1 0 0 0,0-1 0 0 0,1 0 0 0 0,-1 1 0 0 0,1-1 0 0 0,0 0 0 0 0,0 0 0 0 0,0 0 0 0 0,0 0-1 0 0,0-1 1 0 0,0 1 0 0 0,0 0 0 0 0,1-1 0 0 0,-1 1 0 0 0,0-1 0 0 0,1 0 0 0 0,-1 0 0 0 0,1 0 0 0 0,0 0 0 0 0,-1 0-1 0 0,2-1 9 0 0,11 4-10 0 0,1 0-1 0 0,0-2 0 0 0,0 0 0 0 0,0 0 0 0 0,0-2 0 0 0,0 0 1 0 0,0-1-1 0 0,5-1 11 0 0,-3-1-226 0 0,1 0 1 0 0,-1-1 0 0 0,0-1 0 0 0,-1 0-1 0 0,1-1 1 0 0,-1-1 0 0 0,9-6 225 0 0,-15 8-362 0 0,28-17-2177 0 0,-18 4-4246 0 0,-20 17 3795 0 0,-1 1-269 0 0,0 0 321 0 0</inkml:trace>
  <inkml:trace contextRef="#ctx0" brushRef="#br0" timeOffset="47961.036">4862 1554 0 0 0,'0'0'1422'0'0,"0"0"559"0"0,0 0 104 0 0,0 0-89 0 0,0 0-73 0 0,0 0-26 0 0,0 0-28 0 0,0 0-73 0 0,0 0-115 0 0,31-5-158 0 0,96-14-219 0 0,-54-8 622 0 0,-61 21-1738 0 0,-1 0 0 0 0,0-1 0 0 0,0 0-1 0 0,0-1 1 0 0,-1 0 0 0 0,0-1 0 0 0,-1 0-1 0 0,0 0 1 0 0,0-1 0 0 0,-1 0 0 0 0,0-1-1 0 0,-1 0 1 0 0,0 0 0 0 0,4-10-188 0 0,-10 19-10 0 0,-1 0 1 0 0,0 0-1 0 0,1 0 0 0 0,-1 1 1 0 0,0-1-1 0 0,0 0 1 0 0,0 0-1 0 0,0 0 0 0 0,0 0 1 0 0,-1 0-1 0 0,1 0 1 0 0,-1 1-1 0 0,1-1 0 0 0,-1 0 1 0 0,1 0-1 0 0,-1 0 1 0 0,0 1-1 0 0,0-1 0 0 0,0 0 1 0 0,0 1-1 0 0,0-1 1 0 0,0 1-1 0 0,-1-1 0 0 0,1 1 1 0 0,0 0-1 0 0,-1 0 1 0 0,1-1-1 0 0,-1 1 0 0 0,0 0 1 0 0,1 0-1 0 0,-1 0 1 0 0,0 1-1 0 0,1-1 0 0 0,-1 0 1 0 0,0 1-1 0 0,0-1 1 0 0,0 1-1 0 0,1-1 1 0 0,-1 1-1 0 0,0 0 0 0 0,0 0 1 0 0,0 0-1 0 0,0 0 1 0 0,0 0-1 0 0,0 0 0 0 0,0 0 1 0 0,1 1-1 0 0,-1-1 1 0 0,0 1-1 0 0,0 0 0 0 0,-1 0 10 0 0,-10 2-39 0 0,-1 1 0 0 0,1 0 0 0 0,0 1-1 0 0,0 0 1 0 0,0 1 0 0 0,1 1-1 0 0,0 0 1 0 0,0 0 0 0 0,1 2 0 0 0,0-1-1 0 0,0 1 1 0 0,1 1 0 0 0,0 0-1 0 0,1 0 1 0 0,0 1 0 0 0,1 0 0 0 0,0 1-1 0 0,1-1 1 0 0,0 2 0 0 0,0-1-1 0 0,2 1 1 0 0,-4 8 39 0 0,7-16-35 0 0,-1 0-1 0 0,1 0 1 0 0,1 0-1 0 0,-1 0 1 0 0,1 0 0 0 0,0 0-1 0 0,0 0 1 0 0,0 1-1 0 0,1-1 1 0 0,-1 0 0 0 0,1 0-1 0 0,1 1 1 0 0,-1-1-1 0 0,1 0 1 0 0,0 0-1 0 0,0 1 1 0 0,0-1 0 0 0,1 0-1 0 0,0 0 1 0 0,0 0-1 0 0,0-1 1 0 0,1 1-1 0 0,-1 0 1 0 0,1-1 0 0 0,0 0-1 0 0,0 1 1 0 0,1-1-1 0 0,-1 0 1 0 0,1-1-1 0 0,0 1 1 0 0,0-1 0 0 0,4 3 35 0 0,8 2-223 0 0,0-1 0 0 0,1-1 1 0 0,-1-1-1 0 0,1 0 1 0 0,0-1-1 0 0,0-1 1 0 0,1 0-1 0 0,-1-2 1 0 0,1 0-1 0 0,-1 0 0 0 0,1-2 1 0 0,6-1 222 0 0,8 2-645 0 0,53-8-2675 0 0,-28-4-3370 0 0,-53 11 5885 0 0,27-4-6609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3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0 314 344 0 0,'0'0'1002'0'0,"0"0"-140"0"0,0 0 92 0 0,0 0 329 0 0,0 0 288 0 0,0 0 84 0 0,0 0-129 0 0,0 0-193 0 0,0 0-108 0 0,0 0-65 0 0,6 2-100 0 0,80 14 2377 0 0,107-34 1253 0 0,-185 16-4592 0 0,65-19 434 0 0,0 5 0 0 0,0 2 0 0 0,24 1-532 0 0,8 12-94 0 0,-69 16-663 0 0,-20 3-6738 0 0,-15-17 3780 0 0,0 0-2297 0 0,-1 1 4737 0 0,0-2-3173 0 0</inkml:trace>
  <inkml:trace contextRef="#ctx0" brushRef="#br0" timeOffset="251.442">195 531 5049 0 0,'0'0'2711'0'0,"0"0"-517"0"0,0 0-369 0 0,0 0-89 0 0,0 0-141 0 0,0 0-256 0 0,0 0-291 0 0,0 0-242 0 0,0 0-137 0 0,0 0-51 0 0,0 0-6 0 0,0 0-10 0 0,0 0-15 0 0,14 0-72 0 0,106 0 516 0 0,120-14-419 0 0,-36-30-2247 0 0,-138 25-2031 0 0,-1 0-4273 0 0,-45 12-2370 0 0</inkml:trace>
  <inkml:trace contextRef="#ctx0" brushRef="#br0" timeOffset="655.641">1734 67 6137 0 0,'0'0'3597'0'0,"0"0"-1682"0"0,0 0-672 0 0,0 0-84 0 0,0 0 21 0 0,0 0-27 0 0,0 0-116 0 0,0 0-167 0 0,0 0-165 0 0,-33 7-174 0 0,-104 23-135 0 0,65 8 45 0 0,63-28-363 0 0,-2 0-53 0 0,1 0 0 0 0,-1 1 0 0 0,2 0 0 0 0,0 0 0 0 0,0 1 1 0 0,1 0-1 0 0,0 1 0 0 0,1 0 0 0 0,1 0 0 0 0,0 0 0 0 0,1 1 1 0 0,0 0-1 0 0,1 0 0 0 0,0 0 0 0 0,2 0 0 0 0,-1 1 0 0 0,2-1 1 0 0,0 1-1 0 0,1 0 0 0 0,0-1 0 0 0,1 1 0 0 0,2 10-25 0 0,0-17-8 0 0,-1-1 0 0 0,1 0 0 0 0,1 1 0 0 0,0-1 0 0 0,0-1 0 0 0,0 1 0 0 0,1 0 0 0 0,0-1 0 0 0,0 0 0 0 0,0 0 0 0 0,1-1 0 0 0,0 1 0 0 0,0-1 0 0 0,1 0-1 0 0,-1-1 1 0 0,1 0 0 0 0,0 0 0 0 0,0 0 0 0 0,0-1 0 0 0,1 0 0 0 0,-1 0 0 0 0,1-1 0 0 0,2 1 8 0 0,14 2 25 0 0,2-1-1 0 0,-1 0 1 0 0,0-2 0 0 0,1-1-1 0 0,-1-1 1 0 0,18-3-25 0 0,-16-1 222 0 0,1-2 0 0 0,-1-1 0 0 0,0-1 0 0 0,0-1 1 0 0,-1-2-1 0 0,-1-1 0 0 0,0 0 0 0 0,0-2 0 0 0,-1-1 0 0 0,-1-1 1 0 0,-1-1-1 0 0,18-16-222 0 0,-29 25 26 0 0,1 0 1 0 0,-2 0-1 0 0,1-1 0 0 0,-1 0 1 0 0,-1-1-1 0 0,1 0 1 0 0,-2-1-1 0 0,1 0 1 0 0,-2 0-1 0 0,1-1 0 0 0,-2 0 1 0 0,1 0-1 0 0,-2-1 1 0 0,0 1-1 0 0,0-1 1 0 0,-1 0-1 0 0,-1-1 0 0 0,0 1 1 0 0,-1-1-1 0 0,0 1 1 0 0,-1-1-1 0 0,-1-9-26 0 0,-2 16-185 0 0,0 0-1 0 0,-1 0 1 0 0,0 1 0 0 0,0-1-1 0 0,-1 1 1 0 0,1 0 0 0 0,-1 0-1 0 0,-1 0 1 0 0,1 0 0 0 0,-1 1-1 0 0,0 0 1 0 0,-1 0 0 0 0,1 0-1 0 0,-1 1 1 0 0,0 0 0 0 0,0 0-1 0 0,0 0 1 0 0,0 1 0 0 0,-3-2 185 0 0,-62-25-3984 0 0,4 11-3827 0 0,37 11-1078 0 0</inkml:trace>
  <inkml:trace contextRef="#ctx0" brushRef="#br0" timeOffset="871.668">991 247 12555 0 0,'0'0'2073'0'0,"0"0"-295"0"0,0 0-149 0 0,0 0-144 0 0,35-1-162 0 0,113-7-152 0 0,147 21 2717 0 0,441-6-3015 0 0,-451-31-2423 0 0,-191 10-1934 0 0,-2 0-4245 0 0,-62 7-3802 0 0</inkml:trace>
  <inkml:trace contextRef="#ctx0" brushRef="#br0" timeOffset="2191.031">1933 104 0 0 0,'0'0'165'0'0,"0"0"349"0"0,0 0 119 0 0,-1-3 919 0 0,-4-13 7666 0 0,4 13-9372 0 0,-37-16 4159 0 0,20 14-3627 0 0,9 2-361 0 0,0 0 0 0 0,-1 1 1 0 0,1 0-1 0 0,-1 1 0 0 0,1 0 0 0 0,-1 0 1 0 0,0 1-1 0 0,1 1 0 0 0,-1-1 1 0 0,-7 3-18 0 0,-44 25-2632 0 0,36-13-5283 0 0,16-11 1978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4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4385 0 0,'0'0'1672'0'0,"0"0"-461"0"0,0 0-237 0 0,0 0 201 0 0,0 0 281 0 0,0 0 86 0 0,0 0-133 0 0,0 0-198 0 0,0 0-197 0 0,34-9-191 0 0,112-29-145 0 0,-20-19 235 0 0,-68 20-705 0 0,-1-3 1 0 0,-3-3-1 0 0,-1-1 1 0 0,-2-3-1 0 0,-2-2 1 0 0,-3-2-1 0 0,-1-2 1 0 0,-4-2-1 0 0,-1-2 1 0 0,-3-2-1 0 0,24-53-208 0 0,14-45 543 0 0,-61 205-539 0 0,2 73 199 0 0,-6 0 1 0 0,-5 0-1 0 0,-9 95-203 0 0,1-182 37 0 0,-3-1-1 0 0,0 0 1 0 0,-2 0 0 0 0,-2-1 0 0 0,-1 0 0 0 0,-1-1 0 0 0,-2 0 0 0 0,-1-1-1 0 0,-1-1 1 0 0,-2 1-37 0 0,8-14-22 0 0,-2 0-1 0 0,0-1 1 0 0,0 0 0 0 0,-2 0-1 0 0,1-2 1 0 0,-2 0 0 0 0,0 0-1 0 0,0-1 1 0 0,-1-1-1 0 0,-1-1 1 0 0,0 0 0 0 0,0-1-1 0 0,-1-1 1 0 0,0-1-1 0 0,0 0 1 0 0,-1-1 0 0 0,-15 2 22 0 0,25-5-163 0 0,-1-1 0 0 0,1 0 0 0 0,0-1 0 0 0,0 0 0 0 0,-1 0 0 0 0,1-1 0 0 0,-1 0 0 0 0,1-1 0 0 0,-1 0 0 0 0,1-1 0 0 0,0 1 0 0 0,0-2 0 0 0,0 1 1 0 0,0-1-1 0 0,0-1 0 0 0,0 0 0 0 0,1 0 0 0 0,0 0 0 0 0,-1-1 0 0 0,2-1 0 0 0,-1 1 0 0 0,1-1 0 0 0,0 0 0 0 0,0-1 0 0 0,0 0 0 0 0,1 0 0 0 0,0 0 0 0 0,-3-6 163 0 0,-7-27-3780 0 0,8-3-3993 0 0,4 24 1988 0 0</inkml:trace>
  <inkml:trace contextRef="#ctx0" brushRef="#br0" timeOffset="333.131">1324 710 5577 0 0,'0'0'2563'0'0,"0"0"-407"0"0,0 0-253 0 0,0 0-164 0 0,0 0-282 0 0,0 0-358 0 0,0 0-296 0 0,0 0-148 0 0,0 0-107 0 0,0 0-53 0 0,0 0-25 0 0,0 0-51 0 0,-31 18-55 0 0,-98 61-68 0 0,125-77-278 0 0,0 0 0 0 0,0 1-1 0 0,1-1 1 0 0,-1 0 0 0 0,1 1-1 0 0,0 0 1 0 0,0 0 0 0 0,0 0-1 0 0,0 0 1 0 0,0 0 0 0 0,1 1-1 0 0,-1-1 1 0 0,1 1 0 0 0,0-1-1 0 0,0 1 1 0 0,0 0 0 0 0,1 0-1 0 0,-1 0 1 0 0,0 4-18 0 0,0 2 43 0 0,0-1-14 0 0,1 0-1 0 0,0 0 0 0 0,0 1 1 0 0,1-1-1 0 0,1 1 0 0 0,0-1 1 0 0,0 0-1 0 0,0 0 0 0 0,1 1 1 0 0,1-1-1 0 0,0 0 1 0 0,0-1-1 0 0,0 1 0 0 0,1 0 1 0 0,1-1-1 0 0,-1 0 0 0 0,1 0 1 0 0,1 0-1 0 0,-1-1 0 0 0,1 0 1 0 0,1 0-1 0 0,-1 0 1 0 0,1-1-1 0 0,0 0 0 0 0,1 0 1 0 0,0-1-1 0 0,-1 0 0 0 0,2 0 1 0 0,-1-1-1 0 0,0 0 0 0 0,1 0 1 0 0,0-1-1 0 0,0 0 1 0 0,0-1-1 0 0,0 1 0 0 0,0-2 1 0 0,0 0-1 0 0,1 0 0 0 0,-1 0 1 0 0,1-1-1 0 0,2-1-28 0 0,-3 2 109 0 0,0-1-1 0 0,0 1 1 0 0,0-2 0 0 0,0 1-1 0 0,0-1 1 0 0,-1-1 0 0 0,1 0-1 0 0,0 0 1 0 0,-1 0 0 0 0,1-1-1 0 0,-1-1 1 0 0,0 1 0 0 0,0-1-1 0 0,0-1 1 0 0,0 1-1 0 0,-1-1 1 0 0,0-1 0 0 0,0 1-1 0 0,0-1 1 0 0,-1 0 0 0 0,0-1-1 0 0,0 0 1 0 0,0 0 0 0 0,-1 0-1 0 0,0 0 1 0 0,-1-1 0 0 0,0 0-1 0 0,0 0 1 0 0,0 0 0 0 0,-1 0-1 0 0,0-1 1 0 0,-1 0 0 0 0,0 1-1 0 0,0-1-108 0 0,-2 0 8 0 0,0-1 0 0 0,-1 1 0 0 0,0 0 0 0 0,0 0 0 0 0,-1 0 0 0 0,0 0 0 0 0,-1 0-1 0 0,0 1 1 0 0,0-1 0 0 0,-1 1 0 0 0,0 0 0 0 0,0 0 0 0 0,-1 0 0 0 0,0 0 0 0 0,0 1 0 0 0,-1 0 0 0 0,0 0-1 0 0,-1 0 1 0 0,-3-3-8 0 0,-69-48-3661 0 0,-5 21-8811 0 0,68 35 2675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45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70 4193 0 0,'0'0'4177'0'0,"0"0"-2720"0"0,0 0-635 0 0,0 0 185 0 0,0 0 161 0 0,0 0 24 0 0,0 0-138 0 0,0 0-205 0 0,-23 33-175 0 0,-69 104-157 0 0,53-49 26 0 0,36-68-438 0 0,-4 3 1 0 0,1 1-1 0 0,1 1 0 0 0,1-1 1 0 0,1 1-1 0 0,1-1 0 0 0,2 1 0 0 0,0 0 1 0 0,1-1-1 0 0,2 1 0 0 0,1-1 0 0 0,0 1 1 0 0,2-1-1 0 0,1 0 0 0 0,1-1 0 0 0,8 19-105 0 0,-11-36 65 0 0,-1 0 0 0 0,1 0 0 0 0,0-1 0 0 0,0 0 0 0 0,0 0 0 0 0,1 0 0 0 0,-1 0 0 0 0,1-1 1 0 0,1 0-1 0 0,-1 0 0 0 0,0-1 0 0 0,1 0 0 0 0,0 0 0 0 0,0 0 0 0 0,0-1 0 0 0,0 0 0 0 0,0 0 0 0 0,0-1 0 0 0,0 0 0 0 0,1 0 0 0 0,-1-1 0 0 0,0 1 0 0 0,5-2-65 0 0,1 0 159 0 0,0 0 1 0 0,1-1 0 0 0,-2 0-1 0 0,1-1 1 0 0,0 0 0 0 0,0-1-1 0 0,-1-1 1 0 0,0 0 0 0 0,0 0-1 0 0,0-2 1 0 0,-1 1 0 0 0,8-6-160 0 0,12-17 234 0 0,-1-1 0 0 0,-1-2 1 0 0,-2 0-1 0 0,-1-2 0 0 0,-2-1 0 0 0,-1-1 1 0 0,-1-1-1 0 0,3-12-234 0 0,-23 46 6 0 0,11-24 25 0 0,-1-1-1 0 0,-2 0 0 0 0,0-1 0 0 0,-2 0 1 0 0,-1-1-1 0 0,-1 0 0 0 0,-2 0 1 0 0,-1 0-1 0 0,-1 0 0 0 0,-2 0 1 0 0,-1-9-31 0 0,-8-24 104 0 0,-8 93-542 0 0,3 19 445 0 0,1 1 0 0 0,3 0 0 0 0,3 1 0 0 0,1 0 1 0 0,3 0-1 0 0,1 0 0 0 0,4 11-7 0 0,1-15 18 0 0,1-1 0 0 0,3 0 0 0 0,2 0 0 0 0,1 0 0 0 0,3-1 0 0 0,17 39-18 0 0,3-17-897 0 0,-22-63-2222 0 0,-3-8-7188 0 0,-4 0-157 0 0</inkml:trace>
  <inkml:trace contextRef="#ctx0" brushRef="#br0" timeOffset="284.242">1088 339 7786 0 0,'0'0'2084'0'0,"0"0"-254"0"0,0 0 28 0 0,0 0 81 0 0,0 0-190 0 0,0 0-256 0 0,0 0-208 0 0,0 0-170 0 0,35 2-172 0 0,110 4-217 0 0,-40-14 222 0 0,177-36-544 0 0,-223 37-1715 0 0,-33 7-4452 0 0,-26 0 2791 0 0,0 0-1239 0 0,0 0-978 0 0,-2 0 475 0 0</inkml:trace>
  <inkml:trace contextRef="#ctx0" brushRef="#br0" timeOffset="534.264">1123 630 8194 0 0,'0'0'2858'0'0,"0"0"-978"0"0,0 0-406 0 0,0 0 127 0 0,0 0 57 0 0,0 0-178 0 0,0 0-279 0 0,0 0-258 0 0,0 0-209 0 0,0 0-143 0 0,38-1-132 0 0,123-6-116 0 0,-26-14 63 0 0,258-64-1025 0 0,-264 54-4265 0 0,0-1-6792 0 0,-105 25 5033 0 0</inkml:trace>
  <inkml:trace contextRef="#ctx0" brushRef="#br0" timeOffset="831.597">2858 67 5105 0 0,'0'0'2277'0'0,"0"0"-204"0"0,0 0-164 0 0,0 0-136 0 0,0 0-259 0 0,0 0-274 0 0,0 0-207 0 0,-35 11-183 0 0,-107 40-148 0 0,135-49-636 0 0,0 1 1 0 0,0-1-1 0 0,1 1 1 0 0,-1 1-1 0 0,1-1 0 0 0,-1 1 1 0 0,1 0-1 0 0,0 1 0 0 0,1-1 1 0 0,-1 1-1 0 0,1 0 1 0 0,-4 5-67 0 0,-3 3 124 0 0,-1-1-70 0 0,0 0-1 0 0,1 1 1 0 0,1 1-1 0 0,0 0 0 0 0,1 0 1 0 0,0 1-1 0 0,1 0 0 0 0,1 1 1 0 0,1-1-1 0 0,0 2 0 0 0,1-1 1 0 0,0 1-1 0 0,1 0 0 0 0,1 0 1 0 0,1 1-1 0 0,1-1 0 0 0,0 1 1 0 0,1-1-1 0 0,1 13-53 0 0,5-20 28 0 0,-1-1 0 0 0,1 0 0 0 0,1 0 0 0 0,-1 0 0 0 0,1-1 0 0 0,1 0 0 0 0,0 0 1 0 0,0 0-1 0 0,0-1 0 0 0,1 0 0 0 0,0-1 0 0 0,1 0 0 0 0,-1 0 0 0 0,1 0 0 0 0,0-1 0 0 0,1-1 0 0 0,-1 0 0 0 0,1 0 0 0 0,0 0 0 0 0,0-2 0 0 0,0 1 0 0 0,0-1 0 0 0,0 0 1 0 0,1-1-29 0 0,22 4 249 0 0,1-2 1 0 0,0-1-1 0 0,0-1 1 0 0,-1-2-1 0 0,1-1 1 0 0,0-2-1 0 0,-1-2 1 0 0,0 0-1 0 0,0-3 1 0 0,0 0-1 0 0,-1-2 1 0 0,-1-2-1 0 0,0-1 1 0 0,0-1-1 0 0,-2-1 1 0 0,0-2-1 0 0,-1-1 1 0 0,-1-1 0 0 0,20-19-250 0 0,-35 28 37 0 0,-1 0 1 0 0,0-1 0 0 0,0-1 0 0 0,-2 0 0 0 0,1 0 0 0 0,-2-1 0 0 0,0 0 0 0 0,0 0 0 0 0,-1-1 0 0 0,-1 0 0 0 0,3-11-38 0 0,-7 18-91 0 0,0 1 0 0 0,0-1 0 0 0,0 0 0 0 0,-1 0 0 0 0,-1 1-1 0 0,0-1 1 0 0,0 0 0 0 0,0 0 0 0 0,-1 0 0 0 0,0 0 0 0 0,0 0 0 0 0,-1 1-1 0 0,0-1 1 0 0,0 1 0 0 0,-1-1 0 0 0,0 1 0 0 0,0 0 0 0 0,-1 0 0 0 0,0 0-1 0 0,0 0 1 0 0,-1 1 0 0 0,0 0 0 0 0,0 0 0 0 0,-4-4 91 0 0,-4-2-615 0 0,-2 1 0 0 0,0 0 0 0 0,0 1 0 0 0,-1 0 1 0 0,0 2-1 0 0,-1 0 0 0 0,0 0 0 0 0,0 2 0 0 0,0 0 0 0 0,-1 1 0 0 0,0 1 1 0 0,-14-2 614 0 0,-134-7-9667 0 0,115 13 2656 0 0</inkml:trace>
  <inkml:trace contextRef="#ctx0" brushRef="#br0" timeOffset="1039.387">2084 398 8618 0 0,'0'0'3717'0'0,"0"0"-1061"0"0,33-6-591 0 0,105-20-173 0 0,129-24 3930 0 0,96-1-2823 0 0,301 18-2303 0 0,-172 7-2320 0 0,-171-6-4050 0 0,-229 21-1382 0 0,-24 3-5047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10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8 0 0 0,'-29'9'2397'0'0,"-1"-7"9561"0"0,26 7-8802 0 0,0 29-2212 0 0,4-34-860 0 0,0-3-39 0 0,0 0 0 0 0,-1-1-1 0 0,1 1 1 0 0,0 0 0 0 0,-1 0-1 0 0,1 0 1 0 0,0 0 0 0 0,0 0-1 0 0,0-1 1 0 0,-1 1 0 0 0,1 0 0 0 0,0 0-1 0 0,0 0 1 0 0,0 0 0 0 0,1 0-1 0 0,-1 0 1 0 0,0 0 0 0 0,0-1-1 0 0,0 1 1 0 0,1 0 0 0 0,-1 0-1 0 0,0 0 1 0 0,1 0 0 0 0,-1-1-1 0 0,1 1 1 0 0,-1 0 0 0 0,1 0 0 0 0,-1-1-1 0 0,1 1 1 0 0,0-1 0 0 0,-1 1-1 0 0,1 0 1 0 0,0-1 0 0 0,-1 1-1 0 0,1-1 1 0 0,0 1 0 0 0,0-1-1 0 0,-1 0 1 0 0,1 1 0 0 0,0-1-1 0 0,0 0 1 0 0,0 1 0 0 0,0-1 0 0 0,0 0-1 0 0,-1 0 1 0 0,1 0 0 0 0,0 0-1 0 0,0 0 1 0 0,0 0 0 0 0,0 0-1 0 0,0 0 1 0 0,0 0 0 0 0,0 0-1 0 0,-1 0 1 0 0,1-1 0 0 0,0 1-1 0 0,0 0 1 0 0,0-1-45 0 0,3-2 140 0 0,0 0 0 0 0,0-1-1 0 0,0 1 1 0 0,-1-1 0 0 0,1 0-1 0 0,-1 0 1 0 0,0 0 0 0 0,0 0-1 0 0,0 0 1 0 0,-1-1 0 0 0,0 1-1 0 0,0-1 1 0 0,0 0 0 0 0,0 0-1 0 0,0-3-139 0 0,5-22 961 0 0,-28 31-964 0 0,-33 58-321 0 0,54-57 357 0 0,-1 1 0 0 0,1-1 0 0 0,0 1 1 0 0,0-1-1 0 0,0 1 0 0 0,0-1 0 0 0,1 1 0 0 0,-1-1 1 0 0,1 1-1 0 0,-1-1 0 0 0,1 1 0 0 0,0-1 0 0 0,0 0 1 0 0,0 1-1 0 0,0-1 0 0 0,0 0 0 0 0,1 0 0 0 0,-1 0 1 0 0,0 0-1 0 0,1 0 0 0 0,0 0 0 0 0,0 0 0 0 0,-1 0 1 0 0,1-1-1 0 0,0 1 0 0 0,0-1 0 0 0,0 1 0 0 0,1-1 1 0 0,-1 0-1 0 0,0 0 0 0 0,0 0 0 0 0,1 0 0 0 0,-1 0 1 0 0,1-1-1 0 0,-1 1 0 0 0,0-1 0 0 0,1 1 0 0 0,-1-1 0 0 0,1 0 1 0 0,-1 0-1 0 0,1 0 0 0 0,-1 0 0 0 0,1 0 0 0 0,-1-1 1 0 0,1 1-1 0 0,-1-1 0 0 0,3-1-33 0 0,-5 2 95 0 0,0 0-10 0 0,0 0 6 0 0,0 0-10 0 0,0 0 1 0 0,0 0 24 0 0,0 0-16 0 0,0 0-29 0 0,0 0-32 0 0,-3-15-1418 0 0,2 8-1170 0 0,0 0-3430 0 0,1 3-2852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3:5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2777 0 0 0,'0'0'272'0'0,"0"0"835"0"0,0 0 205 0 0,0 0-57 0 0,0 0-60 0 0,-4-8-92 0 0,-18-36 983 0 0,-17 19 5578 0 0,-42 25-4967 0 0,-14 36-788 0 0,-13 53-848 0 0,71-46-649 0 0,2 1 1 0 0,2 2 0 0 0,2 1 0 0 0,-4 13-413 0 0,25-36 147 0 0,1 1 0 0 0,0 1 1 0 0,2 0-1 0 0,1 0 1 0 0,1 0-1 0 0,2 1 0 0 0,0 0 1 0 0,2 0-1 0 0,1-1 1 0 0,2 25-148 0 0,-1-16 123 0 0,21 104 361 0 0,48 5 30 0 0,-58-129-442 0 0,0-1-1 0 0,1 0 1 0 0,1 0 0 0 0,0-1-1 0 0,0-1 1 0 0,1-1 0 0 0,1 0-1 0 0,0-1 1 0 0,1 0 0 0 0,-1-1-1 0 0,2-1 1 0 0,-1-1 0 0 0,10 2-72 0 0,-9-1 7 0 0,5 0 77 0 0,0-2 1 0 0,0 0-1 0 0,1-2 1 0 0,-1-1-1 0 0,1 0 0 0 0,0-2 1 0 0,0-1-1 0 0,10-1-84 0 0,-15 1 38 0 0,3-3 27 0 0,0 0 0 0 0,1-1 0 0 0,-1-1-1 0 0,-1-1 1 0 0,1-1 0 0 0,-1-1 0 0 0,0-1 0 0 0,-1-1-1 0 0,5-3-64 0 0,43-19 96 0 0,-53 27-58 0 0,-1-1-1 0 0,1-1 1 0 0,-2 0 0 0 0,1-1-1 0 0,-1 0 1 0 0,0-1 0 0 0,0-1-1 0 0,-1 0 1 0 0,0 0 0 0 0,-1-1-1 0 0,-1-1 1 0 0,0 0-1 0 0,9-13-37 0 0,-10 1 51 0 0,0 0 0 0 0,-2 0 0 0 0,0 0 0 0 0,-2-1 0 0 0,-1 0-1 0 0,-1 0 1 0 0,-1-1 0 0 0,-1 1 0 0 0,-1 0 0 0 0,-3-17-51 0 0,-1 7 3 0 0,-1 0 1 0 0,-1 1-1 0 0,-2 0 1 0 0,-2 0-1 0 0,-1 1 1 0 0,-1 0-1 0 0,-2 1 1 0 0,-8-12-4 0 0,12 25-172 0 0,-1 1 1 0 0,0 1 0 0 0,-1 0-1 0 0,-1 1 1 0 0,-1 0 0 0 0,0 1-1 0 0,-1 1 1 0 0,-1 0 0 0 0,0 1-1 0 0,-1 0 1 0 0,0 2 0 0 0,-1 0 0 0 0,0 1-1 0 0,-1 0 1 0 0,0 2 0 0 0,0 0-1 0 0,-1 1 1 0 0,0 1 0 0 0,0 1-1 0 0,0 1 1 0 0,-1 1 0 0 0,-8 0 171 0 0,16 3-319 0 0,-66 4-3317 0 0,30 10-3073 0 0,34-7 273 0 0,4-3-1959 0 0</inkml:trace>
  <inkml:trace contextRef="#ctx0" brushRef="#br0" timeOffset="1570.251">4634 3009 0 0 0,'0'0'540'0'0,"0"0"407"0"0,3-3 128 0 0,5-6-624 0 0,4-4 3540 0 0,-11 12-2957 0 0,-3-4 4309 0 0,-2-5-2365 0 0,-33 3 407 0 0,1 6-2056 0 0,-71 9 440 0 0,41 17-1167 0 0,-8 27 406 0 0,65-42-907 0 0,1 0 1 0 0,0 0-1 0 0,1 1 1 0 0,0 0-1 0 0,1 0 0 0 0,0 1 1 0 0,1 0-1 0 0,-3 11-101 0 0,-4 4 118 0 0,-1 3 18 0 0,2 0 0 0 0,1 1 0 0 0,2 0 0 0 0,1 1 0 0 0,1 0 0 0 0,2 0-1 0 0,1 0 1 0 0,1 30-136 0 0,2-28 154 0 0,1 0-1 0 0,1 0 0 0 0,2 0 1 0 0,2-1-1 0 0,0 0 1 0 0,4 5-154 0 0,58 124 649 0 0,-56-148-605 0 0,1-1-1 0 0,1 0 1 0 0,0-1-1 0 0,1-1 1 0 0,0 0-1 0 0,0-1 1 0 0,1-1-1 0 0,1 0 1 0 0,0-1-1 0 0,0-1 1 0 0,0 0-1 0 0,1-1 1 0 0,-1-1 0 0 0,2-1-1 0 0,-1-1 1 0 0,0 0-1 0 0,5-1-43 0 0,0 0 53 0 0,0-1-1 0 0,1-1 1 0 0,-1-1 0 0 0,0-1-1 0 0,0-1 1 0 0,0-1-1 0 0,0-1 1 0 0,0-1 0 0 0,19-8-53 0 0,82-35 145 0 0,-57 21-80 0 0,1-20 71 0 0,40-74 104 0 0,-97 101-201 0 0,0-1 0 0 0,-1 0 0 0 0,-1 0 0 0 0,-1 0 0 0 0,-1-1 0 0 0,-1-1-1 0 0,2-12-38 0 0,-5 16-9 0 0,0 0 0 0 0,-2-1-1 0 0,0 1 1 0 0,-1-1-1 0 0,-1 1 1 0 0,-1-1 0 0 0,-1 1-1 0 0,0 0 1 0 0,-2 0-1 0 0,0 0 1 0 0,-2 1 0 0 0,0-1-1 0 0,-1 2 1 0 0,-1-1-1 0 0,0 1 1 0 0,-2 0 0 0 0,0 1-1 0 0,0 0 1 0 0,-2 1-1 0 0,0 1 1 0 0,-12-11 9 0 0,-9-4-362 0 0,-1 2 0 0 0,-2 1 0 0 0,-1 1 0 0 0,-1 3 0 0 0,-35-17 362 0 0,-118-34-7133 0 0,161 64 750 0 0,11 2-5435 0 0</inkml:trace>
  <inkml:trace contextRef="#ctx0" brushRef="#br0" timeOffset="3257.609">2454 1057 0 0 0,'0'0'737'0'0,"0"0"405"0"0,0 0 290 0 0,0 0 90 0 0,0 0-64 0 0,0 0-95 0 0,0 0-112 0 0,0 0-111 0 0,0 0-115 0 0,0 0-82 0 0,-8-4-79 0 0,-25-12-66 0 0,-6 26 1392 0 0,-36 48 173 0 0,-79 96 169 0 0,134-127-2186 0 0,0 1-1 0 0,2 0 0 0 0,1 1 0 0 0,2 1 0 0 0,1 1 0 0 0,1 0 0 0 0,1 1 0 0 0,-3 19-345 0 0,2-13 393 0 0,-33 136 874 0 0,36-130-974 0 0,3 1-1 0 0,1 0 1 0 0,2 0-1 0 0,2 0 1 0 0,3 0-1 0 0,4 35-292 0 0,0-48 200 0 0,1 1 1 0 0,2-1-1 0 0,1 0 0 0 0,1-1 0 0 0,13 26-200 0 0,-14-35 81 0 0,0-1 0 0 0,1 0 0 0 0,2-1 0 0 0,0 0 1 0 0,0-1-1 0 0,2 0 0 0 0,1-1 0 0 0,9 10-81 0 0,83 56 291 0 0,7-24-14 0 0,-70-42-199 0 0,74 22 148 0 0,-77-31-158 0 0,0 0 0 0 0,0-3 0 0 0,0-2 0 0 0,1-1 0 0 0,-1-2 0 0 0,1-2 0 0 0,18-3-68 0 0,226-57 211 0 0,-110-8-86 0 0,-150 54-89 0 0,-2 0-1 0 0,0-1 0 0 0,-1-1 0 0 0,0-1 1 0 0,-1-2-1 0 0,-2 0 0 0 0,17-20-35 0 0,-23 24 19 0 0,-2 1 0 0 0,0-2 0 0 0,0 0 1 0 0,-2 0-1 0 0,0-1 0 0 0,-1 0 0 0 0,-1-1 0 0 0,-1 0 0 0 0,0 0 0 0 0,-1-1 0 0 0,-2 1 0 0 0,0-1 0 0 0,0-4-19 0 0,12-164 92 0 0,-14-176-69 0 0,-5 333-24 0 0,-2 1 0 0 0,-1 0 0 0 0,-1 1 0 0 0,-2 0 0 0 0,-1 0 0 0 0,-1 0 0 0 0,-1 2 0 0 0,-2-1 1 0 0,0 2-1 0 0,-19-26 1 0 0,12 26-47 0 0,-1 0 1 0 0,-1 1-1 0 0,-2 1 1 0 0,0 2-1 0 0,-1 0 1 0 0,-1 2 0 0 0,-1 0-1 0 0,-1 2 1 0 0,-1 2-1 0 0,0 0 1 0 0,-1 2-1 0 0,-1 2 1 0 0,-25-8 46 0 0,-5 3-365 0 0,0 3-1 0 0,-1 2 1 0 0,0 3 0 0 0,-1 3 0 0 0,1 2-1 0 0,-59 6 366 0 0,-12 24-2396 0 0,56 20-7073 0 0,65-34 437 0 0</inkml:trace>
  <inkml:trace contextRef="#ctx0" brushRef="#br0" timeOffset="5311.346">310 2751 0 0 0,'0'0'212'0'0,"0"0"360"0"0,0 0-54 0 0,0 0 24 0 0,0 0 232 0 0,0 0 259 0 0,0 0 133 0 0,0 0 49 0 0,0 0-8 0 0,0 0-63 0 0,0 0-90 0 0,0 0-51 0 0,0 0-59 0 0,19 2-68 0 0,124 7 1200 0 0,191 2 1732 0 0,-69 0-2450 0 0,65-20 318 0 0,-225 3-1352 0 0,203-8 794 0 0,-10 6-426 0 0,92 8 519 0 0,-270-7-1042 0 0,97 14 186 0 0,50 11-93 0 0,117-6-46 0 0,-288-12-192 0 0,84 3 250 0 0,16 1 31 0 0,-78 4-197 0 0,-79-3-81 0 0,2 1 26 0 0,53 13-74 0 0,8-1 69 0 0,0 4-47 0 0,0-3 23 0 0,-1-2 8 0 0,-31-6-24 0 0,7 19 2 0 0,8-5 2 0 0,5-9-40 0 0,-64-8-4694 0 0,-4-6-7137 0 0,-14-2 2038 0 0</inkml:trace>
  <inkml:trace contextRef="#ctx0" brushRef="#br0" timeOffset="6782.972">4971 3834 0 0 0,'0'0'613'0'0,"0"0"264"0"0,0 0 7 0 0,0 0-15 0 0,0 0 61 0 0,0 0 98 0 0,-7 11 2083 0 0,-49 14 832 0 0,11-12-3084 0 0,12-3-318 0 0,0-2 0 0 0,-1 0 0 0 0,0-3-1 0 0,-1 0 1 0 0,-6-2-541 0 0,-715 1 1247 0 0,514-23-1102 0 0,-72 1 97 0 0,-54 18 207 0 0,208-18 163 0 0,15 6 107 0 0,-91 9-105 0 0,-115 6 787 0 0,155-10-731 0 0,-96 0 230 0 0,52 11-279 0 0,40 17-425 0 0,23-10 110 0 0,17-3 23 0 0,-49 18-636 0 0,180-22-317 0 0,-9 1-2255 0 0,12-3-8615 0 0,19-2 2529 0 0</inkml:trace>
  <inkml:trace contextRef="#ctx0" brushRef="#br0" timeOffset="9053.48">5311 2795 0 0 0,'0'0'387'0'0,"0"0"969"0"0,0 0 231 0 0,0 0-60 0 0,0 0-156 0 0,0 0-155 0 0,0 0-200 0 0,0 0-162 0 0,0-3-57 0 0,0 2-712 0 0,0 1 0 0 0,0-1 0 0 0,0 0 0 0 0,0 1 0 0 0,0-1 0 0 0,0 0 0 0 0,0 0 0 0 0,0 1 0 0 0,0-1 0 0 0,1 0 0 0 0,-1 1 0 0 0,0-1 0 0 0,1 0 0 0 0,-1 1 0 0 0,0-1 0 0 0,1 1 0 0 0,-1-1 0 0 0,1 0 0 0 0,-1 1-1 0 0,1-1 1 0 0,-1 1 0 0 0,1-1 0 0 0,-1 1 0 0 0,1 0 0 0 0,0-1 0 0 0,-1 1 0 0 0,1-1 0 0 0,-1 1 0 0 0,1 0 0 0 0,0 0 0 0 0,-1-1 0 0 0,1 1 0 0 0,0 0 0 0 0,0 0 0 0 0,-1 0 0 0 0,1 0 0 0 0,0 0 0 0 0,-1 0 0 0 0,1 0-1 0 0,0 0 1 0 0,0 0 0 0 0,-1 0 0 0 0,1 0 0 0 0,0 0 0 0 0,-1 1 0 0 0,1-1 0 0 0,0 0 0 0 0,-1 0 0 0 0,1 1 0 0 0,0-1 0 0 0,0 1-85 0 0,9-1 379 0 0,3 1-30 0 0,0 0 0 0 0,0 1 0 0 0,0 0 1 0 0,0 2-1 0 0,0-1 0 0 0,0 1 0 0 0,-1 1 0 0 0,1 1 0 0 0,-1-1 0 0 0,-1 2 0 0 0,1 0 0 0 0,-1 0 0 0 0,0 1 1 0 0,-1 0-1 0 0,0 1 0 0 0,3 3-349 0 0,8 9 259 0 0,-2 0 1 0 0,0 2 0 0 0,-2 0-1 0 0,0 1 1 0 0,-1 1-1 0 0,-2 0 1 0 0,0 2-260 0 0,2 12 237 0 0,-2 2 0 0 0,-1-1-1 0 0,-3 2 1 0 0,-1 0 0 0 0,-2 0-1 0 0,2 42-236 0 0,-6-57 67 0 0,-1-1-1 0 0,0 2 0 0 0,-2-1 0 0 0,-2 0 0 0 0,-3 26-66 0 0,1-43 31 0 0,0 0-1 0 0,0 0 0 0 0,0-1 1 0 0,-1 0-1 0 0,-1 0 1 0 0,0 0-1 0 0,0-1 0 0 0,0 1 1 0 0,-1-1-1 0 0,0-1 1 0 0,-1 0-1 0 0,0 0 1 0 0,0 0-1 0 0,0-1 0 0 0,-1 0 1 0 0,-4 2-31 0 0,-4 4 91 0 0,-20 0 139 0 0,34-16-204 0 0,0 0-1 0 0,0 0 0 0 0,1 0 1 0 0,-1 0-1 0 0,1 0 0 0 0,0-1 1 0 0,1 1-1 0 0,-1-1 0 0 0,1 1 1 0 0,0-1-1 0 0,0 1 0 0 0,0-1 1 0 0,0 0-1 0 0,1 0 0 0 0,0 1 1 0 0,0-1-1 0 0,0 0 0 0 0,1-2-25 0 0,-2 0-11 0 0,0 1-1 0 0,-1 0 0 0 0,0 0 1 0 0,0 0-1 0 0,-1 0 0 0 0,0 1 0 0 0,0-1 1 0 0,0 1-1 0 0,0 0 0 0 0,-1-1 0 0 0,0 1 1 0 0,0 1-1 0 0,0-1 0 0 0,-1 1 1 0 0,-4-4 11 0 0,-2-4-73 0 0,-132-105-120 0 0,142 116 195 0 0,0 0-1 0 0,1 1 1 0 0,-1-1-1 0 0,0 0 1 0 0,0 0-1 0 0,0 0 1 0 0,1 1-1 0 0,-1-1 1 0 0,0 0 0 0 0,1 0-1 0 0,-1 0 1 0 0,1 0-1 0 0,-1 0 1 0 0,1 0-1 0 0,-1 0 1 0 0,1 0 0 0 0,0-1-1 0 0,0 1 1 0 0,-1 0-1 0 0,1 0 1 0 0,0 0-1 0 0,0 0 1 0 0,0 0 0 0 0,0 0-1 0 0,0-1 1 0 0,1 1-1 0 0,-1 0 1 0 0,0 0-1 0 0,0 0 1 0 0,1 0 0 0 0,-1 0-1 0 0,1 0 1 0 0,-1 0-1 0 0,1 0 1 0 0,-1 0-1 0 0,1 0 1 0 0,0 0-1 0 0,-1 0 1 0 0,1 0 0 0 0,0 1-1 0 0,0-1 1 0 0,-1 0-1 0 0,1 0 1 0 0,0 1-1 0 0,0-1 1 0 0,0 0 0 0 0,0 1-1 0 0,0-1 1 0 0,0 1-1 0 0,0 0 1 0 0,0-1-1 0 0,0 1 1 0 0,0 0 0 0 0,0-1-1 0 0,2 1-1 0 0,62-21-118 0 0,-3 11 113 0 0,0 4 0 0 0,1 2 0 0 0,-1 2 0 0 0,7 4 5 0 0,5-1 1 0 0,-63-1 0 0 0,1 0 1 0 0,0 1-1 0 0,-1 1 0 0 0,1 0 0 0 0,-1 1 0 0 0,1 0 0 0 0,-1 0 0 0 0,0 1 1 0 0,0 1-1 0 0,-1 0 0 0 0,1 0 0 0 0,-1 1 0 0 0,0 1 0 0 0,7 5-1 0 0,-14-8 3 0 0,0 0-1 0 0,0 0 0 0 0,-1 0 0 0 0,1 0 1 0 0,-1 1-1 0 0,0-1 0 0 0,0 1 0 0 0,0 0 0 0 0,-1-1 1 0 0,0 1-1 0 0,0 0 0 0 0,0 0 0 0 0,0 0 1 0 0,-1 0-1 0 0,0 0 0 0 0,0 0 0 0 0,0-1 1 0 0,0 1-1 0 0,-1 0 0 0 0,0 0 0 0 0,0 0 1 0 0,-1 1-3 0 0,-2 0 16 0 0,0 0 1 0 0,-1 0 0 0 0,1 0 0 0 0,-1 0 0 0 0,-1-1 0 0 0,1 0 0 0 0,-1 0 0 0 0,0 0-1 0 0,0-1 1 0 0,0 1 0 0 0,-1-2 0 0 0,0 1 0 0 0,1-1 0 0 0,-5 2-17 0 0,-13 7-158 0 0,1-1 0 0 0,-2-1 1 0 0,1-1-1 0 0,-1-1 0 0 0,-1-1 1 0 0,1-2-1 0 0,-1 0 0 0 0,0-2 1 0 0,-3 0 157 0 0,11-16-5069 0 0,15-4-5743 0 0,3 10 3061 0 0</inkml:trace>
  <inkml:trace contextRef="#ctx0" brushRef="#br0" timeOffset="11243.314">2745 1812 0 0 0,'0'0'316'0'0,"0"0"604"0"0,0 0 209 0 0,4-17 4640 0 0,-3 13 4832 0 0,-11 20-10415 0 0,9-15-170 0 0,0-1 1 0 0,0 1 0 0 0,0 1-1 0 0,0-1 1 0 0,0 0-1 0 0,0 0 1 0 0,0 0 0 0 0,0 0-1 0 0,0 1 1 0 0,1-1-1 0 0,-1 0 1 0 0,0 1 0 0 0,1-1-1 0 0,-1 1 1 0 0,1-1-1 0 0,0 1 1 0 0,-1-1 0 0 0,1 1-1 0 0,0-1 1 0 0,0 1 0 0 0,0-1-1 0 0,0 1 1 0 0,0-1-1 0 0,0 1 1 0 0,0-1 0 0 0,1 1-1 0 0,-1-1 1 0 0,0 1-1 0 0,1-1 1 0 0,-1 1 0 0 0,1-1-1 0 0,0 0 1 0 0,0 1-1 0 0,-1-1 1 0 0,1 0 0 0 0,0 0-1 0 0,0 1 1 0 0,0-1-1 0 0,0 0 1 0 0,0 0 0 0 0,0 0-1 0 0,1 0 1 0 0,-1 0-17 0 0,52 10 2738 0 0,-51-44-1345 0 0,-2 29-1392 0 0,-1 0 0 0 0,0 1 0 0 0,-1-1 0 0 0,1 1-1 0 0,-1-1 1 0 0,1 1 0 0 0,-1 0 0 0 0,0 0 0 0 0,0-1 0 0 0,0 1-1 0 0,-1 1 1 0 0,1-1 0 0 0,-1 0 0 0 0,0 1 0 0 0,0-1-1 0 0,1 1 1 0 0,-2 0 0 0 0,1 0 0 0 0,0 0 0 0 0,0 0-1 0 0,-1 0 1 0 0,1 1 0 0 0,0 0 0 0 0,-1-1 0 0 0,0 1-1 0 0,1 0 1 0 0,-1 1 0 0 0,0-1 0 0 0,1 1 0 0 0,-1 0-1 0 0,0 0 1 0 0,0 0 0 0 0,-1 0-1 0 0,-2 45-84 0 0,8-42 96 0 0,-1-1 0 0 0,0 1 1 0 0,1 0-1 0 0,-1-1 0 0 0,1 1 0 0 0,0 0 0 0 0,0-1 1 0 0,0 1-1 0 0,0-1 0 0 0,0 0 0 0 0,1 1 0 0 0,-1-1 1 0 0,1 0-1 0 0,-1 0 0 0 0,1 0 0 0 0,0 0 0 0 0,0 0 0 0 0,0 0 1 0 0,0 0-1 0 0,0-1 0 0 0,0 1 0 0 0,1-1 0 0 0,-1 1 1 0 0,0-1-1 0 0,1 0 0 0 0,-1 0 0 0 0,1 0 0 0 0,0 0 0 0 0,0-1-12 0 0,33 11 893 0 0,-29-33 182 0 0,-6 39-1642 0 0,4-1-2714 0 0,7-6-7617 0 0,-7-9-386 0 0</inkml:trace>
  <inkml:trace contextRef="#ctx0" brushRef="#br0" timeOffset="16583.412">2243 417 0 0 0,'0'0'399'0'0,"0"0"648"0"0,0 0 60 0 0,0 0-173 0 0,0 0-149 0 0,0 0-112 0 0,-2 8-95 0 0,9 76 1519 0 0,8-30-1722 0 0,-3 0-1 0 0,-2 0 1 0 0,-3 1 0 0 0,-2 0-1 0 0,-3 1 1 0 0,-1-1-1 0 0,-4 0 1 0 0,-4 22-375 0 0,-13 258 1024 0 0,19-252-806 0 0,4 0 0 0 0,4 0-1 0 0,3 0 1 0 0,19 71-218 0 0,-21-114 61 0 0,-1 1-1 0 0,-3 1 1 0 0,-1-1 0 0 0,-2 1-1 0 0,-2 9-60 0 0,1-21 13 0 0,0-29 23 0 0,0-1 1 0 0,0 1-1 0 0,0-1 1 0 0,0 1-1 0 0,-1-1 0 0 0,1 1 1 0 0,0-1-1 0 0,0 1 0 0 0,1-1 1 0 0,-1 1-1 0 0,0-1 0 0 0,0 1 1 0 0,0-1-1 0 0,0 1 0 0 0,0-1 1 0 0,0 1-1 0 0,1-1 1 0 0,-1 1-1 0 0,0-1 0 0 0,0 1 1 0 0,1-1-1 0 0,-1 0 0 0 0,0 1 1 0 0,1-1-1 0 0,-1 0 0 0 0,0 1 1 0 0,1-1-1 0 0,-1 0 1 0 0,1 1-1 0 0,-1-1 0 0 0,0 0 1 0 0,1 0-1 0 0,-1 1 0 0 0,1-1 1 0 0,-1 0-1 0 0,1 0 0 0 0,-1 0 1 0 0,1 0-1 0 0,-1 1 1 0 0,1-1-1 0 0,-1 0 0 0 0,1 0 1 0 0,-1 0-1 0 0,1 0 0 0 0,-1 0 1 0 0,1 0-1 0 0,-1-1 0 0 0,1 1 1 0 0,-1 0-1 0 0,1 0 0 0 0,-1 0 1 0 0,1 0-1 0 0,-1-1 1 0 0,0 1-1 0 0,1 0 0 0 0,-1 0 1 0 0,1-1-1 0 0,-1 1-36 0 0,33-22 2278 0 0,-20 12-1928 0 0,164-47 89 0 0,-130 46-392 0 0,-1 2-1 0 0,1 3 1 0 0,1 1 0 0 0,-1 2-1 0 0,8 3-46 0 0,-4-14 106 0 0,50-20 338 0 0,-101 34-407 0 0,1 0 1 0 0,0 0-1 0 0,-1 0 0 0 0,1 0 1 0 0,-1 0-1 0 0,1 0 1 0 0,0 0-1 0 0,-1 0 0 0 0,1 0 1 0 0,-1 0-1 0 0,1 0 1 0 0,0 0-1 0 0,-1 0 1 0 0,1 0-1 0 0,-1-1 0 0 0,1 1 1 0 0,-1 0-1 0 0,1 0 1 0 0,-1-1-1 0 0,1 1 1 0 0,-1 0-1 0 0,1-1 0 0 0,-1 1 1 0 0,1 0-1 0 0,-1-1 1 0 0,1 1-1 0 0,-1-1 1 0 0,0 1-1 0 0,1-1 0 0 0,-1 1 1 0 0,0-1-1 0 0,1 1 1 0 0,-1-1-1 0 0,0 1 0 0 0,0-1 1 0 0,1 0-1 0 0,-1 1 1 0 0,0-1-1 0 0,0 1 1 0 0,0-1-1 0 0,0 0 0 0 0,0 1 1 0 0,0-1-1 0 0,0 1 1 0 0,0-1-1 0 0,0 0 1 0 0,0 1-1 0 0,0-1 0 0 0,0 1 1 0 0,0-1-1 0 0,-1 0 1 0 0,1 1-1 0 0,0-1 1 0 0,0 1-1 0 0,-1-1 0 0 0,1 1 1 0 0,0-1-1 0 0,-1 1 1 0 0,1-1-1 0 0,-1 1 0 0 0,1-1 1 0 0,0 1-1 0 0,-1 0 1 0 0,1-1-1 0 0,-1 1 1 0 0,0-1-38 0 0,-3-9 53 0 0,-1 0-1 0 0,1-1 1 0 0,1 0 0 0 0,0 0 0 0 0,0 0 0 0 0,1 0 0 0 0,1-1 0 0 0,0 1 0 0 0,0 0 0 0 0,1-3-53 0 0,-2-17 81 0 0,-24-566 555 0 0,8 348-491 0 0,-11 130 145 0 0,24-10-314 0 0,22 63 27 0 0,-6-111-1465 0 0,0 177-4427 0 0,-4 0-2453 0 0,-5-3 1118 0 0</inkml:trace>
  <inkml:trace contextRef="#ctx0" brushRef="#br0" timeOffset="17153.342">1444 498 0 0 0,'0'0'399'0'0,"0"0"534"0"0,0 0 473 0 0,0 0 577 0 0,0 0 344 0 0,0 0-102 0 0,0 0-346 0 0,0 0-348 0 0,35-3-280 0 0,118-8-180 0 0,266-41 3428 0 0,221-4-3163 0 0,356 45-621 0 0,-821 19-572 0 0,29-5-7 0 0,-204-3-179 0 0,1 1-1 0 0,0-1 1 0 0,-1 0 0 0 0,1 0 0 0 0,0 0-1 0 0,-1 0 1 0 0,1 0 0 0 0,0 0-1 0 0,0 0 1 0 0,-1 0 0 0 0,1 0-1 0 0,0 0 1 0 0,-1 0 0 0 0,1 0 0 0 0,0-1-1 0 0,-1 1 1 0 0,1 0 0 0 0,0-1-1 0 0,-1 1 1 0 0,1 0 0 0 0,-1-1 0 0 0,1 1-1 0 0,0 0 1 0 0,-1-1 0 0 0,1 1-1 0 0,-1-1 1 0 0,1 1 0 0 0,-1-1-1 0 0,0 0 1 0 0,1 1 0 0 0,-1-1 0 0 0,1 1-1 0 0,-1-1 1 0 0,0 0 0 0 0,0 1-1 0 0,1-1 1 0 0,-1 0 0 0 0,0 1 0 0 0,0-1-1 0 0,0 0 1 0 0,0 1 0 0 0,0-1-1 0 0,0 0 1 0 0,0 0 0 0 0,0 1 43 0 0,-22-10-10572 0 0,15 10 1258 0 0</inkml:trace>
  <inkml:trace contextRef="#ctx0" brushRef="#br0" timeOffset="17542.644">2165 4 0 0 0,'0'0'1178'0'0,"0"0"390"0"0,0 0 224 0 0,0 0 3 0 0,0 0-194 0 0,-35 28-286 0 0,-114 87-259 0 0,3-10 912 0 0,-93 52 321 0 0,254-154-5087 0 0,120-57-4688 0 0,-99 40 4463 0 0,-10 2 1768 0 0</inkml:trace>
  <inkml:trace contextRef="#ctx0" brushRef="#br0" timeOffset="17787.746">2972 38 4553 0 0,'0'0'2034'0'0,"0"0"-1102"0"0,-41 22-327 0 0,-131 75 100 0 0,-86 44 3762 0 0,129-82-1934 0 0,128-58-2887 0 0,17-2-614 0 0,128-47-1811 0 0,20-12-6459 0 0,-129 47 6748 0 0</inkml:trace>
  <inkml:trace contextRef="#ctx0" brushRef="#br0" timeOffset="17944.37">3527 1 2184 0 0,'0'0'2373'0'0,"0"0"-393"0"0,0 0-222 0 0,0 0-191 0 0,0 0-176 0 0,0 0-172 0 0,-37 25-153 0 0,-122 80-125 0 0,41-36 513 0 0,-85 48 904 0 0,257-114-4439 0 0,165-79-5742 0 0,-70 21-360 0 0,-118 43 7979 0 0</inkml:trace>
  <inkml:trace contextRef="#ctx0" brushRef="#br0" timeOffset="18221.238">3851 34 0 0 0,'0'0'605'0'0,"0"0"920"0"0,0 0 506 0 0,0 0 177 0 0,0 0-95 0 0,0 0-338 0 0,0 0-375 0 0,0 0-293 0 0,0 0-193 0 0,0 0-138 0 0,-12 29-117 0 0,-44 90-85 0 0,9-59 120 0 0,35-52-541 0 0,-53 48 383 0 0,67-54-625 0 0,-1-1 0 0 0,0 0-1 0 0,1 0 1 0 0,-1 0 0 0 0,1 0-1 0 0,-1 0 1 0 0,1 0-1 0 0,0 0 1 0 0,-1 0 0 0 0,1-1-1 0 0,0 1 1 0 0,-1-1 0 0 0,1 1-1 0 0,0-1 1 0 0,0 0 0 0 0,0 0-1 0 0,-1 0 1 0 0,1 1 0 0 0,0-2-1 0 0,0 1 1 0 0,0 0 0 0 0,0 0-1 0 0,-1-1 1 0 0,1 1-1 0 0,0-1 1 0 0,0 1 0 0 0,-1-1-1 0 0,1 0 1 0 0,0 1 0 0 0,-1-1-1 0 0,1-1 90 0 0,195-74-7543 0 0,-145 56 5099 0 0,65-25-1285 0 0,1 12 3350 0 0,-93 31 1647 0 0,-18 19 4186 0 0,-78 52 866 0 0,-125 70-4009 0 0,171-117-4273 0 0,15-11-3412 0 0,4-7-2848 0 0</inkml:trace>
  <inkml:trace contextRef="#ctx0" brushRef="#br0" timeOffset="19095.452">2690 369 0 0 0,'-19'-4'0'0'0</inkml:trace>
  <inkml:trace contextRef="#ctx0" brushRef="#br0" timeOffset="20974.85">2806 398 0 0 0,'0'0'827'0'0,"0"0"-2"0"0,0 0-64 0 0,0 0-107 0 0,0 0-91 0 0,0 0-105 0 0,-35 26-106 0 0,-108 82-99 0 0,22-13 122 0 0,-60 55-231 0 0,147-118-599 0 0,68-36-3199 0 0,128-82 2551 0 0,-142 78 1103 0 0</inkml:trace>
  <inkml:trace contextRef="#ctx0" brushRef="#br0" timeOffset="21225.303">2979 476 0 0 0,'0'0'315'0'0,"0"0"221"0"0,0 0-7 0 0,-34 28-67 0 0,-107 89-48 0 0,16-16 572 0 0,-155 146-302 0 0,266-234-760 0 0,9-10-14 0 0,1 0 0 0 0,0 1 0 0 0,0-1 0 0 0,1 1 0 0 0,-1 0 0 0 0,1 0 0 0 0,-1 0 0 0 0,1 0 0 0 0,1 0 0 0 0,-1 1 0 0 0,0-1 0 0 0,1 1 0 0 0,0 0 0 0 0,-1 3 90 0 0,34-9-2507 0 0,35-37 2424 0 0,-50 29 83 0 0</inkml:trace>
  <inkml:trace contextRef="#ctx0" brushRef="#br0" timeOffset="21420.841">2830 862 0 0 0,'-163'117'100'0'0,"-80"69"2839"0"0,147-95-1908 0 0,96-91-1042 0 0,-1 0 0 0 0,1 1 0 0 0,0-1 0 0 0,-1 0 0 0 0,1 0 0 0 0,-1 0 0 0 0,1 0 0 0 0,-1 1 0 0 0,1-1 0 0 0,-1 0 0 0 0,1 1 0 0 0,0-1 0 0 0,-1 0 0 0 0,1 1 0 0 0,0-1 0 0 0,-1 0 0 0 0,1 1 0 0 0,0-1 0 0 0,-1 0 0 0 0,1 1 0 0 0,0-1-1 0 0,0 1 1 0 0,0-1 0 0 0,-1 1 0 0 0,1-1 0 0 0,0 1 0 0 0,0-1 0 0 0,0 1 0 0 0,0-1 0 0 0,0 1 0 0 0,0-1 0 0 0,0 1 0 0 0,0-1 0 0 0,0 1 0 0 0,0-1 0 0 0,0 0 0 0 0,0 1 0 0 0,0-1 0 0 0,0 1 0 0 0,1-1 0 0 0,-1 1 0 0 0,0-1 0 0 0,0 1 0 0 0,0-1 0 0 0,1 1 0 0 0,-1-1 0 0 0,0 0 0 0 0,1 1 0 0 0,-1-1 0 0 0,0 0 0 0 0,1 1 0 0 0,-1-1-1 0 0,0 0 1 0 0,1 1 0 0 0,-1-1 0 0 0,1 0 0 0 0,-1 0 0 0 0,0 1 0 0 0,1-1 0 0 0,-1 0 0 0 0,1 0 0 0 0,-1 0 0 0 0,1 0 0 0 0,-1 0 0 0 0,1 1 0 0 0,-1-1 0 0 0,1 0 0 0 0,-1 0 0 0 0,1 0 0 0 0,-1 0 11 0 0,37-9-788 0 0,75-52-1722 0 0,-92 49 2510 0 0</inkml:trace>
  <inkml:trace contextRef="#ctx0" brushRef="#br0" timeOffset="21820.982">2878 998 0 0 0,'-33'26'453'0'0,"-106"83"445"0"0,-54 33 2871 0 0,1 4 1291 0 0,192-146-5071 0 0,1 0 0 0 0,-1 1 1 0 0,0-1-1 0 0,1 0 1 0 0,-1 0-1 0 0,1 0 1 0 0,-1 0-1 0 0,0 1 0 0 0,1-1 1 0 0,-1 0-1 0 0,0 0 1 0 0,1 1-1 0 0,-1-1 1 0 0,0 0-1 0 0,1 1 1 0 0,-1-1-1 0 0,0 0 0 0 0,0 1 1 0 0,1-1-1 0 0,-1 0 1 0 0,0 1-1 0 0,0-1 1 0 0,0 1-1 0 0,0-1 1 0 0,1 1-1 0 0,-1-1 0 0 0,0 0 1 0 0,0 1-1 0 0,0-1 1 0 0,0 1-1 0 0,0-1 1 0 0,0 0-1 0 0,0 1 1 0 0,0-1-1 0 0,0 1 0 0 0,0-1 1 0 0,-1 1-1 0 0,1-1 1 0 0,0 0-1 0 0,0 1 1 0 0,0-1-1 0 0,0 1 1 0 0,-1-1-1 0 0,1 0 0 0 0,0 1 1 0 0,0-1-1 0 0,-1 0 1 0 0,1 1-1 0 0,0-1 1 0 0,0 0-1 0 0,-1 1 1 0 0,1-1-1 0 0,0 0 0 0 0,-1 0 1 0 0,1 1-1 0 0,-1-1 1 0 0,1 0-1 0 0,0 0 1 0 0,-1 0 10 0 0,41-5-965 0 0,213-126-7374 0 0,-20-11 8086 0 0,-152 101 253 0 0,-57 33 0 0 0,-25 19 0 0 0,-66 47 0 0 0,-56 40 803 0 0,-71 33 4610 0 0,48-17-2338 0 0,146-114-3107 0 0,1 0 0 0 0,-1 0 0 0 0,1 0 0 0 0,-1 0 0 0 0,1 0 0 0 0,-1 0 1 0 0,1 0-1 0 0,0 0 0 0 0,-1 0 0 0 0,1 0 0 0 0,-1 0 0 0 0,1 1 0 0 0,-1-1 0 0 0,1 0 0 0 0,-1 0 0 0 0,1 1 0 0 0,-1-1 0 0 0,0 0 0 0 0,1 1 0 0 0,-1-1 0 0 0,1 0 0 0 0,-1 1 0 0 0,0-1 0 0 0,1 1 0 0 0,-1-1 0 0 0,0 0 0 0 0,1 1 0 0 0,-1-1 0 0 0,0 1 0 0 0,0-1 0 0 0,1 1 0 0 0,-1-1 0 0 0,0 1 0 0 0,0-1 0 0 0,0 1 0 0 0,0 0 0 0 0,0-1 0 0 0,0 1 0 0 0,0-1 0 0 0,0 1 0 0 0,0-1 0 0 0,0 1 0 0 0,0-1 0 0 0,0 1 1 0 0,0-1-1 0 0,0 1 0 0 0,0-1 0 0 0,0 1 0 0 0,-1-1 0 0 0,1 1 0 0 0,0-1 0 0 0,0 1 0 0 0,-1-1 0 0 0,1 1 0 0 0,0-1 0 0 0,-1 1 0 0 0,1-1 0 0 0,0 0 0 0 0,-1 1 0 0 0,1-1 0 0 0,-1 0 0 0 0,1 1 0 0 0,-1-1 0 0 0,1 0 0 0 0,-1 1 0 0 0,1-1 0 0 0,-1 0 32 0 0,45-7-2061 0 0,75-57-2971 0 0,-99 52 4976 0 0</inkml:trace>
  <inkml:trace contextRef="#ctx0" brushRef="#br0" timeOffset="22010.989">2710 1415 0 0 0,'-186'119'475'0'0,"59"-40"4450"0"0,60-28-739 0 0,104-47-5876 0 0,33-33-3783 0 0,-53 18 3050 0 0</inkml:trace>
  <inkml:trace contextRef="#ctx0" brushRef="#br0" timeOffset="23059.355">2822 1455 0 0 0,'0'0'231'0'0,"0"0"133"0"0,0 0 93 0 0,0 0 115 0 0,0 0 138 0 0,-10 8 127 0 0,-85 61 3308 0 0,-57 17-441 0 0,159-83-11687 0 0,0-3 4946 0 0</inkml:trace>
  <inkml:trace contextRef="#ctx0" brushRef="#br0" timeOffset="23808.284">2329 1926 0 0 0,'0'0'217'0'0,"0"0"862"0"0,0 0 308 0 0,0 0 27 0 0,0 0-61 0 0,0 0-155 0 0,0 0-162 0 0,0 0-160 0 0,0 0-113 0 0,0 0-89 0 0,0 0-82 0 0,-7 10-76 0 0,-20 30-65 0 0,-5 11 469 0 0,-1-1-3713 0 0,13-25-3468 0 0,12-17 2839 0 0</inkml:trace>
  <inkml:trace contextRef="#ctx0" brushRef="#br0" timeOffset="24227.94">2826 1646 0 0 0,'0'0'1026'0'0,"0"0"411"0"0,0 0 192 0 0,0 0-6 0 0,0 0-204 0 0,0 0-302 0 0,0 0-309 0 0,0 0-225 0 0,0 0-111 0 0,0 0-52 0 0,0 0-45 0 0,11-3-103 0 0,86-32 262 0 0,-1-1-3366 0 0,-83 30-598 0 0,-2 2-2023 0 0</inkml:trace>
  <inkml:trace contextRef="#ctx0" brushRef="#br0" timeOffset="28404.318">363 2909 0 0 0,'0'0'608'0'0,"0"0"856"0"0,0 0 145 0 0,0 0-205 0 0,0 0-198 0 0,0 0-119 0 0,4-6-126 0 0,11-18-106 0 0,-56 63 2579 0 0,-141 244-2095 0 0,56-90-1452 0 0,122-188 27 0 0,0 0 0 0 0,0 1 0 0 0,1-1 0 0 0,0 1 0 0 0,1 0 0 0 0,-1 0 0 0 0,1 0 0 0 0,0 0 0 0 0,0 0 1 0 0,1 0-1 0 0,0 0 0 0 0,-1 7 86 0 0,5-12-24 0 0,-1 0 0 0 0,0 0 0 0 0,1 0 0 0 0,-1 0 0 0 0,1 0 0 0 0,-1 0 1 0 0,1-1-1 0 0,-1 1 0 0 0,1-1 0 0 0,0 0 0 0 0,-1 0 0 0 0,1 0 0 0 0,-1 0 0 0 0,1 0 1 0 0,0 0-1 0 0,-1-1 0 0 0,1 1 0 0 0,-1-1 0 0 0,1 0 0 0 0,-1 0 0 0 0,3-1 24 0 0,27-15 40 0 0,0-1 0 0 0,-2-2 1 0 0,0-1-1 0 0,-1-2 0 0 0,-1-1 0 0 0,11-12-40 0 0,-38 34 1 0 0,83-76 109 0 0,-3-3 0 0 0,43-60-110 0 0,-108 115 414 0 0,-25 26-332 0 0,0 3-178 0 0,1 1 0 0 0,0 0 1 0 0,-1 1-1 0 0,2 0 0 0 0,-1 0 1 0 0,1 1-1 0 0,0-1 0 0 0,0 2 1 0 0,0-1-1 0 0,1 1 0 0 0,-6 7 96 0 0,3-4-39 0 0,-236 276 107 0 0,142-125 569 0 0,80-102-238 0 0,24-58-405 0 0,0 1 0 0 0,0-1 0 0 0,0 0-1 0 0,0 0 1 0 0,0 0 0 0 0,0 0 0 0 0,0 0 0 0 0,1 0 0 0 0,-1 0 0 0 0,0-1 0 0 0,1 1 0 0 0,-1 0-1 0 0,1-1 1 0 0,-1 1 0 0 0,1-1 0 0 0,-1 1 0 0 0,1-1 0 0 0,-1 0 0 0 0,1 0 0 0 0,-1 0 0 0 0,1 1-1 0 0,-1-1 1 0 0,1-1 0 0 0,0 1 0 0 0,-1 0 0 0 0,1 0 0 0 0,-1-1 0 0 0,1 1 0 0 0,-1-1 0 0 0,2 0 5 0 0,2 1 22 0 0,8-3 17 0 0,-1 0-1 0 0,0-1 1 0 0,0-1 0 0 0,0 1-1 0 0,0-2 1 0 0,-1 0-1 0 0,1 0 1 0 0,-2-1-1 0 0,9-7-37 0 0,1 1 21 0 0,271-209-628 0 0,-289 220 595 0 0,21-15-422 0 0,-1-1 0 0 0,-1-1 0 0 0,0-1 0 0 0,-2-1 0 0 0,11-14 434 0 0,-31 35-18 0 0,1 0 0 0 0,0 0 1 0 0,-1 0-1 0 0,1 0 0 0 0,-1 0 0 0 0,1 0 0 0 0,-1 0 0 0 0,1-1 0 0 0,0 1 0 0 0,-1 0 0 0 0,1 0 0 0 0,-1 0 0 0 0,1 0 0 0 0,0-1 0 0 0,-1 1 0 0 0,1 0 0 0 0,-1 0 1 0 0,1 0-1 0 0,0-1 0 0 0,-1 1 0 0 0,1 0 0 0 0,0-1 0 0 0,0 1 0 0 0,-1 0 0 0 0,1-1 0 0 0,0 1 0 0 0,0 0 0 0 0,-1-1 0 0 0,1 1 0 0 0,0-1 0 0 0,0 1 1 0 0,0-1-1 0 0,0 1 0 0 0,0 0 0 0 0,-1-1 0 0 0,1 1 0 0 0,0-1 0 0 0,0 1 0 0 0,0-1 0 0 0,0 1 0 0 0,0 0 0 0 0,0-1 0 0 0,1 1 0 0 0,-1-1 0 0 0,0 1 1 0 0,0-1-1 0 0,0 1 0 0 0,0 0 0 0 0,0-1 0 0 0,1 1 0 0 0,-1-1 0 0 0,0 1 0 0 0,0 0 0 0 0,1-1 0 0 0,-1 1 0 0 0,0 0 0 0 0,0-1 0 0 0,1 1 0 0 0,-1 0 1 0 0,0 0-1 0 0,1-1 0 0 0,-1 1 0 0 0,1 0 0 0 0,-1 0 0 0 0,0 0 0 0 0,1-1 0 0 0,-1 1 0 0 0,1 0 18 0 0,-34 12-915 0 0,-4 15 744 0 0,2 2 0 0 0,0 1-1 0 0,2 2 1 0 0,2 1 0 0 0,0 2-1 0 0,-1 6 172 0 0,-95 139 2638 0 0,127-180-2627 0 0,-1 1-1 0 0,0-1 0 0 0,1 1 1 0 0,-1-1-1 0 0,1 0 0 0 0,-1 1 1 0 0,1-1-1 0 0,-1 1 0 0 0,1-1 1 0 0,-1 1-1 0 0,1-1 0 0 0,0 1 1 0 0,-1 0-1 0 0,1-1 1 0 0,0 1-1 0 0,-1-1 0 0 0,1 1 1 0 0,0 0-1 0 0,0-1 0 0 0,-1 1 1 0 0,1 0-1 0 0,0-1 0 0 0,0 1 1 0 0,0 0-1 0 0,0 0 0 0 0,0-1 1 0 0,0 1-1 0 0,0 0 1 0 0,0-1-1 0 0,0 1 0 0 0,1 0 1 0 0,-1-1-1 0 0,0 1 0 0 0,0 0 1 0 0,1-1-1 0 0,-1 1 0 0 0,0-1 1 0 0,1 1-1 0 0,-1 0 0 0 0,0-1 1 0 0,1 1-1 0 0,-1-1 0 0 0,1 1 1 0 0,-1-1-1 0 0,1 1 1 0 0,-1-1-1 0 0,1 1 0 0 0,-1-1 1 0 0,1 0-1 0 0,0 1 0 0 0,-1-1 1 0 0,1 0-1 0 0,0 0 0 0 0,-1 1 1 0 0,1-1-1 0 0,0 0 0 0 0,-1 0 1 0 0,1 0-1 0 0,0 0 1 0 0,-1 0-1 0 0,1 0 0 0 0,0 0 1 0 0,-1 0-1 0 0,1 0-10 0 0,13-3 64 0 0,-1 0 0 0 0,1-1-1 0 0,-1-1 1 0 0,-1 0 0 0 0,1-1 0 0 0,-1 0 0 0 0,0-1-1 0 0,0 0 1 0 0,0-1 0 0 0,-1 0 0 0 0,-1-1 0 0 0,5-4-64 0 0,5-3 17 0 0,256-196 87 0 0,-252 190-9 0 0,-23 21 59 0 0,-13 16-32 0 0,-56 81 6 0 0,4 2 1 0 0,-14 36-129 0 0,56-94 283 0 0,9-19-56 0 0,-30 78 1351 0 0,45-97-1582 0 0,0 0 0 0 0,-1 0 0 0 0,2-1-1 0 0,-1 1 1 0 0,0-1 0 0 0,0 0-1 0 0,0 1 1 0 0,0-1 0 0 0,1 0 0 0 0,-1 0-1 0 0,1 0 1 0 0,-1-1 0 0 0,1 1 0 0 0,-1-1-1 0 0,1 1 1 0 0,-1-1 0 0 0,1 0-1 0 0,-1 0 1 0 0,1 0 0 0 0,-1 0 0 0 0,1 0-1 0 0,0-1 1 0 0,-1 1 0 0 0,1-1-1 0 0,-1 0 1 0 0,0 1 0 0 0,1-1 0 0 0,-1 0-1 0 0,2-2 5 0 0,19-5 61 0 0,-1-2-1 0 0,0 0 1 0 0,0-2-1 0 0,-1 0 0 0 0,-1-1 1 0 0,0-1-1 0 0,16-16-60 0 0,4-7-595 0 0,-40 37-37 0 0,1-2 1354 0 0,-1 1-8189 0 0,-3 1 700 0 0</inkml:trace>
  <inkml:trace contextRef="#ctx0" brushRef="#br0" timeOffset="29538.658">4555 3068 0 0 0,'0'0'481'0'0,"0"0"533"0"0,0 0-130 0 0,0 0-374 0 0,0 0-133 0 0,-9 8 40 0 0,-34 32 699 0 0,1 2-1 0 0,2 3 0 0 0,3 0 0 0 0,1 3 0 0 0,-21 37-1115 0 0,47-67 84 0 0,-24 67 134 0 0,36-83-187 0 0,0-1 0 0 0,0 1 1 0 0,0 0-1 0 0,0-1 0 0 0,0 1 1 0 0,0-1-1 0 0,0 1 0 0 0,1-1 1 0 0,-1 0-1 0 0,0 0 0 0 0,1 0 1 0 0,-1-1-1 0 0,1 1 0 0 0,-1 0 1 0 0,1-1-1 0 0,-1 0 0 0 0,1 1 1 0 0,-1-1-1 0 0,1 0 1 0 0,0 0-1 0 0,-1-1 0 0 0,1 1 1 0 0,-1-1-1 0 0,1 1 0 0 0,-1-1 1 0 0,1 0-1 0 0,-1 1 0 0 0,1-1 1 0 0,-1-1-1 0 0,0 1 0 0 0,0 0 1 0 0,1 0-1 0 0,-1-1 0 0 0,0 0-31 0 0,47-25 90 0 0,-1-3 0 0 0,-1-1 0 0 0,-2-3 0 0 0,-2-1 0 0 0,-1-2 0 0 0,-1-2 0 0 0,-3-2 0 0 0,13-18-90 0 0,-23 7 79 0 0,-58 50-455 0 0,19 7 300 0 0,1 1-1 0 0,0 0 1 0 0,0 1-1 0 0,1 0 1 0 0,-1 1-1 0 0,2 0 1 0 0,-1 0-1 0 0,1 1 1 0 0,0 0-1 0 0,-2 4 77 0 0,-3 3-26 0 0,-31 36 15 0 0,2 2-1 0 0,3 1 1 0 0,-8 19 11 0 0,-52 109 760 0 0,99-182-754 0 0,-1 0 0 0 0,1 0 0 0 0,0 0 0 0 0,0-1 0 0 0,-1 1 1 0 0,1 0-1 0 0,0 0 0 0 0,0 0 0 0 0,0 0 0 0 0,0 0 0 0 0,0 0 0 0 0,0 0 0 0 0,0 0 1 0 0,0 0-1 0 0,0 0 0 0 0,1 0 0 0 0,-1 0 0 0 0,0 0 0 0 0,1-1 0 0 0,-1 1 1 0 0,0 0-1 0 0,1 0 0 0 0,-1 0 0 0 0,1 0 0 0 0,0-1 0 0 0,-1 1 0 0 0,1 0 1 0 0,-1-1-1 0 0,1 1 0 0 0,0 0 0 0 0,0-1 0 0 0,-1 1 0 0 0,1-1 0 0 0,0 1 1 0 0,0-1-1 0 0,0 1 0 0 0,0-1 0 0 0,-1 0 0 0 0,1 1 0 0 0,0-1 0 0 0,0 0 0 0 0,0 0 1 0 0,0 1-1 0 0,0-1 0 0 0,0 0 0 0 0,0 0 0 0 0,0 0 0 0 0,0 0 0 0 0,0-1 1 0 0,0 1-1 0 0,0 0 0 0 0,0 0-6 0 0,54-6 393 0 0,-21-10-363 0 0,-1 0 0 0 0,0-3 0 0 0,-2 0 0 0 0,0-2 0 0 0,-1-1 0 0 0,-2-2 0 0 0,0 0 0 0 0,17-22-30 0 0,-40 41-8 0 0,32-29-68 0 0,-5 7-31 0 0,-2-2-1 0 0,-1-1 1 0 0,-1-1 0 0 0,-2-2 0 0 0,-1 0 0 0 0,-1-3 107 0 0,-24 36-7 0 0,0 0 1 0 0,-1 0-1 0 0,1 0 0 0 0,-1 0 1 0 0,1 0-1 0 0,0 0 0 0 0,-1 0 1 0 0,1-1-1 0 0,0 1 0 0 0,-1 0 1 0 0,1 0-1 0 0,0 0 0 0 0,-1 0 1 0 0,1-1-1 0 0,0 1 0 0 0,-1 0 1 0 0,1 0-1 0 0,0-1 0 0 0,-1 1 1 0 0,1 0-1 0 0,0-1 0 0 0,0 1 1 0 0,0 0-1 0 0,-1-1 0 0 0,1 1 1 0 0,0 0-1 0 0,0-1 0 0 0,0 1 1 0 0,0 0-1 0 0,-1-1 0 0 0,1 1 1 0 0,0-1-1 0 0,0 1 0 0 0,0 0 1 0 0,0-1-1 0 0,0 1 0 0 0,0-1 1 0 0,0 1-1 0 0,0 0 0 0 0,0-1 1 0 0,0 1-1 0 0,1 0 0 0 0,-1-1 1 0 0,0 1-1 0 0,0-1 0 0 0,0 1 1 0 0,0 0-1 0 0,0-1 0 0 0,1 1 1 0 0,-1 0-1 0 0,0-1 0 0 0,0 1 1 0 0,1 0-1 0 0,-1 0 0 0 0,0-1 1 0 0,1 1-1 0 0,-1 0 0 0 0,0 0 1 0 0,1-1-1 0 0,-1 1 1 0 0,0 0 6 0 0,-27 16-578 0 0,-36 47 550 0 0,2 3-1 0 0,4 2 1 0 0,2 3 0 0 0,-6 16 28 0 0,-45 58 720 0 0,73-97 56 0 0,34-46-757 0 0,0-1-1 0 0,0 0 1 0 0,0 0 0 0 0,0 0 0 0 0,1 0 0 0 0,-1 0 0 0 0,0-1 0 0 0,0 1-1 0 0,1 0 1 0 0,-1 0 0 0 0,0-1 0 0 0,1 1 0 0 0,-1-1 0 0 0,1 1-1 0 0,-1-1 1 0 0,1 0 0 0 0,-1 1 0 0 0,1-1 0 0 0,-1 0 0 0 0,1 0 0 0 0,-1 0-1 0 0,1 0 1 0 0,-1 0 0 0 0,1-1 0 0 0,-1 1 0 0 0,1 0 0 0 0,-1-1-1 0 0,0 1 1 0 0,1-1 0 0 0,-1 1 0 0 0,1-1-19 0 0,14-5 128 0 0,0-1 0 0 0,-1 0 0 0 0,0-1 0 0 0,0 0 0 0 0,-1-1 0 0 0,0-1 0 0 0,0 0 0 0 0,7-9-128 0 0,-10 11 36 0 0,454-383-2703 0 0,-516 456 1552 0 0,-228 277 1776 0 0,179-207 1627 0 0,100-136-2277 0 0,1 1-1 0 0,-1 0 1 0 0,1-1 0 0 0,0 1 0 0 0,-1 0 0 0 0,1 0 0 0 0,0-1 0 0 0,-1 1-1 0 0,1 0 1 0 0,0 0 0 0 0,-1 0 0 0 0,1 0 0 0 0,0 0 0 0 0,-1 0 0 0 0,1 0-1 0 0,0 0 1 0 0,-1 0 0 0 0,1 0 0 0 0,0 0 0 0 0,-1 1 0 0 0,1-1 0 0 0,-1 0-1 0 0,1 0 1 0 0,0 1 0 0 0,-1-1 0 0 0,1 0 0 0 0,-1 1 0 0 0,1-1 0 0 0,-1 1-1 0 0,1-1 1 0 0,-1 1 0 0 0,1-1 0 0 0,-1 1 0 0 0,1-1 0 0 0,-1 1 0 0 0,0-1-1 0 0,1 1 1 0 0,-1-1 0 0 0,0 1 0 0 0,1 0 0 0 0,-1-1 0 0 0,0 1 0 0 0,0 0-1 0 0,0-1 1 0 0,1 1 0 0 0,-1 0 0 0 0,0-1 0 0 0,0 1 0 0 0,0 0 0 0 0,0-1-1 0 0,0 1 1 0 0,0 0 0 0 0,-1-1 0 0 0,1 1 0 0 0,0 0 0 0 0,0-1 0 0 0,0 1-1 0 0,-1-1 1 0 0,1 1 0 0 0,0 0 0 0 0,0-1 0 0 0,-1 1 0 0 0,1-1 0 0 0,-1 1-1 0 0,1-1 1 0 0,-1 1 0 0 0,1-1 0 0 0,0 1 0 0 0,-1-1 0 0 0,0 1-11 0 0,51-18-8 0 0,46-36-1222 0 0,-3-4 0 0 0,68-55 1230 0 0,-159 111-73 0 0,12-6-2086 0 0,-13 9-3822 0 0,-5 2 3483 0 0</inkml:trace>
  <inkml:trace contextRef="#ctx0" brushRef="#br0" timeOffset="33343.14">4244 2508 0 0 0,'0'0'895'0'0,"0"0"445"0"0,0 0-25 0 0,0 0-161 0 0,0 0-139 0 0,0 0-79 0 0,17 1-67 0 0,126 2 2223 0 0,233 3 2758 0 0,-184-5-5184 0 0,-32-8-425 0 0,-159 7-233 0 0,-1 0 13 0 0,0 0 27 0 0,0 0 8 0 0,0 0 28 0 0,-51 14 1587 0 0,44-12-1604 0 0,0-2 0 0 0,0 1 0 0 0,0-1 0 0 0,0 0-1 0 0,0 0 1 0 0,0-1 0 0 0,0 0 0 0 0,0 0-1 0 0,0-1 1 0 0,0 0 0 0 0,0 0 0 0 0,0-1 0 0 0,1 1-1 0 0,0-1 1 0 0,-1-1 0 0 0,1 1 0 0 0,0-1-1 0 0,0 0 1 0 0,1-1 0 0 0,-1 1 0 0 0,1-1 0 0 0,0 0-1 0 0,0-1 1 0 0,1 1 0 0 0,0-1 0 0 0,0 0-1 0 0,0 0 1 0 0,0-1-67 0 0,-35-82 1436 0 0,36 141-2334 0 0,10 110 979 0 0,-6-148-79 0 0,0 2-3 0 0,1 0 1 0 0,-2 0 0 0 0,0 0-1 0 0,-1 0 1 0 0,-1 1 0 0 0,0-1 0 0 0,-1-1-1 0 0,-1 1 1 0 0,0 0 0 0 0,-2 1 0 0 0,64-64 664 0 0,-4 2-309 0 0,18-13-1118 0 0,-47 39-2675 0 0,-1 1-4605 0 0,-14 10-2481 0 0</inkml:trace>
  <inkml:trace contextRef="#ctx0" brushRef="#br0" timeOffset="33743.337">5392 2213 5785 0 0,'0'0'2318'0'0,"0"0"-488"0"0,0 0-387 0 0,0 0-212 0 0,0 0-114 0 0,0 0-153 0 0,0 0-110 0 0,0 0-51 0 0,0 0-55 0 0,0 0-59 0 0,0 0-110 0 0,0 0-105 0 0,9 15-62 0 0,61 110 956 0 0,-10 29-52 0 0,-35-102-1110 0 0,-4-85 2360 0 0,84-184-1673 0 0,-22 82-2313 0 0,-49 95-2774 0 0,2 3-5203 0 0,-24 25-1188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0.3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274 404 2104 0 0,'0'0'1294'0'0,"0"0"-167"0"0,0 0 131 0 0,0 0 201 0 0,0 0 74 0 0,0 0-126 0 0,0 0-215 0 0,0 0-250 0 0,0 0-227 0 0,-33 35-179 0 0,-102 110-149 0 0,61-56 222 0 0,70-83-501 0 0,0 1 0 0 0,0-1 0 0 0,1 1 0 0 0,0 0 0 0 0,0 0 0 0 0,1 0 0 0 0,-1 1-1 0 0,2-1 1 0 0,-1 1 0 0 0,1-1 0 0 0,0 1 0 0 0,1-1 0 0 0,0 7-108 0 0,2-11 71 0 0,0 0-1 0 0,0 0 1 0 0,0-1 0 0 0,1 0-1 0 0,-1 1 1 0 0,1-1 0 0 0,0 0-1 0 0,0 0 1 0 0,0 0-1 0 0,0-1 1 0 0,0 1 0 0 0,0-1-1 0 0,0 1 1 0 0,1-1 0 0 0,-1 0-1 0 0,0 0 1 0 0,1-1 0 0 0,-1 1-1 0 0,0-1 1 0 0,1 0-1 0 0,-1 0 1 0 0,1 0 0 0 0,-1 0-1 0 0,1 0 1 0 0,-1-1 0 0 0,1 1-1 0 0,-1-1 1 0 0,0 0 0 0 0,0 0-1 0 0,3-2-70 0 0,11-4 234 0 0,0-1-1 0 0,-1-1 1 0 0,-1-1 0 0 0,0 0-1 0 0,0-1 1 0 0,-1-1-1 0 0,0 0 1 0 0,-1-1 0 0 0,0 0-1 0 0,2-5-233 0 0,13-11 242 0 0,70-92 569 0 0,-100 202-1083 0 0,0-64 274 0 0,-1 92-73 0 0,4-106 70 0 0,-1 0 0 0 0,1 0 0 0 0,-1 0 0 0 0,1 0 0 0 0,0-1 0 0 0,0 1 0 0 0,0 0 1 0 0,1-1-1 0 0,-1 1 0 0 0,1 0 0 0 0,-1-1 0 0 0,1 0 0 0 0,0 1 0 0 0,0-1 0 0 0,0 0 0 0 0,0 0 0 0 0,0 0 0 0 0,0 0 1 0 0,1-1-1 0 0,-1 1 0 0 0,1 0 0 0 0,-1-1 0 0 0,1 0 0 0 0,-1 1 0 0 0,1-1 0 0 0,0 0 0 0 0,0-1 0 0 0,0 1 0 0 0,0 0 0 0 0,-1-1 1 0 0,1 0-1 0 0,0 1 0 0 0,0-1 0 0 0,2-1 1 0 0,8-2 68 0 0,0 0-1 0 0,0-2 1 0 0,0 1 0 0 0,-1-2 0 0 0,0 0-1 0 0,0 0 1 0 0,0-1 0 0 0,-1 0 0 0 0,0-1-1 0 0,0-1 1 0 0,-1 0 0 0 0,0 0-1 0 0,-1-1 1 0 0,0 0 0 0 0,0 0 0 0 0,-1-1-1 0 0,-1 0 1 0 0,1-1 0 0 0,-2 1 0 0 0,0-2-1 0 0,1-2-67 0 0,6-6 89 0 0,20-31-54 0 0,-3-1 0 0 0,-3-2-1 0 0,-1-1 1 0 0,-4-1 0 0 0,-1-1 0 0 0,-4-1 0 0 0,-2 0 0 0 0,5-46-35 0 0,-17 64-27 0 0,-25 46-369 0 0,-27 74 26 0 0,32-44 365 0 0,2 0-1 0 0,1 0 0 0 0,2 2 0 0 0,1-1 0 0 0,2 2 1 0 0,2-1-1 0 0,1 1 0 0 0,2 0 0 0 0,1 33 6 0 0,3-58 30 0 0,0-1-1 0 0,2 1 0 0 0,-1-1 0 0 0,2 1 0 0 0,-1-1 1 0 0,2 0-1 0 0,0 0 0 0 0,0 0 0 0 0,1-1 1 0 0,0 1-1 0 0,1-1 0 0 0,1-1 0 0 0,0 1 0 0 0,0-1 1 0 0,1 0-1 0 0,0 0 0 0 0,0-1 0 0 0,1 0 1 0 0,1-1-1 0 0,-1 0 0 0 0,1-1 0 0 0,1 1 0 0 0,-1-2 1 0 0,1 0-1 0 0,1 0 0 0 0,-1-1 0 0 0,1 0 1 0 0,0-1-1 0 0,0 0 0 0 0,0-1 0 0 0,0 0 0 0 0,0-1 1 0 0,1-1-1 0 0,0 0-29 0 0,-5 0 71 0 0,0 0 0 0 0,0-1 0 0 0,0 0 0 0 0,0 0 0 0 0,0-1 1 0 0,0 0-1 0 0,0-1 0 0 0,0 1 0 0 0,0-2 0 0 0,0 1 0 0 0,-1-1 0 0 0,1 0 0 0 0,-1 0 0 0 0,0-1 1 0 0,0 0-1 0 0,0-1 0 0 0,0 1 0 0 0,-1-1 0 0 0,0-1 0 0 0,0 1 0 0 0,0-1 0 0 0,0 0 0 0 0,-1 0 1 0 0,0-1-1 0 0,-1 1 0 0 0,1-1 0 0 0,-1 0 0 0 0,-1 0 0 0 0,1-1 0 0 0,-1 1 0 0 0,0-2-71 0 0,-1 2-30 0 0,0-1 0 0 0,-1 1 0 0 0,0-1 0 0 0,0 1 0 0 0,-1-1 0 0 0,0 0 0 0 0,0 1 0 0 0,0-1 0 0 0,-1 0 0 0 0,0 1 0 0 0,-1-1 0 0 0,0 1 0 0 0,0 0 0 0 0,-1-1 0 0 0,1 1-1 0 0,-2 0 1 0 0,1 0 0 0 0,-1 1 0 0 0,0-1 0 0 0,0 1 0 0 0,-1 0 0 0 0,0 0 0 0 0,0 0 0 0 0,0 0 0 0 0,-1 1 0 0 0,1 0 0 0 0,-1 0 0 0 0,-1 1 0 0 0,1 0 0 0 0,-1 0 0 0 0,1 0 0 0 0,-1 1-1 0 0,0 0 1 0 0,-1 0 0 0 0,1 1 0 0 0,0 0 0 0 0,-1 0 0 0 0,1 0 0 0 0,-4 1 30 0 0,-1-1-203 0 0,1 1-1 0 0,-1 1 1 0 0,1-1-1 0 0,-1 2 1 0 0,1 0-1 0 0,-1 0 0 0 0,1 1 1 0 0,0 1-1 0 0,0-1 1 0 0,0 2-1 0 0,0 0 1 0 0,0 0-1 0 0,1 1 1 0 0,-9 5 203 0 0,-30 25-3861 0 0,6 9-4228 0 0,29-28-1185 0 0</inkml:trace>
  <inkml:trace contextRef="#ctx0" brushRef="#br0" timeOffset="335.561">1447 511 7074 0 0,'0'0'1847'0'0,"0"0"-212"0"0,0 0 44 0 0,0 0 117 0 0,0 0-129 0 0,0 0-275 0 0,0 0-291 0 0,0 0-259 0 0,0 0-171 0 0,0 0-127 0 0,0 0-116 0 0,0 0-94 0 0,0 0-69 0 0,-23 13-59 0 0,-70 42-64 0 0,89-53-134 0 0,0 1 1 0 0,0-1-1 0 0,1 1 0 0 0,-1 0 0 0 0,1-1 0 0 0,0 1 0 0 0,0 1 0 0 0,0-1 1 0 0,0 0-1 0 0,1 1 0 0 0,-1 0 0 0 0,1-1 0 0 0,0 1 0 0 0,0 0 0 0 0,0 0 1 0 0,1 0-1 0 0,-1 0 0 0 0,1 1 0 0 0,-1 2-8 0 0,-2 8 8 0 0,2-11-13 0 0,1 0 1 0 0,-1 0-1 0 0,1 1 1 0 0,0-1-1 0 0,0 0 1 0 0,0 1-1 0 0,0-1 0 0 0,1 0 1 0 0,0 1-1 0 0,0-1 1 0 0,0 0-1 0 0,1 1 1 0 0,-1-1-1 0 0,1 0 0 0 0,0 1 1 0 0,0-1-1 0 0,0 0 1 0 0,1 0-1 0 0,0 0 1 0 0,0 0-1 0 0,0 0 0 0 0,0 0 1 0 0,0 0-1 0 0,1-1 1 0 0,-1 1-1 0 0,1-1 1 0 0,0 0-1 0 0,0 0 1 0 0,1 0-1 0 0,-1 0 0 0 0,0 0 1 0 0,1-1-1 0 0,0 1 1 0 0,0-1-1 0 0,0 0 1 0 0,0 0-1 0 0,0-1 0 0 0,0 1 1 0 0,0-1-1 0 0,2 1 5 0 0,3-1 97 0 0,0 0 0 0 0,0 0-1 0 0,0-1 1 0 0,0 0 0 0 0,0 0-1 0 0,0-1 1 0 0,0 0 0 0 0,0-1-1 0 0,-1 0 1 0 0,1 0 0 0 0,0-1 0 0 0,-1 0-1 0 0,0-1 1 0 0,1 0 0 0 0,-1 0-1 0 0,-1 0 1 0 0,1-1 0 0 0,-1 0-1 0 0,0-1 1 0 0,0 0 0 0 0,0 0-1 0 0,-1 0 1 0 0,0-1 0 0 0,0 0-1 0 0,-1 0 1 0 0,0-1 0 0 0,0 1 0 0 0,0-1-1 0 0,-1 0 1 0 0,0 0 0 0 0,-1-1-1 0 0,0 1 1 0 0,0-1 0 0 0,-1 1-1 0 0,0-1 1 0 0,-1 0 0 0 0,0 0-1 0 0,0-3-96 0 0,0 3-20 0 0,-1 1 0 0 0,0 0-1 0 0,-1 0 1 0 0,0 0 0 0 0,0-1-1 0 0,0 1 1 0 0,-1 0 0 0 0,-1 0 0 0 0,1 0-1 0 0,-1 1 1 0 0,-1-1 0 0 0,1 1-1 0 0,-1 0 1 0 0,-5-7 20 0 0,6 11-301 0 0,0-1 1 0 0,-1 1-1 0 0,1-1 0 0 0,-1 1 1 0 0,0 0-1 0 0,0 1 0 0 0,0-1 1 0 0,0 1-1 0 0,0-1 0 0 0,-1 1 1 0 0,1 1-1 0 0,-1-1 0 0 0,0 1 1 0 0,1-1-1 0 0,-1 1 0 0 0,0 0 1 0 0,-2 1 300 0 0,-7-1-3651 0 0,4 2-2754 0 0,1 2-3421 0 0</inkml:trace>
  <inkml:trace contextRef="#ctx0" brushRef="#br0" timeOffset="620.059">1824 581 12947 0 0,'0'0'2816'0'0,"0"0"-1249"0"0,0 0-432 0 0,0 0-40 0 0,0 0-164 0 0,0 0-291 0 0,0 0-213 0 0,0 0-139 0 0,0 0-91 0 0,0 0-62 0 0,0 0-55 0 0,0 0-27 0 0,0 0-25 0 0,-1 22-10 0 0,-4 68-1 0 0,5-89-15 0 0,-1 1 0 0 0,1-1 1 0 0,0 1-1 0 0,0-1 0 0 0,0 1 0 0 0,-1-1 0 0 0,2 1 0 0 0,-1-1 0 0 0,0 0 1 0 0,0 1-1 0 0,0-1 0 0 0,1 1 0 0 0,-1-1 0 0 0,0 1 0 0 0,1-1 0 0 0,0 0 1 0 0,-1 1-1 0 0,1-1 0 0 0,0 0 0 0 0,0 0 0 0 0,-1 1 0 0 0,1-1 0 0 0,0 0 0 0 0,0 0 1 0 0,0 0-1 0 0,0 0 0 0 0,1 0 0 0 0,-1 0 0 0 0,0 0 0 0 0,0-1 0 0 0,1 1 1 0 0,-1 0-1 0 0,0-1 0 0 0,1 1 0 0 0,-1-1 0 0 0,0 1 0 0 0,1-1 0 0 0,-1 0 1 0 0,1 1-3 0 0,4 0 24 0 0,7 0 39 0 0,-1 0-1 0 0,0-1 1 0 0,1-1-1 0 0,-1 0 1 0 0,0 0 0 0 0,0-1-1 0 0,0-1 1 0 0,0 0-1 0 0,0-1 1 0 0,0 0-1 0 0,-1-1 1 0 0,0 0 0 0 0,0-1-1 0 0,0 0 1 0 0,-1 0-1 0 0,0-1 1 0 0,0-1-1 0 0,0 0 1 0 0,-1 0-1 0 0,0-1 1 0 0,-1 0 0 0 0,0 0-1 0 0,-1-1 1 0 0,2-2-63 0 0,54-95-909 0 0,-50 67-3533 0 0,-4 0-5924 0 0,-7 29 2099 0 0</inkml:trace>
  <inkml:trace contextRef="#ctx0" brushRef="#br0" timeOffset="873.131">2371 216 14403 0 0,'0'0'1772'0'0,"0"0"-205"0"0,0 0 56 0 0,0 0-117 0 0,0 0-316 0 0,0 0-281 0 0,0 0-170 0 0,0 0-111 0 0,3 31-108 0 0,8 101-92 0 0,-8 143-14 0 0,4-205-1508 0 0,13-26-3391 0 0,-18-40 3244 0 0,-2-4-3361 0 0,0 0-4614 0 0,0 0 9216 0 0,0 0-5061 0 0</inkml:trace>
  <inkml:trace contextRef="#ctx0" brushRef="#br0" timeOffset="1135.798">2126 419 16708 0 0,'0'0'1536'0'0,"0"0"-512"0"0,0 0-80 0 0,0 0-95 0 0,0 0-225 0 0,0 0-160 0 0,199-67-24 0 0,-159 64-88 0 0,1-1-64 0 0,1 0-64 0 0,-1 1-72 0 0,3 3-160 0 0,-7 0-264 0 0,1 0-632 0 0,-3 0-1465 0 0,-12 3-4200 0 0,-9 1-6290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7442 0 0,'0'0'2041'0'0,"0"0"-466"0"0,0 0-337 0 0,0 0-123 0 0,0 0-136 0 0,0 0-158 0 0,0 0-113 0 0,0 0-110 0 0,0 0-73 0 0,0 0 19 0 0,0 0 41 0 0,0 0 37 0 0,0 0 20 0 0,14 22 2603 0 0,-10 52-801 0 0,-9 459-1686 0 0,5-532-760 0 0,1 0 1 0 0,0 1 0 0 0,0-1-1 0 0,0 0 1 0 0,0 0 0 0 0,0 1 0 0 0,0-1-1 0 0,0 0 1 0 0,0 0 0 0 0,0 0-1 0 0,0 0 1 0 0,1 0 0 0 0,-1-1 0 0 0,0 1-1 0 0,1 0 1 0 0,-1 0 0 0 0,1-1 0 0 0,-1 1-1 0 0,1-1 1 0 0,-1 0 0 0 0,1 1-1 0 0,-1-1 1 0 0,1 0 0 0 0,-1 0 0 0 0,1 0-1 0 0,-1 0 1 0 0,1 0 0 0 0,0 0-1 0 0,-1 0 1 0 0,1-1 0 0 0,-1 1 0 0 0,1 0-1 0 0,-1-1 1 0 0,1 1 0 0 0,-1-1 0 0 0,0 0-1 0 0,1 1 1 0 0,-1-1 0 0 0,0 0-1 0 0,1 0 1 0 0,-1 0 0 0 0,0 0 0 0 0,0 0-1 0 0,0 0 1 0 0,0 0 0 0 0,0-1-1 0 0,0 1 1 0 0,1-1 1 0 0,165-126-543 0 0,-97 73-2349 0 0,-26 66-10650 0 0,-36-11 11326 0 0,25-4-4347 0 0,-26 0 6499 0 0</inkml:trace>
  <inkml:trace contextRef="#ctx0" brushRef="#br0" timeOffset="680.661">349 465 0 0 0,'0'0'1758'0'0,"0"0"291"0"0,0 0 89 0 0,0 0-179 0 0,0 0-202 0 0,0 0-196 0 0,0 0-240 0 0,0 0-216 0 0,0 0-159 0 0,0 0-114 0 0,0 0-96 0 0,-8 0 1611 0 0,13 65 1460 0 0,-1 2-3113 0 0,5 40-1118 0 0,10-104-5119 0 0,3-14-5643 0 0,-16 4 5329 0 0</inkml:trace>
  <inkml:trace contextRef="#ctx0" brushRef="#br0" timeOffset="1455.531">800 362 4897 0 0,'0'0'1588'0'0,"0"0"42"0"0,0 0 264 0 0,0 0 177 0 0,0 0-172 0 0,0 0-391 0 0,0 0-393 0 0,0 0-275 0 0,0 0-101 0 0,0 0-81 0 0,0 0-77 0 0,0 0-53 0 0,0 0-41 0 0,-10 6-18 0 0,-116 91 1279 0 0,118-90-1747 0 0,0 0 0 0 0,1 1 0 0 0,0 0 0 0 0,1 0 0 0 0,0 1 0 0 0,0-1 0 0 0,1 1 0 0 0,0 1 0 0 0,0-1 0 0 0,1 1 0 0 0,0 0 0 0 0,1 0 0 0 0,0 0 0 0 0,1 0 0 0 0,0 0 0 0 0,0 1 0 0 0,1-1 0 0 0,1 1 1 0 0,0 5-2 0 0,2-14 1 0 0,1 1 0 0 0,0 0 0 0 0,0-1 0 0 0,0 0 0 0 0,0 1 0 0 0,1-1 0 0 0,-1 0 0 0 0,1-1 0 0 0,-1 1 0 0 0,1-1 0 0 0,-1 1 0 0 0,1-1 0 0 0,0 0 0 0 0,0-1 0 0 0,-1 1 0 0 0,1-1 0 0 0,0 1 0 0 0,0-1 0 0 0,0 0 0 0 0,0-1 0 0 0,0 1 0 0 0,-1-1 0 0 0,1 1 0 0 0,3-2-1 0 0,10-4 51 0 0,0 0 1 0 0,0-1-1 0 0,-1-1 1 0 0,0-1-1 0 0,-1 0 1 0 0,0-1-1 0 0,-1 0 1 0 0,1-2-1 0 0,-2 1 1 0 0,0-2-1 0 0,0 0-51 0 0,7-5 43 0 0,65-77 58 0 0,-79 88 0 0 0,-6 8-120 0 0,0-1-1 0 0,1 1 1 0 0,-1-1-1 0 0,0 0 0 0 0,0 1 1 0 0,0-1-1 0 0,0 1 1 0 0,1-1-1 0 0,-1 1 0 0 0,0-1 1 0 0,0 0-1 0 0,1 1 1 0 0,-1-1-1 0 0,0 0 1 0 0,1 1-1 0 0,-1-1 0 0 0,0 0 1 0 0,1 1-1 0 0,-1-1 1 0 0,1 0-1 0 0,-1 0 1 0 0,0 0-1 0 0,1 1 0 0 0,-1-1 1 0 0,1 0-1 0 0,-1 0 1 0 0,1 0-1 0 0,-1 0 0 0 0,1 0 1 0 0,-1 0-1 0 0,1 0 1 0 0,-1 0-1 0 0,0 0 1 0 0,1 0-1 0 0,-1 0 0 0 0,1 0 1 0 0,-1 0-1 0 0,1 0 1 0 0,-1 0-1 0 0,1 0 0 0 0,-1 0 1 0 0,0-1-1 0 0,1 1 1 0 0,-1 0-1 0 0,1-1 20 0 0,-9 169-565 0 0,9-164 558 0 0,0-1 0 0 0,0 1 0 0 0,1 0 0 0 0,0-1-1 0 0,-1 1 1 0 0,1-1 0 0 0,0 0 0 0 0,1 1 0 0 0,-1-1 0 0 0,1 0 0 0 0,-1 0 0 0 0,1-1 0 0 0,0 1 0 0 0,0 0 0 0 0,0-1 0 0 0,0 0 0 0 0,1 0 0 0 0,-1 0 0 0 0,1 0 0 0 0,-1 0 0 0 0,1-1 0 0 0,-1 1 0 0 0,1-1-1 0 0,0 0 1 0 0,0 0 0 0 0,0-1 0 0 0,0 1 7 0 0,4 0 23 0 0,0 1 0 0 0,0-1 0 0 0,-1-1 0 0 0,1 1 0 0 0,0-1 0 0 0,0-1 0 0 0,0 0 0 0 0,0 0 0 0 0,-1 0 0 0 0,1-1 0 0 0,-1 0 0 0 0,1 0 0 0 0,0-2-23 0 0,32-21 272 0 0,-1-3 1 0 0,-1-1 0 0 0,-2-2-1 0 0,-1-1 1 0 0,-1-2 0 0 0,-2-1-1 0 0,23-33-272 0 0,-34 42 39 0 0,-2 0 1 0 0,-1-1-1 0 0,-1-1 1 0 0,-1-1-1 0 0,-1 0 0 0 0,-2-1 1 0 0,-1-1-1 0 0,-2 0 0 0 0,0 0 1 0 0,4-33-40 0 0,-13 63 4 0 0,0 0 0 0 0,-1 0 0 0 0,1 0 0 0 0,0 0 0 0 0,-1 0 0 0 0,1 0 0 0 0,-1 0 0 0 0,1 0 0 0 0,-1 0 0 0 0,0-1 1 0 0,1 1-1 0 0,-1 0 0 0 0,0 0 0 0 0,0 0 0 0 0,0 0 0 0 0,0-1 0 0 0,0 1 0 0 0,0 0 0 0 0,0 0 0 0 0,0-1 0 0 0,0 1 0 0 0,-1 0 1 0 0,1 0-1 0 0,0 0 0 0 0,-1 0 0 0 0,1 0 0 0 0,-1 0 0 0 0,1-1 0 0 0,-1 1 0 0 0,1 0 0 0 0,-1 0 0 0 0,0 0 0 0 0,0 1 1 0 0,0-1-1 0 0,1 0 0 0 0,-1 0 0 0 0,0 0 0 0 0,0 1 0 0 0,0-1 0 0 0,0 0 0 0 0,0 1 0 0 0,0-1 0 0 0,0 1 0 0 0,-1-1 1 0 0,1 1-1 0 0,0-1 0 0 0,0 1 0 0 0,0 0 0 0 0,0 0 0 0 0,-1 0 0 0 0,1-1 0 0 0,0 1 0 0 0,0 0 0 0 0,0 1 0 0 0,-1-1 0 0 0,1 0 1 0 0,0 0-1 0 0,0 0 0 0 0,0 1 0 0 0,-1-1 0 0 0,1 1-4 0 0,-7 4-15 0 0,0 1-1 0 0,1 0 1 0 0,0 1 0 0 0,0-1-1 0 0,1 2 1 0 0,0-1 0 0 0,0 0-1 0 0,1 1 1 0 0,-1 0 0 0 0,2 1-1 0 0,-1-1 1 0 0,-1 6 15 0 0,-1-1-9 0 0,-5 7-18 0 0,2 1 1 0 0,0 0 0 0 0,1 1 0 0 0,2-1 0 0 0,0 2 0 0 0,1-1 0 0 0,1 1 0 0 0,1 0 0 0 0,1 0-1 0 0,1 0 1 0 0,1 0 0 0 0,2 21 26 0 0,1-36-38 0 0,0-1 1 0 0,0 1-1 0 0,1 0 0 0 0,0-1 1 0 0,0 0-1 0 0,0 1 0 0 0,1-1 1 0 0,0-1-1 0 0,1 1 0 0 0,-1 0 0 0 0,2-1 1 0 0,-1 0-1 0 0,0 0 0 0 0,1-1 1 0 0,0 0-1 0 0,0 0 0 0 0,1 0 1 0 0,-1 0-1 0 0,1-1 0 0 0,0 0 0 0 0,1-1 1 0 0,-1 0-1 0 0,0 0 0 0 0,1 0 1 0 0,0-1-1 0 0,-1 0 0 0 0,1 0 0 0 0,0-1 1 0 0,0 0-1 0 0,0-1 0 0 0,0 0 1 0 0,0 0-1 0 0,1 0 38 0 0,-8-1-143 0 0,0 1 0 0 0,1-1 0 0 0,-1 0 1 0 0,0 1-1 0 0,1-1 0 0 0,-1 0 0 0 0,0 0 0 0 0,0 0 0 0 0,0 0 1 0 0,0 0-1 0 0,0 0 0 0 0,0 0 0 0 0,0 0 0 0 0,0 0 1 0 0,0-1-1 0 0,-1 1 0 0 0,1 0 0 0 0,0 0 0 0 0,-1-1 0 0 0,1 1 1 0 0,-1 0-1 0 0,1-1 0 0 0,-1 1 0 0 0,0-1 0 0 0,0 1 0 0 0,0-1 1 0 0,1 1-1 0 0,-1-1 0 0 0,0 1 0 0 0,-1 0 0 0 0,1-1 0 0 0,0 1 1 0 0,0-1-1 0 0,-1 1 0 0 0,1-1 0 0 0,-1 1 0 0 0,1 0 1 0 0,-1-1-1 0 0,1 1 0 0 0,-1 0 0 0 0,0 0 0 0 0,0-1 143 0 0,-17-33-10337 0 0,9 27 3704 0 0</inkml:trace>
  <inkml:trace contextRef="#ctx0" brushRef="#br0" timeOffset="1701.441">1138 266 8154 0 0,'0'0'3402'0'0,"0"0"-1359"0"0,0 0-503 0 0,0 0 51 0 0,0 0-120 0 0,0 0-275 0 0,0 0-269 0 0,38 0-200 0 0,118-1-147 0 0,186-32 1654 0 0,-251 23-2217 0 0,16-2-1763 0 0,-38 6-5132 0 0,-49 5-4379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36.5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27 3601 0 0,'0'0'3344'0'0,"0"0"-1164"0"0,0 0-480 0 0,0 0-113 0 0,0 0-16 0 0,0 0-27 0 0,0 0-91 0 0,0 0-212 0 0,0 0-237 0 0,0 0-249 0 0,0 0-235 0 0,-6-5-196 0 0,-19-17-152 0 0,26 40 239 0 0,29 78 135 0 0,-5 2 0 0 0,-4 0-1 0 0,2 44-545 0 0,-12-74 90 0 0,25 161-599 0 0,-35-223 142 0 0,7 20-294 0 0,3-17-3971 0 0,-10-14-423 0 0,2-15-1161 0 0,-3 20 5139 0 0,0-5-3540 0 0</inkml:trace>
  <inkml:trace contextRef="#ctx0" brushRef="#br0" timeOffset="665.56">88 653 0 0 0,'0'0'341'0'0,"0"0"1069"0"0,0 0 341 0 0,0 0-43 0 0,0 0-130 0 0,0 0-154 0 0,0 0-94 0 0,0 0-71 0 0,0 0-61 0 0,0 0-73 0 0,10 15-91 0 0,29 44-117 0 0,-39-58-810 0 0,1 1 0 0 0,0-1 0 0 0,0 0 0 0 0,0 0 0 0 0,0 0 0 0 0,0 0 0 0 0,0 0 0 0 0,0 0 0 0 0,0 0 0 0 0,0 0 0 0 0,0 0 0 0 0,1 0 0 0 0,-1-1 0 0 0,0 1 0 0 0,0-1 0 0 0,1 1-1 0 0,-1-1 1 0 0,1 1 0 0 0,-1-1 0 0 0,1 1 0 0 0,-1-1 0 0 0,0 0 0 0 0,1 0 0 0 0,-1 0 0 0 0,1 0 0 0 0,-1 0 0 0 0,1 0 0 0 0,-1-1 0 0 0,1 1 0 0 0,-1 0 0 0 0,0-1 0 0 0,1 1 0 0 0,-1-1 0 0 0,1 1 0 0 0,-1-1 0 0 0,0 0 0 0 0,0 1 0 0 0,1-1 0 0 0,-1 0-1 0 0,0 0 1 0 0,0 0 0 0 0,0 0 0 0 0,0 0 0 0 0,0 0 0 0 0,0 0 0 0 0,0 0 0 0 0,0-1 0 0 0,-1 1 0 0 0,1 0 0 0 0,0 0 0 0 0,-1-1 0 0 0,1 1 0 0 0,-1-1 0 0 0,1 1 0 0 0,-1 0 0 0 0,0-1 0 0 0,1 1 0 0 0,-1-1 0 0 0,0 1-107 0 0,3-5 196 0 0,97-202 1807 0 0,13-5-1508 0 0,-112 213-504 0 0,0 1-1 0 0,0-1 1 0 0,0 0 0 0 0,0 0 0 0 0,-1 0-1 0 0,1 0 1 0 0,0 1 0 0 0,0-1 0 0 0,0 0-1 0 0,0 1 1 0 0,0-1 0 0 0,-1 1 0 0 0,1-1 0 0 0,0 1-1 0 0,0-1 1 0 0,-1 1 0 0 0,1 0 0 0 0,0-1-1 0 0,-1 1 1 0 0,1 0 0 0 0,-1-1 0 0 0,1 1-1 0 0,-1 0 1 0 0,1 0 0 0 0,-1-1 0 0 0,1 1 0 0 0,-1 0-1 0 0,0 0 1 0 0,0 0 0 0 0,1 0 0 0 0,-1 0-1 0 0,0 0 1 0 0,0 0 0 0 0,0-1 0 0 0,0 1-1 0 0,0 0 1 0 0,0 0 0 0 0,0 0 0 0 0,0 0 0 0 0,0 0-1 0 0,0 0 1 0 0,-1 0 0 0 0,1 0 0 0 0,0-1-1 0 0,-1 1 1 0 0,1 0 9 0 0,1 5-14 0 0,39 224 97 0 0,-39-225-54 0 0,1 1 0 0 0,-1 0 1 0 0,1-1-1 0 0,0 1 0 0 0,0-1 1 0 0,1 0-1 0 0,0 0 0 0 0,0 0 1 0 0,0 0-1 0 0,0 0 0 0 0,1-1 1 0 0,0 1-1 0 0,0-1 0 0 0,0 0 1 0 0,0 0-1 0 0,1-1 0 0 0,-1 1 1 0 0,1-1-1 0 0,0 0 1 0 0,0 0-1 0 0,0-1 0 0 0,1 1 1 0 0,-1-1-1 0 0,1 0 0 0 0,-1 0 1 0 0,1-1-1 0 0,-1 0 0 0 0,1 0 1 0 0,0 0-1 0 0,0-1 0 0 0,0 0 1 0 0,-1 0-1 0 0,1 0 0 0 0,0-1 1 0 0,0 0-1 0 0,2 0-29 0 0,5-8 144 0 0,-1 0 1 0 0,0 0-1 0 0,-1-1 1 0 0,0 0-1 0 0,0-1 1 0 0,-1 0-1 0 0,-1-1 1 0 0,0 0-1 0 0,0 0 1 0 0,-1-1-1 0 0,-1 0 1 0 0,4-10-145 0 0,6-7 35 0 0,0-1 1 0 0,-3 0-1 0 0,0-1 1 0 0,-2-1-1 0 0,-2 0 1 0 0,-1-1-1 0 0,-1 1 0 0 0,-2-2 1 0 0,-1 1-1 0 0,-1-26-35 0 0,-10 53-4037 0 0,-2 23-5891 0 0,7-11-1399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6.9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468 133 0 0 0,'0'0'863'0'0,"0"0"442"0"0,0 0 261 0 0,0 0 165 0 0,0 0 82 0 0,0 0-66 0 0,0 0-176 0 0,0 0-195 0 0,0 0-224 0 0,0 0-228 0 0,0 0-208 0 0,-22-12-173 0 0,-69-37-101 0 0,88 47-397 0 0,0 0-1 0 0,0 0 1 0 0,0 1 0 0 0,0-1 0 0 0,0 1 0 0 0,0 0 0 0 0,-1 0-1 0 0,1 0 1 0 0,0 0 0 0 0,-1 1 0 0 0,1 0 0 0 0,0-1 0 0 0,-1 1-1 0 0,1 0 1 0 0,-1 0 0 0 0,1 1 0 0 0,-1-1 0 0 0,1 1 0 0 0,0 0 0 0 0,-1 0-1 0 0,1 0 1 0 0,-1 0-45 0 0,-6 3 162 0 0,-9 4-82 0 0,0 2 0 0 0,1 0 1 0 0,0 1-1 0 0,0 1 0 0 0,1 0 0 0 0,1 1 1 0 0,0 1-1 0 0,1 1 0 0 0,1 0 0 0 0,0 1 0 0 0,1 0 1 0 0,0 1-1 0 0,-6 13-80 0 0,13-21-5 0 0,1 0 1 0 0,0 1-1 0 0,1-1 1 0 0,0 1-1 0 0,0 0 1 0 0,1 1-1 0 0,1-1 1 0 0,-1 0-1 0 0,2 1 1 0 0,-1-1-1 0 0,2 1 1 0 0,-1 0-1 0 0,2 9 5 0 0,-1-17-8 0 0,1 0 0 0 0,0 0 0 0 0,0 0 0 0 0,0 0 0 0 0,0 0 0 0 0,1 0 0 0 0,-1 0 0 0 0,1-1 0 0 0,-1 1 0 0 0,1 0 0 0 0,0-1 0 0 0,0 1 1 0 0,0-1-1 0 0,0 0 0 0 0,1 0 0 0 0,-1 0 0 0 0,1 0 0 0 0,-1 0 0 0 0,1 0 0 0 0,0-1 0 0 0,0 1 0 0 0,0-1 0 0 0,-1 0 0 0 0,1 0 0 0 0,0 0 0 0 0,1 0 0 0 0,-1 0 0 0 0,0-1 0 0 0,0 1 0 0 0,2-1 8 0 0,100 4-625 0 0,-71-11-663 0 0,0 0 1 0 0,0-2-1 0 0,-1-2 1 0 0,-1-1-1 0 0,0-2 1 0 0,29-16 1287 0 0,-3 3-3171 0 0,31-16-2466 0 0,-63 31 5153 0 0</inkml:trace>
  <inkml:trace contextRef="#ctx0" brushRef="#br0" timeOffset="263.717">1024 85 1752 0 0,'0'0'1994'0'0,"0"0"-434"0"0,0 0-306 0 0,0 0-16 0 0,0 0 59 0 0,0 0 29 0 0,0 0-26 0 0,0 0-65 0 0,0 0-121 0 0,-32 19-134 0 0,-103 59-152 0 0,41-9 406 0 0,83-59-1070 0 0,2-5-78 0 0,1 1 0 0 0,-1 0 0 0 0,2 0 0 0 0,-1 1 0 0 0,1 0 0 0 0,0 0 0 0 0,0 1 0 0 0,1 0 0 0 0,0 0 0 0 0,0 1 0 0 0,1-1 0 0 0,0 1 0 0 0,0 0 0 0 0,1 1 0 0 0,1-1 0 0 0,-1 1 1 0 0,2 0-1 0 0,-1-1 0 0 0,1 1 0 0 0,1 0 0 0 0,0 4-86 0 0,4-11 10 0 0,0 1 1 0 0,0 0-1 0 0,1-1 0 0 0,0 1 1 0 0,0-1-1 0 0,0 0 1 0 0,0 0-1 0 0,0-1 1 0 0,1 1-1 0 0,-1-1 1 0 0,1 0-1 0 0,0 0 0 0 0,-1-1 1 0 0,1 1-1 0 0,0-1 1 0 0,0 0-1 0 0,0 0 1 0 0,0-1-1 0 0,0 1 0 0 0,0-1 1 0 0,0 0-1 0 0,0-1 1 0 0,0 1-1 0 0,0-1 1 0 0,0 0-1 0 0,3-1-10 0 0,-8 2 1 0 0,26-6 119 0 0,-1-1 0 0 0,0-1 0 0 0,-1-1 0 0 0,0-1-1 0 0,0-1 1 0 0,-1-1 0 0 0,0-1 0 0 0,-2-1 0 0 0,1-1 0 0 0,-2-1 0 0 0,0-1 0 0 0,-1-1 0 0 0,0 0 0 0 0,6-10-120 0 0,115-129 880 0 0,-139 157-879 0 0,0 0-1 0 0,0 1 1 0 0,0-1 0 0 0,0 0-1 0 0,-1 1 1 0 0,1-1 0 0 0,0 0-1 0 0,0 1 1 0 0,0-1 0 0 0,-1 1-1 0 0,1-1 1 0 0,0 1-1 0 0,-1-1 1 0 0,1 1 0 0 0,0 0-1 0 0,-1-1 1 0 0,1 1 0 0 0,-1 0-1 0 0,1 0 1 0 0,-1-1 0 0 0,0 1-1 0 0,1 0 1 0 0,-1 0 0 0 0,0 0-1 0 0,1 0 1 0 0,-1-1 0 0 0,0 1-1 0 0,0 0 1 0 0,0 0-1 0 0,1 0 1 0 0,-1 0 0 0 0,0 0-1 0 0,-1 0 1 0 0,1-1 0 0 0,0 1-1 0 0,0 0 1 0 0,0 0 0 0 0,0 0-1 0 0,-1 0 1 0 0,1 0 0 0 0,0-1-1 0 0,-1 1 1 0 0,1 0 0 0 0,0 0-1 0 0,-1 0 1 0 0,1-1-1 0 0,-1 1 1 0 0,0 0 0 0 0,0 0-1 0 0,1 5 9 0 0,-5 46-114 0 0,2 74-214 0 0,4-122 164 0 0,0 0-1 0 0,0 0 1 0 0,0 0 0 0 0,1 0-1 0 0,-1-1 1 0 0,1 1 0 0 0,0 0-1 0 0,0-1 1 0 0,0 1 0 0 0,1-1-1 0 0,-1 0 1 0 0,1 0-1 0 0,0 0 1 0 0,0 0 0 0 0,0 0-1 0 0,0 0 1 0 0,0-1 0 0 0,0 0-1 0 0,1 1 1 0 0,0-1 0 0 0,-1-1-1 0 0,1 1 1 0 0,0 0-1 0 0,0-1 1 0 0,-1 0 0 0 0,1 0-1 0 0,0 0 1 0 0,3 0 155 0 0,44 1-5351 0 0,-4-15-3720 0 0,-35 6 6312 0 0</inkml:trace>
  <inkml:trace contextRef="#ctx0" brushRef="#br0" timeOffset="264.717">2035 1 4081 0 0,'0'0'3945'0'0,"0"0"-737"0"0,0 0-756 0 0,0 0-589 0 0,0 0-502 0 0,0 0-354 0 0,0 0-168 0 0,0 0-110 0 0,0 0-128 0 0,-37 16-136 0 0,-114 55-121 0 0,33 2 164 0 0,98-57-425 0 0,13-9-58 0 0,1-3-32 0 0,0 0 0 0 0,0 0 0 0 0,1 1 0 0 0,-1 0 0 0 0,1 0 0 0 0,1 0 0 0 0,-1 1 0 0 0,1 0 0 0 0,0 0 0 0 0,0 0 0 0 0,0 0 0 0 0,1 1 0 0 0,0-1 0 0 0,-2 7 7 0 0,6-10-28 0 0,0 0 0 0 0,0-1 1 0 0,0 1-1 0 0,1-1 1 0 0,-1 1-1 0 0,1-1 1 0 0,-1 0-1 0 0,1 1 1 0 0,0-1-1 0 0,0 0 1 0 0,0 0-1 0 0,0 0 1 0 0,0-1-1 0 0,0 1 0 0 0,1 0 1 0 0,-1-1-1 0 0,0 0 1 0 0,1 1-1 0 0,-1-1 1 0 0,1 0-1 0 0,0 0 1 0 0,-1 0-1 0 0,1-1 1 0 0,0 1-1 0 0,0-1 1 0 0,-1 1-1 0 0,1-1 0 0 0,0 0 1 0 0,0 0-1 0 0,0 0 1 0 0,-1-1-1 0 0,1 1 1 0 0,1-1 27 0 0,7 2-60 0 0,64 5-387 0 0,-55-6 372 0 0,-1 1 1 0 0,0 1-1 0 0,0 0 1 0 0,0 2-1 0 0,0 0 0 0 0,-1 1 1 0 0,0 1-1 0 0,0 1 0 0 0,1 0 75 0 0,-18-6 4 0 0,0-1-1 0 0,0 0 0 0 0,0 1 1 0 0,0-1-1 0 0,0 1 0 0 0,0-1 0 0 0,0 1 1 0 0,0 0-1 0 0,0-1 0 0 0,0 1 0 0 0,0 0 1 0 0,0-1-1 0 0,0 1 0 0 0,-1 0 0 0 0,1 0 1 0 0,0 0-1 0 0,-1 0 0 0 0,1 0 1 0 0,-1 0-1 0 0,1 0 0 0 0,-1 0 0 0 0,1 0 1 0 0,-1 0-1 0 0,0 0 0 0 0,1 0 0 0 0,-1 0 1 0 0,0 0-1 0 0,0 0 0 0 0,0 0 0 0 0,0 1 1 0 0,0-1-1 0 0,0 0 0 0 0,0 0 0 0 0,0 0 1 0 0,-1 0-1 0 0,1 0 0 0 0,0 0 1 0 0,0 0-1 0 0,-1 0 0 0 0,1 0 0 0 0,-1 0 1 0 0,1 0-1 0 0,-1 0 0 0 0,0 0 0 0 0,1 0 1 0 0,-1 0-1 0 0,0 0 0 0 0,1 0 0 0 0,-1-1 1 0 0,0 1-1 0 0,0 0 0 0 0,-1 0-3 0 0,-52 33 23 0 0,41-29-241 0 0,0 0 0 0 0,0 0 1 0 0,-1-2-1 0 0,0 1 1 0 0,0-2-1 0 0,0 0 1 0 0,0 0-1 0 0,0-2 1 0 0,-7 0 217 0 0,-10-5-4700 0 0,3-7-3879 0 0,22 9 4298 0 0</inkml:trace>
  <inkml:trace contextRef="#ctx0" brushRef="#br0" timeOffset="265.717">2018 465 3009 0 0,'0'0'4163'0'0,"0"0"-327"0"0,0 0-632 0 0,34-12-691 0 0,109-38-607 0 0,0-21 1460 0 0,-127 62-3174 0 0,-1 0 1 0 0,0-1 0 0 0,0-1 0 0 0,-1 0-1 0 0,0-1 1 0 0,-1 0 0 0 0,-1-1 0 0 0,0-1-1 0 0,-1 0 1 0 0,0 0 0 0 0,-1-1 0 0 0,0-1-1 0 0,-2 0 1 0 0,0 0 0 0 0,1-2-193 0 0,-9 16-16 0 0,0 0-1 0 0,0 1 1 0 0,0-1 0 0 0,0 0 0 0 0,-1 0-1 0 0,1 0 1 0 0,0 1 0 0 0,-1-1-1 0 0,1 0 1 0 0,-1 0 0 0 0,0 1 0 0 0,0-1-1 0 0,1 0 1 0 0,-1 1 0 0 0,0-1-1 0 0,0 1 1 0 0,0-1 0 0 0,-1 1 0 0 0,1-1-1 0 0,0 1 1 0 0,0 0 0 0 0,-1 0-1 0 0,1 0 1 0 0,-1 0 0 0 0,1 0 0 0 0,-1 0-1 0 0,0 0 1 0 0,1 0 0 0 0,-1 0-1 0 0,0 1 1 0 0,1-1 0 0 0,-1 1 0 0 0,0-1-1 0 0,0 1 1 0 0,0 0 0 0 0,1-1-1 0 0,-1 1 1 0 0,0 0 0 0 0,0 0 0 0 0,0 1-1 0 0,0-1 1 0 0,1 0 0 0 0,-1 1-1 0 0,0-1 1 0 0,0 1 0 0 0,1-1 0 0 0,-1 1-1 0 0,0 0 1 0 0,1 0 0 0 0,-2 0 16 0 0,-2-1-32 0 0,-12 4-57 0 0,0 1-1 0 0,0 1 0 0 0,0 0 1 0 0,1 1-1 0 0,0 1 0 0 0,0 0 1 0 0,1 1-1 0 0,0 1 0 0 0,1 0 0 0 0,0 1 1 0 0,0 1-1 0 0,1 0 0 0 0,1 1 1 0 0,0 0-1 0 0,-10 15 90 0 0,13-18-59 0 0,0 0 1 0 0,1 1-1 0 0,0 0 1 0 0,1 1-1 0 0,0-1 1 0 0,1 1-1 0 0,0 1 1 0 0,1-1-1 0 0,0 1 1 0 0,1 0-1 0 0,0 0 1 0 0,2 1-1 0 0,-1-1 1 0 0,1 1-1 0 0,1-1 1 0 0,0 1-1 0 0,2 12 59 0 0,2-20-3 0 0,1 0-1 0 0,0 0 1 0 0,0 0-1 0 0,0-1 1 0 0,1 1-1 0 0,0-1 1 0 0,0 0-1 0 0,0 0 1 0 0,0-1-1 0 0,1 1 1 0 0,0-1-1 0 0,0-1 1 0 0,0 1 0 0 0,1-1-1 0 0,-1 0 1 0 0,1 0-1 0 0,-1-1 1 0 0,1 0-1 0 0,0 0 1 0 0,0 0-1 0 0,0-1 1 0 0,0 0-1 0 0,0-1 1 0 0,0 0 0 0 0,0 0-1 0 0,0 0 1 0 0,3-1 3 0 0,128-9-385 0 0,-93 0-2538 0 0,1-3-4172 0 0,-24 6-4111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7.4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52 508 32 0 0,'0'0'1743'0'0,"0"0"65"0"0,0 0 204 0 0,0 0 212 0 0,0 0 42 0 0,0 0-207 0 0,0 0-383 0 0,0 0-431 0 0,0 0-327 0 0,0 0-253 0 0,0 0-171 0 0,0 0-90 0 0,0 0-44 0 0,-5 13 19 0 0,3-7-359 0 0,-37 137 1299 0 0,38-137-1279 0 0,0 0 0 0 0,-1-1 0 0 0,2 1 0 0 0,-1 0 0 0 0,1 0 0 0 0,0 0 1 0 0,0 0-1 0 0,0 0 0 0 0,1-1 0 0 0,0 1 0 0 0,0 0 0 0 0,1 0 0 0 0,-1-1 0 0 0,1 1 0 0 0,1-1 0 0 0,-1 1 0 0 0,1-1 0 0 0,0 0 0 0 0,0 0 0 0 0,0 0 0 0 0,1-1 0 0 0,-1 1 0 0 0,1-1 0 0 0,0 1 0 0 0,1-1 0 0 0,-1-1 1 0 0,1 1-1 0 0,0-1 0 0 0,-1 1 0 0 0,2-1 0 0 0,-1-1 0 0 0,1 1-40 0 0,2-1 89 0 0,0-1 0 0 0,1 0 0 0 0,-1 0 0 0 0,1-1 0 0 0,-1 0 0 0 0,1-1 0 0 0,-1 0 0 0 0,0 0 0 0 0,1-1 0 0 0,-1 0 0 0 0,0 0 0 0 0,0-1 0 0 0,0 0 0 0 0,0 0 0 0 0,-1-1 0 0 0,3-2-89 0 0,174-137 584 0 0,-184 144-591 0 0,0 0 0 0 0,0-1-1 0 0,-1 1 1 0 0,1-1 0 0 0,0 1-1 0 0,0-1 1 0 0,0 1 0 0 0,0 0-1 0 0,1-1 1 0 0,-1 1 0 0 0,0-1-1 0 0,0 1 1 0 0,0-1 0 0 0,0 1-1 0 0,1 0 1 0 0,-1-1 0 0 0,0 1-1 0 0,0-1 1 0 0,1 1 0 0 0,-1-1-1 0 0,0 0 1 0 0,1 1 0 0 0,-1-1-1 0 0,1 1 1 0 0,-1-1 0 0 0,0 0-1 0 0,1 1 1 0 0,-1-1 0 0 0,1 0 0 0 0,-1 1-1 0 0,1-1 1 0 0,-1 0 0 0 0,1 0-1 0 0,-1 1 1 0 0,1-1 0 0 0,0 0-1 0 0,-1 0 1 0 0,1 0 0 0 0,-1 0-1 0 0,1 0 1 0 0,-1 0 0 0 0,1 0-1 0 0,0 0 1 0 0,-1 0 0 0 0,1 0-1 0 0,-1 0 1 0 0,1 0 0 0 0,-1 0-1 0 0,1 0 1 0 0,-1-1 0 0 0,1 1-1 0 0,-1 0 1 0 0,1 0 0 0 0,0-1-1 0 0,-1 1 1 0 0,0 0 0 0 0,1-1-1 0 0,-1 1 1 0 0,1 0 0 0 0,-1-1-1 0 0,1 1 1 0 0,-1-1 0 0 0,1 1 7 0 0,-1 6 24 0 0,0 0 0 0 0,1 1 0 0 0,0-1 1 0 0,0 0-1 0 0,0 0 0 0 0,1 0 0 0 0,0 0 1 0 0,0 0-1 0 0,1 0 0 0 0,0 0 0 0 0,0 0 1 0 0,0-1-1 0 0,1 0 0 0 0,-1 0 0 0 0,1 0 0 0 0,0 0 1 0 0,1 0-1 0 0,-1-1 0 0 0,1 1 0 0 0,0-1 1 0 0,0-1-1 0 0,1 1 0 0 0,-1-1 0 0 0,1 0 0 0 0,-1 0 1 0 0,1 0-1 0 0,0-1 0 0 0,0 0 0 0 0,0 0 1 0 0,1 0-25 0 0,1-2 110 0 0,1 1 0 0 0,-1-1 0 0 0,0 0 0 0 0,1-1 0 0 0,-1 0 0 0 0,1 0 1 0 0,-1-1-1 0 0,0 0 0 0 0,0 0 0 0 0,0-1 0 0 0,0 0 0 0 0,0 0 0 0 0,0-1 1 0 0,-1 0-1 0 0,0 0 0 0 0,0-1 0 0 0,1-1-110 0 0,5-4 99 0 0,-1 1 1 0 0,-1-2-1 0 0,0 1 1 0 0,-1-1-1 0 0,0-1 0 0 0,0 0 1 0 0,-1-1-1 0 0,-1 1 0 0 0,0-2 1 0 0,-1 1-1 0 0,0-1 1 0 0,4-14-100 0 0,-5-16-3170 0 0,-13-1-3436 0 0,2 35 60 0 0,3 5-3377 0 0</inkml:trace>
  <inkml:trace contextRef="#ctx0" brushRef="#br0" timeOffset="978.435">1135 0 12987 0 0,'0'0'1473'0'0,"0"0"-508"0"0,0 0-195 0 0,0 0 264 0 0,0 0 246 0 0,0 0 79 0 0,0 0-171 0 0,0 0-309 0 0,-9 31-235 0 0,-28 103-154 0 0,-60 256 665 0 0,87-217-1217 0 0,11-169 50 0 0,0-1-1 0 0,0-1 1 0 0,0 1-1 0 0,1 0 1 0 0,-1 0-1 0 0,1 0 0 0 0,-1-1 1 0 0,1 1-1 0 0,0 0 1 0 0,0-1-1 0 0,0 0 1 0 0,0 1-1 0 0,1-1 0 0 0,-1 0 1 0 0,1 0-1 0 0,-1-1 1 0 0,1 1-1 0 0,-1 0 0 0 0,1-1 1 0 0,0 1-1 0 0,0-1 1 0 0,0 0-1 0 0,0 0 1 0 0,0 0-1 0 0,0-1 0 0 0,0 1 1 0 0,0-1-1 0 0,0 1 1 0 0,1-1-1 0 0,-1 0 0 0 0,0 0 1 0 0,0 0-1 0 0,0-1 1 0 0,0 1-1 0 0,0-1 1 0 0,0 0-1 0 0,0 0 0 0 0,0 0 1 0 0,0 0-1 0 0,0 0 1 0 0,0-1-1 0 0,0 1 0 0 0,-1-1 1 0 0,1 0-1 0 0,-1 0 1 0 0,1 0 12 0 0,241-174-540 0 0,-202 153 381 0 0,-40 54 134 0 0,-12 27 150 0 0,7-47-122 0 0,0 0 0 0 0,1 1 1 0 0,0-1-1 0 0,1 0 0 0 0,1 1 0 0 0,0-1 0 0 0,0 1 0 0 0,1-1 0 0 0,1 4-3 0 0,2-9 16 0 0,0-1 0 0 0,0 1 1 0 0,1-1-1 0 0,0 0 0 0 0,0-1 0 0 0,0 1 1 0 0,0-1-1 0 0,1 0 0 0 0,0 0 0 0 0,0-1 1 0 0,0 1-1 0 0,0-2 0 0 0,0 1 0 0 0,1 0 1 0 0,-1-1-1 0 0,1 0 0 0 0,-1-1 0 0 0,1 0 1 0 0,0 0-1 0 0,0 0 0 0 0,0-1 0 0 0,0 0 0 0 0,-1 0 1 0 0,1 0-1 0 0,0-1 0 0 0,0 0 0 0 0,0-1 1 0 0,2 0-17 0 0,8-2 51 0 0,1-1 1 0 0,-1 0 0 0 0,0-2-1 0 0,-1 0 1 0 0,0 0 0 0 0,0-2-1 0 0,0 0 1 0 0,-1 0 0 0 0,0-2-1 0 0,-1 0 1 0 0,-1 0 0 0 0,1-2-1 0 0,-2 1 1 0 0,0-2 0 0 0,0 1-1 0 0,-1-2 1 0 0,-1 1 0 0 0,-1-2-1 0 0,8-15-51 0 0,-14 27-38 0 0,-1 1-1 0 0,0-1 0 0 0,1 0 1 0 0,-2 0-1 0 0,1 0 1 0 0,0 0-1 0 0,-1 0 0 0 0,0 0 1 0 0,0 0-1 0 0,0 0 1 0 0,-1-1-1 0 0,1 1 1 0 0,-1 0-1 0 0,0-1 0 0 0,0 1 1 0 0,0 0-1 0 0,-1 0 1 0 0,0-1-1 0 0,1 1 0 0 0,-1 0 1 0 0,-1 0-1 0 0,1 0 1 0 0,-1 0-1 0 0,0 0 0 0 0,0 0 1 0 0,0 0-1 0 0,0 0 1 0 0,0 1-1 0 0,-1-1 0 0 0,0 1 1 0 0,0 0-1 0 0,-2-3 39 0 0,-4 6-175 0 0,0-1-1 0 0,0 1 1 0 0,0 1-1 0 0,0-1 0 0 0,0 1 1 0 0,1 1-1 0 0,-1 0 1 0 0,0 0-1 0 0,1 1 1 0 0,-1 0-1 0 0,1 0 0 0 0,0 1 1 0 0,0 0-1 0 0,0 1 1 0 0,1-1-1 0 0,0 1 1 0 0,-1 1-1 0 0,2 0 0 0 0,-1 0 1 0 0,1 0-1 0 0,0 0 1 0 0,0 1-1 0 0,-4 7 176 0 0,2-6-113 0 0,0 0 0 0 0,1 1 1 0 0,0 0-1 0 0,0 0 0 0 0,1 1 0 0 0,0 0 0 0 0,1 0 1 0 0,0 1-1 0 0,1-1 0 0 0,0 1 0 0 0,1 0 0 0 0,0 0 1 0 0,0 0-1 0 0,1 0 0 0 0,1 1 0 0 0,0-1 0 0 0,0 3 113 0 0,2-11 19 0 0,-1 1-1 0 0,1-1 1 0 0,0 0 0 0 0,0 0-1 0 0,0 0 1 0 0,0 0-1 0 0,0 0 1 0 0,1-1-1 0 0,-1 1 1 0 0,1 0-1 0 0,0-1 1 0 0,0 1-1 0 0,0-1 1 0 0,0 1-1 0 0,0-1 1 0 0,1 0 0 0 0,-1 0-1 0 0,1 0 1 0 0,-1 0-1 0 0,1-1 1 0 0,0 1-1 0 0,0 0 1 0 0,0-1-1 0 0,0 0 1 0 0,0 0-1 0 0,0 0 1 0 0,1 0-19 0 0,86 14 712 0 0,-54-14-454 0 0,0-2 1 0 0,-1-2 0 0 0,0-1-1 0 0,0-2 1 0 0,0-1-1 0 0,0-2 1 0 0,-1-1 0 0 0,-1-2-1 0 0,1-1 1 0 0,-2-2 0 0 0,0-1-1 0 0,-1-1 1 0 0,-1-2-1 0 0,0-1 1 0 0,8-9-259 0 0,-23 18 35 0 0,1-2-1 0 0,-1 0 1 0 0,-1-1 0 0 0,-1 0-1 0 0,0-1 1 0 0,-1-1 0 0 0,0 0 0 0 0,-1-1-1 0 0,-1 0 1 0 0,-1 0 0 0 0,0-1-1 0 0,3-13-34 0 0,-11 29-32 0 0,1 0 0 0 0,-2 0-1 0 0,1 0 1 0 0,0-1-1 0 0,0 1 1 0 0,-1 0 0 0 0,1 0-1 0 0,-1-1 1 0 0,0 1 0 0 0,0 0-1 0 0,1-1 1 0 0,-2 1 0 0 0,1 0-1 0 0,0-1 1 0 0,0 1 0 0 0,-1 0-1 0 0,1 0 1 0 0,-1-1 0 0 0,0 1-1 0 0,0 0 1 0 0,1 0 0 0 0,-2 0-1 0 0,1 0 1 0 0,0 0 0 0 0,0 0-1 0 0,-1 0 1 0 0,1 0 0 0 0,0 0-1 0 0,-1 1 1 0 0,0-1 0 0 0,0 0-1 0 0,1 1 1 0 0,-1 0 0 0 0,0-1-1 0 0,0 1 1 0 0,0 0 0 0 0,0 0-1 0 0,0 0 1 0 0,-1 0 0 0 0,0 0 32 0 0,-7 2-111 0 0,0 0 1 0 0,-1 1 0 0 0,1 0 0 0 0,0 0-1 0 0,0 1 1 0 0,0 1 0 0 0,1 0 0 0 0,-1 0-1 0 0,1 1 1 0 0,0 0 0 0 0,0 0 0 0 0,1 1-1 0 0,-1 0 1 0 0,1 1 0 0 0,0-1 0 0 0,1 2-1 0 0,0-1 1 0 0,0 1 0 0 0,1 0 0 0 0,-1 1-1 0 0,-2 5 111 0 0,8-12-4 0 0,0-1 0 0 0,0 1-1 0 0,0-1 1 0 0,0 1-1 0 0,0 0 1 0 0,0-1-1 0 0,1 1 1 0 0,-1 0 0 0 0,0 0-1 0 0,1-1 1 0 0,0 1-1 0 0,-1 0 1 0 0,1 0-1 0 0,0 0 1 0 0,0 0 0 0 0,0-1-1 0 0,0 1 1 0 0,0 0-1 0 0,0 0 1 0 0,1 0-1 0 0,-1 0 1 0 0,1-1 0 0 0,-1 1-1 0 0,1 0 1 0 0,0 0-1 0 0,-1-1 1 0 0,1 1-1 0 0,0-1 1 0 0,0 1 0 0 0,0 0-1 0 0,0-1 1 0 0,1 0-1 0 0,-1 1 1 0 0,0-1-1 0 0,1 0 1 0 0,-1 0 0 0 0,1 1-1 0 0,-1-1 1 0 0,1 0-1 0 0,-1 0 1 0 0,1-1-1 0 0,0 1 1 0 0,-1 0 0 0 0,1-1-1 0 0,0 1 1 0 0,0-1-1 0 0,-1 1 1 0 0,1-1-1 0 0,0 0 1 0 0,0 1 0 0 0,0-1-1 0 0,0 0 1 0 0,1-1 4 0 0,179 1 341 0 0,-74-7 950 0 0,-107 9-1261 0 0,1 0-1 0 0,-1 0 1 0 0,0-1 0 0 0,0 1-1 0 0,0 1 1 0 0,0-1 0 0 0,0 0-1 0 0,0 0 1 0 0,0 0 0 0 0,-1 0-1 0 0,1 1 1 0 0,-1-1-1 0 0,0 0 1 0 0,1 0 0 0 0,-1 1-1 0 0,0-1 1 0 0,-1 0 0 0 0,1 1-1 0 0,0-1 1 0 0,0 0 0 0 0,-1 0-1 0 0,0 1 1 0 0,1-1 0 0 0,-1 0-1 0 0,0 0 1 0 0,-1 2-30 0 0,-4 14 88 0 0,4-15-101 0 0,-1 0-1 0 0,1 0 0 0 0,1 0 1 0 0,-1 1-1 0 0,0-1 0 0 0,1 0 0 0 0,0 1 1 0 0,0 0-1 0 0,0-1 0 0 0,0 1 0 0 0,1 0 1 0 0,-1-1-1 0 0,1 1 0 0 0,0 0 1 0 0,0-1-1 0 0,0 1 0 0 0,1 0 0 0 0,-1 0 1 0 0,1-1-1 0 0,0 1 0 0 0,0 0 0 0 0,0-1 1 0 0,0 1-1 0 0,1-1 0 0 0,-1 0 1 0 0,1 1-1 0 0,0-1 0 0 0,0 0 0 0 0,0 0 1 0 0,1 0-1 0 0,-1 0 0 0 0,2 1 14 0 0,133 39-89 0 0,-119-43 248 0 0,-1 0 0 0 0,1-1 0 0 0,-1-1 0 0 0,0-1 0 0 0,0 0 0 0 0,0-1 0 0 0,0-1 1 0 0,0-1-1 0 0,-1 0 0 0 0,0-1 0 0 0,-1-1 0 0 0,1 0 0 0 0,-1-1 0 0 0,-1-1 0 0 0,0 0 0 0 0,0-1 0 0 0,-1 0 0 0 0,0-2 0 0 0,-1 1 1 0 0,-1-1-1 0 0,0-1 0 0 0,0 0 0 0 0,-2 0 0 0 0,4-8-159 0 0,-9 16 36 0 0,0 0-1 0 0,-1 0 1 0 0,0 0 0 0 0,0-1-1 0 0,0 0 1 0 0,-1 1 0 0 0,0-1-1 0 0,0 0 1 0 0,-1 0 0 0 0,1 0-1 0 0,-2-1 1 0 0,1 1 0 0 0,-1 0-1 0 0,0 0 1 0 0,0 0 0 0 0,-2-6-36 0 0,-1 10-21 0 0,0 0 0 0 0,-1 0 1 0 0,1 0-1 0 0,-1 1 0 0 0,0-1 1 0 0,0 1-1 0 0,1 0 0 0 0,-2 0 1 0 0,1 1-1 0 0,0-1 0 0 0,0 1 1 0 0,0 0-1 0 0,-1 0 0 0 0,1 0 1 0 0,0 0-1 0 0,-1 1 0 0 0,1 0 1 0 0,-1 0-1 0 0,1 0 0 0 0,-1 0 1 0 0,1 1-1 0 0,0 0 0 0 0,-1 0 1 0 0,1 0-1 0 0,0 0 0 0 0,0 1 1 0 0,0-1-1 0 0,-1 1 0 0 0,2 0 1 0 0,-1 1-1 0 0,0-1 0 0 0,-1 2 21 0 0,-7 3-60 0 0,0 1-1 0 0,1 0 1 0 0,-1 1-1 0 0,2 0 1 0 0,-1 1-1 0 0,2 0 1 0 0,-1 1-1 0 0,1 0 1 0 0,1 0 0 0 0,0 1-1 0 0,1 0 1 0 0,0 1-1 0 0,0 0 1 0 0,2 0-1 0 0,-1 0 1 0 0,2 0-1 0 0,0 1 1 0 0,0 0-1 0 0,2 0 1 0 0,-1 0-1 0 0,2 0 1 0 0,0 0-1 0 0,0 0 1 0 0,2 0-1 0 0,0 0 1 0 0,1 7 60 0 0,0-13-33 0 0,0 0-1 0 0,0-1 1 0 0,0 1 0 0 0,2 0 0 0 0,-1-1-1 0 0,0 1 1 0 0,1-1 0 0 0,1 0-1 0 0,-1 0 1 0 0,1-1 0 0 0,0 0 0 0 0,1 1-1 0 0,-1-2 1 0 0,1 1 0 0 0,1-1 0 0 0,-1 1-1 0 0,1-2 1 0 0,-1 1 0 0 0,1-1-1 0 0,1 0 1 0 0,-1 0 0 0 0,0-1 0 0 0,1 0-1 0 0,3 0 34 0 0,95 24-1655 0 0,-6-24-3807 0 0,-72-6-645 0 0,-9 0-2911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4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380 280 3521 0 0,'0'0'1732'0'0,"0"0"-316"0"0,0 0-107 0 0,0 0 63 0 0,0 0 51 0 0,0 0-73 0 0,0 0-170 0 0,0 0-160 0 0,0 0-112 0 0,0 0-112 0 0,0 0-101 0 0,-14-8-107 0 0,-44-26-113 0 0,56 32-432 0 0,-1 1 1 0 0,1 0-1 0 0,-1 0 0 0 0,1 0 0 0 0,-1 0 1 0 0,0 1-1 0 0,1-1 0 0 0,-1 1 0 0 0,0 0 0 0 0,1-1 1 0 0,-1 1-1 0 0,0 1 0 0 0,1-1 0 0 0,-1 0 1 0 0,0 0-1 0 0,1 1 0 0 0,-1 0 0 0 0,1-1 0 0 0,-1 1 1 0 0,1 0-1 0 0,-1 0 0 0 0,1 1 0 0 0,-1-1 1 0 0,1 0-1 0 0,0 1 0 0 0,0-1 0 0 0,-2 2-43 0 0,-6 4 111 0 0,-178 120 257 0 0,187-127-369 0 0,0 0 0 0 0,-1 1 0 0 0,1-1 0 0 0,0 1 0 0 0,0-1 0 0 0,0 1 0 0 0,0-1 0 0 0,0 1-1 0 0,0 0 1 0 0,0 0 0 0 0,0-1 0 0 0,0 1 0 0 0,1 0 0 0 0,-1 0 0 0 0,0 0 0 0 0,0 0 0 0 0,1 0 0 0 0,-1 0 0 0 0,1 0 0 0 0,-1 0 0 0 0,1 0 0 0 0,-1 0 0 0 0,1 0 0 0 0,-1 1 0 0 0,1-1 0 0 0,0 0 0 0 0,0 0 0 0 0,0 0 0 0 0,0 1 0 0 0,0-1 0 0 0,0 0 0 0 0,0 0 0 0 0,0 0-1 0 0,0 1 1 0 0,0-1 0 0 0,1 0 0 0 0,-1 0 0 0 0,0 0 0 0 0,1 0 0 0 0,-1 0 0 0 0,1 1 0 0 0,-1-1 0 0 0,1 0 0 0 0,0 0 0 0 0,-1 0 0 0 0,1-1 0 0 0,0 1 0 0 0,0 0 0 0 0,0 0 0 0 0,0 0 0 0 0,-1 0 0 0 0,1-1 0 0 0,0 1 0 0 0,0 0 0 0 0,1-1 0 0 0,-1 1 0 0 0,0-1 0 0 0,0 1 0 0 0,0-1 0 0 0,145 40 239 0 0,-45 15-32 0 0,-98-53-152 0 0,-1 1 0 0 0,1 0 0 0 0,0 0 0 0 0,-1 0 0 0 0,0 0-1 0 0,0 0 1 0 0,0 0 0 0 0,0 1 0 0 0,0-1 0 0 0,-1 0 0 0 0,1 1 0 0 0,-1 0 0 0 0,0-1-1 0 0,0 1 1 0 0,0 0 0 0 0,-1 0 0 0 0,1-1 0 0 0,-1 1 0 0 0,0 0 0 0 0,0 0 0 0 0,0 0 0 0 0,-1 0-1 0 0,1-1 1 0 0,-1 1 0 0 0,0 0 0 0 0,0 0 0 0 0,0-1 0 0 0,-2 3-54 0 0,-3 5 73 0 0,-1 0 1 0 0,0 0 0 0 0,-1-1-1 0 0,0 0 1 0 0,-1-1-1 0 0,0 0 1 0 0,0 0-1 0 0,-1-1 1 0 0,0 0 0 0 0,-1-1-1 0 0,1 0 1 0 0,-2-1-1 0 0,1 0 1 0 0,-10 4-74 0 0,0 1-34 0 0,10-4-258 0 0,0-2 0 0 0,-1 1 0 0 0,1-1 0 0 0,-1-1 0 0 0,-1 0 0 0 0,1-1 0 0 0,0 0 0 0 0,-1-1 0 0 0,1-1-1 0 0,-2 0 293 0 0,14-1-317 0 0,0 0 0 0 0,-1-1 0 0 0,1 1 0 0 0,0-1 0 0 0,-1 1 0 0 0,1-1 0 0 0,0 1 0 0 0,0-1 0 0 0,-1 1 0 0 0,1-1 0 0 0,0 1 0 0 0,0-1 0 0 0,0 1 0 0 0,0-1 0 0 0,0 0 0 0 0,-1 1 0 0 0,1-1 0 0 0,0 1 0 0 0,0-1 0 0 0,1 1 0 0 0,-1-1 0 0 0,0 1 0 0 0,0-1 0 0 0,0 0 0 0 0,0 1 0 0 0,0-1 0 0 0,1 1 0 0 0,-1-1 0 0 0,0 1 0 0 0,0-1 0 0 0,1 1 0 0 0,-1-1 0 0 0,0 1 0 0 0,1 0 0 0 0,-1-1 0 0 0,0 1 0 0 0,1-1 0 0 0,-1 1 0 0 0,1 0 0 0 0,-1-1 0 0 0,1 1 0 0 0,-1 0 0 0 0,1-1 0 0 0,-1 1 0 0 0,1 0 0 0 0,-1 0 0 0 0,1 0 0 0 0,-1-1-1 0 0,1 1 318 0 0,7-7-3863 0 0</inkml:trace>
  <inkml:trace contextRef="#ctx0" brushRef="#br0" timeOffset="266.537">545 487 6441 0 0,'0'0'1638'0'0,"0"0"-300"0"0,0 0 91 0 0,0 0 233 0 0,0 0-4 0 0,0 0-170 0 0,0 0-261 0 0,0 0-280 0 0,0 0-208 0 0,12 32-173 0 0,36 98-129 0 0,-11-76 142 0 0,-30-51-473 0 0,0 1 14 0 0,1 0 0 0 0,0-1-1 0 0,0 0 1 0 0,0-1 0 0 0,0 0 0 0 0,0 0-1 0 0,0-1 1 0 0,1 1 0 0 0,-1-2 0 0 0,0 1-1 0 0,1-2 1 0 0,-1 1 0 0 0,1-1 0 0 0,-1 0 0 0 0,0 0-1 0 0,0-1 1 0 0,0 0 0 0 0,0-1 0 0 0,0 0-1 0 0,0 0 1 0 0,0-1 0 0 0,-1 0 0 0 0,0 0-1 0 0,0-1 1 0 0,0 1 0 0 0,0-2 0 0 0,-1 1-1 0 0,0-1 1 0 0,0 0 0 0 0,0 0 0 0 0,3-5-120 0 0,16-16 12 0 0,-1-2 1 0 0,-1-1 0 0 0,-2-1-1 0 0,-1-1 1 0 0,-1 0 0 0 0,-2-1-1 0 0,-1-1 1 0 0,2-12-13 0 0,-8 18-2916 0 0,-10 26 472 0 0,0 2-1444 0 0,0 0-2226 0 0,0 0-2593 0 0</inkml:trace>
  <inkml:trace contextRef="#ctx0" brushRef="#br0" timeOffset="777.891">1155 796 376 0 0,'0'0'2195'0'0,"0"0"263"0"0,0 0 256 0 0,0 0-144 0 0,0 0-362 0 0,0 0-381 0 0,0 0-328 0 0,0 0-268 0 0,0 0-218 0 0,0 0-157 0 0,0 0-101 0 0,0 0-57 0 0,0 0-58 0 0,27-18-34 0 0,87-55-39 0 0,-53 21 530 0 0,-50 37-815 0 0,16-21-53 0 0,-1 0 1 0 0,-3-2 0 0 0,-1 0-1 0 0,-1-1 1 0 0,8-25-230 0 0,-25 54-50 0 0,-1-1 1 0 0,1 1 0 0 0,-2-1-1 0 0,1 1 1 0 0,-1-1-1 0 0,-1 0 1 0 0,0 0-1 0 0,-1 0 1 0 0,0 0-1 0 0,0 0 1 0 0,-1 0 49 0 0,1 10-35 0 0,-1 0 1 0 0,1-1-1 0 0,0 1 0 0 0,-1 0 1 0 0,1-1-1 0 0,-1 1 0 0 0,0 0 1 0 0,1-1-1 0 0,-1 1 0 0 0,0 0 1 0 0,0 0-1 0 0,0 0 0 0 0,1 0 1 0 0,-1 0-1 0 0,0 0 0 0 0,-1 0 1 0 0,1 0-1 0 0,0 0 0 0 0,0 0 1 0 0,0 1-1 0 0,0-1 0 0 0,-1 0 1 0 0,1 1-1 0 0,0-1 0 0 0,-1 1 1 0 0,1-1-1 0 0,0 1 0 0 0,-1 0 1 0 0,1 0-1 0 0,-1-1 1 0 0,1 1-1 0 0,-1 0 0 0 0,1 0 1 0 0,0 0-1 0 0,-1 1 0 0 0,1-1 1 0 0,-1 0-1 0 0,1 0 0 0 0,0 1 1 0 0,-1-1-1 0 0,1 1 35 0 0,-53 27-889 0 0,49-23 868 0 0,1-1 1 0 0,-1 0-1 0 0,1 1 1 0 0,0 0-1 0 0,0 0 1 0 0,0 0-1 0 0,1 1 1 0 0,0-1-1 0 0,0 1 1 0 0,0-1-1 0 0,0 1 1 0 0,1 0-1 0 0,0 0 1 0 0,1 1-1 0 0,-1-1 1 0 0,1 0-1 0 0,0 0 1 0 0,1 1-1 0 0,-1-1 1 0 0,1 0-1 0 0,1 3 21 0 0,1-5 18 0 0,0 0 0 0 0,1-1 1 0 0,0 0-1 0 0,0 1 0 0 0,0-1 0 0 0,0 0 0 0 0,0-1 0 0 0,0 1 0 0 0,1 0 0 0 0,0-1 0 0 0,-1 0 0 0 0,1 0 1 0 0,0 0-1 0 0,0 0 0 0 0,0-1 0 0 0,0 1 0 0 0,0-1 0 0 0,0 0 0 0 0,1 0 0 0 0,2 0-18 0 0,-7-1 1 0 0,50 11 123 0 0,-37-9-87 0 0,0 0-1 0 0,0 1 1 0 0,0 1-1 0 0,0 0 1 0 0,-1 0-1 0 0,0 1 1 0 0,0 1-1 0 0,0 0 0 0 0,0 1 1 0 0,-1 0-1 0 0,7 6-36 0 0,-14-6 58 0 0,-1-1-1 0 0,0 1 0 0 0,-1 0 0 0 0,1 0 0 0 0,-1 0 0 0 0,-1 0 0 0 0,1 0 0 0 0,-1 1 0 0 0,0-1 0 0 0,-1 1 1 0 0,0-1-1 0 0,0 0 0 0 0,-1 1 0 0 0,1-1 0 0 0,-3 6-57 0 0,2 6 57 0 0,-21 68 108 0 0,2-20-3516 0 0,20-61 667 0 0,0-5-1371 0 0,0 0-3560 0 0,0-1 1898 0 0</inkml:trace>
  <inkml:trace contextRef="#ctx0" brushRef="#br0" timeOffset="1463.916">1922 310 648 0 0,'0'0'1723'0'0,"0"0"278"0"0,0 0 380 0 0,0 0 175 0 0,0 0-146 0 0,0 0-321 0 0,0 0-298 0 0,0 0-233 0 0,0 0-220 0 0,0 0-185 0 0,0 0-161 0 0,0 0-123 0 0,0 0-92 0 0,30-3-61 0 0,93-12-105 0 0,-119 15-564 0 0,1 0 0 0 0,-1-1 1 0 0,0 1-1 0 0,0-1 0 0 0,0 0 0 0 0,0 0 0 0 0,0-1 1 0 0,0 1-1 0 0,0-1 0 0 0,0 0 0 0 0,0 0 0 0 0,-1 0 0 0 0,1 0 1 0 0,-1-1-1 0 0,1 0 0 0 0,-1 1 0 0 0,0-1 0 0 0,0 0 1 0 0,1-2-48 0 0,6-7 110 0 0,-1 3-113 0 0,0 0 0 0 0,0 0 0 0 0,-1-1 0 0 0,-1-1 0 0 0,0 1-1 0 0,0-1 1 0 0,-1-1 0 0 0,0 1 0 0 0,-1-1 0 0 0,-1 0 0 0 0,0 0 0 0 0,0 0 0 0 0,-1 0 0 0 0,0-1 0 0 0,-2 0 0 0 0,2-11 3 0 0,-4 22-70 0 0,1 0 0 0 0,-1 0 0 0 0,1 0 1 0 0,-1 0-1 0 0,1 0 0 0 0,-1 0 1 0 0,0 0-1 0 0,0 0 0 0 0,0 1 1 0 0,0-1-1 0 0,0 0 0 0 0,-1 1 0 0 0,1-1 1 0 0,0 0-1 0 0,-1 1 0 0 0,1 0 1 0 0,-1-1-1 0 0,0 1 0 0 0,1 0 1 0 0,-1 0-1 0 0,0 0 0 0 0,0 0 0 0 0,0 0 1 0 0,1 0-1 0 0,-1 1 0 0 0,0-1 1 0 0,0 1-1 0 0,0-1 0 0 0,0 1 1 0 0,0 0-1 0 0,0-1 0 0 0,-1 1 0 0 0,1 0 1 0 0,0 0-1 0 0,0 1 0 0 0,0-1 1 0 0,0 0-1 0 0,0 1 0 0 0,0-1 1 0 0,0 1-1 0 0,0 0 0 0 0,1-1 0 0 0,-1 1 1 0 0,0 0-1 0 0,0 0 0 0 0,0 0 1 0 0,1 1-1 0 0,-1-1 0 0 0,1 0 1 0 0,-1 1-1 0 0,1-1 0 0 0,-1 1 0 0 0,0 0 70 0 0,-8 14-63 0 0,1 1-1 0 0,0 1 0 0 0,1-1 0 0 0,1 1 0 0 0,0 0 0 0 0,2 1 1 0 0,0-1-1 0 0,1 1 0 0 0,1 0 0 0 0,0 1 0 0 0,2-1 0 0 0,0 0 0 0 0,1 0 1 0 0,2 1-1 0 0,0 2 64 0 0,-2-6-17 0 0,16 311 370 0 0,-14-240-244 0 0,-12 164 15 0 0,9-241-107 0 0,-1 0 0 0 0,0 0 0 0 0,-1-1 0 0 0,0 1 0 0 0,0-1 0 0 0,-1 1 0 0 0,-1-1 0 0 0,1 0 0 0 0,-1 0 0 0 0,-1-1 0 0 0,0 0 0 0 0,0 0 0 0 0,0 0 0 0 0,-1-1 0 0 0,0 0 0 0 0,-1 0 0 0 0,1 0 0 0 0,-9 4-17 0 0,2-2-42 0 0,0-1 1 0 0,0-1 0 0 0,-1-1-1 0 0,0 0 1 0 0,0 0 0 0 0,-1-2-1 0 0,0 0 1 0 0,1 0 0 0 0,-1-2-1 0 0,-15 1 42 0 0,29-3 11 0 0,1 0 0 0 0,-1 0 0 0 0,0 0-1 0 0,0-1 1 0 0,1 1 0 0 0,-1-1 0 0 0,0 1-1 0 0,1-1 1 0 0,-1 0 0 0 0,0 1-1 0 0,1-1 1 0 0,-1 0 0 0 0,1 0 0 0 0,-1 0-1 0 0,1 0 1 0 0,0 0 0 0 0,-1 0 0 0 0,1-1-1 0 0,0 1 1 0 0,0 0 0 0 0,0-1 0 0 0,0 1-1 0 0,0-1 1 0 0,0 1 0 0 0,0-1 0 0 0,0 1-1 0 0,1-1 1 0 0,-1 0 0 0 0,1 1 0 0 0,-1-1-1 0 0,1 0 1 0 0,-1 0 0 0 0,1 1 0 0 0,0-1-1 0 0,0 0 1 0 0,0 0 0 0 0,0 1-1 0 0,0-1 1 0 0,1 0-11 0 0,15-69 704 0 0,38-42 394 0 0,107-186 59 0 0,-139 265-1100 0 0,2 1 0 0 0,2 1 0 0 0,1 1 0 0 0,1 2-1 0 0,13-10-56 0 0,-21 37-3322 0 0,-11 14-7289 0 0,-7-8 502 0 0</inkml:trace>
  <inkml:trace contextRef="#ctx0" brushRef="#br0" timeOffset="2433.897">2541 505 6977 0 0,'0'0'2630'0'0,"0"0"-711"0"0,0 0-278 0 0,0 0-45 0 0,0 0-174 0 0,0 0-263 0 0,0 0-194 0 0,0 0-182 0 0,0 0-179 0 0,0 0-142 0 0,0 0-161 0 0,0 0-110 0 0,-10-3-69 0 0,-30-8-43 0 0,37 11-72 0 0,-1 0 0 0 0,1 0 0 0 0,0 0 0 0 0,0 1 0 0 0,0-1 1 0 0,0 1-1 0 0,0 0 0 0 0,0 0 0 0 0,1 0 0 0 0,-1 0 0 0 0,0 0 0 0 0,0 1 0 0 0,1-1 0 0 0,-1 1 0 0 0,1 0 0 0 0,-1 0 0 0 0,1 0 0 0 0,0 0 1 0 0,-1 1-8 0 0,-5 3 16 0 0,-2-1-38 0 0,1 2 1 0 0,-1-1-1 0 0,1 1 1 0 0,1 0-1 0 0,-1 1 1 0 0,1 0-1 0 0,1 0 0 0 0,-1 1 1 0 0,2 0-1 0 0,-1 0 1 0 0,1 1-1 0 0,0 0 1 0 0,1 0-1 0 0,0 0 1 0 0,1 0-1 0 0,0 1 0 0 0,1 0 1 0 0,0 0-1 0 0,-1 6 22 0 0,5-14 11 0 0,1 0 0 0 0,-1 0 0 0 0,1 0 0 0 0,-1 0 0 0 0,1 0 0 0 0,0 0 0 0 0,0-1 0 0 0,0 1 0 0 0,1-1 0 0 0,-1 1 0 0 0,1-1 0 0 0,-1 0 0 0 0,1 0 0 0 0,0 0 0 0 0,0 0 0 0 0,-1-1 0 0 0,1 1 0 0 0,1-1 0 0 0,-1 0 0 0 0,0 0 0 0 0,0 0 0 0 0,0 0 0 0 0,1 0 0 0 0,-1-1 0 0 0,0 1 0 0 0,0-1 0 0 0,1 0 0 0 0,-1 0 0 0 0,1 0 0 0 0,-1 0 0 0 0,0-1 0 0 0,0 0 0 0 0,1 1 0 0 0,-1-1 0 0 0,0 0 0 0 0,0 0 0 0 0,0-1 0 0 0,0 1-1 0 0,1-1-10 0 0,16-10 349 0 0,-1 0 0 0 0,-1-2 0 0 0,0 0 0 0 0,0-1 0 0 0,-1 0 0 0 0,-1-2 0 0 0,12-15-349 0 0,56-53 850 0 0,-83 84-851 0 0,-1 0-1 0 0,1 0 1 0 0,-1 0-1 0 0,1 0 0 0 0,0 0 1 0 0,-1 0-1 0 0,1 1 1 0 0,0-1-1 0 0,0 0 1 0 0,0 0-1 0 0,0 1 1 0 0,0-1-1 0 0,-1 1 1 0 0,1-1-1 0 0,0 1 1 0 0,0-1-1 0 0,0 1 0 0 0,0-1 1 0 0,1 1-1 0 0,-1 0 1 0 0,0 0-1 0 0,0-1 1 0 0,0 1-1 0 0,0 0 1 0 0,0 0-1 0 0,0 0 1 0 0,0 0-1 0 0,0 0 1 0 0,0 1-1 0 0,1-1 0 0 0,-1 0 1 0 0,0 0-1 0 0,0 1 1 0 0,0-1-1 0 0,0 1 1 0 0,0-1-1 0 0,0 1 1 0 0,0-1-1 0 0,0 1 1 0 0,-1-1-1 0 0,1 1 0 0 0,0 0 1 0 0,0 0-1 0 0,0-1 1 0 0,-1 1-1 0 0,1 0 1 0 0,0 0-1 0 0,-1 0 1 0 0,1 0-1 0 0,-1 0 1 0 0,1 0-1 0 0,-1 0 1 0 0,1 0-1 0 0,-1 0 0 0 0,0 0 1 0 0,1 0-1 0 0,-1 0 1 0 0,0 0 1 0 0,7 58-89 0 0,-7-54 68 0 0,-1 0-1 0 0,1 0 1 0 0,0 0 0 0 0,1 0 0 0 0,-1 0 0 0 0,1 1 0 0 0,0-1 0 0 0,0-1 0 0 0,0 1-1 0 0,1 0 1 0 0,0 0 0 0 0,0 0 0 0 0,0-1 0 0 0,0 1 0 0 0,1-1 0 0 0,0 0 0 0 0,0 1-1 0 0,0-1 1 0 0,0-1 0 0 0,1 1 0 0 0,-1 0 0 0 0,1-1 0 0 0,0 0 0 0 0,3 3 21 0 0,-1-3 5 0 0,0 0 0 0 0,0-1 0 0 0,0 1 0 0 0,1-1 0 0 0,-1 0 0 0 0,0-1 0 0 0,1 0 0 0 0,-1 0 1 0 0,1 0-1 0 0,0-1 0 0 0,-1 0 0 0 0,1 0 0 0 0,0 0 0 0 0,-1-1 0 0 0,1 0 0 0 0,-1 0 0 0 0,1-1 0 0 0,-1 0 0 0 0,0 0 1 0 0,0-1-1 0 0,0 1 0 0 0,5-4-5 0 0,100-71 563 0 0,-92 61-460 0 0,0 1-1 0 0,2 0 1 0 0,0 1 0 0 0,0 2 0 0 0,1 0 0 0 0,1 1 0 0 0,0 2 0 0 0,0 0 0 0 0,12-2-103 0 0,-34 10 1 0 0,0 1-1 0 0,0 0 1 0 0,0 0-1 0 0,0 0 1 0 0,0-1-1 0 0,0 1 1 0 0,0 0-1 0 0,0 0 1 0 0,0 0-1 0 0,0 0 0 0 0,0 1 1 0 0,-1-1-1 0 0,1 0 1 0 0,0 0-1 0 0,0 0 1 0 0,0 1-1 0 0,0-1 1 0 0,0 1-1 0 0,0-1 1 0 0,-1 0-1 0 0,1 1 1 0 0,0 0-1 0 0,0-1 0 0 0,-1 1 1 0 0,1-1-1 0 0,0 1 1 0 0,-1 0-1 0 0,1-1 1 0 0,0 1-1 0 0,-1 0 1 0 0,1 0-1 0 0,-1 0 1 0 0,1-1-1 0 0,-1 1 1 0 0,0 0-1 0 0,1 0 0 0 0,-1 0 1 0 0,0 0-1 0 0,0 0 1 0 0,0 0-1 0 0,1 0 1 0 0,-1 0-1 0 0,0-1 1 0 0,0 1-1 0 0,0 0 1 0 0,0 0-1 0 0,-1 0 1 0 0,1 0-1 0 0,0 0 0 0 0,0 0 1 0 0,-1 0-1 0 0,1 0 0 0 0,-28 0 347 0 0,-79-16-207 0 0,102 14-168 0 0,0 1 1 0 0,-1 0-1 0 0,1 0 0 0 0,-1 1 1 0 0,1 0-1 0 0,0 0 0 0 0,-1 0 0 0 0,1 0 1 0 0,0 1-1 0 0,0 0 0 0 0,0 0 1 0 0,0 0-1 0 0,0 1 0 0 0,1-1 0 0 0,-1 1 1 0 0,1 0-1 0 0,-1 1 0 0 0,1-1 0 0 0,0 1 1 0 0,0 0-1 0 0,1 0 0 0 0,-1 0 1 0 0,1 0-1 0 0,0 1 0 0 0,0-1 0 0 0,0 1 1 0 0,1 0-1 0 0,-1-1 0 0 0,1 2 1 0 0,1-1-1 0 0,-1 0 0 0 0,1 0 0 0 0,-1 0 1 0 0,1 1-1 0 0,1-1 0 0 0,-1 0 1 0 0,1 1-1 0 0,0-1 0 0 0,0 1 0 0 0,1-1 1 0 0,0 0-1 0 0,0 3 28 0 0,5 1-26 0 0,0 0 0 0 0,1-1 0 0 0,0 0 1 0 0,0 0-1 0 0,0-1 0 0 0,1 0 0 0 0,1 0 0 0 0,-1 0 1 0 0,1-1-1 0 0,0-1 0 0 0,0 0 0 0 0,1 0 0 0 0,-1 0 0 0 0,2-1 27 0 0,14 4 90 0 0,1 0 0 0 0,0-1 0 0 0,1-2 0 0 0,0 0 0 0 0,0-2 0 0 0,0-1 0 0 0,0-1 0 0 0,0-2 0 0 0,0 0 0 0 0,0-2 0 0 0,0-1 0 0 0,0-1 0 0 0,-1-1 0 0 0,0-1 0 0 0,0-2 0 0 0,-1-1 0 0 0,0 0 0 0 0,0-2 0 0 0,-1-1 0 0 0,9-7-91 0 0,0-1 122 0 0,-1-1 1 0 0,-1-1-1 0 0,0-2 1 0 0,-2-1-1 0 0,9-12-122 0 0,-4 5 21 0 0,-33 32-20 0 0,5-4 0 0 0,1 0 0 0 0,-1 0 0 0 0,-1-1 0 0 0,1 0 0 0 0,-1 0 0 0 0,0-1 1 0 0,0 0-1 0 0,0 1 0 0 0,-1-2 0 0 0,0 1 0 0 0,-1 0 0 0 0,0-1 0 0 0,0 0 1 0 0,0 1-1 0 0,1-8-1 0 0,-6 13-18 0 0,1 0 0 0 0,0 1 0 0 0,-1-1 1 0 0,1 0-1 0 0,-1 1 0 0 0,0-1 0 0 0,0 0 0 0 0,1 1 1 0 0,-1 0-1 0 0,0 0 0 0 0,0-1 0 0 0,0 1 1 0 0,0 0-1 0 0,0 0 0 0 0,-1 1 0 0 0,1-1 0 0 0,0 0 1 0 0,0 1-1 0 0,-1-1 0 0 0,1 1 0 0 0,0 0 1 0 0,0 0-1 0 0,-1 0 0 0 0,1 0 0 0 0,0 0 0 0 0,-1 0 1 0 0,1 1-1 0 0,0-1 0 0 0,0 1 0 0 0,-2 0 18 0 0,-15 3-125 0 0,0 1-1 0 0,0 1 0 0 0,1 1 0 0 0,0 0 0 0 0,1 1 1 0 0,-1 1-1 0 0,2 1 0 0 0,-1 1 0 0 0,1 0 1 0 0,1 0-1 0 0,0 2 0 0 0,1 0 0 0 0,0 1 1 0 0,1 0-1 0 0,0 1 0 0 0,1 0 0 0 0,0 3 126 0 0,8-14-8 0 0,0 0-1 0 0,0 1 0 0 0,1 0 0 0 0,-1-1 1 0 0,1 1-1 0 0,0 0 0 0 0,1 0 0 0 0,-1 1 0 0 0,1-1 1 0 0,0 1-1 0 0,0-1 0 0 0,1 1 0 0 0,0-1 1 0 0,0 1-1 0 0,0 0 0 0 0,0 0 0 0 0,1-1 0 0 0,0 1 1 0 0,0 0-1 0 0,1 0 0 0 0,0 0 0 0 0,0-1 1 0 0,0 1-1 0 0,1 0 0 0 0,-1-1 0 0 0,1 1 0 0 0,1-1 1 0 0,-1 0-1 0 0,1 0 0 0 0,0 0 0 0 0,0 0 1 0 0,0 0-1 0 0,1 0 0 0 0,-1-1 0 0 0,1 0 0 0 0,2 2 9 0 0,20 8-12 0 0,1 0-1 0 0,1-2 0 0 0,0-1 0 0 0,0-1 1 0 0,1-2-1 0 0,0-1 0 0 0,1-1 1 0 0,-1-1-1 0 0,1-2 0 0 0,0 0 0 0 0,12-3 13 0 0,51 4-1061 0 0,-32-4-3787 0 0,-43 0 1659 0 0,3 0-6566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1 7066 0 0,'0'0'1480'0'0,"0"0"-441"0"0,0 0-35 0 0,0 0 244 0 0,0 0 190 0 0,0 0-22 0 0,0 0-290 0 0,0 0-363 0 0,0 0-259 0 0,0 0-188 0 0,0 0-131 0 0,-3 24-106 0 0,-11 106-155 0 0,6-97-1773 0 0,1-22-8067 0 0,5-11 4093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6617 0 0,'0'0'2929'0'0,"0"0"-1649"0"0,0 0-448 0 0,0 0-231 0 0,0 0-193 0 0,0 0-256 0 0,0 0-400 0 0,0 0-248 0 0,0 0-281 0 0,0 0-479 0 0,0 0-960 0 0,0 0-1561 0 0,0 0-272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3.5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 0 4401 0 0,'0'0'1828'0'0,"0"0"-241"0"0,0 0-64 0 0,0 0-25 0 0,0 0-154 0 0,0 0-214 0 0,0 0-214 0 0,0 0-184 0 0,0 0-130 0 0,0 0-116 0 0,0 0-116 0 0,0 0-105 0 0,0 0-63 0 0,-30 16-44 0 0,-90 50-15 0 0,77-31 59 0 0,43-30-200 0 0,1 0-9 0 0,0-1 0 0 0,0 0 0 0 0,0 0 0 0 0,1 0 0 0 0,0 0 0 0 0,-1 0 0 0 0,1 0 0 0 0,1 0 0 0 0,-1 0 0 0 0,1-1 1 0 0,-1 1-1 0 0,1-1 0 0 0,0 0 0 0 0,0 0 0 0 0,0 0 0 0 0,1 0 0 0 0,-1 0 0 0 0,1-1 0 0 0,0 0 0 0 0,-1 1 0 0 0,1-1 0 0 0,0-1 0 0 0,0 1 0 0 0,0 0 0 0 0,1-1 0 0 0,-1 0 0 0 0,1 0 7 0 0,6 4-4 0 0,-9-4 6 0 0,11 3 11 0 0,-1 1 1 0 0,0 1-1 0 0,-1-1 1 0 0,1 2-1 0 0,-1 0 1 0 0,0 0-1 0 0,-1 1 1 0 0,0 0-1 0 0,0 1 1 0 0,-1 0-1 0 0,0 0 1 0 0,0 1-1 0 0,-1 0 1 0 0,6 10-14 0 0,-13-17 61 0 0,0 0 0 0 0,0 1 0 0 0,0-1 1 0 0,0 0-1 0 0,-1 0 0 0 0,1 1 0 0 0,-1-1 0 0 0,0 1 1 0 0,0-1-1 0 0,0 0 0 0 0,0 1 0 0 0,-1-1 0 0 0,1 0 1 0 0,-1 1-1 0 0,0-1 0 0 0,0 0 0 0 0,0 0 0 0 0,0 0 1 0 0,-1 0-1 0 0,1 0 0 0 0,-1 0 0 0 0,0 0 1 0 0,0 0-1 0 0,0 0 0 0 0,0-1 0 0 0,0 1 0 0 0,0-1 1 0 0,-1 0-1 0 0,1 1 0 0 0,-1-1 0 0 0,0 0 0 0 0,0-1 1 0 0,0 2-62 0 0,-103 44 730 0 0,20-35-966 0 0,39-38-4780 0 0,41 19-65 0 0,0 3-4724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1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91 10114 0 0,'0'0'2521'0'0,"0"0"-514"0"0,0 0-282 0 0,0 0-179 0 0,0 0-200 0 0,0 0-203 0 0,0 0-215 0 0,0 0-231 0 0,0 0-175 0 0,0 0-163 0 0,0 0-74 0 0,0 0-28 0 0,0 0-11 0 0,15-12 4 0 0,50-38-7 0 0,-1 32 110 0 0,-48 17-266 0 0,7-3-8 0 0,0 1-1 0 0,0 1 1 0 0,1 1-1 0 0,-1 1 1 0 0,0 1-1 0 0,0 1 1 0 0,0 1-1 0 0,0 2 1 0 0,0 0-1 0 0,0 1 1 0 0,-1 1-1 0 0,0 1 0 0 0,17 9-78 0 0,-36-15 4 0 0,0 0 0 0 0,0 0-1 0 0,-1 0 1 0 0,1 0 0 0 0,-1 0 0 0 0,0 0-1 0 0,1 1 1 0 0,-1-1 0 0 0,0 1-1 0 0,0 0 1 0 0,-1 0 0 0 0,1-1-1 0 0,-1 1 1 0 0,1 0 0 0 0,-1 0-1 0 0,0 0 1 0 0,0 1 0 0 0,0-1-1 0 0,-1 0 1 0 0,1 0 0 0 0,-1 1-1 0 0,1-1 1 0 0,-1 0 0 0 0,0 0-1 0 0,-1 1 1 0 0,1-1 0 0 0,0 0-1 0 0,-1 0 1 0 0,0 1 0 0 0,0 1-4 0 0,-55 83 196 0 0,-232 139-124 0 0,285-224-142 0 0,0 1-1 0 0,0-1 1 0 0,0 1-1 0 0,0-1 1 0 0,0 1-1 0 0,1 0 1 0 0,-1 0-1 0 0,1 0 0 0 0,0 1 1 0 0,0-1-1 0 0,1 0 1 0 0,-1 1-1 0 0,1-1 1 0 0,0 1-1 0 0,0-1 1 0 0,1 1 70 0 0,0-3-162 0 0,0 0 0 0 0,0 0 1 0 0,0 0-1 0 0,0 0 1 0 0,1 0-1 0 0,-1 0 0 0 0,1 0 1 0 0,0 0-1 0 0,-1 0 0 0 0,1 0 1 0 0,0 0-1 0 0,0-1 0 0 0,0 1 1 0 0,0 0-1 0 0,1-1 1 0 0,-1 1-1 0 0,0-1 0 0 0,1 1 1 0 0,-1-1-1 0 0,1 1 0 0 0,-1-1 1 0 0,1 0-1 0 0,0 0 0 0 0,-1 0 162 0 0,26 15-4833 0 0,-8-7-2217 0 0,-7-5-2087 0 0</inkml:trace>
  <inkml:trace contextRef="#ctx0" brushRef="#br0" timeOffset="264.482">708 699 2112 0 0,'0'0'2658'0'0,"0"0"-643"0"0,0 0-325 0 0,0 0-151 0 0,0 0-285 0 0,0 0-354 0 0,-10 33-301 0 0,-33 104-229 0 0,1-58-157 0 0,-28-4-1235 0 0,13-39-4002 0 0,49-31 1629 0 0,0 1-514 0 0</inkml:trace>
  <inkml:trace contextRef="#ctx0" brushRef="#br0" timeOffset="415.895">271 805 14659 0 0,'0'0'1683'0'0,"0"0"-356"0"0,0 0-169 0 0,0 0-150 0 0,0 0-168 0 0,35 19-65 0 0,110 57 12 0 0,61 16 1768 0 0,-184-81-3015 0 0,135 66 1663 0 0,-106-49-4896 0 0,-2 1-5356 0 0,-40-22-2568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0.2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133 115 0 0 0,'0'0'1592'0'0,"0"0"-1304"0"0,0 0-792 0 0,0 0-552 0 0,0 0 736 0 0,0 0 320 0 0</inkml:trace>
  <inkml:trace contextRef="#ctx0" brushRef="#br0" timeOffset="841.273">1 1 8834 0 0,'0'0'3033'0'0,"0"0"-569"0"0,0 0-367 0 0,0 0-417 0 0,0 0-528 0 0,0 0-448 0 0,0 0-296 0 0,0 0-240 0 0,0 0-80 0 0,0 0-24 0 0,0 0-128 0 0,0 0-264 0 0,0 0-576 0 0,94 22-1384 0 0,-78-19-3674 0 0,-7-3-5184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4:59.0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1 449 0 0 0,'0'0'928'0'0,"0"0"651"0"0,0 0 200 0 0,0 0-8 0 0,0 0-53 0 0,0 0-122 0 0,0 0-203 0 0,0 0-197 0 0,0 0-203 0 0,0 0-168 0 0,2-26 1830 0 0,5 3-2148 0 0,1 0 0 0 0,2 0 1 0 0,0 1-1 0 0,1 0 0 0 0,1 1 0 0 0,9-10-507 0 0,-11 15 151 0 0,10-15-23 0 0,3 1 0 0 0,0 0 1 0 0,2 2-1 0 0,1 1 0 0 0,16-13-128 0 0,5 10 4 0 0,-46 30-62 0 0,-1 0 2 0 0,2 37 56 0 0,-9 238 464 0 0,8-273-457 0 0,0 1 1 0 0,0-1 0 0 0,1 0-1 0 0,-1 1 1 0 0,1-1-1 0 0,-1 0 1 0 0,1 0 0 0 0,0 0-1 0 0,0 0 1 0 0,0 0-1 0 0,0 0 1 0 0,0 0 0 0 0,0-1-1 0 0,0 1 1 0 0,1-1-1 0 0,-1 0 1 0 0,1 1 0 0 0,-1-1-1 0 0,1 0 1 0 0,-1-1-1 0 0,1 1 1 0 0,0 0 0 0 0,-1-1-1 0 0,1 1 1 0 0,0-1 0 0 0,-1 0-1 0 0,1 0 1 0 0,0 0-1 0 0,0 0 1 0 0,-1 0 0 0 0,1-1-1 0 0,0 1 1 0 0,-1-1-1 0 0,1 0 1 0 0,0 0 0 0 0,-1 0-1 0 0,1 0 1 0 0,-1 0-1 0 0,0-1 1 0 0,1 1 0 0 0,-1-1-1 0 0,0 1 1 0 0,0-1-1 0 0,1-1-7 0 0,57-42 1 0 0,-2-3 0 0 0,-2-2 0 0 0,24-31-1 0 0,-50 52-17 0 0,69-63-98 0 0,-97 133 220 0 0,-20 88 368 0 0,17-118-522 0 0,2 99 457 0 0,-1-107-462 0 0,1 0 1 0 0,0 0-1 0 0,0 0 1 0 0,0 0-1 0 0,1 0 0 0 0,-1 0 1 0 0,1 0-1 0 0,-1-1 1 0 0,1 1-1 0 0,0-1 1 0 0,0 1-1 0 0,0-1 1 0 0,0 0-1 0 0,1 1 0 0 0,-1-1 1 0 0,1 0-1 0 0,-1-1 1 0 0,1 1-1 0 0,0 0 1 0 0,0-1-1 0 0,-1 1 0 0 0,1-1 1 0 0,0 0-1 0 0,0 0 1 0 0,0 0-1 0 0,0 0 1 0 0,1-1-1 0 0,-1 1 1 0 0,0-1-1 0 0,0 0 0 0 0,0 0 1 0 0,0 0-1 0 0,1 0 54 0 0,14 0-1741 0 0,2 0-1771 0 0,-2-1-3421 0 0,-11-2-877 0 0</inkml:trace>
  <inkml:trace contextRef="#ctx0" brushRef="#br0" timeOffset="271.957">1192 155 4473 0 0,'0'0'1594'0'0,"0"0"-29"0"0,0 0 122 0 0,0 0 52 0 0,0 0-158 0 0,0 0-253 0 0,0 0-258 0 0,0 0-217 0 0,0 0-122 0 0,0 0-90 0 0,1 32-71 0 0,9 96-37 0 0,-10-126-511 0 0,-1 0-1 0 0,1-1 0 0 0,0 1 1 0 0,0-1-1 0 0,0 1 0 0 0,0-1 1 0 0,0 1-1 0 0,0-1 0 0 0,1 1 1 0 0,-1-1-1 0 0,0 1 0 0 0,1-1 1 0 0,-1 1-1 0 0,1-1 0 0 0,0 1 1 0 0,-1-1-1 0 0,1 0 0 0 0,0 1 0 0 0,0-1 1 0 0,0 0-1 0 0,0 0 0 0 0,0 1 1 0 0,0-1-1 0 0,0 0 0 0 0,0 0 1 0 0,1 0-1 0 0,-1 0 0 0 0,0-1 1 0 0,1 1-1 0 0,-1 0 0 0 0,0 0 1 0 0,1-1-1 0 0,-1 1 0 0 0,1-1 1 0 0,-1 1-1 0 0,1-1 0 0 0,-1 0 1 0 0,1 0-1 0 0,1 1-21 0 0,4-1 164 0 0,2 3-57 0 0,1-1-1 0 0,-1-1 0 0 0,0 1 0 0 0,0-1 0 0 0,1-1 1 0 0,-1 0-1 0 0,1 0 0 0 0,-1-1 0 0 0,0 0 0 0 0,0-1 0 0 0,1 0 1 0 0,-1 0-1 0 0,0-1 0 0 0,-1 0 0 0 0,1-1 0 0 0,0 0 0 0 0,-1 0 1 0 0,0-1-1 0 0,0 0 0 0 0,0 0 0 0 0,-1-1 0 0 0,0 0 1 0 0,0 0-1 0 0,0-1 0 0 0,-1 0 0 0 0,0 0 0 0 0,0 0 0 0 0,-1-1 1 0 0,0 0-1 0 0,0 0 0 0 0,-1 0 0 0 0,0-1 0 0 0,0 0 0 0 0,-1 1 1 0 0,0-1-1 0 0,0 0 0 0 0,-1 0 0 0 0,-1-1 0 0 0,1-8-106 0 0,-1 13-44 0 0,0 0 1 0 0,-1 0-1 0 0,0 0 0 0 0,0 0 0 0 0,-1-1 0 0 0,1 1 0 0 0,-1 0 0 0 0,0 0 0 0 0,0 0 0 0 0,-1 0 0 0 0,0 0 1 0 0,0 0-1 0 0,0 1 0 0 0,0-1 0 0 0,-1 1 0 0 0,1-1 0 0 0,-1 1 0 0 0,0 0 0 0 0,-1 0 0 0 0,1 0 0 0 0,-1 0 0 0 0,0 1 1 0 0,1-1-1 0 0,-2 1 0 0 0,-3-3 44 0 0,-6-1-334 0 0,-1 1 0 0 0,0 0-1 0 0,0 0 1 0 0,0 2 0 0 0,-1 0 0 0 0,0 1 0 0 0,0 0 0 0 0,1 2 0 0 0,-1-1-1 0 0,0 2 1 0 0,-5 0 334 0 0,-60 16-4314 0 0,33 10-4177 0 0,37-12 2567 0 0</inkml:trace>
  <inkml:trace contextRef="#ctx0" brushRef="#br0" timeOffset="683.884">1842 103 9714 0 0,'0'0'2175'0'0,"0"0"-410"0"0,0 0-201 0 0,0 0-142 0 0,0 0-285 0 0,0 0-333 0 0,0 0-274 0 0,0 0-181 0 0,0 0-102 0 0,0 0-62 0 0,0 0-50 0 0,0 0-52 0 0,0 0-39 0 0,-2 23-24 0 0,-4 116-30 0 0,6-132 12 0 0,-1 0-1 0 0,1 0 0 0 0,0 0 1 0 0,1 1-1 0 0,0-1 1 0 0,0 0-1 0 0,0 0 0 0 0,1 0 1 0 0,0 0-1 0 0,0 0 1 0 0,1 0-1 0 0,0-1 0 0 0,0 1 1 0 0,1-1-1 0 0,0 0 1 0 0,0 0-1 0 0,0 0 0 0 0,1 0 1 0 0,-1-1-1 0 0,1 0 1 0 0,1 1-2 0 0,-2-6 104 0 0,0 1 0 0 0,-1-1 1 0 0,1 0-1 0 0,0 0 1 0 0,-1-1-1 0 0,1 1 0 0 0,0-1 1 0 0,-1 0-1 0 0,1 0 0 0 0,-1 0 1 0 0,1 0-1 0 0,-1 0 1 0 0,1-1-1 0 0,-1 0 0 0 0,0 0 1 0 0,0 0-1 0 0,0 0 0 0 0,0 0 1 0 0,0 0-1 0 0,0-1 1 0 0,-1 1-1 0 0,1-1 0 0 0,-1 0 1 0 0,1 0-1 0 0,-1 0 1 0 0,0 0-1 0 0,0 0 0 0 0,-1 0 1 0 0,1-1-1 0 0,0-2-104 0 0,6-5 153 0 0,6-10 67 0 0,-1-1 0 0 0,-1-1 0 0 0,0 0 1 0 0,-2-1-1 0 0,-1 0 0 0 0,-1 0 0 0 0,-1-1 0 0 0,-1 0 0 0 0,0-10-220 0 0,18-35-1343 0 0,-6 45-5457 0 0,-16 24 860 0 0,-1 1-5092 0 0</inkml:trace>
  <inkml:trace contextRef="#ctx0" brushRef="#br0" timeOffset="943.968">2346 162 13291 0 0,'0'0'1959'0'0,"0"0"-540"0"0,0 0-364 0 0,0 0-200 0 0,0 0-259 0 0,0 0-228 0 0,0 0-173 0 0,0 0-119 0 0,0 0-84 0 0,0 31-60 0 0,-3 95-110 0 0,4-88-809 0 0,0-38 596 0 0,0-1 1 0 0,0 1-1 0 0,0 0 0 0 0,0 0 0 0 0,0-1 0 0 0,0 1 0 0 0,0 0 0 0 0,0-1 0 0 0,-1 1 0 0 0,1-1 0 0 0,0 1 1 0 0,0-1-1 0 0,0 1 0 0 0,-1-1 0 0 0,1 0 0 0 0,0 1 0 0 0,-1-1 0 0 0,1 0 0 0 0,0 0 0 0 0,-1 1 1 0 0,1-1-1 0 0,-1 0 0 0 0,1 0 0 0 0,-1 0 0 0 0,0 0 0 0 0,1 0 0 0 0,-1 0 0 0 0,0 0 0 0 0,0 1 0 0 0,1-1 1 0 0,-1 0-1 0 0,0 0 0 0 0,0 0 0 0 0,0-1 391 0 0,0 0-1262 0 0,5-9-2759 0 0</inkml:trace>
  <inkml:trace contextRef="#ctx0" brushRef="#br0" timeOffset="1355.474">2539 254 9658 0 0,'0'0'2125'0'0,"0"0"-637"0"0,0 0-175 0 0,0 0 100 0 0,0 0-24 0 0,0 0-130 0 0,0 0-134 0 0,0 0-111 0 0,0 0-81 0 0,0 0-108 0 0,0 0-170 0 0,0 0-190 0 0,0 0-171 0 0,8-7-104 0 0,41-50 56 0 0,-41 39-251 0 0,2 0 0 0 0,0 1 0 0 0,1 0 0 0 0,0 1 0 0 0,2 0 0 0 0,0 1 0 0 0,12-12 5 0 0,-24 26-45 0 0,1 0 0 0 0,-1 0 0 0 0,0-1 0 0 0,0 1 0 0 0,0 0-1 0 0,1 1 1 0 0,-1-1 0 0 0,0 0 0 0 0,1 0 0 0 0,-1 0 0 0 0,1 1 0 0 0,-1-1 0 0 0,1 1-1 0 0,-1-1 1 0 0,1 1 0 0 0,-1 0 0 0 0,1-1 0 0 0,0 1 0 0 0,-1 0 0 0 0,1 0 0 0 0,-1 0-1 0 0,1 0 1 0 0,0 1 0 0 0,-1-1 0 0 0,1 0 0 0 0,-1 1 0 0 0,1-1 0 0 0,-1 1 0 0 0,1-1-1 0 0,-1 1 1 0 0,1 0 0 0 0,-1-1 0 0 0,0 1 0 0 0,1 0 0 0 0,-1 0 0 0 0,0 0 0 0 0,0 0-1 0 0,1 0 1 0 0,-1 1 0 0 0,0-1 0 0 0,0 0 0 0 0,0 0 0 0 0,-1 1 0 0 0,1-1 0 0 0,0 1-1 0 0,0-1 1 0 0,-1 0 0 0 0,1 1 0 0 0,0 0 45 0 0,3 50-505 0 0,8 31 537 0 0,-11-81 11 0 0,0 0 1 0 0,0 0 0 0 0,0 0-1 0 0,1 0 1 0 0,-1 0 0 0 0,0-1-1 0 0,1 1 1 0 0,-1-1-1 0 0,1 1 1 0 0,0-1 0 0 0,-1 1-1 0 0,1-1 1 0 0,0 0 0 0 0,0 0-1 0 0,0 0 1 0 0,0 0-1 0 0,0 0 1 0 0,0 0 0 0 0,0-1-1 0 0,0 1 1 0 0,0-1 0 0 0,0 1-1 0 0,1-1 1 0 0,-1 0-1 0 0,0 0 1 0 0,0 0 0 0 0,0 0-1 0 0,0 0 1 0 0,1 0 0 0 0,-1-1-1 0 0,0 1 1 0 0,0-1-1 0 0,0 1 1 0 0,0-1 0 0 0,1 0-44 0 0,8-4 113 0 0,-1 0 0 0 0,1-1-1 0 0,-1 0 1 0 0,0-1 0 0 0,-1 0 0 0 0,0 0 0 0 0,0-1 0 0 0,0 0 0 0 0,-1-1 0 0 0,7-8-113 0 0,-7 7 26 0 0,73-49-2507 0 0,-49 51-2559 0 0,5 5-5182 0 0,-27 3 6148 0 0,-5 0 1536 0 0</inkml:trace>
  <inkml:trace contextRef="#ctx0" brushRef="#br0" timeOffset="1722.079">3224 59 0 0 0,'0'0'2047'0'0,"0"0"1011"0"0,0 0 163 0 0,0 0-311 0 0,0 0-378 0 0,0 0-390 0 0,0 0-366 0 0,0 0-325 0 0,0 0-297 0 0,0 0-252 0 0,0 0-224 0 0,0 0-207 0 0,3-3-153 0 0,-3 3-310 0 0,-1 0 1 0 0,1 0 0 0 0,0 0 0 0 0,-1 0-1 0 0,1-1 1 0 0,0 1 0 0 0,-1 0 0 0 0,1 0 0 0 0,0 0-1 0 0,-1 0 1 0 0,1-1 0 0 0,0 1 0 0 0,0 0-1 0 0,-1 0 1 0 0,1 0 0 0 0,0-1 0 0 0,0 1 0 0 0,0 0-1 0 0,-1-1 1 0 0,1 1 0 0 0,0 0 0 0 0,0 0 0 0 0,0-1-1 0 0,0 1 1 0 0,-1 0 0 0 0,1-1 0 0 0,0 1-1 0 0,0 0 1 0 0,0-1 0 0 0,0 1 0 0 0,0 0 0 0 0,0-1-1 0 0,0 1 1 0 0,0 0 0 0 0,0-1 0 0 0,0 1-1 0 0,0 0 1 0 0,0-1 0 0 0,0 1-9 0 0,-40 24 138 0 0,36-21-150 0 0,-1 1 1 0 0,1 0 0 0 0,0 0-1 0 0,0 0 1 0 0,1 0 0 0 0,-1 0-1 0 0,1 1 1 0 0,0 0 0 0 0,0-1 0 0 0,0 1-1 0 0,0 0 1 0 0,1 1 0 0 0,0-1-1 0 0,0 0 1 0 0,1 1 0 0 0,-1-1-1 0 0,1 1 1 0 0,1-1 0 0 0,-1 1 0 0 0,1-1-1 0 0,-1 1 12 0 0,45 11 82 0 0,46-7 214 0 0,-75-10-182 0 0,0 1-1 0 0,-1 0 0 0 0,1 1 0 0 0,-1 1 0 0 0,1 0 0 0 0,-1 1 1 0 0,0 0-1 0 0,0 1 0 0 0,0 1 0 0 0,-1 0 0 0 0,11 7-113 0 0,-15-5 75 0 0,1 0 1 0 0,-2 0-1 0 0,1 1 0 0 0,-1 1 0 0 0,-1-1 1 0 0,0 1-1 0 0,0 0 0 0 0,-1 1 0 0 0,0 0 0 0 0,-1 0 1 0 0,0 0-1 0 0,0 0 0 0 0,-2 1 0 0 0,1 0 0 0 0,-1 0 1 0 0,-1 0-1 0 0,0 0 0 0 0,-1 0 0 0 0,0 4-75 0 0,0 25 40 0 0,-2 0-1 0 0,-1 0 0 0 0,-3-1 1 0 0,-1 1-1 0 0,-3 8-39 0 0,2-14 1 0 0,-1 1-1 0 0,-1-1 1 0 0,-3-1 0 0 0,-13 31-1 0 0,24-64 8 0 0,-1 0 0 0 0,1 0 1 0 0,0 0-1 0 0,-1 0 0 0 0,1 0 1 0 0,-1-1-1 0 0,1 1 0 0 0,-1 0 0 0 0,1-1 1 0 0,-1 1-1 0 0,0-1 0 0 0,1 1 1 0 0,-1-1-1 0 0,0 0 0 0 0,0 0 1 0 0,1 0-1 0 0,-1 0 0 0 0,0 0 1 0 0,1 0-1 0 0,-1 0 0 0 0,0-1 1 0 0,1 1-1 0 0,-1 0 0 0 0,0-1 1 0 0,1 1-1 0 0,-1-1 0 0 0,1 0 1 0 0,-1 0-1 0 0,1 0 0 0 0,-1 1 1 0 0,1-1-1 0 0,-1-1 0 0 0,1 1 0 0 0,0 0 1 0 0,0 0-1 0 0,0 0 0 0 0,-1-1 1 0 0,1 1-1 0 0,0 0 0 0 0,1-1 1 0 0,-1 1-1 0 0,0-1 0 0 0,0 1 1 0 0,1-1-1 0 0,-1 0 0 0 0,0 0-8 0 0,-8-14-98 0 0,0-2 0 0 0,2 1 0 0 0,-1-1-1 0 0,2 0 1 0 0,1 0 0 0 0,0-1 0 0 0,1 0-1 0 0,-1-12 99 0 0,-5-20-990 0 0,7 34 313 0 0,-18-73-3450 0 0,6 31-6907 0 0,11 42 2112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08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48 11554 0 0,'0'0'786'0'0,"0"0"-271"0"0,0 0-87 0 0,0 0 263 0 0,0 0 337 0 0,0 0 247 0 0,0 0 22 0 0,0 0-152 0 0,1 34-214 0 0,2 107-214 0 0,-17-6 130 0 0,-33 139-892 0 0,-28 59 45 0 0,44-231-3047 0 0,16-69-775 0 0,-1-3-3410 0 0,13-25 3167 0 0,3 2 1062 0 0</inkml:trace>
  <inkml:trace contextRef="#ctx0" brushRef="#br0" timeOffset="350.57">821 1 5449 0 0,'0'0'3478'0'0,"0"0"-1299"0"0,0 0-745 0 0,0 0-215 0 0,0 0 23 0 0,0 0 15 0 0,0 0-94 0 0,0 0-175 0 0,-11 33-205 0 0,-35 110-203 0 0,1-1 122 0 0,5 2 1 0 0,-10 93-703 0 0,32-91 107 0 0,21-49-104 0 0,2-72-38 0 0,-1-18 139 0 0,-3-18 315 0 0,-1 2-288 0 0,1-7 27 0 0,-1 0 0 0 0,-1 0 1 0 0,0-1-1 0 0,-1 1 1 0 0,-1 0-1 0 0,-1 0 1 0 0,0 1-1 0 0,-1-2-158 0 0,-5-7 20 0 0,-2 0-1 0 0,0 1 1 0 0,-1 0 0 0 0,-2 1-1 0 0,0 0 1 0 0,-1 1 0 0 0,-1 1-1 0 0,-1 1 1 0 0,-20-16-20 0 0,28 25-60 0 0,-1 1 1 0 0,-1 1 0 0 0,1 0-1 0 0,-1 0 1 0 0,-1 2 0 0 0,1-1-1 0 0,-1 1 1 0 0,0 1 0 0 0,-1 1-1 0 0,1-1 1 0 0,-1 2 0 0 0,0 0-1 0 0,0 1 1 0 0,0 0 0 0 0,0 1-1 0 0,0 1 1 0 0,-1 0-1 0 0,1 1 1 0 0,-4 1 59 0 0,9-1-129 0 0,0 2 0 0 0,0-1 1 0 0,1 1-1 0 0,-1 0 0 0 0,1 1 0 0 0,-1 0 0 0 0,1 0 0 0 0,0 1 0 0 0,1 0 1 0 0,-1 0-1 0 0,1 1 0 0 0,0 0 0 0 0,0 0 0 0 0,1 1 0 0 0,0 0 0 0 0,0 0 1 0 0,0 1 128 0 0,-19 39-3354 0 0,14 7-3679 0 0,10-34-2612 0 0</inkml:trace>
  <inkml:trace contextRef="#ctx0" brushRef="#br0" timeOffset="1258.601">948 781 968 0 0,'0'0'3409'0'0,"0"0"-1278"0"0,0 0-533 0 0,0 0 21 0 0,0 0 70 0 0,0 0-100 0 0,0 0-220 0 0,0 0-216 0 0,0 0-144 0 0,0 0-90 0 0,0 0-89 0 0,0 0-105 0 0,25 1-109 0 0,81 1-76 0 0,-102-2-496 0 0,-1 0 0 0 0,1 0-1 0 0,0 0 1 0 0,0-1-1 0 0,-1 0 1 0 0,1 0 0 0 0,0 0-1 0 0,-1 0 1 0 0,1 0 0 0 0,-1-1-1 0 0,1 1 1 0 0,-1-1-1 0 0,0 0 1 0 0,1 0 0 0 0,-1-1-1 0 0,0 1 1 0 0,0-1-1 0 0,1-1-43 0 0,6-5 172 0 0,1 1-72 0 0,0 0 1 0 0,-1 0-1 0 0,0-1 1 0 0,0 0-1 0 0,-1-1 1 0 0,0 0 0 0 0,-1-1-1 0 0,0 0 1 0 0,-1 0-1 0 0,0-1 1 0 0,-1 0 0 0 0,0 0-1 0 0,-1 0 1 0 0,0-1-1 0 0,-1 1 1 0 0,0-1-1 0 0,-1 0 1 0 0,0-1 0 0 0,-1-6-101 0 0,-2 18-12 0 0,0 0 1 0 0,0 0-1 0 0,-1 1 1 0 0,1-1 0 0 0,-1 0-1 0 0,1 0 1 0 0,-1 0 0 0 0,0 0-1 0 0,0 0 1 0 0,1 1-1 0 0,-1-1 1 0 0,-1 0 0 0 0,1 1-1 0 0,0-1 1 0 0,0 1-1 0 0,0-1 1 0 0,-1 1 0 0 0,1-1-1 0 0,-1 1 1 0 0,1 0 0 0 0,-1 0-1 0 0,0 0 1 0 0,1 0-1 0 0,-1 0 1 0 0,0 0 0 0 0,0 0-1 0 0,0 1 1 0 0,0-1-1 0 0,1 1 1 0 0,-1-1 0 0 0,0 1-1 0 0,0 0 1 0 0,0-1 0 0 0,0 1-1 0 0,0 0 1 0 0,0 0-1 0 0,0 1 1 0 0,0-1 0 0 0,0 0-1 0 0,0 1 1 0 0,0-1 0 0 0,-1 1 10 0 0,-82 26-601 0 0,63-12 403 0 0,1 0-1 0 0,0 2 0 0 0,2 1 0 0 0,0 0 0 0 0,1 2 0 0 0,1 0 1 0 0,1 1-1 0 0,0 0 0 0 0,2 1 0 0 0,1 1 0 0 0,0 0 1 0 0,0 5 199 0 0,5-14-281 0 0,1 1 1 0 0,1 0-1 0 0,0 0 1 0 0,1 0 0 0 0,0 1-1 0 0,1 0 1 0 0,1 0-1 0 0,1 0 1 0 0,0 0 0 0 0,1 0-1 0 0,1 0 1 0 0,1 10 280 0 0,0-22 5 0 0,0 0 0 0 0,0 0 1 0 0,0 0-1 0 0,1 0 0 0 0,0 0 1 0 0,-1 0-1 0 0,1-1 0 0 0,1 1 1 0 0,-1-1-1 0 0,1 1 0 0 0,-1-1 1 0 0,1 0-1 0 0,0 0 0 0 0,0 0 1 0 0,0 0-1 0 0,0-1 0 0 0,1 1 1 0 0,-1-1-1 0 0,1 0 0 0 0,0 0 1 0 0,-1 0-1 0 0,1 0 0 0 0,0-1 1 0 0,0 1-1 0 0,0-1 0 0 0,2 0-5 0 0,112 11 1050 0 0,-83-18-670 0 0,0-2 1 0 0,0-1-1 0 0,-1-1 1 0 0,0-2-1 0 0,0-2 1 0 0,-2-1-1 0 0,0-1 0 0 0,0-2 1 0 0,-2-1-1 0 0,0-1 1 0 0,-2-2-1 0 0,0-1 0 0 0,-1-1 1 0 0,-2-1-1 0 0,0-1 1 0 0,6-12-381 0 0,-1 4 80 0 0,-1-1 1 0 0,-2-1 0 0 0,-2-2 0 0 0,-2 0 0 0 0,3-9-81 0 0,-22 41-4 0 0,-1 0-1 0 0,0-1 1 0 0,0 1 0 0 0,0-1 0 0 0,-1 0 0 0 0,0 0 0 0 0,0 0 0 0 0,-1 0-1 0 0,0 0 1 0 0,0 0 0 0 0,0 0 0 0 0,-1 0 0 0 0,0 0 0 0 0,-1 0-1 0 0,1-1 1 0 0,-2 1 0 0 0,1-1 4 0 0,-3 6-39 0 0,0 0 1 0 0,-1 0-1 0 0,1 0 0 0 0,0 1 0 0 0,-1 0 1 0 0,1 0-1 0 0,-1 0 0 0 0,1 0 0 0 0,-1 1 1 0 0,1-1-1 0 0,-1 1 0 0 0,0 1 1 0 0,1-1-1 0 0,-1 0 0 0 0,1 1 0 0 0,-1 0 1 0 0,1 0-1 0 0,-1 1 0 0 0,1-1 0 0 0,0 1 1 0 0,0 0-1 0 0,-4 2 39 0 0,-19 11-240 0 0,1 2 1 0 0,1 1-1 0 0,0 0 0 0 0,1 2 1 0 0,1 1-1 0 0,1 1 1 0 0,1 1-1 0 0,1 1 0 0 0,0 2 240 0 0,16-21-95 0 0,-1 0 0 0 0,1 0 0 0 0,0 0-1 0 0,1 1 1 0 0,0 0 0 0 0,-1 0-1 0 0,2 0 1 0 0,-1 0 0 0 0,1 0-1 0 0,0 0 1 0 0,0 0 0 0 0,1 1-1 0 0,0-1 1 0 0,0 1 0 0 0,0 1 95 0 0,3-5-25 0 0,0-1 1 0 0,-1 1-1 0 0,1-1 0 0 0,1 1 1 0 0,-1-1-1 0 0,0 0 0 0 0,1 0 1 0 0,-1 0-1 0 0,1-1 0 0 0,-1 1 1 0 0,1 0-1 0 0,0-1 0 0 0,0 0 1 0 0,0 1-1 0 0,0-1 1 0 0,0 0-1 0 0,0-1 0 0 0,0 1 1 0 0,0-1-1 0 0,0 1 0 0 0,0-1 1 0 0,0 0-1 0 0,0 0 0 0 0,0 0 1 0 0,1 0-1 0 0,-1-1 0 0 0,0 1 1 0 0,0-1-1 0 0,0 0 1 0 0,2-1 24 0 0,0 2-7 0 0,32-5 73 0 0,0-2-1 0 0,-1-1 1 0 0,1-2-1 0 0,-2-2 0 0 0,1-1 1 0 0,26-15-66 0 0,1 2 600 0 0,-7 14 169 0 0,-52 50-441 0 0,-46 123-892 0 0,42-157 509 0 0,-1 0 0 0 0,1 0 1 0 0,-1 1-1 0 0,1-1 0 0 0,0 0 0 0 0,1 0 0 0 0,-1 0 1 0 0,1 1-1 0 0,-1-1 0 0 0,1 0 0 0 0,1 0 0 0 0,-1 0 1 0 0,0 0-1 0 0,1 0 0 0 0,0-1 0 0 0,0 1 0 0 0,0 0 1 0 0,1-1-1 0 0,-1 0 0 0 0,1 1 0 0 0,-1-1 0 0 0,1 0 1 0 0,0 0-1 0 0,0 0 0 0 0,1-1 0 0 0,-1 1 0 0 0,1-1 1 0 0,-1 0-1 0 0,1 0 0 0 0,0 0 0 0 0,-1 0 0 0 0,1-1 1 0 0,3 2 54 0 0,7 1 132 0 0,1-1 1 0 0,-1 0 0 0 0,1-1 0 0 0,-1 0-1 0 0,1-1 1 0 0,0-1 0 0 0,0 0 0 0 0,-1-1-1 0 0,1-1 1 0 0,0 0 0 0 0,-1-1 0 0 0,1 0-1 0 0,-1-1 1 0 0,0-1 0 0 0,-1 0 0 0 0,1-1-1 0 0,-1-1 1 0 0,0 0 0 0 0,0-1 0 0 0,-1 0-1 0 0,0 0 1 0 0,7-8-133 0 0,-2 4 198 0 0,0 0 0 0 0,-2-1-1 0 0,1-1 1 0 0,-2-1 0 0 0,0 0-1 0 0,0 0 1 0 0,-2-1 0 0 0,0-1 0 0 0,-1 0-1 0 0,0-1 1 0 0,-2 0 0 0 0,0 0-1 0 0,-1-1 1 0 0,-1 0 0 0 0,0-1 0 0 0,-2 0-1 0 0,0 0 1 0 0,-2 0 0 0 0,0 0-1 0 0,0-14-197 0 0,-3 32 5 0 0,0 0-1 0 0,0 0 0 0 0,0-1 0 0 0,-1 1 1 0 0,1 0-1 0 0,-1 0 0 0 0,1 0 0 0 0,-1 0 0 0 0,0 0 1 0 0,0 0-1 0 0,0 0 0 0 0,0 0 0 0 0,0 0 1 0 0,0 0-1 0 0,0 0 0 0 0,-1 0 0 0 0,1 1 1 0 0,-1-1-1 0 0,1 1 0 0 0,-1-1 0 0 0,0 1 1 0 0,0-1-1 0 0,1 1 0 0 0,-1 0 0 0 0,0 0 0 0 0,0 0 1 0 0,0 0-1 0 0,0 0 0 0 0,0 0 0 0 0,-1 1 1 0 0,1-1-1 0 0,0 1 0 0 0,0 0 0 0 0,0-1 1 0 0,-1 1-1 0 0,1 0 0 0 0,0 0 0 0 0,0 0 1 0 0,0 1-1 0 0,-2-1-4 0 0,-90 32-84 0 0,77-19-12 0 0,0 1 1 0 0,1 1 0 0 0,1 0 0 0 0,0 1-1 0 0,1 1 1 0 0,0 0 0 0 0,2 1 0 0 0,0 0-1 0 0,1 1 1 0 0,1 0 0 0 0,1 1 0 0 0,0 0-1 0 0,2 0 1 0 0,0 1 0 0 0,2 0 0 0 0,0 0-1 0 0,1 1 1 0 0,1-1 0 0 0,1 1 0 0 0,1 0-1 0 0,1 11 96 0 0,2-22-84 0 0,0-1 0 0 0,0 1-1 0 0,1-1 1 0 0,0 0 0 0 0,0 1-1 0 0,1-1 1 0 0,1-1-1 0 0,0 1 1 0 0,0-1 0 0 0,1 0-1 0 0,0 0 1 0 0,0 0 0 0 0,1-1-1 0 0,1 0 1 0 0,-1-1 0 0 0,1 1-1 0 0,0-1 1 0 0,1-1-1 0 0,-1 1 1 0 0,1-2 0 0 0,1 1-1 0 0,1 0 85 0 0,12 6-268 0 0,0-2 0 0 0,0 0 0 0 0,1-1 0 0 0,0-2 0 0 0,1 0 0 0 0,-1-1 0 0 0,1-2-1 0 0,24 1 269 0 0,35 0-2115 0 0,-29-7-5290 0 0,-30-1-2364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4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1 133 0 0 0,'0'0'1315'0'0,"0"0"71"0"0,0 0-17 0 0,0 0-90 0 0,0 0-73 0 0,0 0-53 0 0,0 0-72 0 0,0 0-93 0 0,12-2-123 0 0,90-11 1297 0 0,50 28-238 0 0,-45 21-1571 0 0,-294-171 3598 0 0,150 102-5020 0 0,36 33 446 0 0,0 0-3255 0 0,2 0-3973 0 0,2 3 2240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3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0,'0'0'335'0'0,"0"0"565"0"0,0 0-11 0 0,0 0-84 0 0,0 0-19 0 0,0 0 7 0 0,0 0 109 0 0,0 0 72 0 0,0 0 37 0 0,0 0-31 0 0,0 0-202 0 0,5 10-202 0 0,61 146 1503 0 0,-44-92-1867 0 0,-2 1 1 0 0,-4 1-1 0 0,-2 1 0 0 0,-3 6-212 0 0,-9-56-22 0 0,0 1 0 0 0,1-1 0 0 0,1 0 0 0 0,1 0 0 0 0,0-1 0 0 0,1 0 0 0 0,1 0 0 0 0,1 0 0 0 0,0 0 22 0 0,-8-15 34 0 0,1-1 1 0 0,-1 1-1 0 0,0 0 1 0 0,1 0-1 0 0,0 0 1 0 0,-1-1-1 0 0,1 1 1 0 0,-1 0-1 0 0,1-1 1 0 0,0 1-1 0 0,0 0 1 0 0,-1-1-1 0 0,1 1 1 0 0,0-1-1 0 0,0 1 1 0 0,0-1 0 0 0,-1 0-1 0 0,1 1 1 0 0,0-1-1 0 0,0 0 1 0 0,0 1-1 0 0,0-1 1 0 0,0 0-1 0 0,0 0 1 0 0,0 0-1 0 0,0 0 1 0 0,0 0-1 0 0,0 0 1 0 0,-1 0-1 0 0,1 0 1 0 0,0 0-1 0 0,0-1 1 0 0,0 1-1 0 0,0 0 1 0 0,0-1-1 0 0,0 1 1 0 0,0 0 0 0 0,-1-1-1 0 0,1 1 1 0 0,0-1-1 0 0,0 1 1 0 0,0-1-1 0 0,-1 0 1 0 0,1 0-35 0 0,30-99 2771 0 0,88-362-896 0 0,-114 444-2406 0 0,5-21 300 0 0,-7 12-8188 0 0,-3 26 3645 0 0,0 1 105 0 0</inkml:trace>
  <inkml:trace contextRef="#ctx0" brushRef="#br0" timeOffset="1302.062">726 324 0 0 0,'0'0'1103'0'0,"0"0"561"0"0,0 0 370 0 0,0 0 129 0 0,0 0-105 0 0,0 0-246 0 0,0 0-286 0 0,0 0-292 0 0,0 0-245 0 0,0 0-189 0 0,0 0-189 0 0,-3 0-120 0 0,-3 1-397 0 0,0 0-1 0 0,0 1 1 0 0,0-1 0 0 0,0 2 0 0 0,0-1-1 0 0,1 0 1 0 0,-1 1 0 0 0,1 0 0 0 0,0 1 0 0 0,0-1-1 0 0,0 1 1 0 0,0 0 0 0 0,1 0 0 0 0,-1 0-1 0 0,1 1 1 0 0,0-1 0 0 0,0 1 0 0 0,1 0-1 0 0,0 1 1 0 0,-1-1 0 0 0,2 0 0 0 0,-1 1-1 0 0,1-1 1 0 0,0 1 0 0 0,0 0 0 0 0,0 0 0 0 0,1 0-1 0 0,0 0 1 0 0,-1 6-94 0 0,2-6 14 0 0,0-1 0 0 0,0 1 0 0 0,1-1 0 0 0,-1 1 0 0 0,1-1 0 0 0,0 1 0 0 0,1-1 0 0 0,-1 0 0 0 0,1 1 0 0 0,0-1 0 0 0,0 0 0 0 0,1 0 0 0 0,0-1 0 0 0,-1 1 0 0 0,2 0 0 0 0,-1-1 0 0 0,0 0 0 0 0,1 1 0 0 0,0-1 0 0 0,0-1 0 0 0,0 1 0 0 0,1-1 0 0 0,-1 1 0 0 0,1-1 0 0 0,-1-1 0 0 0,1 1 0 0 0,0-1 0 0 0,0 1 0 0 0,1-1 0 0 0,-1-1 0 0 0,0 1 0 0 0,1-1 0 0 0,-1 0 0 0 0,0 0 0 0 0,1-1 0 0 0,0 1 0 0 0,-1-1 0 0 0,5-1-14 0 0,92-17-711 0 0,-40-10-5043 0 0,-45 19 75 0 0,-3 2-1913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1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1 332 0 0 0,'0'0'1426'0'0,"0"0"494"0"0,0 0 131 0 0,0 0-132 0 0,0 0-177 0 0,0 0-186 0 0,0 0-171 0 0,31 3-177 0 0,100 12-195 0 0,45-11 1635 0 0,136-15-975 0 0,-237 9-1610 0 0,-37 1-3654 0 0,-19 0-1906 0 0,0 1-3536 0 0,-16 0 8550 0 0</inkml:trace>
  <inkml:trace contextRef="#ctx0" brushRef="#br0" timeOffset="293.878">65 611 2489 0 0,'0'0'1460'0'0,"0"0"-333"0"0,0 0-36 0 0,0 0 188 0 0,0 0 186 0 0,0 0 32 0 0,0 0-140 0 0,0 0-209 0 0,0 0-197 0 0,0 0-160 0 0,0 0-116 0 0,0 0-62 0 0,27 4-27 0 0,85 7-22 0 0,-101-10-424 0 0,0 0 0 0 0,0-1 0 0 0,-1 0 0 0 0,1-1 0 0 0,0 0 0 0 0,0-1 0 0 0,-1 0 0 0 0,1-1-1 0 0,-1 0 1 0 0,3-1-140 0 0,22-7 309 0 0,97-27 132 0 0,59-14-3433 0 0,-154 42-554 0 0,-13 1-1933 0 0,-19 8 3822 0 0,8-4-3911 0 0</inkml:trace>
  <inkml:trace contextRef="#ctx0" brushRef="#br0" timeOffset="738.89">645 0 0 0 0,'0'0'2100'0'0,"0"0"-554"0"0,0 0-224 0 0,0 0 61 0 0,0 0 130 0 0,0 0 2 0 0,0 0-124 0 0,0 0-185 0 0,0 0-197 0 0,0 0-159 0 0,0 0-137 0 0,-34 35-106 0 0,-108 113-128 0 0,75-55 28 0 0,54-67-379 0 0,-257 414-626 0 0,188-334-3082 0 0,70-87 917 0 0,8-6-4188 0 0,4-13 4174 0 0</inkml:trace>
  <inkml:trace contextRef="#ctx0" brushRef="#br0" timeOffset="1188.881">1586 129 0 0 0,'0'0'1664'0'0,"0"0"-71"0"0,0 0 94 0 0,0 0 117 0 0,0 0 15 0 0,0 0-104 0 0,0 0-185 0 0,0 0-223 0 0,0 0-215 0 0,-31 12-197 0 0,-98 38-198 0 0,63-8 82 0 0,57-31-648 0 0,-15 16-67 0 0,1 2 0 0 0,2 0-1 0 0,0 1 1 0 0,3 1 0 0 0,0 1 0 0 0,2 1 0 0 0,-5 17-64 0 0,17-43-57 0 0,0 0 1 0 0,1 0 0 0 0,0 0-1 0 0,0 0 1 0 0,1 1-1 0 0,0 0 1 0 0,0-1 0 0 0,1 1-1 0 0,0 0 1 0 0,0 0 0 0 0,1 0-1 0 0,0-1 1 0 0,0 1 0 0 0,1 0-1 0 0,0 0 1 0 0,1 0-1 0 0,-1-1 1 0 0,1 1 0 0 0,1-1-1 0 0,0 1 1 0 0,0-1 0 0 0,0 0-1 0 0,1 0 1 0 0,0 0 0 0 0,0 0-1 0 0,0-1 1 0 0,1 0-1 0 0,0 0 1 0 0,1 0 0 0 0,-1 0-1 0 0,1-1 1 0 0,0 0 0 0 0,0 0-1 0 0,4 1 57 0 0,6-1-72 0 0,0-1 0 0 0,1 0 0 0 0,-1-2 0 0 0,1 0 0 0 0,0 0 0 0 0,-1-2 0 0 0,1 0 0 0 0,0-1 0 0 0,15-3 72 0 0,1-3 159 0 0,-1-1 1 0 0,0-1-1 0 0,0-2 0 0 0,-1-2 0 0 0,0 0 0 0 0,-1-2 1 0 0,-1-2-1 0 0,14-10-159 0 0,-18 15 366 0 0,-1-2 0 0 0,-1 0 0 0 0,0-2 0 0 0,-1 0 0 0 0,-1-1 0 0 0,0-2 0 0 0,-1 0 0 0 0,-2-1 0 0 0,0 0 1 0 0,-1-2-1 0 0,0 0 0 0 0,-2-1 0 0 0,-1-1 0 0 0,-1 0 0 0 0,-1-1 0 0 0,1-6-366 0 0,-10 25-60 0 0,1-1 0 0 0,-2 1 0 0 0,1-1 0 0 0,-1 0 0 0 0,0 0 0 0 0,0 0 0 0 0,-1-1-1 0 0,0 1 1 0 0,0 0 0 0 0,-1 0 0 0 0,0-1 0 0 0,0 1 0 0 0,0 0 0 0 0,-1-1 0 0 0,0 1 0 0 0,-1 0 0 0 0,0 0 0 0 0,0 0 0 0 0,0 0 0 0 0,-1 0 0 0 0,0 0 0 0 0,0 1 0 0 0,-1-1 0 0 0,0 1-1 0 0,0 0 1 0 0,0 0 0 0 0,-1 1 0 0 0,-1-2 60 0 0,-4 0-441 0 0,0 1-1 0 0,0 1 0 0 0,-1 0 1 0 0,1 1-1 0 0,-1-1 0 0 0,0 2 1 0 0,0 0-1 0 0,-1 0 0 0 0,1 1 1 0 0,0 0-1 0 0,-8 1 442 0 0,-78-2-6715 0 0,77 3 4433 0 0,-18 0-3907 0 0</inkml:trace>
  <inkml:trace contextRef="#ctx0" brushRef="#br0" timeOffset="1508.879">1058 321 2296 0 0,'0'0'1840'0'0,"0"0"-357"0"0,0 0-50 0 0,0 0 146 0 0,0 0 39 0 0,0 0-90 0 0,0 0-136 0 0,0 0-107 0 0,0 0-82 0 0,0 0-71 0 0,0 0-88 0 0,0 0-104 0 0,0 0-90 0 0,27 11-83 0 0,92 36-84 0 0,-14-34 206 0 0,-74-14-646 0 0,309-19 1045 0 0,-202 9-1161 0 0,0 5-1 0 0,34 7-126 0 0,19 30-828 0 0,-129-14-2781 0 0,-3 2-4920 0 0,-40-14-2251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26.7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592 310 3633 0 0,'0'0'2032'0'0,"0"0"-856"0"0,0 0-417 0 0,0 0 8 0 0,0 0 187 0 0,0 0 173 0 0,0 0 73 0 0,0 0-47 0 0,0 0-104 0 0,0 0-145 0 0,0 0-149 0 0,-5-8-135 0 0,-16-27-100 0 0,19 33-399 0 0,1 0 0 0 0,-1 0-1 0 0,0 0 1 0 0,0 0 0 0 0,0 1 0 0 0,0-1 0 0 0,0 1-1 0 0,0-1 1 0 0,0 1 0 0 0,-1 0 0 0 0,1 0 0 0 0,-1 0-1 0 0,1 0 1 0 0,0 0 0 0 0,-1 1 0 0 0,1-1 0 0 0,-1 1-1 0 0,0 0 1 0 0,1-1 0 0 0,-1 1 0 0 0,1 0 0 0 0,-3 1-121 0 0,3-1 57 0 0,-19-1 98 0 0,-1 1 0 0 0,0 1-1 0 0,1 1 1 0 0,-1 1 0 0 0,1 0-1 0 0,0 2 1 0 0,0 1 0 0 0,-3 1-155 0 0,-8 5 40 0 0,0 1 0 0 0,0 2 1 0 0,2 1-1 0 0,-1 1 0 0 0,2 1 1 0 0,1 2-1 0 0,0 1 0 0 0,-6 8-40 0 0,31-27 7 0 0,1-1-1 0 0,-1 1 0 0 0,0 0 0 0 0,1 1 1 0 0,-1-1-1 0 0,1 0 0 0 0,0 1 0 0 0,0-1 1 0 0,0 1-1 0 0,0-1 0 0 0,0 1 0 0 0,1 0 1 0 0,-1 0-1 0 0,1 0 0 0 0,0 0 0 0 0,-1 0 1 0 0,1 0-1 0 0,1 1 0 0 0,-1-1 1 0 0,0 0-1 0 0,1 0 0 0 0,0 1 0 0 0,0-1 1 0 0,0 0-1 0 0,0 0 0 0 0,0 1 0 0 0,1-1 1 0 0,-1 0-1 0 0,1 0 0 0 0,0 1 0 0 0,0-1 1 0 0,1 2-7 0 0,8 3 33 0 0,1-1 0 0 0,0-1 1 0 0,0 0-1 0 0,0-1 0 0 0,1 0 1 0 0,-1 0-1 0 0,1-1 1 0 0,0-1-1 0 0,1 0 0 0 0,-1-1 1 0 0,0 0-1 0 0,1-1 0 0 0,8 0-33 0 0,-9 0 3 0 0,156 18 195 0 0,-167-17-181 0 0,-1 0 0 0 0,0-1 1 0 0,1 1-1 0 0,-1 0 0 0 0,0 0 0 0 0,0 0 0 0 0,1-1 0 0 0,-1 1 0 0 0,-1 0 0 0 0,1 0 0 0 0,0-1 0 0 0,0 1 0 0 0,-1 0 1 0 0,1 0-1 0 0,-1-1 0 0 0,1 1 0 0 0,-1 0 0 0 0,0-1 0 0 0,0 1 0 0 0,0-1 0 0 0,0 1 0 0 0,0-1 0 0 0,0 1 0 0 0,0-1 1 0 0,0 1-1 0 0,-1-1 0 0 0,1 0 0 0 0,0 0 0 0 0,-1 0 0 0 0,1 0 0 0 0,-1 0 0 0 0,0 0-17 0 0,-237 213 388 0 0,234-210-386 0 0,1 0 0 0 0,-1 1 0 0 0,1-1 0 0 0,0 1 0 0 0,1 0 0 0 0,-1 1 0 0 0,1-1 0 0 0,0 1 0 0 0,0-1 0 0 0,1 1 0 0 0,-1 0 0 0 0,1 0 0 0 0,1 0 0 0 0,-1 0 0 0 0,1 0 0 0 0,0 0 0 0 0,0 0 0 0 0,1 1 0 0 0,0-1 0 0 0,0 0 0 0 0,1 3-2 0 0,3-4 12 0 0,0-1 0 0 0,1 1 0 0 0,0-1 0 0 0,0 0 0 0 0,0 0 0 0 0,0-1 0 0 0,1 0 0 0 0,0 0 0 0 0,-1 0 0 0 0,1 0 0 0 0,0-1 0 0 0,0 0 0 0 0,0 0 1 0 0,1-1-1 0 0,-1 1 0 0 0,0-2 0 0 0,1 1 0 0 0,-1 0 0 0 0,6-2-12 0 0,5 4-163 0 0,-1 0-1 0 0,1-2 1 0 0,0 0 0 0 0,-1-1-1 0 0,1-1 1 0 0,0 0 0 0 0,-1-2-1 0 0,1 1 1 0 0,-1-2 0 0 0,0 0-1 0 0,0-1 1 0 0,0-1 0 0 0,1-1 163 0 0,-1-8-4773 0 0,-13 1-6626 0 0,-3 10 6729 0 0</inkml:trace>
  <inkml:trace contextRef="#ctx0" brushRef="#br0" timeOffset="340.687">104 1 5817 0 0,'0'0'706'0'0,"0"0"-98"0"0,0 0 260 0 0,0 0 380 0 0,0 0 262 0 0,0 0 84 0 0,0 0-25 0 0,0 0-114 0 0,0 0-197 0 0,0 0-223 0 0,0 0-255 0 0,0 0-179 0 0,0 0-112 0 0,13 33-60 0 0,42 104-5 0 0,-29-42 315 0 0,0 81-424 0 0,-8 2 1 0 0,-8-1 0 0 0,-7 2-316 0 0,2 344-1934 0 0,3-486-1078 0 0,-2-27-798 0 0,4-2-3488 0 0,-6-7 1275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2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1 3217 0 0,'0'0'2278'0'0,"0"0"-1454"0"0,0 0-482 0 0,0 0 51 0 0,0 0 195 0 0,0 0 236 0 0,0 0 207 0 0,0 0 48 0 0,0 0-102 0 0,0 0-187 0 0,0 0-210 0 0,0 0-184 0 0,-24 34-123 0 0,-75 107-67 0 0,51-36 123 0 0,33-59-142 0 0,2 1 0 0 0,3 0 0 0 0,1 0 0 0 0,3 1 0 0 0,1 0-1 0 0,3 1 1 0 0,3 45-187 0 0,0-87 22 0 0,-1-1-1 0 0,1 1 0 0 0,1 0 1 0 0,-1 0-1 0 0,1 0 0 0 0,0-1 1 0 0,1 1-1 0 0,0-1 0 0 0,0 0 1 0 0,0 0-1 0 0,1 0 0 0 0,-1 0 1 0 0,1 0-1 0 0,1-1 0 0 0,-1 1 1 0 0,1-1-1 0 0,0-1 0 0 0,0 1 1 0 0,1-1-1 0 0,-1 1 0 0 0,1-1 1 0 0,0-1-1 0 0,0 1 0 0 0,0-1 1 0 0,1 0-1 0 0,-1-1 0 0 0,1 0 1 0 0,-1 0-1 0 0,1 0 0 0 0,0-1 1 0 0,0 1-1 0 0,0-2-21 0 0,2 1 84 0 0,0 0 1 0 0,0-1-1 0 0,1 0 0 0 0,-1 0 0 0 0,0-1 1 0 0,0 0-1 0 0,0-1 0 0 0,0 0 1 0 0,0-1-1 0 0,0 0 0 0 0,0 0 0 0 0,-1 0 1 0 0,0-1-1 0 0,1-1 0 0 0,-1 0 0 0 0,4-3-84 0 0,40-28 241 0 0,-2-2-1 0 0,-1-2 0 0 0,-2-3 0 0 0,-1-1 1 0 0,-3-3-1 0 0,-2-1 0 0 0,28-45-240 0 0,-53 74 82 0 0,-2-2 0 0 0,-1 0 0 0 0,-1 0 0 0 0,0-2 0 0 0,-2 1 0 0 0,-1-1 0 0 0,0 0 0 0 0,-2-1 0 0 0,-1 0 0 0 0,0 0 0 0 0,-2-1 0 0 0,-1 0 0 0 0,-1 1 0 0 0,-1-24-82 0 0,-1 45 17 0 0,0 1 0 0 0,1 0 1 0 0,-1-1-1 0 0,0 1 0 0 0,0 0 0 0 0,-1 0 0 0 0,1-1 0 0 0,-1 1 0 0 0,1 0 0 0 0,-1-1 0 0 0,1 1 0 0 0,-1 0 0 0 0,0 0 0 0 0,0 0 0 0 0,0 0 0 0 0,-1 0 0 0 0,1 0 1 0 0,0 0-1 0 0,-1 0 0 0 0,1 0 0 0 0,-1 1 0 0 0,1-1 0 0 0,-1 1 0 0 0,0-1 0 0 0,0 1 0 0 0,0-1 0 0 0,0 1 0 0 0,0 0 0 0 0,0 0 0 0 0,0 0 0 0 0,0 0 0 0 0,0 0 1 0 0,-1 1-1 0 0,1-1 0 0 0,0 1 0 0 0,0-1 0 0 0,-1 1 0 0 0,1 0 0 0 0,0 0 0 0 0,-1 0 0 0 0,1 0 0 0 0,0 0 0 0 0,-1 1 0 0 0,1-1 0 0 0,0 1 0 0 0,0-1 0 0 0,-1 1 1 0 0,1 0-1 0 0,0 0 0 0 0,0 0 0 0 0,0 0 0 0 0,0 0 0 0 0,0 0 0 0 0,0 1 0 0 0,0-1 0 0 0,0 1 0 0 0,1-1 0 0 0,-1 1 0 0 0,0 0-17 0 0,-14 24 62 0 0,2 0-1 0 0,0 1 1 0 0,2 1 0 0 0,0 0-1 0 0,2 1 1 0 0,2 0 0 0 0,0 0-1 0 0,2 0 1 0 0,1 1-1 0 0,1 11-61 0 0,-3-5 52 0 0,3 1 1 0 0,1-1-1 0 0,1 1 0 0 0,2 0 0 0 0,2 0 0 0 0,2 0 0 0 0,1-1 0 0 0,1 1 1 0 0,2-1-1 0 0,2-1 0 0 0,3 6-52 0 0,46 94-211 0 0,-54-123 24 0 0,0 0-1265 0 0,0-9-7186 0 0,-5-3 3208 0 0,0-4-1145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5729 0 0,'0'0'1438'0'0,"0"0"-169"0"0,0 0 121 0 0,0 0 168 0 0,0 0 19 0 0,0 0-163 0 0,0 0-202 0 0,0 0-150 0 0,0 0-113 0 0,32 2-96 0 0,102 6-139 0 0,24-7 771 0 0,-25-23-2275 0 0,-113 17-34 0 0,-2 0-2908 0 0,-6 4-5693 0 0,-9 1 3546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3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7554 0 0,'0'0'1216'0'0,"0"0"-176"0"0,0 0 184 0 0,0 0 129 0 0,0 0-1 0 0,0 0-216 0 0,193 3-208 0 0,-160-6-215 0 0,0 3-217 0 0,2-8-200 0 0,2 8-208 0 0,-2-3-232 0 0,-2-1-328 0 0,-1 0-569 0 0,-5 4-919 0 0,1-3-1313 0 0,-8-1-1728 0 0,-7 4-504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37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2035 539 6185 0 0,'0'0'2846'0'0,"0"0"-1091"0"0,0 0-494 0 0,0 0-123 0 0,0 0-104 0 0,0 0-126 0 0,0 0-92 0 0,0 0-94 0 0,0 0-30 0 0,0 0-8 0 0,0 0-56 0 0,0 0-85 0 0,0 0-85 0 0,8 16-56 0 0,26 53-56 0 0,7 90 603 0 0,-13-24-792 0 0,-15-65-141 0 0,3-1 1 0 0,3-1 0 0 0,5 8-17 0 0,-1-24-20 0 0,-27-173 1774 0 0,37-8-1730 0 0,5-48-26 0 0,31-98-400 0 0,-11 175-817 0 0,-57 100 963 0 0,-1 0 0 0 0,1 0 1 0 0,0 0-1 0 0,-1 0 1 0 0,1 0-1 0 0,-1 0 0 0 0,1 0 1 0 0,-1 0-1 0 0,1 0 1 0 0,-1 0-1 0 0,1 0 1 0 0,-1 0-1 0 0,1 0 0 0 0,-1 1 1 0 0,1-1-1 0 0,-1 0 1 0 0,1 0-1 0 0,-1 1 0 0 0,1-1 1 0 0,-1 0-1 0 0,1 1 1 0 0,-1-1-1 0 0,0 0 0 0 0,1 1 1 0 0,-1-1-1 0 0,0 1 1 0 0,1-1-1 0 0,-1 1 0 0 0,0-1 1 0 0,1 1-1 0 0,-1-1 1 0 0,0 1-1 0 0,0-1 1 0 0,0 1-1 0 0,1-1 0 0 0,-1 1 1 0 0,0-1-1 0 0,0 1 1 0 0,0-1-1 0 0,0 1 0 0 0,0-1 1 0 0,0 1-1 0 0,0-1 1 0 0,0 1-1 0 0,0 0 0 0 0,0-1 1 0 0,0 1-1 0 0,-1-1 1 0 0,1 1-1 0 0,0 0 256 0 0,1 3-3851 0 0,1 3-1227 0 0</inkml:trace>
  <inkml:trace contextRef="#ctx0" brushRef="#br0" timeOffset="-3795.342">536 201 480 0 0,'0'0'2077'0'0,"0"0"-554"0"0,0 0-87 0 0,0 0 131 0 0,0 0 95 0 0,0 0-2 0 0,0 0-92 0 0,0 0-199 0 0,0 0-227 0 0,0 0-228 0 0,0 0-215 0 0,0 0-167 0 0,-19-25-127 0 0,-59-75-62 0 0,28 59 171 0 0,39 38-389 0 0,-9-4 116 0 0,-1 1 0 0 0,1 0 1 0 0,-1 2-1 0 0,-1 0 0 0 0,1 2 0 0 0,-1 0 1 0 0,1 2-1 0 0,-1 0 0 0 0,-1 1-241 0 0,18 0 10 0 0,1-1-1 0 0,0 1 1 0 0,-1-1 0 0 0,1 1-1 0 0,-1 1 1 0 0,1-1 0 0 0,0 1-1 0 0,0-1 1 0 0,0 1 0 0 0,0 0-1 0 0,0 1 1 0 0,0-1 0 0 0,0 1-1 0 0,1-1 1 0 0,0 1 0 0 0,-1 0-1 0 0,1 0 1 0 0,0 1-1 0 0,0-1 1 0 0,0 1 0 0 0,1-1-1 0 0,0 1 1 0 0,-1 0 0 0 0,1 0-1 0 0,0 0 1 0 0,1 0 0 0 0,-1 1-1 0 0,1-1 1 0 0,0 0 0 0 0,0 1-1 0 0,0-1 1 0 0,0 0 0 0 0,1 5-10 0 0,11 104 120 0 0,80 87 342 0 0,-62-145-211 0 0,-3 2-1 0 0,-2 0 1 0 0,-2 2-1 0 0,10 49-250 0 0,-15 0 192 0 0,-3 0-1 0 0,-6 0 1 0 0,-4 1 0 0 0,-6 22-192 0 0,3-106 6 0 0,0 0 1 0 0,-2 1 0 0 0,-1-1-1 0 0,0 0 1 0 0,-2-1-1 0 0,-1 1 1 0 0,-1-1 0 0 0,-1 1-1 0 0,-1-2 1 0 0,-2 1-1 0 0,0-1 1 0 0,-1-1 0 0 0,-1 0-1 0 0,-1 0 1 0 0,-1-2-1 0 0,-1 1 1 0 0,-1-2 0 0 0,0 0-1 0 0,-13 10-6 0 0,27-26-52 0 0,-1-1 0 0 0,0 1-1 0 0,0 0 1 0 0,0-1-1 0 0,0 0 1 0 0,-1 0 0 0 0,1 0-1 0 0,0 0 1 0 0,-1-1 0 0 0,0 1-1 0 0,1-1 1 0 0,-1 0-1 0 0,0 0 1 0 0,1 0 0 0 0,-1 0-1 0 0,0-1 1 0 0,0 1 0 0 0,0-1-1 0 0,0 0 1 0 0,0 0 0 0 0,1-1-1 0 0,-1 1 1 0 0,0-1-1 0 0,0 0 1 0 0,0 0 0 0 0,1 0-1 0 0,-1 0 1 0 0,0-1 0 0 0,1 1-1 0 0,-1-1 1 0 0,1 0-1 0 0,0 0 1 0 0,0 0 0 0 0,0-1-1 0 0,0 1 1 0 0,0-1 0 0 0,0 0-1 0 0,0 0 1 0 0,1 0 0 0 0,0 0-1 0 0,-1 0 1 0 0,1 0-1 0 0,0 0 1 0 0,1-1 0 0 0,-1 1 52 0 0,-11-75-4630 0 0,12 26-3018 0 0,1 45 6061 0 0,0-10-5174 0 0</inkml:trace>
  <inkml:trace contextRef="#ctx0" brushRef="#br0" timeOffset="-3440.042">774 492 7386 0 0,'0'0'1569'0'0,"0"0"-219"0"0,0 0-49 0 0,0 0 56 0 0,0 0 27 0 0,0 0-80 0 0,0 0-142 0 0,0 0-171 0 0,0 0-151 0 0,0 0-147 0 0,-2 33-147 0 0,-3 104-114 0 0,16-13 287 0 0,-8-92-654 0 0,2 8-98 0 0,-3 1 0 0 0,-1 0 0 0 0,-1 0 0 0 0,-3 0 0 0 0,-2 2 33 0 0,1-28-317 0 0,0-1 0 0 0,-2 0 0 0 0,0 0 0 0 0,0 0 0 0 0,-1-1 0 0 0,-1 0 0 0 0,0 0 0 0 0,-1 0 317 0 0,-7 11-1100 0 0,1-7-439 0 0,-1 0-5414 0 0,16-17 3827 0 0,0 0-35 0 0,0 0 740 0 0,2 0 2323 0 0,2-3 98 0 0</inkml:trace>
  <inkml:trace contextRef="#ctx0" brushRef="#br0" timeOffset="-3168.221">665 514 5545 0 0,'0'0'1022'0'0,"0"0"-71"0"0,0 0 166 0 0,0 0 258 0 0,0 0 120 0 0,0 0-116 0 0,0 0-216 0 0,0 0-204 0 0,0 0-136 0 0,0 0-100 0 0,0 0-105 0 0,0 0-68 0 0,34-3-69 0 0,108-10-62 0 0,169-22 140 0 0,-290 35-2793 0 0,-21 0 2000 0 0,1 0 0 0 0,-1 1 0 0 0,0-1-1 0 0,1 0 1 0 0,-1 0 0 0 0,1 1 0 0 0,-1-1-1 0 0,0 0 1 0 0,1 1 0 0 0,-1-1 0 0 0,0 0 0 0 0,1 1-1 0 0,-1-1 1 0 0,0 0 0 0 0,1 1 0 0 0,-1-1 0 0 0,0 1-1 0 0,0-1 1 0 0,0 0 0 0 0,1 1 0 0 0,-1-1 0 0 0,0 1-1 0 0,0-1 1 0 0,0 1 0 0 0,0-1 0 0 0,0 1-1 0 0,0-1 1 0 0,0 1 0 0 0,0-1 0 0 0,0 0 0 0 0,0 1-1 0 0,0-1 1 0 0,0 1 0 0 0,0-1 0 0 0,0 1 0 0 0,0-1-1 0 0,-1 1 1 0 0,1-1 0 0 0,0 1 0 0 0,0-1-1 0 0,-1 0 1 0 0,1 1 0 0 0,0-1 0 0 0,0 1 0 0 0,-1-1-1 0 0,1 0 1 0 0,0 1 0 0 0,-1-1 0 0 0,1 0 0 0 0,0 0-1 0 0,-1 1 1 0 0,1-1 0 0 0,-1 0 0 0 0,1 0 0 0 0,-1 1 234 0 0,-3 3-4064 0 0</inkml:trace>
  <inkml:trace contextRef="#ctx0" brushRef="#br0" timeOffset="-2928.342">637 989 3481 0 0,'0'0'2264'0'0,"0"0"-7"0"0,0 0-41 0 0,0 0-191 0 0,0 0-345 0 0,0 0-424 0 0,0 0-304 0 0,210 11-279 0 0,-167-15-305 0 0,-5-3-144 0 0,3 3-184 0 0,-6-3-216 0 0,-4 3-280 0 0,-1 0-481 0 0,-7 0-783 0 0,-6 1-1225 0 0,-2-1-1808 0 0,-10 4-1696 0 0</inkml:trace>
  <inkml:trace contextRef="#ctx0" brushRef="#br0" timeOffset="-2674.245">1096 1154 6481 0 0,'0'0'3628'0'0,"0"0"-1962"0"0,0 0-654 0 0,0 0 89 0 0,0 0 56 0 0,0 0-148 0 0,0 0-218 0 0,0 0-220 0 0,0 0-177 0 0,0 0-147 0 0,0 0-105 0 0,-7 33-50 0 0,-21 100-47 0 0,5-50-17 0 0,19-61-269 0 0,-3 14-370 0 0,6-12-4388 0 0,1-23 1953 0 0,0-1-1252 0 0,0 0-871 0 0</inkml:trace>
  <inkml:trace contextRef="#ctx0" brushRef="#br0" timeOffset="-2374.212">1015 1147 7009 0 0,'0'0'2089'0'0,"0"0"-513"0"0,0 0-197 0 0,0 0 184 0 0,0 0 99 0 0,0 0-44 0 0,0 0-206 0 0,0 0-292 0 0,0 0-220 0 0,0 0-193 0 0,0 0-127 0 0,0 0-121 0 0,30 1-112 0 0,94 4-99 0 0,-46-4 22 0 0,27 14-1322 0 0,-103-14 448 0 0,16 8-722 0 0,-14-4-2647 0 0,-3 1-4763 0 0,-1-5 1488 0 0</inkml:trace>
  <inkml:trace contextRef="#ctx0" brushRef="#br0" timeOffset="-2163.16">1037 1338 2969 0 0,'0'0'3784'0'0,"0"0"-1175"0"0,0 0-200 0 0,0 0-137 0 0,0 0-440 0 0,202-25-623 0 0,-170 17-425 0 0,-3 1-320 0 0,-3 3-296 0 0,-6 0-144 0 0,-1 4-208 0 0,-7-3-200 0 0,0 3-464 0 0,-5 0-785 0 0,-5-4-1415 0 0,0 4-2089 0 0,-2 0-2153 0 0</inkml:trace>
  <inkml:trace contextRef="#ctx0" brushRef="#br0" timeOffset="-1280.246">595 234 0 0 0,'0'0'1486'0'0,"0"0"213"0"0,0 0 164 0 0,0 0-22 0 0,0 0-84 0 0,0 0-86 0 0,0 0-113 0 0,0 0-103 0 0,0 0-109 0 0,0 0-132 0 0,0 0-144 0 0,23-6-122 0 0,72-16-99 0 0,85-2 2127 0 0,136 13-2194 0 0,-315 11-768 0 0,-1 0 31 0 0,0 0 47 0 0,-129-8 243 0 0,118 6-293 0 0,0 0 0 0 0,0-1 0 0 0,1 0 1 0 0,-1-1-1 0 0,1 0 0 0 0,0 0 0 0 0,0-1 0 0 0,0-1 1 0 0,1 0-1 0 0,0 0 0 0 0,0-1 0 0 0,0 0 0 0 0,1 0 0 0 0,0-1 1 0 0,1 0-1 0 0,-7-9-42 0 0,14 17-66 0 0,-1-1 1 0 0,1 0-1 0 0,-1 0 1 0 0,1 0-1 0 0,-1 1 1 0 0,1-1-1 0 0,0 0 0 0 0,0 0 1 0 0,-1 0-1 0 0,1 0 1 0 0,0 0-1 0 0,0 0 1 0 0,0 0-1 0 0,0 0 1 0 0,0 1-1 0 0,0-1 1 0 0,0 0-1 0 0,0 0 1 0 0,1 0-1 0 0,-1 0 0 0 0,0 0 1 0 0,0 0-1 0 0,1 0 1 0 0,-1 1-1 0 0,1-1 1 0 0,-1 0-1 0 0,1 0 1 0 0,-1 0-1 0 0,1 1 1 0 0,-1-1-1 0 0,1 0 1 0 0,0 1-1 0 0,-1-1 1 0 0,1 0-1 0 0,0 1 0 0 0,-1-1 1 0 0,1 1-1 0 0,0-1 1 0 0,0 1-1 0 0,0-1 1 0 0,-1 1-1 0 0,1 0 1 0 0,0-1-1 0 0,0 1 1 0 0,0 0-1 0 0,0 0 1 0 0,0 0-1 0 0,0 0 1 0 0,0 0 65 0 0,31-3-10790 0 0,-21 3 1115 0 0</inkml:trace>
  <inkml:trace contextRef="#ctx0" brushRef="#br0" timeOffset="-644.058">1725 757 3481 0 0,'0'0'2468'0'0,"0"0"-451"0"0,0 0-162 0 0,0 0 73 0 0,0 0-77 0 0,0 0-296 0 0,0 0-444 0 0,0 0-429 0 0,0 0-324 0 0,0 0-166 0 0,0 0-62 0 0,0 0-5 0 0,0 0 18 0 0,-10 7-10 0 0,-53 37 206 0 0,89-48 721 0 0,-4-21 402 0 0,-26 24-1231 0 0,8-6-3253 0 0,15 0-4476 0 0,-13 3-2919 0 0</inkml:trace>
  <inkml:trace contextRef="#ctx0" brushRef="#br0" timeOffset="1301.753">1843 256 0 0 0,'0'0'744'0'0,"0"0"499"0"0,0 0 171 0 0,0 0-123 0 0,0 0-251 0 0,0 0-221 0 0,0 0-6 0 0,0 0 102 0 0,0 0 120 0 0,0 0 55 0 0,6 0-125 0 0,228-26 5420 0 0,-112 19-5944 0 0,-86 7-315 0 0,-36 0-123 0 0,0 0 34 0 0,0 0 38 0 0,0 0 42 0 0,0 0 34 0 0,0 0 24 0 0,0 0 18 0 0,0 0 20 0 0,0 0 10 0 0,0 0 5 0 0,0 0 14 0 0,0 0-1 0 0,0 0 24 0 0,0 0 9 0 0,0 0 7 0 0,0 0 10 0 0,0 0-15 0 0,0 0-37 0 0,-22-15 880 0 0,-52-57-409 0 0,52 45-815 0 0,-15-22-285 0 0,22 29-2154 0 0,-1 1-5162 0 0,12 15-3359 0 0</inkml:trace>
  <inkml:trace contextRef="#ctx0" brushRef="#br0" timeOffset="6689.72">2896 930 0 0 0,'0'0'952'0'0,"0"0"300"0"0,0 0 111 0 0,0 0-54 0 0,0 0-157 0 0,0 0-185 0 0,0 0-222 0 0,0 0-219 0 0,-9-4-187 0 0,-31-10-121 0 0,8 32 231 0 0,26-10-314 0 0,-12 11-6 0 0,1 2 0 0 0,0 0 0 0 0,2 1 0 0 0,1 0 0 0 0,0 1 1 0 0,2 1-1 0 0,0 0 0 0 0,-1 8-129 0 0,3 57 273 0 0,11-87-120 0 0,1 0-1 0 0,0 1 1 0 0,0-1 0 0 0,0 0 0 0 0,0 0-1 0 0,0 0 1 0 0,0 0 0 0 0,0 0 0 0 0,1 0-1 0 0,-1-1 1 0 0,1 1 0 0 0,-1-1 0 0 0,1 0-1 0 0,0 0 1 0 0,-1 0 0 0 0,1 0 0 0 0,0 0-1 0 0,0 0 1 0 0,0-1 0 0 0,0 1 0 0 0,0-1-1 0 0,0 0 1 0 0,0 0 0 0 0,-1 0 0 0 0,1 0-1 0 0,0-1 1 0 0,0 1 0 0 0,0-1 0 0 0,0 0-1 0 0,1 0-152 0 0,18-10 419 0 0,-1 0-1 0 0,0-1 1 0 0,-1-1-1 0 0,-1-1 1 0 0,0-1-1 0 0,-1 0 1 0 0,-1-2-1 0 0,0 0 1 0 0,-1-1-1 0 0,9-13-418 0 0,-13 18 148 0 0,25-34 54 0 0,-1-2-1 0 0,-2-1 0 0 0,18-39-201 0 0,14-81 115 0 0,-60 152-181 0 0,-2-1 0 0 0,0 0 0 0 0,-1 0-1 0 0,-1-1 1 0 0,0 1 0 0 0,-2 0 0 0 0,0-1 0 0 0,-1 1 0 0 0,-1 0 0 0 0,-1-1-1 0 0,-1 1 1 0 0,0 0 0 0 0,-2 1 0 0 0,0-1 0 0 0,-7-13 66 0 0,11 27-21 0 0,-1 1-1 0 0,0 0 1 0 0,0 0 0 0 0,0 0 0 0 0,0 0-1 0 0,0 1 1 0 0,-1-1 0 0 0,1 1 0 0 0,-1 0 0 0 0,0 0-1 0 0,0 0 1 0 0,0 0 0 0 0,-1 1 0 0 0,1 0-1 0 0,-1 0 1 0 0,1 0 0 0 0,-1 0 0 0 0,0 1-1 0 0,1-1 1 0 0,-1 1 0 0 0,0 1 0 0 0,0-1 0 0 0,0 1-1 0 0,0-1 1 0 0,0 2 0 0 0,0-1 0 0 0,0 0-1 0 0,0 1 1 0 0,0 0 0 0 0,1 0 0 0 0,-1 0-1 0 0,0 1 1 0 0,0 0 0 0 0,1 0 0 0 0,-1 0 0 0 0,1 0-1 0 0,-1 1 22 0 0,-8 8 44 0 0,1 1 1 0 0,0 0-1 0 0,1 1 0 0 0,1 0 0 0 0,0 1 0 0 0,0 0 1 0 0,2 1-1 0 0,-1-1 0 0 0,2 2 0 0 0,0-1 0 0 0,1 1 1 0 0,1 0-1 0 0,0 0 0 0 0,1 1 0 0 0,1-1 0 0 0,0 1 1 0 0,1 0-1 0 0,1 0 0 0 0,1 0 0 0 0,1 0 0 0 0,0 0 1 0 0,1-1-1 0 0,0 1 0 0 0,2 0 0 0 0,0-1 0 0 0,0 0 1 0 0,2 0-1 0 0,0 0 0 0 0,5 9-44 0 0,12 14 151 0 0,1-1 0 0 0,2-1 0 0 0,1-1-1 0 0,2-1 1 0 0,1-2 0 0 0,2-1 0 0 0,31 24-151 0 0,-5-2 124 0 0,-47-44-116 0 0,-5-5-2 0 0,0 0-1 0 0,0 1 1 0 0,0-1-1 0 0,-1 1 1 0 0,0 1 0 0 0,0-1-1 0 0,0 1 1 0 0,-1-1-1 0 0,0 1 1 0 0,0 0-1 0 0,-1 1 1 0 0,1 3-6 0 0,-4-10-100 0 0,0 1 0 0 0,0-1 0 0 0,0 1 0 0 0,-1-1 0 0 0,1 1 0 0 0,0 0 0 0 0,-1-1 0 0 0,1 1 0 0 0,-1-1 0 0 0,0 0 0 0 0,1 1 0 0 0,-1-1 0 0 0,0 1 0 0 0,0-1 0 0 0,0 0 0 0 0,0 0 0 0 0,0 0 0 0 0,0 1 0 0 0,0-1 0 0 0,-1 0 0 0 0,1 0 0 0 0,0-1 0 0 0,-1 1 0 0 0,1 0 0 0 0,0 0 0 0 0,-1-1 1 0 0,1 1-1 0 0,-1 0 0 0 0,1-1 0 0 0,-1 0 0 0 0,1 1 0 0 0,-1-1 0 0 0,1 0 0 0 0,-1 0 0 0 0,0 0 0 0 0,1 0 0 0 0,-1 0 0 0 0,1 0 0 0 0,-1 0 0 0 0,1 0 0 0 0,-1-1 0 0 0,0 1 0 0 0,1-1 0 0 0,-2 0 100 0 0,0 1-677 0 0,-16-25-13253 0 0,19 17 11830 0 0</inkml:trace>
  <inkml:trace contextRef="#ctx0" brushRef="#br0" timeOffset="7183.66">3726 344 9058 0 0,'0'0'1190'0'0,"0"0"-288"0"0,0 0-127 0 0,0 0 80 0 0,0 0 135 0 0,0 0 82 0 0,0 0-13 0 0,0 0-120 0 0,0 0-166 0 0,0 0-177 0 0,0 0-156 0 0,0 0-109 0 0,0 0-54 0 0,-4 30-23 0 0,-16 92-30 0 0,-46 223 341 0 0,55-110-515 0 0,11-232-34 0 0,0 0 0 0 0,0 0 0 0 0,0-1 0 0 0,0 1 0 0 0,0 0 0 0 0,1 0 0 0 0,0-1 0 0 0,-1 1 0 0 0,1 0 0 0 0,0-1 0 0 0,0 1 1 0 0,0-1-1 0 0,1 1 0 0 0,-1-1 0 0 0,0 1 0 0 0,1-1 0 0 0,0 0 0 0 0,-1 0 0 0 0,1 0 0 0 0,0 0 0 0 0,0 0 0 0 0,0 0 0 0 0,1 0 0 0 0,-1-1 1 0 0,0 1-1 0 0,1-1 0 0 0,-1 0 0 0 0,1 0 0 0 0,-1 1 0 0 0,1-2 0 0 0,-1 1 0 0 0,1 0 0 0 0,0 0 0 0 0,-1-1 0 0 0,1 1 0 0 0,0-1 0 0 0,0 0 0 0 0,1 0-16 0 0,5 0 54 0 0,1-1-1 0 0,0 0 1 0 0,0-1-1 0 0,-1 0 1 0 0,1 0-1 0 0,-1-1 1 0 0,0 0-1 0 0,0-1 1 0 0,0 0-1 0 0,0 0 0 0 0,0-1 1 0 0,-1 0-1 0 0,3-3-53 0 0,19-11-1992 0 0,-14-15-5529 0 0,-14 6-2007 0 0,-2 24 6914 0 0</inkml:trace>
  <inkml:trace contextRef="#ctx0" brushRef="#br0" timeOffset="7425.759">3286 760 3785 0 0,'0'0'2128'0'0,"0"0"-706"0"0,0 0-277 0 0,0 0 141 0 0,0 0 254 0 0,0 0 130 0 0,0 0 34 0 0,0 0-179 0 0,0 0-294 0 0,0 0-262 0 0,0 0-243 0 0,0 0-130 0 0,0 0-81 0 0,36 2-66 0 0,112 2-61 0 0,155-4 237 0 0,-216-7-4204 0 0,5-3-5449 0 0,-65 7-69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5:55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45 497 0 0 0,'0'0'1254'0'0,"0"0"87"0"0,0 0 216 0 0,0 0 319 0 0,0 0 198 0 0,0 0-38 0 0,0 0-289 0 0,0 0-354 0 0,0 0-308 0 0,0 0-206 0 0,0 0-155 0 0,17-5-121 0 0,56-17-78 0 0,-6 16 1228 0 0,61 25-252 0 0,165-1-562 0 0,172-58-993 0 0,-382 39-1831 0 0,-83 1 1020 0 0,0 0-138 0 0,-21 8-4358 0 0,-50 21-6395 0 0,62-25 11393 0 0</inkml:trace>
  <inkml:trace contextRef="#ctx0" brushRef="#br0" timeOffset="265.816">24 891 1632 0 0,'0'0'1790'0'0,"0"0"-86"0"0,0 0-51 0 0,0 0 15 0 0,0 0-48 0 0,0 0-89 0 0,0 0-114 0 0,0 0-128 0 0,0 0-152 0 0,0 0-152 0 0,0 0-109 0 0,0 0-79 0 0,32 3-65 0 0,104 6-72 0 0,-1-20 537 0 0,-88 3-853 0 0,22-1-173 0 0,129-17 147 0 0,-65 12-4265 0 0,-103 7 34 0 0,-6 1-4016 0 0,-16 5 2197 0 0</inkml:trace>
  <inkml:trace contextRef="#ctx0" brushRef="#br0" timeOffset="750.784">903 0 0 0 0,'0'0'1088'0'0,"0"0"371"0"0,0 0 146 0 0,0 0-93 0 0,0 0-228 0 0,0 0-264 0 0,0 0-215 0 0,0 0-65 0 0,0 0 9 0 0,0 0 90 0 0,-2 27 3810 0 0,0-19-4404 0 0,0 0 0 0 0,0 0 0 0 0,-1 0 0 0 0,0 0 0 0 0,0 0 0 0 0,0-1 0 0 0,-1 0 0 0 0,-1 1 0 0 0,1-1 0 0 0,-1-1 0 0 0,0 1 0 0 0,-1-1 0 0 0,-2 2-245 0 0,-13 21 354 0 0,-456 702 605 0 0,424-658-1018 0 0,-197 245-995 0 0,245-313 482 0 0,-26 33 53 0 0,25-23-2853 0 0,3 0-3948 0 0,4-14 3197 0 0,2 2 894 0 0</inkml:trace>
  <inkml:trace contextRef="#ctx0" brushRef="#br0" timeOffset="1413.189">2399 144 1064 0 0,'0'0'864'0'0,"0"0"-71"0"0,0 0 88 0 0,0 0 101 0 0,0 0 37 0 0,0 0-43 0 0,0 0-112 0 0,-34 11-99 0 0,-108 41-96 0 0,133-49-582 0 0,0 1 0 0 0,0-1 1 0 0,1 2-1 0 0,-1-1 0 0 0,1 1 1 0 0,0 0-1 0 0,0 1 0 0 0,1 0 1 0 0,-1 0-1 0 0,1 1 0 0 0,1 0-87 0 0,-7 6 161 0 0,-19 20 188 0 0,2 0-1 0 0,2 2 0 0 0,1 2 1 0 0,1 0-1 0 0,3 2 0 0 0,1 0 1 0 0,2 1-1 0 0,1 2 0 0 0,-7 26-348 0 0,19-46 242 0 0,1 0-1 0 0,0 0 0 0 0,2 0 0 0 0,1 0 0 0 0,0 1 0 0 0,2 0 0 0 0,0-1 0 0 0,2 1 0 0 0,0 0 0 0 0,2 2-241 0 0,-1-16 126 0 0,-1-1-1 0 0,1 1 1 0 0,0-1-1 0 0,1 0 1 0 0,0 0-1 0 0,0 0 1 0 0,1 0-1 0 0,0-1 1 0 0,0 1-1 0 0,1-1 1 0 0,0 0-1 0 0,0 0 1 0 0,0-1-1 0 0,1 0 1 0 0,0 0 0 0 0,1 0-1 0 0,-1 0 1 0 0,1-1-1 0 0,0 0 1 0 0,0-1-1 0 0,1 0 1 0 0,-1 0-1 0 0,1 0 1 0 0,0-1-1 0 0,0 0 1 0 0,0 0-1 0 0,8 1-125 0 0,12-2 277 0 0,0-1 0 0 0,0-1 0 0 0,0-2 0 0 0,-1 0 0 0 0,1-2 0 0 0,0-1 0 0 0,-1-2 0 0 0,0 0 0 0 0,-1-2 0 0 0,1 0 0 0 0,-2-2-1 0 0,1-1 1 0 0,-2-1 0 0 0,0-1 0 0 0,0-2 0 0 0,-1 0 0 0 0,7-8-277 0 0,-12 14 24 0 0,-1-1-1 0 0,0 0 1 0 0,0-2-1 0 0,-1 0 1 0 0,-1 0-1 0 0,0-2 1 0 0,0 0-1 0 0,-2 0 1 0 0,0-2-1 0 0,-1 1 1 0 0,-1-2-1 0 0,0 1 1 0 0,-1-2-1 0 0,-1 1 1 0 0,-1-1-1 0 0,-1-1 1 0 0,0 1-1 0 0,-2-1 1 0 0,0 0 0 0 0,-1 0-1 0 0,-1-1 1 0 0,-1 0-1 0 0,-1 1 1 0 0,0-1-1 0 0,-3-13-23 0 0,-1 18-431 0 0,-1 0 0 0 0,-1 0-1 0 0,0 1 1 0 0,-1-1 0 0 0,-1 1 0 0 0,0 1 0 0 0,-1-1-1 0 0,-1 1 1 0 0,0 1 0 0 0,-1 0 0 0 0,0 0-1 0 0,-8-7 432 0 0,-8-5-2492 0 0,-1 1 0 0 0,-1 1 1 0 0,-1 1-1 0 0,-1 2 0 0 0,-5-2 2492 0 0,-6-2-6595 0 0</inkml:trace>
  <inkml:trace contextRef="#ctx0" brushRef="#br0" timeOffset="5007.133">1094 840 3361 0 0,'0'0'1809'0'0,"0"0"-338"0"0,0 0-142 0 0,0 0 128 0 0,0 0 130 0 0,0 0-16 0 0,0 0-154 0 0,0 0-262 0 0,0 0-235 0 0,0 0-184 0 0,0 0-132 0 0,9 18 3364 0 0,3-14-3737 0 0,-1-1 0 0 0,0-1 0 0 0,0 0 0 0 0,1 0 0 0 0,-1-1 0 0 0,1-1 0 0 0,0 0 0 0 0,-1 0 0 0 0,1-1 0 0 0,-1-1 0 0 0,1 0 0 0 0,3-1-231 0 0,-1 1 156 0 0,164-31 1812 0 0,167-54-1968 0 0,-79 17 337 0 0,90-3-383 0 0,3 17 0 0 0,2 15 0 0 0,264 7 46 0 0,-498 34-1397 0 0,-76 0-3464 0 0,-55 1-1858 0 0,0 1 3568 0 0,-4-1-7201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4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 0 5353 0 0,'0'0'1374'0'0,"0"0"-119"0"0,0 0-92 0 0,0 0-84 0 0,0 0-22 0 0,0 0 23 0 0,0 0-10 0 0,0 0-85 0 0,0 0-182 0 0,0 0-180 0 0,-10 6 352 0 0,7 59 391 0 0,-17 312 777 0 0,46-283-1926 0 0,-24-92-192 0 0,-1 0 0 0 0,0 0 0 0 0,1 0 0 0 0,0 0 0 0 0,-1-1 1 0 0,1 1-1 0 0,0 0 0 0 0,0-1 0 0 0,0 1 0 0 0,0-1 0 0 0,0 0 0 0 0,1 0 0 0 0,-1 0 0 0 0,0 0 0 0 0,0 0 0 0 0,1 0 0 0 0,-1 0 1 0 0,1-1-1 0 0,-1 0 0 0 0,1 1 0 0 0,-1-1 0 0 0,0 0 0 0 0,1 0 0 0 0,-1 0 0 0 0,1 0 0 0 0,-1 0 0 0 0,1-1 0 0 0,-1 1 1 0 0,1-1-1 0 0,-1 0 0 0 0,0 0 0 0 0,1 0 0 0 0,-1 0 0 0 0,0 0 0 0 0,0 0 0 0 0,0 0 0 0 0,1-1-25 0 0,20-14 129 0 0,-1-1 1 0 0,0-1-1 0 0,-1 0 0 0 0,-1-2 0 0 0,-1-1 0 0 0,0 0 0 0 0,-2-1 1 0 0,2-5-130 0 0,-6 10 21 0 0,64-100 162 0 0,-77 118-191 0 0,0 0 1 0 0,0-1-1 0 0,0 1 1 0 0,1-1-1 0 0,-1 1 1 0 0,0-1-1 0 0,0 1 0 0 0,1-1 1 0 0,-1 1-1 0 0,0-1 1 0 0,1 1-1 0 0,-1-1 1 0 0,0 0-1 0 0,1 1 1 0 0,-1-1-1 0 0,1 1 0 0 0,-1-1 1 0 0,1 0-1 0 0,-1 1 1 0 0,1-1-1 0 0,-1 0 1 0 0,1 0-1 0 0,-1 1 0 0 0,1-1 1 0 0,-1 0-1 0 0,1 0 1 0 0,-1 0-1 0 0,1 0 1 0 0,-1 0-1 0 0,1 0 1 0 0,0 1-1 0 0,-1-1 0 0 0,1-1 1 0 0,-1 1-1 0 0,1 0 1 0 0,-1 0-1 0 0,1 0 1 0 0,0 0-1 0 0,-1 0 1 0 0,1 0-1 0 0,-1-1 0 0 0,1 1 1 0 0,-1 0-1 0 0,1 0 1 0 0,-1-1-1 0 0,1 1 1 0 0,-1-1 7 0 0,1 8-8 0 0,5 33 14 0 0,-6-24 3 0 0,1-1 0 0 0,0 0 0 0 0,1 1 0 0 0,1-1 0 0 0,0 0 0 0 0,1 0 1 0 0,0 0-1 0 0,2 0 0 0 0,0-1 0 0 0,0 0 0 0 0,1 0 0 0 0,1-1 0 0 0,0 0 0 0 0,1 0 0 0 0,1 0 0 0 0,0-2 0 0 0,0 1 0 0 0,11 8-9 0 0,-12-16 78 0 0,0 0-1 0 0,0-1 1 0 0,0 0-1 0 0,1-1 1 0 0,-1 0-1 0 0,1-1 1 0 0,-1 1-1 0 0,1-2 1 0 0,-1 0-1 0 0,1 0 0 0 0,0 0 1 0 0,-1-1-1 0 0,1-1 1 0 0,-1 0-1 0 0,1 0 1 0 0,-1 0-1 0 0,0-2 1 0 0,0 1-1 0 0,0-1 1 0 0,-1 0-1 0 0,1-1 0 0 0,-1 0 1 0 0,0 0-1 0 0,0-1 1 0 0,0 0-1 0 0,3-4-77 0 0,10-9 177 0 0,0-2-1 0 0,-2-1 0 0 0,0-1 1 0 0,-2 0-1 0 0,0-1 0 0 0,-2-1 1 0 0,0 0-1 0 0,-2-1 0 0 0,-1-1 1 0 0,-1 0-1 0 0,-2 0 0 0 0,0-1 1 0 0,2-19-177 0 0,-9 42-86 0 0,0 0 0 0 0,-1-1 0 0 0,0 1 0 0 0,0-1-1 0 0,0 1 1 0 0,-1 0 0 0 0,1-1 0 0 0,-1 1 0 0 0,-1-1 0 0 0,1 1 0 0 0,-1-1 0 0 0,0 1 0 0 0,0-1 0 0 0,-1 1 0 0 0,1 0 0 0 0,-1 0 0 0 0,0 0 0 0 0,-1 0 0 0 0,1 0 0 0 0,-1 0 0 0 0,-3-4 86 0 0,-12 8-4145 0 0,5 11-4225 0 0,9-2-1617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2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42 8786 0 0,'0'0'940'0'0,"0"0"-242"0"0,0 0-25 0 0,0 0 222 0 0,0 0 204 0 0,0 0 57 0 0,0 0-81 0 0,0 0-214 0 0,-2 36-212 0 0,-9 116-171 0 0,9-140-394 0 0,0 0 0 0 0,1 0 0 0 0,1 0-1 0 0,0 0 1 0 0,0 0 0 0 0,1 0-1 0 0,1 0 1 0 0,0 0 0 0 0,1 0 0 0 0,0-1-1 0 0,1 1 1 0 0,0-1 0 0 0,1 0 0 0 0,1 3-84 0 0,-3-8 137 0 0,0 1 0 0 0,1-1 0 0 0,-1 0 1 0 0,1 0-1 0 0,1-1 0 0 0,-1 1 1 0 0,1-1-1 0 0,0 0 0 0 0,0 0 0 0 0,0 0 1 0 0,1-1-1 0 0,-1 0 0 0 0,1 0 0 0 0,0 0 1 0 0,0-1-1 0 0,1 0 0 0 0,-1 0 1 0 0,1 0-1 0 0,-1-1 0 0 0,1 0 0 0 0,0-1 1 0 0,0 1-1 0 0,0-1 0 0 0,0 0 0 0 0,0-1 1 0 0,0 0-1 0 0,0 0 0 0 0,0 0 1 0 0,0-1-1 0 0,3-1-137 0 0,-3-2 143 0 0,0-1 0 0 0,0 0 0 0 0,-1-1 0 0 0,0 1 0 0 0,0-1 0 0 0,0 0 0 0 0,0-1 0 0 0,-1 1 0 0 0,0-1 0 0 0,-1 0 0 0 0,0 0 1 0 0,0-1-1 0 0,0 1 0 0 0,-1-1 0 0 0,0 0 0 0 0,0 0 0 0 0,-1 0 0 0 0,0 0 0 0 0,-1 0 0 0 0,1-1 0 0 0,-2 1 0 0 0,1-3-143 0 0,2-4 4 0 0,0 0-1 0 0,0 0 1 0 0,-2 0-1 0 0,0 0 1 0 0,-1 0-1 0 0,0 0 1 0 0,-1-1-1 0 0,-1 1 1 0 0,0 0-1 0 0,-2 0 1 0 0,1 1 0 0 0,-2-1-1 0 0,0 1 1 0 0,0 0-1 0 0,-1 0 1 0 0,-1 0-1 0 0,-1 1 1 0 0,0 0-1 0 0,0 0 1 0 0,-3-1-4 0 0,-55-24-2727 0 0,23 57-6023 0 0,34-5 2399 0 0,2-3-1640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5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36 490 2609 0 0,'0'0'2852'0'0,"0"0"15"0"0,0 0-30 0 0,0 0-194 0 0,0 0-406 0 0,0 0-438 0 0,0 0-319 0 0,0 0-269 0 0,0 0-188 0 0,0 0-150 0 0,0 0-156 0 0,0 0-119 0 0,0 0-109 0 0,-7-34-111 0 0,-18-108-91 0 0,24 138-270 0 0,0 0 1 0 0,1 0-1 0 0,-1 0 1 0 0,1-1-1 0 0,-1 1 1 0 0,1 0-1 0 0,1 0 1 0 0,-1 0-1 0 0,0 0 1 0 0,1 0-1 0 0,0 0 1 0 0,0 0-1 0 0,0 0 0 0 0,1 0 1 0 0,-1 0-1 0 0,1 1 1 0 0,0-1-1 0 0,0 0 1 0 0,1 0-18 0 0,3-7 53 0 0,81-137 84 0 0,-45 88-3081 0 0,-33 51-252 0 0,-2 4-4925 0 0,-5 5-2968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5.8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14691 0 0,'0'0'958'0'0,"0"0"-126"0"0,0 0 53 0 0,0 0 174 0 0,0 0 90 0 0,0 0-135 0 0,0 37-188 0 0,0 122-178 0 0,4 130 1039 0 0,15 31-1687 0 0,8-77-405 0 0,-25-174-1762 0 0,-2-49-1188 0 0,0-20 1006 0 0,0 0-2989 0 0,0-6 1472 0 0,0 1-2403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6.1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208 1 5065 0 0,'0'0'1567'0'0,"0"0"-60"0"0,0 0 33 0 0,0 0 57 0 0,0 0-40 0 0,0 0-124 0 0,-27 32-117 0 0,-82 98-126 0 0,42-57 1411 0 0,67-73-2559 0 0,-1 1-1 0 0,1-1 0 0 0,-1 1 0 0 0,1 0 0 0 0,0-1 1 0 0,-1 1-1 0 0,1-1 0 0 0,0 1 0 0 0,-1 0 0 0 0,1-1 1 0 0,0 1-1 0 0,0 0 0 0 0,0-1 0 0 0,0 1 0 0 0,0 0 0 0 0,-1 0 1 0 0,1-1-1 0 0,0 1 0 0 0,1 0 0 0 0,-1-1 0 0 0,0 1 1 0 0,0 0-1 0 0,0-1 0 0 0,0 1 0 0 0,0 0 0 0 0,1-1 1 0 0,-1 1-1 0 0,0 0 0 0 0,1-1 0 0 0,-1 1 0 0 0,0 0 0 0 0,1-1 1 0 0,-1 1-1 0 0,1-1 0 0 0,-1 1 0 0 0,1-1 0 0 0,-1 1 1 0 0,1-1-1 0 0,-1 0 0 0 0,1 1 0 0 0,0-1 0 0 0,-1 1 1 0 0,1-1-1 0 0,0 0 0 0 0,-1 0 0 0 0,1 1 0 0 0,0-1 1 0 0,-1 0-1 0 0,1 0 0 0 0,0 0 0 0 0,-1 0 0 0 0,1 0 0 0 0,0 0 1 0 0,0 0-42 0 0,54 12 603 0 0,-39-9-251 0 0,-4-2-223 0 0,0 0 0 0 0,0 1 1 0 0,0 1-1 0 0,0 0 0 0 0,0 1 0 0 0,0 0 1 0 0,-1 0-1 0 0,0 2 0 0 0,0-1 0 0 0,0 1 1 0 0,-1 1-1 0 0,0 0 0 0 0,0 0 0 0 0,-1 1 1 0 0,1 1-1 0 0,-2-1 0 0 0,1 1 0 0 0,-2 1 1 0 0,1-1-1 0 0,-1 1 0 0 0,0 1 0 0 0,-1-1 1 0 0,0 1-1 0 0,0 2-129 0 0,-1 10 46 0 0,-1-1 0 0 0,0 1 0 0 0,-2-1 1 0 0,0 1-1 0 0,-2 0 0 0 0,-1 6-46 0 0,1-7-441 0 0,16-9-4098 0 0,0-18-7220 0 0,-8 2 2566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29.8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94 81 10866 0 0,'0'0'462'0'0,"0"0"-86"0"0,0 0 109 0 0,0 0 265 0 0,0 0 222 0 0,0 0 63 0 0,0 0-131 0 0,-10 31-221 0 0,-32 102-196 0 0,37-117-420 0 0,1-1 0 0 0,1 1 0 0 0,0 0 0 0 0,1 0 0 0 0,0 0 1 0 0,2 0-1 0 0,0 0 0 0 0,0 1-67 0 0,1 18 53 0 0,-1-3-46 0 0,-1 34-191 0 0,3 0 1 0 0,3 0-1 0 0,11 56 184 0 0,-8-89-1061 0 0,5 29 168 0 0,-11-41-4091 0 0,-1 0-4556 0 0,-1-18 8952 0 0</inkml:trace>
  <inkml:trace contextRef="#ctx0" brushRef="#br0" timeOffset="274.832">57 140 720 0 0,'0'0'2689'0'0,"0"0"23"0"0,0 0-200 0 0,0 0-336 0 0,0 0-380 0 0,0 0-349 0 0,0 0-249 0 0,0 0-194 0 0,0 0-138 0 0,33-23-121 0 0,103-67-107 0 0,-135 89-615 0 0,1-1 0 0 0,-1 0 1 0 0,1 1-1 0 0,0-1 1 0 0,-1 1-1 0 0,1 0 1 0 0,0 0-1 0 0,0-1 0 0 0,0 1 1 0 0,0 0-1 0 0,0 1 1 0 0,0-1-1 0 0,0 0 1 0 0,0 0-1 0 0,0 1 1 0 0,0-1-1 0 0,0 1 0 0 0,0 0 1 0 0,0 0-1 0 0,1 0 1 0 0,-1 0-1 0 0,0 0 1 0 0,0 0-1 0 0,0 0 0 0 0,0 1 1 0 0,0-1-1 0 0,1 1 1 0 0,-1 0-1 0 0,0-1 1 0 0,0 1-1 0 0,0 0 0 0 0,-1 0 1 0 0,1 0-1 0 0,0 1 1 0 0,0-1-1 0 0,1 1-23 0 0,3 4 119 0 0,1 1-73 0 0,0 0-1 0 0,0 0 1 0 0,-1 1-1 0 0,0 0 0 0 0,0 0 1 0 0,-1 1-1 0 0,0-1 0 0 0,-1 1 1 0 0,0 0-1 0 0,0 1 0 0 0,-1-1 1 0 0,0 0-1 0 0,-1 1 0 0 0,0 0 1 0 0,0 0-1 0 0,-1-1 0 0 0,0 1 1 0 0,-1 0-1 0 0,0 0 0 0 0,-1 0 1 0 0,0 0-1 0 0,0 0 0 0 0,-1-1 1 0 0,0 1-1 0 0,-1 0 0 0 0,0-1 1 0 0,-1 0-1 0 0,0 0 0 0 0,0 0 1 0 0,-2 1-46 0 0,-2 4-79 0 0,-2-2 1 0 0,1 1 0 0 0,-2-1-1 0 0,0-1 1 0 0,0 0 0 0 0,-1 0-1 0 0,0-1 1 0 0,-1-1 0 0 0,0 0-1 0 0,-1-1 1 0 0,0 0 0 0 0,0-1-1 0 0,0-1 1 0 0,-2 0 78 0 0,-59 18-3979 0 0,-3-11-4822 0 0,64-12 1852 0 0</inkml:trace>
  <inkml:trace contextRef="#ctx0" brushRef="#br0" timeOffset="898.459">670 394 2913 0 0,'0'0'3571'0'0,"0"0"-898"0"0,0 0-401 0 0,0 0-125 0 0,0 0-325 0 0,0 0-471 0 0,0 0-403 0 0,33-15-229 0 0,100-46-131 0 0,-72 18 336 0 0,-56 38-820 0 0,0-1 0 0 0,-1 0 0 0 0,1 0 0 0 0,-1 0 0 0 0,0-1-1 0 0,-1 1 1 0 0,0-1 0 0 0,0 0 0 0 0,0 0 0 0 0,-1 0 0 0 0,0 0 0 0 0,-1 0-1 0 0,1-1 1 0 0,-1 1 0 0 0,-1 0 0 0 0,1-4-104 0 0,-2 9-15 0 0,1-1 0 0 0,0 1 0 0 0,-1 0 0 0 0,0 0 0 0 0,0-1 0 0 0,1 1 0 0 0,-1 0 0 0 0,0 0 0 0 0,-1 0 0 0 0,1 0 0 0 0,0 0 0 0 0,-1 0 0 0 0,1 0 1 0 0,-1 1-1 0 0,1-1 0 0 0,-1 0 0 0 0,0 1 0 0 0,0-1 0 0 0,1 1 0 0 0,-1 0 0 0 0,0 0 0 0 0,-1 0 0 0 0,1 0 0 0 0,0 0 0 0 0,0 0 0 0 0,0 0 0 0 0,0 1 0 0 0,-1-1 0 0 0,1 1 0 0 0,0-1 0 0 0,-1 1 0 0 0,1 0 0 0 0,0 0 0 0 0,-2 0 15 0 0,-79 13-1750 0 0,66-2 1505 0 0,0 1 0 0 0,1 0 1 0 0,0 2-1 0 0,1 0 0 0 0,1 0 0 0 0,0 1 1 0 0,1 1-1 0 0,1 0 0 0 0,0 1 1 0 0,1 0-1 0 0,1 1 0 0 0,1 0 0 0 0,0 1 1 0 0,1 0-1 0 0,2 0 0 0 0,-3 8 245 0 0,7-22 20 0 0,1 0 1 0 0,-1 0-1 0 0,1 0 0 0 0,-1 0 0 0 0,2 1 0 0 0,-1-1 1 0 0,0 0-1 0 0,1 0 0 0 0,0 1 0 0 0,0-1 0 0 0,1 0 1 0 0,-1 1-1 0 0,1-1 0 0 0,1 0 0 0 0,-1 0 0 0 0,1 0 1 0 0,-1 0-1 0 0,1 0 0 0 0,1 0 0 0 0,-1 0 0 0 0,1-1 1 0 0,0 1-1 0 0,0-1 0 0 0,0 0 0 0 0,0 1 0 0 0,1-2 1 0 0,0 1-1 0 0,0 0 0 0 0,0-1 0 0 0,0 0 0 0 0,0 1 1 0 0,1-2-1 0 0,-1 1 0 0 0,1-1 0 0 0,1 1-20 0 0,13 1 268 0 0,1 0-1 0 0,-1-2 0 0 0,0-1 1 0 0,1 0-1 0 0,-1-1 0 0 0,1-1 1 0 0,-1-1-1 0 0,0-1 1 0 0,0-1-1 0 0,0 0 0 0 0,0-1 1 0 0,-1-1-1 0 0,1-1 1 0 0,-1-1-1 0 0,-1 0 0 0 0,4-3-267 0 0,8-4 211 0 0,0-2 0 0 0,-2 0-1 0 0,1-2 1 0 0,-2-1 0 0 0,-1 0 0 0 0,0-2-1 0 0,3-7-210 0 0,-14 14 9 0 0,-2 0-1 0 0,0-2 1 0 0,-1 1-1 0 0,0-1 0 0 0,-1-1 1 0 0,-1 0-1 0 0,-1 0 0 0 0,-1-1 1 0 0,0 0-1 0 0,-1 0 1 0 0,-1-1-1 0 0,-1 0 0 0 0,-1 0 1 0 0,-1 0-1 0 0,0 0 1 0 0,-2 0-1 0 0,0-3-8 0 0,-1 22-47 0 0,0-1 0 0 0,0 1-1 0 0,0-1 1 0 0,0 1 0 0 0,0 0-1 0 0,0-1 1 0 0,-1 1 0 0 0,1 0 0 0 0,0 0-1 0 0,-1 0 1 0 0,1 0 0 0 0,-1 0 0 0 0,1 0-1 0 0,-1 0 1 0 0,1 1 0 0 0,-1-1 0 0 0,0 0-1 0 0,1 1 1 0 0,-1-1 0 0 0,0 1-1 0 0,1 0 1 0 0,-1-1 0 0 0,0 1 0 0 0,0 0-1 0 0,1 0 1 0 0,-1 0 0 0 0,0 1 0 0 0,0-1-1 0 0,1 0 1 0 0,-1 0 0 0 0,0 1 0 0 0,1-1-1 0 0,-1 1 1 0 0,0 0 0 0 0,1-1-1 0 0,-1 1 1 0 0,1 0 0 0 0,-1 0 0 0 0,1 0-1 0 0,-1 0 1 0 0,1 0 0 0 0,0 1 0 0 0,0-1-1 0 0,-1 0 1 0 0,1 0 0 0 0,0 1 0 0 0,0-1-1 0 0,0 1 1 0 0,0-1 0 0 0,1 1-1 0 0,-1-1 1 0 0,0 1 47 0 0,-6 6-19 0 0,0 0-1 0 0,1 1 1 0 0,0-1 0 0 0,0 1-1 0 0,1 0 1 0 0,0 1 0 0 0,1-1-1 0 0,0 1 1 0 0,0 0-1 0 0,1 0 1 0 0,0 1 0 0 0,1-1-1 0 0,0 0 1 0 0,1 1-1 0 0,0 1 20 0 0,3-7 21 0 0,0-1 0 0 0,1 1 0 0 0,0-1-1 0 0,0 0 1 0 0,0 0 0 0 0,0 0 0 0 0,0 0-1 0 0,1 0 1 0 0,0-1 0 0 0,-1 0 0 0 0,2 1-1 0 0,-1-1 1 0 0,0-1 0 0 0,0 1 0 0 0,1-1-1 0 0,-1 0 1 0 0,1 0 0 0 0,0 0 0 0 0,0 0-1 0 0,0-1 1 0 0,0 0 0 0 0,0 0-1 0 0,0 0 1 0 0,0-1 0 0 0,0 1 0 0 0,0-1-1 0 0,0-1 1 0 0,0 1 0 0 0,0-1-21 0 0,21 3 38 0 0,-17-3 51 0 0,1 1 0 0 0,-1 0 0 0 0,0 1 1 0 0,-1 0-1 0 0,1 1 0 0 0,0-1 0 0 0,0 2 0 0 0,0-1 1 0 0,-1 1-1 0 0,0 1 0 0 0,1-1 0 0 0,-1 1 1 0 0,0 1-1 0 0,4 3-89 0 0,-8-3 55 0 0,-2 1-1 0 0,1 0 1 0 0,-1 0 0 0 0,0 0 0 0 0,0 0-1 0 0,0 0 1 0 0,-1 0 0 0 0,0 1 0 0 0,0-1-1 0 0,-1 0 1 0 0,1 1 0 0 0,-1-1 0 0 0,-1 0-1 0 0,1 1 1 0 0,-1-1 0 0 0,-1 0 0 0 0,1 0-1 0 0,-1 1 1 0 0,0-1 0 0 0,0 0-55 0 0,-103 204-1826 0 0,100-193-441 0 0,7-12-7930 0 0,0-5 2234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6.3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341 0 9210 0 0,'0'0'4509'0'0,"0"0"-2418"0"0,0 0-703 0 0,0 0 59 0 0,0 0-112 0 0,0 0-387 0 0,0 0-325 0 0,0 0-224 0 0,-31 8-143 0 0,-97 24-91 0 0,42 7-17 0 0,70-26-168 0 0,13-11-10 0 0,1-1-1 0 0,-1 1 0 0 0,0-1 0 0 0,1 1 0 0 0,-1 0 1 0 0,1 0-1 0 0,0 0 0 0 0,-1 0 0 0 0,1 0 0 0 0,0 1 1 0 0,0-1-1 0 0,1 1 0 0 0,-1-1 0 0 0,0 1 0 0 0,1 0 0 0 0,0 0 1 0 0,-1-1-1 0 0,1 1 0 0 0,0 0 0 0 0,1 0 0 0 0,-1 0 1 0 0,0 0-1 0 0,1 0 0 0 0,0 0 0 0 0,0 0 0 0 0,-1 1 1 0 0,2-1-1 0 0,-1 0 0 0 0,0 0 0 0 0,1 0 0 0 0,-1 0 1 0 0,1 0-1 0 0,0 0 0 0 0,0 0 0 0 0,0 0 0 0 0,1-1 0 0 0,-1 1 1 0 0,1 0-1 0 0,-1-1 0 0 0,1 1 0 0 0,0-1 0 0 0,0 1 1 0 0,0-1-1 0 0,0 0 0 0 0,0 0 0 0 0,1 0 0 0 0,-1 0 1 0 0,2 1 29 0 0,89 33-1706 0 0,-83-34 1400 0 0,0 0 0 0 0,-1 1 0 0 0,1 0 0 0 0,-1 0 1 0 0,0 1-1 0 0,1 0 0 0 0,-2 1 0 0 0,1 0 0 0 0,0 0 0 0 0,-1 1 1 0 0,0 0-1 0 0,-1 0 0 0 0,1 1 0 0 0,-1 0 0 0 0,0 1 0 0 0,-1-1 0 0 0,0 1 1 0 0,1 2 306 0 0,-6-8 12 0 0,0 0 1 0 0,-1 0 0 0 0,1 0 0 0 0,-1 0 0 0 0,1 0 0 0 0,-1 0-1 0 0,1 0 1 0 0,-1 0 0 0 0,0 0 0 0 0,0 0 0 0 0,0 0 0 0 0,0 0 0 0 0,-1 0-1 0 0,1 0 1 0 0,0 0 0 0 0,-1 0 0 0 0,1 0 0 0 0,-1 0 0 0 0,0 0-1 0 0,0 0 1 0 0,0 0 0 0 0,0-1 0 0 0,0 1 0 0 0,0 0 0 0 0,0 0 0 0 0,0-1-1 0 0,-1 1 1 0 0,1-1 0 0 0,-1 1 0 0 0,1-1 0 0 0,-1 0 0 0 0,0 0-1 0 0,1 1 1 0 0,-1-1 0 0 0,0 0 0 0 0,0 0-13 0 0,-76 32 587 0 0,64-28-606 0 0,-101 25-428 0 0,76-25-2727 0 0,1-3-4451 0 0,26-2 4051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8.0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18 283 5329 0 0,'0'0'1134'0'0,"0"0"-339"0"0,0 0-53 0 0,0 0 299 0 0,0 0 291 0 0,0 0 80 0 0,0 0-97 0 0,0 0-215 0 0,0 0-230 0 0,0 0-151 0 0,0 0-130 0 0,33-16-113 0 0,103-48-112 0 0,-12-8 375 0 0,22-59 533 0 0,-143 168-82 0 0,-4 796 37 0 0,1-814-1286 0 0,-1-1 0 0 0,-1 0 0 0 0,0 0 0 0 0,-2 0 0 0 0,0 0 0 0 0,-1-1 0 0 0,0 1 0 0 0,-2-1 0 0 0,0-1 0 0 0,-1 1 0 0 0,0-1 0 0 0,-1 0 0 0 0,-1-1 0 0 0,-1 0 0 0 0,0-1 0 0 0,-1 0 0 0 0,0-1 0 0 0,-1 0 0 0 0,-1-1 0 0 0,-4 3 59 0 0,4-5-150 0 0,-1-1 0 0 0,0 0 0 0 0,-1-1 0 0 0,1-1 1 0 0,-1 0-1 0 0,-1-1 0 0 0,1-1 0 0 0,-10 1 150 0 0,21-5 2 0 0,0 0 0 0 0,0 0 0 0 0,0-1 0 0 0,0 1 0 0 0,0-1 0 0 0,0-1 0 0 0,0 1 0 0 0,0-1 0 0 0,0 1 0 0 0,1-1 0 0 0,-1-1 0 0 0,0 1 0 0 0,0-1 0 0 0,1 0 0 0 0,-1 0 0 0 0,1 0 0 0 0,0 0 0 0 0,-1-1 0 0 0,1 0 0 0 0,0 0 0 0 0,1 0 0 0 0,-1 0 0 0 0,0-1 0 0 0,1 1 0 0 0,0-1 0 0 0,0 0 0 0 0,0 0 0 0 0,0 0 0 0 0,1-1 0 0 0,-1 1 0 0 0,-1-5-2 0 0,2 1 40 0 0,-1 0 0 0 0,1-1 0 0 0,0 1 0 0 0,1 0 0 0 0,0-1 0 0 0,1 1 0 0 0,-1-1 0 0 0,1 1 0 0 0,1-1 0 0 0,0 1 0 0 0,0-1 0 0 0,1 1 0 0 0,0-1 0 0 0,0 1 0 0 0,1 0 0 0 0,0 0 0 0 0,0 0 0 0 0,2-1-40 0 0,83-133 1206 0 0,-60 111-1204 0 0,2 1-1 0 0,0 1 0 0 0,2 1 1 0 0,1 2-1 0 0,2 2 0 0 0,0 1 1 0 0,1 1-1 0 0,1 2 0 0 0,1 2 1 0 0,1 1-1 0 0,14-2-1 0 0,-41 14-1050 0 0,16-6-2705 0 0,-10 5-4707 0 0,-12 5 459 0 0</inkml:trace>
  <inkml:trace contextRef="#ctx0" brushRef="#br0" timeOffset="312.158">778 861 1616 0 0,'0'0'2346'0'0,"0"0"-584"0"0,0 0-304 0 0,0 0-15 0 0,0 0-103 0 0,0 0-228 0 0,0 0-186 0 0,0 0-141 0 0,0 0-86 0 0,0 0-32 0 0,0 0 5 0 0,0 0 91 0 0,-11 23 186 0 0,-32 70 205 0 0,43-93-1060 0 0,0 0 0 0 0,0-1 0 0 0,0 1 0 0 0,0 0 1 0 0,-1 0-1 0 0,1 0 0 0 0,0-1 0 0 0,0 1 0 0 0,0 0 0 0 0,-1 0 0 0 0,1 0 1 0 0,0-1-1 0 0,0 1 0 0 0,-1 0 0 0 0,1 0 0 0 0,0 0 0 0 0,0 0 1 0 0,-1 0-1 0 0,1 0 0 0 0,0 0 0 0 0,0 0 0 0 0,-1 0 0 0 0,1 0 0 0 0,0 0 1 0 0,-1-1-1 0 0,1 2 0 0 0,0-1 0 0 0,0 0 0 0 0,-1 0 0 0 0,1 0 1 0 0,0 0-1 0 0,0 0 0 0 0,-1 0 0 0 0,1 0 0 0 0,0 0 0 0 0,-1 0 0 0 0,1 0 1 0 0,0 1-1 0 0,0-1 0 0 0,0 0 0 0 0,-1 0-94 0 0,3-30 451 0 0,50-121 878 0 0,-39 116-1353 0 0,2 1 0 0 0,2 1-1 0 0,0 1 1 0 0,3 0 0 0 0,0 2 0 0 0,13-13 24 0 0,45-45-8312 0 0,-70 81 2747 0 0,-4 3-3745 0 0</inkml:trace>
  <inkml:trace contextRef="#ctx0" brushRef="#br0" timeOffset="515.443">1052 802 7186 0 0,'0'0'2448'0'0,"0"0"-558"0"0,0 0-325 0 0,0 0-155 0 0,0 0-371 0 0,0 0-416 0 0,0 0-311 0 0,0 0-203 0 0,-2 31-105 0 0,-9 95-102 0 0,14-89-511 0 0,-2-38 343 0 0,0 1 0 0 0,0-1 0 0 0,0 0 0 0 0,0 0 0 0 0,0 0-1 0 0,0 0 1 0 0,0 0 0 0 0,0 0 0 0 0,0 0 0 0 0,0 0 0 0 0,0 0-1 0 0,-1 0 1 0 0,1-1 0 0 0,0 1 0 0 0,-1 0 0 0 0,1 0 0 0 0,-1-1-1 0 0,1 1 1 0 0,-1 0 0 0 0,0-1 0 0 0,0 1 0 0 0,0-1 0 0 0,0 1 0 0 0,1 0-1 0 0,-2-1 1 0 0,1 1 0 0 0,0-1 0 0 0,0 1 266 0 0,0 0-449 0 0,2-14-3810 0 0,0 7 540 0 0</inkml:trace>
  <inkml:trace contextRef="#ctx0" brushRef="#br0" timeOffset="677.445">940 467 3833 0 0,'0'0'2792'0'0,"0"0"-943"0"0,0 0-625 0 0,0 0-616 0 0,0 0-584 0 0,0 0-440 0 0,0 0-360 0 0,0 0-304 0 0,0 0-809 0 0,0 0-1599 0 0,0 0 807 0 0</inkml:trace>
  <inkml:trace contextRef="#ctx0" brushRef="#br0" timeOffset="934.896">1496 603 8234 0 0,'0'0'3534'0'0,"0"0"-1626"0"0,0 0-575 0 0,0 0-33 0 0,0 0-71 0 0,0 0-275 0 0,0 0-346 0 0,0 0-102 0 0,0 0-24 0 0,0 0-84 0 0,0 0-65 0 0,0 0-96 0 0,-34 21-104 0 0,-104 68-60 0 0,79-39-27 0 0,55-41-45 0 0,1-6-20 0 0,1 0 1 0 0,0 0 0 0 0,0 0-1 0 0,0 0 1 0 0,0 0 0 0 0,0 1-1 0 0,0-1 1 0 0,1 1 0 0 0,0-1-1 0 0,0 1 1 0 0,0-1 0 0 0,0 1-1 0 0,1 0 1 0 0,-1 0 0 0 0,1-1-1 0 0,0 1 1 0 0,0 0 0 0 0,0 0 0 0 0,0-1-1 0 0,1 1 1 0 0,0 0 0 0 0,-1-1-1 0 0,1 1 1 0 0,1-1 0 0 0,-1 1-1 0 0,0-1 1 0 0,1 1 0 0 0,0-1-1 0 0,0 0 1 0 0,0 0 0 0 0,0 1-1 0 0,0-2 1 0 0,1 1 0 0 0,1 2 18 0 0,8 1-52 0 0,0-1 1 0 0,0 0-1 0 0,0-1 0 0 0,0-1 1 0 0,1 1-1 0 0,-1-2 1 0 0,1 0-1 0 0,0-1 0 0 0,-1 0 1 0 0,1 0-1 0 0,0-2 0 0 0,0 1 1 0 0,0-2-1 0 0,0 0 1 0 0,3-1 51 0 0,-3 0-421 0 0,0 0 0 0 0,-1-1 0 0 0,1 0 1 0 0,-1-1-1 0 0,0-1 0 0 0,0 0 0 0 0,-1 0 1 0 0,1-1-1 0 0,3-4 421 0 0,21-25-4358 0 0,-8-3-4170 0 0,-23 30 5289 0 0</inkml:trace>
  <inkml:trace contextRef="#ctx0" brushRef="#br0" timeOffset="1185.328">1995 102 11314 0 0,'0'0'1874'0'0,"0"0"-590"0"0,0 0-51 0 0,0 0 210 0 0,0 0 60 0 0,0 0-255 0 0,0 0-379 0 0,0 0-226 0 0,0 0-81 0 0,-6 36-42 0 0,-17 115-13 0 0,-19 219 1488 0 0,40-358-2034 0 0,2-1 1 0 0,-1 1 0 0 0,2 0-1 0 0,0 0 1 0 0,0 0 0 0 0,1 0-1 0 0,0 0 1 0 0,1-1 0 0 0,0 1 0 0 0,1-1-1 0 0,1 3 39 0 0,19 29-1548 0 0,-22-44-3749 0 0,-2-20-817 0 0,-1 15 1108 0 0,-2 2-1602 0 0</inkml:trace>
  <inkml:trace contextRef="#ctx0" brushRef="#br0" timeOffset="1429.06">1660 559 10954 0 0,'0'0'2242'0'0,"0"0"-626"0"0,0 0-221 0 0,0 0 43 0 0,0 0-96 0 0,0 0-290 0 0,0 0-275 0 0,0 0-208 0 0,0 0-135 0 0,35-5-100 0 0,110-12-70 0 0,24 6 299 0 0,-68 10-1391 0 0,-69 4-3371 0 0,0 1-5723 0 0,-23-3 1891 0 0</inkml:trace>
  <inkml:trace contextRef="#ctx0" brushRef="#br0" timeOffset="1599.272">2286 699 6913 0 0,'0'0'2145'0'0,"0"0"-873"0"0,0 0-128 0 0,0 0-23 0 0,0 0-345 0 0,0 0-448 0 0,0 0-360 0 0,0 0-192 0 0,0 0-272 0 0,0 0-256 0 0,0 0-473 0 0,0 0-631 0 0,0 0-921 0 0,0 0-1191 0 0,0 143 1599 0 0</inkml:trace>
  <inkml:trace contextRef="#ctx0" brushRef="#br0" timeOffset="1761.739">2282 349 10210 0 0,'0'0'2889'0'0,"0"0"-1169"0"0,0 0-624 0 0,0 0-471 0 0,0 0-425 0 0,0 0-184 0 0,0 0-136 0 0,0 0-128 0 0,0 0-233 0 0,0 0-535 0 0,0 0-968 0 0,0 0-1889 0 0,0 0-5161 0 0</inkml:trace>
  <inkml:trace contextRef="#ctx0" brushRef="#br0" timeOffset="3604.922">1121 224 11771 0 0,'0'0'2125'0'0,"0"0"-278"0"0,0 0-125 0 0,0 0-100 0 0,0 0-273 0 0,0 0-411 0 0,0 0-314 0 0,0 0-265 0 0,0 0-191 0 0,0 0-115 0 0,0 0-90 0 0,0 0-26 0 0,0 0-32 0 0,-3 0-41 0 0,-10 3-178 0 0,12 8-6076 0 0,3-11-19 0 0,0 0-2725 0 0</inkml:trace>
  <inkml:trace contextRef="#ctx0" brushRef="#br0" timeOffset="1916.966">2555 592 9762 0 0,'0'0'2130'0'0,"0"0"-760"0"0,0 0-318 0 0,0 0-143 0 0,0 0-245 0 0,0 0-288 0 0,0 0-213 0 0,0 0-119 0 0,0 0-77 0 0,0 0-46 0 0,-11 32-33 0 0,-30 101-19 0 0,36-77-8 0 0,10-50 120 0 0,-4-3 146 0 0,1 0 1 0 0,0 0 0 0 0,0 0-1 0 0,0 0 1 0 0,1-1 0 0 0,-1 1-1 0 0,0-1 1 0 0,1 0 0 0 0,0 1-1 0 0,-1-1 1 0 0,1-1 0 0 0,0 1-1 0 0,0 0 1 0 0,0-1-1 0 0,1 1 1 0 0,-1-1 0 0 0,0 0-1 0 0,0 0 1 0 0,1 0 0 0 0,-1 0-1 0 0,0-1 1 0 0,1 0 0 0 0,-1 1-1 0 0,1-1 1 0 0,-1 0 0 0 0,1-1-1 0 0,-1 1 1 0 0,0 0 0 0 0,1-1-1 0 0,-1 0 1 0 0,0 0 0 0 0,1 0-1 0 0,-1 0 1 0 0,0-1 0 0 0,0 1-1 0 0,0-1 1 0 0,0 0-1 0 0,0 0 1 0 0,0 0 0 0 0,-1 0-1 0 0,1 0 1 0 0,-1 0 0 0 0,1-1-1 0 0,-1 0 1 0 0,0 1 0 0 0,1-2-128 0 0,0-1 108 0 0,1 0 0 0 0,-1 0 0 0 0,0-1 1 0 0,-1 1-1 0 0,1-1 0 0 0,-1 0 1 0 0,0 0-1 0 0,-1 1 0 0 0,1-2 0 0 0,-1 1 1 0 0,0 0-1 0 0,-1 0 0 0 0,1 0 0 0 0,-1 0 1 0 0,-1 0-1 0 0,1-1 0 0 0,-1 1 1 0 0,0 0-1 0 0,0 0 0 0 0,-1 0 0 0 0,0 0 1 0 0,0 1-1 0 0,0-1 0 0 0,-1 0 0 0 0,1 1 1 0 0,-2-1-1 0 0,-1-2-108 0 0,-54-45-1594 0 0,34 46-2825 0 0,-2 8-5307 0 0,19 3 713 0 0</inkml:trace>
  <inkml:trace contextRef="#ctx0" brushRef="#br0" timeOffset="2336.938">2742 816 4049 0 0,'0'0'3643'0'0,"0"0"-845"0"0,0 0-600 0 0,0 0-366 0 0,0 0-269 0 0,0 0-236 0 0,0 0-201 0 0,0 0-173 0 0,0 0-155 0 0,0 0-133 0 0,0 0-123 0 0,0 0-133 0 0,20-25-119 0 0,60-77-84 0 0,-35 53 25 0 0,-44 48-244 0 0,-1 1-1 0 0,0-1 1 0 0,0 1-1 0 0,0-1 1 0 0,1 1-1 0 0,-1-1 1 0 0,0 1-1 0 0,1-1 1 0 0,-1 1-1 0 0,0 0 1 0 0,1-1-1 0 0,-1 1 1 0 0,0-1-1 0 0,1 1 1 0 0,-1 0-1 0 0,1-1 1 0 0,-1 1-1 0 0,1 0 1 0 0,-1 0-1 0 0,1-1 1 0 0,-1 1-1 0 0,1 0 0 0 0,-1 0 1 0 0,1 0-1 0 0,-1 0 1 0 0,1 0-1 0 0,-1 0 1 0 0,1-1-1 0 0,-1 1 1 0 0,1 0-1 0 0,-1 1 1 0 0,1-1-1 0 0,-1 0 1 0 0,1 0-1 0 0,-1 0 1 0 0,1 0-1 0 0,-1 0 1 0 0,1 0-1 0 0,-1 1 1 0 0,1-1-1 0 0,-1 0 1 0 0,1 0-1 0 0,-1 1 1 0 0,1-1-1 0 0,-1 0 1 0 0,1 1-1 0 0,-1-1 1 0 0,0 0-1 0 0,1 1 1 0 0,-1-1-1 0 0,0 1 1 0 0,1-1-1 0 0,-1 1 1 0 0,0-1-1 0 0,0 0 1 0 0,1 1-1 0 0,-1-1 1 0 0,0 1 13 0 0,1 37-1192 0 0,-1-24 1092 0 0,-1-10 105 0 0,0-1 0 0 0,0 1 0 0 0,1-1 0 0 0,0 1 0 0 0,-1-1 0 0 0,1 1 0 0 0,1-1 0 0 0,-1 1 1 0 0,0-1-1 0 0,1 1 0 0 0,0-1 0 0 0,0 0 0 0 0,0 1 0 0 0,0-1 0 0 0,0 0 0 0 0,1 1 0 0 0,-1-1 0 0 0,1 0 0 0 0,0 0 0 0 0,0 0 0 0 0,0 0 0 0 0,0-1 0 0 0,1 1 0 0 0,-1-1 0 0 0,1 1 0 0 0,-1-1 1 0 0,1 0-1 0 0,0 0 0 0 0,0 0 0 0 0,0 0 0 0 0,0 0 0 0 0,0-1 0 0 0,1 0 0 0 0,-1 1 0 0 0,0-1 0 0 0,1 0 0 0 0,-1-1 0 0 0,2 1-5 0 0,97-9 2283 0 0,-90 2-2253 0 0,-1 0 0 0 0,0-1 0 0 0,-1 0-1 0 0,1 0 1 0 0,-1-1 0 0 0,-1-1 0 0 0,0 0-1 0 0,0 0 1 0 0,0 0 0 0 0,1-4-30 0 0,20-43-9142 0 0,-26 48 2458 0 0,-1 1-818 0 0</inkml:trace>
  <inkml:trace contextRef="#ctx0" brushRef="#br0" timeOffset="2933.914">3302 625 5521 0 0,'0'0'4298'0'0,"0"0"-1505"0"0,0 0-781 0 0,0 0-215 0 0,0 0-231 0 0,0 0-325 0 0,0 0-329 0 0,0 0-282 0 0,0 0-218 0 0,0 0-177 0 0,0 0-122 0 0,0 0-68 0 0,0 0-31 0 0,-16 16-8 0 0,-48 50-11 0 0,15-4-259 0 0,47-60 248 0 0,1 0 1 0 0,0 1-1 0 0,0-1 1 0 0,0 1-1 0 0,0-1 1 0 0,0 1-1 0 0,1 0 1 0 0,-1-1-1 0 0,1 1 1 0 0,0 0-1 0 0,0 0 1 0 0,0-1-1 0 0,0 1 1 0 0,0 0-1 0 0,0 0 1 0 0,1-1-1 0 0,-1 1 1 0 0,1 0-1 0 0,0-1 1 0 0,0 1-1 0 0,0-1 0 0 0,0 1 1 0 0,0-1-1 0 0,1 1 1 0 0,-1-1-1 0 0,1 0 1 0 0,-1 0-1 0 0,1 0 1 0 0,0 0-1 0 0,0 0 1 0 0,0 0-1 0 0,0 0 1 0 0,0 0-1 0 0,0-1 1 0 0,1 1-1 0 0,-1-1 1 0 0,0 0-1 0 0,1 1 1 0 0,-1-1-1 0 0,1 0 1 0 0,0-1-1 0 0,-1 1 1 0 0,1 0-1 0 0,2 0 16 0 0,6-2 73 0 0,-1 1-1 0 0,1-2 1 0 0,-1 1 0 0 0,0-2-1 0 0,1 1 1 0 0,-1-1 0 0 0,0-1 0 0 0,0 0-1 0 0,-1 0 1 0 0,1-1 0 0 0,-1 0-1 0 0,0 0 1 0 0,0-1 0 0 0,-1-1-1 0 0,0 1 1 0 0,0-1 0 0 0,0-1-1 0 0,-1 1 1 0 0,0-1 0 0 0,1-3-73 0 0,-8 12-13 0 0,0-1 0 0 0,0 1 0 0 0,0 0 0 0 0,0-1 0 0 0,0 1 0 0 0,1-1 0 0 0,-1 1 0 0 0,0-1 0 0 0,0 0 0 0 0,0 1 0 0 0,1-1 0 0 0,-1 1 0 0 0,0-1 0 0 0,1 1 0 0 0,-1-1 0 0 0,0 0 0 0 0,1 1 0 0 0,-1-1 0 0 0,1 0 0 0 0,-1 1 0 0 0,0-1 0 0 0,1 0 0 0 0,-1 1 0 0 0,1-1 0 0 0,-1 0 0 0 0,1 0 0 0 0,-1 0 0 0 0,1 1 0 0 0,-1-1 0 0 0,1 0 0 0 0,-1 0 0 0 0,1 0 0 0 0,-1 0 0 0 0,1 0 0 0 0,-1 0 0 0 0,1 0 0 0 0,0 0 0 0 0,-1 0 0 0 0,1 0 0 0 0,-1 0 0 0 0,1-1 0 0 0,-1 1 0 0 0,1 0 0 0 0,-1 0 0 0 0,1 0 0 0 0,-1-1 0 0 0,0 1 0 0 0,1 0 1 0 0,-1-1 12 0 0,0 18-23 0 0,0-15 21 0 0,-1 1 0 0 0,1 0 0 0 0,1 0 0 0 0,-1 0 0 0 0,0 0 0 0 0,1 0 0 0 0,-1-1 0 0 0,1 1 0 0 0,0 0 0 0 0,0 0 0 0 0,0-1 0 0 0,0 1 0 0 0,0-1 0 0 0,1 1 0 0 0,-1-1 0 0 0,1 1 0 0 0,0-1 0 0 0,-1 0 0 0 0,1 0 0 0 0,0 0-1 0 0,0 0 1 0 0,1 0 0 0 0,-1 0 0 0 0,0 0 0 0 0,1-1 0 0 0,-1 1 0 0 0,1-1 0 0 0,-1 0 0 0 0,1 0 0 0 0,0 0 0 0 0,-1 0 0 0 0,1 0 0 0 0,0 0 0 0 0,0-1 0 0 0,1 1 2 0 0,13-2 184 0 0,-1-1 0 0 0,1-1-1 0 0,-1 0 1 0 0,0-1 0 0 0,0 0 0 0 0,0-2-1 0 0,-1 0 1 0 0,0 0 0 0 0,0-2 0 0 0,0 1-1 0 0,-1-2 1 0 0,-1 0 0 0 0,1-1 0 0 0,-1 0-1 0 0,-1-1 1 0 0,0-1 0 0 0,0 0 0 0 0,-1 0-1 0 0,-1-1 1 0 0,0 0 0 0 0,-1-1 0 0 0,0 0-1 0 0,3-10-183 0 0,0 2-80 0 0,-1-2 0 0 0,-1 1-1 0 0,-1-2 1 0 0,-1 1-1 0 0,-2-1 1 0 0,0 0-1 0 0,-2 0 1 0 0,0-1 0 0 0,-2 1-1 0 0,-1-1 1 0 0,-1 0-1 0 0,-1 1 1 0 0,-2-7 80 0 0,2 21-146 0 0,-1 0-1 0 0,0-1 1 0 0,-1 1-1 0 0,0 0 1 0 0,0 0 0 0 0,-2 0-1 0 0,1 1 1 0 0,-1-1-1 0 0,-1 1 1 0 0,0 0 0 0 0,-4-5 146 0 0,6 10-55 0 0,1 1 0 0 0,0 0 0 0 0,-1 0-1 0 0,0 0 1 0 0,1 1 0 0 0,-2-1 0 0 0,1 1 0 0 0,0 0 0 0 0,-1 0 0 0 0,1 0 0 0 0,-1 1 0 0 0,0-1 0 0 0,0 1 0 0 0,0 0 0 0 0,0 1 0 0 0,0-1 0 0 0,0 1 0 0 0,-1 0 0 0 0,1 1 0 0 0,0-1 0 0 0,-1 1 0 0 0,1 0 0 0 0,0 0 0 0 0,-1 0 0 0 0,-3 2 55 0 0,4 1-71 0 0,-1 0 0 0 0,0 0 0 0 0,1 1 0 0 0,-1-1 0 0 0,1 1 0 0 0,0 1-1 0 0,0-1 1 0 0,1 1 0 0 0,-1 0 0 0 0,1 0 0 0 0,0 0 0 0 0,0 0 0 0 0,1 1 0 0 0,0 0 0 0 0,0 0 0 0 0,0 0 0 0 0,-1 4 71 0 0,0 10 54 0 0,1 1 0 0 0,0-1 0 0 0,2 1 0 0 0,0 0 0 0 0,1-1 0 0 0,1 1 1 0 0,2-1-1 0 0,0 1 0 0 0,0-1 0 0 0,2 0 0 0 0,1 0 0 0 0,3 7-54 0 0,0 6 220 0 0,2-1 0 0 0,1 0 0 0 0,1-1 0 0 0,2 0 0 0 0,1-1 0 0 0,1-1 0 0 0,1-1 0 0 0,2 0 0 0 0,1-1 0 0 0,1-1-1 0 0,2-2 1 0 0,2 2-220 0 0,78 36-1395 0 0,-79-55-2707 0 0,0-5-3653 0 0,-19-2-2635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5.2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531 1 12507 0 0,'0'0'1629'0'0,"0"0"-320"0"0,0 0-160 0 0,0 0-2 0 0,0 0-41 0 0,0 0-114 0 0,0 0-136 0 0,0 0-156 0 0,0 0-112 0 0,0 0-81 0 0,0 0-72 0 0,-7 35-87 0 0,-23 118-68 0 0,3 3 87 0 0,6 1 1 0 0,4 63-368 0 0,12 61-1126 0 0,5-195-2585 0 0,-5-81-5125 0 0,2-5 3926 0 0,-2 0-795 0 0</inkml:trace>
  <inkml:trace contextRef="#ctx0" brushRef="#br0" timeOffset="480.537">1 638 11298 0 0,'0'0'1202'0'0,"0"0"-266"0"0,0 0 28 0 0,0 0 129 0 0,33-11-28 0 0,107-33-141 0 0,217-74 2224 0 0,-323 105-3089 0 0,-1 0 1 0 0,0-3 0 0 0,-1 0 0 0 0,-1-2-1 0 0,21-16-59 0 0,-39 24-34 0 0,-1-1 0 0 0,0 0-1 0 0,0-1 1 0 0,-1 0-1 0 0,-1 0 1 0 0,0-2-1 0 0,0 1 1 0 0,-1-1 0 0 0,-1 0-1 0 0,-1-1 1 0 0,6-14 34 0 0,-87 249 2676 0 0,59-166-2497 0 0,3 0 0 0 0,2 1-1 0 0,3 0 1 0 0,2 1 0 0 0,2 50-179 0 0,3-101 15 0 0,0 1 0 0 0,0-1 0 0 0,0 0 0 0 0,0 1 0 0 0,1-1 1 0 0,0 0-1 0 0,0 0 0 0 0,1 0 0 0 0,-1 1 0 0 0,1-2 0 0 0,0 1 0 0 0,0 0 0 0 0,1 0 0 0 0,0-1 1 0 0,0 1-1 0 0,0-1 0 0 0,0 0 0 0 0,0 1 0 0 0,1-2 0 0 0,0 1 0 0 0,0 0 0 0 0,0-1 0 0 0,0 0 1 0 0,0 0-1 0 0,1 0 0 0 0,-1 0 0 0 0,1-1 0 0 0,0 0 0 0 0,0 0 0 0 0,0 0 0 0 0,0 0 0 0 0,0-1 1 0 0,3 1-16 0 0,10-4 65 0 0,-1 0 0 0 0,0-1 1 0 0,0-1-1 0 0,0 0 0 0 0,0-1 1 0 0,0-1-1 0 0,-1-1 0 0 0,0 0 1 0 0,-1-1-1 0 0,1-1 1 0 0,-2 0-1 0 0,1-1 0 0 0,-1-1 1 0 0,-1 0-1 0 0,10-11-65 0 0,32-20 41 0 0,67-41-118 0 0,-121 83 72 0 0,-1 0 0 0 0,1-1 0 0 0,0 1 0 0 0,-1 0-1 0 0,1 0 1 0 0,-1 0 0 0 0,1 0 0 0 0,0 0 0 0 0,-1 0 0 0 0,1 0 0 0 0,0 1 0 0 0,-1-1 0 0 0,1 0 0 0 0,-1 0 0 0 0,1 0 0 0 0,-1 1 0 0 0,1-1-1 0 0,0 0 1 0 0,-1 0 0 0 0,1 1 0 0 0,-1-1 0 0 0,1 1 0 0 0,-1-1 0 0 0,1 0 0 0 0,-1 1 0 0 0,0-1 0 0 0,1 1 0 0 0,-1-1 0 0 0,0 1 0 0 0,1-1 0 0 0,-1 1-1 0 0,0-1 1 0 0,1 1 0 0 0,-1 0 0 0 0,0-1 0 0 0,0 1 0 0 0,0-1 0 0 0,0 1 0 0 0,1 0 0 0 0,-1-1 0 0 0,0 1 0 0 0,0 0 0 0 0,0-1 0 0 0,0 1-1 0 0,0-1 1 0 0,-1 1 0 0 0,1 0 0 0 0,0-1 0 0 0,0 1 0 0 0,0-1 0 0 0,0 1 0 0 0,-1 0 0 0 0,1-1 0 0 0,0 1 0 0 0,-1-1 0 0 0,1 1 5 0 0,-14 39-60 0 0,-6-2-30 0 0,12-27 5 0 0,1 1 0 0 0,0 0-1 0 0,1 1 1 0 0,1-1 0 0 0,0 1-1 0 0,0 0 1 0 0,1 0 0 0 0,1 1-1 0 0,0-1 1 0 0,1 1 0 0 0,1-1-1 0 0,0 1 1 0 0,0 4 85 0 0,2-16-79 0 0,-1-1 0 0 0,0 0 0 0 0,1 1 0 0 0,-1-1 0 0 0,0 0 0 0 0,1 1 0 0 0,0-1 0 0 0,-1 0 0 0 0,1 0 0 0 0,0 0 0 0 0,0 1 0 0 0,-1-1 0 0 0,1 0 0 0 0,0 0 0 0 0,0 0-1 0 0,0 0 1 0 0,0-1 0 0 0,1 1 0 0 0,-1 0 0 0 0,0 0 0 0 0,0 0 0 0 0,0-1 0 0 0,1 1 0 0 0,-1-1 0 0 0,0 1 0 0 0,1-1 0 0 0,-1 0 0 0 0,0 1 0 0 0,1-1 0 0 0,-1 0 0 0 0,0 0 0 0 0,1 0 0 0 0,-1 0 0 0 0,1 0 0 0 0,-1 0 0 0 0,0 0 0 0 0,1 0 0 0 0,-1-1 0 0 0,0 1 0 0 0,1-1 0 0 0,0 1 79 0 0,29-11-4032 0 0,-7-3-4022 0 0,-12 6-640 0 0</inkml:trace>
  <inkml:trace contextRef="#ctx0" brushRef="#br0" timeOffset="730.905">1606 837 10234 0 0,'0'0'3177'0'0,"0"0"-1929"0"0,0 0-336 0 0,0 0-23 0 0,0 0-193 0 0,0 0-328 0 0,0 0-280 0 0,0 0-96 0 0,0 0-192 0 0,0 0-256 0 0,0 0-497 0 0,0 0-1199 0 0,0 0-2073 0 0,26 106-5393 0 0</inkml:trace>
  <inkml:trace contextRef="#ctx0" brushRef="#br0" timeOffset="962.663">1325 410 13603 0 0,'0'0'1448'0'0,"0"0"-376"0"0,0 0-271 0 0,0 0-121 0 0,0 0-320 0 0,0 0-304 0 0,0 0-264 0 0,0 0-360 0 0,0 0-785 0 0,0 0-1855 0 0,206-41-2401 0 0,-190 48-1465 0 0</inkml:trace>
  <inkml:trace contextRef="#ctx0" brushRef="#br0" timeOffset="1585.45">1551 815 0 0 0,'0'0'1451'0'0,"0"0"-121"0"0,0 0-130 0 0,0 0 141 0 0,0 0 185 0 0,0 0 77 0 0,0 0-63 0 0,0 0-131 0 0,0 0-232 0 0,0 0-222 0 0,0 0-103 0 0,0 0-6 0 0,3 3 66 0 0,-1 2-638 0 0,0 0 0 0 0,0 0 0 0 0,0 0 0 0 0,0 1 0 0 0,-1-1 0 0 0,0 0 1 0 0,0 1-1 0 0,0-1 0 0 0,-1 1 0 0 0,0-1 0 0 0,0 1 0 0 0,0-1 0 0 0,-1 1 0 0 0,0 4-274 0 0,-15 67-113 0 0,13-56-6 0 0,3-11-2379 0 0,0-1-7812 0 0,0-8 3371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4.1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 1 7017 0 0,'0'0'1173'0'0,"0"0"-209"0"0,0 0-41 0 0,0 0 38 0 0,0 0-26 0 0,0 0-100 0 0,0 0-72 0 0,0 0-43 0 0,0 0-6 0 0,0 0-10 0 0,0 0-86 0 0,0 0-147 0 0,0 24-123 0 0,-1 77-68 0 0,-30 260 823 0 0,65-373-191 0 0,15-26-659 0 0,0 1 0 0 0,2 3 0 0 0,2 2-1 0 0,2 1-252 0 0,-42 25-2 0 0,0 0-1 0 0,0 0 0 0 0,0 1 1 0 0,1 1-1 0 0,-1 0 0 0 0,1 1 1 0 0,0 0-1 0 0,0 1 0 0 0,1 1 1 0 0,-1 0-1 0 0,0 1 0 0 0,11 1 3 0 0,-21 2 4 0 0,-1 0 0 0 0,1-1-1 0 0,-1 1 1 0 0,0 0 0 0 0,0 0-1 0 0,0 1 1 0 0,-1-1 0 0 0,1 1-1 0 0,-1-1 1 0 0,0 1-1 0 0,0 0 1 0 0,0 0 0 0 0,0 0-1 0 0,-1 0 1 0 0,1 0 0 0 0,-1 0-1 0 0,0 0 1 0 0,-1 0 0 0 0,1 0-1 0 0,0 1 1 0 0,-1-1 0 0 0,0 0-1 0 0,0 1 1 0 0,-1-1 0 0 0,1 0-1 0 0,-1 1 1 0 0,0-1 0 0 0,0 0-1 0 0,0 0 1 0 0,-1 0-1 0 0,1 0 1 0 0,-1 0 0 0 0,0 0-1 0 0,-1 1-3 0 0,-8 14-48 0 0,0-1 0 0 0,-1-1-1 0 0,-1 0 1 0 0,0 0-1 0 0,-1-1 1 0 0,-1-1 0 0 0,-1-1-1 0 0,0 0 1 0 0,0-1-1 0 0,-2 0 1 0 0,1-2 0 0 0,-2 0-1 0 0,1-1 1 0 0,-6 1 48 0 0,-70 16-2651 0 0,61-25-961 0 0,2-4-3900 0 0,19-1 1420 0 0</inkml:trace>
  <inkml:trace contextRef="#ctx0" brushRef="#br0" timeOffset="451.64">656 354 2320 0 0,'0'0'2772'0'0,"0"0"-797"0"0,0 0-313 0 0,0 0 58 0 0,0 0-128 0 0,0 0-309 0 0,0 0-331 0 0,0 0-294 0 0,0 0-155 0 0,0 0-85 0 0,0 0-36 0 0,0 0-21 0 0,0 0 42 0 0,11 27 36 0 0,37 81 30 0 0,-48-107-449 0 0,-1 1-1 0 0,1-1 1 0 0,1 0 0 0 0,-1 0-1 0 0,0 0 1 0 0,0 0-1 0 0,0 0 1 0 0,0 0 0 0 0,1 0-1 0 0,-1 0 1 0 0,1 0 0 0 0,-1 0-1 0 0,1 0 1 0 0,-1 0-1 0 0,1 0 1 0 0,-1 0 0 0 0,1 0-1 0 0,0 0 1 0 0,0 0-1 0 0,-1 0 1 0 0,1-1 0 0 0,0 1-1 0 0,0 0 1 0 0,0-1 0 0 0,0 1-1 0 0,0 0 1 0 0,0-1-1 0 0,0 1 1 0 0,0-1 0 0 0,0 0-1 0 0,0 1 1 0 0,0-1-1 0 0,0 0 1 0 0,0 0 0 0 0,0 1-1 0 0,0-1 1 0 0,0 0 0 0 0,1 0-1 0 0,-1 0 1 0 0,0 0-1 0 0,0-1 1 0 0,1 1-20 0 0,2-1 176 0 0,7-3 28 0 0,0-1 0 0 0,0 0 0 0 0,0-1-1 0 0,-1 0 1 0 0,1 0 0 0 0,-2-1 0 0 0,1-1 0 0 0,-1 0-1 0 0,0 0 1 0 0,-1 0 0 0 0,1-1 0 0 0,0-2-204 0 0,-9 10 6 0 0,218-258 1377 0 0,-152 210-1262 0 0,-63 49-117 0 0,-1 0-1 0 0,1 0 1 0 0,0 0 0 0 0,-1 1 0 0 0,1-1 0 0 0,-1 1-1 0 0,1 0 1 0 0,-1 0 0 0 0,1 0 0 0 0,-1 0 0 0 0,0 0-1 0 0,0 0 1 0 0,1 1 0 0 0,-1-1 0 0 0,0 1 0 0 0,0 0-1 0 0,0-1 1 0 0,-1 1 0 0 0,1 0 0 0 0,0 0 0 0 0,-1 0-1 0 0,1 0 1 0 0,-1 1 0 0 0,1-1 0 0 0,-1 0 0 0 0,0 0-1 0 0,0 1 1 0 0,0-1 0 0 0,-1 1 0 0 0,1-1 0 0 0,0 1-1 0 0,-1-1 1 0 0,0 1 0 0 0,1 0 0 0 0,-1-1-1 0 0,0 1 1 0 0,0-1 0 0 0,-1 1 0 0 0,1 1-4 0 0,7 43-1 0 0,-3 0 1 0 0,-1 1 0 0 0,-2 0-1 0 0,-3 4 1 0 0,1 22-67 0 0,1-27-2 0 0,-1-1 0 0 0,-3 1 0 0 0,-2-1 0 0 0,-2 0 0 0 0,-5 15 69 0 0,11-53 2 0 0,0 0-1 0 0,-1 0 0 0 0,0-1 0 0 0,0 1 0 0 0,0-1 0 0 0,-1 0 1 0 0,0 0-1 0 0,-1 0 0 0 0,1 0 0 0 0,-2-1 0 0 0,1 0 0 0 0,0 0 1 0 0,-1 0-1 0 0,0-1 0 0 0,0 0 0 0 0,-1 0 0 0 0,0 0 0 0 0,0-1 1 0 0,0 0-1 0 0,0 0 0 0 0,0-1 0 0 0,-1 0 0 0 0,0 0 0 0 0,1-1 1 0 0,-1 0-1 0 0,0 0 0 0 0,0-1 0 0 0,0 0 0 0 0,0 0 0 0 0,0-1 1 0 0,-1 0-2 0 0,6-3-4 0 0,-1 1 0 0 0,1-1 1 0 0,0 0-1 0 0,1 0 0 0 0,-1 0 1 0 0,0-1-1 0 0,1 1 1 0 0,0-1-1 0 0,0 1 0 0 0,0-1 1 0 0,0 0-1 0 0,0 1 0 0 0,1-1 1 0 0,0 0-1 0 0,0 0 1 0 0,0 0-1 0 0,0 0 0 0 0,0-1 1 0 0,1 1-1 0 0,0 0 0 0 0,0 0 1 0 0,0 0-1 0 0,0 0 1 0 0,1 0-1 0 0,0 0 0 0 0,0-1 1 0 0,0 1-1 0 0,0 1 0 0 0,0-1 1 0 0,1 0-1 0 0,0 0 1 0 0,1-2 2 0 0,8-15-8 0 0,2 0-1 0 0,0 1 0 0 0,1 1 1 0 0,1 0-1 0 0,1 1 0 0 0,0 0 1 0 0,1 1-1 0 0,6-3 10 0 0,160-138-1780 0 0,-119 109-2577 0 0,1 3-4953 0 0,-42 30 2315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31.3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93 417 2961 0 0,'0'0'2335'0'0,"0"0"88"0"0,0 0 159 0 0,0 0 89 0 0,0 0-233 0 0,0 0-383 0 0,32-7-305 0 0,100-23-333 0 0,-120 28-1145 0 0,0 0-1 0 0,-1-2 0 0 0,1 1 0 0 0,-1-2 0 0 0,0 1 0 0 0,0-1 1 0 0,-1-1-1 0 0,0 0 0 0 0,1-1 0 0 0,-2 0 0 0 0,8-6-271 0 0,-1 0 303 0 0,-7 6-227 0 0,0-1-1 0 0,0 1 0 0 0,0-2 0 0 0,-1 1 0 0 0,0-2 0 0 0,0 1 0 0 0,-1-1 0 0 0,-1 0 0 0 0,0 0 0 0 0,0 0 0 0 0,-1-1 0 0 0,0 0 1 0 0,-1 0-1 0 0,0-1 0 0 0,-1 1 0 0 0,0-1 0 0 0,-1 0 0 0 0,0 1 0 0 0,-1-1 0 0 0,0 0 0 0 0,-1 0 0 0 0,0 0 0 0 0,-2-9-75 0 0,1 19-34 0 0,1-1 0 0 0,-1 1-1 0 0,0 0 1 0 0,0-1-1 0 0,-1 1 1 0 0,1 0-1 0 0,0-1 1 0 0,-1 1-1 0 0,0 0 1 0 0,1 0-1 0 0,-1 0 1 0 0,0 0-1 0 0,0 1 1 0 0,0-1 0 0 0,0 0-1 0 0,0 1 1 0 0,0 0-1 0 0,-1-1 1 0 0,1 1-1 0 0,0 0 1 0 0,-1 0-1 0 0,1 0 1 0 0,-1 0-1 0 0,1 1 1 0 0,-1-1-1 0 0,1 1 1 0 0,-1-1 0 0 0,0 1-1 0 0,1 0 1 0 0,-1 0-1 0 0,1 0 1 0 0,-1 0-1 0 0,0 1 1 0 0,1-1-1 0 0,-1 1 1 0 0,1 0-1 0 0,-1-1 1 0 0,1 1-1 0 0,-1 0 1 0 0,1 0 0 0 0,0 1-1 0 0,-1-1 1 0 0,1 0-1 0 0,0 1 35 0 0,-11 16-124 0 0,1-1-1 0 0,1 2 1 0 0,1 0-1 0 0,0 0 1 0 0,1 0-1 0 0,2 1 1 0 0,0 1-1 0 0,1-1 1 0 0,1 1-1 0 0,0 0 1 0 0,0 21 124 0 0,4-36-47 0 0,-11 85-498 0 0,5 0 1 0 0,3 0-1 0 0,5 1 0 0 0,3-1 1 0 0,5 4 544 0 0,-6 170 706 0 0,-5-239-700 0 0,-1 0 0 0 0,-1 0 0 0 0,-2-1 0 0 0,0 0 0 0 0,-2 0 0 0 0,0-1 0 0 0,-5 7-6 0 0,10-22-101 0 0,-1-1 1 0 0,0 1-1 0 0,-1-1 1 0 0,0 0-1 0 0,0-1 1 0 0,-1 1-1 0 0,0-1 1 0 0,0 0-1 0 0,-1 0 1 0 0,1-1 0 0 0,-1 0-1 0 0,-1 0 1 0 0,1 0-1 0 0,-1-1 1 0 0,0-1-1 0 0,-1 1 1 0 0,1-1-1 0 0,-1 0 1 0 0,1-1-1 0 0,-1 0 1 0 0,-6 1 100 0 0,11-3-11 0 0,0-1 0 0 0,0 1 0 0 0,0-1 1 0 0,0 1-1 0 0,0-1 0 0 0,0-1 0 0 0,-1 1 0 0 0,1 0 0 0 0,0-1 0 0 0,0 0 1 0 0,0 0-1 0 0,0 0 0 0 0,0-1 0 0 0,0 1 0 0 0,1-1 0 0 0,-1 0 0 0 0,0 0 1 0 0,1 0-1 0 0,-1 0 0 0 0,1-1 0 0 0,0 1 0 0 0,0-1 0 0 0,0 0 0 0 0,0 0 0 0 0,0 0 1 0 0,1-1-1 0 0,-1 1 0 0 0,1 0 0 0 0,0-1 0 0 0,0 0 0 0 0,0 1 0 0 0,1-1 1 0 0,-1 0-1 0 0,1 0 0 0 0,0 0 0 0 0,0 0 0 0 0,0 0 0 0 0,1 0 0 0 0,-1 0 1 0 0,1-1-1 0 0,0 1 0 0 0,0-1 11 0 0,1-15 117 0 0,0 1 1 0 0,1 0-1 0 0,1-1 1 0 0,1 1-1 0 0,0 0 1 0 0,2 1-1 0 0,0-1 1 0 0,1 1-1 0 0,1 0 1 0 0,0 1-1 0 0,9-13-117 0 0,3-7 90 0 0,2 2 0 0 0,1 1 1 0 0,1 1-1 0 0,2 0 0 0 0,1 2 0 0 0,2 1 0 0 0,25-20-90 0 0,76-29-9294 0 0,-115 74 2990 0 0,-5 1 1807 0 0</inkml:trace>
  <inkml:trace contextRef="#ctx0" brushRef="#br0" timeOffset="306.861">601 800 10170 0 0,'0'0'3612'0'0,"0"0"-1417"0"0,0 0-535 0 0,0 0-41 0 0,0 0-173 0 0,0 0-359 0 0,0 0-303 0 0,0 0-244 0 0,0 0-204 0 0,0 0-139 0 0,0 0-114 0 0,0 0-51 0 0,0 0-52 0 0,-7 6-15 0 0,-22 21-15 0 0,27-24 27 0 0,0 1-1 0 0,0-1 1 0 0,0 1 0 0 0,1-1 0 0 0,-1 1 0 0 0,1 0 0 0 0,0 0-1 0 0,0 0 1 0 0,0-1 0 0 0,1 1 0 0 0,-1 0 0 0 0,1 0 0 0 0,0 0-1 0 0,0 0 1 0 0,0 0 0 0 0,1 0 0 0 0,0 2 23 0 0,-1 8-124 0 0,1-8 137 0 0,1 1 0 0 0,-1-1 0 0 0,1 0 0 0 0,0 0 0 0 0,1 1 0 0 0,-1-1 0 0 0,1-1 0 0 0,0 1 0 0 0,1 0 0 0 0,-1-1 0 0 0,1 0 0 0 0,0 0-1 0 0,1 0 1 0 0,-1 0 0 0 0,1 0 0 0 0,0-1 0 0 0,0 0 0 0 0,0 0 0 0 0,1-1 0 0 0,-1 1 0 0 0,1-1 0 0 0,0 0 0 0 0,0-1 0 0 0,0 1 0 0 0,0-1 0 0 0,1 0 0 0 0,-1-1-1 0 0,0 0 1 0 0,1 0 0 0 0,-1 0 0 0 0,1 0 0 0 0,-1-1 0 0 0,1-1 0 0 0,-1 1 0 0 0,1-1 0 0 0,-1 0 0 0 0,1 0 0 0 0,-1-1 0 0 0,0 1 0 0 0,6-4-13 0 0,-2 1 118 0 0,0-1 1 0 0,-1 0-1 0 0,1 0 0 0 0,-1-1 1 0 0,0-1-1 0 0,-1 1 1 0 0,0-1-1 0 0,0-1 0 0 0,0 1 1 0 0,-1-2-1 0 0,0 1 1 0 0,-1-1-1 0 0,1 0 1 0 0,-2 0-1 0 0,1 0 0 0 0,-2-1 1 0 0,1 0-1 0 0,-1 0 1 0 0,0 0-1 0 0,-1 0 0 0 0,-1-1 1 0 0,1 1-1 0 0,-2-1 1 0 0,1-6-119 0 0,-1 13-24 0 0,-1 0 1 0 0,0 0-1 0 0,0 0 1 0 0,-1 0 0 0 0,1 0-1 0 0,-1 0 1 0 0,1 0-1 0 0,-1 0 1 0 0,-1 1-1 0 0,1-1 1 0 0,0 0 0 0 0,-1 0-1 0 0,0 1 1 0 0,0-1-1 0 0,0 1 1 0 0,0 0 0 0 0,0-1-1 0 0,-1 1 1 0 0,0 0-1 0 0,1 1 1 0 0,-1-1-1 0 0,0 0 1 0 0,0 1 0 0 0,-1-1-1 0 0,1 1 1 0 0,0 0-1 0 0,-1 0 1 0 0,1 0-1 0 0,-1 1 1 0 0,0-1 0 0 0,0 1-1 0 0,0 0 24 0 0,-52-4-3169 0 0,21 14-5071 0 0,25-3-202 0 0</inkml:trace>
  <inkml:trace contextRef="#ctx0" brushRef="#br0" timeOffset="557.594">1001 1017 1176 0 0,'0'0'2081'0'0,"0"0"219"0"0,0 0 421 0 0,0 0 97 0 0,0 0-408 0 0,0 0-663 0 0,0 0-454 0 0,0 0-254 0 0,0 0-125 0 0,0 0-70 0 0,0 0-69 0 0,0 0-62 0 0,0 0-99 0 0,-1-24-64 0 0,-4-118 373 0 0,7 130-948 0 0,0 0-1 0 0,1 0 0 0 0,0 1 1 0 0,1-1-1 0 0,0 1 0 0 0,0 0 1 0 0,1 0-1 0 0,1 1 0 0 0,0-1 1 0 0,1 1-1 0 0,0 0 0 0 0,0 1 1 0 0,1 0-1 0 0,0 0 0 0 0,0 0 1 0 0,1 1-1 0 0,10-6 26 0 0,-12 7-1126 0 0,1 1-1810 0 0,-2 4-3613 0 0,-1 2-4730 0 0</inkml:trace>
  <inkml:trace contextRef="#ctx0" brushRef="#br0" timeOffset="1208.288">1188 969 6177 0 0,'0'0'3060'0'0,"0"0"-861"0"0,0 0-357 0 0,0 0-54 0 0,0 0-141 0 0,0 0-232 0 0,0 0-222 0 0,0 0-194 0 0,0 0-133 0 0,0 0-122 0 0,0 0-133 0 0,0 0-78 0 0,0 0-98 0 0,25-28-92 0 0,75-89-66 0 0,20-17 362 0 0,-114 129-606 0 0,-3 0-34 0 0,1 1 1 0 0,0 0 0 0 0,0 0-1 0 0,0 0 1 0 0,0 0-1 0 0,1 1 1 0 0,0 0 0 0 0,0-1-1 0 0,-1 2 1 0 0,2-1 0 0 0,-1 1-1 0 0,0-1 1 0 0,0 2-1 0 0,1-1 1 0 0,-1 0 0 0 0,3 1 0 0 0,0 41-346 0 0,-9-36 347 0 0,0 0 0 0 0,0 0 0 0 0,0 0 0 0 0,1 0 0 0 0,-1-1 0 0 0,1 1 0 0 0,0 0 0 0 0,0 0 0 0 0,0 0 0 0 0,1 0 0 0 0,0 0 0 0 0,0 0 0 0 0,0 0-1 0 0,0-1 1 0 0,0 1 0 0 0,1 0 0 0 0,-1-1 0 0 0,1 1 0 0 0,0-1 0 0 0,0 0 0 0 0,0 1 0 0 0,1-1 0 0 0,-1 0 0 0 0,1 0 0 0 0,0 0 0 0 0,0-1 0 0 0,0 1 0 0 0,0-1 0 0 0,0 0 0 0 0,0 1 0 0 0,1-2 0 0 0,-1 1-1 0 0,1 0 1 0 0,-1-1 0 0 0,1 1 0 0 0,0-1 0 0 0,-1 0 0 0 0,3 0-1 0 0,86-34 360 0 0,-85 29-324 0 0,0-1-1 0 0,0 1 1 0 0,0 1 0 0 0,1 0 0 0 0,0 0 0 0 0,-1 0-1 0 0,1 1 1 0 0,0 0 0 0 0,0 0 0 0 0,1 1 0 0 0,-1 0-36 0 0,-6 2 15 0 0,0 0-1 0 0,-1 1 1 0 0,1-1 0 0 0,-1 0 0 0 0,1 1-1 0 0,-1-1 1 0 0,1 1 0 0 0,-1 0 0 0 0,0-1 0 0 0,0 1-1 0 0,0 0 1 0 0,0 0 0 0 0,0 0 0 0 0,0 0-1 0 0,-1-1 1 0 0,1 1 0 0 0,-1 0 0 0 0,1 0 0 0 0,-1 1-1 0 0,1-1 1 0 0,-1 0 0 0 0,0 0 0 0 0,0 0 0 0 0,0 0-1 0 0,-1 0 1 0 0,1 0 0 0 0,0 0 0 0 0,-1 0-1 0 0,1 0 1 0 0,-1 1-15 0 0,0 6 39 0 0,-12 108-1015 0 0,28-120-1143 0 0,15-29-4149 0 0,-13 13-3689 0 0,-12 11 3556 0 0</inkml:trace>
  <inkml:trace contextRef="#ctx0" brushRef="#br0" timeOffset="1508.389">2009 910 1824 0 0,'0'0'3213'0'0,"0"0"-186"0"0,0 0 10 0 0,0 0-176 0 0,0 0-437 0 0,0 0-479 0 0,0 0-436 0 0,0 0-366 0 0,33-15-307 0 0,102-47-209 0 0,-71 16 357 0 0,-61 44-938 0 0,0 0 0 0 0,0 0 0 0 0,-1-1 1 0 0,1 1-1 0 0,0-1 0 0 0,-1 0 0 0 0,0 0 0 0 0,0 0 0 0 0,0 0 0 0 0,0 0 0 0 0,0 0 0 0 0,0 0 0 0 0,-1-1 0 0 0,0 1 0 0 0,0-1 0 0 0,0 1 0 0 0,0-1 0 0 0,0 1 0 0 0,-1-1 0 0 0,1 1 0 0 0,-1-1 1 0 0,0 0-1 0 0,0 1 0 0 0,0-1 0 0 0,-1 0 0 0 0,1 1 0 0 0,-1-1 0 0 0,0 1 0 0 0,0-1 0 0 0,0 1 0 0 0,-1-1 0 0 0,1 1 0 0 0,-1 0 0 0 0,0-1 0 0 0,0 1 0 0 0,0 0 0 0 0,0 0 0 0 0,0 1 0 0 0,-1-1 0 0 0,1 0 1 0 0,-1 1-1 0 0,0-1 0 0 0,0 1 0 0 0,1 0 0 0 0,-2 0 0 0 0,1 0 0 0 0,-1 0-46 0 0,-7 1-74 0 0,0 1 1 0 0,0 1 0 0 0,-1 0-1 0 0,1 0 1 0 0,0 1-1 0 0,0 0 1 0 0,0 1 0 0 0,1 0-1 0 0,-1 1 1 0 0,1 0-1 0 0,0 1 1 0 0,0 0 0 0 0,0 1-1 0 0,1 0 1 0 0,-1 0-1 0 0,1 1 1 0 0,1 0 0 0 0,-1 0-1 0 0,2 1 1 0 0,-1 1 0 0 0,1-1-1 0 0,0 1 1 0 0,0 0-1 0 0,1 0 1 0 0,1 1 0 0 0,-1 0-1 0 0,2 0 1 0 0,-1 0-1 0 0,1 1 74 0 0,1-5-123 0 0,0-1-1 0 0,0 1 0 0 0,0-1 1 0 0,0 1-1 0 0,1 0 0 0 0,0 0 1 0 0,0 0-1 0 0,1 0 0 0 0,0 0 1 0 0,0 1-1 0 0,0-1 1 0 0,1 0-1 0 0,0 0 0 0 0,0 1 1 0 0,0-1-1 0 0,1 0 0 0 0,0 1 1 0 0,0-1-1 0 0,1 0 0 0 0,0 0 1 0 0,0 0-1 0 0,0 0 0 0 0,1-1 1 0 0,-1 1-1 0 0,2 0 0 0 0,-1-1 1 0 0,0 0-1 0 0,1 0 0 0 0,0 0 1 0 0,0 0-1 0 0,1-1 0 0 0,1 2 125 0 0,73 18-1977 0 0,-61-23 333 0 0,0-2-1 0 0,0 0 0 0 0,0-1 0 0 0,0 0 0 0 0,0-2 0 0 0,-1 0 0 0 0,0-1 0 0 0,0-1 1 0 0,0 0-1 0 0,1-2 1644 0 0,43-21-1096 0 0,-38 18 1096 0 0</inkml:trace>
  <inkml:trace contextRef="#ctx0" brushRef="#br0" timeOffset="1925.059">2659 766 0 0 0,'0'0'2449'0'0,"0"0"-380"0"0,0 0-306 0 0,0 0-16 0 0,0 0 51 0 0,0 0-12 0 0,0 0-123 0 0,0 0-202 0 0,0 0-270 0 0,0 0-229 0 0,0 0-205 0 0,0 0-172 0 0,0 0-139 0 0,-23 18-120 0 0,-70 52-69 0 0,59-29 159 0 0,33-39-362 0 0,-3 4 65 0 0,1 0-1 0 0,1 1 0 0 0,-1-1 1 0 0,1 0-1 0 0,0 1 1 0 0,1-1-1 0 0,-1 1 1 0 0,1 0-1 0 0,1-1 1 0 0,-1 1-1 0 0,1 0 0 0 0,0 0 1 0 0,2 6-119 0 0,0-11 49 0 0,0 0 1 0 0,0 0-1 0 0,0-1 0 0 0,0 1 1 0 0,1 0-1 0 0,-1-1 1 0 0,0 0-1 0 0,1 1 0 0 0,0-1 1 0 0,-1 0-1 0 0,1 0 1 0 0,0-1-1 0 0,-1 1 0 0 0,1 0 1 0 0,0-1-1 0 0,0 0 1 0 0,0 1-1 0 0,-1-1 0 0 0,1 0 1 0 0,0-1-1 0 0,0 1 1 0 0,0 0-1 0 0,0-1 0 0 0,-1 0 1 0 0,1 1-50 0 0,12-4 225 0 0,-1-1 1 0 0,0 0-1 0 0,0-1 0 0 0,-1 0 1 0 0,1-1-1 0 0,-1 0 0 0 0,-1-1 1 0 0,1-1-1 0 0,-1 0 1 0 0,-1-1-1 0 0,0 0 0 0 0,9-11-225 0 0,-4 4 62 0 0,-1-2 0 0 0,-1 0-1 0 0,-1 0 1 0 0,0-1 0 0 0,-2-1-1 0 0,0 0 1 0 0,-2-1-1 0 0,0 1 1 0 0,-1-2 0 0 0,-1 1-1 0 0,-2-1 1 0 0,0 0 0 0 0,-1-1-1 0 0,-1 1 1 0 0,-2-1-1 0 0,0 1 1 0 0,-2-1 0 0 0,0 0-1 0 0,-2-1-61 0 0,3 18-60 0 0,0 0-1 0 0,0 0 1 0 0,-1 1 0 0 0,0-1-1 0 0,-1 0 1 0 0,1 0-1 0 0,-1 1 1 0 0,-1-1-1 0 0,1 1 1 0 0,-1 0-1 0 0,0 0 1 0 0,0 0 0 0 0,-1 0-1 0 0,0 0 1 0 0,0 1-1 0 0,0 0 1 0 0,-1 0-1 0 0,0 0 1 0 0,0 0-1 0 0,0 0 1 0 0,0 1 0 0 0,-1 0-1 0 0,1 1 1 0 0,-1-1-1 0 0,0 1 1 0 0,-1 0-1 0 0,1 0 1 0 0,-5-1 60 0 0,2 5-25 0 0,0 0 0 0 0,1 0-1 0 0,-1 0 1 0 0,0 1 0 0 0,1 1 0 0 0,-1-1 0 0 0,1 2 0 0 0,0-1 0 0 0,0 1-1 0 0,0 0 1 0 0,0 1 0 0 0,1-1 0 0 0,-1 2 0 0 0,1-1 0 0 0,1 1 0 0 0,-1 0-1 0 0,1 0 1 0 0,0 1 0 0 0,0 0 0 0 0,1 0 0 0 0,0 0 0 0 0,0 1 0 0 0,1-1-1 0 0,0 1 1 0 0,0 0 0 0 0,1 1 0 0 0,0-1 0 0 0,0 1 0 0 0,1-1 0 0 0,0 1-1 0 0,0 0 1 0 0,1 0 0 0 0,1-1 0 0 0,-1 1 0 0 0,2 4 25 0 0,-1-1 5 0 0,1 1 0 0 0,0 0 0 0 0,1-1 0 0 0,1 0 0 0 0,0 1-1 0 0,1-1 1 0 0,0 0 0 0 0,1 0 0 0 0,0-1 0 0 0,1 0 0 0 0,0 0 0 0 0,0 0 0 0 0,1 0 0 0 0,1-1 0 0 0,0 0 0 0 0,0-1 0 0 0,1 0 0 0 0,1 0 0 0 0,-1-1 0 0 0,1 0 0 0 0,4 1-5 0 0,8 9-27 0 0,2-2 0 0 0,0-1 0 0 0,1-1 1 0 0,0-1-1 0 0,1-1 0 0 0,1-1 0 0 0,0-1 0 0 0,0-2 1 0 0,14 3 26 0 0,87 6-5821 0 0,-96-15-1407 0 0,-8-1-3394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6:42.9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370 259 592 0 0,'0'0'1951'0'0,"0"0"-325"0"0,0 0-32 0 0,0 0 210 0 0,0 0 67 0 0,0 0-192 0 0,0 0-349 0 0,0 0-375 0 0,0 0-262 0 0,0 0-165 0 0,33-14-92 0 0,101-48-85 0 0,-76 23 85 0 0,-51 29-324 0 0,-4 7-34 0 0,2-2 59 0 0,0 0 0 0 0,0 0 0 0 0,0-1 0 0 0,-1 1 0 0 0,1-1 0 0 0,-1 0 0 0 0,-1 0 0 0 0,1-1 0 0 0,-1 1 0 0 0,0-1 0 0 0,-1 1 1 0 0,0-1-1 0 0,0 0 0 0 0,0 0 0 0 0,-1 0 0 0 0,0 0 0 0 0,0 0 0 0 0,-1 0 0 0 0,0-3-137 0 0,-1 9 18 0 0,0 1 0 0 0,0 0 0 0 0,0 0 1 0 0,0-1-1 0 0,0 1 0 0 0,0 0 0 0 0,0 0 0 0 0,0 0 0 0 0,0 0 1 0 0,0 0-1 0 0,0 1 0 0 0,0-1 0 0 0,0 0 0 0 0,0 0 0 0 0,0 1 0 0 0,0-1 1 0 0,0 0-1 0 0,0 1 0 0 0,0-1 0 0 0,0 1 0 0 0,0 0 0 0 0,0-1 0 0 0,1 1 1 0 0,-1 0-1 0 0,0-1 0 0 0,0 1 0 0 0,1 0 0 0 0,-1 0 0 0 0,0 0 1 0 0,1-1-1 0 0,-1 1 0 0 0,1 0 0 0 0,-1 0 0 0 0,1 0 0 0 0,-1 0 0 0 0,1 1-18 0 0,-15 24 85 0 0,2 0-1 0 0,1 1 1 0 0,1 1-1 0 0,1-1 1 0 0,2 2-1 0 0,0 0 0 0 0,2 0 1 0 0,1 0-1 0 0,2 0 1 0 0,0 26-85 0 0,2-51 0 0 0,-12 284-155 0 0,-12 82-768 0 0,22-348 890 0 0,-2 0-1 0 0,0 0 1 0 0,-2 0-1 0 0,0 0 1 0 0,-2-1-1 0 0,0 0 1 0 0,-1-1-1 0 0,-1 0 1 0 0,-2 1 33 0 0,7-13 4 0 0,0 0 0 0 0,0 0 0 0 0,0-1 0 0 0,-1 0 0 0 0,0 0 0 0 0,-1-1-1 0 0,1 0 1 0 0,-1 0 0 0 0,0 0 0 0 0,-1-1 0 0 0,1 0 0 0 0,-1-1 0 0 0,0 0 0 0 0,-1-1 0 0 0,1 1 0 0 0,0-2 0 0 0,-1 1 0 0 0,0-1 0 0 0,1-1-1 0 0,-1 0 1 0 0,-9 0-4 0 0,7-2 9 0 0,0 0 1 0 0,1 0-1 0 0,0-1 0 0 0,-1-1 0 0 0,1 0 0 0 0,0 0 0 0 0,0-1 0 0 0,0 0 0 0 0,1-1 0 0 0,-1-1 1 0 0,1 1-1 0 0,0-2 0 0 0,1 1 0 0 0,0-1 0 0 0,-3-3-9 0 0,7 5 44 0 0,0 1 0 0 0,0-1 0 0 0,1 0 0 0 0,0 0 0 0 0,0 0 0 0 0,0-1 0 0 0,1 1 0 0 0,-1-1 0 0 0,1 0 0 0 0,1 0 0 0 0,-1 0 0 0 0,1-1 0 0 0,0 1 0 0 0,0 0 1 0 0,1-1-1 0 0,0 1 0 0 0,0-1 0 0 0,1 1 0 0 0,0-1 0 0 0,0 0 0 0 0,0 1 0 0 0,1-1 0 0 0,0 1 0 0 0,0-1 0 0 0,0 1 0 0 0,1-1 0 0 0,2-2-44 0 0,6-10 110 0 0,1 2 0 0 0,2-1-1 0 0,-1 2 1 0 0,2 0 0 0 0,0 0 0 0 0,1 1-1 0 0,1 1 1 0 0,0 1 0 0 0,1 0 0 0 0,0 1-1 0 0,1 1 1 0 0,0 0 0 0 0,6-1-110 0 0,58-32-939 0 0,2 4-1 0 0,65-22 940 0 0,-113 48-1226 0 0,2 1-1968 0 0,-9 3-2816 0 0,-8 2-3275 0 0</inkml:trace>
  <inkml:trace contextRef="#ctx0" brushRef="#br0" timeOffset="255.106">996 429 12459 0 0,'0'0'1473'0'0,"0"0"-459"0"0,0 0-169 0 0,0 0 33 0 0,0 0-13 0 0,0 0-136 0 0,0 0-139 0 0,0 0-122 0 0,0 0-79 0 0,0 0-97 0 0,-30 32-128 0 0,-95 104-67 0 0,76-63-52 0 0,45-60-37 0 0,-10 54-17 0 0,13-65 8 0 0,1-1-1 0 0,0 1 0 0 0,0 0 0 0 0,0 0 0 0 0,0-1 0 0 0,0 1 0 0 0,1 0 0 0 0,-1-1 0 0 0,0 1 0 0 0,1 0 1 0 0,0 0-1 0 0,-1-1 0 0 0,1 1 0 0 0,0-1 0 0 0,0 1 0 0 0,0-1 0 0 0,-1 1 0 0 0,2-1 0 0 0,-1 1 0 0 0,0-1 1 0 0,0 0-1 0 0,0 0 0 0 0,1 0 0 0 0,-1 1 0 0 0,0-1 0 0 0,1 0 0 0 0,-1-1 0 0 0,1 1 0 0 0,0 0 0 0 0,-1 0 0 0 0,1-1 1 0 0,0 1-1 0 0,-1-1 0 0 0,1 1 0 0 0,0-1 0 0 0,0 0 2 0 0,7-1 35 0 0,0-2-1 0 0,0 1 1 0 0,1-1 0 0 0,-2-1 0 0 0,1 0-1 0 0,0 0 1 0 0,-1 0 0 0 0,0-1 0 0 0,0-1-1 0 0,0 1 1 0 0,0-1 0 0 0,-1-1 0 0 0,0 1-1 0 0,-1-1 1 0 0,1 0 0 0 0,-1-1 0 0 0,-1 1-1 0 0,1-1 1 0 0,-1-1 0 0 0,2-5-35 0 0,44-112-689 0 0,-36 40-4277 0 0,-13 66-244 0 0,-1 5-4859 0 0</inkml:trace>
  <inkml:trace contextRef="#ctx0" brushRef="#br0" timeOffset="535.976">1110 793 2449 0 0,'0'0'3019'0'0,"0"0"-168"0"0,0 0-260 0 0,0 0-246 0 0,0 0-438 0 0,0 0-409 0 0,0 0-238 0 0,0 0-193 0 0,0 0-124 0 0,0 0-105 0 0,0 0-87 0 0,0 0-107 0 0,0 0-66 0 0,18-30-61 0 0,55-98-91 0 0,25-4 378 0 0,-1 33-1440 0 0,-49 70-5368 0 0,-35 27-1852 0 0,-9 3 1537 0 0,-1-1 2646 0 0</inkml:trace>
  <inkml:trace contextRef="#ctx0" brushRef="#br0" timeOffset="821.96">1662 322 1464 0 0,'0'0'2514'0'0,"0"0"-163"0"0,0 0-69 0 0,0 0-47 0 0,0 0-246 0 0,0 0-386 0 0,0 0-338 0 0,0 0-298 0 0,0 0-233 0 0,0 0-189 0 0,0 0-149 0 0,-28 34-137 0 0,-88 108-63 0 0,113-141-186 0 0,1 1 0 0 0,-1 0 0 0 0,1 1 0 0 0,0-1-1 0 0,0 0 1 0 0,0 1 0 0 0,0-1 0 0 0,0 1 0 0 0,0-1 0 0 0,1 1 0 0 0,-1 0-1 0 0,1 0 1 0 0,0 0 0 0 0,0 0 0 0 0,0 0 0 0 0,0 0 0 0 0,0 0 0 0 0,1 0 0 0 0,-1 0-1 0 0,1 0 1 0 0,0 0 0 0 0,0 3-10 0 0,2 4 40 0 0,-2-7-35 0 0,0 1 0 0 0,0 0 0 0 0,1-1 0 0 0,-1 1-1 0 0,1-1 1 0 0,0 1 0 0 0,1-1 0 0 0,-1 0-1 0 0,0 1 1 0 0,1-1 0 0 0,0 0 0 0 0,-1 0 0 0 0,2 0-1 0 0,-1 0 1 0 0,0 0 0 0 0,0 0 0 0 0,1-1-1 0 0,-1 1 1 0 0,1-1 0 0 0,0 0 0 0 0,0 0 0 0 0,0 1-1 0 0,0-2 1 0 0,0 1 0 0 0,0 0 0 0 0,1-1-1 0 0,-1 0 1 0 0,0 1 0 0 0,1-1 0 0 0,-1-1 0 0 0,2 1-5 0 0,117 11-509 0 0,-111-13 407 0 0,101-28-3046 0 0,-47-11-7953 0 0,-52 28 6755 0 0</inkml:trace>
  <inkml:trace contextRef="#ctx0" brushRef="#br0" timeOffset="1152.108">1858 565 2417 0 0,'0'0'2489'0'0,"0"0"-103"0"0,0 0 36 0 0,0 0-59 0 0,0 0-241 0 0,0 0-287 0 0,0 0-227 0 0,0 0-245 0 0,34 0-262 0 0,106-2-225 0 0,-68-15 121 0 0,-63 10-807 0 0,2 1-122 0 0,-1-1 0 0 0,0 0 1 0 0,0 0-1 0 0,0-1 0 0 0,-1-1 0 0 0,-1 1 1 0 0,1-1-1 0 0,-2-1 0 0 0,1 1 0 0 0,-1-1 1 0 0,0-1-1 0 0,-1 1 0 0 0,-1-1 1 0 0,1 0-1 0 0,-2-1 0 0 0,0 1 0 0 0,0-1 1 0 0,-1 0-1 0 0,0 0 0 0 0,-1 0 0 0 0,0-5-68 0 0,-2 15-53 0 0,-1-1 0 0 0,0 0 0 0 0,0 1 0 0 0,1-1 0 0 0,-2 1 0 0 0,1-1 0 0 0,0 1 0 0 0,0 0 0 0 0,-1-1 0 0 0,0 1 0 0 0,1 0 0 0 0,-1 0 0 0 0,0 0 0 0 0,0 0 0 0 0,0 0 0 0 0,0 1 0 0 0,0-1 0 0 0,0 0 0 0 0,-1 1 0 0 0,1 0 0 0 0,-1 0 0 0 0,1-1 0 0 0,-1 1 0 0 0,1 1 0 0 0,-1-1 0 0 0,1 0 0 0 0,-1 1 0 0 0,0-1 0 0 0,1 1 0 0 0,-1 0 0 0 0,0 0 0 0 0,0 0 0 0 0,0 0 53 0 0,-91 15-947 0 0,84-11 935 0 0,0 2 0 0 0,0 0 1 0 0,0 0-1 0 0,0 1 0 0 0,1 0 1 0 0,1 0-1 0 0,-1 1 0 0 0,1 0 0 0 0,0 1 1 0 0,1 0-1 0 0,0 0 0 0 0,0 0 1 0 0,1 1-1 0 0,1 0 0 0 0,-1 0 0 0 0,1 1 1 0 0,1-1-1 0 0,0 1 0 0 0,1 0 1 0 0,0 0-1 0 0,0 1 0 0 0,1-1 0 0 0,1 0 1 0 0,0 1-1 0 0,1-1 0 0 0,0 1 1 0 0,0-1-1 0 0,1 1 0 0 0,1-1 0 0 0,0 1 1 0 0,1-1-1 0 0,0 0 0 0 0,0 0 1 0 0,1 0-1 0 0,1 0 0 0 0,-1-1 1 0 0,2 0-1 0 0,0 0 0 0 0,0 0 0 0 0,1-1 1 0 0,0 1 11 0 0,6 3-80 0 0,1-1 1 0 0,1 0-1 0 0,-1 0 1 0 0,2-1 0 0 0,0-1-1 0 0,0-1 1 0 0,1-1-1 0 0,0 0 1 0 0,0-1 0 0 0,1 0-1 0 0,5 0 80 0 0,71 6-9919 0 0,-75-13 286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50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357 229 4193 0 0,'0'0'1451'0'0,"0"0"-423"0"0,0 0-152 0 0,0 0 74 0 0,0 0 83 0 0,0 0 17 0 0,0 0-30 0 0,0 0-56 0 0,0 0-74 0 0,0 0-77 0 0,0 0-87 0 0,19-11-98 0 0,65-32-75 0 0,26 5 866 0 0,-79 28-1228 0 0,0 1-1 0 0,0 2 0 0 0,0 2 0 0 0,1 0 1 0 0,0 2-1 0 0,19 1-190 0 0,-50 3 0 0 0,0 0-1 0 0,0 0 1 0 0,0 1-1 0 0,0-1 1 0 0,0 0-1 0 0,0 0 1 0 0,0 1-1 0 0,0-1 1 0 0,-1 0 0 0 0,1 1-1 0 0,-1-1 1 0 0,1 0-1 0 0,-1 1 1 0 0,1-1-1 0 0,-1 1 1 0 0,0-1-1 0 0,1 1 1 0 0,-1 0 0 0 0,0-1-1 0 0,0 1 1 0 0,0-1-1 0 0,0 1 1 0 0,-1-1-1 0 0,1 1 1 0 0,0-1-1 0 0,-1 1 1 0 0,1-1 0 0 0,-1 1-1 0 0,1-1 1 0 0,-1 1-1 0 0,0-1 1 0 0,1 0-1 0 0,-1 1 1 0 0,0-1-1 0 0,0 0 1 0 0,-1 1 0 0 0,-86 123 200 0 0,87-124-205 0 0,0 0 0 0 0,-1 1 0 0 0,1-1 0 0 0,0 0 0 0 0,0 1 0 0 0,-1-1 0 0 0,1 1 0 0 0,0-1 1 0 0,1 1-1 0 0,-1-1 0 0 0,0 1 0 0 0,0 0 0 0 0,1-1 0 0 0,-1 1 0 0 0,1 0 0 0 0,-1 0 0 0 0,1 0 0 0 0,0-1 0 0 0,0 1 0 0 0,0 0 0 0 0,0 0 0 0 0,0 0 0 0 0,0-1 0 0 0,0 1 0 0 0,1 0 0 0 0,-1 0 1 0 0,1 0-1 0 0,-1-1 0 0 0,1 1 0 0 0,-1 0 0 0 0,1-1 0 0 0,0 1 0 0 0,0-1 0 0 0,0 1 0 0 0,0-1 0 0 0,0 1 0 0 0,0-1 0 0 0,1 1 0 0 0,-1-1 0 0 0,0 0 0 0 0,1 0 0 0 0,-1 0 0 0 0,1 0 0 0 0,-1 0 1 0 0,1 0-1 0 0,-1 0 0 0 0,1 0 0 0 0,1 0 5 0 0,65 13 12 0 0,-59-14-10 0 0,-1 1-1 0 0,0 0 1 0 0,0 0 0 0 0,0 0 0 0 0,0 1 0 0 0,0 1 0 0 0,0-1 0 0 0,-1 1 0 0 0,1 0-1 0 0,-1 1 1 0 0,0 0 0 0 0,1 0 0 0 0,-2 0 0 0 0,1 1 0 0 0,-1 0 0 0 0,1 1 0 0 0,1 2-2 0 0,-7-5 22 0 0,0 1 0 0 0,1 0 1 0 0,-1 0-1 0 0,-1-1 1 0 0,1 1-1 0 0,-1 0 1 0 0,1 0-1 0 0,-1 0 0 0 0,0 0 1 0 0,0 0-1 0 0,-1 0 1 0 0,1 0-1 0 0,-1 0 0 0 0,0 0 1 0 0,0 0-1 0 0,0-1 1 0 0,-1 1-1 0 0,1 0 0 0 0,-1-1 1 0 0,0 1-1 0 0,0-1 1 0 0,0 0-1 0 0,0 1 0 0 0,-1-1 1 0 0,0 0-23 0 0,-110 110 464 0 0,26-76-860 0 0,47-33-2539 0 0,29-14-7426 0 0,11 9 4302 0 0</inkml:trace>
  <inkml:trace contextRef="#ctx0" brushRef="#br0" timeOffset="354.282">1158 1 3377 0 0,'0'0'907'0'0,"0"0"-293"0"0,0 0 55 0 0,0 0 297 0 0,0 0 212 0 0,0 0 54 0 0,0 0-13 0 0,0 0-45 0 0,0 0-65 0 0,0 0-92 0 0,0 0-163 0 0,0 0-177 0 0,26 27-160 0 0,83 89-128 0 0,-106-113-365 0 0,0 0-1 0 0,1 0 0 0 0,-1 1 0 0 0,0-1 0 0 0,-1 1 1 0 0,1-1-1 0 0,-1 1 0 0 0,1 0 0 0 0,-1 0 0 0 0,0 0 1 0 0,-1 0-1 0 0,1 0 0 0 0,-1 1 0 0 0,0-1 0 0 0,0 1 1 0 0,0-1-1 0 0,0 0 0 0 0,-1 4-23 0 0,1 7 66 0 0,2 1-93 0 0,-2-1 0 0 0,1 1 0 0 0,-2 0 0 0 0,0 0 0 0 0,-1 0-1 0 0,-1-1 1 0 0,0 1 0 0 0,-1 0 0 0 0,0-1 0 0 0,-2 0 0 0 0,0 0-1 0 0,0 0 1 0 0,-2-1 0 0 0,1 1 0 0 0,-2-1 0 0 0,-5 6 27 0 0,-74 94-2270 0 0,52-81-1314 0 0,-3-3-3885 0 0,22-19 4843 0 0</inkml:trace>
  <inkml:trace contextRef="#ctx0" brushRef="#br0" timeOffset="3148.867">84 85 0 0 0,'0'0'1018'0'0,"0"0"-14"0"0,0 0-99 0 0,0 0-138 0 0,-1-4-103 0 0,-5-18 2082 0 0,-5 30 378 0 0,-37 103 1006 0 0,41-76-3790 0 0,2 0 1 0 0,2 0 0 0 0,1 1-1 0 0,2-1 1 0 0,4 35-341 0 0,-2-58-17 0 0,0 1 1 0 0,1-1 0 0 0,1 0 0 0 0,0 1-1 0 0,1-2 1 0 0,0 1 0 0 0,1-1-1 0 0,0 0 1 0 0,1 0 0 0 0,0 0 0 0 0,0-1-1 0 0,1 0 1 0 0,1-1 0 0 0,0 1-1 0 0,0-2 1 0 0,0 1 0 0 0,1-1 0 0 0,1-1-1 0 0,4 3 17 0 0,44 14-1254 0 0,-17-19-4731 0 0,-30-5-2527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8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8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09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1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6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59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3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19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79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8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2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7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4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39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8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3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5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4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50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357 229 4193 0 0,'0'0'1451'0'0,"0"0"-423"0"0,0 0-152 0 0,0 0 74 0 0,0 0 83 0 0,0 0 17 0 0,0 0-30 0 0,0 0-56 0 0,0 0-74 0 0,0 0-77 0 0,0 0-87 0 0,19-11-98 0 0,65-32-75 0 0,26 5 866 0 0,-79 28-1228 0 0,0 1-1 0 0,0 2 0 0 0,0 2 0 0 0,1 0 1 0 0,0 2-1 0 0,19 1-190 0 0,-50 3 0 0 0,0 0-1 0 0,0 0 1 0 0,0 1-1 0 0,0-1 1 0 0,0 0-1 0 0,0 0 1 0 0,0 1-1 0 0,0-1 1 0 0,-1 0 0 0 0,1 1-1 0 0,-1-1 1 0 0,1 0-1 0 0,-1 1 1 0 0,1-1-1 0 0,-1 1 1 0 0,0-1-1 0 0,1 1 1 0 0,-1 0 0 0 0,0-1-1 0 0,0 1 1 0 0,0-1-1 0 0,0 1 1 0 0,-1-1-1 0 0,1 1 1 0 0,0-1-1 0 0,-1 1 1 0 0,1-1 0 0 0,-1 1-1 0 0,1-1 1 0 0,-1 1-1 0 0,0-1 1 0 0,1 0-1 0 0,-1 1 1 0 0,0-1-1 0 0,0 0 1 0 0,-1 1 0 0 0,-86 123 200 0 0,87-124-205 0 0,0 0 0 0 0,-1 1 0 0 0,1-1 0 0 0,0 0 0 0 0,0 1 0 0 0,-1-1 0 0 0,1 1 0 0 0,0-1 1 0 0,1 1-1 0 0,-1-1 0 0 0,0 1 0 0 0,0 0 0 0 0,1-1 0 0 0,-1 1 0 0 0,1 0 0 0 0,-1 0 0 0 0,1 0 0 0 0,0-1 0 0 0,0 1 0 0 0,0 0 0 0 0,0 0 0 0 0,0 0 0 0 0,0-1 0 0 0,0 1 0 0 0,1 0 0 0 0,-1 0 1 0 0,1 0-1 0 0,-1-1 0 0 0,1 1 0 0 0,-1 0 0 0 0,1-1 0 0 0,0 1 0 0 0,0-1 0 0 0,0 1 0 0 0,0-1 0 0 0,0 1 0 0 0,0-1 0 0 0,1 1 0 0 0,-1-1 0 0 0,0 0 0 0 0,1 0 0 0 0,-1 0 0 0 0,1 0 0 0 0,-1 0 1 0 0,1 0-1 0 0,-1 0 0 0 0,1 0 0 0 0,1 0 5 0 0,65 13 12 0 0,-59-14-10 0 0,-1 1-1 0 0,0 0 1 0 0,0 0 0 0 0,0 0 0 0 0,0 1 0 0 0,0 1 0 0 0,0-1 0 0 0,-1 1 0 0 0,1 0-1 0 0,-1 1 1 0 0,0 0 0 0 0,1 0 0 0 0,-2 0 0 0 0,1 1 0 0 0,-1 0 0 0 0,1 1 0 0 0,1 2-2 0 0,-7-5 22 0 0,0 1 0 0 0,1 0 1 0 0,-1 0-1 0 0,-1-1 1 0 0,1 1-1 0 0,-1 0 1 0 0,1 0-1 0 0,-1 0 0 0 0,0 0 1 0 0,0 0-1 0 0,-1 0 1 0 0,1 0-1 0 0,-1 0 0 0 0,0 0 1 0 0,0 0-1 0 0,0-1 1 0 0,-1 1-1 0 0,1 0 0 0 0,-1-1 1 0 0,0 1-1 0 0,0-1 1 0 0,0 0-1 0 0,0 1 0 0 0,-1-1 1 0 0,0 0-23 0 0,-110 110 464 0 0,26-76-860 0 0,47-33-2539 0 0,29-14-7426 0 0,11 9 4302 0 0</inkml:trace>
  <inkml:trace contextRef="#ctx0" brushRef="#br0" timeOffset="354.282">1158 1 3377 0 0,'0'0'907'0'0,"0"0"-293"0"0,0 0 55 0 0,0 0 297 0 0,0 0 212 0 0,0 0 54 0 0,0 0-13 0 0,0 0-45 0 0,0 0-65 0 0,0 0-92 0 0,0 0-163 0 0,0 0-177 0 0,26 27-160 0 0,83 89-128 0 0,-106-113-365 0 0,0 0-1 0 0,1 0 0 0 0,-1 1 0 0 0,0-1 0 0 0,-1 1 1 0 0,1-1-1 0 0,-1 1 0 0 0,1 0 0 0 0,-1 0 0 0 0,0 0 1 0 0,-1 0-1 0 0,1 0 0 0 0,-1 1 0 0 0,0-1 0 0 0,0 1 1 0 0,0-1-1 0 0,0 0 0 0 0,-1 4-23 0 0,1 7 66 0 0,2 1-93 0 0,-2-1 0 0 0,1 1 0 0 0,-2 0 0 0 0,0 0 0 0 0,-1 0-1 0 0,-1-1 1 0 0,0 1 0 0 0,-1 0 0 0 0,0-1 0 0 0,-2 0 0 0 0,0 0-1 0 0,0 0 1 0 0,-2-1 0 0 0,1 1 0 0 0,-2-1 0 0 0,-5 6 27 0 0,-74 94-2270 0 0,52-81-1314 0 0,-3-3-3885 0 0,22-19 4843 0 0</inkml:trace>
  <inkml:trace contextRef="#ctx0" brushRef="#br0" timeOffset="3148.867">84 85 0 0 0,'0'0'1018'0'0,"0"0"-14"0"0,0 0-99 0 0,0 0-138 0 0,-1-4-103 0 0,-5-18 2082 0 0,-5 30 378 0 0,-37 103 1006 0 0,41-76-3790 0 0,2 0 1 0 0,2 0 0 0 0,1 1-1 0 0,2-1 1 0 0,4 35-341 0 0,-2-58-17 0 0,0 1 1 0 0,1-1 0 0 0,1 0 0 0 0,0 1-1 0 0,1-2 1 0 0,0 1 0 0 0,1-1-1 0 0,0 0 1 0 0,1 0 0 0 0,0 0 0 0 0,0-1-1 0 0,1 0 1 0 0,1-1 0 0 0,0 1-1 0 0,0-2 1 0 0,0 1 0 0 0,1-1 0 0 0,1-1-1 0 0,4 3 17 0 0,44 14-1254 0 0,-17-19-4731 0 0,-30-5-2527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2:58.05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48 0 0 0,'0'0'951'0'0,"0"0"-603"0"0,0 0-267 0 0,0 0-178 0 0,0 0-99 0 0,0 0-36 0 0,0 0 92 0 0,0 0 198 0 0,0 0 105 0 0,34-6 55 0 0,112-19 55 0 0,9 15 479 0 0,618 3 2908 0 0,106 36-2736 0 0,233 20-1072 0 0,-299 24-258 0 0,-740-66 244 0 0,0 3 0 0 0,0 2 0 0 0,-1 4 0 0 0,62 24 162 0 0,-101-19-460 0 0,-50-20 2307 0 0,-319 39-927 0 0,169-11-950 0 0,1 7-1 0 0,2 8 0 0 0,-73 32 31 0 0,-189 77-70 0 0,-20 29 70 0 0,231-77-50 0 0,203-98 62 0 0,8-6-49 0 0,0 0 0 0 0,0 0 0 0 0,1 1 0 0 0,-1 0 0 0 0,0 0 0 0 0,0 0 0 0 0,1 0 0 0 0,0 1 0 0 0,-1-1 0 0 0,1 1 0 0 0,0 0 0 0 0,0 0 0 0 0,0 0 0 0 0,1 0 0 0 0,-1 1 0 0 0,1-1 0 0 0,-1 1 0 0 0,1-1 0 0 0,1 1 0 0 0,-1 0 0 0 0,0 0 0 0 0,1 0 0 0 0,0 0 0 0 0,0 0 0 0 0,0 0 37 0 0,3-1 64 0 0,0 1 0 0 0,1-1 0 0 0,0 0 0 0 0,0 0 1 0 0,0 0-1 0 0,0 0 0 0 0,0 0 0 0 0,0-1 0 0 0,1 0 0 0 0,-1 0 0 0 0,1 0 1 0 0,0 0-1 0 0,-1 0 0 0 0,1 0 0 0 0,0-1 0 0 0,0 0 0 0 0,0 0 1 0 0,0 0-1 0 0,0 0-64 0 0,86 15 577 0 0,1-3 1 0 0,0-4-1 0 0,1-4 1 0 0,33-5-578 0 0,-64 1 136 0 0,1385 7 1947 0 0,14 47-1070 0 0,-1456-55-1010 0 0,631 52 356 0 0,-576-45-349 0 0,0 2 0 0 0,-1 3 1 0 0,-1 2-1 0 0,43 17-10 0 0,-92-26 2404 0 0,-33-14-1094 0 0,-49-28-1394 0 0,-4-1 45 0 0,1-4 0 0 0,3-3 0 0 0,1-3 0 0 0,2-4 1 0 0,3-2-1 0 0,-19-23 39 0 0,3 11-100 0 0,65 100-1938 0 0,-184 384 2182 0 0,189-394-62 0 0,-1 0 1 0 0,-2-1-1 0 0,0-1 1 0 0,-2 0-1 0 0,0-2 1 0 0,-1 0-1 0 0,-1-1 0 0 0,-1-1 1 0 0,0-1-1 0 0,-2-1 1 0 0,-4 1-83 0 0,-66 57 58 0 0,94-73-35 0 0,0 0-1 0 0,0-1 0 0 0,1 1 0 0 0,-1 0 0 0 0,0 0 0 0 0,0-1 1 0 0,1 1-1 0 0,-1 0 0 0 0,1-1 0 0 0,-1 1 0 0 0,0 0 0 0 0,1-1 0 0 0,-1 1 1 0 0,1-1-1 0 0,-1 1 0 0 0,1-1 0 0 0,0 1 0 0 0,-1-1 0 0 0,1 1 0 0 0,-1-1 1 0 0,1 1-1 0 0,0-1 0 0 0,-1 0 0 0 0,1 0 0 0 0,0 1 0 0 0,0-1 0 0 0,-1 0 1 0 0,1 0-1 0 0,0 0 0 0 0,0 1 0 0 0,-1-1 0 0 0,1 0 0 0 0,0 0 1 0 0,0 0-1 0 0,-1 0 0 0 0,1-1 0 0 0,0 1 0 0 0,0 0 0 0 0,-1 0 0 0 0,1 0 1 0 0,0-1-1 0 0,0 1 0 0 0,-1 0 0 0 0,1-1 0 0 0,0 1 0 0 0,-1 0 0 0 0,1-1 1 0 0,-1 1-1 0 0,1-1 0 0 0,0 1 0 0 0,-1-1 0 0 0,1 1 0 0 0,-1-1 0 0 0,1 0 1 0 0,-1 1-1 0 0,1-1-22 0 0,353-141 1335 0 0,-245 99-1280 0 0,112-43-617 0 0,172-95 562 0 0,-251 105-1372 0 0,-47 28-3235 0 0,-89 44 3273 0 0,2 1-999 0 0,-1 2-3467 0 0,-6 1 2902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2T23:58:1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824 313,'1'52,"0"21,-2 0,-4-1,-3 1,-12 48,-83 190,102-309,-1 0,1 1,0-1,-1 1,1-1,0 0,0 1,1 0,-1-1,0 1,1-1,-1 1,1 0,0-1,0 1,0 0,1-1,-1 1,0 0,1-1,0 1,0 0,-1-1,2 1,-1-1,0 0,0 1,1-1,-1 0,1 0,0 0,0 0,-1 0,1 0,1 0,-1-1,0 1,0-1,0 1,1-1,-1 0,1 0,-1 0,1 0,-1-1,1 1,34 1,0-3,0 0,-1-2,1-2,-1-2,9-3,156-18,-140 19,-46 4</inkml:trace>
  <inkml:trace contextRef="#ctx0" brushRef="#br0" timeOffset="1">1914 313,'9'298,"-38"64,6-197,27-145,0-21</inkml:trace>
  <inkml:trace contextRef="#ctx0" brushRef="#br0" timeOffset="2">2639 458,'-94'-108,"88"103,1 1,-1-1,1 2,-1-1,-1 1,1-1,0 2,-1-1,1 1,-1 0,0 0,0 1,0 0,0 0,0 0,0 1,0 0,0 1,1-1,-1 1,0 1,0-1,0 1,1 0,-1 1,1 0,-1 0,1 0,0 1,0 0,1 0,-1 0,1 1,0 0,0 0,0 0,1 0,0 1,-1 1,2-2,0 1,0 0,0-1,1 1,0 0,0 0,0 0,1 0,0 1,0-1,1 0,0 1,0-1,0 0,1 0,0 1,0-1,0 0,1 0,0 0,0 0,1 0,-1-1,1 1,0-1,1 1,0-1,0 0,0-1,0 1,0-1,1 1,0-1,0-1,0 1,1-1,-1 0,1 0,0 0,-1-1,1 0,0 0,0 0,1-1,-1 0,0 0,0-1,1 0,-1 0,0 0,1-1,-1 0,11-5,-1-2,0 0,0 0,-1-2,0 0,-1 0,0-2,0 1,-2-2,1 0,-2 0,1-1,-2-1,0 0,1-3,31-37,-17 29,-17 46,-124 435,37-32,88-404,-3-28</inkml:trace>
  <inkml:trace contextRef="#ctx0" brushRef="#br0" timeOffset="3">3002 143,'18'173,"-100"495,53-474,24-160,5-20,-1 0,-1 1,0-1,-1 0,0 0,-1 0,-1-1,0 1,-1-1,0 0,-1-1,-1 0,-6 9,6-17,0 0,0-1,0 0,-1 0,1 0,-1-1,0-1,1 1,-1-2,0 1,0-1,0 0,0-1,0 0,-7-2,-43 0,-270 26,-430 2,-109 18,284 30,582-72,-1 0,1 0,-1 0,0 0,1 0,-1-1,0 1,0-1,1 0,-1 1,0-1,0-1,1 1,-1 0,0-1,0 1,1-1,-1 0,0 0,1 0,-1 0,1-1,-1 1,1 0,0-1,0 0,-1 0,1 0,0 0,1 0,-1 0,0 0,1 0,-1-1,1 1,-1-1,1 1,0-1,0 1,1-1,-1 0,0 1,1-1,-1-3,20-184,15-506,-12 388,-21 284,1 0,2 0,0 1,1-1,2 1,0 0,1 0,1 1,2 0,0 1,1 0,4-4,-9 20,1 1,-1 0,1 1,0 0,0 0,0 0,0 1,0 0,0 1,1 0,-1 0,0 1,1 0,-1 0,1 1,-1 0,8 2,19 0,1077-23,-395 36,-216 14,-261-30,-234 4,0 0,-1 0,0 0,0 1,0 0,0 0,-1 0,0 1,0-1,0 1,-1 0,1 0,-2 1,1-1,-1 1,0-1,0 1,0-1,-1 1,0 0,-1 0,0 0,0 0,0 0,-1-1,1 1,-2 3,-21 30,13-39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8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8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6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6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2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4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5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8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6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6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2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4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5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2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5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8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6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6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2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4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5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2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5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0,'0'0'608'0'0,"0"0"500"0"0,0 0 187 0 0,0 0-48 0 0,0 0-87 0 0,0 0-94 0 0,0 0-108 0 0,0 0-61 0 0,17 0-41 0 0,124-1 2424 0 0,160-24 110 0 0,-281 43-7011 0 0,-24-4-7597 0 0,0-13 10192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6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1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0,'0'0'701'0'0,"0"0"-194"0"0,0 0 201 0 0,0 0 545 0 0,0 0 563 0 0,0 0 283 0 0,0 0-48 0 0,0 0-228 0 0,0 0-265 0 0,0 0-274 0 0,0 0-242 0 0,0 0-165 0 0,27-3-116 0 0,86-10-84 0 0,27-11 969 0 0,-16 17-2109 0 0,-71 7-7959 0 0,-45 0 5988 0 0,0 0-5050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31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579 741 0 0 0,'0'0'595'0'0,"0"0"402"0"0,0 0 106 0 0,0 0-123 0 0,0 0-169 0 0,0 0-155 0 0,0 0-111 0 0,7-10 2414 0 0,-4 20-2619 0 0,0 0 0 0 0,0 0 0 0 0,-1 1 0 0 0,0-1-1 0 0,-1 1 1 0 0,-1-1 0 0 0,1 1 0 0 0,-2 0 0 0 0,1-1 0 0 0,-2 3-340 0 0,1 24 498 0 0,1 246 82 0 0,-2-272-1342 0 0,-6-7-11242 0 0,7-8 11647 0 0</inkml:trace>
  <inkml:trace contextRef="#ctx0" brushRef="#br0" timeOffset="382.102">301 730 0 0 0,'0'0'291'0'0,"0"0"805"0"0,0 0 299 0 0,0 0-4 0 0,0 0-107 0 0,0 0-130 0 0,0 0-98 0 0,0 0-82 0 0,0 0-54 0 0,0 0-33 0 0,29 2-89 0 0,141 14 521 0 0,122-8 599 0 0,-250-10-2069 0 0,1 0-4560 0 0,-41 17-4542 0 0,-2-8 8885 0 0</inkml:trace>
  <inkml:trace contextRef="#ctx0" brushRef="#br0" timeOffset="682.757">338 1227 0 0 0,'0'0'1054'0'0,"0"0"163"0"0,0 0 135 0 0,0 0 190 0 0,0 0 106 0 0,0 0-47 0 0,0 0-121 0 0,0 0-156 0 0,34-7-147 0 0,106-21-150 0 0,-3 1 1248 0 0,-50 19-904 0 0,-49 8-6404 0 0,-18 0-1980 0 0,-18 0 1991 0 0</inkml:trace>
  <inkml:trace contextRef="#ctx0" brushRef="#br0" timeOffset="1189.606">415 513 128 0 0,'0'0'992'0'0,"0"0"-21"0"0,0 0 67 0 0,0 0 158 0 0,0 0 122 0 0,0 0 47 0 0,0 0-55 0 0,0 0-147 0 0,0 0-156 0 0,0 0-151 0 0,0 0-117 0 0,0 0-91 0 0,0 0-56 0 0,31-1-52 0 0,98-1-68 0 0,55 1 571 0 0,-115 1-2711 0 0,-45 3-4106 0 0,-18-2-2162 0 0</inkml:trace>
  <inkml:trace contextRef="#ctx0" brushRef="#br0" timeOffset="2035.649">965 1032 0 0 0,'0'0'196'0'0,"0"0"-23"0"0,0 0-35 0 0,0 0-32 0 0,0 0-18 0 0,0 0-12 0 0,0 0 2 0 0,-7 31-2 0 0,-25 93 7 0 0,12-61 110 0 0,-11-23 472 0 0,28-46 3006 0 0,15-37-2410 0 0,5 15-484 0 0,1 0 0 0 0,1 1 0 0 0,1 1 0 0 0,2 1 0 0 0,3-2-777 0 0,123-94 1356 0 0,-144 118-1349 0 0,-1 0-26 0 0,1 0 0 0 0,-1 1 1 0 0,1-1-1 0 0,0 1 0 0 0,-1 0 0 0 0,1 0 1 0 0,0 0-1 0 0,1 1 0 0 0,-1-1 0 0 0,0 1 1 0 0,0 0-1 0 0,1 0 0 0 0,-1 0 0 0 0,0 1 1 0 0,1-1-1 0 0,2 1 19 0 0,10 43-21 0 0,-17 38 205 0 0,6 37-216 0 0,6-77 6 0 0,-12-41 24 0 0,0 0 18 0 0,-11-5 2485 0 0,-35-20-2439 0 0,-95-44-666 0 0,42 43-4803 0 0,77 19-538 0 0,17 7 3467 0 0</inkml:trace>
  <inkml:trace contextRef="#ctx0" brushRef="#br0" timeOffset="2971.073">1486 631 0 0 0,'0'0'1240'0'0,"0"0"142"0"0,0 0 104 0 0,0 0 83 0 0,0 0-22 0 0,0 0-148 0 0,0 0-240 0 0,0 0-255 0 0,0 0-218 0 0,0 0-178 0 0,0 0-104 0 0,0 0 5 0 0,1 2 105 0 0,17 99 3587 0 0,18 111-2026 0 0,-25-27-2529 0 0,-20-174-2947 0 0,-7-10-4961 0 0,10-2 3879 0 0,3 1 1800 0 0</inkml:trace>
  <inkml:trace contextRef="#ctx0" brushRef="#br0" timeOffset="3468.343">1344 723 232 0 0,'0'0'1984'0'0,"0"0"-586"0"0,0 0-146 0 0,0 0 183 0 0,0 0 147 0 0,0 0-15 0 0,0 0-100 0 0,0 0-159 0 0,0 0-153 0 0,32-19-139 0 0,102-56-134 0 0,-41 37 510 0 0,-69 31-1106 0 0,1 2 1 0 0,-1 0-1 0 0,1 2 0 0 0,1 0 0 0 0,-1 2 0 0 0,0 1 0 0 0,5 2-286 0 0,-27-2 2 0 0,-1 0 0 0 0,1 0 1 0 0,-1 1-1 0 0,0-1 0 0 0,1 1 0 0 0,-1-1 0 0 0,0 1 0 0 0,0 0 0 0 0,0 0 0 0 0,1 0 0 0 0,-1 0 0 0 0,0 1 0 0 0,0-1 0 0 0,-1 1 1 0 0,1-1-1 0 0,0 1 0 0 0,0-1 0 0 0,-1 1 0 0 0,1 0 0 0 0,-1 0 0 0 0,1 0 0 0 0,-1 0 0 0 0,0 0 0 0 0,0 0 0 0 0,0 0 0 0 0,0 0 1 0 0,0 1-1 0 0,0-1 0 0 0,-1 0 0 0 0,1 0 0 0 0,-1 1 0 0 0,1-1 0 0 0,-1 1 0 0 0,0-1 0 0 0,0 0 0 0 0,0 1 0 0 0,-1 1-2 0 0,-29 85-57 0 0,11-67-68 0 0,-1-1 0 0 0,-1-1 0 0 0,-1 0 0 0 0,0-2 0 0 0,-2 0 0 0 0,0-2 0 0 0,-16 8 125 0 0,-68 52-274 0 0,108-75 283 0 0,0 1 0 0 0,0-1 0 0 0,0 0 0 0 0,0 1-1 0 0,1-1 1 0 0,-1 1 0 0 0,0-1 0 0 0,1 1 0 0 0,-1-1 0 0 0,1 0 0 0 0,0 0 0 0 0,0 1 0 0 0,-1-1 0 0 0,1 0 0 0 0,0 0 0 0 0,0 0 0 0 0,0 1 0 0 0,0-1 0 0 0,0 0 0 0 0,0 0 0 0 0,1-1 0 0 0,-1 1 0 0 0,0 0 0 0 0,0 0-1 0 0,1-1 1 0 0,-1 1 0 0 0,0 0 0 0 0,1-1 0 0 0,-1 0 0 0 0,0 1 0 0 0,1-1 0 0 0,-1 0 0 0 0,1 1 0 0 0,-1-1 0 0 0,1 0-9 0 0,10 6 166 0 0,39 23 479 0 0,2 8 36 0 0,47 62 300 0 0,-87-87-3783 0 0,10-5-6160 0 0,-20-7 396 0 0</inkml:trace>
  <inkml:trace contextRef="#ctx0" brushRef="#br0" timeOffset="3717.964">2042 951 3873 0 0,'0'0'1731'0'0,"0"0"-826"0"0,0 0-132 0 0,0 0 381 0 0,0 0 220 0 0,0 0-35 0 0,0 0-217 0 0,0 0-326 0 0,0 0-287 0 0,0 0-207 0 0,0 0-133 0 0,0 0-80 0 0,1 29-63 0 0,3 92-60 0 0,5-29-1710 0 0,-4-62-2126 0 0,-2-16-1350 0 0,-3-9 1926 0 0</inkml:trace>
  <inkml:trace contextRef="#ctx0" brushRef="#br0" timeOffset="4211.887">2015 885 4121 0 0,'0'0'1093'0'0,"0"0"-262"0"0,0 0-15 0 0,0 0 162 0 0,0 0 78 0 0,0 0-48 0 0,0 0-103 0 0,0 0-107 0 0,0 0-79 0 0,0 0-87 0 0,0 0-118 0 0,0 0-122 0 0,0 0-112 0 0,29-2-76 0 0,91-6-55 0 0,-63 12 57 0 0,-51 2-180 0 0,-5-3-16 0 0,-1 0-1 0 0,1 0 0 0 0,-1 0 0 0 0,1 0 0 0 0,-1 0 0 0 0,0 1 0 0 0,0-1 0 0 0,0 0 0 0 0,0 0 0 0 0,-1 0 0 0 0,0 1 0 0 0,1-1 0 0 0,-1 0 0 0 0,0 0 0 0 0,0 0 0 0 0,-1 0 0 0 0,1 0 0 0 0,-1-1 0 0 0,1 1 0 0 0,-1 0 0 0 0,0-1 0 0 0,0 1 0 0 0,0-1 0 0 0,0 1 0 0 0,0-1 0 0 0,-3 2-9 0 0,-27 27-88 0 0,27-28 70 0 0,1 0 0 0 0,0 1-1 0 0,-1-1 1 0 0,1 1 0 0 0,0 0 0 0 0,1 1 0 0 0,-1-1 0 0 0,1 1 0 0 0,0-1 0 0 0,0 1-1 0 0,0 0 1 0 0,1 0 0 0 0,0 0 0 0 0,0 0 0 0 0,0 1 0 0 0,0-1 0 0 0,1 1-1 0 0,-1 4 19 0 0,3-8-5 0 0,0 1 0 0 0,1-1 0 0 0,-1 0 0 0 0,1 0-1 0 0,-1 0 1 0 0,1 0 0 0 0,0 0 0 0 0,-1 0 0 0 0,1 0-1 0 0,0-1 1 0 0,0 1 0 0 0,0-1 0 0 0,1 1 0 0 0,-1-1-1 0 0,0 0 1 0 0,0 0 0 0 0,1 0 0 0 0,-1 0 0 0 0,1 0-1 0 0,-1 0 1 0 0,1-1 0 0 0,-1 1 0 0 0,1-1 0 0 0,1 0 5 0 0,11 5 27 0 0,12 3 41 0 0,-22-8-30 0 0,-1 1 0 0 0,1 0 1 0 0,0 0-1 0 0,-1 0 0 0 0,1 0 0 0 0,-1 1 0 0 0,0 0 0 0 0,1 0 1 0 0,-1 0-1 0 0,0 0 0 0 0,0 1 0 0 0,0 0 0 0 0,-1 0 0 0 0,1 0 0 0 0,-1 0 1 0 0,1 0-1 0 0,-1 1 0 0 0,0-1-38 0 0,-3 2 80 0 0,0 0 0 0 0,-1-1 0 0 0,0 1 0 0 0,0 0 0 0 0,0-1 0 0 0,0 0 0 0 0,-1 1 0 0 0,1-1 1 0 0,-1 0-1 0 0,0 1 0 0 0,0-1 0 0 0,-1 0 0 0 0,1-1 0 0 0,-1 1 0 0 0,0 0 0 0 0,0-1 0 0 0,0 1 0 0 0,-1-1 0 0 0,1 0 0 0 0,-1 0 0 0 0,0-1 0 0 0,0 1 0 0 0,0-1 1 0 0,0 1-1 0 0,0-1 0 0 0,0 0 0 0 0,0-1 0 0 0,-1 1-80 0 0,-4 3 16 0 0,-82 30-1480 0 0,59-31-2126 0 0,1-2-4160 0 0,25-2 3090 0 0</inkml:trace>
  <inkml:trace contextRef="#ctx0" brushRef="#br0" timeOffset="4703.03">2254 531 5233 0 0,'0'0'1556'0'0,"0"0"-9"0"0,0 0 55 0 0,0 0 121 0 0,0 0-62 0 0,0 0-227 0 0,0 0-265 0 0,0 0-230 0 0,0 0-174 0 0,0 0-138 0 0,0 0-126 0 0,0 0-121 0 0,21-13-77 0 0,65-39-73 0 0,-26 30 90 0 0,-45 21-275 0 0,-13 1-53 0 0,-1-1-1 0 0,1 1 1 0 0,-1-1-1 0 0,1 1 1 0 0,-1 0 0 0 0,1 0-1 0 0,-1-1 1 0 0,1 1-1 0 0,0 0 1 0 0,-1 0 0 0 0,1 1-1 0 0,-1-1 1 0 0,1 0-1 0 0,-1 0 1 0 0,1 1 0 0 0,-1-1-1 0 0,1 1 1 0 0,-1-1-1 0 0,1 1 1 0 0,-1 0 0 0 0,1-1-1 0 0,-1 1 1 0 0,0 0-1 0 0,0 0 1 0 0,1 0 0 0 0,-1 0-1 0 0,0 0 1 0 0,0 1-1 0 0,0-1 1 0 0,0 0 0 0 0,0 0-1 0 0,0 1 1 0 0,0-1-1 0 0,-1 0 1 0 0,1 1 0 0 0,0-1-1 0 0,-1 1 1 0 0,1-1-1 0 0,-1 1 1 0 0,0-1 0 0 0,1 1-1 0 0,-1-1 1 0 0,0 1 0 0 0,0 0-1 0 0,0-1 1 0 0,0 1-1 0 0,0-1 1 0 0,0 1 0 0 0,-1-1-1 0 0,1 1 1 0 0,0 0-1 0 0,-1-1 1 0 0,1 1 0 0 0,-1 0 8 0 0,-45 80 111 0 0,20-48-32 0 0,17-19-33 0 0,-17 51 66 0 0,28-63-72 0 0,-1-1 0 0 0,1-1 0 0 0,-1 1 0 0 0,1 0 1 0 0,0 0-1 0 0,-1 0 0 0 0,1-1 0 0 0,0 1 1 0 0,0-1-1 0 0,1 0 0 0 0,-1 0 0 0 0,0 1 0 0 0,0-1 1 0 0,0-1-1 0 0,1 1 0 0 0,-1 0 0 0 0,1 0 1 0 0,-1-1-1 0 0,0 0 0 0 0,1 1 0 0 0,-1-1 0 0 0,1 0 1 0 0,-1 0-1 0 0,1 0 0 0 0,1-1-40 0 0,10 1 47 0 0,-2 1-210 0 0,0-1 0 0 0,0 0 0 0 0,-1-1 0 0 0,1 0 0 0 0,-1-1 0 0 0,1 0 0 0 0,-1-1 0 0 0,0-1 0 0 0,6-2 163 0 0,-5 2-2495 0 0,-1 0-3232 0 0,-5 1-5246 0 0</inkml:trace>
  <inkml:trace contextRef="#ctx0" brushRef="#br0" timeOffset="5855.206">2865 925 0 0 0,'0'0'393'0'0,"0"0"490"0"0,0 0 135 0 0,0 0-15 0 0,0 0-42 0 0,0 0-42 0 0,2 2 3014 0 0,10 3-528 0 0,35-4 796 0 0,22 5-2080 0 0,182-1-74 0 0,-222-12-1682 0 0,-10 2-5365 0 0,-19-1-7384 0 0,0 5 8519 0 0</inkml:trace>
  <inkml:trace contextRef="#ctx0" brushRef="#br0" timeOffset="6186.697">3086 774 3457 0 0,'0'0'1187'0'0,"0"0"46"0"0,0 0 202 0 0,0 0 263 0 0,0 0 52 0 0,0 0-186 0 0,0 0-325 0 0,0 0-392 0 0,0 0-298 0 0,0 0-174 0 0,0 0-79 0 0,0 0 3 0 0,0 0 29 0 0,-3 12 25 0 0,-12 84 654 0 0,-2 124-108 0 0,18-202-1037 0 0,-8 56-2314 0 0,3-68-851 0 0,1-5-1972 0 0,3-1-2073 0 0</inkml:trace>
  <inkml:trace contextRef="#ctx0" brushRef="#br0" timeOffset="6904.653">3769 539 1880 0 0,'0'0'1375'0'0,"0"0"-134"0"0,0 0 3 0 0,0 0 187 0 0,0 0 95 0 0,0 0-93 0 0,0 0-245 0 0,0 0-362 0 0,0 0-290 0 0,0 0-113 0 0,0 0 52 0 0,0 0 118 0 0,2 5 97 0 0,5 22-273 0 0,-1 0 0 0 0,-1 0 0 0 0,-2 1 0 0 0,0-1 0 0 0,-2 1 0 0 0,-1 0 0 0 0,-2-1 0 0 0,0 1 0 0 0,-2-1 0 0 0,-6 24-417 0 0,8-42-82 0 0,-1 21-365 0 0,-2-1-1 0 0,-2 0 0 0 0,0 0 0 0 0,-2 0 0 0 0,-9 19 448 0 0,16-47-876 0 0,-3-4-10491 0 0,5 2 8991 0 0,-1-3 285 0 0</inkml:trace>
  <inkml:trace contextRef="#ctx0" brushRef="#br0" timeOffset="7199.776">3438 527 0 0 0,'0'0'1128'0'0,"0"0"-862"0"0,0 0-101 0 0,0 0 550 0 0,0 0 577 0 0,0 0 302 0 0,0 0 93 0 0,0 0-46 0 0,0 0-96 0 0,0 0-97 0 0,0 0-74 0 0,0 0-113 0 0,0 0-139 0 0,34 15-175 0 0,111 44-202 0 0,-55-43 41 0 0,-70-17-613 0 0,49-3 83 0 0,0-2 0 0 0,-1-3 0 0 0,56-16-256 0 0,-93 21-842 0 0,-17 4-4006 0 0,-14 1 901 0 0,0 2 1206 0 0,0-3 2133 0 0,0 3-5063 0 0</inkml:trace>
  <inkml:trace contextRef="#ctx0" brushRef="#br0" timeOffset="7450.416">3392 1117 4225 0 0,'0'0'1827'0'0,"0"0"-383"0"0,0 0 17 0 0,0 0 123 0 0,0 0-22 0 0,0 0-149 0 0,32-3-169 0 0,106-8-130 0 0,106-11 2113 0 0,-114 20-3732 0 0,-101 2-3089 0 0,-2 1-3485 0 0,-22-1-844 0 0</inkml:trace>
  <inkml:trace contextRef="#ctx0" brushRef="#br0" timeOffset="7703.638">4157 995 0 0 0,'0'0'978'0'0,"0"0"-174"0"0,0 0-101 0 0,0 0 31 0 0,0 0 7 0 0,0 0-89 0 0,0 0-146 0 0,0 0-224 0 0,0 0-194 0 0,-4 34-123 0 0,-15 104-109 0 0,15-45-1175 0 0,4-60-2612 0 0,0-29 3872 0 0</inkml:trace>
  <inkml:trace contextRef="#ctx0" brushRef="#br0" timeOffset="8199.449">4143 914 5017 0 0,'0'0'1696'0'0,"0"0"-393"0"0,0 0-245 0 0,0 0-7 0 0,0 0 16 0 0,0 0-31 0 0,0 0-123 0 0,0 0-162 0 0,0 0-137 0 0,0 0-105 0 0,0 0-70 0 0,0 0-38 0 0,29-8-30 0 0,95-24-49 0 0,1 24 307 0 0,-125 8-627 0 0,1 0-1 0 0,-1 0 1 0 0,1 0 0 0 0,0 0-1 0 0,-1 0 1 0 0,1 0 0 0 0,0 0-1 0 0,-1 0 1 0 0,1 0 0 0 0,-1 0-1 0 0,1 0 1 0 0,-1 1 0 0 0,1-1-1 0 0,0 0 1 0 0,-1 0 0 0 0,1 1-1 0 0,-1-1 1 0 0,1 0 0 0 0,-1 1-1 0 0,1-1 1 0 0,-1 0 0 0 0,1 1-1 0 0,-1-1 1 0 0,1 1 0 0 0,-1-1-1 0 0,0 1 1 0 0,1-1 0 0 0,-1 1-1 0 0,0-1 1 0 0,1 1 0 0 0,-1-1-1 0 0,0 1 1 0 0,0 0 0 0 0,0-1-1 0 0,1 1 1 0 0,-1-1 0 0 0,0 1-1 0 0,0 0 1 0 0,0-1-1 0 0,0 1 1 0 0,0-1 0 0 0,0 1-1 0 0,0 0 1 0 0,0-1 0 0 0,0 1-1 0 0,-1-1 1 0 0,1 1 0 0 0,0 0-1 0 0,0-1 1 0 0,0 1 0 0 0,-1-1-1 0 0,1 1 1 0 0,0-1 0 0 0,-1 1-1 0 0,1-1 1 0 0,0 1 0 0 0,-1 0-2 0 0,-4 7 15 0 0,0 0 0 0 0,-1 1 1 0 0,0-2-1 0 0,-1 1 0 0 0,1-1 1 0 0,-1 0-1 0 0,-1 0 0 0 0,0-1 0 0 0,1 0 1 0 0,-2 0-1 0 0,-5 3-15 0 0,-10 8-6 0 0,12-9-16 0 0,9-6 6 0 0,-1 0 0 0 0,1 0-1 0 0,-1 0 1 0 0,1 0 0 0 0,0 0-1 0 0,0 1 1 0 0,0-1 0 0 0,0 1-1 0 0,1 0 1 0 0,-1 0 0 0 0,1 0-1 0 0,-1 0 1 0 0,1 1 0 0 0,0-1-1 0 0,0 0 1 0 0,1 1 0 0 0,-1 0-1 0 0,1-1 1 0 0,-1 1 0 0 0,1 0-1 0 0,0 0 1 0 0,1-1 0 0 0,-1 1-1 0 0,1 0 1 0 0,0 0 0 0 0,0 4 16 0 0,55 31-259 0 0,-43-34 254 0 0,-9-4 18 0 0,1 0 0 0 0,-1 0 0 0 0,1 0 0 0 0,-1 0 0 0 0,0 0 1 0 0,0 1-1 0 0,1 0 0 0 0,-1 0 0 0 0,0 0 0 0 0,-1 0 0 0 0,1 0 0 0 0,0 0 1 0 0,-1 1-1 0 0,1-1 0 0 0,-1 1 0 0 0,1 0 0 0 0,-1 0 0 0 0,0 0 1 0 0,-1 0-1 0 0,1 0 0 0 0,0 0 0 0 0,-1 1 0 0 0,1-1 0 0 0,-1 0 0 0 0,0 1 1 0 0,0-1-1 0 0,-1 1 0 0 0,1-1 0 0 0,-1 1 0 0 0,0-1 0 0 0,0 1 1 0 0,0-1-1 0 0,0 1 0 0 0,0 0 0 0 0,-1-1 0 0 0,0 1 0 0 0,0-1-13 0 0,-48 38 290 0 0,-53 5-1906 0 0,57-40-7495 0 0,39-6 2338 0 0</inkml:trace>
  <inkml:trace contextRef="#ctx0" brushRef="#br0" timeOffset="8935.654">3404 288 544 0 0,'0'0'1218'0'0,"0"0"-63"0"0,0 0 252 0 0,0 0 238 0 0,0 0 53 0 0,0 0-110 0 0,0 0-162 0 0,0 0-188 0 0,31 1-173 0 0,99 4-161 0 0,205-2 1841 0 0,-194-4-5322 0 0,-108 4-4587 0 0,-23-3 272 0 0</inkml:trace>
  <inkml:trace contextRef="#ctx0" brushRef="#br0" timeOffset="9633.996">4662 476 6273 0 0,'0'0'675'0'0,"0"0"-301"0"0,0 0-101 0 0,0 0 330 0 0,0 0 488 0 0,0 0 322 0 0,0 0 78 0 0,0 0-144 0 0,0 0-291 0 0,0 0-259 0 0,0 0-140 0 0,0 0-102 0 0,0 36-86 0 0,0 115-66 0 0,2 137 268 0 0,0-250-950 0 0,2 16-708 0 0,-3-18-3194 0 0,-6-21-2896 0 0,3-11 1453 0 0</inkml:trace>
  <inkml:trace contextRef="#ctx0" brushRef="#br0" timeOffset="10058.281">4671 561 2208 0 0,'0'0'1235'0'0,"0"0"55"0"0,0 0 208 0 0,0 0 161 0 0,0 0 16 0 0,0 0-94 0 0,0 0-215 0 0,32-21-246 0 0,98-63-216 0 0,-68 57 125 0 0,-52 27-789 0 0,-7-1-169 0 0,-1 0-37 0 0,1 0 0 0 0,0 0-1 0 0,-1 0 1 0 0,1 0 0 0 0,0 0-1 0 0,0 0 1 0 0,0 1 0 0 0,0-1-1 0 0,0 1 1 0 0,0 0 0 0 0,0 0-1 0 0,-1 0 1 0 0,1 0-1 0 0,0 1 1 0 0,0-1 0 0 0,0 1-1 0 0,0-1 1 0 0,0 1 0 0 0,0 0-1 0 0,-1 0 1 0 0,1 1 0 0 0,0-1-1 0 0,-1 0 1 0 0,1 1 0 0 0,-1 0-1 0 0,0-1 1 0 0,1 1 0 0 0,-1 0-1 0 0,0 0 1 0 0,0 0 0 0 0,0 1-1 0 0,0-1 1 0 0,-1 0 0 0 0,1 1-1 0 0,-1-1 1 0 0,1 1-1 0 0,-1 0 1 0 0,0-1 0 0 0,0 1-1 0 0,0 0 1 0 0,0 0 0 0 0,0 0-1 0 0,-1 0 1 0 0,1 0-34 0 0,-5 7 0 0 0,1 0-1 0 0,-1 0 1 0 0,0-1-1 0 0,-1 1 0 0 0,0-1 1 0 0,-1 0-1 0 0,0-1 1 0 0,0 1-1 0 0,-1-1 1 0 0,0-1-1 0 0,-1 1 1 0 0,1-1-1 0 0,-1 0 1 0 0,-1-1-1 0 0,-3 3 1 0 0,8-5-8 0 0,-193 151-297 0 0,195-152 319 0 0,0 0 0 0 0,0 0 0 0 0,0 0 0 0 0,0 0 0 0 0,0 1 0 0 0,1-1 0 0 0,0 0 0 0 0,0 1 0 0 0,0 0 1 0 0,0-1-1 0 0,0 1 0 0 0,0-1 0 0 0,1 1 0 0 0,0 0 0 0 0,0 0 0 0 0,0-1 0 0 0,0 1 0 0 0,1 0 0 0 0,-1-1 1 0 0,1 1-1 0 0,0 0 0 0 0,0-1 0 0 0,0 1 0 0 0,0-1 0 0 0,1 0 0 0 0,0 1 0 0 0,-1-1 0 0 0,1 0 0 0 0,0 0 0 0 0,1 0 1 0 0,-1 0-1 0 0,0 0 0 0 0,1-1 0 0 0,0 1 0 0 0,0-1 0 0 0,-1 1 0 0 0,2-1-14 0 0,64 65 1202 0 0,0 17 54 0 0,-36-65-3019 0 0,-19-16-1780 0 0,1-3-3552 0 0,-10 0-519 0 0</inkml:trace>
  <inkml:trace contextRef="#ctx0" brushRef="#br0" timeOffset="10567.175">5126 1013 0 0 0,'0'0'599'0'0,"0"0"-18"0"0,0 0-33 0 0,0 0 62 0 0,0 0 43 0 0,0 0-38 0 0,0 0-72 0 0,0 0-108 0 0,-18 32-106 0 0,-55 98-90 0 0,42-71 152 0 0,30-58 2927 0 0,11-39-2760 0 0,2 17-154 0 0,1 0 0 0 0,1 1 0 0 0,1 0 0 0 0,0 1 0 0 0,2 1 0 0 0,0 0-404 0 0,-12 13 121 0 0,22-21 385 0 0,0 2 0 0 0,1 1 0 0 0,2 1 0 0 0,0 2 0 0 0,1 0 1 0 0,6 0-507 0 0,-35 18-9 0 0,-1 1 1 0 0,0 0 0 0 0,1-1 0 0 0,-1 1 0 0 0,1 0 0 0 0,0 0 0 0 0,-1 0 0 0 0,1 0 0 0 0,0 0 0 0 0,0 0 0 0 0,0 0 0 0 0,-1 1 0 0 0,1-1 0 0 0,0 1 0 0 0,0-1 0 0 0,0 1 0 0 0,0 0-1 0 0,0-1 1 0 0,0 1 0 0 0,0 0 0 0 0,0 1 0 0 0,0-1 0 0 0,0 0 0 0 0,0 0 0 0 0,0 1 0 0 0,0-1 0 0 0,0 1 0 0 0,0 0 0 0 0,-1 0 0 0 0,1-1 0 0 0,0 1 0 0 0,0 0 0 0 0,-1 0 0 0 0,1 1-1 0 0,-1-1 1 0 0,1 0 0 0 0,-1 1 0 0 0,1-1 0 0 0,-1 0 0 0 0,0 1 0 0 0,1 0 0 0 0,-1-1 0 0 0,0 1 0 0 0,0 0 0 0 0,0-1 0 0 0,0 2 8 0 0,6 45 2 0 0,-3 1 0 0 0,-1-1 0 0 0,-2 1 0 0 0,-3 9-2 0 0,2-53 66 0 0,-1 0 0 0 0,0 0 0 0 0,0 1 0 0 0,0-1 0 0 0,0 0 0 0 0,-1 0 1 0 0,1 0-1 0 0,-2 0 0 0 0,1-1 0 0 0,0 1 0 0 0,-1-1 0 0 0,0 1 0 0 0,0-1 0 0 0,-1 1-66 0 0,2-4 67 0 0,0-1 0 0 0,0 1 0 0 0,0-1 0 0 0,-1 0 0 0 0,1 0 0 0 0,0 0-1 0 0,0 0 1 0 0,0-1 0 0 0,0 1 0 0 0,-1-1 0 0 0,1 1 0 0 0,0-1 0 0 0,0 0 0 0 0,0 0 0 0 0,0 1-1 0 0,0-1 1 0 0,0-1 0 0 0,1 1 0 0 0,-1 0 0 0 0,0 0 0 0 0,1-1 0 0 0,-1 1 0 0 0,0-1-1 0 0,1 1 1 0 0,0-1 0 0 0,-1 0 0 0 0,1 0 0 0 0,0 1 0 0 0,0-1 0 0 0,0 0 0 0 0,0 0 0 0 0,0 0-68 0 0,-9-10 110 0 0,-111-106-652 0 0,80 80-1958 0 0,1 1-3443 0 0,33 31 4567 0 0,-5-6-6070 0 0</inkml:trace>
  <inkml:trace contextRef="#ctx0" brushRef="#br0" timeOffset="11073.629">5225 310 6785 0 0,'0'0'1952'0'0,"0"0"-109"0"0,0 0-71 0 0,0 0-121 0 0,0 0-244 0 0,0 0-355 0 0,0 0-322 0 0,0 0-248 0 0,0 0-117 0 0,0 0-45 0 0,0 0-26 0 0,0 0-8 0 0,0 0-34 0 0,27-9-2 0 0,84-28-12 0 0,-30 28 173 0 0,-49 8-254 0 0,-24 0-139 0 0,0 0-1 0 0,0 0 0 0 0,0 1 0 0 0,0 0 0 0 0,0 1 0 0 0,0 0 0 0 0,0 0 0 0 0,0 1 0 0 0,0-1 0 0 0,0 2 0 0 0,0-1 0 0 0,-1 1-17 0 0,-5-1 14 0 0,-1 0-1 0 0,0 1 0 0 0,-1-1 1 0 0,1 0-1 0 0,0 0 0 0 0,-1 0 1 0 0,1 0-1 0 0,-1 1 0 0 0,0-1 1 0 0,1 0-1 0 0,-1 0 0 0 0,0 1 1 0 0,-1-1-1 0 0,1 0 0 0 0,0 0 1 0 0,-1 1-1 0 0,1-1 0 0 0,-1 0 1 0 0,1 0-1 0 0,-1 0 0 0 0,0 0 1 0 0,0 0-1 0 0,0 0 0 0 0,0 0 1 0 0,-1 0-1 0 0,1 0 0 0 0,0 0 1 0 0,-1-1-1 0 0,1 1 0 0 0,-1 0 1 0 0,0-1-1 0 0,1 1 0 0 0,-1-1 1 0 0,0 0-1 0 0,0 0 0 0 0,0 1 1 0 0,-1-1-14 0 0,-49 39 221 0 0,-36 42-33 0 0,86-80-188 0 0,1 0 0 0 0,0 0 0 0 0,0 1 0 0 0,0-1 0 0 0,0 1 0 0 0,0-1 0 0 0,0 1 0 0 0,1-1 0 0 0,-1 1 0 0 0,1 0 0 0 0,0-1 0 0 0,0 1 0 0 0,0-1 0 0 0,0 1 0 0 0,0 0 0 0 0,1-1 0 0 0,-1 1 0 0 0,1-1 0 0 0,-1 1 0 0 0,1 0 0 0 0,0-1 0 0 0,0 0 0 0 0,0 1 0 0 0,0-1 0 0 0,1 0 0 0 0,-1 1 0 0 0,1-1 0 0 0,-1 0 0 0 0,1 0 0 0 0,0 0 0 0 0,0 0 0 0 0,0-1 0 0 0,0 1 0 0 0,0 0 0 0 0,0-1 0 0 0,0 0 0 0 0,0 1 0 0 0,1-1 0 0 0,-1 0 0 0 0,1 0 0 0 0,-1 0 0 0 0,1 0 0 0 0,-1-1 0 0 0,1 1 0 0 0,-1-1 0 0 0,1 1 0 0 0,0-1 0 0 0,1 0 0 0 0,142 14-78 0 0,-83-14-4007 0 0,-24 0-2245 0 0,-23 0-4452 0 0</inkml:trace>
  <inkml:trace contextRef="#ctx0" brushRef="#br0" timeOffset="12570.425">352 1433 0 0 0,'0'0'737'0'0,"0"0"278"0"0,0 0 266 0 0,0 0 94 0 0,0 0-70 0 0,0 0-102 0 0,0 0-121 0 0,33 0-113 0 0,105 0-77 0 0,615 0 7281 0 0,328 0-6837 0 0,-423-11-720 0 0,674 15 557 0 0,-861 3-949 0 0,-229-32-214 0 0,-124 18-2585 0 0,-106 6-2715 0 0,-9 1-1152 0 0,-2 0-642 0 0</inkml:trace>
  <inkml:trace contextRef="#ctx0" brushRef="#br0" timeOffset="13455.64">2841 1632 1824 0 0,'0'0'1913'0'0,"0"0"-1190"0"0,0 0-377 0 0,0 0 315 0 0,0 0 555 0 0,0 0 432 0 0,0 0 173 0 0,0 0-173 0 0,0 0-353 0 0,0 0-312 0 0,0 0-235 0 0,0 0-192 0 0,0 0-139 0 0,5 34-111 0 0,13 109-74 0 0,-11 51 243 0 0,-7-189-984 0 0,0 1 1 0 0,1 0-1 0 0,-2-1 1 0 0,1 1-1 0 0,-1 0 1 0 0,0-1-1 0 0,0 1 1 0 0,0-1-1 0 0,-1 0 1 0 0,0 1-1 0 0,0-1 1 0 0,0 0-1 0 0,-1 0 1 0 0,0 0-1 0 0,0 0 1 0 0,0 0-1 0 0,0-1 1 0 0,-1 1-1 0 0,0-1 1 0 0,0 0-1 0 0,0 0 1 0 0,0-1-1 0 0,0 1 0 0 0,-1-1 1 0 0,0 0-1 0 0,0 0 1 0 0,-4 2 508 0 0,4-5-3082 0 0</inkml:trace>
  <inkml:trace contextRef="#ctx0" brushRef="#br0" timeOffset="13910.229">2624 1698 3185 0 0,'0'0'912'0'0,"0"0"75"0"0,0 0 214 0 0,0 0 188 0 0,0 0 20 0 0,0 0-76 0 0,0 0-113 0 0,36-24-123 0 0,114-77-90 0 0,-63 57 464 0 0,-72 41-1189 0 0,15-4 260 0 0,1 1 0 0 0,0 1 0 0 0,0 2 0 0 0,1 1 0 0 0,30 3-542 0 0,-60-1 13 0 0,1-1 0 0 0,0 1 0 0 0,0 1 0 0 0,0-1 0 0 0,0 0 0 0 0,-1 1 0 0 0,1-1 0 0 0,0 1 0 0 0,0 0 0 0 0,-1 0 0 0 0,1 0 0 0 0,-1 0 0 0 0,1 0 0 0 0,-1 1 0 0 0,1-1 0 0 0,-1 1 0 0 0,0 0 0 0 0,1 0 0 0 0,-1 0 0 0 0,0 0 1 0 0,0 0-1 0 0,-1 0 0 0 0,1 0 0 0 0,0 0 0 0 0,-1 1 0 0 0,1-1 0 0 0,-1 1 0 0 0,0-1 0 0 0,0 1 0 0 0,0 0 0 0 0,0-1 0 0 0,0 1 0 0 0,-1 0 0 0 0,1 0 0 0 0,-1-1 0 0 0,0 1 0 0 0,1 0 0 0 0,-1 0 0 0 0,-1 0 0 0 0,1 0 0 0 0,0-1 1 0 0,-1 1-1 0 0,1 0 0 0 0,-1 0 0 0 0,0-1 0 0 0,0 1-13 0 0,-6 8 10 0 0,0-1 1 0 0,0 0-1 0 0,-2 0 1 0 0,1 0-1 0 0,-1-1 1 0 0,0-1-1 0 0,-1 0 1 0 0,0 0-1 0 0,0 0 1 0 0,-1-2-1 0 0,0 1 1 0 0,-4 0-11 0 0,-20 16-44 0 0,-170 91-109 0 0,204-115 148 0 0,0 1 0 0 0,0 0 0 0 0,0 0 0 0 0,1 0-1 0 0,-1 0 1 0 0,0 0 0 0 0,0 0 0 0 0,0 0 0 0 0,0 0 0 0 0,1 1 0 0 0,-1-1 0 0 0,0 0 0 0 0,0 0 0 0 0,0 1-1 0 0,0-1 1 0 0,1 0 0 0 0,-1 1 0 0 0,0-1 0 0 0,0 1 0 0 0,1-1 0 0 0,-1 1 0 0 0,0-1 0 0 0,1 1-1 0 0,-1-1 1 0 0,1 1 0 0 0,-1 0 0 0 0,1 0 0 0 0,-1-1 0 0 0,1 1 0 0 0,-1 0 0 0 0,1-1 0 0 0,0 1 0 0 0,-1 0-1 0 0,1 0 1 0 0,0 0 0 0 0,0 0 0 0 0,-1-1 0 0 0,1 1 0 0 0,0 0 0 0 0,0 0 0 0 0,0 0 0 0 0,0 0-1 0 0,0 0 1 0 0,0-1 0 0 0,0 1 0 0 0,1 0 0 0 0,-1 0 0 0 0,0 0 0 0 0,0 0 0 0 0,1-1 0 0 0,-1 1 0 0 0,0 0-1 0 0,1 0 1 0 0,-1-1 0 0 0,1 1 0 0 0,-1 0 0 0 0,1-1 0 0 0,-1 1 0 0 0,1 0 0 0 0,0-1 0 0 0,-1 1-1 0 0,1-1 1 0 0,0 1 0 0 0,-1-1 0 0 0,1 1 0 0 0,0-1 0 0 0,0 1 0 0 0,-1-1 0 0 0,1 0 0 0 0,1 1 5 0 0,15 6 164 0 0,-1 1 1 0 0,1 1 0 0 0,-1 0 0 0 0,-1 1 0 0 0,0 1-1 0 0,0 0 1 0 0,6 8-165 0 0,60 65 548 0 0,-47-83-5113 0 0,-16-7-4194 0 0,-11 5 2007 0 0</inkml:trace>
  <inkml:trace contextRef="#ctx0" brushRef="#br0" timeOffset="14471.668">3268 1941 5577 0 0,'0'0'763'0'0,"0"0"-120"0"0,0 0 237 0 0,0 0 203 0 0,0 0-22 0 0,0 0-155 0 0,0 0-234 0 0,0 0-232 0 0,0 0-156 0 0,0 0-88 0 0,0 0-53 0 0,-14 33-24 0 0,-42 99-21 0 0,22-73 77 0 0,22-47-128 0 0,4-3 288 0 0,12-16 741 0 0,13-18-376 0 0,14-14-590 0 0,3 2 0 0 0,0 1-1 0 0,2 1 1 0 0,2 3 0 0 0,1 0 0 0 0,4 1-110 0 0,-26 20-20 0 0,69-26-378 0 0,-78 63 166 0 0,2 118 1034 0 0,21-13 183 0 0,-31-130-681 0 0,0-1 88 0 0,0 0 41 0 0,-23-4 772 0 0,-130-92-2206 0 0,83 47-1726 0 0,26 14-4886 0 0,30 24-374 0 0</inkml:trace>
  <inkml:trace contextRef="#ctx0" brushRef="#br0" timeOffset="15105.634">3373 1518 0 0 0,'0'0'441'0'0,"0"0"732"0"0,0 0 270 0 0,0 0 33 0 0,0 0-96 0 0,0 0-155 0 0,0 0-223 0 0,0 0-207 0 0,0 0-121 0 0,0 0-58 0 0,0 0-1 0 0,19-3 2071 0 0,110 2 332 0 0,-128 1-3008 0 0,0 0 0 0 0,0 0 0 0 0,0-1 1 0 0,0 1-1 0 0,0 0 0 0 0,0 0 1 0 0,0 0-1 0 0,0 0 0 0 0,-1 0 1 0 0,1 0-1 0 0,0 1 0 0 0,0-1 0 0 0,0 0 1 0 0,0 0-1 0 0,0 1 0 0 0,0-1 1 0 0,-1 0-1 0 0,1 1 0 0 0,0-1 1 0 0,0 1-1 0 0,0-1 0 0 0,-1 1 0 0 0,1 0 1 0 0,0-1-1 0 0,-1 1 0 0 0,1 0 1 0 0,0-1-1 0 0,-1 1 0 0 0,1 0 1 0 0,-1 0-1 0 0,1-1 0 0 0,-1 1 1 0 0,0 0-1 0 0,1 0 0 0 0,-1 0 0 0 0,0 0 1 0 0,0-1-1 0 0,1 1 0 0 0,-1 0 1 0 0,0 0-1 0 0,0 0 0 0 0,0 0 1 0 0,0 0-1 0 0,0 0 0 0 0,0 0 0 0 0,0 0 1 0 0,0 0-1 0 0,-1 0 0 0 0,1-1 1 0 0,0 1-1 0 0,-1 1-10 0 0,-26 40 729 0 0,-66 45-356 0 0,93-86-371 0 0,0 1 1 0 0,0-1-1 0 0,0 0 1 0 0,1 1-1 0 0,-1-1 1 0 0,0 1-1 0 0,1-1 1 0 0,-1 0 0 0 0,1 0-1 0 0,-1 1 1 0 0,1-1-1 0 0,0 0 1 0 0,0 0-1 0 0,-1 0 1 0 0,1 0 0 0 0,0 0-1 0 0,0 1 1 0 0,0-2-1 0 0,0 1 1 0 0,0 0-1 0 0,0 0 1 0 0,0 0-1 0 0,1 0 1 0 0,-1-1 0 0 0,0 1-1 0 0,0-1 1 0 0,1 1-1 0 0,-1-1 1 0 0,0 1-1 0 0,1-1 1 0 0,-1 0-1 0 0,0 1 1 0 0,1-1 0 0 0,-1 0-1 0 0,1 0 1 0 0,-1 0-1 0 0,0 0 1 0 0,1 0-1 0 0,-1 0 1 0 0,0-1 0 0 0,1 1-1 0 0,-1 0 1 0 0,0-1-1 0 0,1 1 1 0 0,-1-1-1 0 0,0 0 1 0 0,0 1-1 0 0,2-1-2 0 0,4 0 46 0 0,154-29-1447 0 0,-111 13-5646 0 0,-41 13 3729 0 0,3 0-3255 0 0</inkml:trace>
  <inkml:trace contextRef="#ctx0" brushRef="#br0" timeOffset="16600.68">5549 23 384 0 0,'0'0'810'0'0,"0"0"56"0"0,0 0 115 0 0,0 0 123 0 0,0 0 51 0 0,0 0-42 0 0,0 0-147 0 0,0 0-165 0 0,0 0-99 0 0,0 0-85 0 0,0 0-46 0 0,0 0-29 0 0,0 0-37 0 0,11-4-40 0 0,34-13-68 0 0,-42 16-359 0 0,0 1 0 0 0,0-1 1 0 0,0 1-1 0 0,0 0 0 0 0,0 0 1 0 0,0 1-1 0 0,-1-1 0 0 0,1 0 1 0 0,0 1-1 0 0,0 0 1 0 0,0 0-1 0 0,0 0 0 0 0,-1 0 1 0 0,1 0-1 0 0,0 0 0 0 0,-1 1 1 0 0,1-1-1 0 0,-1 1 0 0 0,0 0 1 0 0,1-1-1 0 0,-1 1 1 0 0,0 1-1 0 0,0-1 0 0 0,0 0 1 0 0,-1 0-1 0 0,1 1 0 0 0,0-1 1 0 0,-1 1-1 0 0,1-1 0 0 0,-1 1 1 0 0,0-1-1 0 0,0 1 1 0 0,0 0-1 0 0,0 0 0 0 0,-1 0 1 0 0,1-1-1 0 0,-1 1 0 0 0,1 0 1 0 0,-1 0-1 0 0,0 1-38 0 0,3 7 181 0 0,6 24 43 0 0,-1 1 1 0 0,-2 1 0 0 0,-2-1 0 0 0,-1 1 0 0 0,-2 34-225 0 0,0 34 130 0 0,-4-1-1 0 0,-4 0 1 0 0,-6 7-130 0 0,-48 293 8 0 0,48-305-2 0 0,-12 81 314 0 0,2 116-320 0 0,-1 43 929 0 0,23-328-770 0 0,0 0-1 0 0,-2 0 1 0 0,1 0 0 0 0,-1-1-1 0 0,-1 1 1 0 0,0-1-1 0 0,0 0 1 0 0,-1 0 0 0 0,-1 0-1 0 0,1 0 1 0 0,-2-1-1 0 0,1 0 1 0 0,-2 1-159 0 0,-12-5 4133 0 0,-21-13-4541 0 0,24 4 612 0 0,-120-15-1651 0 0,79 13-4152 0 0,21 2-2234 0 0,20 4 251 0 0</inkml:trace>
  <inkml:trace contextRef="#ctx0" brushRef="#br0" timeOffset="17771.635">227 163 0 0 0,'0'0'351'0'0,"0"0"489"0"0,0 0 208 0 0,0 0 155 0 0,0 0 121 0 0,0 0 109 0 0,0 0 28 0 0,0 0-66 0 0,0 0-125 0 0,0 0-214 0 0,0 0-252 0 0,-14-4-205 0 0,-42-10-155 0 0,54 13-388 0 0,0 0-1 0 0,-1 1 1 0 0,1-1-1 0 0,0 1 1 0 0,0 0-1 0 0,-1 0 0 0 0,1 0 1 0 0,0 0-1 0 0,-1 0 1 0 0,1 0-1 0 0,0 1 1 0 0,-1-1-1 0 0,1 1 1 0 0,0 0-1 0 0,0 0 1 0 0,0-1-1 0 0,0 1 1 0 0,0 0-1 0 0,0 1 1 0 0,0-1-1 0 0,0 0 1 0 0,0 1-1 0 0,0-1 1 0 0,0 1-1 0 0,1-1 0 0 0,-1 1 1 0 0,1 0-1 0 0,-1 0 1 0 0,1 0-1 0 0,0 0 1 0 0,0 0-1 0 0,0 0 1 0 0,0 0-1 0 0,0 0 1 0 0,0 0-1 0 0,0 0 1 0 0,1 1-1 0 0,-1-1 1 0 0,1 0-56 0 0,-6 11 83 0 0,-6 20 36 0 0,2 0 0 0 0,1 1-1 0 0,2 1 1 0 0,1-1 0 0 0,1 1-1 0 0,3 0 1 0 0,0 0 0 0 0,2 0 0 0 0,5 32-119 0 0,-3 21 113 0 0,-2-59-77 0 0,0 198 688 0 0,19 102-724 0 0,-9 75 292 0 0,-47-108 506 0 0,10-32 313 0 0,38-223-346 0 0,-11-41-690 0 0,0 0 22 0 0,0 0 14 0 0,0 0 57 0 0,0 0 32 0 0,0 0-3 0 0,198-19 1165 0 0,-190 19-1588 0 0,73-7-1792 0 0,-30 0-5783 0 0,-32 3-3291 0 0</inkml:trace>
  <inkml:trace contextRef="#ctx0" brushRef="#br0" timeOffset="19212.709">5619 1485 392 0 0,'0'0'720'0'0,"0"0"-118"0"0,0 0 191 0 0,0 0 353 0 0,0 0 246 0 0,0 0 47 0 0,0 0-84 0 0,0 0-181 0 0,0 0-182 0 0,0 0-179 0 0,0 0-177 0 0,25-25-130 0 0,79-77-103 0 0,-11-15 708 0 0,-92 117-1107 0 0,8-12 72 0 0,0-1 1 0 0,-1 0-1 0 0,0 0 0 0 0,-1-1 1 0 0,-1 1-1 0 0,0-2 0 0 0,-1 1 1 0 0,0 0-1 0 0,-1-1 0 0 0,-1 0 0 0 0,0 0 1 0 0,-1-2-77 0 0,-2 17-32 0 0,-1-1 0 0 0,0 0 0 0 0,0 0 0 0 0,0 1 1 0 0,0-1-1 0 0,0 1 0 0 0,0-1 0 0 0,0 1 0 0 0,1-1 0 0 0,-1 1 0 0 0,-1-1 1 0 0,1 1-1 0 0,0 0 0 0 0,0 0 0 0 0,0-1 0 0 0,0 1 0 0 0,0 0 1 0 0,0 0-1 0 0,0 0 0 0 0,0 0 0 0 0,0 0 0 0 0,0 1 0 0 0,0-1 0 0 0,0 0 1 0 0,0 0-1 0 0,0 1 0 0 0,0-1 0 0 0,0 1 0 0 0,0-1 0 0 0,0 1 1 0 0,0-1-1 0 0,0 1 0 0 0,0-1 0 0 0,0 1 0 0 0,0 0 0 0 0,1-1 1 0 0,-1 1-1 0 0,0 0 0 0 0,0 0 0 0 0,1 0 0 0 0,-1 0 32 0 0,-10 11-19 0 0,1 1-1 0 0,1 0 1 0 0,0 0-1 0 0,1 1 0 0 0,0 0 1 0 0,1 1-1 0 0,1 0 1 0 0,0 0-1 0 0,1 0 1 0 0,0 0-1 0 0,2 1 1 0 0,-1 0-1 0 0,2 0 1 0 0,0 0-1 0 0,1 0 1 0 0,1 0-1 0 0,1 9 20 0 0,0-18 100 0 0,-1-1-1 0 0,1 0 1 0 0,0 0 0 0 0,1 0-1 0 0,-1-1 1 0 0,1 1-1 0 0,0 0 1 0 0,1-1 0 0 0,-1 1-1 0 0,1-1 1 0 0,1 1-1 0 0,-1-1 1 0 0,0 0 0 0 0,1-1-1 0 0,0 1 1 0 0,0-1-1 0 0,1 1 1 0 0,-1-1 0 0 0,1 0-1 0 0,0-1 1 0 0,0 1 0 0 0,0-1-1 0 0,0 0 1 0 0,1-1-1 0 0,0 1 1 0 0,-1-1 0 0 0,1 0-1 0 0,0 0 1 0 0,0-1-1 0 0,0 1 1 0 0,0-1 0 0 0,0-1-1 0 0,0 1 1 0 0,0-1 0 0 0,0 0-1 0 0,0-1 1 0 0,0 1-1 0 0,0-1 1 0 0,0 0 0 0 0,0-1-1 0 0,0 1 1 0 0,0-1-1 0 0,-1 0 1 0 0,1-1 0 0 0,-1 1-1 0 0,1-1 1 0 0,-1-1-1 0 0,0 1 1 0 0,4-3-100 0 0,4-7 19 0 0,-1-1 0 0 0,0 0 0 0 0,-1-1 0 0 0,0 0 0 0 0,-1 0 0 0 0,-1-1 0 0 0,-1 0 0 0 0,0-1 0 0 0,-1 0 0 0 0,-1 0 0 0 0,0-1 0 0 0,-1 1 0 0 0,-1-1 0 0 0,-1 0 0 0 0,-1-1 0 0 0,0 1 0 0 0,-1 0 0 0 0,-2-18-19 0 0,1 35-127 0 0,0 1-187 0 0,-29 48-2357 0 0,23-32 2657 0 0,0 0 1 0 0,2 1-1 0 0,0-1 0 0 0,0 1 0 0 0,1 0 0 0 0,2 0 0 0 0,-1 0 0 0 0,2 8 14 0 0,2-20 65 0 0,0-1-1 0 0,0 1 0 0 0,0-1 0 0 0,1 1 0 0 0,-1-1 0 0 0,1 0 0 0 0,0 0 0 0 0,1 0 0 0 0,-1 0 0 0 0,1-1 0 0 0,-1 1 0 0 0,1-1 1 0 0,0 0-1 0 0,0 0 0 0 0,1 0 0 0 0,-1-1 0 0 0,0 1 0 0 0,1-1 0 0 0,0 0 0 0 0,-1-1 0 0 0,1 1 0 0 0,0-1 0 0 0,0 0 1 0 0,0 0-1 0 0,0 0 0 0 0,0-1 0 0 0,0 1 0 0 0,0-1 0 0 0,0-1 0 0 0,0 1 0 0 0,0-1 0 0 0,0 0 0 0 0,0 0 0 0 0,0 0 0 0 0,0 0 1 0 0,0-1-1 0 0,-1 0 0 0 0,2-1-64 0 0,4-1 84 0 0,0-1 0 0 0,-1-1 0 0 0,0 0 0 0 0,0 0 0 0 0,-1 0 0 0 0,1-1 0 0 0,-1-1 1 0 0,-1 1-1 0 0,0-1 0 0 0,0 0 0 0 0,0-1 0 0 0,-1 0 0 0 0,0 0 0 0 0,-1 0 0 0 0,4-8-84 0 0,-1 1-26 0 0,-1 0 1 0 0,0-1-1 0 0,-1 0 0 0 0,-1 0 0 0 0,0-1 0 0 0,-1 0 0 0 0,-1 1 0 0 0,-1-1 0 0 0,-1 0 1 0 0,0-17 25 0 0,-2 33-62 0 0,1 1 0 0 0,-1-1 1 0 0,0 0-1 0 0,1 0 1 0 0,-1 1-1 0 0,0-1 1 0 0,0 0-1 0 0,0 1 1 0 0,0-1-1 0 0,0 1 1 0 0,0-1-1 0 0,-1 1 1 0 0,1 0-1 0 0,-1-1 0 0 0,1 1 1 0 0,0 0-1 0 0,-1 0 1 0 0,0 0-1 0 0,1 0 1 0 0,-1 0-1 0 0,0 0 1 0 0,1 1-1 0 0,-1-1 1 0 0,0 1-1 0 0,0-1 0 0 0,0 1 1 0 0,0-1-1 0 0,1 1 1 0 0,-1 0-1 0 0,0 0 1 0 0,0 0-1 0 0,0 0 1 0 0,0 0-1 0 0,0 1 1 0 0,0-1-1 0 0,1 0 1 0 0,-1 1-1 0 0,0-1 0 0 0,0 1 1 0 0,0 0-1 0 0,1 0 1 0 0,-1 0-1 0 0,0 0 1 0 0,1 0-1 0 0,-1 0 1 0 0,1 0-1 0 0,-1 0 1 0 0,1 0-1 0 0,0 1 1 0 0,0-1-1 0 0,-1 1 0 0 0,1-1 1 0 0,0 1-1 0 0,0-1 1 0 0,0 2 61 0 0,-13 11-313 0 0,1 1 1 0 0,1 1 0 0 0,1 0-1 0 0,0 0 1 0 0,1 1 0 0 0,1 0-1 0 0,0 1 1 0 0,2 0 0 0 0,0 1-1 0 0,1-1 1 0 0,0 1 0 0 0,-1 17 312 0 0,-1 77-9920 0 0,9-98 8778 0 0</inkml:trace>
  <inkml:trace contextRef="#ctx0" brushRef="#br0" timeOffset="19459.747">6453 1466 9186 0 0,'0'0'827'0'0,"0"0"-163"0"0,0 0 72 0 0,0 0 196 0 0,0 0 43 0 0,0 0-141 0 0,0 0-233 0 0,-11 32-225 0 0,-35 97-149 0 0,30-46 19 0 0,17-62-231 0 0,3 38-1370 0 0,-4-59 417 0 0,3 0-9904 0 0,-3 0 10184 0 0,1 0-1168 0 0</inkml:trace>
  <inkml:trace contextRef="#ctx0" brushRef="#br0" timeOffset="19861.424">6361 1415 4273 0 0,'0'0'785'0'0,"0"0"-250"0"0,0 0 105 0 0,0 0 249 0 0,0 0 147 0 0,0 0 32 0 0,0 0-37 0 0,0 0-52 0 0,0 0-51 0 0,0 0-92 0 0,0 0-150 0 0,0 0-170 0 0,0 0-152 0 0,28-1-123 0 0,83-1-73 0 0,-68 8 92 0 0,-42-4-222 0 0,1 0 0 0 0,0 0 0 0 0,-1 0-1 0 0,1 0 1 0 0,-1 0 0 0 0,0 0 0 0 0,0 0 0 0 0,0 0 0 0 0,0 1-1 0 0,0-1 1 0 0,0 0 0 0 0,0 1 0 0 0,-1-1 0 0 0,1 0-1 0 0,-1 1 1 0 0,0-1 0 0 0,0 1 0 0 0,0-1 0 0 0,0 1-1 0 0,0-1 1 0 0,0 0 0 0 0,-1 1 0 0 0,1-1 0 0 0,-1 1-1 0 0,1-1 1 0 0,-1 0 0 0 0,0 0 0 0 0,0 1 0 0 0,0-1 0 0 0,-1 0-1 0 0,1 0 1 0 0,0 0 0 0 0,-1 0 0 0 0,1 0 0 0 0,-1 0-1 0 0,0 0 1 0 0,1-1 0 0 0,-1 1 0 0 0,0-1 0 0 0,0 1-1 0 0,0-1 1 0 0,0 0 0 0 0,-1 1-38 0 0,-6 10 11 0 0,-10 11 65 0 0,15-20-87 0 0,1 0 0 0 0,-1 1 0 0 0,1-1 0 0 0,0 1 0 0 0,0 0 0 0 0,0 0 0 0 0,0 0 0 0 0,1 0 0 0 0,0 1 0 0 0,0-1 0 0 0,0 1 0 0 0,0 0 0 0 0,0-1 1 0 0,1 1-1 0 0,0 0 0 0 0,0 0 0 0 0,1 0 0 0 0,-1 0 0 0 0,1-1 0 0 0,0 2 11 0 0,46 25-11 0 0,-10-14 63 0 0,-36-14-29 0 0,1 0 0 0 0,0 1 0 0 0,-1-1 0 0 0,0 0 0 0 0,0 0 0 0 0,0 0-1 0 0,0 0 1 0 0,0 1 0 0 0,-1-1 0 0 0,1 0 0 0 0,-1 0 0 0 0,0 0 0 0 0,0 0 0 0 0,0 0-1 0 0,0 0 1 0 0,-1 0 0 0 0,1-1 0 0 0,-1 1 0 0 0,0 0 0 0 0,1-1 0 0 0,-1 1-1 0 0,-1-1 1 0 0,1 1 0 0 0,0-1 0 0 0,0 0 0 0 0,-1 0 0 0 0,1 0 0 0 0,-1 0 0 0 0,0-1-1 0 0,1 1 1 0 0,-1-1 0 0 0,0 0 0 0 0,-1 1-23 0 0,-1 2-253 0 0,-74 47 238 0 0,51-38-2692 0 0,1-4-3764 0 0,21-9 1758 0 0,2 0 1347 0 0</inkml:trace>
  <inkml:trace contextRef="#ctx0" brushRef="#br0" timeOffset="20123.557">6632 1470 4393 0 0,'0'0'1727'0'0,"0"0"-1159"0"0,0 0-196 0 0,0 0 488 0 0,0 0 487 0 0,0 0 92 0 0,0 0-192 0 0,0 0-256 0 0,0 0-276 0 0,0 0-203 0 0,0 0-153 0 0,0 0-142 0 0,0 30-94 0 0,-1 95-42 0 0,-17-4-55 0 0,-19-25-3743 0 0,31-90 1187 0 0,2-2-3015 0 0,3-3 2360 0 0</inkml:trace>
  <inkml:trace contextRef="#ctx0" brushRef="#br0" timeOffset="20357.635">6670 1452 4945 0 0,'0'0'1103'0'0,"0"0"-476"0"0,0 0 8 0 0,0 0 422 0 0,0 0 274 0 0,0 0 39 0 0,0 0-58 0 0,0 0-161 0 0,0 0-186 0 0,0 0-174 0 0,0 0-205 0 0,0 0-201 0 0,0 0-150 0 0,26 6-95 0 0,80 21-64 0 0,-4-20-1090 0 0,-97-7 527 0 0,17 0-2523 0 0,-7 0-3863 0 0,-11 0 1548 0 0</inkml:trace>
  <inkml:trace contextRef="#ctx0" brushRef="#br0" timeOffset="20522.604">6644 1691 3025 0 0,'0'0'1576'0'0,"0"0"104"0"0,0 0 25 0 0,0 0-161 0 0,0 0-360 0 0,0 0-328 0 0,0 0-279 0 0,0 0-257 0 0,205-7-272 0 0,-178-1-528 0 0,3 8-1105 0 0,-14-3-2664 0 0,-1-1-1952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5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4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2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4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2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4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4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8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2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7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8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8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6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6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2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4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5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2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5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0,'0'0'608'0'0,"0"0"500"0"0,0 0 187 0 0,0 0-48 0 0,0 0-87 0 0,0 0-94 0 0,0 0-108 0 0,0 0-61 0 0,17 0-41 0 0,124-1 2424 0 0,160-24 110 0 0,-281 43-7011 0 0,-24-4-7597 0 0,0-13 10192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1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0,'0'0'701'0'0,"0"0"-194"0"0,0 0 201 0 0,0 0 545 0 0,0 0 563 0 0,0 0 283 0 0,0 0-48 0 0,0 0-228 0 0,0 0-265 0 0,0 0-274 0 0,0 0-242 0 0,0 0-165 0 0,27-3-116 0 0,86-10-84 0 0,27-11 969 0 0,-16 17-2109 0 0,-71 7-7959 0 0,-45 0 5988 0 0,0 0-5050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31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579 741 0 0 0,'0'0'595'0'0,"0"0"402"0"0,0 0 106 0 0,0 0-123 0 0,0 0-169 0 0,0 0-155 0 0,0 0-111 0 0,7-10 2414 0 0,-4 20-2619 0 0,0 0 0 0 0,0 0 0 0 0,-1 1 0 0 0,0-1-1 0 0,-1 1 1 0 0,-1-1 0 0 0,1 1 0 0 0,-2 0 0 0 0,1-1 0 0 0,-2 3-340 0 0,1 24 498 0 0,1 246 82 0 0,-2-272-1342 0 0,-6-7-11242 0 0,7-8 11647 0 0</inkml:trace>
  <inkml:trace contextRef="#ctx0" brushRef="#br0" timeOffset="382.102">301 730 0 0 0,'0'0'291'0'0,"0"0"805"0"0,0 0 299 0 0,0 0-4 0 0,0 0-107 0 0,0 0-130 0 0,0 0-98 0 0,0 0-82 0 0,0 0-54 0 0,0 0-33 0 0,29 2-89 0 0,141 14 521 0 0,122-8 599 0 0,-250-10-2069 0 0,1 0-4560 0 0,-41 17-4542 0 0,-2-8 8885 0 0</inkml:trace>
  <inkml:trace contextRef="#ctx0" brushRef="#br0" timeOffset="682.757">338 1227 0 0 0,'0'0'1054'0'0,"0"0"163"0"0,0 0 135 0 0,0 0 190 0 0,0 0 106 0 0,0 0-47 0 0,0 0-121 0 0,0 0-156 0 0,34-7-147 0 0,106-21-150 0 0,-3 1 1248 0 0,-50 19-904 0 0,-49 8-6404 0 0,-18 0-1980 0 0,-18 0 1991 0 0</inkml:trace>
  <inkml:trace contextRef="#ctx0" brushRef="#br0" timeOffset="1189.606">415 513 128 0 0,'0'0'992'0'0,"0"0"-21"0"0,0 0 67 0 0,0 0 158 0 0,0 0 122 0 0,0 0 47 0 0,0 0-55 0 0,0 0-147 0 0,0 0-156 0 0,0 0-151 0 0,0 0-117 0 0,0 0-91 0 0,0 0-56 0 0,31-1-52 0 0,98-1-68 0 0,55 1 571 0 0,-115 1-2711 0 0,-45 3-4106 0 0,-18-2-2162 0 0</inkml:trace>
  <inkml:trace contextRef="#ctx0" brushRef="#br0" timeOffset="2035.649">965 1032 0 0 0,'0'0'196'0'0,"0"0"-23"0"0,0 0-35 0 0,0 0-32 0 0,0 0-18 0 0,0 0-12 0 0,0 0 2 0 0,-7 31-2 0 0,-25 93 7 0 0,12-61 110 0 0,-11-23 472 0 0,28-46 3006 0 0,15-37-2410 0 0,5 15-484 0 0,1 0 0 0 0,1 1 0 0 0,1 1 0 0 0,2 1 0 0 0,3-2-777 0 0,123-94 1356 0 0,-144 118-1349 0 0,-1 0-26 0 0,1 0 0 0 0,-1 1 1 0 0,1-1-1 0 0,0 1 0 0 0,-1 0 0 0 0,1 0 1 0 0,0 0-1 0 0,1 1 0 0 0,-1-1 0 0 0,0 1 1 0 0,0 0-1 0 0,1 0 0 0 0,-1 0 0 0 0,0 1 1 0 0,1-1-1 0 0,2 1 19 0 0,10 43-21 0 0,-17 38 205 0 0,6 37-216 0 0,6-77 6 0 0,-12-41 24 0 0,0 0 18 0 0,-11-5 2485 0 0,-35-20-2439 0 0,-95-44-666 0 0,42 43-4803 0 0,77 19-538 0 0,17 7 3467 0 0</inkml:trace>
  <inkml:trace contextRef="#ctx0" brushRef="#br0" timeOffset="2971.073">1486 631 0 0 0,'0'0'1240'0'0,"0"0"142"0"0,0 0 104 0 0,0 0 83 0 0,0 0-22 0 0,0 0-148 0 0,0 0-240 0 0,0 0-255 0 0,0 0-218 0 0,0 0-178 0 0,0 0-104 0 0,0 0 5 0 0,1 2 105 0 0,17 99 3587 0 0,18 111-2026 0 0,-25-27-2529 0 0,-20-174-2947 0 0,-7-10-4961 0 0,10-2 3879 0 0,3 1 1800 0 0</inkml:trace>
  <inkml:trace contextRef="#ctx0" brushRef="#br0" timeOffset="3468.343">1344 723 232 0 0,'0'0'1984'0'0,"0"0"-586"0"0,0 0-146 0 0,0 0 183 0 0,0 0 147 0 0,0 0-15 0 0,0 0-100 0 0,0 0-159 0 0,0 0-153 0 0,32-19-139 0 0,102-56-134 0 0,-41 37 510 0 0,-69 31-1106 0 0,1 2 1 0 0,-1 0-1 0 0,1 2 0 0 0,1 0 0 0 0,-1 2 0 0 0,0 1 0 0 0,5 2-286 0 0,-27-2 2 0 0,-1 0 0 0 0,1 0 1 0 0,-1 1-1 0 0,0-1 0 0 0,1 1 0 0 0,-1-1 0 0 0,0 1 0 0 0,0 0 0 0 0,0 0 0 0 0,1 0 0 0 0,-1 0 0 0 0,0 1 0 0 0,0-1 0 0 0,-1 1 1 0 0,1-1-1 0 0,0 1 0 0 0,0-1 0 0 0,-1 1 0 0 0,1 0 0 0 0,-1 0 0 0 0,1 0 0 0 0,-1 0 0 0 0,0 0 0 0 0,0 0 0 0 0,0 0 0 0 0,0 0 1 0 0,0 1-1 0 0,0-1 0 0 0,-1 0 0 0 0,1 0 0 0 0,-1 1 0 0 0,1-1 0 0 0,-1 1 0 0 0,0-1 0 0 0,0 0 0 0 0,0 1 0 0 0,-1 1-2 0 0,-29 85-57 0 0,11-67-68 0 0,-1-1 0 0 0,-1-1 0 0 0,-1 0 0 0 0,0-2 0 0 0,-2 0 0 0 0,0-2 0 0 0,-16 8 125 0 0,-68 52-274 0 0,108-75 283 0 0,0 1 0 0 0,0-1 0 0 0,0 0 0 0 0,0 1-1 0 0,1-1 1 0 0,-1 1 0 0 0,0-1 0 0 0,1 1 0 0 0,-1-1 0 0 0,1 0 0 0 0,0 0 0 0 0,0 1 0 0 0,-1-1 0 0 0,1 0 0 0 0,0 0 0 0 0,0 0 0 0 0,0 1 0 0 0,0-1 0 0 0,0 0 0 0 0,0 0 0 0 0,1-1 0 0 0,-1 1 0 0 0,0 0 0 0 0,0 0-1 0 0,1-1 1 0 0,-1 1 0 0 0,0 0 0 0 0,1-1 0 0 0,-1 0 0 0 0,0 1 0 0 0,1-1 0 0 0,-1 0 0 0 0,1 1 0 0 0,-1-1 0 0 0,1 0-9 0 0,10 6 166 0 0,39 23 479 0 0,2 8 36 0 0,47 62 300 0 0,-87-87-3783 0 0,10-5-6160 0 0,-20-7 396 0 0</inkml:trace>
  <inkml:trace contextRef="#ctx0" brushRef="#br0" timeOffset="3717.964">2042 951 3873 0 0,'0'0'1731'0'0,"0"0"-826"0"0,0 0-132 0 0,0 0 381 0 0,0 0 220 0 0,0 0-35 0 0,0 0-217 0 0,0 0-326 0 0,0 0-287 0 0,0 0-207 0 0,0 0-133 0 0,0 0-80 0 0,1 29-63 0 0,3 92-60 0 0,5-29-1710 0 0,-4-62-2126 0 0,-2-16-1350 0 0,-3-9 1926 0 0</inkml:trace>
  <inkml:trace contextRef="#ctx0" brushRef="#br0" timeOffset="4211.887">2015 885 4121 0 0,'0'0'1093'0'0,"0"0"-262"0"0,0 0-15 0 0,0 0 162 0 0,0 0 78 0 0,0 0-48 0 0,0 0-103 0 0,0 0-107 0 0,0 0-79 0 0,0 0-87 0 0,0 0-118 0 0,0 0-122 0 0,0 0-112 0 0,29-2-76 0 0,91-6-55 0 0,-63 12 57 0 0,-51 2-180 0 0,-5-3-16 0 0,-1 0-1 0 0,1 0 0 0 0,-1 0 0 0 0,1 0 0 0 0,-1 0 0 0 0,0 1 0 0 0,0-1 0 0 0,0 0 0 0 0,0 0 0 0 0,-1 0 0 0 0,0 1 0 0 0,1-1 0 0 0,-1 0 0 0 0,0 0 0 0 0,0 0 0 0 0,-1 0 0 0 0,1 0 0 0 0,-1-1 0 0 0,1 1 0 0 0,-1 0 0 0 0,0-1 0 0 0,0 1 0 0 0,0-1 0 0 0,0 1 0 0 0,0-1 0 0 0,-3 2-9 0 0,-27 27-88 0 0,27-28 70 0 0,1 0 0 0 0,0 1-1 0 0,-1-1 1 0 0,1 1 0 0 0,0 0 0 0 0,1 1 0 0 0,-1-1 0 0 0,1 1 0 0 0,0-1 0 0 0,0 1-1 0 0,0 0 1 0 0,1 0 0 0 0,0 0 0 0 0,0 0 0 0 0,0 1 0 0 0,0-1 0 0 0,1 1-1 0 0,-1 4 19 0 0,3-8-5 0 0,0 1 0 0 0,1-1 0 0 0,-1 0 0 0 0,1 0-1 0 0,-1 0 1 0 0,1 0 0 0 0,0 0 0 0 0,-1 0 0 0 0,1 0-1 0 0,0-1 1 0 0,0 1 0 0 0,0-1 0 0 0,1 1 0 0 0,-1-1-1 0 0,0 0 1 0 0,0 0 0 0 0,1 0 0 0 0,-1 0 0 0 0,1 0-1 0 0,-1 0 1 0 0,1-1 0 0 0,-1 1 0 0 0,1-1 0 0 0,1 0 5 0 0,11 5 27 0 0,12 3 41 0 0,-22-8-30 0 0,-1 1 0 0 0,1 0 1 0 0,0 0-1 0 0,-1 0 0 0 0,1 0 0 0 0,-1 1 0 0 0,0 0 0 0 0,1 0 1 0 0,-1 0-1 0 0,0 0 0 0 0,0 1 0 0 0,0 0 0 0 0,-1 0 0 0 0,1 0 0 0 0,-1 0 1 0 0,1 0-1 0 0,-1 1 0 0 0,0-1-38 0 0,-3 2 80 0 0,0 0 0 0 0,-1-1 0 0 0,0 1 0 0 0,0 0 0 0 0,0-1 0 0 0,0 0 0 0 0,-1 1 0 0 0,1-1 1 0 0,-1 0-1 0 0,0 1 0 0 0,0-1 0 0 0,-1 0 0 0 0,1-1 0 0 0,-1 1 0 0 0,0 0 0 0 0,0-1 0 0 0,0 1 0 0 0,-1-1 0 0 0,1 0 0 0 0,-1 0 0 0 0,0-1 0 0 0,0 1 0 0 0,0-1 1 0 0,0 1-1 0 0,0-1 0 0 0,0 0 0 0 0,0-1 0 0 0,-1 1-80 0 0,-4 3 16 0 0,-82 30-1480 0 0,59-31-2126 0 0,1-2-4160 0 0,25-2 3090 0 0</inkml:trace>
  <inkml:trace contextRef="#ctx0" brushRef="#br0" timeOffset="4703.03">2254 531 5233 0 0,'0'0'1556'0'0,"0"0"-9"0"0,0 0 55 0 0,0 0 121 0 0,0 0-62 0 0,0 0-227 0 0,0 0-265 0 0,0 0-230 0 0,0 0-174 0 0,0 0-138 0 0,0 0-126 0 0,0 0-121 0 0,21-13-77 0 0,65-39-73 0 0,-26 30 90 0 0,-45 21-275 0 0,-13 1-53 0 0,-1-1-1 0 0,1 1 1 0 0,-1-1-1 0 0,1 1 1 0 0,-1 0 0 0 0,1 0-1 0 0,-1-1 1 0 0,1 1-1 0 0,0 0 1 0 0,-1 0 0 0 0,1 1-1 0 0,-1-1 1 0 0,1 0-1 0 0,-1 0 1 0 0,1 1 0 0 0,-1-1-1 0 0,1 1 1 0 0,-1-1-1 0 0,1 1 1 0 0,-1 0 0 0 0,1-1-1 0 0,-1 1 1 0 0,0 0-1 0 0,0 0 1 0 0,1 0 0 0 0,-1 0-1 0 0,0 0 1 0 0,0 1-1 0 0,0-1 1 0 0,0 0 0 0 0,0 0-1 0 0,0 1 1 0 0,0-1-1 0 0,-1 0 1 0 0,1 1 0 0 0,0-1-1 0 0,-1 1 1 0 0,1-1-1 0 0,-1 1 1 0 0,0-1 0 0 0,1 1-1 0 0,-1-1 1 0 0,0 1 0 0 0,0 0-1 0 0,0-1 1 0 0,0 1-1 0 0,0-1 1 0 0,0 1 0 0 0,-1-1-1 0 0,1 1 1 0 0,0 0-1 0 0,-1-1 1 0 0,1 1 0 0 0,-1 0 8 0 0,-45 80 111 0 0,20-48-32 0 0,17-19-33 0 0,-17 51 66 0 0,28-63-72 0 0,-1-1 0 0 0,1-1 0 0 0,-1 1 0 0 0,1 0 1 0 0,0 0-1 0 0,-1 0 0 0 0,1-1 0 0 0,0 1 1 0 0,0-1-1 0 0,1 0 0 0 0,-1 0 0 0 0,0 1 0 0 0,0-1 1 0 0,0-1-1 0 0,1 1 0 0 0,-1 0 0 0 0,1 0 1 0 0,-1-1-1 0 0,0 0 0 0 0,1 1 0 0 0,-1-1 0 0 0,1 0 1 0 0,-1 0-1 0 0,1 0 0 0 0,1-1-40 0 0,10 1 47 0 0,-2 1-210 0 0,0-1 0 0 0,0 0 0 0 0,-1-1 0 0 0,1 0 0 0 0,-1-1 0 0 0,1 0 0 0 0,-1-1 0 0 0,0-1 0 0 0,6-2 163 0 0,-5 2-2495 0 0,-1 0-3232 0 0,-5 1-5246 0 0</inkml:trace>
  <inkml:trace contextRef="#ctx0" brushRef="#br0" timeOffset="5855.206">2865 925 0 0 0,'0'0'393'0'0,"0"0"490"0"0,0 0 135 0 0,0 0-15 0 0,0 0-42 0 0,0 0-42 0 0,2 2 3014 0 0,10 3-528 0 0,35-4 796 0 0,22 5-2080 0 0,182-1-74 0 0,-222-12-1682 0 0,-10 2-5365 0 0,-19-1-7384 0 0,0 5 8519 0 0</inkml:trace>
  <inkml:trace contextRef="#ctx0" brushRef="#br0" timeOffset="6186.697">3086 774 3457 0 0,'0'0'1187'0'0,"0"0"46"0"0,0 0 202 0 0,0 0 263 0 0,0 0 52 0 0,0 0-186 0 0,0 0-325 0 0,0 0-392 0 0,0 0-298 0 0,0 0-174 0 0,0 0-79 0 0,0 0 3 0 0,0 0 29 0 0,-3 12 25 0 0,-12 84 654 0 0,-2 124-108 0 0,18-202-1037 0 0,-8 56-2314 0 0,3-68-851 0 0,1-5-1972 0 0,3-1-2073 0 0</inkml:trace>
  <inkml:trace contextRef="#ctx0" brushRef="#br0" timeOffset="6904.653">3769 539 1880 0 0,'0'0'1375'0'0,"0"0"-134"0"0,0 0 3 0 0,0 0 187 0 0,0 0 95 0 0,0 0-93 0 0,0 0-245 0 0,0 0-362 0 0,0 0-290 0 0,0 0-113 0 0,0 0 52 0 0,0 0 118 0 0,2 5 97 0 0,5 22-273 0 0,-1 0 0 0 0,-1 0 0 0 0,-2 1 0 0 0,0-1 0 0 0,-2 1 0 0 0,-1 0 0 0 0,-2-1 0 0 0,0 1 0 0 0,-2-1 0 0 0,-6 24-417 0 0,8-42-82 0 0,-1 21-365 0 0,-2-1-1 0 0,-2 0 0 0 0,0 0 0 0 0,-2 0 0 0 0,-9 19 448 0 0,16-47-876 0 0,-3-4-10491 0 0,5 2 8991 0 0,-1-3 285 0 0</inkml:trace>
  <inkml:trace contextRef="#ctx0" brushRef="#br0" timeOffset="7199.776">3438 527 0 0 0,'0'0'1128'0'0,"0"0"-862"0"0,0 0-101 0 0,0 0 550 0 0,0 0 577 0 0,0 0 302 0 0,0 0 93 0 0,0 0-46 0 0,0 0-96 0 0,0 0-97 0 0,0 0-74 0 0,0 0-113 0 0,0 0-139 0 0,34 15-175 0 0,111 44-202 0 0,-55-43 41 0 0,-70-17-613 0 0,49-3 83 0 0,0-2 0 0 0,-1-3 0 0 0,56-16-256 0 0,-93 21-842 0 0,-17 4-4006 0 0,-14 1 901 0 0,0 2 1206 0 0,0-3 2133 0 0,0 3-5063 0 0</inkml:trace>
  <inkml:trace contextRef="#ctx0" brushRef="#br0" timeOffset="7450.416">3392 1117 4225 0 0,'0'0'1827'0'0,"0"0"-383"0"0,0 0 17 0 0,0 0 123 0 0,0 0-22 0 0,0 0-149 0 0,32-3-169 0 0,106-8-130 0 0,106-11 2113 0 0,-114 20-3732 0 0,-101 2-3089 0 0,-2 1-3485 0 0,-22-1-844 0 0</inkml:trace>
  <inkml:trace contextRef="#ctx0" brushRef="#br0" timeOffset="7703.638">4157 995 0 0 0,'0'0'978'0'0,"0"0"-174"0"0,0 0-101 0 0,0 0 31 0 0,0 0 7 0 0,0 0-89 0 0,0 0-146 0 0,0 0-224 0 0,0 0-194 0 0,-4 34-123 0 0,-15 104-109 0 0,15-45-1175 0 0,4-60-2612 0 0,0-29 3872 0 0</inkml:trace>
  <inkml:trace contextRef="#ctx0" brushRef="#br0" timeOffset="8199.449">4143 914 5017 0 0,'0'0'1696'0'0,"0"0"-393"0"0,0 0-245 0 0,0 0-7 0 0,0 0 16 0 0,0 0-31 0 0,0 0-123 0 0,0 0-162 0 0,0 0-137 0 0,0 0-105 0 0,0 0-70 0 0,0 0-38 0 0,29-8-30 0 0,95-24-49 0 0,1 24 307 0 0,-125 8-627 0 0,1 0-1 0 0,-1 0 1 0 0,1 0 0 0 0,0 0-1 0 0,-1 0 1 0 0,1 0 0 0 0,0 0-1 0 0,-1 0 1 0 0,1 0 0 0 0,-1 0-1 0 0,1 0 1 0 0,-1 1 0 0 0,1-1-1 0 0,0 0 1 0 0,-1 0 0 0 0,1 1-1 0 0,-1-1 1 0 0,1 0 0 0 0,-1 1-1 0 0,1-1 1 0 0,-1 0 0 0 0,1 1-1 0 0,-1-1 1 0 0,1 1 0 0 0,-1-1-1 0 0,0 1 1 0 0,1-1 0 0 0,-1 1-1 0 0,0-1 1 0 0,1 1 0 0 0,-1-1-1 0 0,0 1 1 0 0,0 0 0 0 0,0-1-1 0 0,1 1 1 0 0,-1-1 0 0 0,0 1-1 0 0,0 0 1 0 0,0-1-1 0 0,0 1 1 0 0,0-1 0 0 0,0 1-1 0 0,0 0 1 0 0,0-1 0 0 0,0 1-1 0 0,-1-1 1 0 0,1 1 0 0 0,0 0-1 0 0,0-1 1 0 0,0 1 0 0 0,-1-1-1 0 0,1 1 1 0 0,0-1 0 0 0,-1 1-1 0 0,1-1 1 0 0,0 1 0 0 0,-1 0-2 0 0,-4 7 15 0 0,0 0 0 0 0,-1 1 1 0 0,0-2-1 0 0,-1 1 0 0 0,1-1 1 0 0,-1 0-1 0 0,-1 0 0 0 0,0-1 0 0 0,1 0 1 0 0,-2 0-1 0 0,-5 3-15 0 0,-10 8-6 0 0,12-9-16 0 0,9-6 6 0 0,-1 0 0 0 0,1 0-1 0 0,-1 0 1 0 0,1 0 0 0 0,0 0-1 0 0,0 1 1 0 0,0-1 0 0 0,0 1-1 0 0,1 0 1 0 0,-1 0 0 0 0,1 0-1 0 0,-1 0 1 0 0,1 1 0 0 0,0-1-1 0 0,0 0 1 0 0,1 1 0 0 0,-1 0-1 0 0,1-1 1 0 0,-1 1 0 0 0,1 0-1 0 0,0 0 1 0 0,1-1 0 0 0,-1 1-1 0 0,1 0 1 0 0,0 0 0 0 0,0 4 16 0 0,55 31-259 0 0,-43-34 254 0 0,-9-4 18 0 0,1 0 0 0 0,-1 0 0 0 0,1 0 0 0 0,-1 0 0 0 0,0 0 1 0 0,0 1-1 0 0,1 0 0 0 0,-1 0 0 0 0,0 0 0 0 0,-1 0 0 0 0,1 0 0 0 0,0 0 1 0 0,-1 1-1 0 0,1-1 0 0 0,-1 1 0 0 0,1 0 0 0 0,-1 0 0 0 0,0 0 1 0 0,-1 0-1 0 0,1 0 0 0 0,0 0 0 0 0,-1 1 0 0 0,1-1 0 0 0,-1 0 0 0 0,0 1 1 0 0,0-1-1 0 0,-1 1 0 0 0,1-1 0 0 0,-1 1 0 0 0,0-1 0 0 0,0 1 1 0 0,0-1-1 0 0,0 1 0 0 0,0 0 0 0 0,-1-1 0 0 0,0 1 0 0 0,0-1-13 0 0,-48 38 290 0 0,-53 5-1906 0 0,57-40-7495 0 0,39-6 2338 0 0</inkml:trace>
  <inkml:trace contextRef="#ctx0" brushRef="#br0" timeOffset="8935.654">3404 288 544 0 0,'0'0'1218'0'0,"0"0"-63"0"0,0 0 252 0 0,0 0 238 0 0,0 0 53 0 0,0 0-110 0 0,0 0-162 0 0,0 0-188 0 0,31 1-173 0 0,99 4-161 0 0,205-2 1841 0 0,-194-4-5322 0 0,-108 4-4587 0 0,-23-3 272 0 0</inkml:trace>
  <inkml:trace contextRef="#ctx0" brushRef="#br0" timeOffset="9633.996">4662 476 6273 0 0,'0'0'675'0'0,"0"0"-301"0"0,0 0-101 0 0,0 0 330 0 0,0 0 488 0 0,0 0 322 0 0,0 0 78 0 0,0 0-144 0 0,0 0-291 0 0,0 0-259 0 0,0 0-140 0 0,0 0-102 0 0,0 36-86 0 0,0 115-66 0 0,2 137 268 0 0,0-250-950 0 0,2 16-708 0 0,-3-18-3194 0 0,-6-21-2896 0 0,3-11 1453 0 0</inkml:trace>
  <inkml:trace contextRef="#ctx0" brushRef="#br0" timeOffset="10058.281">4671 561 2208 0 0,'0'0'1235'0'0,"0"0"55"0"0,0 0 208 0 0,0 0 161 0 0,0 0 16 0 0,0 0-94 0 0,0 0-215 0 0,32-21-246 0 0,98-63-216 0 0,-68 57 125 0 0,-52 27-789 0 0,-7-1-169 0 0,-1 0-37 0 0,1 0 0 0 0,0 0-1 0 0,-1 0 1 0 0,1 0 0 0 0,0 0-1 0 0,0 0 1 0 0,0 1 0 0 0,0-1-1 0 0,0 1 1 0 0,0 0 0 0 0,0 0-1 0 0,-1 0 1 0 0,1 0-1 0 0,0 1 1 0 0,0-1 0 0 0,0 1-1 0 0,0-1 1 0 0,0 1 0 0 0,0 0-1 0 0,-1 0 1 0 0,1 1 0 0 0,0-1-1 0 0,-1 0 1 0 0,1 1 0 0 0,-1 0-1 0 0,0-1 1 0 0,1 1 0 0 0,-1 0-1 0 0,0 0 1 0 0,0 0 0 0 0,0 1-1 0 0,0-1 1 0 0,-1 0 0 0 0,1 1-1 0 0,-1-1 1 0 0,1 1-1 0 0,-1 0 1 0 0,0-1 0 0 0,0 1-1 0 0,0 0 1 0 0,0 0 0 0 0,0 0-1 0 0,-1 0 1 0 0,1 0-34 0 0,-5 7 0 0 0,1 0-1 0 0,-1 0 1 0 0,0-1-1 0 0,-1 1 0 0 0,0-1 1 0 0,-1 0-1 0 0,0-1 1 0 0,0 1-1 0 0,-1-1 1 0 0,0-1-1 0 0,-1 1 1 0 0,1-1-1 0 0,-1 0 1 0 0,-1-1-1 0 0,-3 3 1 0 0,8-5-8 0 0,-193 151-297 0 0,195-152 319 0 0,0 0 0 0 0,0 0 0 0 0,0 0 0 0 0,0 0 0 0 0,0 1 0 0 0,1-1 0 0 0,0 0 0 0 0,0 1 0 0 0,0 0 1 0 0,0-1-1 0 0,0 1 0 0 0,0-1 0 0 0,1 1 0 0 0,0 0 0 0 0,0 0 0 0 0,0-1 0 0 0,0 1 0 0 0,1 0 0 0 0,-1-1 1 0 0,1 1-1 0 0,0 0 0 0 0,0-1 0 0 0,0 1 0 0 0,0-1 0 0 0,1 0 0 0 0,0 1 0 0 0,-1-1 0 0 0,1 0 0 0 0,0 0 0 0 0,1 0 1 0 0,-1 0-1 0 0,0 0 0 0 0,1-1 0 0 0,0 1 0 0 0,0-1 0 0 0,-1 1 0 0 0,2-1-14 0 0,64 65 1202 0 0,0 17 54 0 0,-36-65-3019 0 0,-19-16-1780 0 0,1-3-3552 0 0,-10 0-519 0 0</inkml:trace>
  <inkml:trace contextRef="#ctx0" brushRef="#br0" timeOffset="10567.175">5126 1013 0 0 0,'0'0'599'0'0,"0"0"-18"0"0,0 0-33 0 0,0 0 62 0 0,0 0 43 0 0,0 0-38 0 0,0 0-72 0 0,0 0-108 0 0,-18 32-106 0 0,-55 98-90 0 0,42-71 152 0 0,30-58 2927 0 0,11-39-2760 0 0,2 17-154 0 0,1 0 0 0 0,1 1 0 0 0,1 0 0 0 0,0 1 0 0 0,2 1 0 0 0,0 0-404 0 0,-12 13 121 0 0,22-21 385 0 0,0 2 0 0 0,1 1 0 0 0,2 1 0 0 0,0 2 0 0 0,1 0 1 0 0,6 0-507 0 0,-35 18-9 0 0,-1 1 1 0 0,0 0 0 0 0,1-1 0 0 0,-1 1 0 0 0,1 0 0 0 0,0 0 0 0 0,-1 0 0 0 0,1 0 0 0 0,0 0 0 0 0,0 0 0 0 0,0 0 0 0 0,-1 1 0 0 0,1-1 0 0 0,0 1 0 0 0,0-1 0 0 0,0 1 0 0 0,0 0-1 0 0,0-1 1 0 0,0 1 0 0 0,0 0 0 0 0,0 1 0 0 0,0-1 0 0 0,0 0 0 0 0,0 0 0 0 0,0 1 0 0 0,0-1 0 0 0,0 1 0 0 0,0 0 0 0 0,-1 0 0 0 0,1-1 0 0 0,0 1 0 0 0,0 0 0 0 0,-1 0 0 0 0,1 1-1 0 0,-1-1 1 0 0,1 0 0 0 0,-1 1 0 0 0,1-1 0 0 0,-1 0 0 0 0,0 1 0 0 0,1 0 0 0 0,-1-1 0 0 0,0 1 0 0 0,0 0 0 0 0,0-1 0 0 0,0 2 8 0 0,6 45 2 0 0,-3 1 0 0 0,-1-1 0 0 0,-2 1 0 0 0,-3 9-2 0 0,2-53 66 0 0,-1 0 0 0 0,0 0 0 0 0,0 1 0 0 0,0-1 0 0 0,0 0 0 0 0,-1 0 1 0 0,1 0-1 0 0,-2 0 0 0 0,1-1 0 0 0,0 1 0 0 0,-1-1 0 0 0,0 1 0 0 0,0-1 0 0 0,-1 1-66 0 0,2-4 67 0 0,0-1 0 0 0,0 1 0 0 0,0-1 0 0 0,-1 0 0 0 0,1 0 0 0 0,0 0-1 0 0,0 0 1 0 0,0-1 0 0 0,0 1 0 0 0,-1-1 0 0 0,1 1 0 0 0,0-1 0 0 0,0 0 0 0 0,0 0 0 0 0,0 1-1 0 0,0-1 1 0 0,0-1 0 0 0,1 1 0 0 0,-1 0 0 0 0,0 0 0 0 0,1-1 0 0 0,-1 1 0 0 0,0-1-1 0 0,1 1 1 0 0,0-1 0 0 0,-1 0 0 0 0,1 0 0 0 0,0 1 0 0 0,0-1 0 0 0,0 0 0 0 0,0 0 0 0 0,0 0-68 0 0,-9-10 110 0 0,-111-106-652 0 0,80 80-1958 0 0,1 1-3443 0 0,33 31 4567 0 0,-5-6-6070 0 0</inkml:trace>
  <inkml:trace contextRef="#ctx0" brushRef="#br0" timeOffset="11073.629">5225 310 6785 0 0,'0'0'1952'0'0,"0"0"-109"0"0,0 0-71 0 0,0 0-121 0 0,0 0-244 0 0,0 0-355 0 0,0 0-322 0 0,0 0-248 0 0,0 0-117 0 0,0 0-45 0 0,0 0-26 0 0,0 0-8 0 0,0 0-34 0 0,27-9-2 0 0,84-28-12 0 0,-30 28 173 0 0,-49 8-254 0 0,-24 0-139 0 0,0 0-1 0 0,0 0 0 0 0,0 1 0 0 0,0 0 0 0 0,0 1 0 0 0,0 0 0 0 0,0 0 0 0 0,0 1 0 0 0,0-1 0 0 0,0 2 0 0 0,0-1 0 0 0,-1 1-17 0 0,-5-1 14 0 0,-1 0-1 0 0,0 1 0 0 0,-1-1 1 0 0,1 0-1 0 0,0 0 0 0 0,-1 0 1 0 0,1 0-1 0 0,-1 1 0 0 0,0-1 1 0 0,1 0-1 0 0,-1 0 0 0 0,0 1 1 0 0,-1-1-1 0 0,1 0 0 0 0,0 0 1 0 0,-1 1-1 0 0,1-1 0 0 0,-1 0 1 0 0,1 0-1 0 0,-1 0 0 0 0,0 0 1 0 0,0 0-1 0 0,0 0 0 0 0,0 0 1 0 0,-1 0-1 0 0,1 0 0 0 0,0 0 1 0 0,-1-1-1 0 0,1 1 0 0 0,-1 0 1 0 0,0-1-1 0 0,1 1 0 0 0,-1-1 1 0 0,0 0-1 0 0,0 0 0 0 0,0 1 1 0 0,-1-1-14 0 0,-49 39 221 0 0,-36 42-33 0 0,86-80-188 0 0,1 0 0 0 0,0 0 0 0 0,0 1 0 0 0,0-1 0 0 0,0 1 0 0 0,0-1 0 0 0,0 1 0 0 0,1-1 0 0 0,-1 1 0 0 0,1 0 0 0 0,0-1 0 0 0,0 1 0 0 0,0-1 0 0 0,0 1 0 0 0,0 0 0 0 0,1-1 0 0 0,-1 1 0 0 0,1-1 0 0 0,-1 1 0 0 0,1 0 0 0 0,0-1 0 0 0,0 0 0 0 0,0 1 0 0 0,0-1 0 0 0,1 0 0 0 0,-1 1 0 0 0,1-1 0 0 0,-1 0 0 0 0,1 0 0 0 0,0 0 0 0 0,0 0 0 0 0,0-1 0 0 0,0 1 0 0 0,0 0 0 0 0,0-1 0 0 0,0 0 0 0 0,0 1 0 0 0,1-1 0 0 0,-1 0 0 0 0,1 0 0 0 0,-1 0 0 0 0,1 0 0 0 0,-1-1 0 0 0,1 1 0 0 0,-1-1 0 0 0,1 1 0 0 0,0-1 0 0 0,1 0 0 0 0,142 14-78 0 0,-83-14-4007 0 0,-24 0-2245 0 0,-23 0-4452 0 0</inkml:trace>
  <inkml:trace contextRef="#ctx0" brushRef="#br0" timeOffset="12570.425">352 1433 0 0 0,'0'0'737'0'0,"0"0"278"0"0,0 0 266 0 0,0 0 94 0 0,0 0-70 0 0,0 0-102 0 0,0 0-121 0 0,33 0-113 0 0,105 0-77 0 0,615 0 7281 0 0,328 0-6837 0 0,-423-11-720 0 0,674 15 557 0 0,-861 3-949 0 0,-229-32-214 0 0,-124 18-2585 0 0,-106 6-2715 0 0,-9 1-1152 0 0,-2 0-642 0 0</inkml:trace>
  <inkml:trace contextRef="#ctx0" brushRef="#br0" timeOffset="13455.64">2841 1632 1824 0 0,'0'0'1913'0'0,"0"0"-1190"0"0,0 0-377 0 0,0 0 315 0 0,0 0 555 0 0,0 0 432 0 0,0 0 173 0 0,0 0-173 0 0,0 0-353 0 0,0 0-312 0 0,0 0-235 0 0,0 0-192 0 0,0 0-139 0 0,5 34-111 0 0,13 109-74 0 0,-11 51 243 0 0,-7-189-984 0 0,0 1 1 0 0,1 0-1 0 0,-2-1 1 0 0,1 1-1 0 0,-1 0 1 0 0,0-1-1 0 0,0 1 1 0 0,0-1-1 0 0,-1 0 1 0 0,0 1-1 0 0,0-1 1 0 0,0 0-1 0 0,-1 0 1 0 0,0 0-1 0 0,0 0 1 0 0,0 0-1 0 0,0-1 1 0 0,-1 1-1 0 0,0-1 1 0 0,0 0-1 0 0,0 0 1 0 0,0-1-1 0 0,0 1 0 0 0,-1-1 1 0 0,0 0-1 0 0,0 0 1 0 0,-4 2 508 0 0,4-5-3082 0 0</inkml:trace>
  <inkml:trace contextRef="#ctx0" brushRef="#br0" timeOffset="13910.229">2624 1698 3185 0 0,'0'0'912'0'0,"0"0"75"0"0,0 0 214 0 0,0 0 188 0 0,0 0 20 0 0,0 0-76 0 0,0 0-113 0 0,36-24-123 0 0,114-77-90 0 0,-63 57 464 0 0,-72 41-1189 0 0,15-4 260 0 0,1 1 0 0 0,0 1 0 0 0,0 2 0 0 0,1 1 0 0 0,30 3-542 0 0,-60-1 13 0 0,1-1 0 0 0,0 1 0 0 0,0 1 0 0 0,0-1 0 0 0,0 0 0 0 0,-1 1 0 0 0,1-1 0 0 0,0 1 0 0 0,0 0 0 0 0,-1 0 0 0 0,1 0 0 0 0,-1 0 0 0 0,1 0 0 0 0,-1 1 0 0 0,1-1 0 0 0,-1 1 0 0 0,0 0 0 0 0,1 0 0 0 0,-1 0 0 0 0,0 0 1 0 0,0 0-1 0 0,-1 0 0 0 0,1 0 0 0 0,0 0 0 0 0,-1 1 0 0 0,1-1 0 0 0,-1 1 0 0 0,0-1 0 0 0,0 1 0 0 0,0 0 0 0 0,0-1 0 0 0,0 1 0 0 0,-1 0 0 0 0,1 0 0 0 0,-1-1 0 0 0,0 1 0 0 0,1 0 0 0 0,-1 0 0 0 0,-1 0 0 0 0,1 0 0 0 0,0-1 1 0 0,-1 1-1 0 0,1 0 0 0 0,-1 0 0 0 0,0-1 0 0 0,0 1-13 0 0,-6 8 10 0 0,0-1 1 0 0,0 0-1 0 0,-2 0 1 0 0,1 0-1 0 0,-1-1 1 0 0,0-1-1 0 0,-1 0 1 0 0,0 0-1 0 0,0 0 1 0 0,-1-2-1 0 0,0 1 1 0 0,-4 0-11 0 0,-20 16-44 0 0,-170 91-109 0 0,204-115 148 0 0,0 1 0 0 0,0 0 0 0 0,0 0 0 0 0,1 0-1 0 0,-1 0 1 0 0,0 0 0 0 0,0 0 0 0 0,0 0 0 0 0,0 0 0 0 0,1 1 0 0 0,-1-1 0 0 0,0 0 0 0 0,0 0 0 0 0,0 1-1 0 0,0-1 1 0 0,1 0 0 0 0,-1 1 0 0 0,0-1 0 0 0,0 1 0 0 0,1-1 0 0 0,-1 1 0 0 0,0-1 0 0 0,1 1-1 0 0,-1-1 1 0 0,1 1 0 0 0,-1 0 0 0 0,1 0 0 0 0,-1-1 0 0 0,1 1 0 0 0,-1 0 0 0 0,1-1 0 0 0,0 1 0 0 0,-1 0-1 0 0,1 0 1 0 0,0 0 0 0 0,0 0 0 0 0,-1-1 0 0 0,1 1 0 0 0,0 0 0 0 0,0 0 0 0 0,0 0 0 0 0,0 0-1 0 0,0 0 1 0 0,0-1 0 0 0,0 1 0 0 0,1 0 0 0 0,-1 0 0 0 0,0 0 0 0 0,0 0 0 0 0,1-1 0 0 0,-1 1 0 0 0,0 0-1 0 0,1 0 1 0 0,-1-1 0 0 0,1 1 0 0 0,-1 0 0 0 0,1-1 0 0 0,-1 1 0 0 0,1 0 0 0 0,0-1 0 0 0,-1 1-1 0 0,1-1 1 0 0,0 1 0 0 0,-1-1 0 0 0,1 1 0 0 0,0-1 0 0 0,0 1 0 0 0,-1-1 0 0 0,1 0 0 0 0,1 1 5 0 0,15 6 164 0 0,-1 1 1 0 0,1 1 0 0 0,-1 0 0 0 0,-1 1 0 0 0,0 1-1 0 0,0 0 1 0 0,6 8-165 0 0,60 65 548 0 0,-47-83-5113 0 0,-16-7-4194 0 0,-11 5 2007 0 0</inkml:trace>
  <inkml:trace contextRef="#ctx0" brushRef="#br0" timeOffset="14471.668">3268 1941 5577 0 0,'0'0'763'0'0,"0"0"-120"0"0,0 0 237 0 0,0 0 203 0 0,0 0-22 0 0,0 0-155 0 0,0 0-234 0 0,0 0-232 0 0,0 0-156 0 0,0 0-88 0 0,0 0-53 0 0,-14 33-24 0 0,-42 99-21 0 0,22-73 77 0 0,22-47-128 0 0,4-3 288 0 0,12-16 741 0 0,13-18-376 0 0,14-14-590 0 0,3 2 0 0 0,0 1-1 0 0,2 1 1 0 0,2 3 0 0 0,1 0 0 0 0,4 1-110 0 0,-26 20-20 0 0,69-26-378 0 0,-78 63 166 0 0,2 118 1034 0 0,21-13 183 0 0,-31-130-681 0 0,0-1 88 0 0,0 0 41 0 0,-23-4 772 0 0,-130-92-2206 0 0,83 47-1726 0 0,26 14-4886 0 0,30 24-374 0 0</inkml:trace>
  <inkml:trace contextRef="#ctx0" brushRef="#br0" timeOffset="15105.634">3373 1518 0 0 0,'0'0'441'0'0,"0"0"732"0"0,0 0 270 0 0,0 0 33 0 0,0 0-96 0 0,0 0-155 0 0,0 0-223 0 0,0 0-207 0 0,0 0-121 0 0,0 0-58 0 0,0 0-1 0 0,19-3 2071 0 0,110 2 332 0 0,-128 1-3008 0 0,0 0 0 0 0,0 0 0 0 0,0-1 1 0 0,0 1-1 0 0,0 0 0 0 0,0 0 1 0 0,0 0-1 0 0,0 0 0 0 0,-1 0 1 0 0,1 0-1 0 0,0 1 0 0 0,0-1 0 0 0,0 0 1 0 0,0 0-1 0 0,0 1 0 0 0,0-1 1 0 0,-1 0-1 0 0,1 1 0 0 0,0-1 1 0 0,0 1-1 0 0,0-1 0 0 0,-1 1 0 0 0,1 0 1 0 0,0-1-1 0 0,-1 1 0 0 0,1 0 1 0 0,0-1-1 0 0,-1 1 0 0 0,1 0 1 0 0,-1 0-1 0 0,1-1 0 0 0,-1 1 1 0 0,0 0-1 0 0,1 0 0 0 0,-1 0 0 0 0,0 0 1 0 0,0-1-1 0 0,1 1 0 0 0,-1 0 1 0 0,0 0-1 0 0,0 0 0 0 0,0 0 1 0 0,0 0-1 0 0,0 0 0 0 0,0 0 0 0 0,0 0 1 0 0,0 0-1 0 0,-1 0 0 0 0,1-1 1 0 0,0 1-1 0 0,-1 1-10 0 0,-26 40 729 0 0,-66 45-356 0 0,93-86-371 0 0,0 1 1 0 0,0-1-1 0 0,0 0 1 0 0,1 1-1 0 0,-1-1 1 0 0,0 1-1 0 0,1-1 1 0 0,-1 0 0 0 0,1 0-1 0 0,-1 1 1 0 0,1-1-1 0 0,0 0 1 0 0,0 0-1 0 0,-1 0 1 0 0,1 0 0 0 0,0 0-1 0 0,0 1 1 0 0,0-2-1 0 0,0 1 1 0 0,0 0-1 0 0,0 0 1 0 0,0 0-1 0 0,1 0 1 0 0,-1-1 0 0 0,0 1-1 0 0,0-1 1 0 0,1 1-1 0 0,-1-1 1 0 0,0 1-1 0 0,1-1 1 0 0,-1 0-1 0 0,0 1 1 0 0,1-1 0 0 0,-1 0-1 0 0,1 0 1 0 0,-1 0-1 0 0,0 0 1 0 0,1 0-1 0 0,-1 0 1 0 0,0-1 0 0 0,1 1-1 0 0,-1 0 1 0 0,0-1-1 0 0,1 1 1 0 0,-1-1-1 0 0,0 0 1 0 0,0 1-1 0 0,2-1-2 0 0,4 0 46 0 0,154-29-1447 0 0,-111 13-5646 0 0,-41 13 3729 0 0,3 0-3255 0 0</inkml:trace>
  <inkml:trace contextRef="#ctx0" brushRef="#br0" timeOffset="16600.68">5549 23 384 0 0,'0'0'810'0'0,"0"0"56"0"0,0 0 115 0 0,0 0 123 0 0,0 0 51 0 0,0 0-42 0 0,0 0-147 0 0,0 0-165 0 0,0 0-99 0 0,0 0-85 0 0,0 0-46 0 0,0 0-29 0 0,0 0-37 0 0,11-4-40 0 0,34-13-68 0 0,-42 16-359 0 0,0 1 0 0 0,0-1 1 0 0,0 1-1 0 0,0 0 0 0 0,0 0 1 0 0,0 1-1 0 0,-1-1 0 0 0,1 0 1 0 0,0 1-1 0 0,0 0 1 0 0,0 0-1 0 0,0 0 0 0 0,-1 0 1 0 0,1 0-1 0 0,0 0 0 0 0,-1 1 1 0 0,1-1-1 0 0,-1 1 0 0 0,0 0 1 0 0,1-1-1 0 0,-1 1 1 0 0,0 1-1 0 0,0-1 0 0 0,0 0 1 0 0,-1 0-1 0 0,1 1 0 0 0,0-1 1 0 0,-1 1-1 0 0,1-1 0 0 0,-1 1 1 0 0,0-1-1 0 0,0 1 1 0 0,0 0-1 0 0,0 0 0 0 0,-1 0 1 0 0,1-1-1 0 0,-1 1 0 0 0,1 0 1 0 0,-1 0-1 0 0,0 1-38 0 0,3 7 181 0 0,6 24 43 0 0,-1 1 1 0 0,-2 1 0 0 0,-2-1 0 0 0,-1 1 0 0 0,-2 34-225 0 0,0 34 130 0 0,-4-1-1 0 0,-4 0 1 0 0,-6 7-130 0 0,-48 293 8 0 0,48-305-2 0 0,-12 81 314 0 0,2 116-320 0 0,-1 43 929 0 0,23-328-770 0 0,0 0-1 0 0,-2 0 1 0 0,1 0 0 0 0,-1-1-1 0 0,-1 1 1 0 0,0-1-1 0 0,0 0 1 0 0,-1 0 0 0 0,-1 0-1 0 0,1 0 1 0 0,-2-1-1 0 0,1 0 1 0 0,-2 1-159 0 0,-12-5 4133 0 0,-21-13-4541 0 0,24 4 612 0 0,-120-15-1651 0 0,79 13-4152 0 0,21 2-2234 0 0,20 4 251 0 0</inkml:trace>
  <inkml:trace contextRef="#ctx0" brushRef="#br0" timeOffset="17771.635">227 163 0 0 0,'0'0'351'0'0,"0"0"489"0"0,0 0 208 0 0,0 0 155 0 0,0 0 121 0 0,0 0 109 0 0,0 0 28 0 0,0 0-66 0 0,0 0-125 0 0,0 0-214 0 0,0 0-252 0 0,-14-4-205 0 0,-42-10-155 0 0,54 13-388 0 0,0 0-1 0 0,-1 1 1 0 0,1-1-1 0 0,0 1 1 0 0,0 0-1 0 0,-1 0 0 0 0,1 0 1 0 0,0 0-1 0 0,-1 0 1 0 0,1 0-1 0 0,0 1 1 0 0,-1-1-1 0 0,1 1 1 0 0,0 0-1 0 0,0 0 1 0 0,0-1-1 0 0,0 1 1 0 0,0 0-1 0 0,0 1 1 0 0,0-1-1 0 0,0 0 1 0 0,0 1-1 0 0,0-1 1 0 0,0 1-1 0 0,1-1 0 0 0,-1 1 1 0 0,1 0-1 0 0,-1 0 1 0 0,1 0-1 0 0,0 0 1 0 0,0 0-1 0 0,0 0 1 0 0,0 0-1 0 0,0 0 1 0 0,0 0-1 0 0,0 0 1 0 0,1 1-1 0 0,-1-1 1 0 0,1 0-56 0 0,-6 11 83 0 0,-6 20 36 0 0,2 0 0 0 0,1 1-1 0 0,2 1 1 0 0,1-1 0 0 0,1 1-1 0 0,3 0 1 0 0,0 0 0 0 0,2 0 0 0 0,5 32-119 0 0,-3 21 113 0 0,-2-59-77 0 0,0 198 688 0 0,19 102-724 0 0,-9 75 292 0 0,-47-108 506 0 0,10-32 313 0 0,38-223-346 0 0,-11-41-690 0 0,0 0 22 0 0,0 0 14 0 0,0 0 57 0 0,0 0 32 0 0,0 0-3 0 0,198-19 1165 0 0,-190 19-1588 0 0,73-7-1792 0 0,-30 0-5783 0 0,-32 3-3291 0 0</inkml:trace>
  <inkml:trace contextRef="#ctx0" brushRef="#br0" timeOffset="19212.709">5619 1485 392 0 0,'0'0'720'0'0,"0"0"-118"0"0,0 0 191 0 0,0 0 353 0 0,0 0 246 0 0,0 0 47 0 0,0 0-84 0 0,0 0-181 0 0,0 0-182 0 0,0 0-179 0 0,0 0-177 0 0,25-25-130 0 0,79-77-103 0 0,-11-15 708 0 0,-92 117-1107 0 0,8-12 72 0 0,0-1 1 0 0,-1 0-1 0 0,0 0 0 0 0,-1-1 1 0 0,-1 1-1 0 0,0-2 0 0 0,-1 1 1 0 0,0 0-1 0 0,-1-1 0 0 0,-1 0 0 0 0,0 0 1 0 0,-1-2-77 0 0,-2 17-32 0 0,-1-1 0 0 0,0 0 0 0 0,0 0 0 0 0,0 1 1 0 0,0-1-1 0 0,0 1 0 0 0,0-1 0 0 0,0 1 0 0 0,1-1 0 0 0,-1 1 0 0 0,-1-1 1 0 0,1 1-1 0 0,0 0 0 0 0,0 0 0 0 0,0-1 0 0 0,0 1 0 0 0,0 0 1 0 0,0 0-1 0 0,0 0 0 0 0,0 0 0 0 0,0 0 0 0 0,0 1 0 0 0,0-1 0 0 0,0 0 1 0 0,0 0-1 0 0,0 1 0 0 0,0-1 0 0 0,0 1 0 0 0,0-1 0 0 0,0 1 1 0 0,0-1-1 0 0,0 1 0 0 0,0-1 0 0 0,0 1 0 0 0,0 0 0 0 0,1-1 1 0 0,-1 1-1 0 0,0 0 0 0 0,0 0 0 0 0,1 0 0 0 0,-1 0 32 0 0,-10 11-19 0 0,1 1-1 0 0,1 0 1 0 0,0 0-1 0 0,1 1 0 0 0,0 0 1 0 0,1 1-1 0 0,1 0 1 0 0,0 0-1 0 0,1 0 1 0 0,0 0-1 0 0,2 1 1 0 0,-1 0-1 0 0,2 0 1 0 0,0 0-1 0 0,1 0 1 0 0,1 0-1 0 0,1 9 20 0 0,0-18 100 0 0,-1-1-1 0 0,1 0 1 0 0,0 0 0 0 0,1 0-1 0 0,-1-1 1 0 0,1 1-1 0 0,0 0 1 0 0,1-1 0 0 0,-1 1-1 0 0,1-1 1 0 0,1 1-1 0 0,-1-1 1 0 0,0 0 0 0 0,1-1-1 0 0,0 1 1 0 0,0-1-1 0 0,1 1 1 0 0,-1-1 0 0 0,1 0-1 0 0,0-1 1 0 0,0 1 0 0 0,0-1-1 0 0,0 0 1 0 0,1-1-1 0 0,0 1 1 0 0,-1-1 0 0 0,1 0-1 0 0,0 0 1 0 0,0-1-1 0 0,0 1 1 0 0,0-1 0 0 0,0-1-1 0 0,0 1 1 0 0,0-1 0 0 0,0 0-1 0 0,0-1 1 0 0,0 1-1 0 0,0-1 1 0 0,0 0 0 0 0,0-1-1 0 0,0 1 1 0 0,0-1-1 0 0,-1 0 1 0 0,1-1 0 0 0,-1 1-1 0 0,1-1 1 0 0,-1-1-1 0 0,0 1 1 0 0,4-3-100 0 0,4-7 19 0 0,-1-1 0 0 0,0 0 0 0 0,-1-1 0 0 0,0 0 0 0 0,-1 0 0 0 0,-1-1 0 0 0,-1 0 0 0 0,0-1 0 0 0,-1 0 0 0 0,-1 0 0 0 0,0-1 0 0 0,-1 1 0 0 0,-1-1 0 0 0,-1 0 0 0 0,-1-1 0 0 0,0 1 0 0 0,-1 0 0 0 0,-2-18-19 0 0,1 35-127 0 0,0 1-187 0 0,-29 48-2357 0 0,23-32 2657 0 0,0 0 1 0 0,2 1-1 0 0,0-1 0 0 0,0 1 0 0 0,1 0 0 0 0,2 0 0 0 0,-1 0 0 0 0,2 8 14 0 0,2-20 65 0 0,0-1-1 0 0,0 1 0 0 0,0-1 0 0 0,1 1 0 0 0,-1-1 0 0 0,1 0 0 0 0,0 0 0 0 0,1 0 0 0 0,-1 0 0 0 0,1-1 0 0 0,-1 1 0 0 0,1-1 1 0 0,0 0-1 0 0,0 0 0 0 0,1 0 0 0 0,-1-1 0 0 0,0 1 0 0 0,1-1 0 0 0,0 0 0 0 0,-1-1 0 0 0,1 1 0 0 0,0-1 0 0 0,0 0 1 0 0,0 0-1 0 0,0 0 0 0 0,0-1 0 0 0,0 1 0 0 0,0-1 0 0 0,0-1 0 0 0,0 1 0 0 0,0-1 0 0 0,0 0 0 0 0,0 0 0 0 0,0 0 0 0 0,0 0 1 0 0,0-1-1 0 0,-1 0 0 0 0,2-1-64 0 0,4-1 84 0 0,0-1 0 0 0,-1-1 0 0 0,0 0 0 0 0,0 0 0 0 0,-1 0 0 0 0,1-1 0 0 0,-1-1 1 0 0,-1 1-1 0 0,0-1 0 0 0,0 0 0 0 0,0-1 0 0 0,-1 0 0 0 0,0 0 0 0 0,-1 0 0 0 0,4-8-84 0 0,-1 1-26 0 0,-1 0 1 0 0,0-1-1 0 0,-1 0 0 0 0,-1 0 0 0 0,0-1 0 0 0,-1 0 0 0 0,-1 1 0 0 0,-1-1 0 0 0,-1 0 1 0 0,0-17 25 0 0,-2 33-62 0 0,1 1 0 0 0,-1-1 1 0 0,0 0-1 0 0,1 0 1 0 0,-1 1-1 0 0,0-1 1 0 0,0 0-1 0 0,0 1 1 0 0,0-1-1 0 0,0 1 1 0 0,0-1-1 0 0,-1 1 1 0 0,1 0-1 0 0,-1-1 0 0 0,1 1 1 0 0,0 0-1 0 0,-1 0 1 0 0,0 0-1 0 0,1 0 1 0 0,-1 0-1 0 0,0 0 1 0 0,1 1-1 0 0,-1-1 1 0 0,0 1-1 0 0,0-1 0 0 0,0 1 1 0 0,0-1-1 0 0,1 1 1 0 0,-1 0-1 0 0,0 0 1 0 0,0 0-1 0 0,0 0 1 0 0,0 0-1 0 0,0 1 1 0 0,0-1-1 0 0,1 0 1 0 0,-1 1-1 0 0,0-1 0 0 0,0 1 1 0 0,0 0-1 0 0,1 0 1 0 0,-1 0-1 0 0,0 0 1 0 0,1 0-1 0 0,-1 0 1 0 0,1 0-1 0 0,-1 0 1 0 0,1 0-1 0 0,0 1 1 0 0,0-1-1 0 0,-1 1 0 0 0,1-1 1 0 0,0 1-1 0 0,0-1 1 0 0,0 2 61 0 0,-13 11-313 0 0,1 1 1 0 0,1 1 0 0 0,1 0-1 0 0,0 0 1 0 0,1 1 0 0 0,1 0-1 0 0,0 1 1 0 0,2 0 0 0 0,0 1-1 0 0,1-1 1 0 0,0 1 0 0 0,-1 17 312 0 0,-1 77-9920 0 0,9-98 8778 0 0</inkml:trace>
  <inkml:trace contextRef="#ctx0" brushRef="#br0" timeOffset="19459.747">6453 1466 9186 0 0,'0'0'827'0'0,"0"0"-163"0"0,0 0 72 0 0,0 0 196 0 0,0 0 43 0 0,0 0-141 0 0,0 0-233 0 0,-11 32-225 0 0,-35 97-149 0 0,30-46 19 0 0,17-62-231 0 0,3 38-1370 0 0,-4-59 417 0 0,3 0-9904 0 0,-3 0 10184 0 0,1 0-1168 0 0</inkml:trace>
  <inkml:trace contextRef="#ctx0" brushRef="#br0" timeOffset="19861.424">6361 1415 4273 0 0,'0'0'785'0'0,"0"0"-250"0"0,0 0 105 0 0,0 0 249 0 0,0 0 147 0 0,0 0 32 0 0,0 0-37 0 0,0 0-52 0 0,0 0-51 0 0,0 0-92 0 0,0 0-150 0 0,0 0-170 0 0,0 0-152 0 0,28-1-123 0 0,83-1-73 0 0,-68 8 92 0 0,-42-4-222 0 0,1 0 0 0 0,0 0 0 0 0,-1 0-1 0 0,1 0 1 0 0,-1 0 0 0 0,0 0 0 0 0,0 0 0 0 0,0 0 0 0 0,0 1-1 0 0,0-1 1 0 0,0 0 0 0 0,0 1 0 0 0,-1-1 0 0 0,1 0-1 0 0,-1 1 1 0 0,0-1 0 0 0,0 1 0 0 0,0-1 0 0 0,0 1-1 0 0,0-1 1 0 0,0 0 0 0 0,-1 1 0 0 0,1-1 0 0 0,-1 1-1 0 0,1-1 1 0 0,-1 0 0 0 0,0 0 0 0 0,0 1 0 0 0,0-1 0 0 0,-1 0-1 0 0,1 0 1 0 0,0 0 0 0 0,-1 0 0 0 0,1 0 0 0 0,-1 0-1 0 0,0 0 1 0 0,1-1 0 0 0,-1 1 0 0 0,0-1 0 0 0,0 1-1 0 0,0-1 1 0 0,0 0 0 0 0,-1 1-38 0 0,-6 10 11 0 0,-10 11 65 0 0,15-20-87 0 0,1 0 0 0 0,-1 1 0 0 0,1-1 0 0 0,0 1 0 0 0,0 0 0 0 0,0 0 0 0 0,0 0 0 0 0,1 0 0 0 0,0 1 0 0 0,0-1 0 0 0,0 1 0 0 0,0 0 0 0 0,0-1 1 0 0,1 1-1 0 0,0 0 0 0 0,0 0 0 0 0,1 0 0 0 0,-1 0 0 0 0,1-1 0 0 0,0 2 11 0 0,46 25-11 0 0,-10-14 63 0 0,-36-14-29 0 0,1 0 0 0 0,0 1 0 0 0,-1-1 0 0 0,0 0 0 0 0,0 0 0 0 0,0 0-1 0 0,0 0 1 0 0,0 1 0 0 0,-1-1 0 0 0,1 0 0 0 0,-1 0 0 0 0,0 0 0 0 0,0 0 0 0 0,0 0-1 0 0,0 0 1 0 0,-1 0 0 0 0,1-1 0 0 0,-1 1 0 0 0,0 0 0 0 0,1-1 0 0 0,-1 1-1 0 0,-1-1 1 0 0,1 1 0 0 0,0-1 0 0 0,0 0 0 0 0,-1 0 0 0 0,1 0 0 0 0,-1 0 0 0 0,0-1-1 0 0,1 1 1 0 0,-1-1 0 0 0,0 0 0 0 0,-1 1-23 0 0,-1 2-253 0 0,-74 47 238 0 0,51-38-2692 0 0,1-4-3764 0 0,21-9 1758 0 0,2 0 1347 0 0</inkml:trace>
  <inkml:trace contextRef="#ctx0" brushRef="#br0" timeOffset="20123.557">6632 1470 4393 0 0,'0'0'1727'0'0,"0"0"-1159"0"0,0 0-196 0 0,0 0 488 0 0,0 0 487 0 0,0 0 92 0 0,0 0-192 0 0,0 0-256 0 0,0 0-276 0 0,0 0-203 0 0,0 0-153 0 0,0 0-142 0 0,0 30-94 0 0,-1 95-42 0 0,-17-4-55 0 0,-19-25-3743 0 0,31-90 1187 0 0,2-2-3015 0 0,3-3 2360 0 0</inkml:trace>
  <inkml:trace contextRef="#ctx0" brushRef="#br0" timeOffset="20357.635">6670 1452 4945 0 0,'0'0'1103'0'0,"0"0"-476"0"0,0 0 8 0 0,0 0 422 0 0,0 0 274 0 0,0 0 39 0 0,0 0-58 0 0,0 0-161 0 0,0 0-186 0 0,0 0-174 0 0,0 0-205 0 0,0 0-201 0 0,0 0-150 0 0,26 6-95 0 0,80 21-64 0 0,-4-20-1090 0 0,-97-7 527 0 0,17 0-2523 0 0,-7 0-3863 0 0,-11 0 1548 0 0</inkml:trace>
  <inkml:trace contextRef="#ctx0" brushRef="#br0" timeOffset="20522.604">6644 1691 3025 0 0,'0'0'1576'0'0,"0"0"104"0"0,0 0 25 0 0,0 0-161 0 0,0 0-360 0 0,0 0-328 0 0,0 0-279 0 0,0 0-257 0 0,205-7-272 0 0,-178-1-528 0 0,3 8-1105 0 0,-14-3-2664 0 0,-1-1-1952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0,'0'0'2885'0'0,"0"0"-1336"0"0,0 0-278 0 0,0 0 355 0 0,0 0 236 0 0,0 0-21 0 0,0 0-142 0 0,0 0-206 0 0,0 0-204 0 0,0 0-199 0 0,33-2-207 0 0,103-6-143 0 0,199-11 2189 0 0,-109 8-4220 0 0,-209 9 124 0 0,-9 0-2009 0 0,1 2-6826 0 0,-7 0 4481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1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6985 0 0,'0'0'938'0'0,"0"0"222"0"0,0 0 301 0 0,0 0 154 0 0,0 0-99 0 0,0 0-249 0 0,0 0-235 0 0,0 0-213 0 0,35 4-174 0 0,111 9-163 0 0,-33-19 103 0 0,78-22-643 0 0,-128 17-2414 0 0,-1-1-3564 0 0,-35 8-3903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58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0 675 7986 0 0,'0'0'170'0'0,"0"0"-240"0"0,0 0 186 0 0,0 0 568 0 0,0 0 479 0 0,0 0 210 0 0,0 0 13 0 0,0 0-163 0 0,0 0-179 0 0,0 0-169 0 0,32 6-100 0 0,99 21-86 0 0,-12-20 1001 0 0,-89-11-1409 0 0,-1-1 1 0 0,1-2-1 0 0,-1-1 0 0 0,-1-1 0 0 0,1-1 1 0 0,-2-2-1 0 0,1 0 0 0 0,-2-2 1 0 0,0-2-1 0 0,0 0 0 0 0,-2-1 0 0 0,12-11-281 0 0,-4 5 95 0 0,-1-1 0 0 0,-1-1 0 0 0,-2-2-1 0 0,0-1 1 0 0,-2 0 0 0 0,-1-3-1 0 0,-2 0 1 0 0,0-1 0 0 0,-2-1-1 0 0,0-6-94 0 0,-16 29 5 0 0,0 0 0 0 0,-1-1-1 0 0,-1 0 1 0 0,1 0-1 0 0,-2 0 1 0 0,0 0 0 0 0,0-1-1 0 0,-1 1 1 0 0,0-1-1 0 0,-1 1-4 0 0,0 7-51 0 0,0 1 0 0 0,0 0-1 0 0,-1-1 1 0 0,1 1-1 0 0,-1 0 1 0 0,1 0-1 0 0,-1-1 1 0 0,0 1-1 0 0,-1 0 1 0 0,1 0-1 0 0,0 0 1 0 0,-1 0-1 0 0,0 0 1 0 0,0 1 0 0 0,1-1-1 0 0,-2 0 1 0 0,1 1-1 0 0,0-1 1 0 0,0 1-1 0 0,-1 0 1 0 0,1 0-1 0 0,-1 0 1 0 0,0 0-1 0 0,0 0 1 0 0,0 0-1 0 0,0 1 1 0 0,0 0 0 0 0,0-1-1 0 0,0 1 1 0 0,0 0-1 0 0,0 0 1 0 0,-1 1-1 0 0,1-1 1 0 0,0 1-1 0 0,-3 0 52 0 0,0-1-126 0 0,-1 1 0 0 0,0 1 0 0 0,1-1 0 0 0,-1 1 0 0 0,0 1 0 0 0,1-1 0 0 0,-1 1 0 0 0,1 0 0 0 0,0 0-1 0 0,-1 1 1 0 0,1 0 0 0 0,1 0 0 0 0,-1 1 0 0 0,0-1 0 0 0,1 1 0 0 0,-1 0 0 0 0,1 1 0 0 0,0-1 0 0 0,1 1 0 0 0,-1 0 0 0 0,1 0 0 0 0,0 1-1 0 0,0-1 1 0 0,-1 3 126 0 0,-8 14-32 0 0,1 0-1 0 0,1 0 1 0 0,1 1-1 0 0,1 1 1 0 0,1 0-1 0 0,1 0 1 0 0,2 0-1 0 0,0 1 1 0 0,1-1-1 0 0,1 1 1 0 0,2 0 0 0 0,0 0-1 0 0,2 0 1 0 0,1 0 32 0 0,-1-15 23 0 0,0 0 0 0 0,0 0 1 0 0,2 0-1 0 0,-1-1 0 0 0,1 1 1 0 0,0-1-1 0 0,1 0 0 0 0,0 0 1 0 0,1 0-1 0 0,0-1 0 0 0,0 1 1 0 0,0-1-1 0 0,1 0 0 0 0,1 0 0 0 0,-1-1 1 0 0,1 0-1 0 0,1 0 0 0 0,-1-1 1 0 0,1 0-1 0 0,0 0 0 0 0,0-1 1 0 0,1 0-1 0 0,0 0 0 0 0,0-1 1 0 0,3 1-24 0 0,12 4 145 0 0,0-1 1 0 0,1-1-1 0 0,0-1 1 0 0,-1-2-1 0 0,2 0 1 0 0,-1-1-1 0 0,0-2 0 0 0,1-1 1 0 0,9-1-146 0 0,-21-1 79 0 0,-1 0 1 0 0,0 0-1 0 0,0-1 0 0 0,-1-1 1 0 0,1 0-1 0 0,-1-1 1 0 0,0 0-1 0 0,0-1 0 0 0,0 0 1 0 0,-1-1-1 0 0,0-1 0 0 0,0 0 1 0 0,-1 0-1 0 0,0 0 0 0 0,0-2 1 0 0,-1 1-1 0 0,0-1 1 0 0,-1 0-1 0 0,0-1 0 0 0,0 0 1 0 0,4-10-80 0 0,0 0-53 0 0,-1-2 0 0 0,0 0 0 0 0,-2 0 1 0 0,-1-1-1 0 0,0 0 0 0 0,-2 0 1 0 0,-1-1-1 0 0,-1 1 0 0 0,-1-1 1 0 0,-1 0-1 0 0,-1-2 53 0 0,-1 26-27 0 0,1-3-46 0 0,-1 1 0 0 0,1 0 0 0 0,-1-1 0 0 0,1 1 0 0 0,-1-1 0 0 0,0 1 0 0 0,0 0 0 0 0,-1-1 0 0 0,1 1 0 0 0,-1-1 0 0 0,1 1 0 0 0,-1 0 0 0 0,0 0 0 0 0,0-1 0 0 0,-1 1 0 0 0,1 0 0 0 0,-1 0 0 0 0,1 0 0 0 0,-1 0-1 0 0,0 1 1 0 0,0-1 0 0 0,-1 0 0 0 0,1 1 0 0 0,0-1 0 0 0,-1 1 0 0 0,1 0 0 0 0,-1 0 0 0 0,0 0 0 0 0,0 0 0 0 0,-2-1 73 0 0,-10 25-1890 0 0,11-12 1903 0 0,1-1 0 0 0,0 1 0 0 0,1 0-1 0 0,0 0 1 0 0,0 0 0 0 0,1 0 0 0 0,0 0 0 0 0,1 1-1 0 0,0-1 1 0 0,1 0 0 0 0,0 0 0 0 0,0 0-1 0 0,1 0 1 0 0,0 0 0 0 0,1 0 0 0 0,0 0 0 0 0,1-1-1 0 0,0 0 1 0 0,1 1 0 0 0,-1-1 0 0 0,2-1-1 0 0,-1 1 1 0 0,1-1 0 0 0,1 0 0 0 0,-1 0 0 0 0,1-1-1 0 0,1 0 1 0 0,-1 0 0 0 0,1 0 0 0 0,0-1 0 0 0,1-1-1 0 0,-1 1 1 0 0,1-1 0 0 0,0-1 0 0 0,1 0-1 0 0,6 3-12 0 0,-2-2 121 0 0,0-1 0 0 0,0 0 1 0 0,1-1-1 0 0,-1 0 0 0 0,1-1 0 0 0,0-1 0 0 0,-1 0 0 0 0,1-1 0 0 0,0-1 0 0 0,0 0 0 0 0,-1-1 0 0 0,1-1 0 0 0,-1 0 0 0 0,0 0 0 0 0,1-2 0 0 0,-2 0 0 0 0,1-1 0 0 0,0 0 0 0 0,-1-1 0 0 0,-1 0 0 0 0,1-1 0 0 0,-1 0 0 0 0,0-1 0 0 0,-1-1 0 0 0,8-7-121 0 0,-8 2 7 0 0,0 1-1 0 0,-2-2 0 0 0,1 1 0 0 0,-2-1 1 0 0,0-1-1 0 0,-1 0 0 0 0,-1 0 1 0 0,0 0-1 0 0,-1 0 0 0 0,-1-1 0 0 0,-1 0 1 0 0,0 0-1 0 0,-2 0 0 0 0,0 0 1 0 0,-1 0-1 0 0,0 0 0 0 0,-2-3-6 0 0,-33-68-475 0 0,34 87 446 0 0,0 0-1 0 0,0 0 1 0 0,0 0-1 0 0,-1 0 1 0 0,1 0-1 0 0,-1 1 1 0 0,1-1-1 0 0,-1 1 1 0 0,0-1-1 0 0,1 1 1 0 0,-1 0-1 0 0,0-1 1 0 0,0 1-1 0 0,0 0 1 0 0,0 0-1 0 0,0 0 1 0 0,0 1-1 0 0,-1-1 1 0 0,1 0-1 0 0,0 1 1 0 0,0-1-1 0 0,0 1 1 0 0,-1 0-1 0 0,1 0 1 0 0,0 0-1 0 0,0 0 1 0 0,-1 0-1 0 0,1 0 1 0 0,0 1-1 0 0,0-1 1 0 0,0 1-1 0 0,-1 0 1 0 0,1-1-1 0 0,0 1 1 0 0,0 0-1 0 0,0 0 1 0 0,0 0-1 0 0,0 1 1 0 0,0-1-1 0 0,-1 2 30 0 0,-6 7-18 0 0,0 1 1 0 0,0 0-1 0 0,2 0 1 0 0,-1 1-1 0 0,2 0 0 0 0,-1 1 1 0 0,2 0-1 0 0,-1-1 0 0 0,2 2 1 0 0,0-1-1 0 0,0 0 0 0 0,1 1 1 0 0,1 0-1 0 0,1 0 1 0 0,-1-1-1 0 0,2 1 0 0 0,0 0 1 0 0,2 6 17 0 0,-3 7-10 0 0,1 1 0 0 0,1-1 0 0 0,2 0 1 0 0,1 0-1 0 0,1-1 0 0 0,1 1 0 0 0,1-1 0 0 0,2 0 1 0 0,8 17 9 0 0,64 94-363 0 0,-4-65-3271 0 0,-47-58-515 0 0,-9-10-2067 0 0,-13-3 1983 0 0</inkml:trace>
  <inkml:trace contextRef="#ctx0" brushRef="#br0" timeOffset="246.944">2292 432 8602 0 0,'0'0'903'0'0,"0"0"-313"0"0,0 0 276 0 0,0 0 357 0 0,0 0 167 0 0,0 0-70 0 0,0 0-245 0 0,-2 34-295 0 0,-5 109-272 0 0,2 80-200 0 0,11-178-1241 0 0,4-20-4319 0 0,-3-24-2578 0 0,-5-1 4280 0 0</inkml:trace>
  <inkml:trace contextRef="#ctx0" brushRef="#br0" timeOffset="667.605">2189 472 6201 0 0,'0'0'551'0'0,"0"0"-280"0"0,0 0 52 0 0,0 0 346 0 0,0 0 277 0 0,0 0 139 0 0,0 0 33 0 0,0 0-47 0 0,0 0-131 0 0,0 0-157 0 0,0 0-127 0 0,0 0-81 0 0,34-5-54 0 0,104-14-66 0 0,-56 14 446 0 0,-81 4-888 0 0,0 1-1 0 0,1 0 1 0 0,-1 0-1 0 0,1-1 1 0 0,-1 1-1 0 0,0 0 1 0 0,1 0-1 0 0,-1 1 1 0 0,1-1-1 0 0,-1 0 1 0 0,0 0-1 0 0,1 1 1 0 0,-1-1-1 0 0,1 1 0 0 0,-1-1 1 0 0,0 1-1 0 0,0-1 1 0 0,1 1-1 0 0,-1 0 1 0 0,0 0-1 0 0,0 0 1 0 0,0 0-1 0 0,0 0 1 0 0,0 0-1 0 0,0 0 1 0 0,0 0-1 0 0,0 0 1 0 0,0 0-1 0 0,-1 0 1 0 0,1 0-1 0 0,0 1 1 0 0,-1-1-1 0 0,1 0 1 0 0,-1 1-1 0 0,1-1 1 0 0,-1 0-1 0 0,0 1 0 0 0,1-1 1 0 0,-1 1-1 0 0,0-1 1 0 0,0 0-1 0 0,0 1 1 0 0,0-1-1 0 0,0 1 1 0 0,0-1-1 0 0,-1 0 1 0 0,1 1-1 0 0,0-1 1 0 0,-1 0-1 0 0,1 1 1 0 0,-1-1-1 0 0,0 0 1 0 0,1 1-1 0 0,-2 0-12 0 0,-41 69 82 0 0,25-47-112 0 0,8-13-22 0 0,0 0 1 0 0,2 1 0 0 0,-1 0-1 0 0,2 0 1 0 0,-1 1 0 0 0,2 0-1 0 0,0 0 1 0 0,-1 3 51 0 0,8-12-17 0 0,-1-1 0 0 0,1 1 0 0 0,-1-1 0 0 0,1 1 0 0 0,0-1 0 0 0,1 0 0 0 0,-1 1 0 0 0,1-1 0 0 0,-1 0 0 0 0,1 0 0 0 0,0 0 0 0 0,0 0 0 0 0,0 0 0 0 0,0 0 1 0 0,1-1-1 0 0,-1 1 0 0 0,1-1 0 0 0,0 0 0 0 0,-1 0 0 0 0,1 0 0 0 0,0 0 0 0 0,0 0 0 0 0,0 0 0 0 0,1-1 0 0 0,-1 1 0 0 0,0-1 0 0 0,1 0 0 0 0,-1 0 0 0 0,0 0 0 0 0,1-1 0 0 0,-1 1 0 0 0,1-1 0 0 0,0 0 17 0 0,35 17 9 0 0,-36-16 29 0 0,-1 0-1 0 0,1 0 0 0 0,-1 0 0 0 0,1 0 1 0 0,-1 1-1 0 0,1-1 0 0 0,-1 1 0 0 0,0 0 1 0 0,0-1-1 0 0,0 1 0 0 0,0 0 1 0 0,0 0-1 0 0,0 0 0 0 0,0 1 0 0 0,-1-1 1 0 0,1 0-1 0 0,-1 1 0 0 0,1-1 1 0 0,-1 1-1 0 0,0-1 0 0 0,0 1 0 0 0,0 0 1 0 0,-1-1-1 0 0,1 1 0 0 0,0 0 0 0 0,-1 0 1 0 0,0-1-1 0 0,0 1 0 0 0,0 0 1 0 0,0 0-1 0 0,0 0 0 0 0,0-1 0 0 0,-1 1 1 0 0,0 0-1 0 0,1 0 0 0 0,-1-1 1 0 0,0 1-1 0 0,0 0 0 0 0,0-1 0 0 0,-1 1 1 0 0,1-1-1 0 0,-2 2-37 0 0,-4 5 62 0 0,-1-1 0 0 0,0 1 0 0 0,0-2 0 0 0,-1 1 0 0 0,0-1 0 0 0,-1 0 0 0 0,0-1 0 0 0,0 0 0 0 0,0-1 0 0 0,0 0 0 0 0,-9 3-62 0 0,-75 10-3920 0 0,78-32-7046 0 0,15 9 6774 0 0</inkml:trace>
  <inkml:trace contextRef="#ctx0" brushRef="#br0" timeOffset="986.241">2767 490 7930 0 0,'0'0'1512'0'0,"0"0"-129"0"0,0 0 104 0 0,0 0 104 0 0,0 0-79 0 0,0 0-262 0 0,0 0-258 0 0,0 0-197 0 0,0 0-114 0 0,0 0-88 0 0,0 0-87 0 0,0 0-84 0 0,-6 30-113 0 0,-19 91-77 0 0,18-86-281 0 0,1 1 0 0 0,3-1 0 0 0,0 1 0 0 0,3-1 0 0 0,1 10 49 0 0,0 16-1242 0 0,2-44-343 0 0,-1-11-2324 0 0,-1 1-6476 0 0,-1-7 6556 0 0</inkml:trace>
  <inkml:trace contextRef="#ctx0" brushRef="#br0" timeOffset="1232.629">2719 494 3593 0 0,'0'0'1317'0'0,"0"0"-139"0"0,0 0 141 0 0,0 0 291 0 0,0 0 103 0 0,0 0-70 0 0,0 0-138 0 0,0 0-205 0 0,0 0-199 0 0,0 0-167 0 0,0 0-143 0 0,33-3-144 0 0,102-10-153 0 0,-66 6-228 0 0,26-1 340 0 0,-32 6-3946 0 0,-67 13-7429 0 0,0-7 4861 0 0</inkml:trace>
  <inkml:trace contextRef="#ctx0" brushRef="#br0" timeOffset="1399.911">2791 752 3745 0 0,'0'0'1744'0'0,"0"0"177"0"0,0 0 103 0 0,0 0-104 0 0,0 0-271 0 0,0 0-249 0 0,0 0-224 0 0,0 0-303 0 0,0 0-297 0 0,0 0-232 0 0,210-11-192 0 0,-184 7-144 0 0,-1 0-168 0 0,-4 1-304 0 0,1-1-609 0 0,0-3-1215 0 0,-8 7-2305 0 0,-4-8-4361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5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259 380 3793 0 0,'0'0'2799'0'0,"0"0"-1635"0"0,0 0-474 0 0,0 0 191 0 0,0 0 250 0 0,0 0 132 0 0,0 0-41 0 0,36-5-158 0 0,113-15-198 0 0,87 5 1369 0 0,9 20-2216 0 0,-145 19-6145 0 0,-78-13-1534 0 0,-15-8 4319 0 0</inkml:trace>
  <inkml:trace contextRef="#ctx0" brushRef="#br0" timeOffset="263.659">1 707 8506 0 0,'0'0'-404'0'0,"0"0"-35"0"0,0 0 534 0 0,0 0 683 0 0,0 0 335 0 0,32-2 86 0 0,107-6-90 0 0,112-19 1839 0 0,174-10-1638 0 0,-374 35-1615 0 0,34-2-1454 0 0,-29 3-5309 0 0,-48 1 3187 0 0,0-3 679 0 0</inkml:trace>
  <inkml:trace contextRef="#ctx0" brushRef="#br0" timeOffset="633.086">699 0 3201 0 0,'0'0'1228'0'0,"0"0"16"0"0,0 0 157 0 0,0 0 162 0 0,0 0 13 0 0,0 0-163 0 0,0 0-284 0 0,0 0-349 0 0,0 0-273 0 0,0 0-194 0 0,0 0-104 0 0,0 0-39 0 0,0 0 10 0 0,-8 11 36 0 0,-21 34 37 0 0,27-42-209 0 0,1 1 0 0 0,0 0 0 0 0,1 0 0 0 0,-1 0 0 0 0,0 0-1 0 0,1 0 1 0 0,0 0 0 0 0,0 0 0 0 0,0 0 0 0 0,1 0 0 0 0,-1 0 0 0 0,1 0-1 0 0,0 0 1 0 0,0 0 0 0 0,0 0 0 0 0,1 0 0 0 0,-1-1 0 0 0,1 1 0 0 0,0 0-1 0 0,0-1 1 0 0,0 0 0 0 0,1 1 0 0 0,-1-1 0 0 0,1 0 0 0 0,0 0 0 0 0,-1 0 0 0 0,1-1-1 0 0,1 1 1 0 0,-1-1 0 0 0,1 1-44 0 0,0 1 49 0 0,14 10 108 0 0,1 0 0 0 0,1-2 1 0 0,0 0-1 0 0,1-1 1 0 0,0-1-1 0 0,1-1 0 0 0,-1-1 1 0 0,2 0-1 0 0,-1-2 1 0 0,23 3-158 0 0,24 10 151 0 0,-32-8-101 0 0,-13-6-25 0 0,0 2 1 0 0,-1 1-1 0 0,0 1 1 0 0,0 1-1 0 0,-1 1 1 0 0,0 1-1 0 0,4 4-25 0 0,-22-12 14 0 0,0 0 0 0 0,-1 0 1 0 0,1 1-1 0 0,-1-1 0 0 0,0 1 0 0 0,0 0 0 0 0,0 0 0 0 0,-1 0 0 0 0,0 0 0 0 0,0 1 0 0 0,0-1 0 0 0,0 0 0 0 0,-1 1 0 0 0,0 0 0 0 0,0-1 1 0 0,-1 1-1 0 0,1-1 0 0 0,-1 1 0 0 0,-1 0 0 0 0,1-1 0 0 0,-1 1 0 0 0,0 0 0 0 0,0-1 0 0 0,0 1 0 0 0,-1-1 0 0 0,0 0 0 0 0,0 1 0 0 0,0-1 0 0 0,-1 0 1 0 0,0 0-1 0 0,0 0 0 0 0,0-1 0 0 0,0 1 0 0 0,-1-1 0 0 0,0 0 0 0 0,0 1 0 0 0,0-2 0 0 0,-5 5-14 0 0,-30 29-109 0 0,-3 0 0 0 0,-1-3 0 0 0,-1-2 0 0 0,-2-1 0 0 0,-30 13 109 0 0,-43 31-6135 0 0,108-67 1201 0 0,4-1-2688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1084 402 0 0 0,'0'0'1015'0'0,"0"0"457"0"0,0 0 26 0 0,0 0-122 0 0,0 0-74 0 0,0 0-102 0 0,0 0-117 0 0,-7-6 1983 0 0,-19 39-1498 0 0,6-2-1134 0 0,1 1 0 0 0,2 0 0 0 0,2 2 0 0 0,-11 31-434 0 0,-12 25 279 0 0,1-14-235 0 0,-4-1 0 0 0,-49 67-44 0 0,0-6-153 0 0,300-438 2392 0 0,-73 4-1363 0 0,-93 188-161 0 0,-44 109-718 0 0,0 0 0 0 0,1 0 1 0 0,-1 0-1 0 0,1 0 0 0 0,-1 0 0 0 0,1 0 0 0 0,-1 0 0 0 0,1 0 0 0 0,0 0 1 0 0,-1 0-1 0 0,1 1 0 0 0,0-1 0 0 0,0 0 0 0 0,0 0 0 0 0,0 1 0 0 0,0-1 1 0 0,0 0-1 0 0,0 1 0 0 0,0-1 0 0 0,0 1 0 0 0,0-1 0 0 0,0 1 0 0 0,0-1 1 0 0,0 1-1 0 0,0 0 0 0 0,0 0 0 0 0,0 0 0 0 0,0-1 0 0 0,0 1 0 0 0,1 0 1 0 0,-1 0-1 0 0,0 1 0 0 0,0-1 0 0 0,0 0 0 0 0,0 0 0 0 0,0 0 0 0 0,0 1 1 0 0,0-1-1 0 0,0 1 0 0 0,0-1 0 0 0,0 1 0 0 0,0-1 0 0 0,0 1 0 0 0,0-1 1 0 0,0 1-1 0 0,0 0 0 0 0,0 0 0 0 0,0-1 0 0 0,0 1 3 0 0,8 14 55 0 0,-1 1 0 0 0,0 0 0 0 0,-1 0 0 0 0,-1 1 0 0 0,0-1 0 0 0,-1 1 0 0 0,-1 1 0 0 0,-1-1 0 0 0,2 16-55 0 0,6 243 333 0 0,-12-192-339 0 0,3-82 5 0 0,-1 0 1 0 0,0 0 0 0 0,1 0-1 0 0,0 0 1 0 0,-1 0 0 0 0,1 0-1 0 0,0-1 1 0 0,0 1 0 0 0,0-1-1 0 0,0 1 1 0 0,0-1 0 0 0,0 0-1 0 0,0 0 1 0 0,1 0-1 0 0,-1 0 1 0 0,0 0 0 0 0,1 0-1 0 0,-1-1 1 0 0,0 1 0 0 0,1-1-1 0 0,-1 1 1 0 0,1-1 0 0 0,-1 0-1 0 0,1 0 1 0 0,-1 0 0 0 0,1-1-1 0 0,-1 1 1 0 0,1 0 0 0 0,-1-1-1 0 0,0 0 1 0 0,1 1 0 0 0,-1-1-1 0 0,0 0 1 0 0,1 0 0 0 0,-1 0-1 0 0,0-1 1 0 0,0 1 0 0 0,0 0-1 0 0,2-2 1 0 0,14-14 45 0 0,0 0 0 0 0,0-1 0 0 0,-2-1 0 0 0,0 0-1 0 0,-1-2 1 0 0,-2 1 0 0 0,0-2 0 0 0,-1 0 0 0 0,-1 0 0 0 0,7-20-45 0 0,14-22 38 0 0,116-232-45 0 0,-116 244-107 0 0,-30 85-360 0 0,-48 278 1022 0 0,62-66-38 0 0,-1 12 54 0 0,-15-263-1502 0 0,-2-24-4818 0 0,3 11-4414 0 0,0 11 5492 0 0</inkml:trace>
  <inkml:trace contextRef="#ctx0" brushRef="#br0" timeOffset="1045.413">2161 535 0 0 0,'0'0'992'0'0,"0"0"633"0"0,0 0 390 0 0,0 0 129 0 0,0 0-102 0 0,0 0-311 0 0,0 0-383 0 0,0 0-310 0 0,0 0-255 0 0,0 0-178 0 0,0 0-109 0 0,0 0-80 0 0,-10 10-22 0 0,-105 117 766 0 0,21-5-681 0 0,-99 97-479 0 0,104-112-27 0 0,90-106 37 0 0,-1 0 1 0 0,1 1-1 0 0,0-1 1 0 0,-1 0-1 0 0,1 0 1 0 0,0 1-1 0 0,0-1 1 0 0,0 0-1 0 0,0 0 1 0 0,0 0-1 0 0,0 0 1 0 0,0 0-1 0 0,1-1 1 0 0,-1 1-1 0 0,0 0 1 0 0,0 0-1 0 0,1-1 1 0 0,-1 1-1 0 0,0-1 1 0 0,1 1-1 0 0,-1-1 1 0 0,1 1-1 0 0,-1-1 0 0 0,1 0 1 0 0,-1 0-1 0 0,0 0 1 0 0,1 0-1 0 0,-1 0 1 0 0,1 0-1 0 0,-1 0 1 0 0,1 0-1 0 0,-1-1 1 0 0,1 1-1 0 0,-1 0 1 0 0,2-1-11 0 0,51-3 374 0 0,0-1 0 0 0,-1-3 1 0 0,1-3-1 0 0,1-2-374 0 0,146-24 342 0 0,-74 30 169 0 0,-127 7-391 0 0,0 0 60 0 0,0 0 74 0 0,-21 4 948 0 0,17-3-1157 0 0,-1-1 0 0 0,0 1 1 0 0,0-1-1 0 0,1 0 0 0 0,-1-1 0 0 0,0 1 0 0 0,1-1 1 0 0,-1 0-1 0 0,1 0 0 0 0,-1-1 0 0 0,1 1 1 0 0,-1-1-1 0 0,1 0 0 0 0,0 0 0 0 0,0 0 0 0 0,0-1 1 0 0,0 1-1 0 0,0-1 0 0 0,0 0 0 0 0,1 0 0 0 0,-1-1 1 0 0,1 1-1 0 0,0-1 0 0 0,0 1 0 0 0,0-1 1 0 0,1 0-1 0 0,-1 0 0 0 0,1 0 0 0 0,0-1 0 0 0,0 1 1 0 0,0-1-46 0 0,-8-30 100 0 0,1-1 1 0 0,1 0 0 0 0,2 0 0 0 0,2-1-1 0 0,1 0 1 0 0,2 1 0 0 0,2-18-101 0 0,-2-24 8 0 0,-12-47-579 0 0,-1 100-672 0 0,7 21-1561 0 0,-1 2-3284 0 0,6 3 701 0 0,2 2-2349 0 0</inkml:trace>
  <inkml:trace contextRef="#ctx0" brushRef="#br0" timeOffset="1783.822">2780 402 0 0 0,'0'0'652'0'0,"0"0"844"0"0,0 0 322 0 0,0 0 28 0 0,0 0-112 0 0,0 0-171 0 0,0 0-143 0 0,0 0-130 0 0,0 0-69 0 0,0 0-73 0 0,0 0-118 0 0,2-2-119 0 0,7-8-142 0 0,-7 8-113 0 0,-2 2-97 0 0,0 0-79 0 0,0 0-94 0 0,0 0-64 0 0,0 0-47 0 0,0 0-55 0 0,0 0-18 0 0,0 0-34 0 0,0 0-36 0 0,0 0-24 0 0,0 29 811 0 0,-3-9-780 0 0,0-1 0 0 0,-1 1 0 0 0,-1-1 0 0 0,-1 0 0 0 0,-1 0 0 0 0,0-1 1 0 0,-2 0-1 0 0,0 0 0 0 0,-1-1 0 0 0,-10 15-139 0 0,-26 52 78 0 0,-36 94-60 0 0,68-93-104 0 0,16-82 89 0 0,-1 1 1 0 0,1-2-1 0 0,-1 1 0 0 0,1 0 1 0 0,0 0-1 0 0,0 0 0 0 0,1-1 0 0 0,-1 1 1 0 0,0-1-1 0 0,1 0 0 0 0,0 0 0 0 0,-1 0 1 0 0,1 0-1 0 0,0 0 0 0 0,0-1 0 0 0,0 1 1 0 0,0-1-1 0 0,0 1 0 0 0,1-1 0 0 0,-1 0 1 0 0,0-1-1 0 0,0 1 0 0 0,1 0 0 0 0,-1-1 1 0 0,1 0-1 0 0,0 0-3 0 0,-1 1 19 0 0,113 3 559 0 0,31-41-40 0 0,-85 4-2439 0 0,-57 17-2123 0 0,-6 5-1816 0 0,1 5 506 0 0,0 2-1513 0 0</inkml:trace>
  <inkml:trace contextRef="#ctx0" brushRef="#br0" timeOffset="2031.996">2380 686 6361 0 0,'0'0'1461'0'0,"0"0"-580"0"0,0 0 1 0 0,0 0 425 0 0,0 0 217 0 0,0 0-49 0 0,0 0-215 0 0,0 0-244 0 0,38 5-183 0 0,120 17-163 0 0,29-20 556 0 0,107-43-1570 0 0,-170 17-7774 0 0,-102 19-1900 0 0</inkml:trace>
  <inkml:trace contextRef="#ctx0" brushRef="#br0" timeOffset="3235.875">3651 325 3049 0 0,'0'0'1357'0'0,"0"0"-164"0"0,0 0-8 0 0,0 0 77 0 0,0 0 67 0 0,0 0 26 0 0,0 0-61 0 0,0 0-166 0 0,0 0-136 0 0,0 0-146 0 0,0 0-123 0 0,0 0-87 0 0,-6 37-107 0 0,-16 119-49 0 0,15 38 895 0 0,7-144-1330 0 0,2 0 0 0 0,2 0 0 0 0,3-1 0 0 0,12 49-45 0 0,-16-77-221 0 0,7 17-3548 0 0,-9-37 1593 0 0,-1-1-886 0 0,0-1-1278 0 0,0-2-1005 0 0</inkml:trace>
  <inkml:trace contextRef="#ctx0" brushRef="#br0" timeOffset="3735.914">3426 388 5689 0 0,'0'0'912'0'0,"0"0"2"0"0,0 0 153 0 0,0 0 154 0 0,0 0 49 0 0,0 0-90 0 0,0 0-166 0 0,0 0-183 0 0,36-15-158 0 0,113-41-139 0 0,-40 36 236 0 0,62 18 355 0 0,-158 2-1058 0 0,1 1 1 0 0,-1-1-1 0 0,0 2 1 0 0,0 0-1 0 0,0 1 1 0 0,0 0-1 0 0,0 0 1 0 0,-1 2 0 0 0,0 0-1 0 0,1 0 1 0 0,-2 1-1 0 0,1 0 1 0 0,-1 1-1 0 0,2 1-67 0 0,-12-7 6 0 0,0 0 1 0 0,0 1-1 0 0,0-1 0 0 0,0 0 0 0 0,0 0 1 0 0,0 1-1 0 0,0-1 0 0 0,0 0 0 0 0,0 1 0 0 0,0-1 1 0 0,-1 1-1 0 0,1-1 0 0 0,-1 1 0 0 0,1-1 1 0 0,-1 1-1 0 0,1-1 0 0 0,-1 1 0 0 0,0 0 1 0 0,0-1-1 0 0,0 1 0 0 0,0-1 0 0 0,0 1 0 0 0,0 0 1 0 0,0-1-1 0 0,-1 1 0 0 0,1-1 0 0 0,-1 1 1 0 0,1 0-1 0 0,-1-1 0 0 0,1 1 0 0 0,-1-1 0 0 0,0 0 1 0 0,0 1-1 0 0,0-1 0 0 0,0 0 0 0 0,0 1 1 0 0,0-1-1 0 0,0 0 0 0 0,-1 1-6 0 0,-52 43-35 0 0,-167 84-477 0 0,209-124 515 0 0,1 1 1 0 0,-1 1-1 0 0,1 0 0 0 0,0 0 1 0 0,1 1-1 0 0,0 0 0 0 0,0 1 1 0 0,1 0-1 0 0,0 1 0 0 0,0 0 1 0 0,1 0-1 0 0,-4 8-3 0 0,10-13 11 0 0,0 1 0 0 0,0-1 0 0 0,1 0 0 0 0,0 0 0 0 0,0 1 0 0 0,1-1 0 0 0,-1 0-1 0 0,1 1 1 0 0,0-1 0 0 0,0 1 0 0 0,1-1 0 0 0,0 0 0 0 0,0 1 0 0 0,0-1 0 0 0,1 0 0 0 0,-1 0 0 0 0,1 0 0 0 0,0 0 0 0 0,1 0-1 0 0,-1 0 1 0 0,1 0 0 0 0,0-1 0 0 0,0 1 0 0 0,1-1 0 0 0,-1 0 0 0 0,1 0 0 0 0,0 0-11 0 0,186 172 2874 0 0,-184-171-2781 0 0,-1 0 1 0 0,1-1-1 0 0,1 0 0 0 0,-1-1 1 0 0,1 1-1 0 0,-1-1 1 0 0,1 0-1 0 0,0-1 0 0 0,0 0 1 0 0,1 0-1 0 0,-1 0 1 0 0,0-1-1 0 0,6 0-93 0 0,55-23-4035 0 0,-51 12 437 0 0,-7 5-1260 0 0,-4-2-4915 0 0</inkml:trace>
  <inkml:trace contextRef="#ctx0" brushRef="#br0" timeOffset="4336.404">4308 833 4817 0 0,'0'0'2060'0'0,"0"0"-765"0"0,0 0-198 0 0,0 0 190 0 0,0 0 160 0 0,0 0-79 0 0,0 0-268 0 0,0 0-337 0 0,0 0-280 0 0,0 0-161 0 0,0 0-115 0 0,0 0-80 0 0,-15 30-48 0 0,-44 93-42 0 0,16-32-30 0 0,11-23-281 0 0,32-67 309 0 0,0-1 38 0 0,0 0 73 0 0,1-18 526 0 0,13-15-383 0 0,1 1 1 0 0,2 1 0 0 0,2 0 0 0 0,0 1-1 0 0,14-14-288 0 0,-19 24 167 0 0,27-37 293 0 0,2 2-1 0 0,2 2 1 0 0,52-46-461 0 0,-51 68 63 0 0,-43 54-199 0 0,-5 282-212 0 0,35-177 373 0 0,-33-127 91 0 0,-32-6 501 0 0,-105-86-436 0 0,29 14-2434 0 0,66 56-950 0 0,13 9-5413 0 0,20 8 2023 0 0</inkml:trace>
  <inkml:trace contextRef="#ctx0" brushRef="#br0" timeOffset="4799.02">4496 159 2569 0 0,'0'0'2367'0'0,"0"0"-784"0"0,0 0-228 0 0,0 0 18 0 0,0 0-3 0 0,0 0-24 0 0,0 0-90 0 0,0 0-153 0 0,0 0-218 0 0,0 0-171 0 0,0 0-119 0 0,0 0-87 0 0,0 0-43 0 0,20-11-53 0 0,68-37-48 0 0,-3 27 454 0 0,-3 21-343 0 0,-84 41-38 0 0,-29-4-168 0 0,27-33-250 0 0,-1 0 0 0 0,1 0 0 0 0,0 0-1 0 0,0 1 1 0 0,1-1 0 0 0,0 1 0 0 0,-1 0-1 0 0,2 0 1 0 0,-1 0 0 0 0,0 0 0 0 0,1 1-1 0 0,0-1 1 0 0,1 1 0 0 0,-1-1 0 0 0,1 1-1 0 0,0 0 1 0 0,0 1-19 0 0,3-4 39 0 0,0 0 1 0 0,1 0-1 0 0,-1 0 1 0 0,1 0-1 0 0,0 0 0 0 0,0 0 1 0 0,0-1-1 0 0,0 1 1 0 0,0-1-1 0 0,0 0 1 0 0,1 0-1 0 0,-1 0 0 0 0,1 0 1 0 0,-1-1-1 0 0,1 0 1 0 0,0 1-1 0 0,0-1 0 0 0,0-1 1 0 0,-1 1-1 0 0,1 0 1 0 0,0-1-1 0 0,1 0-39 0 0,87 5 2097 0 0,-52-5-5139 0 0,-6-1-7862 0 0,-31 1 1303 0 0</inkml:trace>
  <inkml:trace contextRef="#ctx0" brushRef="#br0" timeOffset="6452.076">569 1511 0 0 0,'0'0'289'0'0,"0"0"-59"0"0,0 0-273 0 0,0 0-76 0 0,0 0 201 0 0,0 0 347 0 0,0 0 342 0 0,0 0 219 0 0,0 0 39 0 0,0 0-69 0 0,0 0-83 0 0,0 0-61 0 0,0 0-28 0 0,18-4-35 0 0,89-18 644 0 0,238 2 4310 0 0,-143 10-4764 0 0,852-49 1802 0 0,-461 23-2070 0 0,271-12 217 0 0,208 33 498 0 0,-857 15-1106 0 0,348-15 923 0 0,53-29 33 0 0,-32 18-765 0 0,-13-7-322 0 0,-229 4-388 0 0,-123 10-1907 0 0,-183 17 865 0 0,9-2-2417 0 0,-16-1-4051 0 0,-15 2-2122 0 0</inkml:trace>
  <inkml:trace contextRef="#ctx0" brushRef="#br0" timeOffset="7620.492">1243 1871 2681 0 0,'0'0'497'0'0,"0"0"-280"0"0,0 0-18 0 0,0 0 228 0 0,0 0 332 0 0,0 0 289 0 0,0 0 152 0 0,0 0-16 0 0,0 0-121 0 0,0 0-153 0 0,0 0-85 0 0,0 0-83 0 0,-9 35-55 0 0,-25 107-7 0 0,10-9 1036 0 0,7-24-1405 0 0,5 1 1 0 0,5 0-1 0 0,5 35-311 0 0,2-139 587 0 0,1 18-3887 0 0,7-38-4866 0 0,-6 6 5003 0 0,0 1 1436 0 0</inkml:trace>
  <inkml:trace contextRef="#ctx0" brushRef="#br0" timeOffset="7863.772">819 2019 2192 0 0,'0'0'211'0'0,"0"0"348"0"0,0 0 696 0 0,0 0 409 0 0,0 0 75 0 0,0 0-108 0 0,0 0-168 0 0,0 0-141 0 0,0 0-100 0 0,37-5-106 0 0,116-16-124 0 0,86-12 1726 0 0,64 18-2662 0 0,-301 15-189 0 0,0 0 1 0 0,0 0-1 0 0,0 0 0 0 0,0 0 1 0 0,0 1-1 0 0,0-1 0 0 0,0 1 1 0 0,0-1-1 0 0,0 1 0 0 0,0 0 1 0 0,0 0-1 0 0,-1 0 0 0 0,1 0 1 0 0,0 0-1 0 0,0 0 1 0 0,-1 0-1 0 0,1 0 0 0 0,-1 1 1 0 0,1-1-1 0 0,-1 1 0 0 0,0-1 1 0 0,1 1-1 0 0,-1 0 0 0 0,0-1 1 0 0,0 2 132 0 0,0-2-409 0 0,0 1 1 0 0,-1 0-1 0 0,1 0 1 0 0,-1 0 0 0 0,0 0-1 0 0,1 0 1 0 0,-1 0-1 0 0,0 0 1 0 0,0 0-1 0 0,0 0 1 0 0,-1 0 0 0 0,1 0-1 0 0,0 0 1 0 0,-1 0-1 0 0,1 0 1 0 0,-1-1-1 0 0,1 1 1 0 0,-1 0 0 0 0,0 0-1 0 0,0 0 1 0 0,0-1-1 0 0,0 1 1 0 0,0 0-1 0 0,0-1 1 0 0,-2 2 408 0 0,-6 7-3810 0 0,4-2 3007 0 0</inkml:trace>
  <inkml:trace contextRef="#ctx0" brushRef="#br0" timeOffset="8113.849">652 2678 7330 0 0,'0'0'730'0'0,"0"0"173"0"0,0 0 335 0 0,0 0 260 0 0,38-12 36 0 0,126-37-192 0 0,35 0 1520 0 0,-109 33-2695 0 0,1 5-1 0 0,0 4 1 0 0,79 3-167 0 0,-134 7-2438 0 0,-25 0-863 0 0,0 2-3397 0 0,-8-5 1198 0 0</inkml:trace>
  <inkml:trace contextRef="#ctx0" brushRef="#br0" timeOffset="8484.758">917 1731 2040 0 0,'0'0'966'0'0,"0"0"134"0"0,0 0 414 0 0,0 0 390 0 0,0 0 77 0 0,0 0-186 0 0,0 0-210 0 0,0 0-254 0 0,0 0-254 0 0,33 0-232 0 0,108 0-183 0 0,195-14 1050 0 0,-222 17-3032 0 0,-76 1-1929 0 0,-1 3-3893 0 0,-24-3 341 0 0</inkml:trace>
  <inkml:trace contextRef="#ctx0" brushRef="#br0" timeOffset="9107.749">1819 2394 8106 0 0,'0'0'947'0'0,"0"0"-447"0"0,0 0-114 0 0,0 0 159 0 0,0 0 168 0 0,0 0 38 0 0,0 0-52 0 0,0 0-149 0 0,0 0-164 0 0,0 0-126 0 0,0 0-97 0 0,-20 33-70 0 0,-61 100-16 0 0,-6 7 213 0 0,79-126-301 0 0,1-3 689 0 0,11-22 112 0 0,14-25-265 0 0,2-1-1 0 0,2 2 1 0 0,1 1-1 0 0,13-14-524 0 0,-20 26 96 0 0,12-15-16 0 0,2 1 0 0 0,0 1 0 0 0,3 2-1 0 0,22-17-79 0 0,-4 12 11 0 0,6 16-259 0 0,-38 67 9 0 0,-8 101 386 0 0,7 20-73 0 0,-20-164 10 0 0,0-1-1 0 0,0 0 0 0 0,0 0 1 0 0,-1 0-1 0 0,1 0 0 0 0,0 0 1 0 0,-1-1-1 0 0,1 1 0 0 0,-1-1 1 0 0,1 1-1 0 0,0-1 0 0 0,-1 0 1 0 0,1 0-1 0 0,-1 0 0 0 0,1 0 1 0 0,-1-1-1 0 0,1 1 1 0 0,-1-1-1 0 0,1 1 0 0 0,0-1 1 0 0,-1 0-1 0 0,1 0 0 0 0,0 0 1 0 0,-1 0-1 0 0,1 0 0 0 0,0-1 1 0 0,0 1-1 0 0,-1-2-83 0 0,-125-67 152 0 0,18 8-3195 0 0,84 53-828 0 0,9 3-3706 0 0,11 2 1401 0 0</inkml:trace>
  <inkml:trace contextRef="#ctx0" brushRef="#br0" timeOffset="9980.51">2500 1945 7210 0 0,'0'0'1371'0'0,"0"0"-195"0"0,0 0-109 0 0,0 0-55 0 0,0 0-12 0 0,0 0-5 0 0,0 0 69 0 0,0 0-4 0 0,0 0-41 0 0,0 0-69 0 0,0 0-194 0 0,0 0-168 0 0,8 26-101 0 0,27 83-68 0 0,-5 62 589 0 0,-27-125-1066 0 0,-1 0 1 0 0,-3 0 0 0 0,-2 0-1 0 0,-5 26 58 0 0,-39 91-6700 0 0,36-143 2380 0 0,3-7-1871 0 0,8-13 6175 0 0,-4 4-3709 0 0</inkml:trace>
  <inkml:trace contextRef="#ctx0" brushRef="#br0" timeOffset="10519.246">2432 1997 5329 0 0,'0'0'1308'0'0,"0"0"-139"0"0,0 0 143 0 0,0 0 216 0 0,0 0 38 0 0,0 0-143 0 0,0 0-300 0 0,0 0-312 0 0,0 0-243 0 0,0 0-117 0 0,0 0-29 0 0,0 0-40 0 0,0 0-34 0 0,20-12-39 0 0,66-33-23 0 0,15 22 315 0 0,-72 22-438 0 0,190-1 593 0 0,-207 4-742 0 0,-1 0 1 0 0,1 1-1 0 0,-1 0 1 0 0,0 1-1 0 0,0 0 1 0 0,0 1-1 0 0,-1 1 0 0 0,1-1 1 0 0,7 7-15 0 0,-15-10 3 0 0,0 0-1 0 0,-1 0 1 0 0,1 0-1 0 0,0 1 1 0 0,-1-1 0 0 0,0 1-1 0 0,0-1 1 0 0,0 1-1 0 0,0 0 1 0 0,0-1 0 0 0,0 1-1 0 0,-1 0 1 0 0,1 0-1 0 0,-1 1 1 0 0,0-1 0 0 0,0 0-1 0 0,0 0 1 0 0,0 1 0 0 0,0-1-1 0 0,-1 0 1 0 0,0 1-1 0 0,0-1 1 0 0,0 0 0 0 0,0 1-1 0 0,0-1 1 0 0,0 0-1 0 0,-1 1 1 0 0,0-1 0 0 0,0 0-1 0 0,0 1 1 0 0,0-1-1 0 0,0 0 1 0 0,-1 0 0 0 0,1 0-1 0 0,-1 0 1 0 0,0 1-3 0 0,-12 12-54 0 0,-1 0 0 0 0,-1 0 0 0 0,0-1 0 0 0,0-1-1 0 0,-2-1 1 0 0,0-1 0 0 0,0 0 0 0 0,-1-1 0 0 0,0-1 0 0 0,-1-1 0 0 0,0-1 0 0 0,-2 0 54 0 0,13-4-9 0 0,-169 78-76 0 0,177-81 81 0 0,-1 0 1 0 0,0-1-1 0 0,0 1 1 0 0,0 0-1 0 0,0 0 0 0 0,1 0 1 0 0,-1 0-1 0 0,0 0 0 0 0,1 0 1 0 0,-1 1-1 0 0,1-1 0 0 0,-1 0 1 0 0,1 1-1 0 0,0 0 1 0 0,0-1-1 0 0,0 1 0 0 0,-1-1 1 0 0,1 1-1 0 0,1 0 0 0 0,-1 0 1 0 0,0 0-1 0 0,0 0 0 0 0,1-1 1 0 0,-1 1-1 0 0,1 0 1 0 0,0 0-1 0 0,-1 0 0 0 0,1 0 1 0 0,0 0-1 0 0,0 0 0 0 0,0 0 1 0 0,0 0-1 0 0,1 0 0 0 0,-1 0 1 0 0,1 0-1 0 0,-1 0 1 0 0,1 0-1 0 0,-1 0 0 0 0,1 0 1 0 0,0-1-1 0 0,0 1 0 0 0,0 0 1 0 0,0 0-1 0 0,1 0 4 0 0,107 153 990 0 0,-100-145-775 0 0,1-1 1 0 0,0 0 0 0 0,0-1-1 0 0,1 0 1 0 0,0-1 0 0 0,0 0 0 0 0,1 0-1 0 0,0-1 1 0 0,0-1 0 0 0,0 0-1 0 0,1-1 1 0 0,9 3-216 0 0,11-3-1158 0 0,-19-4-7482 0 0,-9 0 2384 0 0,-5 0-444 0 0</inkml:trace>
  <inkml:trace contextRef="#ctx0" brushRef="#br0" timeOffset="10781.359">3154 2287 6249 0 0,'0'0'3217'0'0,"0"0"-1895"0"0,0 0-678 0 0,0 0 248 0 0,0 0 399 0 0,0 0 247 0 0,0 0-26 0 0,0 0-296 0 0,0 0-325 0 0,0 0-210 0 0,0 0-142 0 0,0 0-121 0 0,2 27-113 0 0,16 127 8 0 0,21 18-2229 0 0,-33-153-749 0 0,-5-15-6424 0 0,-1-4 9054 0 0,0 0-7288 0 0</inkml:trace>
  <inkml:trace contextRef="#ctx0" brushRef="#br0" timeOffset="11276.08">3132 2262 3993 0 0,'0'0'1221'0'0,"0"0"-127"0"0,0 0 48 0 0,0 0 179 0 0,0 0 54 0 0,0 0-112 0 0,0 0-161 0 0,0 0-202 0 0,0 0-192 0 0,0 0-151 0 0,0 0-60 0 0,0 0-41 0 0,0 0-36 0 0,27-8-31 0 0,83-24-61 0 0,-57 30 206 0 0,-50 3-503 0 0,-1-1 1 0 0,0 0 0 0 0,0 1 0 0 0,0 0-1 0 0,1-1 1 0 0,-1 1 0 0 0,0 0 0 0 0,0 0-1 0 0,0 0 1 0 0,0 0 0 0 0,0 0 0 0 0,-1 1-1 0 0,1-1 1 0 0,0 1 0 0 0,-1-1-1 0 0,1 1 1 0 0,0-1 0 0 0,-1 1 0 0 0,0 0-1 0 0,1 0 1 0 0,-1 0 0 0 0,0 0 0 0 0,0 0-1 0 0,0 0 1 0 0,0 0 0 0 0,-1 0 0 0 0,1 0-1 0 0,0 0 1 0 0,-1 1 0 0 0,0-1-1 0 0,1 0 1 0 0,-1 0 0 0 0,0 1 0 0 0,0-1-1 0 0,0 0 1 0 0,-1 0 0 0 0,1 1 0 0 0,0-1-1 0 0,-1 0 1 0 0,1 0 0 0 0,-1 0 0 0 0,0 0-1 0 0,0 0 1 0 0,0 0 0 0 0,0 0 0 0 0,0 0-1 0 0,0 0 1 0 0,-1 0 0 0 0,1 0-1 0 0,0 0 1 0 0,-1-1 0 0 0,0 1 0 0 0,1-1-1 0 0,-2 1-31 0 0,-1 5 42 0 0,0-3-48 0 0,1-1-1 0 0,0 1 1 0 0,1 0 0 0 0,-1 0 0 0 0,0 0 0 0 0,1 0-1 0 0,0 0 1 0 0,0 1 0 0 0,1-1 0 0 0,-1 1 0 0 0,1-1-1 0 0,0 1 1 0 0,0 0 0 0 0,0-1 0 0 0,1 1 0 0 0,-1 0-1 0 0,1 0 1 0 0,0-1 0 0 0,1 1 0 0 0,0 4 6 0 0,66 50-223 0 0,-63-57 241 0 0,0 1 1 0 0,-1-1-1 0 0,1 1 1 0 0,-1-1-1 0 0,1 1 1 0 0,-1 0-1 0 0,0 0 0 0 0,0 1 1 0 0,0-1-1 0 0,-1 1 1 0 0,1-1-1 0 0,-1 1 1 0 0,0 0-1 0 0,0 0 0 0 0,0 0 1 0 0,0 0-1 0 0,-1 0 1 0 0,0 0-1 0 0,0 0 1 0 0,0 1-1 0 0,0-1 0 0 0,-1 1 1 0 0,1-1-1 0 0,-1 0 1 0 0,0 1-1 0 0,-1-1 1 0 0,1 0-1 0 0,-1 1 0 0 0,0-1 1 0 0,0 0-1 0 0,0 1 1 0 0,0-1-1 0 0,-1 2-18 0 0,-7 7 38 0 0,-1 1 1 0 0,0-2-1 0 0,-1 1 0 0 0,0-1 0 0 0,-1-1 1 0 0,0 0-1 0 0,0-1 0 0 0,-2 0 0 0 0,1-1 0 0 0,-1 0 1 0 0,0-1-1 0 0,-6 2-38 0 0,-19-7-1939 0 0,22-20-8085 0 0,15 10 2212 0 0</inkml:trace>
  <inkml:trace contextRef="#ctx0" brushRef="#br0" timeOffset="11806.231">3273 1695 4289 0 0,'0'0'1679'0'0,"0"0"-80"0"0,0 0 76 0 0,0 0 68 0 0,0 0-92 0 0,0 0-221 0 0,0 0-293 0 0,0 0-298 0 0,0 0-168 0 0,0 0-68 0 0,0 0-19 0 0,0 0-39 0 0,0 0-42 0 0,24-15-43 0 0,73-44-30 0 0,-29 41 275 0 0,-65 17-686 0 0,1 0 0 0 0,0 1 1 0 0,0-1-1 0 0,0 1 0 0 0,0-1 0 0 0,0 1 0 0 0,0 1 0 0 0,0-1 1 0 0,0 0-1 0 0,0 1 0 0 0,0 0 0 0 0,0 0 0 0 0,-1 0 1 0 0,1 0-1 0 0,0 1 0 0 0,-1 0 0 0 0,1-1 0 0 0,-1 1 0 0 0,1 0 1 0 0,-1 1-1 0 0,0-1 0 0 0,0 1 0 0 0,0-1 0 0 0,0 1 0 0 0,0 0 1 0 0,-1 0-1 0 0,1 0 0 0 0,-1 0 0 0 0,0 1 0 0 0,0-1 0 0 0,0 1 1 0 0,0-1-1 0 0,-1 1 0 0 0,0 0 0 0 0,1-1 0 0 0,-1 1 1 0 0,0 1-20 0 0,-2 2 13 0 0,0 0 0 0 0,0-1 0 0 0,0 1 0 0 0,-1 0 1 0 0,0 0-1 0 0,0 0 0 0 0,-1-1 0 0 0,0 0 1 0 0,0 1-1 0 0,0-1 0 0 0,-1 0 0 0 0,0 0 1 0 0,0-1-1 0 0,-1 1 0 0 0,1-1 0 0 0,-1 0 1 0 0,0 0-1 0 0,-1 0 0 0 0,1-1 0 0 0,-1 0 0 0 0,0 0-13 0 0,-47 51 73 0 0,51-54-75 0 0,2 0-1 0 0,-1 0 1 0 0,0 0-1 0 0,0 0 1 0 0,0 0-1 0 0,0 0 1 0 0,0 0-1 0 0,1 0 0 0 0,-1 0 1 0 0,0 0-1 0 0,1 0 1 0 0,-1 1-1 0 0,1-1 1 0 0,0 0-1 0 0,-1 0 1 0 0,1 1-1 0 0,0-1 1 0 0,0 0-1 0 0,0 1 0 0 0,0-1 1 0 0,0 0-1 0 0,0 1 1 0 0,0-1-1 0 0,0 0 1 0 0,0 1-1 0 0,1-1 1 0 0,-1 0-1 0 0,0 0 1 0 0,1 1-1 0 0,-1-1 1 0 0,1 0-1 0 0,0 0 0 0 0,-1 0 1 0 0,1 0-1 0 0,0 1 1 0 0,0-1-1 0 0,-1 0 1 0 0,1 0-1 0 0,0-1 1 0 0,0 1-1 0 0,0 0 1 0 0,0 0-1 0 0,1 0 0 0 0,-1-1 1 0 0,0 1-1 0 0,0 0 1 0 0,0-1-1 0 0,0 1 1 0 0,1-1-1 0 0,-1 0 1 0 0,0 1-1 0 0,1-1 1 0 0,-1 0-1 0 0,0 0 1 0 0,0 0-1 0 0,1 1 0 0 0,-1-2 1 0 0,0 1-1 0 0,1 0 1 0 0,-1 0-1 0 0,0 0 1 0 0,1 0-1 0 0,0-1 3 0 0,164 0-342 0 0,-118-1-3312 0 0,0 0-4567 0 0,-34 2-1005 0 0</inkml:trace>
  <inkml:trace contextRef="#ctx0" brushRef="#br0" timeOffset="12180.313">3988 2155 6073 0 0,'0'0'1374'0'0,"0"0"-742"0"0,0 0-216 0 0,0 0 334 0 0,0 0 458 0 0,0 0 310 0 0,0 0-15 0 0,0 0-225 0 0,0 0-280 0 0,0 0-222 0 0,0 0-134 0 0,0 0-76 0 0,0 0-43 0 0,23 7-56 0 0,73 23-52 0 0,47-7 791 0 0,-108-21-1072 0 0,102 5-144 0 0,-79-6-3618 0 0,-53-4 85 0 0,-2 2-3946 0 0,-3 1 1680 0 0</inkml:trace>
  <inkml:trace contextRef="#ctx0" brushRef="#br0" timeOffset="12431.97">4286 1967 3297 0 0,'0'0'2065'0'0,"0"0"-928"0"0,0 0 64 0 0,0 0 432 0 0,0 0 236 0 0,0 0-68 0 0,0 0-284 0 0,-11 36-406 0 0,-33 112-356 0 0,-9 62 241 0 0,50-106-2308 0 0,14-72-2024 0 0,11-6-3902 0 0,-12-19 1742 0 0</inkml:trace>
  <inkml:trace contextRef="#ctx0" brushRef="#br0" timeOffset="13035.811">5232 1628 1952 0 0,'0'0'3337'0'0,"0"0"-2250"0"0,0 0-780 0 0,0 0 253 0 0,0 0 521 0 0,0 0 417 0 0,0 0 140 0 0,0 0-83 0 0,0 0-242 0 0,0 0-283 0 0,0 0-226 0 0,4 34-158 0 0,13 107-125 0 0,-21 0 417 0 0,-19 85-800 0 0,14-179-1115 0 0,-5-21-3675 0 0,9-20 958 0 0,4-4-3988 0 0,1-2 6282 0 0</inkml:trace>
  <inkml:trace contextRef="#ctx0" brushRef="#br0" timeOffset="13351.786">4869 1650 4449 0 0,'0'0'847'0'0,"0"0"-42"0"0,0 0 250 0 0,0 0 217 0 0,0 0 95 0 0,0 0-56 0 0,0 0-93 0 0,36-1-96 0 0,114-7-120 0 0,-45 13 613 0 0,324 25 231 0 0,-414-30-2157 0 0,14 3-896 0 0,-13 6-3364 0 0,-15-2-3189 0 0,-5 0 4033 0 0,0-3 3394 0 0</inkml:trace>
  <inkml:trace contextRef="#ctx0" brushRef="#br0" timeOffset="13601.939">4829 2287 4113 0 0,'0'0'1025'0'0,"0"0"-351"0"0,0 0 251 0 0,0 0 594 0 0,0 0 332 0 0,0 0-17 0 0,0 0-236 0 0,0 0-288 0 0,34 0-296 0 0,113-1-252 0 0,29-25 774 0 0,-98 9-1126 0 0,113-12-867 0 0,-109 17-6308 0 0,-71 10 1732 0 0,-5 1-1283 0 0</inkml:trace>
  <inkml:trace contextRef="#ctx0" brushRef="#br0" timeOffset="14190.202">4858 1393 0 0 0,'0'0'529'0'0,"0"0"478"0"0,0 0 366 0 0,0 0 206 0 0,0 0 50 0 0,0 0-60 0 0,0 0-116 0 0,0 0-130 0 0,0 0-111 0 0,24 0-66 0 0,148 8 1813 0 0,88 13 170 0 0,-2 11-5083 0 0,-196-30-3858 0 0,-38-3-830 0 0,-12 1 2142 0 0</inkml:trace>
  <inkml:trace contextRef="#ctx0" brushRef="#br0" timeOffset="16085.208">5812 2066 6425 0 0,'0'0'1099'0'0,"0"0"-297"0"0,0 0-137 0 0,0 0 50 0 0,0 0 88 0 0,0 0 37 0 0,0 0-82 0 0,0 0-65 0 0,0 0-55 0 0,0 0-30 0 0,0 0-19 0 0,0 0-115 0 0,0 0-133 0 0,-1 23-101 0 0,-7 110 76 0 0,6-78-576 0 0,-5 69 142 0 0,-10-43-9587 0 0,15-74 6269 0 0,2-2 949 0 0</inkml:trace>
  <inkml:trace contextRef="#ctx0" brushRef="#br0" timeOffset="16554.947">5751 2041 0 0 0,'0'0'1467'0'0,"0"0"-588"0"0,0 0-190 0 0,0 0 189 0 0,0 0 215 0 0,0 0 94 0 0,0 0-10 0 0,0 0-112 0 0,0 0-91 0 0,0 0-63 0 0,0 0-65 0 0,0 0-73 0 0,0 0-80 0 0,19-3-30 0 0,118-16 1144 0 0,-111 18-1296 0 0,-21 0-475 0 0,1 0-1 0 0,0 0 1 0 0,-1 0-1 0 0,1 1 1 0 0,0 0 0 0 0,0 1-1 0 0,0-1 1 0 0,-1 1-1 0 0,1 0 1 0 0,0 1 0 0 0,-1-1-1 0 0,1 1 1 0 0,-1 0-1 0 0,1 0 1 0 0,-1 1-1 0 0,0 0 1 0 0,0-1 0 0 0,0 2-1 0 0,-1-1 1 0 0,2 2-36 0 0,-5-3 13 0 0,0 0 0 0 0,0 0-1 0 0,0 0 1 0 0,0 0 0 0 0,0 0 0 0 0,0 1 0 0 0,-1-1 0 0 0,1 0-1 0 0,-1 0 1 0 0,0 1 0 0 0,1-1 0 0 0,-1 0 0 0 0,0 1 0 0 0,-1-1-1 0 0,1 0 1 0 0,0 1 0 0 0,-1-1 0 0 0,1 0 0 0 0,-1 1 0 0 0,0-1 0 0 0,1 0-1 0 0,-1 0 1 0 0,0 0 0 0 0,-1 0 0 0 0,1 0 0 0 0,0 0 0 0 0,0 0-1 0 0,-1 0 1 0 0,1 0 0 0 0,-2 1-13 0 0,-58 54 153 0 0,49-47-155 0 0,-70 48 173 0 0,81-58-177 0 0,0 0 1 0 0,1 1 0 0 0,-1-1 0 0 0,1 0-1 0 0,-1 0 1 0 0,0 1 0 0 0,1-1 0 0 0,-1 1-1 0 0,1-1 1 0 0,-1 0 0 0 0,1 1 0 0 0,-1-1-1 0 0,1 1 1 0 0,0-1 0 0 0,-1 1 0 0 0,1 0-1 0 0,-1-1 1 0 0,1 1 0 0 0,0-1-1 0 0,0 1 1 0 0,-1-1 0 0 0,1 1 0 0 0,0 0-1 0 0,0-1 1 0 0,0 1 0 0 0,0 0 0 0 0,0-1-1 0 0,0 1 1 0 0,0 0 0 0 0,0-1 0 0 0,0 1-1 0 0,0 0 1 0 0,0-1 0 0 0,0 1 0 0 0,0 0-1 0 0,0-1 1 0 0,1 1 0 0 0,-1-1 0 0 0,0 1-1 0 0,0 0 1 0 0,1-1 0 0 0,-1 1 0 0 0,0-1-1 0 0,1 1 1 0 0,-1-1 0 0 0,1 1 0 0 0,-1-1-1 0 0,1 1 1 0 0,-1-1 0 0 0,1 1 0 0 0,-1-1-1 0 0,1 0 1 0 0,-1 1 0 0 0,1-1-1 0 0,0 0 1 0 0,-1 1 0 0 0,1-1 0 0 0,0 0 5 0 0,46 19 181 0 0,-35-15-136 0 0,17 6-10 0 0,-22-9-27 0 0,-1 1 1 0 0,0-1-1 0 0,0 1 0 0 0,-1 0 1 0 0,1 1-1 0 0,0 0 1 0 0,-1-1-1 0 0,1 2 1 0 0,-1-1-1 0 0,0 1 1 0 0,0-1-1 0 0,-1 1 1 0 0,1 1-1 0 0,-1-1 1 0 0,1 1-1 0 0,-2-1 1 0 0,3 4-9 0 0,-6-3 26 0 0,-1 0 1 0 0,0-1 0 0 0,0 1 0 0 0,0 0 0 0 0,0-1-1 0 0,-1 1 1 0 0,0-1 0 0 0,0 1 0 0 0,0-1-1 0 0,0 0 1 0 0,-1 0 0 0 0,1 0 0 0 0,-1 0 0 0 0,0 0-1 0 0,0-1 1 0 0,-1 1 0 0 0,1-1 0 0 0,-1 0-1 0 0,0 0 1 0 0,0 0 0 0 0,0 0 0 0 0,0-1-1 0 0,0 0 1 0 0,0 1 0 0 0,-1-2 0 0 0,-3 2-27 0 0,-15 10-224 0 0,-1-1 1 0 0,-1-1-1 0 0,0-1 0 0 0,0-2 1 0 0,-1 0-1 0 0,-2-1 224 0 0,-35 0-3451 0 0,4-13-4000 0 0,47 3 1867 0 0</inkml:trace>
  <inkml:trace contextRef="#ctx0" brushRef="#br0" timeOffset="17083.318">6449 1706 3153 0 0,'0'0'1524'0'0,"0"0"-328"0"0,0 0-22 0 0,0 0 151 0 0,0 0 124 0 0,0 0-77 0 0,0 0-274 0 0,0 0-322 0 0,0 0-116 0 0,0 0 52 0 0,0 0 118 0 0,0 0 96 0 0,3 13-89 0 0,23 188 1839 0 0,-34 99-2114 0 0,4-247-974 0 0,-1 11-939 0 0,-6-22-3580 0 0,5-31-2834 0 0,3-11 1954 0 0</inkml:trace>
  <inkml:trace contextRef="#ctx0" brushRef="#br0" timeOffset="17585.877">6353 1691 4065 0 0,'0'0'1355'0'0,"0"0"54"0"0,0 0 196 0 0,0 0 98 0 0,0 0-57 0 0,0 0-193 0 0,0 0-227 0 0,0 0-217 0 0,0 0-167 0 0,0 0-123 0 0,0 0-107 0 0,35-20-64 0 0,111-63-69 0 0,-62 52 128 0 0,-65 29-449 0 0,249-20 901 0 0,-265 21-1059 0 0,0 1 0 0 0,0-1 0 0 0,0 1 0 0 0,0 0 0 0 0,0 0 0 0 0,0 0 0 0 0,-1 1 0 0 0,1-1 0 0 0,0 1 0 0 0,0 0 0 0 0,0-1 1 0 0,0 1-1 0 0,-1 0 0 0 0,1 1 0 0 0,0-1 0 0 0,-1 0 0 0 0,1 1 0 0 0,-1 0 0 0 0,1-1 0 0 0,-1 1 0 0 0,0 0 0 0 0,0 0 0 0 0,0 0 0 0 0,0 1 0 0 0,0-1 0 0 0,0 0 0 0 0,-1 1 0 0 0,1-1 0 0 0,-1 1 0 0 0,1 0 0 0 0,-1-1 0 0 0,0 1 0 0 0,0 1 0 0 0,-3 6-3 0 0,0 0-1 0 0,-1-1 1 0 0,0 1-1 0 0,-1-1 1 0 0,1 0-1 0 0,-2 0 1 0 0,0 0-1 0 0,0-1 1 0 0,0 1-1 0 0,-1-1 1 0 0,0-1-1 0 0,-1 1 1 0 0,0-1-1 0 0,0 0 1 0 0,0-1-1 0 0,-1 1 1 0 0,0-1-1 0 0,0-1 1 0 0,-9 5 3 0 0,-260 163-336 0 0,261-164 357 0 0,-60 51-9 0 0,75-54 6 0 0,1 1 1 0 0,-1 0-1 0 0,1-1 1 0 0,1 1-1 0 0,-1 0 1 0 0,1-1-1 0 0,0 1 1 0 0,1-1-1 0 0,-1 1 1 0 0,1-1-1 0 0,1 0 0 0 0,-1 0 1 0 0,1 0-1 0 0,0 0 1 0 0,0 0-1 0 0,1 0 1 0 0,0-1-1 0 0,0 0 1 0 0,0 0-1 0 0,1 0 1 0 0,-1 0-1 0 0,1 0 0 0 0,0-1 1 0 0,1 0-1 0 0,1 1-18 0 0,144 125 1363 0 0,-82-75-648 0 0,-63-51-1452 0 0,10 5-4664 0 0,-1-8-4716 0 0,-13-1 3706 0 0</inkml:trace>
  <inkml:trace contextRef="#ctx0" brushRef="#br0" timeOffset="18285.891">7150 2092 8122 0 0,'0'0'1617'0'0,"0"0"-223"0"0,0 0-99 0 0,0 0-140 0 0,0 0-256 0 0,0 0-312 0 0,0 0-231 0 0,0 0-122 0 0,0 0-56 0 0,0 0-44 0 0,0 0-44 0 0,0 0-40 0 0,0 0-27 0 0,-20 31-30 0 0,-64 97-30 0 0,-11 41-728 0 0,55-95 144 0 0,75-133 1563 0 0,3 3 0 0 0,1 1 0 0 0,39-41-942 0 0,-47 61 197 0 0,1 1-1 0 0,1 2 1 0 0,2 1-1 0 0,8-4-196 0 0,23 7-212 0 0,-53 61-106 0 0,-5 272 336 0 0,10-224 74 0 0,-14-68-515 0 0,-2-4 2417 0 0,-16-19-437 0 0,-175-148-2383 0 0,109 92-2619 0 0,55 43-345 0 0,0-1-3649 0 0,15 15 1915 0 0</inkml:trace>
  <inkml:trace contextRef="#ctx0" brushRef="#br0" timeOffset="18706.108">7332 1477 2144 0 0,'0'0'2772'0'0,"0"0"-813"0"0,0 0-145 0 0,0 0 91 0 0,0 0-47 0 0,0 0-216 0 0,0 0-314 0 0,0 0-352 0 0,0 0-304 0 0,0 0-190 0 0,0 0-112 0 0,0 0-29 0 0,7-3-25 0 0,8-3-124 0 0,-1 1 0 0 0,0 1 0 0 0,1 1 0 0 0,0 0 0 0 0,0 1 0 0 0,0 0 0 0 0,0 1 0 0 0,4 1-192 0 0,-10 0 50 0 0,-5-1-38 0 0,1 0 1 0 0,-1 1-1 0 0,1 0 0 0 0,-1 0 0 0 0,1 0 0 0 0,0 0 0 0 0,-1 1 0 0 0,1 0 1 0 0,-1 0-1 0 0,1 0 0 0 0,-1 0 0 0 0,0 1 0 0 0,1 0 0 0 0,-1 0 0 0 0,0 0 1 0 0,0 0-1 0 0,0 1 0 0 0,-1-1 0 0 0,1 1 0 0 0,0 0 0 0 0,-1 0 0 0 0,3 3-12 0 0,-6-2 15 0 0,1 0 0 0 0,-1 0-1 0 0,0 0 1 0 0,0 0 0 0 0,0 0-1 0 0,0 0 1 0 0,-1-1 0 0 0,0 1-1 0 0,0 0 1 0 0,0 0 0 0 0,0 0-1 0 0,0-1 1 0 0,-1 1 0 0 0,0 0-1 0 0,1-1 1 0 0,-1 0 0 0 0,-1 1-1 0 0,1-1 1 0 0,0 0 0 0 0,-1 0-1 0 0,0 0 1 0 0,1 0 0 0 0,-1-1-1 0 0,0 1 1 0 0,-1-1 0 0 0,1 0-1 0 0,0 0-14 0 0,-3 4 7 0 0,-8 7 6 0 0,10-11-10 0 0,0 1 0 0 0,1 0-1 0 0,-1 0 1 0 0,0 0 0 0 0,1 0 0 0 0,0 1 0 0 0,0-1 0 0 0,0 1 0 0 0,0 0-1 0 0,0 0 1 0 0,1 0 0 0 0,0 0 0 0 0,-1 1 0 0 0,2-1 0 0 0,-1 0 0 0 0,0 1-1 0 0,1-1 1 0 0,0 1 0 0 0,0 0 0 0 0,0-1 0 0 0,1 1 0 0 0,0 0 0 0 0,0 0-1 0 0,0 1-2 0 0,3-3 29 0 0,1 0-1 0 0,0-1 0 0 0,0 1 0 0 0,0-1 0 0 0,0 0 0 0 0,0 0 0 0 0,1 0 1 0 0,-1 0-1 0 0,1-1 0 0 0,-1 1 0 0 0,1-1 0 0 0,-1 0 0 0 0,1-1 1 0 0,0 1-1 0 0,0-1 0 0 0,-1 0 0 0 0,1 0 0 0 0,0-1 0 0 0,2 0-28 0 0,177-16 96 0 0,-151 8-1487 0 0,-13 3-5980 0 0,-15 5-3518 0 0</inkml:trace>
  <inkml:trace contextRef="#ctx0" brushRef="#br0" timeOffset="20315.828">611 115 0 0 0,'0'0'584'0'0,"0"0"194"0"0,0 0 182 0 0,0 0 64 0 0,0-2-29 0 0,-1-2-645 0 0,-1 1 0 0 0,0 0 0 0 0,0 0 0 0 0,0 1-1 0 0,-1-1 1 0 0,1 0 0 0 0,-1 1 0 0 0,1-1 0 0 0,-1 1 0 0 0,0 0 0 0 0,0 0 0 0 0,0 0 0 0 0,0 0 0 0 0,0 1 0 0 0,0-1 0 0 0,-1 1-1 0 0,1 0 1 0 0,-1-1 0 0 0,1 2 0 0 0,-1-1 0 0 0,1 0 0 0 0,-2 1-350 0 0,-15-8 424 0 0,2 4-222 0 0,1 0-1 0 0,0 1 1 0 0,-1 1 0 0 0,1 1 0 0 0,-1 0 0 0 0,0 1 0 0 0,1 1 0 0 0,-15 2-202 0 0,25-2 18 0 0,1 1 1 0 0,-1-1 0 0 0,0 1 0 0 0,1 0 0 0 0,-1 1 0 0 0,1-1-1 0 0,0 1 1 0 0,0 1 0 0 0,0-1 0 0 0,0 1 0 0 0,0 0-1 0 0,1 0 1 0 0,0 1 0 0 0,0-1 0 0 0,0 1 0 0 0,0 0 0 0 0,1 1-1 0 0,0-1 1 0 0,0 1 0 0 0,0 0 0 0 0,1 0 0 0 0,0 0-1 0 0,0 0 1 0 0,0 0 0 0 0,-1 7-19 0 0,-3 9 46 0 0,1 1-1 0 0,1-1 1 0 0,1 2-1 0 0,1-1 1 0 0,1 0 0 0 0,1 1-1 0 0,1 1-45 0 0,-18 721 504 0 0,-12-393-610 0 0,-16 2 106 0 0,18-148 1 0 0,11-81-86 0 0,-7 40-14 0 0,7 1 1 0 0,8 0 0 0 0,7 32 98 0 0,25 59 863 0 0,-23-257-711 0 0,6 10 2776 0 0,164-59-1283 0 0,5 11-2442 0 0,-116 27-2274 0 0,-1 2-3738 0 0,-34 4-2988 0 0</inkml:trace>
  <inkml:trace contextRef="#ctx0" brushRef="#br0" timeOffset="37206.95">8054 1 3001 0 0,'0'0'987'0'0,"0"0"-503"0"0,0 0-188 0 0,0 0 296 0 0,0 0 444 0 0,0 0 372 0 0,0 0 163 0 0,0 0-42 0 0,0 0-152 0 0,0 0-188 0 0,0 0-184 0 0,19 1-174 0 0,123 10 1020 0 0,65 17 522 0 0,11-17-1332 0 0,-215 23 1166 0 0,-12 223-1265 0 0,-7-131-757 0 0,-1 51 52 0 0,3-58-6 0 0,-5-1 0 0 0,-18 51-231 0 0,-27 113 432 0 0,41 38-196 0 0,15-256-76 0 0,-3-1 0 0 0,-2-1-1 0 0,-18 47-159 0 0,29-103 8 0 0,-63 217 305 0 0,53-148-244 0 0,2 1 0 0 0,5 0 0 0 0,2 24-69 0 0,1-86 36 0 0,0-1 1 0 0,-1 1-1 0 0,-1-1 1 0 0,0 0-1 0 0,-1 0 1 0 0,0-1-1 0 0,-1 1 1 0 0,-5 7-37 0 0,7-13 12 0 0,2 9-101 0 0,2-2 1240 0 0,-22-14-658 0 0,-30 2-485 0 0,0 3 1 0 0,1 2-1 0 0,-1 1 0 0 0,-26 11-8 0 0,-131 10-752 0 0,210-48-2276 0 0,16-8-2112 0 0,-4 9-2754 0 0,-12 17 6749 0 0,10-11-9067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54.0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823 48 7746 0 0,'0'0'477'0'0,"0"0"86"0"0,0 0 153 0 0,0 0 78 0 0,0 0-22 0 0,0 0-131 0 0,0 0-218 0 0,0 0-258 0 0,0 0-207 0 0,0 0-148 0 0,0 0-11 0 0,-13-10 100 0 0,-40-27 103 0 0,52 37 4 0 0,1 0 1 0 0,-1 0-1 0 0,0 0 0 0 0,0 0 0 0 0,1 0 1 0 0,-1 0-1 0 0,0 0 0 0 0,0 0 0 0 0,1 1 0 0 0,-1-1 1 0 0,0 0-1 0 0,0 0 0 0 0,1 1 0 0 0,-1-1 1 0 0,0 0-1 0 0,1 1 0 0 0,-1-1 0 0 0,0 1 1 0 0,1-1-1 0 0,-1 1 0 0 0,1-1 0 0 0,-1 1 0 0 0,1-1 1 0 0,-1 1-1 0 0,1 0 0 0 0,-1-1 0 0 0,1 1 1 0 0,0 0-1 0 0,-1-1 0 0 0,1 1 0 0 0,0 0 0 0 0,0-1 1 0 0,-1 1-1 0 0,1 0 0 0 0,0 0 0 0 0,0-1 1 0 0,0 1-1 0 0,0 0 0 0 0,0 0 0 0 0,0 0 1 0 0,0-1-1 0 0,0 1 0 0 0,0 0 0 0 0,1 0 0 0 0,-1-1 1 0 0,0 1-1 0 0,0 0 0 0 0,1-1 0 0 0,-1 1 1 0 0,0 0-1 0 0,1-1 0 0 0,-1 1 0 0 0,1 0-6 0 0,-1 4 49 0 0,-17 361 2822 0 0,-91 623 1258 0 0,66-765-3050 0 0,-52 157-1079 0 0,64-269 87 0 0,-249 885 397 0 0,120-371 148 0 0,147-548-419 0 0,12-78-147 0 0,0 0 26 0 0,0 0 37 0 0,0 0 11 0 0,0 0-8 0 0,0 0 4 0 0,0 0 4 0 0,0 0-8 0 0,0 0 4 0 0,0 0 0 0 0,0 0-24 0 0,0 0-2 0 0,0 0-9 0 0,0 0-17 0 0,0 0-8 0 0,0 0-19 0 0,0 0-11 0 0,0 0 10 0 0,0 0 9 0 0,0 0-17 0 0,0 0-17 0 0,0 0-5 0 0,0 0-32 0 0,0 0 18 0 0,0 0 13 0 0,0 0-9 0 0,29 0-704 0 0,183 8 940 0 0,1195-49 33 0 0,555 41-165 0 0,-1198 15-58 0 0,-169-16-78 0 0,-113-35 13 0 0,745-49 135 0 0,-266 71-84 0 0,-234 47-89 0 0,-173-22 117 0 0,613-4 6 0 0,-649-16 46 0 0,143-36-128 0 0,-601 40 10 0 0,1186-28-61 0 0,-223 66 86 0 0,106-33 92 0 0,-967 14-187 0 0,2-6 108 0 0,-122-4-39 0 0,-42-4 15 0 0,0 0 29 0 0,0 0 27 0 0,0 0 26 0 0,0 0 30 0 0,0 0 22 0 0,0 0-11 0 0,0 0-3 0 0,0 0 16 0 0,0 0-32 0 0,0 0-21 0 0,-29-47 67 0 0,-1-132-76 0 0,15 16-55 0 0,7-1 0 0 0,7-1 0 0 0,8 1 0 0 0,26-154-43 0 0,-8 89 35 0 0,-10 0-1 0 0,-11-78-34 0 0,-11 205 16 0 0,-5 1 0 0 0,-16-55-16 0 0,4 21-37 0 0,-103-557 41 0 0,123 661-21 0 0,1 1-1 0 0,1 0 1 0 0,2 0 0 0 0,1-1-1 0 0,1 1 1 0 0,2 0 0 0 0,1 0-1 0 0,5-15 18 0 0,54-110-319 0 0,-54 133 237 0 0,-10 22 44 0 0,0 0-11 0 0,0 0-47 0 0,0 0-53 0 0,0 0-49 0 0,0 0-54 0 0,0 0-18 0 0,0 0-29 0 0,-19 14-1707 0 0,-2-13 2419 0 0,-111 5-274 0 0,-94 2-53 0 0,-531 29-217 0 0,-1544 7 100 0 0,1012-47 169 0 0,220 2-178 0 0,-219 49 33 0 0,398-33 15 0 0,264-25-33 0 0,-148 9 97 0 0,19 36-30 0 0,498-18-35 0 0,-150 3 146 0 0,-17-19-153 0 0,-38-29 100 0 0,-409 30 82 0 0,545-8 196 0 0,137 5-304 0 0,-105 16-41 0 0,39-29 203 0 0,-132 3-9 0 0,191-15 112 0 0,123 8-159 0 0,-8 14-76 0 0,80 4-100 0 0,1 0 12 0 0,0 0 1 0 0,0 0-21 0 0,0 0-7 0 0,0 0 17 0 0,0 0 11 0 0,0 0 11 0 0,0 0-3 0 0,0 0-3 0 0,1 0-211 0 0,1 1 0 0 0,0 0-1 0 0,0 0 1 0 0,-1 0 0 0 0,1 0 0 0 0,-1 0 0 0 0,1 1 0 0 0,-1-1 0 0 0,1 0 0 0 0,-1 1 0 0 0,0-1 0 0 0,0 1 0 0 0,0 0 0 0 0,0-1 0 0 0,0 1 0 0 0,0 0 0 0 0,0-1 0 0 0,0 1 0 0 0,-1 0-1 0 0,1 0 1 0 0,-1 0 0 0 0,1 0 0 0 0,-1 0 0 0 0,0 0 0 0 0,0 0 0 0 0,0 1 189 0 0,5 10-1515 0 0,6 26-3456 0 0,-5-13-2021 0 0,-4-14 439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6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8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74 160 0 0,'0'0'1156'0'0,"0"0"22"0"0,0 0 209 0 0,0 0 327 0 0,0 0 205 0 0,0 0 36 0 0,0 0-168 0 0,0 0-298 0 0,0 0-238 0 0,0 0-245 0 0,0 0-166 0 0,0-6-110 0 0,3-12 437 0 0,-3 32 800 0 0,-28 162-1151 0 0,25-155-788 0 0,0 126 80 0 0,4-143-94 0 0,1 0 1 0 0,-1 0 0 0 0,1 0-1 0 0,0 0 1 0 0,0 0 0 0 0,0-1-1 0 0,0 1 1 0 0,1-1-1 0 0,0 0 1 0 0,-1 1 0 0 0,1-1-1 0 0,0 0 1 0 0,1-1 0 0 0,-1 1-1 0 0,0-1 1 0 0,1 1-1 0 0,-1-1 1 0 0,1 0 0 0 0,0 0-1 0 0,0-1 1 0 0,0 1 0 0 0,0-1-1 0 0,0 0 1 0 0,0 0-1 0 0,0 0 1 0 0,0 0 0 0 0,2-1-15 0 0,4 2 55 0 0,-1-2 1 0 0,0 1-1 0 0,1-1 1 0 0,-1 0-1 0 0,0-1 1 0 0,0 0 0 0 0,1-1-1 0 0,-1 0 1 0 0,0 0-1 0 0,0-1 1 0 0,0 0-1 0 0,0-1-55 0 0,21-13 66 0 0,0-1 0 0 0,-1-1-1 0 0,-1-1 1 0 0,-1-2 0 0 0,-1 0-1 0 0,-1-2 1 0 0,-1-1-1 0 0,-1-1 1 0 0,5-9-66 0 0,5-23 33 0 0,-35 124-722 0 0,1-56 700 0 0,0-6-9 0 0,0 1 0 0 0,0 0 0 0 0,1 0 0 0 0,-1 0 0 0 0,1-1 0 0 0,0 1 0 0 0,0 0 0 0 0,1 0 0 0 0,-1 0 0 0 0,1 0 0 0 0,0-1 0 0 0,0 1 0 0 0,1 0 0 0 0,0-1 0 0 0,-1 1 0 0 0,2-1 0 0 0,-1 0 0 0 0,0 1 0 0 0,1-1 0 0 0,0 0 0 0 0,0 0 0 0 0,0-1 0 0 0,0 1 0 0 0,0-1 0 0 0,1 1 0 0 0,0-1 0 0 0,0 0 0 0 0,3 2-2 0 0,-1-3 77 0 0,0 0 1 0 0,0 0 0 0 0,1 0 0 0 0,-1-1-1 0 0,1 0 1 0 0,-1 0 0 0 0,0 0 0 0 0,1-1-1 0 0,0 0 1 0 0,-1 0 0 0 0,1-1 0 0 0,-1 0 0 0 0,0 0-1 0 0,1-1 1 0 0,-1 1 0 0 0,0-1 0 0 0,0 0-1 0 0,0-1 1 0 0,0 0 0 0 0,0 0 0 0 0,0 0-1 0 0,-1-1 1 0 0,1 1 0 0 0,-1-1 0 0 0,1-2-78 0 0,13-9 308 0 0,-1-1 0 0 0,-1-1 0 0 0,-1-1 0 0 0,0 0 0 0 0,-1-2 0 0 0,3-5-308 0 0,-12 17 85 0 0,0-1 0 0 0,0 0-1 0 0,0 0 1 0 0,-1-1-1 0 0,-1 1 1 0 0,0-1-1 0 0,0 0 1 0 0,-1-1 0 0 0,0 1-1 0 0,-1 0 1 0 0,0-1-1 0 0,0 0 1 0 0,-1 1-1 0 0,-1-1 1 0 0,0 0 0 0 0,0 1-1 0 0,-1-4-84 0 0,-13-11-544 0 0,3 10-3676 0 0,10 14-546 0 0,0 1 124 0 0,1 0-6705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9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120 231 0 0 0,'0'0'577'0'0,"0"0"636"0"0,0 0 238 0 0,0 0-16 0 0,0 0-200 0 0,0 0-289 0 0,0 0-283 0 0,0 0-225 0 0,0 0-76 0 0,0 0 67 0 0,0 0 111 0 0,1 4 125 0 0,3 2-404 0 0,0-1 0 0 0,0 1 0 0 0,1-1 0 0 0,-1 0 0 0 0,1 0 0 0 0,1-1 0 0 0,-1 1 0 0 0,0-1 0 0 0,1 0-1 0 0,0-1 1 0 0,0 1 0 0 0,0-1 0 0 0,0 0 0 0 0,1-1 0 0 0,-1 0 0 0 0,1 0 0 0 0,-1 0 0 0 0,1-1 0 0 0,0 0 0 0 0,0 0 0 0 0,-1 0 0 0 0,1-1 0 0 0,0 0-1 0 0,0 0 1 0 0,0-1 0 0 0,0 0 0 0 0,-1 0 0 0 0,1-1 0 0 0,0 0 0 0 0,-1 0 0 0 0,1 0 0 0 0,1-2-261 0 0,2-1 86 0 0,1 0 1 0 0,-1-1 0 0 0,0-1-1 0 0,0 0 1 0 0,-1 0-1 0 0,0-1 1 0 0,0 0-1 0 0,-1 0 1 0 0,0-1 0 0 0,0 0-1 0 0,-1 0 1 0 0,0-1-1 0 0,-1 0 1 0 0,0 0 0 0 0,-1-1-1 0 0,0 1 1 0 0,0-1-1 0 0,-1 0 1 0 0,-1-1-1 0 0,0 1 1 0 0,0-1 0 0 0,-1 1-1 0 0,-1-1 1 0 0,1-5-87 0 0,-2 15-39 0 0,-1 0 1 0 0,1-1 0 0 0,-1 1 0 0 0,1 0 0 0 0,-1-1-1 0 0,0 1 1 0 0,0 0 0 0 0,0 0 0 0 0,0-1-1 0 0,0 1 1 0 0,0 0 0 0 0,0 0 0 0 0,-1 0 0 0 0,1 0-1 0 0,-1 1 1 0 0,0-1 0 0 0,1 0 0 0 0,-1 1-1 0 0,0-1 1 0 0,0 1 0 0 0,0-1 0 0 0,0 1 0 0 0,0 0-1 0 0,0 0 1 0 0,-1 0 0 0 0,1 0 0 0 0,0 0-1 0 0,0 1 1 0 0,-1-1 0 0 0,-1 0 38 0 0,-76-5-2385 0 0,64 9 2105 0 0,0 1 0 0 0,0 1-1 0 0,0 0 1 0 0,0 1 0 0 0,1 1-1 0 0,0 0 1 0 0,1 1 0 0 0,0 1-1 0 0,0 0 1 0 0,0 1 0 0 0,1 0 0 0 0,1 1-1 0 0,0 1 1 0 0,0 0 0 0 0,1 0-1 0 0,0 2 281 0 0,-1-1 97 0 0,0 1-1 0 0,1 0 0 0 0,0 1 1 0 0,2 0-1 0 0,-1 1 1 0 0,2-1-1 0 0,0 2 0 0 0,1-1 1 0 0,1 1-1 0 0,0 0 0 0 0,1 1 1 0 0,1-1-1 0 0,1 1 1 0 0,0 0-1 0 0,1 0 0 0 0,1 0 1 0 0,1 0-1 0 0,1 0 0 0 0,1 3-96 0 0,0-14 87 0 0,0 0 0 0 0,1 0 0 0 0,0 0-1 0 0,0 0 1 0 0,1 0 0 0 0,0-1 0 0 0,0 1 0 0 0,0-1-1 0 0,1 0 1 0 0,0-1 0 0 0,0 1 0 0 0,1-1-1 0 0,-1 0 1 0 0,1 0 0 0 0,0-1 0 0 0,1 0-1 0 0,-1 0 1 0 0,1 0 0 0 0,0-1 0 0 0,0 0 0 0 0,0 0-1 0 0,0 0 1 0 0,0-1 0 0 0,0 0 0 0 0,2-1-87 0 0,24 6 330 0 0,1-2 0 0 0,0-1 0 0 0,-1-2 0 0 0,32-1-330 0 0,-30-3-39 0 0,-1-1 0 0 0,0-1 0 0 0,0-2 0 0 0,0-1-1 0 0,-1-2 1 0 0,23-10 39 0 0,48-23-8830 0 0,-86 34 209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4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41 0 0 0,'0'0'1220'0'0,"0"0"218"0"0,0 0 80 0 0,0 0-39 0 0,0 0-84 0 0,0 0-145 0 0,2-2-49 0 0,12-10 1226 0 0,-14 11-1199 0 0,0 1-78 0 0,0 0-138 0 0,-5-12 2438 0 0,-32-2-2000 0 0,20 14-1372 0 0,-96 16 357 0 0,88-5-368 0 0,0 0 1 0 0,1 2-1 0 0,1 1 0 0 0,0 0 0 0 0,1 2 1 0 0,0 1-1 0 0,2 0 0 0 0,0 2 0 0 0,1 0 1 0 0,0 1-1 0 0,2 1 0 0 0,1 1 1 0 0,0 0-1 0 0,2 1 0 0 0,0 1 0 0 0,-8 20-67 0 0,19-36 3 0 0,0 0 0 0 0,0 0-1 0 0,1 0 1 0 0,0 0 0 0 0,0 0 0 0 0,1 0-1 0 0,0 1 1 0 0,0-1 0 0 0,1 0 0 0 0,1 1-1 0 0,-1-1 1 0 0,1 1 0 0 0,0-1-1 0 0,1 0 1 0 0,0 0 0 0 0,0 0 0 0 0,1 0-1 0 0,0 0 1 0 0,0 0 0 0 0,1-1 0 0 0,0 1-1 0 0,1-1 1 0 0,-1 0 0 0 0,2 0-3 0 0,2 0 29 0 0,1 0 1 0 0,0 0 0 0 0,1-1 0 0 0,0 0 0 0 0,-1-1-1 0 0,2 0 1 0 0,-1 0 0 0 0,1-1 0 0 0,-1-1-1 0 0,1 1 1 0 0,0-2 0 0 0,1 0 0 0 0,-1 0 0 0 0,0-1-1 0 0,0 0 1 0 0,1-1 0 0 0,-1 0 0 0 0,11-3-30 0 0,22-3 63 0 0,-1-2 1 0 0,1-2-1 0 0,-2-2 1 0 0,11-5-64 0 0,-18 6-21 0 0,79-29-698 0 0,-41 6-4171 0 0,-59 25 708 0 0,-8 4-417 0 0,-1 4-3653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5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172 475 4121 0 0,'0'0'1127'0'0,"0"0"20"0"0,0 0 140 0 0,0 0 197 0 0,0 0 54 0 0,0 0-153 0 0,0 0-174 0 0,0 0-216 0 0,0 0-220 0 0,0 0-219 0 0,0 0-195 0 0,0 0-134 0 0,0 0-47 0 0,-20 12-18 0 0,-62 38-30 0 0,79-48-119 0 0,-1 0 0 0 0,1 0 0 0 0,0 1 0 0 0,0-1 0 0 0,0 1 0 0 0,1-1 0 0 0,-1 1 0 0 0,0 0 0 0 0,1 0 0 0 0,0 0 0 0 0,0 1 1 0 0,0-1-1 0 0,0 1 0 0 0,0-1 0 0 0,1 1 0 0 0,0-1 0 0 0,-1 1 0 0 0,1 2-13 0 0,-4 9 42 0 0,1-2 1 0 0,0 0 0 0 0,0 0 0 0 0,1 1 1 0 0,1-1-1 0 0,0 1 0 0 0,1 0 0 0 0,1-1 0 0 0,0 1 0 0 0,1 11-43 0 0,0-19 36 0 0,0-1-1 0 0,0 1 0 0 0,0-1 0 0 0,0 0 0 0 0,1 1 0 0 0,0-1 0 0 0,0 0 0 0 0,0 0 0 0 0,1 0 0 0 0,0 0 0 0 0,0-1 0 0 0,0 1 0 0 0,0-1 0 0 0,1 1 0 0 0,0-1 0 0 0,-1 0 0 0 0,2-1 0 0 0,-1 1 0 0 0,0-1 0 0 0,1 1 0 0 0,-1-1 0 0 0,1-1 0 0 0,0 1 0 0 0,0-1 0 0 0,3 1-35 0 0,-2-1 143 0 0,1 0-1 0 0,0-1 0 0 0,-1 0 1 0 0,1-1-1 0 0,0 1 0 0 0,0-1 1 0 0,0 0-1 0 0,-1-1 0 0 0,1 0 1 0 0,0 0-1 0 0,-1 0 0 0 0,1-1 1 0 0,0 0-1 0 0,-1 0 0 0 0,0-1 1 0 0,0 0-1 0 0,1 0 0 0 0,-2 0 1 0 0,1-1-1 0 0,0 0 0 0 0,-1 0 1 0 0,1 0-1 0 0,-1-2-142 0 0,11-8 223 0 0,0-1 0 0 0,-2 0 1 0 0,0-2-1 0 0,-1 1 0 0 0,0-2 0 0 0,8-15-223 0 0,-15 18-50 0 0,0 1 0 0 0,-1-1 0 0 0,-1 0 0 0 0,0 0 0 0 0,-1 0 0 0 0,0 0 0 0 0,-1-1 0 0 0,-1 1 0 0 0,-1-1-1 0 0,0 1 1 0 0,-1-3 50 0 0,1 13-158 0 0,-1 0-1 0 0,0-1 1 0 0,0 1-1 0 0,0 0 1 0 0,-1 0-1 0 0,0 0 1 0 0,0 0-1 0 0,0 0 1 0 0,0 0-1 0 0,-1 1 1 0 0,0-1 0 0 0,0 1-1 0 0,0 0 1 0 0,0 0-1 0 0,-1 0 1 0 0,1 0-1 0 0,-1 0 1 0 0,0 1-1 0 0,0-1 1 0 0,-1 1-1 0 0,1 0 1 0 0,-1 1-1 0 0,1-1 1 0 0,-1 1-1 0 0,0 0 1 0 0,0 0-1 0 0,0 0 1 0 0,0 1-1 0 0,0 0 1 0 0,-1 0-1 0 0,1 0 1 0 0,0 0-1 0 0,-1 1 1 0 0,1 0-1 0 0,0 0 1 0 0,0 1-1 0 0,-1-1 1 0 0,1 1-1 0 0,0 0 1 0 0,0 1-1 0 0,0-1 1 0 0,0 1-1 0 0,0 0 1 0 0,0 0-1 0 0,-3 2 159 0 0,6-2-3 0 0,-1-1 0 0 0,1 1 0 0 0,0-1-1 0 0,0 1 1 0 0,0 0 0 0 0,1 0 0 0 0,-1 0-1 0 0,0 0 1 0 0,1 0 0 0 0,-1 0 0 0 0,1 1 0 0 0,0-1-1 0 0,0 0 1 0 0,0 1 0 0 0,0-1 0 0 0,0 1-1 0 0,0-1 1 0 0,0 1 0 0 0,1-1 0 0 0,0 1 0 0 0,-1 0-1 0 0,1-1 1 0 0,0 1 0 0 0,0-1 0 0 0,0 1-1 0 0,1 0 1 0 0,-1-1 0 0 0,1 1 0 0 0,-1-1 0 0 0,1 1-1 0 0,0-1 1 0 0,0 1 0 0 0,0-1 0 0 0,0 1-1 0 0,0-1 1 0 0,1 0 0 0 0,-1 0 0 0 0,1 0 0 0 0,0 1-1 0 0,-1-2 1 0 0,1 1 0 0 0,0 0 0 0 0,0 0-1 0 0,0 0 1 0 0,0-1 0 0 0,0 0 0 0 0,1 1 0 0 0,0-1 3 0 0,30 11 396 0 0,1-2 0 0 0,0-1 0 0 0,1-2 0 0 0,0-2 0 0 0,0-1 0 0 0,0-1 0 0 0,0-3 0 0 0,27-2-396 0 0,-44 0 175 0 0,0 0 0 0 0,0-2 0 0 0,-1 0 0 0 0,1-1-1 0 0,-1-1 1 0 0,0-1 0 0 0,0 0 0 0 0,-1-1 0 0 0,0-1 0 0 0,5-4-175 0 0,-6 2-20 0 0,1-1 1464 0 0,-22 25-853 0 0,-8 8-579 0 0,1 0 0 0 0,1 0 0 0 0,0 2 1 0 0,2-1-1 0 0,1 1 0 0 0,-2 7-12 0 0,8-14 2 0 0,0-1 1 0 0,2 1-1 0 0,-1-1 0 0 0,2 1 1 0 0,0-1-1 0 0,1 1 0 0 0,1-1 1 0 0,0 1-3 0 0,-2-12 10 0 0,1-1 1 0 0,-1 1-1 0 0,1-1 0 0 0,0 1 1 0 0,0-1-1 0 0,0 0 1 0 0,1 0-1 0 0,-1 0 1 0 0,1 1-1 0 0,0-1 0 0 0,0 0 1 0 0,0-1-1 0 0,0 1 1 0 0,0 0-1 0 0,0-1 1 0 0,1 1-1 0 0,-1-1 1 0 0,1 0-1 0 0,0 1 0 0 0,0-2 1 0 0,0 1-1 0 0,0 0 1 0 0,0 0-1 0 0,0-1 1 0 0,0 0-1 0 0,1 1 0 0 0,-1-1 1 0 0,0-1-1 0 0,1 1 1 0 0,-1 0-1 0 0,1-1 1 0 0,-1 1-1 0 0,1-1 0 0 0,0 0-10 0 0,8-4 66 0 0,0 0 1 0 0,0 0-1 0 0,-1-1 0 0 0,1-1 0 0 0,-1 0 0 0 0,0-1 0 0 0,-1 0 0 0 0,0 0 0 0 0,0-1 0 0 0,0 0 0 0 0,-1-1 0 0 0,0 0 0 0 0,-1 0 0 0 0,0-1 0 0 0,0 0 0 0 0,-1-1 0 0 0,-1 0 0 0 0,4-7-66 0 0,-3 9 18 0 0,100-168 92 0 0,-110 188-312 0 0,1 0 1 0 0,0 0-1 0 0,0-1 0 0 0,2 1 1 0 0,-1 0-1 0 0,1 0 0 0 0,1 0 1 0 0,-1 0-1 0 0,2 0 1 0 0,0 0-1 0 0,0-1 0 0 0,3 9 202 0 0,2 17-332 0 0,-4-26 233 0 0,0 0-1 0 0,0 0 0 0 0,1-1 1 0 0,0 1-1 0 0,1-1 0 0 0,0 0 1 0 0,0 0-1 0 0,1 0 0 0 0,0-1 1 0 0,1 0-1 0 0,0 0 0 0 0,0 0 1 0 0,0-1-1 0 0,1 0 0 0 0,0-1 1 0 0,1 0-1 0 0,-1 0 0 0 0,1 0 1 0 0,9 3 99 0 0,-11-7 55 0 0,-1-1 1 0 0,0 0-1 0 0,1 0 1 0 0,-1 0-1 0 0,0-1 1 0 0,1 0 0 0 0,-1 0-1 0 0,0 0 1 0 0,1-1-1 0 0,-1 0 1 0 0,0 0-1 0 0,1-1 1 0 0,-1 0-1 0 0,0 0 1 0 0,0 0-1 0 0,0-1 1 0 0,-1 0 0 0 0,1 0-1 0 0,-1 0 1 0 0,1-1-56 0 0,51-39 605 0 0,-2-2-1 0 0,-3-3 1 0 0,47-53-605 0 0,-67 69 15 0 0,-10 10 3 0 0,-1-2 0 0 0,-1 0 0 0 0,-1-1 0 0 0,-1 0 0 0 0,-1-2 0 0 0,-2 0 0 0 0,0-1 0 0 0,-2 0-1 0 0,-1-1 1 0 0,-1-1 0 0 0,-2 0 0 0 0,0-4-18 0 0,-5-102-57 0 0,-4 131 42 0 0,-1 0 0 0 0,1 1 0 0 0,-1-1 0 0 0,0 1 1 0 0,-1-1-1 0 0,1 1 0 0 0,-1-1 0 0 0,1 1 0 0 0,-1 0 0 0 0,-1 0 1 0 0,1 0-1 0 0,0 0 0 0 0,-1 0 0 0 0,0 1 0 0 0,0-1 0 0 0,0 1 1 0 0,-1-1-1 0 0,1 1 0 0 0,-1 0 0 0 0,1 0 0 0 0,-1 1 0 0 0,0-1 0 0 0,0 1 1 0 0,0 0-1 0 0,0 0 0 0 0,-1 0 0 0 0,1 1 0 0 0,0-1 0 0 0,-1 1 1 0 0,0 0-1 0 0,1 0 0 0 0,-1 1 0 0 0,1 0 0 0 0,-1-1 0 0 0,0 1 1 0 0,1 1-1 0 0,-1-1 0 0 0,1 1 0 0 0,-1 0 0 0 0,0 0 0 0 0,1 0 1 0 0,0 0-1 0 0,-1 1 0 0 0,1 0 0 0 0,0 0 0 0 0,0 0 0 0 0,0 0 1 0 0,-1 1 14 0 0,-9 11-5 0 0,0 0 1 0 0,1 0 0 0 0,1 2 0 0 0,0 0 0 0 0,1 0-1 0 0,1 1 1 0 0,1 0 0 0 0,0 0 0 0 0,1 1 0 0 0,1 1-1 0 0,0-1 1 0 0,2 1 0 0 0,0 0 0 0 0,1 0 0 0 0,1 1-1 0 0,1-1 1 0 0,1 1 0 0 0,0 0 0 0 0,1-1 0 0 0,3 12 4 0 0,2-9 26 0 0,1 1 1 0 0,1-1-1 0 0,1 0 0 0 0,1-1 1 0 0,1 1-1 0 0,1-2 1 0 0,0 0-1 0 0,2 0 1 0 0,0-1-1 0 0,1-1 1 0 0,1 0-1 0 0,1-1 1 0 0,1 0-1 0 0,2 0-26 0 0,54 58 88 0 0,-69-73-74 0 0,-3 0-72 0 0,1 0 0 0 0,0 0 0 0 0,0 0 0 0 0,0 0-1 0 0,0-1 1 0 0,0 1 0 0 0,0-1 0 0 0,0 1 0 0 0,1-1 0 0 0,-1 0 0 0 0,0 0 0 0 0,1 0 0 0 0,-1 0 0 0 0,1-1 0 0 0,-1 1 0 0 0,1 0-1 0 0,-1-1 1 0 0,1 0 0 0 0,0 0 0 0 0,-1 0 0 0 0,1 0 0 0 0,-1 0 0 0 0,1 0 0 0 0,0-1 0 0 0,-1 1 0 0 0,1-1 0 0 0,-1 0 0 0 0,1 1-1 0 0,-1-1 1 0 0,0-1 0 0 0,2 1 58 0 0,66-52-6865 0 0,-21 15-2523 0 0,-36 29 5613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6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301 434 6001 0 0,'0'0'3749'0'0,"0"0"-950"0"0,0 0-705 0 0,0 0-527 0 0,0 0-436 0 0,0 0-328 0 0,0 0-200 0 0,0 0-53 0 0,0 0-59 0 0,0 0-88 0 0,0 0-90 0 0,0 0-105 0 0,-30 18-69 0 0,-93 57-27 0 0,48-12 5 0 0,62-46-95 0 0,-40 84-166 0 0,51-97 128 0 0,1 0 0 0 0,0 0 0 0 0,0-1 0 0 0,0 1 0 0 0,1 0 0 0 0,0 0 0 0 0,-1 0-1 0 0,1 0 1 0 0,0 0 0 0 0,1 0 0 0 0,-1 0 0 0 0,1 0 0 0 0,0 0 0 0 0,0 0 0 0 0,0 0-1 0 0,0 0 1 0 0,1-1 0 0 0,-1 1 0 0 0,1 0 0 0 0,0-1 0 0 0,0 1 0 0 0,1-1-1 0 0,-1 0 1 0 0,1 0 0 0 0,-1 0 0 0 0,3 2 16 0 0,3 0 62 0 0,1 0-1 0 0,0-1 1 0 0,0 0-1 0 0,1 0 1 0 0,-1-1 0 0 0,1 0-1 0 0,0-1 1 0 0,-1 0-1 0 0,1-1 1 0 0,0 0-1 0 0,0 0 1 0 0,0-1 0 0 0,0 0-1 0 0,0-1 1 0 0,0 0-1 0 0,0 0 1 0 0,0-1-1 0 0,0-1 1 0 0,-1 1 0 0 0,1-2-1 0 0,-1 1 1 0 0,0-1-1 0 0,4-3-61 0 0,26-18 151 0 0,0-2-1 0 0,-2-1 0 0 0,-2-2 1 0 0,0-1-1 0 0,-2-2 0 0 0,-2-1 1 0 0,-1-2-1 0 0,-1-1 0 0 0,-2-1 1 0 0,-2-1-1 0 0,9-23-150 0 0,-24 44-190 0 0,-2 0 0 0 0,0-1 0 0 0,-1 0 0 0 0,-1-1 0 0 0,-1 1 0 0 0,-1-1 0 0 0,0 0-1 0 0,-2-1 1 0 0,0 1 0 0 0,-1-7 190 0 0,-1 19-39 0 0,0 1-1 0 0,0 0 0 0 0,-1-1 1 0 0,0 1-1 0 0,0 0 1 0 0,-1 0-1 0 0,0-1 0 0 0,0 1 1 0 0,-1 1-1 0 0,1-1 0 0 0,-2 0 1 0 0,1 1-1 0 0,-1-1 1 0 0,0 1-1 0 0,0 0 0 0 0,0 0 1 0 0,-1 0-1 0 0,0 1 0 0 0,0 0 1 0 0,-1 0-1 0 0,0 0 0 0 0,1 1 1 0 0,-2-1-1 0 0,1 1 1 0 0,0 1-1 0 0,-1-1 0 0 0,1 1 1 0 0,-1 1-1 0 0,-4-2 40 0 0,0 2 46 0 0,0 1 0 0 0,0 1 0 0 0,0 0 1 0 0,0 0-1 0 0,0 1 0 0 0,1 1 0 0 0,-1-1 0 0 0,0 2 0 0 0,0 0 0 0 0,1 0 0 0 0,-1 0 1 0 0,1 2-1 0 0,0-1 0 0 0,0 1 0 0 0,1 1 0 0 0,-1 0 0 0 0,1 0 0 0 0,1 1 0 0 0,-1 0 0 0 0,1 0 1 0 0,0 1-1 0 0,1 0 0 0 0,0 0 0 0 0,0 1 0 0 0,0 0 0 0 0,1 0 0 0 0,1 1 0 0 0,0-1 1 0 0,0 1-1 0 0,1 1 0 0 0,0-1 0 0 0,1 0 0 0 0,0 1 0 0 0,0 0 0 0 0,1 0 0 0 0,1 0-46 0 0,-1 5 30 0 0,1 0 0 0 0,0 0 0 0 0,2 0 0 0 0,0 0 0 0 0,0 0 0 0 0,2 0 0 0 0,0 0 0 0 0,0-1 0 0 0,2 1 0 0 0,0-1 0 0 0,0 0 1 0 0,2 0-1 0 0,0-1 0 0 0,8 13-30 0 0,6 0-2 0 0,1-1 1 0 0,2-2 0 0 0,0 0 0 0 0,1-2 0 0 0,1 0 0 0 0,1-2 0 0 0,1-1 0 0 0,1-1 0 0 0,1-1 0 0 0,0-2 0 0 0,1-1 0 0 0,0-2 0 0 0,1 0 0 0 0,1-3 0 0 0,0 0 0 0 0,0-2 0 0 0,6-1 1 0 0,45 3-2192 0 0,-30-7-6474 0 0,-37-2-2450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4 530 0 0 0,'0'0'525'0'0,"0"0"533"0"0,0 0 290 0 0,0 0 203 0 0,0 0 56 0 0,0 0 36 0 0,0 0-5 0 0,0 0-110 0 0,0 0-122 0 0,0 0-190 0 0,12-19-208 0 0,33-60-195 0 0,-34 59-148 0 0,-11 20-134 0 0,-14 36-327 0 0,1-1-1 0 0,2 1 1 0 0,1 1-1 0 0,2 0 1 0 0,2 1 0 0 0,1-1-1 0 0,2 1 1 0 0,1 0 0 0 0,3 0-1 0 0,1 4-203 0 0,-3-37 15 0 0,1 1 0 0 0,0 0-1 0 0,0 0 1 0 0,0 0-1 0 0,1 0 1 0 0,0-1 0 0 0,0 1-1 0 0,0 0 1 0 0,1-1-1 0 0,0 1 1 0 0,0-1 0 0 0,0 1-1 0 0,1-1 1 0 0,0 0-1 0 0,0 0 1 0 0,0 0 0 0 0,1-1-1 0 0,-1 1 1 0 0,1-1-1 0 0,0 1 1 0 0,0-1 0 0 0,1-1-1 0 0,-1 1 1 0 0,1 0-1 0 0,0-1 1 0 0,0 0 0 0 0,0 0-1 0 0,0-1 1 0 0,1 0 0 0 0,-1 1-1 0 0,1-2 1 0 0,-1 1-1 0 0,1-1 1 0 0,0 1 0 0 0,0-2-1 0 0,-1 1 1 0 0,1-1-1 0 0,0 0 1 0 0,0 0 0 0 0,0 0-1 0 0,0-1 1 0 0,-1 0-1 0 0,2 0-14 0 0,15-11 100 0 0,-1-1 0 0 0,-1-1 0 0 0,0-1 0 0 0,-1-1 0 0 0,-1-1-1 0 0,0 0 1 0 0,-2-1 0 0 0,0-1 0 0 0,0 0 0 0 0,-2-1-1 0 0,-1-1 1 0 0,0 0 0 0 0,-2-1 0 0 0,0-1 0 0 0,2-9-100 0 0,5-2 67 0 0,10-25-65 0 0,-59 198-1855 0 0,29-132 1845 0 0,1 0 1 0 0,0 0-1 0 0,0 0 1 0 0,0 1-1 0 0,1-1 0 0 0,0 0 1 0 0,0 1-1 0 0,1-1 1 0 0,0 0-1 0 0,0 0 1 0 0,0 0-1 0 0,1 0 1 0 0,1 0-1 0 0,-1 0 1 0 0,1 0-1 0 0,0-1 1 0 0,0 1-1 0 0,1-1 1 0 0,0 0-1 0 0,0 0 0 0 0,0 0 1 0 0,1-1-1 0 0,4 5 8 0 0,0-5 102 0 0,0 1-1 0 0,0-1 1 0 0,1-1 0 0 0,-1 1-1 0 0,1-2 1 0 0,0 0-1 0 0,0 0 1 0 0,1 0-1 0 0,-1-1 1 0 0,0-1-1 0 0,1 0 1 0 0,-1 0 0 0 0,1-1-1 0 0,0 0 1 0 0,-1-1-1 0 0,0-1 1 0 0,1 1-1 0 0,-1-1 1 0 0,0-1-1 0 0,1 0 1 0 0,-2-1-1 0 0,1 0 1 0 0,0 0 0 0 0,-1-1-1 0 0,0 0 1 0 0,0 0-1 0 0,0-1 1 0 0,0-1-1 0 0,-1 1 1 0 0,0-1-1 0 0,-1-1 1 0 0,0 0 0 0 0,0 0-1 0 0,1-1-101 0 0,8-10 136 0 0,0-1 0 0 0,0 0 0 0 0,-2-1 0 0 0,-1-1 0 0 0,0 0 0 0 0,-2 0 0 0 0,-1-1 0 0 0,0-1 0 0 0,-2 0 0 0 0,-1 0-1 0 0,0-1 1 0 0,-2 0 0 0 0,-1 0 0 0 0,-1 0 0 0 0,-1 0 0 0 0,-2-2-136 0 0,1 14-268 0 0,-1-23-243 0 0,-6 19-3289 0 0,0 19-3078 0 0,1 9 986 0 0,5-11 5619 0 0,-4 5-6474 0 0</inkml:trace>
  <inkml:trace contextRef="#ctx0" brushRef="#br0" timeOffset="673.564">1081 1027 0 0 0,'0'0'733'0'0,"0"0"576"0"0,0 0 332 0 0,0 0 176 0 0,0 0-18 0 0,0 0-137 0 0,0 0-75 0 0,0 0-63 0 0,0 0-134 0 0,0 0-140 0 0,0 0-149 0 0,0 0-132 0 0,22-10-82 0 0,68-35-53 0 0,-25-3 642 0 0,-17 6-515 0 0,-3-3 1 0 0,-1-1 0 0 0,20-31-962 0 0,-51 62 30 0 0,0 0 1 0 0,0-2-1 0 0,-2 1 1 0 0,0-1-1 0 0,-1-1 1 0 0,-1 0-1 0 0,-1-1 1 0 0,0 1-1 0 0,-1-1 1 0 0,-1-1-1 0 0,-1 1 0 0 0,-1-1 1 0 0,0 0-1 0 0,-2 0 1 0 0,0-11-31 0 0,-2 28-36 0 0,0-1 0 0 0,0 1-1 0 0,0 0 1 0 0,-1 0 0 0 0,1 0 0 0 0,-1-1 0 0 0,0 1-1 0 0,0 0 1 0 0,0 0 0 0 0,-1 0 0 0 0,1 0 0 0 0,-1 1-1 0 0,1-1 1 0 0,-1 0 0 0 0,0 1 0 0 0,0-1-1 0 0,0 1 1 0 0,0-1 0 0 0,-1 1 0 0 0,1 0 0 0 0,0 0-1 0 0,-1 0 1 0 0,0 0 0 0 0,1 0 0 0 0,-1 1 0 0 0,0-1-1 0 0,0 1 1 0 0,0 0 0 0 0,0 0 0 0 0,0 0 0 0 0,0 0-1 0 0,-1 1 1 0 0,1-1 0 0 0,0 1 0 0 0,0-1 0 0 0,0 1-1 0 0,-1 0 1 0 0,1 1 0 0 0,0-1 0 0 0,0 0 0 0 0,0 1-1 0 0,-1 0 1 0 0,1 0 0 0 0,0 0 0 0 0,0 0 0 0 0,0 0-1 0 0,-2 2 37 0 0,-7 4-73 0 0,0 1 0 0 0,0 1 0 0 0,0 0 0 0 0,1 0 0 0 0,1 1 0 0 0,0 0 0 0 0,0 1 0 0 0,1 1 0 0 0,0-1-1 0 0,-5 10 74 0 0,12-19-11 0 0,0 0 0 0 0,0 1-1 0 0,1-1 1 0 0,-1 0-1 0 0,1 1 1 0 0,-1 0 0 0 0,1-1-1 0 0,0 1 1 0 0,0 0-1 0 0,0-1 1 0 0,0 1 0 0 0,0 0-1 0 0,1 0 1 0 0,-1 0-1 0 0,1 0 1 0 0,0 0 0 0 0,0 0-1 0 0,0 0 1 0 0,0-1-1 0 0,1 1 1 0 0,-1 0 0 0 0,1 0-1 0 0,-1 0 1 0 0,1 0-1 0 0,0 0 1 0 0,0-1 0 0 0,0 1-1 0 0,1 0 1 0 0,-1-1-1 0 0,1 1 1 0 0,-1-1 0 0 0,1 0-1 0 0,0 1 1 0 0,0-1-1 0 0,0 0 1 0 0,0 0 0 0 0,0 0-1 0 0,1 0 1 0 0,-1-1-1 0 0,0 1 1 0 0,1 0-1 0 0,0-1 1 0 0,-1 0 0 0 0,1 0-1 0 0,0 0 1 0 0,-1 0-1 0 0,1 0 1 0 0,0 0 0 0 0,1-1 11 0 0,251 0 690 0 0,-252 1-691 0 0,-1-1 0 0 0,0 1 0 0 0,0-1-1 0 0,0 1 1 0 0,0 0 0 0 0,-1-1-1 0 0,1 1 1 0 0,0 0 0 0 0,0 0-1 0 0,0 1 1 0 0,-1-1 0 0 0,1 0-1 0 0,0 0 1 0 0,-1 1 0 0 0,1-1-1 0 0,-1 1 1 0 0,0 0 0 0 0,1-1-1 0 0,-1 1 1 0 0,0 0 0 0 0,0 0-1 0 0,0-1 1 0 0,0 1 0 0 0,-1 0 0 0 0,1 0-1 0 0,0 0 1 0 0,-1 0 0 0 0,1 0-1 0 0,-1 0 1 0 0,0 0 0 0 0,0 1-1 0 0,0-1 1 0 0,0 0 0 0 0,0 0-1 0 0,0 1 2 0 0,-8 78 189 0 0,-23 66-230 0 0,64-133-1309 0 0,-7-17-2963 0 0,-8-3-1856 0 0,-10 2 1161 0 0,-3 0 726 0 0</inkml:trace>
  <inkml:trace contextRef="#ctx0" brushRef="#br0" timeOffset="1343.954">1959 549 0 0 0,'0'0'1031'0'0,"0"0"291"0"0,0 0 220 0 0,0 0-3 0 0,0 0-214 0 0,0 0-334 0 0,0 0-331 0 0,0 0-203 0 0,0 0-91 0 0,0 0-24 0 0,0 0-10 0 0,0 0-1 0 0,-5 31-19 0 0,-14 97-29 0 0,17-121-228 0 0,0 0 1 0 0,1 0-1 0 0,0 0 1 0 0,0 0-1 0 0,0 0 0 0 0,1 0 1 0 0,0 0-1 0 0,1 0 1 0 0,0 0-1 0 0,0 0 0 0 0,0 0 1 0 0,1 0-1 0 0,2 5-55 0 0,2 4 64 0 0,-4-11 79 0 0,1 0-1 0 0,0 0 1 0 0,0 0-1 0 0,0-1 1 0 0,1 1-1 0 0,-1-1 1 0 0,1 0-1 0 0,0 0 1 0 0,1-1-1 0 0,-1 1 1 0 0,1-1-1 0 0,-1 0 1 0 0,1 0-1 0 0,0 0 1 0 0,0 0-1 0 0,0-1 1 0 0,1 0-1 0 0,-1 0 1 0 0,0-1 0 0 0,1 0-1 0 0,-1 1 1 0 0,1-2-1 0 0,-1 1 1 0 0,1-1-1 0 0,0 0 1 0 0,-1 0-1 0 0,1 0 1 0 0,0-1-1 0 0,-1 0 1 0 0,3 0-143 0 0,2-2 268 0 0,0 0 0 0 0,-1 0 0 0 0,1-1-1 0 0,-1 0 1 0 0,0-1 0 0 0,0 0 0 0 0,0-1 0 0 0,-1 1 0 0 0,8-8-268 0 0,-1 2 339 0 0,29-23 726 0 0,-2-2 1 0 0,-2-2 0 0 0,27-32-1066 0 0,-19 20 322 0 0,-22 21-230 0 0,-2-1 1 0 0,0-1-1 0 0,-2-1 1 0 0,-2-1-1 0 0,-1-1 0 0 0,-1-1 1 0 0,-1-3-93 0 0,-6 12-41 0 0,-1 0 0 0 0,-1-1 0 0 0,-1-1 0 0 0,-2 1 0 0 0,0-1 0 0 0,-2 0 0 0 0,-1 0 0 0 0,-2-1 0 0 0,0 1 0 0 0,-2-2 41 0 0,0 28-20 0 0,1 0 0 0 0,-1 0-1 0 0,0 0 1 0 0,1 0 0 0 0,-1 0-1 0 0,0 0 1 0 0,0 0 0 0 0,-1 0-1 0 0,1 0 1 0 0,0 1 0 0 0,-1-1-1 0 0,1 0 1 0 0,-1 1 0 0 0,1-1-1 0 0,-1 1 1 0 0,0 0-1 0 0,1-1 1 0 0,-1 1 0 0 0,0 0-1 0 0,0 0 1 0 0,0 0 0 0 0,0 0-1 0 0,0 1 1 0 0,0-1 0 0 0,0 0-1 0 0,0 1 1 0 0,-1 0 0 0 0,1-1-1 0 0,0 1 1 0 0,0 0 0 0 0,0 0-1 0 0,-1 0 1 0 0,1 0 0 0 0,0 1-1 0 0,0-1 1 0 0,0 0-1 0 0,0 1 1 0 0,0 0 0 0 0,0-1-1 0 0,0 1 1 0 0,0 0 0 0 0,0 0-1 0 0,0 0 1 0 0,0 0 0 0 0,0 1-1 0 0,0-1 1 0 0,1 0 0 0 0,-1 1-1 0 0,1-1 1 0 0,-1 1 0 0 0,1 0-1 0 0,-1-1 1 0 0,1 1 0 0 0,-1 1 20 0 0,-14 13-16 0 0,1 0 0 0 0,1 1 0 0 0,0 1 0 0 0,1 0 0 0 0,1 0 0 0 0,1 1 0 0 0,0 1 0 0 0,2 0 0 0 0,0 0 0 0 0,1 1 0 0 0,1 0 0 0 0,1 0 0 0 0,1 1 1 0 0,1 0-1 0 0,1 0 0 0 0,1 0 0 0 0,1 0 0 0 0,0 1 16 0 0,4-3-9 0 0,1 0 1 0 0,1-1-1 0 0,0 1 0 0 0,2-1 1 0 0,0-1-1 0 0,1 1 1 0 0,1-1-1 0 0,0-1 0 0 0,1 0 1 0 0,1 0-1 0 0,1-1 0 0 0,12 13 9 0 0,19 33-23 0 0,-20-28 16 0 0,-10-15-18 0 0,0-1 0 0 0,-1 2 1 0 0,-1 0-1 0 0,-1 0 0 0 0,-1 0 0 0 0,0 2 1 0 0,-2-1-1 0 0,0 2 25 0 0,-5 20-326 0 0,-2-42 161 0 0,0-1-110 0 0,0 0-127 0 0,-26-48-18144 0 0,22 41 17578 0 0</inkml:trace>
  <inkml:trace contextRef="#ctx0" brushRef="#br0" timeOffset="1563.106">2235 423 10746 0 0,'0'0'1293'0'0,"0"0"-396"0"0,0 0-143 0 0,0 0 238 0 0,0 0 252 0 0,0 0 66 0 0,0 0-118 0 0,0 0-175 0 0,0 0-151 0 0,0 0-151 0 0,0 0-94 0 0,0 0-109 0 0,0 0-77 0 0,33 4-43 0 0,106 10-82 0 0,-36-25 127 0 0,99-30-765 0 0,-65 18-5542 0 0,-130 22 5305 0 0,8-3-1872 0 0,4 1-4214 0 0,-7 2-1231 0 0</inkml:trace>
  <inkml:trace contextRef="#ctx0" brushRef="#br0" timeOffset="1950.627">3032 655 0 0 0,'0'0'932'0'0,"0"0"1282"0"0,0 0 641 0 0,0 0 79 0 0,0 0-293 0 0,0 0-305 0 0,0 0-373 0 0,34 2-380 0 0,103 1-348 0 0,-48-19 586 0 0,-68 5-1297 0 0,-10 8-371 0 0,0-1 1 0 0,0-1-1 0 0,0 0 1 0 0,0-1-1 0 0,-1 0 1 0 0,0 0-1 0 0,-1-1 1 0 0,1 0-1 0 0,-1-1 1 0 0,0 0-1 0 0,-1 0 1 0 0,0-1-1 0 0,0 0 1 0 0,-1-1-1 0 0,0 0 0 0 0,-1 0 1 0 0,0 0-1 0 0,-1-1 1 0 0,0 1-1 0 0,0-1 1 0 0,-1-1-1 0 0,-1 1 1 0 0,0-1-1 0 0,0-3-153 0 0,-5 11-29 0 0,0 0 0 0 0,-1 0 0 0 0,0 1-1 0 0,0-1 1 0 0,0 1 0 0 0,0 0 0 0 0,0 0 0 0 0,-1 0-1 0 0,0 0 1 0 0,1 1 0 0 0,-1-1 0 0 0,0 1 0 0 0,0 0-1 0 0,0 0 1 0 0,0 1 0 0 0,-1-1 0 0 0,1 1 0 0 0,0 0-1 0 0,-1 0 1 0 0,1 0 0 0 0,-1 0 0 0 0,1 1-1 0 0,-1 0 1 0 0,1 0 0 0 0,-1 0 0 0 0,1 1 0 0 0,-1-1-1 0 0,1 1 1 0 0,-1 0 0 0 0,1 0 0 0 0,-3 2 29 0 0,-9 2-67 0 0,0 0-1 0 0,0 1 1 0 0,0 1 0 0 0,1 1-1 0 0,0 0 1 0 0,1 1 0 0 0,-1 0 0 0 0,2 1-1 0 0,0 1 1 0 0,0 0 0 0 0,0 1 0 0 0,2 0-1 0 0,0 1 1 0 0,-8 11 67 0 0,12-15-96 0 0,0 1 0 0 0,1 0 0 0 0,0 0-1 0 0,1 1 1 0 0,0 0 0 0 0,1 0 0 0 0,0 0 0 0 0,0 0 0 0 0,1 1-1 0 0,1-1 1 0 0,0 1 0 0 0,1 0 0 0 0,0 0 0 0 0,0-1-1 0 0,2 1 1 0 0,0 10 96 0 0,4-15-98 0 0,0 1-1 0 0,1-1 1 0 0,0 0-1 0 0,0-1 1 0 0,1 0-1 0 0,-1 0 1 0 0,1 0-1 0 0,1 0 0 0 0,-1-1 1 0 0,1-1-1 0 0,0 1 1 0 0,0-1-1 0 0,0 0 1 0 0,0-1-1 0 0,1 0 1 0 0,-1 0-1 0 0,1-1 1 0 0,0 0-1 0 0,0-1 1 0 0,0 0-1 0 0,0 0 1 0 0,0-1-1 0 0,0 0 1 0 0,0 0-1 0 0,1-2 99 0 0,12 3-1207 0 0,19-1-3328 0 0,-16-4-2560 0 0,-13 0 1060 0 0</inkml:trace>
  <inkml:trace contextRef="#ctx0" brushRef="#br0" timeOffset="2754.125">2005 320 2681 0 0,'0'0'1501'0'0,"0"0"-126"0"0,0 0 20 0 0,0 0 9 0 0,0 0-139 0 0,0 0-170 0 0,0 0-126 0 0,0 0-50 0 0,0 0-41 0 0,0 0-61 0 0,0 0-90 0 0,0 0-98 0 0,0 0-66 0 0,-3 0-24 0 0,-8 0-34 0 0,9 0-39 0 0,2 0-70 0 0,0 0-89 0 0,0 0-81 0 0,0 0-60 0 0,0 0-37 0 0,-26 18 699 0 0,21-20 474 0 0,5 1-4552 0 0,-1 1-3450 0 0,1 0-3856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7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57 7466 0 0,'0'0'3272'0'0,"0"0"-2130"0"0,0 0-601 0 0,0 0 27 0 0,0 0 161 0 0,0 0 112 0 0,0 0 27 0 0,0 0-32 0 0,0 0-35 0 0,0 0-68 0 0,0 0-78 0 0,1 22-72 0 0,4 155 710 0 0,-14 264 138 0 0,7-415-1438 0 0,0-4-743 0 0,2-6-2718 0 0,7-31-8890 0 0,-7 11 7182 0 0</inkml:trace>
  <inkml:trace contextRef="#ctx0" brushRef="#br0" timeOffset="316.432">0 205 2136 0 0,'0'0'2024'0'0,"0"0"-942"0"0,0 0-108 0 0,0 0 208 0 0,0 0 295 0 0,0 0 154 0 0,0 0-48 0 0,0 0-220 0 0,0 0-259 0 0,0 0-190 0 0,0 0-133 0 0,0 0-91 0 0,0 0-46 0 0,28-19-26 0 0,88-58-44 0 0,-54 51 260 0 0,-49 26-633 0 0,313-40 1977 0 0,31 0-1965 0 0,-344 39-653 0 0,54-1-552 0 0,-30 15-7314 0 0,-33-9 3529 0 0,-3 0-2911 0 0</inkml:trace>
  <inkml:trace contextRef="#ctx0" brushRef="#br0" timeOffset="789.002">878 411 16 0 0,'0'0'1478'0'0,"0"0"-159"0"0,0 0 42 0 0,0 0 197 0 0,0 0 172 0 0,0 0-7 0 0,0 0-139 0 0,0 0-185 0 0,0 0-165 0 0,0 0-153 0 0,0 0-133 0 0,0 0-85 0 0,0 0-76 0 0,16 2-58 0 0,127 7 1536 0 0,68-20-566 0 0,-66-5-1849 0 0,-82 13-7322 0 0,-63 3 4462 0 0,0 0-1451 0 0,0 0-2220 0 0</inkml:trace>
  <inkml:trace contextRef="#ctx0" brushRef="#br0" timeOffset="1064.767">908 680 4345 0 0,'0'0'1109'0'0,"0"0"-124"0"0,0 0 72 0 0,0 0 252 0 0,0 0 134 0 0,0 0 33 0 0,0 0-45 0 0,0 0-120 0 0,0 0-128 0 0,0 0-183 0 0,0 0-153 0 0,0 0-83 0 0,21-3-51 0 0,66-11-43 0 0,11-10 969 0 0,4-2-685 0 0,75-7-1760 0 0,-131 33-1927 0 0,-15 0-5215 0 0,-21 0-2801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0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33 748 488 0 0,'0'0'903'0'0,"0"0"77"0"0,0 0 274 0 0,0 0 326 0 0,0 0 116 0 0,0 0-131 0 0,0 0-226 0 0,0 0-220 0 0,0 0-186 0 0,0 0-158 0 0,0 0-160 0 0,32-7-156 0 0,100-23-111 0 0,-80 23 110 0 0,-51 7-434 0 0,0 0-1 0 0,0 0 0 0 0,0 0 0 0 0,0 0 1 0 0,0 0-1 0 0,0 0 0 0 0,0 1 0 0 0,0-1 1 0 0,0 0-1 0 0,0 1 0 0 0,0-1 0 0 0,0 1 1 0 0,0-1-1 0 0,0 1 0 0 0,0-1 0 0 0,0 1 1 0 0,0 0-1 0 0,-1-1 0 0 0,1 1 0 0 0,0 0 1 0 0,-1 0-1 0 0,1-1 0 0 0,0 1 0 0 0,-1 0 1 0 0,1 0-1 0 0,-1 0 0 0 0,1 0 0 0 0,-1 0 1 0 0,1 0-1 0 0,-1 0 0 0 0,0 0 0 0 0,0 0 1 0 0,1 0-1 0 0,-1 0 0 0 0,0 0 0 0 0,0 0 1 0 0,0 0-1 0 0,0 0 0 0 0,0 0 0 0 0,0 0 1 0 0,-1 0-1 0 0,1 0 0 0 0,0 0 0 0 0,0 0 1 0 0,-1 0-1 0 0,1 0 0 0 0,-1 1-23 0 0,-19 47 1089 0 0,-92 76-406 0 0,107-121-620 0 0,1 1 0 0 0,0 0-1 0 0,-1-1 1 0 0,2 1 0 0 0,-1 1 0 0 0,0-1 0 0 0,1 1 0 0 0,0-1-1 0 0,1 1 1 0 0,-1 0 0 0 0,1 0 0 0 0,0 0 0 0 0,0 0-1 0 0,1 0 1 0 0,0 1 0 0 0,0-1 0 0 0,0 0 0 0 0,1 1-1 0 0,0-1 1 0 0,1 3-63 0 0,0-6 74 0 0,1-1-1 0 0,0 0 0 0 0,0 0 0 0 0,1 0 1 0 0,-1 0-1 0 0,0 0 0 0 0,1 0 1 0 0,-1 0-1 0 0,1-1 0 0 0,-1 1 0 0 0,1-1 1 0 0,0 0-1 0 0,-1 0 0 0 0,1 0 0 0 0,0 0 1 0 0,0 0-1 0 0,0 0 0 0 0,0-1 1 0 0,0 0-1 0 0,0 1 0 0 0,0-1 0 0 0,0 0 1 0 0,0-1-1 0 0,0 1 0 0 0,0 0 0 0 0,0-1 1 0 0,0 0-1 0 0,0 1 0 0 0,0-1 1 0 0,-1 0-1 0 0,1-1 0 0 0,0 1 0 0 0,0 0 1 0 0,-1-1-1 0 0,1 0 0 0 0,0 0-73 0 0,23-6 94 0 0,32-10 109 0 0,-31 8-1988 0 0,0 2-4443 0 0,-19 8 459 0 0,-3 0-2017 0 0</inkml:trace>
  <inkml:trace contextRef="#ctx0" brushRef="#br0" timeOffset="-728.897">232 70 0 0 0,'0'0'1154'0'0,"0"0"115"0"0,0 0 118 0 0,0 0 187 0 0,0 0 205 0 0,0 0 96 0 0,0 0-73 0 0,0 0-226 0 0,0 0-254 0 0,0 0-246 0 0,0 0-219 0 0,0 0-159 0 0,0 0-73 0 0,2-9-22 0 0,7-28-35 0 0,-7 28-49 0 0,-2 9-92 0 0,0 0-118 0 0,0 0-101 0 0,0 0-88 0 0,0 1-50 0 0,0 341-783 0 0,14-314-3734 0 0,5-20-7976 0 0,-15-8 10188 0 0</inkml:trace>
  <inkml:trace contextRef="#ctx0" brushRef="#br0" timeOffset="-462.412">0 534 4393 0 0,'0'0'953'0'0,"0"0"-359"0"0,0 0-57 0 0,0 0 401 0 0,0 0 418 0 0,0 0 174 0 0,0 0-46 0 0,0 0-245 0 0,0 0-259 0 0,0 0-226 0 0,0 0-178 0 0,0 0-129 0 0,25-3-90 0 0,123-19 174 0 0,0 0-490 0 0,-122 19-689 0 0,15 2-2864 0 0,-20 11-4669 0 0,-16-5 3812 0 0</inkml:trace>
  <inkml:trace contextRef="#ctx0" brushRef="#br0" timeOffset="2656.323">961 210 0 0 0,'0'0'720'0'0,"0"0"628"0"0,0 0 230 0 0,0 0 20 0 0,0 0 38 0 0,0 0-13 0 0,0 0-100 0 0,0 0-149 0 0,0 0-195 0 0,1-6-187 0 0,4-18-159 0 0,-4 18-166 0 0,-1 6-135 0 0,0 15 350 0 0,-19 359 1328 0 0,17-274-2684 0 0,8-93-522 0 0,-4-7-3897 0 0,0 1-4845 0 0,-2-1 7144 0 0</inkml:trace>
  <inkml:trace contextRef="#ctx0" brushRef="#br0" timeOffset="3170.615">613 188 0 0 0,'0'0'600'0'0,"0"0"490"0"0,0 0 161 0 0,0 0 21 0 0,0 0-18 0 0,0 0-41 0 0,0 0-50 0 0,-5-2-40 0 0,0 1-1548 0 0,-7-5 3419 0 0,34 4 1169 0 0,317 6 1049 0 0,-149 11-4880 0 0,-156-12-197 0 0,4 1-4171 0 0,-34 1 726 0 0,-3-1-1696 0 0,-1-2-1909 0 0,0-2 4805 0 0</inkml:trace>
  <inkml:trace contextRef="#ctx0" brushRef="#br0" timeOffset="3639.167">584 763 0 0 0,'0'0'1388'0'0,"0"0"-159"0"0,0 0-55 0 0,0 0 227 0 0,0 0 259 0 0,0 0 0 0 0,0 0-193 0 0,0 0-300 0 0,0 0-254 0 0,0 0-93 0 0,0 0-56 0 0,0 0-7 0 0,6 0 12 0 0,92-4 4058 0 0,107-18-1442 0 0,-125 18-2944 0 0,122-9 100 0 0,-116 11-9626 0 0,-86 2 3757 0 0,0 0-4622 0 0</inkml:trace>
  <inkml:trace contextRef="#ctx0" brushRef="#br0" timeOffset="4202.076">554 19 1016 0 0,'0'0'704'0'0,"0"0"-82"0"0,0 0 225 0 0,0 0 393 0 0,0 0 252 0 0,0 0 7 0 0,0 0-188 0 0,0 0-207 0 0,0 0-103 0 0,0 0-46 0 0,0 0-26 0 0,0 0-15 0 0,13 0-8 0 0,187-11 3722 0 0,84 4-5308 0 0,-233 9-3382 0 0,-20 7-4934 0 0,-24-6 3566 0 0</inkml:trace>
  <inkml:trace contextRef="#ctx0" brushRef="#br0" timeOffset="4926.056">1346 711 6249 0 0,'0'0'1347'0'0,"0"0"-425"0"0,0 0-286 0 0,0 0 24 0 0,0 0 70 0 0,0 0 36 0 0,0 0 11 0 0,0 0-57 0 0,0 0-67 0 0,0 0-66 0 0,0 0-139 0 0,0 0-118 0 0,0 0-72 0 0,5 18-42 0 0,16 57-10 0 0,-8 54 458 0 0,-14-97-572 0 0,2-16-30 0 0,0-12-30 0 0,0 0 0 0 0,-1 0-1 0 0,1 0 1 0 0,-1 0 0 0 0,0 0-1 0 0,0 0 1 0 0,-1 0 0 0 0,1 0-1 0 0,-1 0 1 0 0,0 0 0 0 0,0 0-1 0 0,0 0 1 0 0,0 0 0 0 0,-1-1-1 0 0,1 1 1 0 0,-1 0-1 0 0,0-1 1 0 0,0 0 0 0 0,0 1-1 0 0,-1-1 1 0 0,1 0 0 0 0,-2 1-32 0 0,3-4 35 0 0,-1-1 0 0 0,1 1-1 0 0,-1 0 1 0 0,1-1 0 0 0,-1 1 0 0 0,1-1 0 0 0,-1 1 0 0 0,1-1 0 0 0,-1 0 0 0 0,1 1 0 0 0,0-1 0 0 0,-1 0 0 0 0,1 0 0 0 0,0 0 0 0 0,0 0 0 0 0,0 0 0 0 0,0 0 0 0 0,-1-1 0 0 0,2 1 0 0 0,-1 0 0 0 0,0-1 0 0 0,0 1-1 0 0,0 0 1 0 0,1-1 0 0 0,-1 1 0 0 0,0-1 0 0 0,1 1 0 0 0,-1-1 0 0 0,1 1 0 0 0,0-1 0 0 0,0 1 0 0 0,0-1 0 0 0,-1 1 0 0 0,1-1 0 0 0,0 0 0 0 0,1 1 0 0 0,-1-1 0 0 0,0 1 0 0 0,0-1 0 0 0,1 1 0 0 0,-1-1 0 0 0,1 1-1 0 0,0-1-33 0 0,-2-2 21 0 0,1-6-9 0 0,0 0-1 0 0,0-1 0 0 0,0 1 0 0 0,2 0 0 0 0,-1 0 1 0 0,1 0-1 0 0,1 0 0 0 0,-1 0 0 0 0,2 0 0 0 0,-1 1 1 0 0,2 0-1 0 0,-1-1 0 0 0,5-5-12 0 0,9-16 27 0 0,2 2-1 0 0,1 0 1 0 0,1 1 0 0 0,1 2-1 0 0,2 0 1 0 0,0 1 0 0 0,2 2-1 0 0,0 1 1 0 0,2 1 0 0 0,10-5-27 0 0,-31 21-28 0 0,0 0 0 0 0,1 1 0 0 0,0 0 1 0 0,0 1-1 0 0,0 0 0 0 0,1 0 0 0 0,-1 1 1 0 0,1 0-1 0 0,-1 1 0 0 0,1 0 0 0 0,6 0 28 0 0,-13 3 5 0 0,0 0 0 0 0,0 1 0 0 0,0-1-1 0 0,0 1 1 0 0,-1 0 0 0 0,1-1 0 0 0,-1 1 0 0 0,0 0-1 0 0,0 0 1 0 0,0 1 0 0 0,0-1 0 0 0,0 0-1 0 0,-1 1 1 0 0,1-1 0 0 0,-1 1 0 0 0,0 0 0 0 0,0-1-1 0 0,0 1 1 0 0,-1 0 0 0 0,1-1 0 0 0,-1 1-1 0 0,0 0 1 0 0,0 0 0 0 0,0-1 0 0 0,-1 1-1 0 0,1 0 1 0 0,-1 0 0 0 0,0-1 0 0 0,0 1 0 0 0,0-1-1 0 0,-1 3-4 0 0,-1 4 39 0 0,0-1 0 0 0,-1 0 0 0 0,0 0 0 0 0,0 0 0 0 0,-1 0 0 0 0,0-1 0 0 0,0 1 0 0 0,-1-1 0 0 0,0-1 0 0 0,-1 1 0 0 0,0-1 0 0 0,0 0 0 0 0,0 0 0 0 0,-1-1 0 0 0,0 0 0 0 0,0-1 0 0 0,0 0 0 0 0,-1 0 0 0 0,0 0 0 0 0,0-1 0 0 0,0-1 0 0 0,0 1 0 0 0,-1-2 0 0 0,0 1 0 0 0,1-1 0 0 0,-9 0-39 0 0,15-1-101 0 0,-1 0 0 0 0,1-1 0 0 0,-1 0 0 0 0,1 1 0 0 0,-1-1 0 0 0,1-1 0 0 0,-1 1 0 0 0,1 0 0 0 0,-1-1 0 0 0,1 0 0 0 0,-1 0 0 0 0,1 0-1 0 0,0 0 1 0 0,-1 0 0 0 0,1-1 0 0 0,0 1 0 0 0,0-1 0 0 0,0 0 0 0 0,0 0 0 0 0,0 0 0 0 0,0 0 0 0 0,1-1 0 0 0,-1 1 0 0 0,1-1 0 0 0,0 0 0 0 0,-1 1 0 0 0,1-1 0 0 0,0 0 0 0 0,1 0 0 0 0,-1-1 0 0 0,1 1 0 0 0,-1 0 0 0 0,0-3 101 0 0,-1-22-3713 0 0,2 2-3659 0 0,1 17 1964 0 0</inkml:trace>
  <inkml:trace contextRef="#ctx0" brushRef="#br0" timeOffset="6280.093">1848 711 0 0 0,'0'0'616'0'0,"0"0"320"0"0,0 0 386 0 0,0 0 328 0 0,0 0 59 0 0,0 0-90 0 0,0 0-181 0 0,0 0-244 0 0,0 0-157 0 0,0 0-121 0 0,0 0-145 0 0,30-12-77 0 0,93-36-45 0 0,-64 13 522 0 0,59-84 1194 0 0,-113 114-2368 0 0,-1 0 0 0 0,1 0 0 0 0,-1-1 0 0 0,0 0 0 0 0,0 0 0 0 0,-1 0 0 0 0,1 0 0 0 0,-1 0 1 0 0,-1-1-1 0 0,1 1 0 0 0,-1-1 0 0 0,0 0 0 0 0,-1 0 0 0 0,0 1 0 0 0,0-1 0 0 0,0 0 0 0 0,-1 0 1 0 0,0-5 2 0 0,-2 10-131 0 0,0 1 1 0 0,0-1 0 0 0,0 1 0 0 0,0 0 0 0 0,0-1-1 0 0,0 1 1 0 0,0 0 0 0 0,0 0 0 0 0,-1 1 0 0 0,1-1 0 0 0,0 0-1 0 0,-1 1 1 0 0,1-1 0 0 0,0 1 0 0 0,-1 0 0 0 0,1 0 0 0 0,-1 0-1 0 0,1 0 1 0 0,0 0 0 0 0,-1 0 0 0 0,1 1 0 0 0,-1-1-1 0 0,1 1 1 0 0,0-1 0 0 0,0 1 0 0 0,-1 0 0 0 0,1 0 0 0 0,0 0-1 0 0,0 1 1 0 0,0-1 0 0 0,0 0 0 0 0,0 1 0 0 0,0-1 0 0 0,0 1-1 0 0,1 0 1 0 0,-1 0 130 0 0,-94 94-3513 0 0,88-86 3466 0 0,1 1-1 0 0,0 0 0 0 0,1 0 1 0 0,0 0-1 0 0,0 1 1 0 0,2-1-1 0 0,-1 1 0 0 0,1 1 1 0 0,1-1-1 0 0,0 0 0 0 0,1 1 1 0 0,0 0-1 0 0,1-1 1 0 0,1 14 47 0 0,1-22 140 0 0,1 1 0 0 0,0 0 0 0 0,1-1 0 0 0,-1 0 0 0 0,1 1 0 0 0,-1-1 0 0 0,1 0 0 0 0,1 0 0 0 0,-1 0-1 0 0,0-1 1 0 0,1 1 0 0 0,0-1 0 0 0,0 0 0 0 0,0 0 0 0 0,0 0 0 0 0,0-1 0 0 0,1 1 0 0 0,-1-1 0 0 0,1 0 0 0 0,-1 0 0 0 0,1-1 0 0 0,0 1 0 0 0,0-1 0 0 0,0 0 0 0 0,0-1 0 0 0,0 1 0 0 0,0-1 0 0 0,0 0 0 0 0,0 0 0 0 0,0 0 0 0 0,4-1-140 0 0,19-4 424 0 0,-1-1-1 0 0,0-1 0 0 0,0-2 0 0 0,-1 0 1 0 0,0-2-1 0 0,-1 0 0 0 0,0-2 1 0 0,-1-1-1 0 0,-1-1 0 0 0,0-1 1 0 0,0-1-1 0 0,14-15-423 0 0,-35 30 11 0 0,19-13 41 0 0,-1 0 1 0 0,-1-1 0 0 0,0-1 0 0 0,-1-1 0 0 0,-1-1-1 0 0,-1 0 1 0 0,5-9-53 0 0,-11-19-128 0 0,-12 46 57 0 0,1 0-1 0 0,-1 0 1 0 0,0 0 0 0 0,1 0-1 0 0,-1 1 1 0 0,0-1 0 0 0,0 0-1 0 0,1 1 1 0 0,-1-1 0 0 0,0 1-1 0 0,0 0 1 0 0,0 0 0 0 0,0-1 0 0 0,0 1-1 0 0,0 0 1 0 0,0 1 0 0 0,1-1-1 0 0,-1 0 1 0 0,0 0 0 0 0,0 1-1 0 0,0-1 1 0 0,0 1 0 0 0,1 0-1 0 0,-1 0 1 0 0,-1 0 71 0 0,-9 7-237 0 0,1 1-1 0 0,0 0 1 0 0,0 0-1 0 0,1 1 1 0 0,0 0 0 0 0,1 1-1 0 0,1 0 1 0 0,-1 1 0 0 0,2-1-1 0 0,-1 1 1 0 0,-2 8 237 0 0,6-13-51 0 0,0 1 1 0 0,1-1 0 0 0,0 1-1 0 0,0 0 1 0 0,1 0-1 0 0,0 0 1 0 0,0 0-1 0 0,1 0 1 0 0,0 0 0 0 0,0 1-1 0 0,1-1 1 0 0,0 0-1 0 0,1 0 1 0 0,0 1 0 0 0,0 3 50 0 0,3-7 51 0 0,0 0 1 0 0,0 1 0 0 0,0-1 0 0 0,1-1-1 0 0,-1 1 1 0 0,1-1 0 0 0,0 1-1 0 0,0-1 1 0 0,1-1 0 0 0,-1 1 0 0 0,1-1-1 0 0,0 0 1 0 0,0 0 0 0 0,0-1 0 0 0,0 0-1 0 0,1 0 1 0 0,-1 0 0 0 0,0-1 0 0 0,1 1-1 0 0,-1-2 1 0 0,1 1 0 0 0,-1-1-1 0 0,1 0 1 0 0,6-1-52 0 0,0 1 239 0 0,1 0-1 0 0,-1-2 1 0 0,1 1 0 0 0,-1-2-1 0 0,0 0 1 0 0,0 0-1 0 0,0-1 1 0 0,-1-1 0 0 0,1 0-1 0 0,-1-1 1 0 0,0 0 0 0 0,-1-1-1 0 0,7-4-238 0 0,7-5 220 0 0,-1-2 1 0 0,-1 0-1 0 0,-1-1 0 0 0,0-1 0 0 0,-2-1 0 0 0,0-1 1 0 0,-2-1-1 0 0,0-1 0 0 0,8-15-220 0 0,-10-24 543 0 0,-17 63-555 0 0,0-1 1 0 0,0 0-1 0 0,0 0 1 0 0,0 1-1 0 0,0-1 1 0 0,0 1 0 0 0,0-1-1 0 0,0 1 1 0 0,0-1-1 0 0,0 1 1 0 0,-1 0-1 0 0,1-1 1 0 0,0 1-1 0 0,0 0 1 0 0,0 0-1 0 0,-1 0 1 0 0,1 0 0 0 0,0 0-1 0 0,0 0 1 0 0,0 0-1 0 0,-1 0 1 0 0,1 1-1 0 0,0-1 1 0 0,0 0-1 0 0,0 1 1 0 0,0-1 0 0 0,0 1-1 0 0,0-1 1 0 0,-1 1-1 0 0,1 0 1 0 0,0-1-1 0 0,1 1 1 0 0,-1 0-1 0 0,-1 0 12 0 0,-9 9-46 0 0,0 0 0 0 0,0 0 0 0 0,1 1-1 0 0,0 1 1 0 0,1 0 0 0 0,1 0 0 0 0,0 1-1 0 0,0 0 1 0 0,1 0 0 0 0,1 1-1 0 0,0-1 1 0 0,1 2 0 0 0,0-1 0 0 0,2 0-1 0 0,-1 1 1 0 0,2 0 0 0 0,0 0 0 0 0,0 0-1 0 0,2 7 47 0 0,0-15 6 0 0,1-1 0 0 0,0 1 0 0 0,1 0 0 0 0,-1-1-1 0 0,1 0 1 0 0,0 1 0 0 0,1-1 0 0 0,0 0 0 0 0,0 0-1 0 0,0 0 1 0 0,1-1 0 0 0,0 1 0 0 0,0-1 0 0 0,0 0-1 0 0,0 0 1 0 0,1 0 0 0 0,0-1 0 0 0,0 1 0 0 0,0-1-1 0 0,1 0 1 0 0,-1-1 0 0 0,1 1 0 0 0,3 0-6 0 0,10 6 5 0 0,1 0 0 0 0,0-2-1 0 0,0 0 1 0 0,1-2 0 0 0,0 0 0 0 0,13 1-5 0 0,11-3-1429 0 0,-26-4-2889 0 0,-8 0-935 0 0,-6 0-3199 0 0</inkml:trace>
  <inkml:trace contextRef="#ctx0" brushRef="#br0" timeOffset="7674.05">3122 100 0 0 0,'0'0'735'0'0,"0"0"617"0"0,0 0 210 0 0,0 0-13 0 0,0 0-151 0 0,0 0-224 0 0,0 0-131 0 0,0 0-106 0 0,0 0-37 0 0,0 0-10 0 0,1-4-47 0 0,20-22 2320 0 0,-5 16-2356 0 0,-8 6-546 0 0,0 0 0 0 0,1 1 0 0 0,-1 0 0 0 0,1 0 0 0 0,0 1 0 0 0,0 0 0 0 0,0 1 0 0 0,0 0 0 0 0,0 0 0 0 0,0 1 0 0 0,1 0 0 0 0,5 1-261 0 0,-6-1 51 0 0,-8 2-35 0 0,0-1 1 0 0,0 1-1 0 0,-1-1 0 0 0,1 1 1 0 0,0-1-1 0 0,-1 1 0 0 0,1 0 0 0 0,-1-1 1 0 0,1 1-1 0 0,-1 0 0 0 0,0-1 1 0 0,0 1-1 0 0,0 0 0 0 0,0-1 0 0 0,0 1 1 0 0,0 0-1 0 0,0-1 0 0 0,-1 1 0 0 0,1 0 1 0 0,0-1-1 0 0,-1 1 0 0 0,1 0 1 0 0,-1-1-1 0 0,0 1 0 0 0,0-1 0 0 0,0 1 1 0 0,1-1-1 0 0,-1 1 0 0 0,-1-1-16 0 0,-63 109 519 0 0,64-107-508 0 0,0-1-1 0 0,0 1 0 0 0,0 0 1 0 0,1-1-1 0 0,-1 1 1 0 0,1 0-1 0 0,0 0 1 0 0,0-1-1 0 0,0 1 1 0 0,0 0-1 0 0,0 0 1 0 0,1-1-1 0 0,-1 1 1 0 0,1 0-1 0 0,0 0 1 0 0,0-1-1 0 0,0 1 1 0 0,0-1-1 0 0,0 1 1 0 0,0-1-1 0 0,1 2-10 0 0,44 21 531 0 0,44-25-1177 0 0,-44-7-4280 0 0,-27 4-1889 0 0,-9 2-2076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1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115 394 7138 0 0,'0'0'-551'0'0,"0"0"-133"0"0,0 0 147 0 0,0 0 575 0 0,0 0 735 0 0,0 0 358 0 0,0 0 111 0 0,0 0-61 0 0,0 0-162 0 0,34-1-168 0 0,108-4-151 0 0,-39-19 359 0 0,-78 15-873 0 0,-1 0 0 0 0,-1-2 0 0 0,0 0 0 0 0,0-2-1 0 0,-1-1 1 0 0,-1 0 0 0 0,0-1 0 0 0,-2-2 0 0 0,1 0 0 0 0,-2-1 0 0 0,0 0-1 0 0,-1-2 1 0 0,-1 0 0 0 0,0-2-186 0 0,-11 12 114 0 0,1 0-1 0 0,-1 0 1 0 0,-1 0-1 0 0,0 0 1 0 0,-1-1 0 0 0,0 0-1 0 0,0 1 1 0 0,-1-1-1 0 0,0 0 1 0 0,-1-1 0 0 0,0-7-114 0 0,-18 19 296 0 0,-15 74-1274 0 0,4 11 1100 0 0,4 1-1 0 0,4 1 0 0 0,-1 25-121 0 0,-37 156 156 0 0,43-207-129 0 0,-3-1 0 0 0,-2-1-1 0 0,-3 0 1 0 0,-2-2 0 0 0,-3-1-1 0 0,-2-1 1 0 0,-3-1 0 0 0,-1-2-1 0 0,-4-2 1 0 0,-6 5-27 0 0,36-46 22 0 0,0-1-1 0 0,-1 0 1 0 0,0-1 0 0 0,0 0-1 0 0,0 0 1 0 0,-1-1 0 0 0,0 0-1 0 0,0-1 1 0 0,-1 0 0 0 0,0 0-1 0 0,0-1 1 0 0,0-1 0 0 0,0 0-1 0 0,0-1 1 0 0,-1 0 0 0 0,-9 1-22 0 0,19-3-13 0 0,0 0 1 0 0,0 0-1 0 0,0 0 1 0 0,0-1 0 0 0,0 1-1 0 0,0 0 1 0 0,0-1-1 0 0,0 0 1 0 0,0 1-1 0 0,1-1 1 0 0,-1 0 0 0 0,0 0-1 0 0,0 0 1 0 0,0 0-1 0 0,1 0 1 0 0,-1 0-1 0 0,1-1 1 0 0,-1 1 0 0 0,1 0-1 0 0,-1-1 1 0 0,1 0-1 0 0,0 1 1 0 0,0-1-1 0 0,-1 0 1 0 0,1 1-1 0 0,1-1 1 0 0,-1 0 0 0 0,0 0-1 0 0,0 0 1 0 0,1 0-1 0 0,-1 0 1 0 0,1 0-1 0 0,-1 0 1 0 0,1 0 0 0 0,0 0-1 0 0,0 0 1 0 0,0 0-1 0 0,0 0 13 0 0,20-78-601 0 0,-13 71 623 0 0,-1 1 1 0 0,1-1-1 0 0,1 1 0 0 0,-1 1 0 0 0,1-1 0 0 0,1 1 1 0 0,-1 1-1 0 0,1-1 0 0 0,1 1 0 0 0,-1 1 0 0 0,1 0 1 0 0,0 0-1 0 0,0 1 0 0 0,0 0 0 0 0,0 1 0 0 0,1 0 1 0 0,0 1-1 0 0,-1 0 0 0 0,1 1 0 0 0,0 0 0 0 0,0 0 0 0 0,0 1 1 0 0,0 1-1 0 0,0 0 0 0 0,-1 0 0 0 0,1 1 0 0 0,0 0 1 0 0,7 4-23 0 0,43 15 150 0 0,-27-7-80 0 0,1-2 0 0 0,-1-1 0 0 0,2-2 0 0 0,-1-2 0 0 0,1-1 0 0 0,0-1 0 0 0,7-2-70 0 0,-42-3-38 0 0,127-6-909 0 0,-75-6-7628 0 0,-43 8 283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267 656 4817 0 0,'0'0'2190'0'0,"0"0"-1250"0"0,0 0-388 0 0,0 0 50 0 0,0 0 171 0 0,0 0 131 0 0,0 0 7 0 0,0 0-95 0 0,-31 19-153 0 0,-100 59-179 0 0,127-76-449 0 0,-1 0-1 0 0,1 0 0 0 0,0 1 1 0 0,0-1-1 0 0,0 1 0 0 0,0 0 1 0 0,1 0-1 0 0,-1 1 0 0 0,1-1 1 0 0,0 1-1 0 0,0-1 0 0 0,0 1 1 0 0,1 0-1 0 0,-1 0 0 0 0,1 0 1 0 0,-1 2-35 0 0,-3 7 101 0 0,0-2 3 0 0,1-1-1 0 0,-1 1 1 0 0,2 1-1 0 0,-1-1 1 0 0,2 1-1 0 0,-1-1 0 0 0,2 1 1 0 0,0 0-1 0 0,0 0 1 0 0,1 3-104 0 0,2-13 70 0 0,1 1 0 0 0,0-1 0 0 0,1 0-1 0 0,-1 0 1 0 0,0 0 0 0 0,1 0 0 0 0,-1 0 0 0 0,1-1 0 0 0,-1 1 0 0 0,1-1 0 0 0,0 1-1 0 0,0-1 1 0 0,-1 0 0 0 0,1 0 0 0 0,0 0 0 0 0,0-1 0 0 0,0 1 0 0 0,0-1 0 0 0,0 1-1 0 0,0-1 1 0 0,0 0 0 0 0,0 0 0 0 0,0-1 0 0 0,0 1 0 0 0,0-1 0 0 0,0 1 0 0 0,0-1-1 0 0,0 0 1 0 0,0 0 0 0 0,0 0 0 0 0,0 0 0 0 0,-1-1 0 0 0,4-1-70 0 0,21-12 411 0 0,0-1 0 0 0,0-1 1 0 0,-2-2-1 0 0,0-1 0 0 0,-2 0 1 0 0,0-2-1 0 0,9-11-411 0 0,35-32 371 0 0,29-19-110 0 0,-92 110-257 0 0,-3 182 615 0 0,-1-203-623 0 0,0 0 1 0 0,1-1-1 0 0,-1 1 1 0 0,1-1-1 0 0,0 1 0 0 0,0-1 1 0 0,1 1-1 0 0,-1-1 0 0 0,1 0 1 0 0,0 1-1 0 0,0-1 1 0 0,1 0-1 0 0,-1 0 0 0 0,1-1 1 0 0,0 1-1 0 0,0-1 0 0 0,0 1 1 0 0,0-1-1 0 0,1 0 1 0 0,-1 0-1 0 0,1 0 0 0 0,0 0 1 0 0,0-1-1 0 0,0 0 1 0 0,0 0-1 0 0,0 0 0 0 0,0 0 1 0 0,1 0-1 0 0,-1-1 0 0 0,1 0 1 0 0,-1 0-1 0 0,1 0 1 0 0,-1-1-1 0 0,1 1 0 0 0,2-1 4 0 0,1 0 34 0 0,0-1-1 0 0,0 0 0 0 0,0-1 1 0 0,-1 1-1 0 0,1-1 0 0 0,0-1 1 0 0,-1 1-1 0 0,0-1 0 0 0,0-1 1 0 0,0 1-1 0 0,0-1 0 0 0,0 0 1 0 0,-1-1-1 0 0,1 0 0 0 0,-1 0 1 0 0,0 0-1 0 0,-1-1 0 0 0,2-1-33 0 0,174-209 570 0 0,-177 212-583 0 0,-1 0-1 0 0,1 0 1 0 0,0 1 0 0 0,0-1 0 0 0,1 1-1 0 0,-1 0 1 0 0,1 0 0 0 0,0 0 0 0 0,-1 1-1 0 0,1 0 1 0 0,0 0 0 0 0,0 0-1 0 0,1 0 1 0 0,-1 1 0 0 0,0 0 0 0 0,0 0-1 0 0,1 0 1 0 0,0 1 13 0 0,12 34-259 0 0,-13-17 199 0 0,-1 0-1 0 0,0 1 0 0 0,-2 0 1 0 0,0 0-1 0 0,-1 0 0 0 0,0 0 1 0 0,-2 0-1 0 0,0 5 61 0 0,-1-18-125 0 0,1 0 0 0 0,-1 0-1 0 0,0 0 1 0 0,0 0 0 0 0,-1 0 0 0 0,1 0 0 0 0,-1-1 0 0 0,0 1-1 0 0,0-1 1 0 0,-1 0 0 0 0,1 0 0 0 0,-1 0 0 0 0,0 0-1 0 0,0-1 1 0 0,0 1 0 0 0,-1-1 0 0 0,1 0 0 0 0,-1-1 0 0 0,0 1-1 0 0,0-1 1 0 0,0 0 0 0 0,0 0 0 0 0,0 0 0 0 0,0 0-1 0 0,0-1 1 0 0,0 0 0 0 0,-1 0 0 0 0,1-1 0 0 0,0 0 0 0 0,-5 0 125 0 0,9 0-86 0 0,0-1 0 0 0,-1 1 0 0 0,1-1 0 0 0,0 0 0 0 0,0 1 0 0 0,0-1 0 0 0,0 0 1 0 0,0 0-1 0 0,0 0 0 0 0,0 0 0 0 0,0 0 0 0 0,0 0 0 0 0,0 0 0 0 0,0 0 1 0 0,0 0-1 0 0,1-1 0 0 0,-1 1 0 0 0,0 0 0 0 0,1 0 0 0 0,-1-1 0 0 0,1 1 0 0 0,0 0 1 0 0,-1-1-1 0 0,1 1 0 0 0,0 0 0 0 0,0-1 0 0 0,0 1 0 0 0,0-1 0 0 0,0 1 1 0 0,0 0-1 0 0,0-1 0 0 0,1 1 0 0 0,-1 0 0 0 0,0-1 0 0 0,1 1 0 0 0,-1 0 0 0 0,1-1 1 0 0,-1 1-1 0 0,1 0 0 0 0,0 0 0 0 0,-1-1 0 0 0,1 1 0 0 0,0 0 0 0 0,0 0 86 0 0,6-3 3 0 0,0 0-1 0 0,0 0 1 0 0,0 1-1 0 0,0 0 1 0 0,1 0-1 0 0,-1 0 0 0 0,1 1 1 0 0,0 1-1 0 0,0-1 1 0 0,0 1-1 0 0,-1 1 1 0 0,1-1-1 0 0,0 1 1 0 0,0 1-1 0 0,0-1 0 0 0,0 1 1 0 0,0 1-1 0 0,0 0 1 0 0,-1 0-1 0 0,1 0 1 0 0,-1 1-1 0 0,1 0 1 0 0,-1 0-1 0 0,0 1 0 0 0,0 0 1 0 0,3 3-3 0 0,1-3 87 0 0,-1 0 100 0 0,0 0-1 0 0,1-1 1 0 0,-1-1-1 0 0,1 0 1 0 0,0 0-1 0 0,0-1 1 0 0,-1 0-1 0 0,1-1 1 0 0,0 0 0 0 0,0-1-1 0 0,0 0 1 0 0,-1-1-1 0 0,1 0 1 0 0,0-1-1 0 0,-1 0 1 0 0,0 0-1 0 0,0-1 1 0 0,0-1-1 0 0,4-2-186 0 0,21-13 659 0 0,-2-1 0 0 0,0-2-1 0 0,-2-1 1 0 0,20-20-659 0 0,-33 29 188 0 0,20-20 169 0 0,0-2 0 0 0,-3-2 0 0 0,-1-1 1 0 0,-2-2-1 0 0,-2-1 0 0 0,11-23-357 0 0,-30 47 37 0 0,-1-1 1 0 0,-1 0-1 0 0,0-1 0 0 0,-2 0 1 0 0,0 0-1 0 0,-2 0 0 0 0,0-1 1 0 0,-2 0-1 0 0,0 0 0 0 0,-1 0 1 0 0,-2 0-1 0 0,0-1 0 0 0,-1 1 1 0 0,-3-10-38 0 0,2 23 7 0 0,-1 0 1 0 0,0 0-1 0 0,0 0 1 0 0,-1 0-1 0 0,0 1 0 0 0,-1 0 1 0 0,0 0-1 0 0,0 0 1 0 0,0 1-1 0 0,-1-1 1 0 0,-1 1-1 0 0,1 1 1 0 0,-1-1-1 0 0,0 1 1 0 0,-3-2-8 0 0,9 7-15 0 0,0 1 0 0 0,-1-1 0 0 0,1 0 0 0 0,-1 0 0 0 0,1 1 0 0 0,-1-1 0 0 0,0 0 1 0 0,1 1-1 0 0,-1 0 0 0 0,0-1 0 0 0,1 1 0 0 0,-1 0 0 0 0,0 0 0 0 0,1 0 0 0 0,-1 0 0 0 0,0 0 1 0 0,1 0-1 0 0,-1 1 0 0 0,0-1 0 0 0,1 0 0 0 0,-1 1 0 0 0,1 0 0 0 0,-1-1 0 0 0,0 1 0 0 0,1 0 0 0 0,0-1 1 0 0,-1 1-1 0 0,1 0 0 0 0,-1 0 0 0 0,1 0 0 0 0,0 1 0 0 0,0-1 0 0 0,-1 0 0 0 0,1 0 0 0 0,0 1 1 0 0,0-1-1 0 0,1 0 0 0 0,-1 1 0 0 0,0-1 0 0 0,0 1 0 0 0,1 0 0 0 0,-1-1 0 0 0,0 1 0 0 0,1-1 0 0 0,-1 2 15 0 0,-23 76-275 0 0,19-40 273 0 0,2-1-1 0 0,1 1 1 0 0,2-1 0 0 0,1 1-1 0 0,4 11 3 0 0,61 288 14 0 0,-52-122 181 0 0,-14-180-3122 0 0,1-11-3279 0 0,-1-21 4533 0 0,0-12-3092 0 0,0 0-2515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02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12011 0 0,'0'0'5405'0'0,"0"0"-3705"0"0,0 0-1229 0 0,0 0-208 0 0,0 0-22 0 0,0 0 112 0 0,0 0 126 0 0,0 0 45 0 0,0 0-37 0 0,0 0-120 0 0,32 3-131 0 0,105 9-84 0 0,-85-9-196 0 0,1-3 1 0 0,-1-2 0 0 0,0-3-1 0 0,0-1 1 0 0,19-7 43 0 0,-29 5-242 0 0,34-6-664 0 0,2 0-1570 0 0,-27 7-2186 0 0,-11 3-6355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566 1 2024 0 0,'0'0'1133'0'0,"0"0"-9"0"0,0 0 41 0 0,0 0 54 0 0,0 0-29 0 0,0 0-72 0 0,0 0-129 0 0,0 0-173 0 0,0 0-160 0 0,0 0-178 0 0,0 0-146 0 0,-5 3-49 0 0,-24 38 1357 0 0,-39 192 2042 0 0,53-166-3267 0 0,2 1 0 0 0,4 0-1 0 0,2 1 1 0 0,3 0 0 0 0,5 45-415 0 0,0-92 32 0 0,1-1 0 0 0,1 1-1 0 0,1-1 1 0 0,1 0 0 0 0,1 0 0 0 0,0 0 0 0 0,2-1 0 0 0,2 2-32 0 0,-6-14 46 0 0,1-1 0 0 0,0 1 0 0 0,0-1 0 0 0,1-1 0 0 0,0 1 0 0 0,0-1 0 0 0,0 0-1 0 0,1-1 1 0 0,0 1 0 0 0,0-1 0 0 0,1-1 0 0 0,-1 1 0 0 0,1-1 0 0 0,0-1 0 0 0,0 1 0 0 0,0-1 0 0 0,1-1 0 0 0,-1 1 0 0 0,1-2 0 0 0,-1 1 0 0 0,1-1 0 0 0,0 0 0 0 0,-1-1-46 0 0,-2-2 91 0 0,-1 0-1 0 0,0-1 0 0 0,0 1 1 0 0,0-1-1 0 0,0-1 1 0 0,-1 1-1 0 0,1-1 1 0 0,-1 1-1 0 0,0-1 0 0 0,0 0 1 0 0,0-1-1 0 0,-1 1 1 0 0,0-1-1 0 0,1 1 1 0 0,-1-1-1 0 0,-1 0 0 0 0,1 0 1 0 0,-1-1-91 0 0,1 1 43 0 0,60-157 408 0 0,-30 38-30 0 0,-40 319-386 0 0,8-186-47 0 0,0 0 0 0 0,0 1 1 0 0,1-1-1 0 0,0 0 0 0 0,1 0 0 0 0,0 0 0 0 0,0-1 0 0 0,1 1 1 0 0,0-1-1 0 0,1 0 0 0 0,-1 0 0 0 0,2 0 0 0 0,-1 0 1 0 0,1-1-1 0 0,1 1 12 0 0,-4-4-2 0 0,-1 0 1 0 0,1-1-1 0 0,0 1 1 0 0,0-1-1 0 0,1 0 0 0 0,-1 0 1 0 0,1 0-1 0 0,-1 0 1 0 0,1-1-1 0 0,0 0 1 0 0,0 1-1 0 0,0-1 1 0 0,0-1-1 0 0,0 1 1 0 0,1 0-1 0 0,-1-1 0 0 0,1 0 1 0 0,-1 0-1 0 0,4 0 2 0 0,-5-1 27 0 0,0 1 0 0 0,0-1-1 0 0,1 0 1 0 0,-1 0 0 0 0,0 0-1 0 0,0-1 1 0 0,0 1 0 0 0,0-1-1 0 0,1 0 1 0 0,-1 0 0 0 0,0 0-1 0 0,0 0 1 0 0,0 0 0 0 0,0-1-1 0 0,-1 1 1 0 0,1-1 0 0 0,0 0-1 0 0,-1 0 1 0 0,1 0 0 0 0,-1 0 0 0 0,0 0-1 0 0,1-1 1 0 0,-1 1 0 0 0,0-1-1 0 0,1-1-26 0 0,59-110 460 0 0,18-70-384 0 0,-75 176-96 0 0,-1 0 0 0 0,1 0-1 0 0,1 1 1 0 0,-1-1 0 0 0,1 1-1 0 0,0 1 1 0 0,1-1 0 0 0,0 1-1 0 0,0 0 1 0 0,0 0 0 0 0,1 1-1 0 0,0 0 1 0 0,0 1 0 0 0,0 0-1 0 0,0 0 1 0 0,1 0 20 0 0,-6 4-26 0 0,1-1 1 0 0,-1 1 0 0 0,1 0-1 0 0,-1 0 1 0 0,1 0-1 0 0,-1 0 1 0 0,0 1-1 0 0,1-1 1 0 0,-1 1-1 0 0,0 0 1 0 0,1 0-1 0 0,-1 0 1 0 0,0 0-1 0 0,0 1 1 0 0,0-1 0 0 0,0 1-1 0 0,0 0 1 0 0,0 0-1 0 0,-1 0 1 0 0,1 0-1 0 0,-1 1 1 0 0,1-1-1 0 0,-1 1 1 0 0,0-1-1 0 0,0 1 1 0 0,2 2 25 0 0,7 7-48 0 0,17 62-22 0 0,-24-55 70 0 0,-1 0 1 0 0,-1 1-1 0 0,-1 0 1 0 0,0-1 0 0 0,-1 1-1 0 0,-1 0 1 0 0,-2 3-1 0 0,3-17 4 0 0,-1 0 0 0 0,0 0 0 0 0,0 0 0 0 0,0 0 0 0 0,-1-1 0 0 0,1 1 0 0 0,-1 0 0 0 0,-1-1 0 0 0,1 0 0 0 0,-1 1 0 0 0,0-1 0 0 0,0 0 0 0 0,-1 0 0 0 0,-2 2-4 0 0,-1-51-52 0 0,8 35 36 0 0,1 0 1 0 0,0 0-1 0 0,0 0 1 0 0,1 1-1 0 0,1-1 1 0 0,-1 1-1 0 0,1-1 1 0 0,1 1-1 0 0,0 0 1 0 0,0 1-1 0 0,1-1 16 0 0,5-11-43 0 0,5-6-31 0 0,1 0 1 0 0,2 2-1 0 0,0 0 0 0 0,1 1 0 0 0,1 1 0 0 0,1 1 0 0 0,1 1 0 0 0,0 1 0 0 0,2 1 1 0 0,19-10 73 0 0,-43 27-13 0 0,0-1 0 0 0,-1 1 0 0 0,1-1 0 0 0,-1 1 0 0 0,1-1 0 0 0,0 1 0 0 0,0-1 0 0 0,-1 1 0 0 0,1 0 0 0 0,0-1 0 0 0,0 1 0 0 0,-1 0 0 0 0,1 0 0 0 0,0 0 0 0 0,0 0 0 0 0,0 0 0 0 0,-1-1 0 0 0,1 1 0 0 0,0 1 0 0 0,0-1 0 0 0,0 0 0 0 0,-1 0 0 0 0,1 0 0 0 0,0 0 0 0 0,0 0 0 0 0,0 1 0 0 0,-1-1 0 0 0,1 0 0 0 0,0 1 0 0 0,-1-1 0 0 0,1 1 0 0 0,0-1 0 0 0,-1 1 0 0 0,1-1 0 0 0,0 1 0 0 0,-1-1 0 0 0,1 1 0 0 0,-1-1 0 0 0,1 1 0 0 0,-1 0 1 0 0,1-1-1 0 0,-1 1 0 0 0,1 0 0 0 0,-1 0 0 0 0,0-1 0 0 0,0 1 0 0 0,1 0 0 0 0,-1 0 0 0 0,0-1 0 0 0,0 1 0 0 0,0 0 13 0 0,1 50-64 0 0,-1-36 92 0 0,-26 260 87 0 0,22-212-203 0 0,4-62 45 0 0,0-1 10 0 0,0 0 11 0 0,4-20 65 0 0,19-24-112 0 0,2 2 1 0 0,2 0-1 0 0,1 2 1 0 0,3 1-1 0 0,24-24 69 0 0,-42 48-52 0 0,2 0 0 0 0,0 2-1 0 0,1-1 1 0 0,0 2-1 0 0,1 0 1 0 0,1 1 0 0 0,2-1 52 0 0,-19 12-5 0 0,0-1 0 0 0,0 1 1 0 0,-1-1-1 0 0,1 1 1 0 0,0-1-1 0 0,0 1 1 0 0,0-1-1 0 0,0 1 0 0 0,0 0 1 0 0,0-1-1 0 0,0 1 1 0 0,0 0-1 0 0,0 0 1 0 0,0 0-1 0 0,0 0 0 0 0,0 0 1 0 0,0 0-1 0 0,0 0 1 0 0,0 0-1 0 0,0 0 1 0 0,0 0-1 0 0,0 1 0 0 0,-1-1 1 0 0,1 0-1 0 0,0 1 1 0 0,0-1-1 0 0,0 1 1 0 0,0-1-1 0 0,0 1 0 0 0,0-1 1 0 0,-1 1-1 0 0,1-1 1 0 0,0 1-1 0 0,0 0 1 0 0,-1-1-1 0 0,1 1 0 0 0,0 0 1 0 0,-1 0-1 0 0,1 0 1 0 0,-1 0-1 0 0,1-1 1 0 0,-1 1-1 0 0,0 0 0 0 0,1 0 1 0 0,-1 0-1 0 0,0 0 1 0 0,0 0-1 0 0,1 0 1 0 0,-1 0-1 0 0,0 0 0 0 0,0 0 1 0 0,0 0-1 0 0,0 1 5 0 0,-6 55 476 0 0,-23 109 200 0 0,38-78-1051 0 0,-7-84 3 0 0,0-1-1806 0 0,2-3-9255 0 0,-3 0 3557 0 0</inkml:trace>
  <inkml:trace contextRef="#ctx0" brushRef="#br0" timeOffset="476.578">2280 848 3449 0 0,'0'0'1497'0'0,"0"0"164"0"0,0 0 170 0 0,0 0 77 0 0,0 0-142 0 0,0 0-202 0 0,0 0-185 0 0,0 0-168 0 0,0 0-159 0 0,0 0-165 0 0,31-9-151 0 0,99-27-163 0 0,-67 3 244 0 0,-55 28-700 0 0,-1-1 0 0 0,0-1 0 0 0,0 1 0 0 0,0-1-1 0 0,-1-1 1 0 0,0 1 0 0 0,0-1 0 0 0,-1 0 0 0 0,0 0 0 0 0,0-1 0 0 0,-1 0 0 0 0,0 1 0 0 0,-1-1-1 0 0,0-1 1 0 0,0 1 0 0 0,-1 0 0 0 0,0-5-117 0 0,-4 10-17 0 0,0 1 0 0 0,0-1-1 0 0,-1 1 1 0 0,1 0 0 0 0,-1 0 0 0 0,0 0 0 0 0,0 0-1 0 0,0 0 1 0 0,0 1 0 0 0,-1 0 0 0 0,1-1 0 0 0,-1 1-1 0 0,1 0 1 0 0,-1 1 0 0 0,0-1 0 0 0,0 1-1 0 0,0-1 1 0 0,0 1 0 0 0,0 0 0 0 0,0 1 0 0 0,0-1-1 0 0,0 1 1 0 0,0 0 0 0 0,0 0 0 0 0,0 0 0 0 0,0 0-1 0 0,0 1 1 0 0,0-1 0 0 0,0 1 0 0 0,0 0 0 0 0,0 0-1 0 0,-3 2 18 0 0,-7 2-71 0 0,1 0-1 0 0,-1 1 1 0 0,1 1-1 0 0,0 0 1 0 0,1 1-1 0 0,-1 0 1 0 0,1 1-1 0 0,1 0 1 0 0,0 1-1 0 0,0 0 1 0 0,1 1-1 0 0,1 0 1 0 0,-1 1 71 0 0,6-7 0 0 0,0 1 0 0 0,0 0 0 0 0,0 0 0 0 0,1 0 0 0 0,-1 1 0 0 0,1-1 1 0 0,1 1-1 0 0,0 0 0 0 0,0 0 0 0 0,0 0 0 0 0,1 0 0 0 0,-1 0 0 0 0,2 0 0 0 0,-1 0 0 0 0,1 0 0 0 0,0 0 1 0 0,1 0-1 0 0,0 1 0 0 0,0-1 0 0 0,0 0 0 0 0,1 0 0 0 0,0-1 0 0 0,0 1 0 0 0,1 0 0 0 0,0-1 0 0 0,3 6 0 0 0,1-2 50 0 0,1 0-1 0 0,0-1 1 0 0,0 0-1 0 0,1-1 1 0 0,1 1-1 0 0,-1-2 0 0 0,1 1 1 0 0,0-2-1 0 0,1 1 1 0 0,0-1-1 0 0,0-1 0 0 0,0 0 1 0 0,0 0-1 0 0,1-1 1 0 0,0-1-1 0 0,0 0 0 0 0,0-1 1 0 0,0 0-1 0 0,0 0 1 0 0,6-2-50 0 0,-2 1-211 0 0,0-1 1 0 0,0 0 0 0 0,0-2-1 0 0,0 0 1 0 0,-1 0 0 0 0,1-2-1 0 0,-1 0 1 0 0,13-5 210 0 0,19-11-3938 0 0,-1-7-4354 0 0,-32 16 376 0 0</inkml:trace>
  <inkml:trace contextRef="#ctx0" brushRef="#br0" timeOffset="964.31">991 318 4817 0 0,'0'0'3375'0'0,"0"0"-1436"0"0,0 0-321 0 0,0 0-1 0 0,0 0-150 0 0,0 0-359 0 0,0 0-415 0 0,0 0-378 0 0,0 0-271 0 0,0 0-132 0 0,0 0-79 0 0,0 0-93 0 0,0 0-108 0 0,0 3-224 0 0,0-1 308 0 0,1 15-1108 0 0,7-7-6045 0 0,-6-9 1032 0 0</inkml:trace>
  <inkml:trace contextRef="#ctx0" brushRef="#br0" timeOffset="1328.261">1 362 0 0 0,'0'0'864'0'0,"0"0"442"0"0,0 0 206 0 0,0 0 20 0 0,0 0-62 0 0,0 0-108 0 0,0 0-94 0 0,0 0-140 0 0,0 0-170 0 0,0 0-131 0 0,22-6-131 0 0,70-20-88 0 0,26 10 1284 0 0,101 4-1401 0 0,-113 10-2340 0 0,-2-6-3355 0 0,-78 5 1503 0 0,-5 2-1459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22 155 0 0 0,'0'0'2232'0'0,"0"0"-228"0"0,0 0 57 0 0,0 0 92 0 0,0 0-15 0 0,0 0-182 0 0,0 0-328 0 0,0 0-361 0 0,0 0-322 0 0,0 0-297 0 0,0 0-218 0 0,-3-1-140 0 0,2 1-266 0 0,0 1 0 0 0,0-1 0 0 0,0 0 0 0 0,1 0 1 0 0,-1 1-1 0 0,0-1 0 0 0,0 1 0 0 0,0-1 0 0 0,0 1 1 0 0,1-1-1 0 0,-1 1 0 0 0,0-1 0 0 0,0 1 0 0 0,1-1 0 0 0,-1 1 1 0 0,0 0-1 0 0,1 0 0 0 0,-1-1 0 0 0,1 1 0 0 0,-1 0 0 0 0,1 0 1 0 0,-1 0-1 0 0,1-1 0 0 0,0 1 0 0 0,-1 0 0 0 0,1 0 0 0 0,0 0 1 0 0,0 0-1 0 0,-1 0 0 0 0,1 0 0 0 0,0 0 0 0 0,0 0 0 0 0,0 0 1 0 0,0 0-1 0 0,0 0 0 0 0,0 0 0 0 0,1 0 0 0 0,-1-1 0 0 0,0 1 1 0 0,0 0-1 0 0,1 0 0 0 0,-1 0-24 0 0,0 6 82 0 0,0 169 1387 0 0,1-171-1448 0 0,-1 0 1 0 0,1 0 0 0 0,0 0-1 0 0,0 0 1 0 0,0 0 0 0 0,1 0-1 0 0,0 0 1 0 0,0 0-1 0 0,0 0 1 0 0,0-1 0 0 0,1 1-1 0 0,0-1 1 0 0,0 0 0 0 0,0 0-1 0 0,0 0 1 0 0,1 0 0 0 0,0 0-1 0 0,-1-1 1 0 0,1 1-1 0 0,1-1 1 0 0,-1 0 0 0 0,0-1-1 0 0,1 1 1 0 0,-1-1 0 0 0,1 1-1 0 0,0-2 1 0 0,0 1 0 0 0,0 0-1 0 0,0-1 1 0 0,0 0 0 0 0,5 1-23 0 0,-4-2 63 0 0,-1 1 0 0 0,1-1 0 0 0,0 0 0 0 0,0 0-1 0 0,-1-1 1 0 0,1 0 0 0 0,0 0 0 0 0,0 0-1 0 0,-1-1 1 0 0,1 0 0 0 0,-1 0 0 0 0,0 0-1 0 0,1 0 1 0 0,-1-1 0 0 0,0 0 0 0 0,0 0 0 0 0,-1-1-1 0 0,1 1 1 0 0,0-2-62 0 0,36-38 227 0 0,-1-1 0 0 0,-3-2 0 0 0,-2-1 0 0 0,1-8-227 0 0,4 8-233 0 0,-39 47 200 0 0,0 0 0 0 0,-1 1 0 0 0,1-1 0 0 0,0 1 0 0 0,0-1 0 0 0,0 1 0 0 0,0-1 0 0 0,-1 1 0 0 0,1 0 0 0 0,0-1 0 0 0,0 1 1 0 0,-1 0-1 0 0,1 0 0 0 0,-1 0 0 0 0,1-1 0 0 0,0 1 0 0 0,-1 0 0 0 0,0 0 0 0 0,1 0 0 0 0,-1 0 0 0 0,0 0 0 0 0,1 0 0 0 0,-1 0 0 0 0,0 0 0 0 0,0 0 0 0 0,0 0 0 0 0,0 0 0 0 0,0 0 0 0 0,0 0 1 0 0,0 0-1 0 0,0 0 0 0 0,0 0 0 0 0,0 0 0 0 0,0 0 0 0 0,-1 0 0 0 0,1 1 33 0 0,0 0-50 0 0,1 13 93 0 0,18 122 59 0 0,-17-132-103 0 0,0 1 1 0 0,0-1 0 0 0,0 1-1 0 0,1-1 1 0 0,0 0-1 0 0,0 0 1 0 0,1 0-1 0 0,-1 0 1 0 0,1-1 0 0 0,0 1-1 0 0,0-1 1 0 0,0 0-1 0 0,1 0 1 0 0,0 0 0 0 0,0-1-1 0 0,-1 0 1 0 0,2 0-1 0 0,-1 0 1 0 0,0 0-1 0 0,1-1 1 0 0,-1 0 0 0 0,1 0 0 0 0,1 0 51 0 0,0-1 0 0 0,0 0 0 0 0,1 0 0 0 0,-1-1 1 0 0,0 0-1 0 0,0 0 0 0 0,0-1 0 0 0,0 0 0 0 0,0 0 0 0 0,0-1 1 0 0,0 1-1 0 0,0-2 0 0 0,0 1 0 0 0,-1-1 0 0 0,1 0 0 0 0,-1 0 1 0 0,1-1-1 0 0,-1 1 0 0 0,-1-2 0 0 0,6-3-51 0 0,96-107 1649 0 0,-101 106-1557 0 0,-1 1 1 0 0,0-1-1 0 0,-1 0 0 0 0,1-1 1 0 0,-2 1-1 0 0,1-1 0 0 0,-1 0 0 0 0,-1 0 1 0 0,0 0-1 0 0,0 0 0 0 0,-1 0 0 0 0,0 0 1 0 0,-1 0-1 0 0,0-1 0 0 0,-1 1 1 0 0,-1-8-93 0 0,-28-1-2195 0 0,18 22-2461 0 0,4 5-4437 0 0,6-4-849 0 0</inkml:trace>
  <inkml:trace contextRef="#ctx0" brushRef="#br0" timeOffset="439.094">1143 243 2825 0 0,'0'0'537'0'0,"0"0"222"0"0,0 0 325 0 0,0 0 323 0 0,0 0 149 0 0,0 0-50 0 0,0 0-63 0 0,0 0-87 0 0,0 0-127 0 0,0 0-111 0 0,0 0-164 0 0,0 0-154 0 0,0 0-60 0 0,29-4-42 0 0,90-15-21 0 0,-70-3 283 0 0,-45 16-753 0 0,1-1-103 0 0,0-1 0 0 0,0 0-1 0 0,0 1 1 0 0,-1-2 0 0 0,0 1-1 0 0,-1 0 1 0 0,0-1 0 0 0,0 1 0 0 0,-1-1-1 0 0,0 0 1 0 0,0 0 0 0 0,-1 0-1 0 0,0 0 1 0 0,-1 0 0 0 0,0 0 0 0 0,0 0-1 0 0,-2-9-103 0 0,-1 15-39 0 0,1 0-1 0 0,-1 1 1 0 0,0-1-1 0 0,1 1 1 0 0,-1 0-1 0 0,-1 0 1 0 0,1 0-1 0 0,0 0 1 0 0,0 1-1 0 0,-1-1 1 0 0,1 1-1 0 0,-1 0 1 0 0,1 0-1 0 0,-1 0 1 0 0,1 0-1 0 0,-1 1 1 0 0,0 0-1 0 0,1-1 1 0 0,-1 1-1 0 0,0 0 1 0 0,1 1-1 0 0,-1-1 1 0 0,0 1-1 0 0,1 0 1 0 0,-1-1-1 0 0,1 2 1 0 0,-1-1-1 0 0,1 0 1 0 0,-1 1 39 0 0,-7 4-21 0 0,0 1 1 0 0,0 0-1 0 0,0 0 1 0 0,1 1-1 0 0,0 1 1 0 0,1 0-1 0 0,0 0 1 0 0,1 0-1 0 0,-1 1 1 0 0,2 1 0 0 0,-1-1-1 0 0,2 1 1 0 0,-1 1-1 0 0,2-1 1 0 0,-1 1-1 0 0,2 0 1 0 0,-1 0-1 0 0,2 0 1 0 0,-1 1-1 0 0,2 0 1 0 0,0-1-1 0 0,0 1 1 0 0,1 12 20 0 0,0-20 1 0 0,1 0 0 0 0,0 0 0 0 0,0-1 0 0 0,0 1 0 0 0,1 0 0 0 0,-1 0-1 0 0,1 0 1 0 0,1-1 0 0 0,-1 1 0 0 0,0 0 0 0 0,1-1 0 0 0,0 1 0 0 0,0-1 0 0 0,0 0 0 0 0,1 0 0 0 0,0 1 0 0 0,0-2 0 0 0,0 1 0 0 0,0 0 0 0 0,0-1 0 0 0,1 1-1 0 0,-1-1 1 0 0,1 0 0 0 0,0 0 0 0 0,0 0 0 0 0,0-1 0 0 0,0 1 0 0 0,1-1 0 0 0,-1 0 0 0 0,4 1-1 0 0,14 4-123 0 0,0-1-1 0 0,0-1 1 0 0,0-1 0 0 0,1-1-1 0 0,-1-1 1 0 0,1-1 0 0 0,0-1-1 0 0,10-1 124 0 0,56-11-8774 0 0,-71 9-1496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7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4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2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4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4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8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51 3713 0 0,'0'0'953'0'0,"0"0"149"0"0,0 0 260 0 0,0 0 265 0 0,0 0 138 0 0,0 0-88 0 0,0 0-290 0 0,0 0-363 0 0,0 0-299 0 0,0 0-214 0 0,0 0-124 0 0,0 0-31 0 0,0 0 12 0 0,-2-3 1756 0 0,3 230 1044 0 0,-2 245-2499 0 0,-34-190-711 0 0,21-232-508 0 0,12-44-3572 0 0,1-5-4139 0 0,1-8 4059 0 0,0 3-1539 0 0</inkml:trace>
  <inkml:trace contextRef="#ctx0" brushRef="#br0" timeOffset="272.787">1 714 8970 0 0,'0'0'519'0'0,"0"0"90"0"0,0 0 326 0 0,0 0 321 0 0,0 0 57 0 0,0 0-164 0 0,0 0-209 0 0,0 0-178 0 0,37-11-101 0 0,118-33-62 0 0,101-45 1232 0 0,-103 16-1844 0 0,-61 9-3919 0 0,-61 28-2747 0 0,-23 25 2803 0 0,0 0-1168 0 0</inkml:trace>
  <inkml:trace contextRef="#ctx0" brushRef="#br0" timeOffset="676.303">798 92 800 0 0,'0'0'614'0'0,"0"0"-29"0"0,0 0 223 0 0,0 0 318 0 0,0 0 298 0 0,0 0 232 0 0,0 0 180 0 0,0 0 3 0 0,0 0-150 0 0,0 0-242 0 0,0 0-282 0 0,0 0-225 0 0,3 22-129 0 0,9 74-98 0 0,-20 103 1516 0 0,3-138-2022 0 0,2 0 1 0 0,3 0-1 0 0,3 0 1 0 0,3 0 0 0 0,2 0-1 0 0,5 10-207 0 0,-12-68-14 0 0,-1-2 33 0 0,-1 0 0 0 0,1 0 0 0 0,0 0 0 0 0,0 0 0 0 0,0 0 0 0 0,0 0 0 0 0,0 0 0 0 0,0 0 0 0 0,0 0 0 0 0,1 0 0 0 0,-1 0 0 0 0,0 0 0 0 0,1 0 0 0 0,-1 0 0 0 0,0 0-1 0 0,1 0 1 0 0,-1 0 0 0 0,1 0 0 0 0,0 0 0 0 0,-1 0 0 0 0,1 0 0 0 0,0-1 0 0 0,-1 1 0 0 0,1 0 0 0 0,0 0 0 0 0,0-1 0 0 0,0 1 0 0 0,-1 0 0 0 0,1-1 0 0 0,0 1 0 0 0,0-1 0 0 0,0 1 0 0 0,0-1 0 0 0,0 0 0 0 0,0 1 0 0 0,0-1-1 0 0,0 0 1 0 0,0 0 0 0 0,1 0 0 0 0,-1 0 0 0 0,0 0 0 0 0,0 0 0 0 0,0 0 0 0 0,0 0 0 0 0,0 0 0 0 0,0 0 0 0 0,0-1 0 0 0,0 1 0 0 0,0 0 0 0 0,0-1 0 0 0,0 1 0 0 0,0 0 0 0 0,0-1 0 0 0,0 0-19 0 0,58-44 986 0 0,-46 34-957 0 0,0 0 1 0 0,0 1 0 0 0,1 1-1 0 0,0 0 1 0 0,1 1-1 0 0,0 0 1 0 0,0 1-1 0 0,1 1 1 0 0,2 0-30 0 0,-16 5-2 0 0,0 0 1 0 0,0 0-1 0 0,0 1 0 0 0,1-1 1 0 0,-1 1-1 0 0,0-1 1 0 0,0 1-1 0 0,0 0 0 0 0,1 0 1 0 0,-1 0-1 0 0,0 0 0 0 0,0 1 1 0 0,0-1-1 0 0,1 0 0 0 0,-1 1 1 0 0,0 0-1 0 0,0-1 1 0 0,0 1-1 0 0,0 0 0 0 0,0 0 1 0 0,0 0-1 0 0,0 0 0 0 0,0 1 1 0 0,0-1-1 0 0,-1 0 0 0 0,1 1 1 0 0,0-1-1 0 0,-1 1 0 0 0,1 0 1 0 0,-1 0-1 0 0,0-1 1 0 0,0 1-1 0 0,1 0 0 0 0,-1 0 1 0 0,0 0-1 0 0,-1 0 0 0 0,1 0 1 0 0,0 0-1 0 0,-1 0 0 0 0,1 1 1 0 0,-1-1-1 0 0,1 0 1 0 0,-1 0-1 0 0,0 2 2 0 0,6 155-165 0 0,10-144-4623 0 0,6-22-8503 0 0,-20 2 8418 0 0</inkml:trace>
  <inkml:trace contextRef="#ctx0" brushRef="#br0" timeOffset="1384.066">1615 659 3081 0 0,'0'0'1671'0'0,"0"0"-507"0"0,0 0-63 0 0,0 0 120 0 0,0 0 68 0 0,0 0-15 0 0,0 0-98 0 0,0 0-152 0 0,0 0-197 0 0,0 0-217 0 0,0 0-182 0 0,-31 30-144 0 0,-96 96-85 0 0,73-58 25 0 0,36 1-600 0 0,19-68 377 0 0,0 0 0 0 0,1 1 1 0 0,-1-1-1 0 0,0 0 1 0 0,1 0-1 0 0,-1 0 0 0 0,0-1 1 0 0,1 1-1 0 0,-1 0 0 0 0,1 0 1 0 0,-1-1-1 0 0,1 1 1 0 0,0-1-1 0 0,-1 1 0 0 0,1-1 1 0 0,0 0-1 0 0,-1 0 1 0 0,1 0-1 0 0,0 0 0 0 0,-1 0 1 0 0,1 0-1 0 0,0 0 0 0 0,-1 0 1 0 0,1-1-1 0 0,0 1 1 0 0,0-1-2 0 0,9-4 137 0 0,0 0 1 0 0,-1 0 0 0 0,0-1-1 0 0,0-1 1 0 0,0 0 0 0 0,-1 0 0 0 0,0-1-1 0 0,0 0 1 0 0,7-9-138 0 0,-3 4 84 0 0,16-15 18 0 0,-16 13-94 0 0,2 1 1 0 0,0 0-1 0 0,0 1 0 0 0,1 1 0 0 0,1 0 0 0 0,0 1 1 0 0,17-8-9 0 0,-32 19-5 0 0,-1 1 1 0 0,1-1-1 0 0,0 0 1 0 0,0 1-1 0 0,-1 0 1 0 0,1-1-1 0 0,-1 1 1 0 0,1 0 0 0 0,0 0-1 0 0,-1-1 1 0 0,1 1-1 0 0,-1 0 1 0 0,0 1-1 0 0,1-1 1 0 0,-1 0-1 0 0,0 0 1 0 0,0 1-1 0 0,1-1 1 0 0,-1 0 0 0 0,0 1-1 0 0,0-1 1 0 0,-1 1-1 0 0,1 0 1 0 0,0-1-1 0 0,0 1 1 0 0,-1 0-1 0 0,1-1 1 0 0,-1 1 0 0 0,0 0-1 0 0,1-1 1 0 0,-1 1-1 0 0,0 0 1 0 0,0 0-1 0 0,0 0 1 0 0,0-1-1 0 0,0 1 1 0 0,-1 0-1 0 0,1 0 5 0 0,1 6-2 0 0,0 1-5 0 0,1 0 0 0 0,0 1 0 0 0,0-1 0 0 0,1-1 0 0 0,0 1 0 0 0,0 0 0 0 0,1-1 0 0 0,0 1 0 0 0,1-1 0 0 0,-1 0 0 0 0,2 0 1 0 0,-1-1-1 0 0,1 0 0 0 0,0 0 0 0 0,1 0 0 0 0,0 0 7 0 0,-2-6 43 0 0,1 1-1 0 0,-1-1 1 0 0,1 0-1 0 0,-1-1 1 0 0,1 1 0 0 0,-1-1-1 0 0,1 0 1 0 0,-1-1 0 0 0,1 1-1 0 0,-1-1 1 0 0,1 0 0 0 0,-1 0-1 0 0,1-1 1 0 0,-1 1 0 0 0,0-1-1 0 0,0-1 1 0 0,0 1 0 0 0,0-1-1 0 0,0 0 1 0 0,-1 0 0 0 0,1 0-1 0 0,-1 0 1 0 0,1-1 0 0 0,-1 0-1 0 0,-1 0 1 0 0,1 0 0 0 0,0 0-1 0 0,-1-1 1 0 0,2-1-43 0 0,0 1 62 0 0,129-167 1266 0 0,-109 131-1279 0 0,-2-1-1 0 0,-2-1 0 0 0,-2-1 1 0 0,-2 0-1 0 0,-2-2 1 0 0,-2 0-1 0 0,-2 0 1 0 0,-2-1-1 0 0,-1-11-48 0 0,-2-139-75 0 0,-6 196 81 0 0,0-1-1 0 0,1 0 0 0 0,-1 0 0 0 0,0 0 1 0 0,-1 0-1 0 0,1 1 0 0 0,0-1 0 0 0,0 0 1 0 0,-1 0-1 0 0,1 1 0 0 0,-1-1 0 0 0,0 0 1 0 0,1 0-1 0 0,-1 1 0 0 0,0-1 0 0 0,0 1 0 0 0,0-1 1 0 0,0 1-1 0 0,0-1 0 0 0,-1 1 0 0 0,1 0 1 0 0,0-1-1 0 0,0 1 0 0 0,-1 0 0 0 0,1 0 1 0 0,-1 0-1 0 0,1 0 0 0 0,-1 0 0 0 0,0 0 1 0 0,1 1-1 0 0,-1-1 0 0 0,0 0 0 0 0,0 1 0 0 0,1-1 1 0 0,-1 1-1 0 0,0 0 0 0 0,0 0 0 0 0,0-1 1 0 0,1 1-1 0 0,-1 0 0 0 0,0 1 0 0 0,0-1 1 0 0,0 0-1 0 0,0 0 0 0 0,1 1 0 0 0,-1-1 0 0 0,0 1 1 0 0,1 0-1 0 0,-1-1 0 0 0,0 1 0 0 0,1 0 1 0 0,-1 0-1 0 0,0 0-5 0 0,-10 23 32 0 0,1 0 0 0 0,1 1 0 0 0,1 0 0 0 0,1 1-1 0 0,1-1 1 0 0,2 2 0 0 0,0-1 0 0 0,2 0 0 0 0,0 10-32 0 0,2-25 14 0 0,-12 369 340 0 0,1-13-244 0 0,-19-227-711 0 0,30-139 380 0 0,0-1-1 0 0,1 0 1 0 0,-1 0 0 0 0,0 0-1 0 0,0 0 1 0 0,1 0 0 0 0,-1 0-1 0 0,0 0 1 0 0,0-1 0 0 0,1 1 0 0 0,-1 0-1 0 0,0 0 1 0 0,1-1 0 0 0,-1 1-1 0 0,0 0 1 0 0,1-1 0 0 0,-1 1-1 0 0,0 0 1 0 0,1-1 0 0 0,-1 1-1 0 0,1-1 1 0 0,-1 1 0 0 0,0-1 0 0 0,1 1-1 0 0,0-1 1 0 0,-1 0 0 0 0,1 1-1 0 0,-1-1 1 0 0,1 0 0 0 0,0 1-1 0 0,-1-1 1 0 0,1 0 0 0 0,0 1 0 0 0,0-1-1 0 0,-1 0 1 0 0,1 0 0 0 0,0 1-1 0 0,0-1 1 0 0,0 0 0 0 0,0 0-1 0 0,0 1 1 0 0,0-1 0 0 0,0 0-1 0 0,0 0 1 0 0,1 0 221 0 0,-3-4-1745 0 0,-8-16-4768 0 0,7 13 4867 0 0</inkml:trace>
  <inkml:trace contextRef="#ctx0" brushRef="#br0" timeOffset="1629.36">1777 563 9034 0 0,'0'0'1482'0'0,"0"0"-258"0"0,0 0-204 0 0,0 0 2 0 0,0 0 78 0 0,0 0-11 0 0,0 0-132 0 0,0 0-197 0 0,0 0-179 0 0,0 0-174 0 0,36-6-138 0 0,115-17-75 0 0,-19-3 54 0 0,74-22 52 0 0,-112 25-1853 0 0,-1 2-3949 0 0,-50 13-5018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15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0 0 0,'0'0'780'0'0,"0"0"380"0"0,0 0 273 0 0,0 0 76 0 0,0 0-54 0 0,0 0-69 0 0,0 0-115 0 0,0 0-100 0 0,0 0-84 0 0,0 0-86 0 0,0 0-77 0 0,0 0-55 0 0,20-17-41 0 0,59-54-52 0 0,51-61 2551 0 0,-111 111-3112 0 0,0 2-1 0 0,2 1 0 0 0,1 0 0 0 0,0 1 1 0 0,1 2-1 0 0,0 0 0 0 0,1 1 1 0 0,1 2-1 0 0,23-9-214 0 0,50 14-68 0 0,-94 9 91 0 0,-1 0-1 0 0,1 1 1 0 0,-1-1 0 0 0,0 1 0 0 0,0 0-1 0 0,0 0 1 0 0,0 0 0 0 0,0 0 0 0 0,-1 0-1 0 0,1 1 1 0 0,-1-1 0 0 0,0 1 0 0 0,0 0-1 0 0,0-1 1 0 0,0 1 0 0 0,-1 0 0 0 0,0 0 0 0 0,0 0-1 0 0,0 0 1 0 0,0 0 0 0 0,0 1 0 0 0,-1-1-1 0 0,0 0 1 0 0,0 0 0 0 0,0 0-23 0 0,4 15 131 0 0,-1-3-59 0 0,0 0-1 0 0,-1 0 1 0 0,-1 0 0 0 0,0 1 0 0 0,-1-1-1 0 0,-1 0 1 0 0,-1 0 0 0 0,0 0-1 0 0,-1 0 1 0 0,-1 0 0 0 0,0 0 0 0 0,-1-1-1 0 0,-1 1 1 0 0,0-1 0 0 0,-1-1-1 0 0,0 1 1 0 0,-2-1 0 0 0,-1 2-72 0 0,1-7-24 0 0,0 0 0 0 0,-1 0 1 0 0,0-2-1 0 0,0 1 0 0 0,-1-1 0 0 0,0 0 1 0 0,0-1-1 0 0,0-1 0 0 0,-1 0 1 0 0,-12 4 22 0 0,15-7-160 0 0,0 0 0 0 0,-1 0 0 0 0,1-1-1 0 0,-1 0 1 0 0,0-1 0 0 0,1 0-1 0 0,-1-1 1 0 0,0 1 0 0 0,1-2-1 0 0,-1 0 1 0 0,1 0 0 0 0,0 0-1 0 0,-1-1 1 0 0,1-1 0 0 0,0 0-1 0 0,1 0 1 0 0,-1 0 0 0 0,1-1-1 0 0,0 0 1 0 0,0-1 0 0 0,0 0-1 0 0,1 0 1 0 0,0-1 0 0 0,0 0-1 0 0,1 0 1 0 0,0 0 0 0 0,0-1-1 0 0,0 0 1 0 0,1 0 0 0 0,0-1-1 0 0,1 1 1 0 0,0-1 0 0 0,0 0-1 0 0,0-3 162 0 0,0-25-2766 0 0,14 16-5014 0 0,-5 17 1220 0 0</inkml:trace>
  <inkml:trace contextRef="#ctx0" brushRef="#br0" timeOffset="1035.279">1274 148 2176 0 0,'0'0'2438'0'0,"0"0"-509"0"0,0 0-64 0 0,0 0 51 0 0,0 0-133 0 0,0 0-298 0 0,0 0-301 0 0,0 0-251 0 0,0 0-193 0 0,-31 3-157 0 0,-97 15-127 0 0,122-18-408 0 0,1 1 1 0 0,-1-1-1 0 0,1 2 1 0 0,-1-1 0 0 0,1 1-1 0 0,-1-1 1 0 0,1 1-1 0 0,0 1 1 0 0,-1-1 0 0 0,1 1-1 0 0,1 0 1 0 0,-1 0-1 0 0,0 1 1 0 0,1-1-1 0 0,-3 4-48 0 0,-11 8 181 0 0,-1-3-90 0 0,1 2-1 0 0,0 0 0 0 0,1 1 0 0 0,0 1 1 0 0,2 1-1 0 0,0 0 0 0 0,0 1 0 0 0,2 0 1 0 0,0 1-1 0 0,1 1 0 0 0,1 0 1 0 0,1 0-1 0 0,0 3-90 0 0,9-21-1 0 0,-1 0 0 0 0,1 0 0 0 0,0 0 0 0 0,0 0 0 0 0,1 0 0 0 0,-1 0 0 0 0,0 0 0 0 0,1 1-1 0 0,-1-1 1 0 0,1 0 0 0 0,0 0 0 0 0,0 0 0 0 0,-1 1 0 0 0,1-1 0 0 0,1 0 0 0 0,-1 0 0 0 0,0 1 0 0 0,1-1 0 0 0,-1 0 0 0 0,1 0 0 0 0,-1 0 0 0 0,1 0 0 0 0,0 0 0 0 0,0 0 0 0 0,0 0 0 0 0,0 0 0 0 0,1 0 0 0 0,-1 0 0 0 0,0 0 0 0 0,1-1 0 0 0,-1 1 0 0 0,1 0-1 0 0,0-1 1 0 0,-1 1 0 0 0,1-1 0 0 0,0 0 0 0 0,0 0 0 0 0,0 0 0 0 0,0 0 0 0 0,0 0 0 0 0,0 0 0 0 0,0 0 0 0 0,0 0 0 0 0,0-1 0 0 0,1 1 0 0 0,-1-1 0 0 0,0 0 0 0 0,0 0 0 0 0,0 0 0 0 0,1 0 1 0 0,8-1 94 0 0,0-2-1 0 0,0 0 1 0 0,0 0 0 0 0,0-1 0 0 0,0 0 0 0 0,-1-1-1 0 0,0 0 1 0 0,0 0 0 0 0,0-1 0 0 0,-1-1 0 0 0,3-1-94 0 0,-3 2 52 0 0,62-44 219 0 0,-2-2 0 0 0,-2-3-1 0 0,-2-3 1 0 0,43-53-271 0 0,-57 53 208 0 0,-67 116 281 0 0,9-40-536 0 0,1-1 0 0 0,1 1 0 0 0,1 0-1 0 0,0 0 1 0 0,1 0 0 0 0,1 0 0 0 0,1 14 47 0 0,1-27-11 0 0,0-1 0 0 0,1 1 0 0 0,-1-1 0 0 0,1 0 0 0 0,0 1 0 0 0,0-1 0 0 0,0 0 0 0 0,1 0 0 0 0,0 1 0 0 0,0-1 0 0 0,0-1 0 0 0,0 1 0 0 0,0 0 0 0 0,1 0 0 0 0,0-1 0 0 0,-1 1 0 0 0,1-1 0 0 0,1 0 0 0 0,-1 0 0 0 0,0 0 0 0 0,1-1 0 0 0,-1 1 0 0 0,1-1 0 0 0,0 1 0 0 0,0-1 0 0 0,0-1 0 0 0,0 1 0 0 0,0 0-1 0 0,0-1 1 0 0,1 0 0 0 0,3 1 11 0 0,0-1 23 0 0,-1 0 0 0 0,1 0 0 0 0,-1 0 0 0 0,1-1 0 0 0,0 0-1 0 0,-1 0 1 0 0,1-1 0 0 0,-1 0 0 0 0,1-1 0 0 0,-1 1-1 0 0,1-1 1 0 0,-1-1 0 0 0,0 0 0 0 0,0 0 0 0 0,0 0-1 0 0,0 0 1 0 0,-1-1 0 0 0,2-2-23 0 0,101-90 355 0 0,11-73-487 0 0,-77 96 60 0 0,-42 72 112 0 0,-1 1 13 0 0,0 0-41 0 0,-5 2-235 0 0,-3 8 157 0 0,1 1-1 0 0,-1 0 1 0 0,2 1 0 0 0,0-1-1 0 0,0 1 1 0 0,1 1-1 0 0,1-1 1 0 0,0 1-1 0 0,0-1 1 0 0,1 1-1 0 0,1 0 1 0 0,0 5 66 0 0,0-14-9 0 0,0 0 0 0 0,1 1 1 0 0,0-1-1 0 0,0 0 0 0 0,0 1 1 0 0,0 0-1 0 0,1-1 0 0 0,-1 1 1 0 0,1-1-1 0 0,0 1 0 0 0,1 0 0 0 0,-1-1 1 0 0,1 1-1 0 0,0-1 0 0 0,0 1 1 0 0,0-1-1 0 0,1 0 0 0 0,0 1 1 0 0,0-1-1 0 0,0 0 0 0 0,0 0 0 0 0,0 0 1 0 0,1 0-1 0 0,0 0 0 0 0,0-1 1 0 0,0 1-1 0 0,0-1 0 0 0,0 0 0 0 0,1 0 1 0 0,-1 0-1 0 0,1 0 0 0 0,0-1 1 0 0,0 0-1 0 0,0 1 0 0 0,0-1 1 0 0,3 1 7 0 0,0-1 42 0 0,0-1 0 0 0,0 1 0 0 0,0-1-1 0 0,0-1 1 0 0,0 1 0 0 0,0-1-1 0 0,0 0 1 0 0,0-1 0 0 0,0 1 0 0 0,0-1-1 0 0,0-1 1 0 0,-1 0 0 0 0,1 0-1 0 0,0 0 1 0 0,-1 0 0 0 0,1-1 0 0 0,-1 0-1 0 0,0-1 1 0 0,0 1 0 0 0,0-1-1 0 0,0-1-40 0 0,34-28 40 0 0,-1-2 0 0 0,-3-2 0 0 0,0-1-1 0 0,2-8-39 0 0,-3 5-176 0 0,-35 41 160 0 0,0 1 0 0 0,0-1 1 0 0,1 0-1 0 0,-1 0 0 0 0,0 1 0 0 0,0-1 0 0 0,0 0 0 0 0,0 0 1 0 0,0 0-1 0 0,0 1 0 0 0,1-1 0 0 0,-1 0 0 0 0,0 0 0 0 0,0 0 1 0 0,0 1-1 0 0,0-1 0 0 0,1 0 0 0 0,-1 0 0 0 0,0 0 0 0 0,0 0 1 0 0,1 1-1 0 0,-1-1 0 0 0,0 0 0 0 0,0 0 0 0 0,1 0 0 0 0,-1 0 1 0 0,0 0-1 0 0,0 0 0 0 0,1 0 0 0 0,-1 0 0 0 0,0 0 1 0 0,0 0-1 0 0,1 0 0 0 0,-1 0 0 0 0,0 0 0 0 0,0 0 0 0 0,1 0 1 0 0,-1 0-1 0 0,0 0 0 0 0,0 0 0 0 0,1 0 0 0 0,-1 0 0 0 0,0-1 1 0 0,0 1-1 0 0,1 0 0 0 0,-1 0 0 0 0,0 0 0 0 0,0 0 0 0 0,0-1 1 0 0,1 1 15 0 0,-9 33-259 0 0,6-26 247 0 0,-1 1-24 0 0,1-1 0 0 0,0 1 0 0 0,0 0-1 0 0,1 0 1 0 0,0 0 0 0 0,0 0 0 0 0,1 0-1 0 0,-1 0 1 0 0,2 0 0 0 0,0 0 0 0 0,0 0-1 0 0,0 0 1 0 0,1 0 0 0 0,0 0 0 0 0,0 0-1 0 0,1-1 1 0 0,0 1 0 0 0,0-1 0 0 0,1 0-1 0 0,0 0 1 0 0,0 0 0 0 0,1 0 0 0 0,0-1-1 0 0,0 1 1 0 0,1-1 0 0 0,-1-1 0 0 0,5 4 36 0 0,-2-3 78 0 0,1-1 1 0 0,0 0-1 0 0,0 0 1 0 0,1-1-1 0 0,-1-1 1 0 0,1 1-1 0 0,0-1 1 0 0,0-1-1 0 0,0 0 1 0 0,0 0-1 0 0,0-1 1 0 0,1 0-1 0 0,-1-1 1 0 0,0 0-1 0 0,0-1 1 0 0,1 0-1 0 0,-1 0 1 0 0,0-1-1 0 0,0-1 1 0 0,0 0-1 0 0,-1 0 1 0 0,1-1-1 0 0,-1 0 1 0 0,1 0-1 0 0,-1-1 1 0 0,-1 0-1 0 0,1-1 1 0 0,-1 0-1 0 0,0 0 1 0 0,0-1-1 0 0,4-5-78 0 0,6-7 147 0 0,-2 0 0 0 0,-1-1 0 0 0,0-1 0 0 0,-2 0 0 0 0,0-1 0 0 0,-1 0-1 0 0,-2-1 1 0 0,6-16-147 0 0,2-39-1164 0 0,-16 43-7985 0 0,-2 30-1924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0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3337 0 0,'0'0'1087'0'0,"0"0"-277"0"0,0 0-211 0 0,0 0 119 0 0,0 0 209 0 0,0 0 157 0 0,0 0 32 0 0,0 0-126 0 0,0 0-133 0 0,0 0-85 0 0,0 0-52 0 0,0 0-13 0 0,0 0 4 0 0,23-4-1 0 0,139-25 1222 0 0,22 5 188 0 0,-60 19-8433 0 0,-95 5-3724 0 0,-24 0 7190 0 0</inkml:trace>
  <inkml:trace contextRef="#ctx0" brushRef="#br0" timeOffset="254.635">324 335 8602 0 0,'0'0'559'0'0,"0"0"-109"0"0,0 0 9 0 0,0 0 271 0 0,0 0 231 0 0,0 0 118 0 0,0 0-49 0 0,-4 35-169 0 0,-13 111-231 0 0,13 45 291 0 0,4-175-1083 0 0,-3 120-118 0 0,-5-46-6217 0 0,7-71 144 0 0,1-11 3363 0 0</inkml:trace>
  <inkml:trace contextRef="#ctx0" brushRef="#br0" timeOffset="868.819">948 221 5409 0 0,'0'0'2682'0'0,"0"0"-1888"0"0,0 0-586 0 0,0 0 125 0 0,0 0 314 0 0,0 0 325 0 0,0 0 127 0 0,0 0-58 0 0,-13 32-179 0 0,-43 105-211 0 0,25-31 90 0 0,22-66-748 0 0,1 1 0 0 0,2-1 0 0 0,2 1 0 0 0,1 0 0 0 0,2 0 0 0 0,3 3 7 0 0,-1-35-47 0 0,0 1 0 0 0,1 0-1 0 0,1 0 1 0 0,0-1 0 0 0,0 0 0 0 0,0 1 0 0 0,1-1 0 0 0,1-1 0 0 0,0 1 0 0 0,0-1 0 0 0,0 1 0 0 0,1-1 0 0 0,1-1 0 0 0,-1 1 0 0 0,1-1 0 0 0,0 0 0 0 0,1-1 0 0 0,0 0 0 0 0,0 0-1 0 0,0-1 1 0 0,2 1 47 0 0,-4-4 54 0 0,0 0-1 0 0,0-1 0 0 0,0 0 1 0 0,0-1-1 0 0,0 1 0 0 0,0-1 1 0 0,1 0-1 0 0,-1-1 1 0 0,0 1-1 0 0,0-1 0 0 0,0 0 1 0 0,0-1-1 0 0,0 0 0 0 0,0 0 1 0 0,-1 0-1 0 0,1 0 0 0 0,0-1 1 0 0,-1 0-1 0 0,0 0 0 0 0,4-3-53 0 0,14-15 239 0 0,0-2 0 0 0,-1 0 0 0 0,-2-1 0 0 0,0-1 0 0 0,-2-1 0 0 0,3-6-239 0 0,17-29 17 0 0,-2-2-1 0 0,-3-2 1 0 0,-2-1-1 0 0,-4-1 1 0 0,-2-1-1 0 0,-4-2 1 0 0,2-17-17 0 0,-14 3 932 0 0,-22 91 67 0 0,-7 34-921 0 0,2 2 1 0 0,2 0-1 0 0,2 1 0 0 0,2 1 0 0 0,2 0 0 0 0,0 10-78 0 0,-30 305 127 0 0,37-309-211 0 0,8 89-687 0 0,11-122-3122 0 0,6-24-5950 0 0,-20 2 4882 0 0</inkml:trace>
  <inkml:trace contextRef="#ctx0" brushRef="#br0" timeOffset="1470.954">1764 177 824 0 0,'0'0'1158'0'0,"0"0"-315"0"0,0 0-115 0 0,0 0 119 0 0,0 0 193 0 0,0 0 93 0 0,0 0-35 0 0,0 0-193 0 0,0 0-266 0 0,0 0-221 0 0,0 0-189 0 0,0 0-120 0 0,0 0-50 0 0,-19 32-23 0 0,-59 98-5 0 0,31-53 21 0 0,36-48-120 0 0,11-28 193 0 0,0-1 114 0 0,6-19 1732 0 0,95-146 69 0 0,-10 26-1693 0 0,-57 95-328 0 0,-32 83-501 0 0,-3-7 777 0 0,11 73-187 0 0,-9-101-83 0 0,0 0 0 0 0,0 0 0 0 0,0 1 0 0 0,0-1-1 0 0,1 0 1 0 0,0 0 0 0 0,0-1 0 0 0,0 1 0 0 0,0 0 0 0 0,1-1 0 0 0,-1 1 0 0 0,1-1-1 0 0,0 1 1 0 0,0-1 0 0 0,0 0 0 0 0,0-1 0 0 0,1 1 0 0 0,-1 0 0 0 0,1-1-1 0 0,0 0 1 0 0,0 0 0 0 0,0 0 0 0 0,0 0 0 0 0,0-1 0 0 0,0 1 0 0 0,0-1-1 0 0,0 0 1 0 0,2 0-25 0 0,-1-3 229 0 0,0 0 0 0 0,0-1 0 0 0,0 1 0 0 0,0-1 0 0 0,0 0 0 0 0,-1 0 0 0 0,1 0-1 0 0,-1-1 1 0 0,0 0 0 0 0,0 0 0 0 0,0 0 0 0 0,-1 0 0 0 0,1 0 0 0 0,-1-1 0 0 0,0 0 0 0 0,0 1-1 0 0,-1-1 1 0 0,1 0 0 0 0,-1 0 0 0 0,0-1 0 0 0,-1 1 0 0 0,1 0 0 0 0,-1-1 0 0 0,0 0-229 0 0,4-6 121 0 0,33-103 143 0 0,-38 112-253 0 0,0 3-4690 0 0,0 0-5006 0 0,0 0 2720 0 0</inkml:trace>
  <inkml:trace contextRef="#ctx0" brushRef="#br0" timeOffset="1746.687">2460 0 12395 0 0,'0'0'1533'0'0,"0"0"-268"0"0,0 0-215 0 0,0 0-112 0 0,0 0-95 0 0,0 0-106 0 0,0 0-82 0 0,0 0-117 0 0,0 0-146 0 0,0 0-124 0 0,0 0-123 0 0,-31 19-81 0 0,-95 60-40 0 0,84-40-46 0 0,41-32 11 0 0,-1-4-6 0 0,1 0 0 0 0,0 0 0 0 0,1 0 0 0 0,-1 0 0 0 0,0 0 0 0 0,1 1 0 0 0,0-1 0 0 0,0 0 0 0 0,0 0 1 0 0,0 0-1 0 0,0 1 0 0 0,0-1 0 0 0,1 0 0 0 0,0 0 0 0 0,0 0 0 0 0,0 1 0 0 0,0-1 0 0 0,0 0 0 0 0,0 0 0 0 0,1-1 0 0 0,0 1 0 0 0,-1 0 0 0 0,1 0 1 0 0,0-1-1 0 0,0 1 0 0 0,0-1 0 0 0,1 0 0 0 0,-1 0 0 0 0,1 1 0 0 0,-1-2 0 0 0,1 1 0 0 0,0 0 0 0 0,0 0 0 0 0,-1-1 0 0 0,1 1 0 0 0,0-1 0 0 0,0 0 1 0 0,1 0-1 0 0,1 0 17 0 0,113 15-563 0 0,-66-16-4920 0 0,-15-1-4608 0 0,-33 1 6074 0 0</inkml:trace>
  <inkml:trace contextRef="#ctx0" brushRef="#br0" timeOffset="2264.478">1563 950 7498 0 0,'0'0'1932'0'0,"0"0"-352"0"0,0 0-273 0 0,0 0-88 0 0,0 0-101 0 0,0 0-143 0 0,0 0-214 0 0,0 0-205 0 0,0 0-121 0 0,0 0-86 0 0,0 0-63 0 0,0 0-67 0 0,0 0-57 0 0,-8 30-43 0 0,-24 93-40 0 0,22-88-241 0 0,-8 43 402 0 0,16-32-3571 0 0,2-45 1621 0 0,6-1-5444 0 0,-4 0 1452 0 0,-1 0 4926 0 0</inkml:trace>
  <inkml:trace contextRef="#ctx0" brushRef="#br0" timeOffset="2535.018">1355 887 6009 0 0,'0'0'867'0'0,"0"0"-384"0"0,0 0-244 0 0,0 0 38 0 0,0 0 182 0 0,0 0 192 0 0,0 0 94 0 0,0 0 3 0 0,0 0-65 0 0,0 0-95 0 0,0 0-81 0 0,0 0-66 0 0,16 6-62 0 0,53 17-79 0 0,23-14 157 0 0,-65-10-576 0 0,51-5-2322 0 0,-6 1-7485 0 0,-67 5 8579 0 0</inkml:trace>
  <inkml:trace contextRef="#ctx0" brushRef="#br0" timeOffset="2834.81">1121 1322 3337 0 0,'0'0'1089'0'0,"0"0"-505"0"0,0 0-206 0 0,0 0 153 0 0,0 0 281 0 0,0 0 329 0 0,0 0 138 0 0,0 0-84 0 0,0 0-193 0 0,0 0-255 0 0,0 0-214 0 0,0 0-130 0 0,31-3-38 0 0,99-11 6 0 0,-7-10 632 0 0,-11 9-895 0 0,-75 13-2872 0 0,1 1-4101 0 0,-32 1 1616 0 0</inkml:trace>
  <inkml:trace contextRef="#ctx0" brushRef="#br0" timeOffset="3632.678">1727 1119 3041 0 0,'0'0'650'0'0,"0"0"-303"0"0,0 0-13 0 0,0 0 207 0 0,0 0 181 0 0,0 0 42 0 0,0 0-139 0 0,0 0-209 0 0,0 0-136 0 0,0 0-132 0 0,0 0-80 0 0,0 0-22 0 0,0 0-16 0 0,14 2 13 0 0,101 4 493 0 0,-103-6-357 0 0,7 1-134 0 0,1-1 1 0 0,-1-1-1 0 0,1 0 0 0 0,-1-1 1 0 0,0-2-1 0 0,0 0 0 0 0,0 0 1 0 0,13-6-46 0 0,-33-3 3862 0 0,-38-8-3621 0 0,22 13-9 0 0,-70-35-5 0 0,37 31 425 0 0,50 12-687 0 0,0 0-97 0 0,0 0-90 0 0,0 0-78 0 0,0 0-46 0 0,0 38-491 0 0,18 108-424 0 0,0-21 58 0 0,-17-124 1308 0 0,0-1-1 0 0,0 0 0 0 0,0 0 0 0 0,0 0 0 0 0,0 0 0 0 0,-1 0 1 0 0,1 0-1 0 0,0 0 0 0 0,0 0 0 0 0,0 0 0 0 0,0 0 0 0 0,0-1 1 0 0,0 1-1 0 0,0 0 0 0 0,-1 0 0 0 0,1-1 0 0 0,0 1 0 0 0,0-1 1 0 0,0 1-1 0 0,-1-1 0 0 0,1 1 0 0 0,0-1 0 0 0,-1 0 0 0 0,1 1 1 0 0,0-1-1 0 0,-1 0 0 0 0,1 1 0 0 0,-1-1 0 0 0,1 0 0 0 0,-1 0 1 0 0,1 1-1 0 0,-1-1 0 0 0,0 0 0 0 0,1 0 0 0 0,-1 0 0 0 0,0 0 1 0 0,1 0-1 0 0,-1 1 0 0 0,0-1 0 0 0,0-1-104 0 0,1 0 12 0 0,113-145 542 0 0,-102 138-3010 0 0,-3 5-4327 0 0,-4 1 1278 0 0</inkml:trace>
  <inkml:trace contextRef="#ctx0" brushRef="#br0" timeOffset="3967.306">2263 987 5233 0 0,'0'0'1111'0'0,"0"0"-84"0"0,0 0 203 0 0,0 0 194 0 0,0 0-44 0 0,0 0-257 0 0,0 0-369 0 0,0 0-326 0 0,0 0-190 0 0,0 0-91 0 0,0 0-35 0 0,0 0-24 0 0,-1 32-21 0 0,0 143 37 0 0,-3-123 848 0 0,1-20-3726 0 0,3-10-6269 0 0,0-19 5442 0 0</inkml:trace>
  <inkml:trace contextRef="#ctx0" brushRef="#br0" timeOffset="4220.972">2231 994 1184 0 0,'0'0'562'0'0,"0"0"43"0"0,0 0 315 0 0,0 0 250 0 0,0 0 120 0 0,0 0-61 0 0,0 0-141 0 0,0 0-163 0 0,0 0-209 0 0,0 0-200 0 0,0 0-171 0 0,0 0-122 0 0,0 0-76 0 0,33-6-31 0 0,100-19-40 0 0,-47 18-779 0 0,-62 8-1904 0 0,-13-1-2489 0 0,-7 0 2390 0 0</inkml:trace>
  <inkml:trace contextRef="#ctx0" brushRef="#br0" timeOffset="4467.009">2112 1197 2152 0 0,'0'0'477'0'0,"0"0"60"0"0,0 0 401 0 0,0 0 478 0 0,0 0 151 0 0,0 0-167 0 0,0 0-280 0 0,0 0-261 0 0,0 0-227 0 0,0 0-150 0 0,0 0-98 0 0,0 0-76 0 0,0 0-24 0 0,23 4-4 0 0,72 12-37 0 0,-91-14-244 0 0,1-2 1 0 0,-1 1-1 0 0,1 0 1 0 0,-1-1-1 0 0,1 0 1 0 0,0 0-1 0 0,-1 0 1 0 0,1-1-1 0 0,-1 0 1 0 0,1 1-1 0 0,-1-2 1 0 0,1 1-1 0 0,-1 0 1 0 0,1-1-1 0 0,-1 0 1 0 0,0 0 0 0 0,15-6-542 0 0,-2 2-453 0 0,11-3-4286 0 0,-19 9-972 0 0</inkml:trace>
  <inkml:trace contextRef="#ctx0" brushRef="#br0" timeOffset="5904.301">2233 965 0 0 0,'0'0'279'0'0,"0"0"81"0"0,3 2-8 0 0,5 9 394 0 0,-3 23 9528 0 0,-9-19-10356 0 0,-5 11 266 0 0,2-1-1 0 0,1 1 0 0 0,2 1 1 0 0,0-1-1 0 0,1 0 0 0 0,2 3-183 0 0,-12 70 188 0 0,7-85 364 0 0,0 1-3366 0 0,22-18-3539 0 0,-9-1 3635 0 0,-3 4 834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38 1344 0 0,'0'0'2483'0'0,"0"0"-857"0"0,0 0-335 0 0,0 0 45 0 0,0 0 114 0 0,0 0 48 0 0,0 0-59 0 0,0 0-220 0 0,0 0-303 0 0,0 0-291 0 0,0 0-234 0 0,0 0-160 0 0,0 0-105 0 0,-6 0 140 0 0,44 7 1605 0 0,242-18 2182 0 0,-125-21-3636 0 0,-150 31 1084 0 0,0 1-3312 0 0,0 8-15233 0 0,-7-5 11816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8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9362 0 0,'0'0'1224'0'0,"0"0"-549"0"0,0 0-375 0 0,0 0 72 0 0,0 0 267 0 0,0 0 235 0 0,0 0 104 0 0,0 0-67 0 0,0 0-215 0 0,0 0-178 0 0,0 0-135 0 0,0 0-91 0 0,0 0-46 0 0,32 0-64 0 0,101 2-56 0 0,-32-8-332 0 0,-39-4-2460 0 0,-19 2-4874 0 0,-31 8 174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7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4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2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4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4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8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39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479 159 13923 0 0,'0'0'1368'0'0,"0"0"-270"0"0,0 0-361 0 0,0 0-63 0 0,0 0 26 0 0,0 0 25 0 0,0 0-74 0 0,0 0-203 0 0,0 0-186 0 0,0 0-116 0 0,0 0-55 0 0,0 0-24 0 0,0 17 14 0 0,-1 111 283 0 0,1-63-177 0 0,-2 1 0 0 0,-2-1 0 0 0,-4 1 0 0 0,-15 57-187 0 0,9-61-156 0 0,10-46 1064 0 0,4-12-4769 0 0,-1-4-1645 0 0,1-1-3280 0 0,0-2 4104 0 0</inkml:trace>
  <inkml:trace contextRef="#ctx0" brushRef="#br0" timeOffset="328.444">1 104 6721 0 0,'0'0'1378'0'0,"0"0"-288"0"0,0 0-349 0 0,0 0-131 0 0,0 0 8 0 0,0 0 123 0 0,0 0 199 0 0,0 0 132 0 0,0 0 62 0 0,0 0-54 0 0,0 0-183 0 0,0 0-138 0 0,31 2-85 0 0,103 7-46 0 0,-108-8-402 0 0,0-1 1 0 0,0-2-1 0 0,-1 0 0 0 0,1-2 1 0 0,-1-1-1 0 0,0-1 0 0 0,12-5-226 0 0,34-7 192 0 0,247-49-819 0 0,-309 66 69 0 0,28 3-1594 0 0,-27 15-8268 0 0,-10-10 3318 0 0</inkml:trace>
  <inkml:trace contextRef="#ctx0" brushRef="#br0" timeOffset="780.524">665 744 10466 0 0,'0'0'1829'0'0,"0"0"-332"0"0,0 0-426 0 0,0 0-109 0 0,0 0-27 0 0,0 0-74 0 0,0 0-145 0 0,0 0-222 0 0,0 0-184 0 0,0 0-130 0 0,0 0-65 0 0,0 0-17 0 0,0 0-26 0 0,-2 24-6 0 0,-16 151 40 0 0,18-16-1917 0 0,20-163-14073 0 0,-18 0 13801 0 0</inkml:trace>
  <inkml:trace contextRef="#ctx0" brushRef="#br0" timeOffset="1024.516">551 744 6969 0 0,'0'0'1821'0'0,"0"0"-912"0"0,0 0-709 0 0,0 0-114 0 0,0 0 190 0 0,0 0 244 0 0,0 0 187 0 0,0 0 34 0 0,0 0-102 0 0,0 0-140 0 0,0 0-158 0 0,0 0-125 0 0,0 0-54 0 0,27 1-30 0 0,128 2 90 0 0,-128-4-563 0 0,36 1-141 0 0,-28 12-8281 0 0,-33-11 4869 0 0,-2 2 2934 0 0</inkml:trace>
  <inkml:trace contextRef="#ctx0" brushRef="#br0" timeOffset="1224.464">560 969 8210 0 0,'0'0'1641'0'0,"0"0"-903"0"0,0 0-341 0 0,0 0 245 0 0,0 0 347 0 0,0 0 172 0 0,0 0-84 0 0,0 0-227 0 0,0 0-216 0 0,0 0-183 0 0,0 0-120 0 0,0 0-51 0 0,0 0-87 0 0,34 2-61 0 0,104 7-54 0 0,-59-17-429 0 0,-25-4-2467 0 0,-19 3-4763 0 0,-23 5 527 0 0</inkml:trace>
  <inkml:trace contextRef="#ctx0" brushRef="#br0" timeOffset="1811.026">1087 649 0 0 0,'0'0'1091'0'0,"0"0"277"0"0,0 0 277 0 0,0 0 263 0 0,0 0 195 0 0,0 0 34 0 0,0 0-218 0 0,0 0-411 0 0,0 0-475 0 0,0 0-398 0 0,0 0-292 0 0,0 0-179 0 0,0 0-4 0 0,0-3 96 0 0,2 1-182 0 0,0 0 1 0 0,0 1-1 0 0,0-1 0 0 0,0 0 1 0 0,0 1-1 0 0,0-1 0 0 0,0 1 0 0 0,1 0 1 0 0,-1 0-1 0 0,1 0 0 0 0,-1 0 0 0 0,1 0 1 0 0,-1 0-1 0 0,1 1 0 0 0,-1-1 1 0 0,1 1-1 0 0,0 0 0 0 0,-1 0 0 0 0,1 0 1 0 0,0 0-1 0 0,-1 0 0 0 0,1 0 0 0 0,0 1 1 0 0,-1-1-1 0 0,1 1 0 0 0,1 1-74 0 0,13-2 256 0 0,290-7 865 0 0,-208 4-2204 0 0,-67 0-2085 0 0,-2-3-4071 0 0,-24 3 2634 0 0,1 0 1122 0 0</inkml:trace>
  <inkml:trace contextRef="#ctx0" brushRef="#br0" timeOffset="2064.362">1323 446 7970 0 0,'0'0'552'0'0,"0"0"-116"0"0,0 0 80 0 0,0 0 303 0 0,0 0 209 0 0,0 0 38 0 0,0 0-135 0 0,0 0-241 0 0,0 0-211 0 0,-3 34-166 0 0,-5 107-119 0 0,6 146-2412 0 0,2-282 1945 0 0,4 53-3780 0 0,10-27-4313 0 0,-12-31 8282 0 0</inkml:trace>
  <inkml:trace contextRef="#ctx0" brushRef="#br0" timeOffset="2560.101">1740 247 10410 0 0,'0'0'1172'0'0,"0"0"-501"0"0,0 0-515 0 0,0 0-104 0 0,0 0 166 0 0,0 0 203 0 0,0 0 141 0 0,0 0 11 0 0,0 0-109 0 0,0 0-100 0 0,0 0-72 0 0,0 0-48 0 0,4 34-25 0 0,13 103-11 0 0,27 208 547 0 0,-29-181-1039 0 0,2-75-118 0 0,-17-88 412 0 0,1 0-1 0 0,0 0 0 0 0,-1 0 0 0 0,1-1 0 0 0,0 1 0 0 0,0 0 0 0 0,-1 0 1 0 0,1-1-1 0 0,0 1 0 0 0,0-1 0 0 0,0 1 0 0 0,0-1 0 0 0,0 1 0 0 0,0-1 1 0 0,0 1-1 0 0,0-1 0 0 0,0 0 0 0 0,0 0 0 0 0,0 1 0 0 0,0-1 0 0 0,0 0 1 0 0,0 0-1 0 0,0 0 0 0 0,0 0 0 0 0,1 0 0 0 0,-1-1 0 0 0,0 1 0 0 0,0 0 1 0 0,0 0-1 0 0,0-1 0 0 0,0 1 0 0 0,0 0 0 0 0,0-1 0 0 0,0 1 0 0 0,0-1 1 0 0,-1 0-1 0 0,1 1 0 0 0,0-1 0 0 0,0 0 0 0 0,0 1 0 0 0,-1-1 0 0 0,1 0 1 0 0,0 0-1 0 0,-1 0 0 0 0,1 1 0 0 0,0-1 0 0 0,-1 0 0 0 0,1 0 0 0 0,-1 0 1 0 0,0 0-1 0 0,1 0 0 0 0,-1 0 0 0 0,0 0 0 0 0,1 0 0 0 0,-1-1-9 0 0,189-510 1717 0 0,-86 230-1761 0 0,-90 248-59 0 0,-12 33-176 0 0,-1 1-328 0 0,0 19-3859 0 0,0 10-2682 0 0,0-18 1480 0 0</inkml:trace>
  <inkml:trace contextRef="#ctx0" brushRef="#br0" timeOffset="2945.412">2263 785 8250 0 0,'0'0'1475'0'0,"0"0"-374"0"0,0 0-196 0 0,0 0 32 0 0,0 0-1 0 0,0 0-122 0 0,0 0-209 0 0,0 0-265 0 0,0 0-154 0 0,0 0-58 0 0,0 0-35 0 0,0 0-14 0 0,-4 17-15 0 0,-26 120 4 0 0,9 41-2134 0 0,22-177 1775 0 0,-1-1 1 0 0,1 1-1 0 0,0-1 1 0 0,0 1-1 0 0,0-1 1 0 0,-1 0-1 0 0,1 1 1 0 0,0-1-1 0 0,0 0 1 0 0,0 1-1 0 0,0-1 1 0 0,0 0-1 0 0,0 0 1 0 0,0 0-1 0 0,-1 0 1 0 0,1 0-1 0 0,0 0 1 0 0,0 0-1 0 0,0 0 1 0 0,0 0-1 0 0,0 0 1 0 0,0 0-1 0 0,0-1 1 0 0,0 1-1 0 0,-1 0 1 0 0,1-1-1 0 0,0 1 1 0 0,0-1-1 0 0,0 1 1 0 0,-1-1-1 0 0,1 1 1 0 0,0-1-1 0 0,0 1 1 0 0,-1-1-1 0 0,1 0 1 0 0,0 1-1 0 0,-1-1 1 0 0,1 0-1 0 0,-1 0 1 0 0,1 1-1 0 0,-1-1 1 0 0,0 0-1 0 0,1 0 1 0 0,-1 0-1 0 0,0 0 1 0 0,1 1-1 0 0,-1-2 291 0 0,4-5-261 0 0</inkml:trace>
  <inkml:trace contextRef="#ctx0" brushRef="#br0" timeOffset="3197.44">2214 737 1360 0 0,'0'0'2762'0'0,"0"0"-1542"0"0,0 0-507 0 0,0 0 157 0 0,0 0 251 0 0,0 0 51 0 0,0 0-82 0 0,0 0-137 0 0,0 0-166 0 0,0 0-164 0 0,0 0-162 0 0,0 0-134 0 0,0 0-98 0 0,24 0-66 0 0,119 3 21 0 0,-105-1-421 0 0,24 3-949 0 0,-24 7-8139 0 0,-36-12 6038 0 0</inkml:trace>
  <inkml:trace contextRef="#ctx0" brushRef="#br0" timeOffset="3445.347">2252 958 7954 0 0,'0'0'360'0'0,"0"0"-464"0"0,0 0 176 0 0,0 0 296 0 0,0 0 8 0 0,0 0-32 0 0,0 0-128 0 0,0 0-112 0 0,0 0-216 0 0,0 0-264 0 0,0 0-584 0 0,0 0-1249 0 0,0 0-671 0 0,0 0-273 0 0</inkml:trace>
  <inkml:trace contextRef="#ctx0" brushRef="#br0" timeOffset="4397.528">2112 980 0 0 0,'0'0'895'0'0,"0"0"10"0"0,0 0 98 0 0,0 0 171 0 0,0 0 66 0 0,0 0-150 0 0,0 0-215 0 0,0 0-169 0 0,0 0-91 0 0,0 0-3 0 0,0 0-36 0 0,8 0-75 0 0,58 11 1112 0 0,28 3 62 0 0,-32-21-3741 0 0,-16-7-6134 0 0,-35 10 4986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6:23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0 0 0 0,'0'0'124'0'0,"0"0"305"0"0,0 0 109 0 0,0 0 147 0 0,0 0 232 0 0,0 0 244 0 0,0 0 178 0 0,0 0 83 0 0,0 0-54 0 0,0 0-154 0 0,-6 34-209 0 0,-16 106-189 0 0,8-15 1029 0 0,-35 242 501 0 0,-17-105-2406 0 0,61-238-1486 0 0,7-29-5781 0 0,-1-6 4272 0 0,0 3-166 0 0</inkml:trace>
  <inkml:trace contextRef="#ctx0" brushRef="#br0" timeOffset="335.689">22 170 920 0 0,'0'0'264'0'0,"0"0"8"0"0,0 0 102 0 0,0 0 361 0 0,0 0 429 0 0,0 0 339 0 0,0 0 178 0 0,0 0-127 0 0,0 0-228 0 0,0 0-255 0 0,0 0-273 0 0,0 0-189 0 0,0 0-149 0 0,-8-3-67 0 0,-3 0-347 0 0,11 2-7 0 0,0 1 0 0 0,1 0 0 0 0,-1-1 0 0 0,0 1 0 0 0,1-1 0 0 0,-1 1 0 0 0,0 0 0 0 0,1-1 0 0 0,-1 1 0 0 0,0-1 0 0 0,0 1 0 0 0,1-1 0 0 0,-1 1 0 0 0,0-1 0 0 0,0 1 0 0 0,0-1 0 0 0,0 1 0 0 0,0-1 0 0 0,0 1 0 0 0,0-1 0 0 0,0 1 1 0 0,0-1-1 0 0,0 1 0 0 0,0-1 0 0 0,0 1 0 0 0,0-1 0 0 0,0 1 0 0 0,0-1 0 0 0,-1 1 0 0 0,1-1 0 0 0,0 1 0 0 0,0-1 0 0 0,0 1 0 0 0,-1-1 0 0 0,1 1 0 0 0,0 0 0 0 0,-1-1 0 0 0,1 1 0 0 0,0-1 0 0 0,-1 1 0 0 0,1 0 0 0 0,-1-1 0 0 0,1 1 0 0 0,-1 0 0 0 0,1-1-39 0 0,294-64 2268 0 0,53 14-1928 0 0,-193 42-1604 0 0,-88 10-3165 0 0,-15-1-3674 0 0,-40 0 4365 0 0</inkml:trace>
  <inkml:trace contextRef="#ctx0" brushRef="#br0" timeOffset="922.363">757 726 2144 0 0,'0'0'1030'0'0,"0"0"-87"0"0,0 0 114 0 0,0 0 328 0 0,0 0 331 0 0,0 0 135 0 0,0 0-150 0 0,0 0-356 0 0,0 0-402 0 0,0 0-339 0 0,0 0-254 0 0,0 0-133 0 0,0 0 6 0 0,0 11 521 0 0,-20 261 1496 0 0,1-155-3180 0 0,19-120-7315 0 0,0-2 5678 0 0,-2-7-1059 0 0,2 7 551 0 0</inkml:trace>
  <inkml:trace contextRef="#ctx0" brushRef="#br0" timeOffset="1202.962">427 729 1792 0 0,'0'0'1429'0'0,"0"0"-517"0"0,0 0-164 0 0,0 0 184 0 0,0 0 215 0 0,0 0 19 0 0,0 0-102 0 0,0 0-110 0 0,0 0-50 0 0,0 0 51 0 0,0 0 26 0 0,0 0-91 0 0,0 0-141 0 0,19 0-115 0 0,133-4 823 0 0,-96 0-1493 0 0,0 3-1 0 0,0 2 1 0 0,49 7 36 0 0,-35 10-3727 0 0,-26-4-5002 0 0,-37-12 6644 0 0,-3 1 21 0 0</inkml:trace>
  <inkml:trace contextRef="#ctx0" brushRef="#br0" timeOffset="1484.398">324 1271 3913 0 0,'0'0'1077'0'0,"0"0"-556"0"0,0 0-221 0 0,0 0 249 0 0,0 0 437 0 0,0 0 267 0 0,0 0 106 0 0,0 0-97 0 0,0 0-210 0 0,0 0-213 0 0,0 0-198 0 0,0 0-119 0 0,32 3-66 0 0,101 8-48 0 0,-30-22 304 0 0,3-13-188 0 0,21-3-1728 0 0,-44 19-7757 0 0,-74 8 2752 0 0</inkml:trace>
  <inkml:trace contextRef="#ctx0" brushRef="#br0" timeOffset="2250.813">1338 711 2377 0 0,'0'0'1715'0'0,"0"0"-710"0"0,0 0-317 0 0,0 0 174 0 0,0 0 321 0 0,0 0 206 0 0,0 0 17 0 0,0 0-130 0 0,0 0-170 0 0,0 0-166 0 0,0 0-140 0 0,0 0-105 0 0,0 0-102 0 0,30-2-94 0 0,94-9-81 0 0,95-12 573 0 0,-178 21-1408 0 0,19-2-1607 0 0,-21-2-6312 0 0,-32 3 1170 0 0</inkml:trace>
  <inkml:trace contextRef="#ctx0" brushRef="#br0" timeOffset="2536.278">1572 494 4241 0 0,'0'0'1984'0'0,"0"0"-1260"0"0,0 0-315 0 0,0 0 235 0 0,0 0 380 0 0,0 0 274 0 0,0 0 64 0 0,0 0-121 0 0,0 0-281 0 0,0 0-300 0 0,-1 31-238 0 0,-5 100-168 0 0,15 86-314 0 0,-9-182-553 0 0,1 64-2594 0 0,5-35-5307 0 0,-4-56 5685 0 0</inkml:trace>
  <inkml:trace contextRef="#ctx0" brushRef="#br0" timeOffset="3352.567">2075 258 5809 0 0,'0'0'-536'0'0,"0"0"-65"0"0,0 0 154 0 0,0 0 290 0 0,0 0 198 0 0,0 0 47 0 0,0 0-4 0 0,0 0 15 0 0,0 0-45 0 0,0 0 0 0 0,0 0 40 0 0,0 0 89 0 0,4 13 150 0 0,14 39 153 0 0,-12-38-1640 0 0,0-11 9957 0 0,-4-1-2402 0 0,-1 3-5404 0 0,13 123-533 0 0,-15 22-125 0 0,-1-98-322 0 0,2-1-1 0 0,2 0 0 0 0,2 0 0 0 0,6 22-16 0 0,40 118 10 0 0,-48-190 987 0 0,0-17-984 0 0,103-313 84 0 0,-26 121-967 0 0,68-122 870 0 0,-111 244-556 0 0,-39 99-12602 0 0,-1-8 5126 0 0</inkml:trace>
  <inkml:trace contextRef="#ctx0" brushRef="#br0" timeOffset="29144.718">2448 1053 0 0 0,'0'0'387'0'0,"0"0"568"0"0,0 0 213 0 0,0 0 109 0 0,0 0 80 0 0,0 0 62 0 0,0 0-27 0 0,0 0-96 0 0,0 0-154 0 0,0 0-115 0 0,-12 0 5318 0 0,-18 126-5198 0 0,19-57-1003 0 0,-20 72-156 0 0,31-141-789 0 0,1 0-1 0 0,-1 0 1 0 0,0 0-1 0 0,1 0 1 0 0,-1 0 0 0 0,0 0-1 0 0,0 0 1 0 0,1 0-1 0 0,-1 0 1 0 0,0 0 0 0 0,0 0-1 0 0,1 1 1 0 0,-1-1 801 0 0,18-35-8133 0 0,-14 28 7640 0 0</inkml:trace>
  <inkml:trace contextRef="#ctx0" brushRef="#br0" timeOffset="29530.024">2261 1087 0 0 0,'0'0'1135'0'0,"0"0"159"0"0,0 0 36 0 0,0 0-69 0 0,0 0-50 0 0,0 0-74 0 0,0 0-110 0 0,0 0-39 0 0,0 0-83 0 0,-5-2-64 0 0,-2-1-962 0 0,-3-7 7177 0 0,42-1-5104 0 0,38 5-979 0 0,-59 4-946 0 0,0 1 0 0 0,1-1 0 0 0,-1 2 0 0 0,1 0 0 0 0,0 0-1 0 0,-1 1 1 0 0,1 0 0 0 0,-1 1 0 0 0,0 1 0 0 0,1-1 0 0 0,2 3-27 0 0,79 28-3493 0 0,-70-32-2834 0 0,-13-1-1292 0 0,-5 0 3773 0 0</inkml:trace>
  <inkml:trace contextRef="#ctx0" brushRef="#br0" timeOffset="29914.413">2077 1473 0 0 0,'0'0'389'0'0,"0"0"813"0"0,0 0 297 0 0,0 0 45 0 0,0 0-81 0 0,0 0-184 0 0,0 0-217 0 0,0 0-137 0 0,0 0-74 0 0,0 0 16 0 0,0 0 69 0 0,0 0 44 0 0,5 0 21 0 0,102-18 3643 0 0,73-4-2316 0 0,-33 28-2800 0 0,-85 2-5567 0 0,-52-8 594 0 0,0 0-3569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2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240 888 4569 0 0,'0'0'1352'0'0,"0"0"-154"0"0,0 0 29 0 0,0 0 236 0 0,0 0 206 0 0,0 0 14 0 0,0 0-220 0 0,0 0-324 0 0,0 0-282 0 0,0 0-200 0 0,0 0-148 0 0,-10 24-138 0 0,-32 78-99 0 0,24-62-113 0 0,-2-1 0 0 0,-1-1 0 0 0,-2-1 0 0 0,-16 18-159 0 0,9-12-85 0 0,11-20-567 0 0,10-15-2502 0 0,3-1-2957 0 0,4-7-664 0 0</inkml:trace>
  <inkml:trace contextRef="#ctx0" brushRef="#br0" timeOffset="878.89">632 741 1816 0 0,'0'0'2305'0'0,"0"0"-235"0"0,0 0-237 0 0,0 0-119 0 0,0 0-66 0 0,0 0-89 0 0,0 0-126 0 0,0 0-225 0 0,0 0-254 0 0,0 0-272 0 0,0 0-216 0 0,0 0-134 0 0,-2 4-81 0 0,-3 7-103 0 0,0 1 0 0 0,1 0 0 0 0,0 0 0 0 0,1 0 1 0 0,1 1-1 0 0,0-1 0 0 0,0 1 0 0 0,2-1 0 0 0,-1 1 0 0 0,2 0 1 0 0,0 8-149 0 0,-1 3 75 0 0,0-20-58 0 0,0 0-1 0 0,0-1 0 0 0,0 1 0 0 0,1 0 1 0 0,-1 0-1 0 0,1 0 0 0 0,0-1 1 0 0,0 1-1 0 0,0-1 0 0 0,0 1 1 0 0,1 0-1 0 0,-1-1 0 0 0,1 0 0 0 0,0 1 1 0 0,0-1-1 0 0,0 0 0 0 0,0 0 1 0 0,1 0-1 0 0,0 0 0 0 0,-1-1 1 0 0,1 1-1 0 0,0-1 0 0 0,0 0 0 0 0,0 1 1 0 0,0-1-1 0 0,1-1 0 0 0,-1 1 1 0 0,0 0-1 0 0,1-1 0 0 0,-1 1 1 0 0,1-1-1 0 0,0 0 0 0 0,-1-1 0 0 0,1 1 1 0 0,0-1-1 0 0,0 1-16 0 0,8-3 111 0 0,-1-1 0 0 0,0 0-1 0 0,0-1 1 0 0,0 0 0 0 0,0-1 0 0 0,-1 0-1 0 0,0 0 1 0 0,0-1 0 0 0,0 0 0 0 0,-1-1-1 0 0,0 0 1 0 0,0-1 0 0 0,0 0 0 0 0,-1 0-1 0 0,4-6-110 0 0,34-27 141 0 0,-44 41-160 0 0,0 0 1 0 0,0 0 0 0 0,-1 0-1 0 0,1 0 1 0 0,0 1 0 0 0,0-1-1 0 0,-1 1 1 0 0,1 0-1 0 0,0-1 1 0 0,0 1 0 0 0,-1 0-1 0 0,1 0 1 0 0,-1 0 0 0 0,1 0-1 0 0,-1 0 1 0 0,1 0 0 0 0,-1 0-1 0 0,0 1 1 0 0,1-1-1 0 0,-1 0 1 0 0,0 1 0 0 0,0-1-1 0 0,0 1 1 0 0,0 0 0 0 0,0-1-1 0 0,-1 1 1 0 0,1 0 0 0 0,0-1-1 0 0,-1 1 1 0 0,1 0-1 0 0,-1 0 1 0 0,0-1 0 0 0,1 1-1 0 0,-1 0 1 0 0,0 1 18 0 0,6 10-8 0 0,-4-10 13 0 0,1 1 0 0 0,-1-1 0 0 0,1 1 0 0 0,-1-1 0 0 0,1 0 0 0 0,0 0 0 0 0,0 0 0 0 0,0 0 0 0 0,1-1 0 0 0,-1 1 0 0 0,1-1 0 0 0,-1 0 0 0 0,1 0 0 0 0,0 0 0 0 0,0-1 0 0 0,0 1 0 0 0,0-1 0 0 0,0 0 0 0 0,0 0 0 0 0,0 0 0 0 0,0-1 0 0 0,1 1 0 0 0,-1-1 0 0 0,0 0 0 0 0,0 0 0 0 0,0-1 0 0 0,1 1 0 0 0,-1-1 0 0 0,0 0 0 0 0,0 0 0 0 0,3-2-5 0 0,8-2 96 0 0,0 0 0 0 0,-1-1 0 0 0,0-1 0 0 0,0 0 0 0 0,0-1 0 0 0,-1-1 0 0 0,0 0 0 0 0,0-1-96 0 0,5-5 202 0 0,0-1 0 0 0,-1 0 0 0 0,-1-1 0 0 0,0-1 0 0 0,-1 0 1 0 0,-1-1-1 0 0,-1-1 0 0 0,-1 0 0 0 0,6-14-202 0 0,-16-11 673 0 0,-18 37-3073 0 0,12 8-959 0 0,0 0-4142 0 0,3 0-3472 0 0</inkml:trace>
  <inkml:trace contextRef="#ctx0" brushRef="#br0" timeOffset="1582.75">1580 1 2673 0 0,'0'0'750'0'0,"0"0"28"0"0,0 0 167 0 0,0 0 216 0 0,0 0 90 0 0,0 0-116 0 0,0 0-295 0 0,0 0-346 0 0,0 0-271 0 0,0 0-144 0 0,0 0-12 0 0,0 0 82 0 0,-2 3 6376 0 0,3 145-2176 0 0,-2 165-3953 0 0,-44 113-185 0 0,44-393-294 0 0,1-32 107 0 0,0-1-2 0 0,4-12 316 0 0,38-40 72 0 0,-25 28-395 0 0,2 1 1 0 0,0 1-1 0 0,2 1 1 0 0,0 0-1 0 0,11-6-15 0 0,26-3-388 0 0,-56 31 371 0 0,0 0 0 0 0,0 0 1 0 0,-1 0-1 0 0,1 0 0 0 0,-1 0 0 0 0,1 1 0 0 0,-1-1 0 0 0,1 0 1 0 0,-1 1-1 0 0,0-1 0 0 0,0 1 0 0 0,0-1 0 0 0,0 1 0 0 0,0 0 1 0 0,0-1-1 0 0,0 1 0 0 0,0 0 0 0 0,-1 0 0 0 0,1 0 0 0 0,-1 0 1 0 0,1-1-1 0 0,-1 1 0 0 0,0 0 0 0 0,0 0 0 0 0,1 2 17 0 0,1 6 10 0 0,11 152 121 0 0,-1-128-401 0 0,8-24-5507 0 0,-6-17-2248 0 0,-10 3 4091 0 0,1 0-206 0 0</inkml:trace>
  <inkml:trace contextRef="#ctx0" brushRef="#br0" timeOffset="2521.656">2077 807 0 0 0,'0'0'1454'0'0,"0"0"549"0"0,0 0 172 0 0,0 0-147 0 0,0 0-313 0 0,0 0-273 0 0,0 0-243 0 0,0 0-223 0 0,31-13-232 0 0,96-41-168 0 0,-75 18 75 0 0,-45 26-463 0 0,-3 7-77 0 0,-2 0 1 0 0,1 0-1 0 0,0 0 0 0 0,0 0 0 0 0,-1-1 1 0 0,0 1-1 0 0,0-1 0 0 0,0 0 0 0 0,0 1 1 0 0,0-1-1 0 0,-1 0 0 0 0,0 0 0 0 0,0 0 1 0 0,0 0-1 0 0,0 0 0 0 0,0 0 0 0 0,-1-1 1 0 0,0 1-1 0 0,0 0 0 0 0,0 0 0 0 0,0 0 1 0 0,-1 0-1 0 0,0 0 0 0 0,0-2-111 0 0,-1 3-19 0 0,-1 0-1 0 0,0 1 1 0 0,0-1 0 0 0,0 1-1 0 0,0-1 1 0 0,0 1 0 0 0,0 0-1 0 0,0 0 1 0 0,-1 1 0 0 0,1-1-1 0 0,-1 1 1 0 0,0-1 0 0 0,1 1-1 0 0,-1 0 1 0 0,0 0 0 0 0,0 1-1 0 0,1-1 1 0 0,-1 1 0 0 0,0 0-1 0 0,0 0 1 0 0,0 0 0 0 0,0 1-1 0 0,1-1 1 0 0,-4 2 19 0 0,-2 1-116 0 0,1 1 0 0 0,-1 0 0 0 0,1 0 0 0 0,0 1 0 0 0,0 0 0 0 0,1 1-1 0 0,-1 0 1 0 0,1 0 0 0 0,0 0 0 0 0,1 1 0 0 0,0 0 0 0 0,0 0 0 0 0,0 1 0 0 0,1 0 0 0 0,0 0 0 0 0,1 0 0 0 0,0 0 0 0 0,0 1-1 0 0,0-1 1 0 0,1 1 0 0 0,1 0 0 0 0,-1 0 0 0 0,1 5 116 0 0,-1-8-47 0 0,0 0 0 0 0,1 1-1 0 0,-1-1 1 0 0,1 1 0 0 0,1-1-1 0 0,-1 1 1 0 0,1 0 0 0 0,0 0 0 0 0,1 0-1 0 0,0 0 1 0 0,0-1 0 0 0,0 1 0 0 0,1 0-1 0 0,0 0 1 0 0,0 0 0 0 0,1-1-1 0 0,0 1 1 0 0,0 0 0 0 0,0-1 0 0 0,1 0-1 0 0,0 0 1 0 0,1 1 0 0 0,-1-2-1 0 0,1 1 1 0 0,0 0 0 0 0,0-1 0 0 0,1 0-1 0 0,-1 0 1 0 0,1 0 0 0 0,1 0-1 0 0,0 0 48 0 0,9 1 192 0 0,0-1 0 0 0,0 0 0 0 0,0-1-1 0 0,0-1 1 0 0,1 0 0 0 0,-1-1-1 0 0,1-1 1 0 0,0 0 0 0 0,-1-1-1 0 0,1-1 1 0 0,0 0 0 0 0,-1-1 0 0 0,1-1-1 0 0,-1-1 1 0 0,0 0 0 0 0,0-1-1 0 0,0 0 1 0 0,-1-1 0 0 0,1-1-1 0 0,-2 0 1 0 0,1-1 0 0 0,-1-1-1 0 0,10-7-191 0 0,7-3 180 0 0,-2-1 0 0 0,0-2-1 0 0,-1-1 1 0 0,-1 0 0 0 0,-2-2-1 0 0,0-1 1 0 0,-2-1 0 0 0,0-1-1 0 0,-2-1 1 0 0,3-9-180 0 0,1-50 1191 0 0,-26 85-1203 0 0,0 1 0 0 0,0-1 0 0 0,0 1 0 0 0,-1-1 0 0 0,1 1 0 0 0,-1 0 0 0 0,0 0 0 0 0,1 0 0 0 0,-1 1 1 0 0,0-1-1 0 0,0 0 0 0 0,0 1 0 0 0,0 0 0 0 0,0 0 0 0 0,-1 0 0 0 0,1 0 0 0 0,0 0 0 0 0,0 1 0 0 0,-1-1 0 0 0,1 1 0 0 0,0 0 0 0 0,-1 0 1 0 0,1 0-1 0 0,-1 1 0 0 0,1-1 0 0 0,0 1 0 0 0,0 0 0 0 0,-1-1 0 0 0,1 2 0 0 0,0-1 0 0 0,0 0 0 0 0,0 1 0 0 0,0-1 0 0 0,0 1 12 0 0,-9 3-226 0 0,1 0 0 0 0,0 1 1 0 0,1 0-1 0 0,-1 0 0 0 0,1 1 0 0 0,1 1 0 0 0,-1-1 0 0 0,1 2 0 0 0,0-1 0 0 0,1 1 0 0 0,0 1 0 0 0,1-1 0 0 0,0 1 1 0 0,0 1-1 0 0,-2 4 226 0 0,9-14-41 0 0,0 0 1 0 0,0 0-1 0 0,-1 0 1 0 0,1 0-1 0 0,0 0 1 0 0,0 0 0 0 0,0 0-1 0 0,0 0 1 0 0,1 0-1 0 0,-1 0 1 0 0,0 0-1 0 0,0 0 1 0 0,1 0 0 0 0,-1 0-1 0 0,0 0 1 0 0,1 0-1 0 0,-1 0 1 0 0,1 0-1 0 0,-1 0 1 0 0,1 0 0 0 0,0 0-1 0 0,-1 0 1 0 0,1-1-1 0 0,0 1 1 0 0,-1 0-1 0 0,1 0 1 0 0,0-1-1 0 0,0 1 1 0 0,0-1 0 0 0,0 1-1 0 0,0-1 1 0 0,0 1-1 0 0,0-1 1 0 0,0 1-1 0 0,0-1 1 0 0,0 0 0 0 0,0 0-1 0 0,0 1 1 0 0,0-1-1 0 0,0 0 1 0 0,0 0-1 0 0,0 0 1 0 0,0 0 0 0 0,1 0 40 0 0,59-1 56 0 0,-52 0-54 0 0,216-38 697 0 0,-224 38-691 0 0,1 1 0 0 0,0-1 0 0 0,-1 1 0 0 0,1 0 1 0 0,0 0-1 0 0,0 0 0 0 0,-1 0 0 0 0,1 0 0 0 0,0 1 0 0 0,-1-1 0 0 0,1 0 0 0 0,0 1 0 0 0,-1-1 1 0 0,1 1-1 0 0,-1 0 0 0 0,1-1 0 0 0,-1 1 0 0 0,1 0 0 0 0,-1 0 0 0 0,0 0 0 0 0,1 0 0 0 0,-1 0 1 0 0,0 0-1 0 0,1 0 0 0 0,-1 1 0 0 0,0-1 0 0 0,0 0 0 0 0,0 1 0 0 0,0-1 0 0 0,-1 1 0 0 0,1-1 1 0 0,0 1-1 0 0,-1-1 0 0 0,1 1 0 0 0,-1 0 0 0 0,1-1 0 0 0,-1 1 0 0 0,1-1 0 0 0,-1 1 0 0 0,0 0 1 0 0,0 0-1 0 0,0-1 0 0 0,0 1 0 0 0,0 0 0 0 0,-1-1 0 0 0,1 1 0 0 0,0 0 0 0 0,-1-1 0 0 0,0 2-8 0 0,-23 162-1761 0 0,26-162 1645 0 0,-1 0 1 0 0,0-1-1 0 0,1 1 0 0 0,0-1 1 0 0,0 1-1 0 0,0-1 1 0 0,0 0-1 0 0,0 0 0 0 0,0 0 1 0 0,0 0-1 0 0,1 0 1 0 0,-1 0-1 0 0,1-1 0 0 0,-1 1 1 0 0,1-1-1 0 0,0 1 0 0 0,0-1 1 0 0,0 0-1 0 0,-1 0 1 0 0,1-1-1 0 0,0 1 0 0 0,0 0 1 0 0,0-1-1 0 0,0 0 1 0 0,0 0-1 0 0,0 0 0 0 0,0 0 1 0 0,0 0-1 0 0,0 0 1 0 0,0-1-1 0 0,0 0 0 0 0,3 0 116 0 0,2 1-58 0 0,7-2 154 0 0,-1-1 0 0 0,0 0 1 0 0,0-1-1 0 0,0-1 0 0 0,0 0 1 0 0,-1-1-1 0 0,1 0 0 0 0,-1-1 1 0 0,-1 0-1 0 0,10-8-96 0 0,2 1 256 0 0,20-12 446 0 0,-1-2 0 0 0,-1-2 0 0 0,-2-1 0 0 0,-1-2 0 0 0,-1-2 0 0 0,-2-2 0 0 0,1-5-702 0 0,-35 41 105 0 0,1-1 1 0 0,-1 0 0 0 0,0 0-1 0 0,0 0 1 0 0,0 0-1 0 0,0 0 1 0 0,-1 0-1 0 0,1-1 1 0 0,-1 1-1 0 0,1-1 1 0 0,-1 1-1 0 0,0-1 1 0 0,0 1 0 0 0,0-1-1 0 0,0 0 1 0 0,0 0-1 0 0,-1 1 1 0 0,1-1-1 0 0,-1 0 1 0 0,0 0-1 0 0,1 0 1 0 0,-1 0-1 0 0,-1 1 1 0 0,1-1 0 0 0,0 0-1 0 0,-1 0 1 0 0,1 0-1 0 0,-1 1 1 0 0,0-1-1 0 0,0 0 1 0 0,0 1-1 0 0,0-1 1 0 0,-1 0-1 0 0,1 1 1 0 0,-2-2-106 0 0,-9 3-18 0 0,0 0-1 0 0,0 0 1 0 0,0 1 0 0 0,-1 0-1 0 0,1 1 1 0 0,0 1 0 0 0,0 0-1 0 0,0 0 1 0 0,0 1 0 0 0,0 1-1 0 0,1 0 1 0 0,-1 1-1 0 0,1 0 1 0 0,0 0 0 0 0,1 1-1 0 0,-1 1 1 0 0,1 0 0 0 0,0 0-1 0 0,1 1 1 0 0,0 0 0 0 0,-3 4 18 0 0,1-4-94 0 0,0 0 1 0 0,1 1-1 0 0,0 0 1 0 0,1 1 0 0 0,0 0-1 0 0,0 1 1 0 0,1-1-1 0 0,0 2 1 0 0,1-1-1 0 0,1 1 1 0 0,-1 0 0 0 0,2 0-1 0 0,0 1 1 0 0,0 0-1 0 0,1-1 1 0 0,1 2 0 0 0,0-1-1 0 0,1 0 1 0 0,0 1-1 0 0,1-1 1 0 0,1 5 93 0 0,4-9-16 0 0,0 0 0 0 0,0 0 1 0 0,1 0-1 0 0,0 0 0 0 0,0-1 0 0 0,1 0 1 0 0,1 0-1 0 0,-1 0 0 0 0,1-1 1 0 0,0 0-1 0 0,1-1 0 0 0,0 1 0 0 0,0-1 1 0 0,0-1-1 0 0,1 1 0 0 0,-1-2 0 0 0,1 1 1 0 0,1-1-1 0 0,-1 0 0 0 0,0-1 0 0 0,1 0 1 0 0,0-1-1 0 0,0 0 0 0 0,0 0 0 0 0,4-1 16 0 0,34 9-171 0 0,0-2-1 0 0,1-3 1 0 0,0-1-1 0 0,3-3 172 0 0,53-4-7318 0 0,-76 0-2444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08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67 3945 0 0,'0'0'465'0'0,"0"0"-183"0"0,0 0 19 0 0,0 0 286 0 0,0 0 317 0 0,0 0 154 0 0,0 0-52 0 0,0 0-160 0 0,0 0-193 0 0,0 0-195 0 0,-5 35-151 0 0,-16 114-102 0 0,1 27 126 0 0,-21 56-2557 0 0,36-225-1123 0 0,1-6-1991 0 0,4-1 4907 0 0</inkml:trace>
  <inkml:trace contextRef="#ctx0" brushRef="#br0" timeOffset="333.289">0 125 3857 0 0,'0'0'739'0'0,"0"0"-107"0"0,0 0 43 0 0,0 0 165 0 0,0 0 212 0 0,0 0 174 0 0,0 0 38 0 0,0 0-43 0 0,0 0-128 0 0,0 0-160 0 0,0 0-138 0 0,0 0-112 0 0,0 0-70 0 0,33 0-66 0 0,106-1-60 0 0,13-23 556 0 0,15-17-418 0 0,-6 0-1999 0 0,-54 24-6719 0 0,-90 16 3925 0 0,-7 1-522 0 0</inkml:trace>
  <inkml:trace contextRef="#ctx0" brushRef="#br0" timeOffset="832.119">786 332 0 0 0,'0'0'137'0'0,"0"0"455"0"0,0 0 417 0 0,0 0 324 0 0,0 0 158 0 0,0 0-93 0 0,0 0-180 0 0,0 0-161 0 0,0 0-166 0 0,0 0-131 0 0,0 0-120 0 0,0 0-114 0 0,33-1-94 0 0,100-1-88 0 0,44-17-932 0 0,-137 12-3120 0 0,-22 6-1998 0 0,-14 1 3880 0 0</inkml:trace>
  <inkml:trace contextRef="#ctx0" brushRef="#br0" timeOffset="1086.452">869 527 5289 0 0,'0'0'916'0'0,"0"0"-166"0"0,0 0 74 0 0,0 0 386 0 0,0 0 269 0 0,0 0-51 0 0,0 0-241 0 0,0 0-312 0 0,0 0-271 0 0,0 0-195 0 0,0 0-119 0 0,0 0-116 0 0,0 0-66 0 0,32 2-77 0 0,97 4-128 0 0,-34-14-2227 0 0,-59 1-4096 0 0,-22 6-313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10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28 792 2537 0 0,'0'0'1601'0'0,"0"0"-549"0"0,0 0-6 0 0,0 0 229 0 0,0 0 53 0 0,0 0-102 0 0,0 0-181 0 0,0 0-166 0 0,0 0-133 0 0,0 0-118 0 0,0 0-99 0 0,0 0-90 0 0,0 0-86 0 0,30-2-50 0 0,90-2-45 0 0,-79 7 130 0 0,-40 0-333 0 0,1-1 0 0 0,-1 1 0 0 0,0 0 1 0 0,0 1-1 0 0,0-1 0 0 0,-1 0 0 0 0,1 0 0 0 0,-1 0 1 0 0,0 0-1 0 0,1 1 0 0 0,-2-1 0 0 0,1 0 1 0 0,0 0-1 0 0,0 0 0 0 0,-1 0 0 0 0,0 1 0 0 0,0-1 1 0 0,0 0-1 0 0,0 0 0 0 0,0 0 0 0 0,0 0 1 0 0,-1-1-1 0 0,0 1 0 0 0,1 0 0 0 0,-1-1 0 0 0,0 1 1 0 0,-1 0-56 0 0,-109 159 1396 0 0,111-161-1386 0 0,1 0 1 0 0,-1 0-1 0 0,0 1 1 0 0,0-1-1 0 0,0 0 1 0 0,1 1-1 0 0,-1-1 1 0 0,0 0-1 0 0,1 1 1 0 0,-1-1-1 0 0,1 1 1 0 0,0-1-1 0 0,0 1 1 0 0,-1-1-1 0 0,1 1 1 0 0,0-1-1 0 0,0 1 1 0 0,0-1-1 0 0,1 1 1 0 0,-1-1-1 0 0,0 1 1 0 0,0-1-1 0 0,1 1 1 0 0,-1-1-1 0 0,1 1 1 0 0,0-1-1 0 0,-1 0 1 0 0,1 1-1 0 0,0-1 1 0 0,0 0-1 0 0,0 0 1 0 0,-1 1-1 0 0,1-1 1 0 0,1 0-1 0 0,-1 0 1 0 0,0 0-1 0 0,0 0 1 0 0,0 0-1 0 0,0 0 1 0 0,1-1-1 0 0,-1 1 1 0 0,0 0-1 0 0,1-1 1 0 0,-1 1-1 0 0,1-1 1 0 0,-1 1-1 0 0,1-1 1 0 0,-1 1-1 0 0,1-1 1 0 0,-1 0-1 0 0,1 0 1 0 0,-1 0-1 0 0,1 0-10 0 0,111-8-438 0 0,-41-13-7676 0 0,-63 18 5930 0 0,7-1-6156 0 0</inkml:trace>
  <inkml:trace contextRef="#ctx0" brushRef="#br0" timeOffset="-627.912">240 136 9362 0 0,'0'0'1584'0'0,"0"0"-106"0"0,0 0-71 0 0,0 0-65 0 0,0 0-202 0 0,0 0-251 0 0,0 0-238 0 0,0 0-172 0 0,0 0-68 0 0,0 0-35 0 0,0 0-32 0 0,0 0-36 0 0,0 0-43 0 0,-4 19-17 0 0,-18 92 128 0 0,18 66-349 0 0,18-132-1847 0 0,-7-30-2681 0 0,0-2-5552 0 0,-7-10 5740 0 0</inkml:trace>
  <inkml:trace contextRef="#ctx0" brushRef="#br0" timeOffset="-375.884">0 563 3225 0 0,'0'0'2450'0'0,"0"0"-974"0"0,0 0-152 0 0,0 0 167 0 0,0 0-44 0 0,0 0-204 0 0,0 0-256 0 0,0 0-268 0 0,0 0-207 0 0,0 0-153 0 0,35-1-113 0 0,107-8-76 0 0,-4-11 360 0 0,-88 10-2411 0 0,7 6-6098 0 0,-46 4 1660 0 0</inkml:trace>
  <inkml:trace contextRef="#ctx0" brushRef="#br0" timeOffset="3820.299">877 295 0 0 0,'0'0'1086'0'0,"0"0"158"0"0,0 0 64 0 0,0 0-61 0 0,0 0-149 0 0,0 0-156 0 0,0 0-117 0 0,0 0-68 0 0,0 0-3 0 0,0 0 8 0 0,7-5 2827 0 0,-19 155-530 0 0,-34 69-3121 0 0,20-106 103 0 0,18-38 611 0 0,8-43-8733 0 0,0-20 1561 0 0,0-12 3819 0 0</inkml:trace>
  <inkml:trace contextRef="#ctx0" brushRef="#br0" timeOffset="4188.133">490 357 0 0 0,'0'0'453'0'0,"0"0"216"0"0,0 0 225 0 0,0 0 295 0 0,0 0 354 0 0,0 0 208 0 0,0 0 2 0 0,0 0-179 0 0,0 0-199 0 0,0 0-195 0 0,0 0-170 0 0,0 0-125 0 0,0 0-88 0 0,19-9-67 0 0,58-28-52 0 0,3 21 941 0 0,-56 14-1410 0 0,0 1 0 0 0,0 0 0 0 0,0 2 0 0 0,0 1 0 0 0,0 1-1 0 0,22 6-208 0 0,92 34-468 0 0,-94-25-2109 0 0,-29-14-1543 0 0,-2-3-4068 0 0,-11-1 4188 0 0</inkml:trace>
  <inkml:trace contextRef="#ctx0" brushRef="#br0" timeOffset="4537.092">358 950 4089 0 0,'0'0'1245'0'0,"0"0"-283"0"0,0 0-249 0 0,0 0-12 0 0,0 0 37 0 0,0 0 72 0 0,0 0 51 0 0,0 0 38 0 0,0 0 31 0 0,0 0-39 0 0,0 0-106 0 0,0 0-102 0 0,0 0-48 0 0,15 2 2 0 0,48 5 3 0 0,33-20 1438 0 0,-54 4-1633 0 0,10-4-348 0 0,0 4-1 0 0,1 1 1 0 0,0 3-1 0 0,3 1-96 0 0,-40 4-643 0 0,33 0-3045 0 0,-17 0-6251 0 0,-28 0 5081 0 0</inkml:trace>
  <inkml:trace contextRef="#ctx0" brushRef="#br0" timeOffset="5139.821">505 15 2024 0 0,'0'0'1904'0'0,"0"0"-191"0"0,0 0-132 0 0,0 0-24 0 0,0 0-87 0 0,0 0-198 0 0,0 0-265 0 0,0 0-203 0 0,0 0-86 0 0,0 0 14 0 0,0 0 4 0 0,0 0-59 0 0,0 0-60 0 0,18 4-84 0 0,61 10-73 0 0,93-11 458 0 0,-13-21-416 0 0,-48 4-3203 0 0,-36 10-5455 0 0,-61 4-212 0 0</inkml:trace>
  <inkml:trace contextRef="#ctx0" brushRef="#br0" timeOffset="6056.266">1022 869 0 0 0,'0'0'856'0'0,"0"0"645"0"0,0 0 308 0 0,0 0 86 0 0,0 0-34 0 0,0 0-162 0 0,0 0-180 0 0,0 0-182 0 0,0 0-168 0 0,0 0-141 0 0,0 0-131 0 0,33-15-68 0 0,101-50-68 0 0,-51 10 704 0 0,-67 39-1171 0 0,-1 1-144 0 0,-1-1 1 0 0,0-1-1 0 0,-1 0 1 0 0,-1-1-1 0 0,-1 0 0 0 0,0-1 1 0 0,-1 0-1 0 0,-1-1 1 0 0,2-8-151 0 0,-10 26-8 0 0,0 0 0 0 0,1 0-1 0 0,-1 0 1 0 0,0 0 0 0 0,0 0 0 0 0,0 0 0 0 0,0 0 0 0 0,-1 0 0 0 0,1 0 0 0 0,-1 0 0 0 0,1-1 0 0 0,-1 1 0 0 0,0 0 0 0 0,0 0 0 0 0,0-1 0 0 0,0 1 0 0 0,0 0-1 0 0,0 0 1 0 0,0-1 0 0 0,-1 1 0 0 0,0 0 0 0 0,1 0 0 0 0,-1 0 0 0 0,0 0 0 0 0,0 0 0 0 0,0 0 0 0 0,0 0 0 0 0,0 0 0 0 0,0 0 0 0 0,-1 0 0 0 0,1 0 0 0 0,-1 1-1 0 0,1-1 1 0 0,-1 0 0 0 0,0 1 0 0 0,1 0 0 0 0,-1-1 0 0 0,0 1 0 0 0,0 0 0 0 0,0 0 0 0 0,0 0 0 0 0,-2-1 8 0 0,-2 4-76 0 0,1-1 0 0 0,-1 1 0 0 0,0 0 0 0 0,1 1 0 0 0,-1-1 0 0 0,1 1 0 0 0,0 0 0 0 0,0 1 0 0 0,0-1 0 0 0,0 1 0 0 0,1 0 0 0 0,0 0 0 0 0,-1 0 0 0 0,1 1-1 0 0,1-1 1 0 0,-1 1 0 0 0,1 0 0 0 0,0 0 0 0 0,-2 4 76 0 0,-8 9-94 0 0,4-8 65 0 0,1 0-1 0 0,0 1 1 0 0,1 1 0 0 0,0-1-1 0 0,1 1 1 0 0,1 0 0 0 0,-1 0-1 0 0,2 1 1 0 0,0 0 0 0 0,0 0-1 0 0,1 0 1 0 0,1 0 0 0 0,0 0-1 0 0,1 0 1 0 0,0 5 29 0 0,3-13 26 0 0,1 0 0 0 0,0 0-1 0 0,0 0 1 0 0,0 0 0 0 0,0-1 0 0 0,1 1 0 0 0,-1-1 0 0 0,1 0 0 0 0,0 0 0 0 0,1 0 0 0 0,-1-1-1 0 0,1 1 1 0 0,0-1 0 0 0,-1 0 0 0 0,2 0 0 0 0,-1-1 0 0 0,0 1 0 0 0,0-1 0 0 0,1 0-1 0 0,-1-1 1 0 0,1 1 0 0 0,-1-1 0 0 0,1 0 0 0 0,0-1 0 0 0,-1 1 0 0 0,1-1 0 0 0,1 0-26 0 0,11 0 138 0 0,1 1-1 0 0,-1-2 1 0 0,0-1 0 0 0,0 0 0 0 0,0-1 0 0 0,0-1 0 0 0,0-1 0 0 0,-1 0 0 0 0,0-1 0 0 0,0-1 0 0 0,-1-1 0 0 0,1 0 0 0 0,-1-1-1 0 0,-1-1 1 0 0,0 0 0 0 0,-1-1 0 0 0,6-6-138 0 0,-11 10 4 0 0,1-2-1 0 0,-1 1 1 0 0,-1-1-1 0 0,0 0 0 0 0,0-1 1 0 0,-1 0-1 0 0,0 0 1 0 0,-1-1-1 0 0,0 0 1 0 0,-1 0-1 0 0,0 0 1 0 0,0-1-1 0 0,-1 0 0 0 0,-1 1 1 0 0,0-1-1 0 0,-1-1 1 0 0,1-5-4 0 0,-4 17-54 0 0,0-1 1 0 0,0 1 0 0 0,-1 0-1 0 0,1 0 1 0 0,0 0-1 0 0,0 0 1 0 0,-1 0 0 0 0,1 0-1 0 0,0 1 1 0 0,-1-1-1 0 0,1 0 1 0 0,-1 1-1 0 0,1-1 1 0 0,0 1 0 0 0,-1-1-1 0 0,0 1 1 0 0,1 0-1 0 0,-1 0 1 0 0,1 0 0 0 0,-1-1-1 0 0,1 1 1 0 0,-1 1-1 0 0,1-1 1 0 0,-1 0 0 0 0,0 0-1 0 0,1 1 1 0 0,-1-1-1 0 0,1 1 1 0 0,-1-1 0 0 0,1 1-1 0 0,0-1 1 0 0,-1 1-1 0 0,1 0 1 0 0,0 0-1 0 0,-1 0 1 0 0,1 0 0 0 0,0 0-1 0 0,0 0 1 0 0,0 0-1 0 0,0 0 1 0 0,0 0 53 0 0,-11 9-344 0 0,0 0-1 0 0,1 1 1 0 0,1 0 0 0 0,0 1-1 0 0,1 0 1 0 0,0 0 0 0 0,0 1-1 0 0,2 0 1 0 0,-1 1 0 0 0,-3 12 344 0 0,8-23-67 0 0,1 1 1 0 0,0-1-1 0 0,1 1 0 0 0,-1 0 1 0 0,1 0-1 0 0,0 0 1 0 0,0 0-1 0 0,0 0 1 0 0,0 0-1 0 0,1 0 1 0 0,-1 0-1 0 0,1 0 1 0 0,0 0-1 0 0,0 0 0 0 0,1 0 1 0 0,-1 0-1 0 0,1 0 1 0 0,0 0-1 0 0,0 0 1 0 0,0 0-1 0 0,1 0 1 0 0,-1 0-1 0 0,1-1 1 0 0,0 1-1 0 0,0-1 1 0 0,0 1-1 0 0,1-1 0 0 0,-1 0 1 0 0,1 1 66 0 0,7-1 191 0 0,1 0 0 0 0,0 0 0 0 0,-1-1 0 0 0,1-1 0 0 0,0 0 0 0 0,0 0 1 0 0,0-1-1 0 0,-1 0 0 0 0,1-1 0 0 0,0 0 0 0 0,0-1 0 0 0,-1 0 0 0 0,1-1 0 0 0,-1 0 0 0 0,1-1 0 0 0,-1 0 0 0 0,0 0 0 0 0,-1-1 1 0 0,1 0-1 0 0,-1-1 0 0 0,7-5-191 0 0,9-4 219 0 0,0-1 1 0 0,-1-1 0 0 0,-1-1-1 0 0,0-2 1 0 0,-2 0 0 0 0,0-1-1 0 0,-1-1 1 0 0,-1-1 0 0 0,-2 0-1 0 0,1-3-219 0 0,-14 20 16 0 0,0-1 0 0 0,0 0 0 0 0,-1 0 0 0 0,0 0 0 0 0,0 0 0 0 0,0 0-1 0 0,-1-1 1 0 0,0 1 0 0 0,-1-1 0 0 0,0 0 0 0 0,0 1 0 0 0,0-2-16 0 0,-2 8-16 0 0,0 1 0 0 0,1-1-1 0 0,-1 0 1 0 0,0 1 0 0 0,0-1 0 0 0,0 0 0 0 0,0 1-1 0 0,1-1 1 0 0,-1 1 0 0 0,0 0 0 0 0,0-1 0 0 0,0 1 0 0 0,0 0-1 0 0,0-1 1 0 0,0 1 0 0 0,0 0 0 0 0,0 0 0 0 0,0 0 0 0 0,0 0-1 0 0,0 0 1 0 0,0 0 0 0 0,0 0 0 0 0,0 0 0 0 0,0 1-1 0 0,0-1 1 0 0,0 0 0 0 0,0 0 0 0 0,0 1 0 0 0,0-1 0 0 0,0 1-1 0 0,0-1 1 0 0,0 1 0 0 0,0-1 0 0 0,0 1 0 0 0,1 0-1 0 0,-1-1 1 0 0,0 1 0 0 0,0 0 16 0 0,-11 11-92 0 0,0 0 1 0 0,1 1-1 0 0,1 0 0 0 0,0 1 1 0 0,1 0-1 0 0,0 0 0 0 0,1 1 0 0 0,1 0 1 0 0,0 1-1 0 0,1 0 0 0 0,1 0 1 0 0,1 0-1 0 0,0 0 0 0 0,1 1 1 0 0,0-1-1 0 0,1 1 0 0 0,1 3 92 0 0,2-15-6 0 0,-1-1 0 0 0,1 1 0 0 0,0 0 0 0 0,0 0 0 0 0,0-1 0 0 0,1 1 0 0 0,0-1-1 0 0,0 0 1 0 0,0 1 0 0 0,0-1 0 0 0,0 0 0 0 0,1 0 0 0 0,0 0 0 0 0,0 0 0 0 0,0-1 0 0 0,0 1 0 0 0,1-1 0 0 0,-1 0 0 0 0,1 0-1 0 0,0 0 1 0 0,0-1 0 0 0,0 1 0 0 0,0-1 0 0 0,1 0 0 0 0,-1 0 0 0 0,0 0 0 0 0,1-1 0 0 0,0 1 0 0 0,0-1 6 0 0,2 1-304 0 0,1 0 1 0 0,-1 0 0 0 0,1-1 0 0 0,-1 0-1 0 0,1 0 1 0 0,-1-1 0 0 0,1 0-1 0 0,0 0 1 0 0,-1-1 0 0 0,1 0-1 0 0,-1 0 1 0 0,1-1 0 0 0,-1 0-1 0 0,0 0 1 0 0,0-1 0 0 0,0 0 0 0 0,0 0-1 0 0,2-2 304 0 0,19-13-7289 0 0,-18 11 2493 0 0</inkml:trace>
  <inkml:trace contextRef="#ctx0" brushRef="#br0" timeOffset="6433.955">2197 144 4809 0 0,'0'0'3993'0'0,"0"0"-2215"0"0,0 0-852 0 0,0 0-199 0 0,0 0-20 0 0,0 0 87 0 0,0 0 75 0 0,0 0-66 0 0,0 0-123 0 0,0 0-137 0 0,0 0-164 0 0,0 0-118 0 0,0 0-49 0 0,18-1-17 0 0,116-3 376 0 0,-43 1-193 0 0,-90 5-367 0 0,0-1 0 0 0,0 1 0 0 0,0 0 0 0 0,0-1 0 0 0,0 1 0 0 0,0 0 0 0 0,-1 0 0 0 0,1-1 0 0 0,0 1 0 0 0,-1 0 0 0 0,1 0 0 0 0,-1 0-1 0 0,0 0 1 0 0,0 0 0 0 0,0 0 0 0 0,0 0 0 0 0,0 0 0 0 0,0 0 0 0 0,0-1 0 0 0,-1 1 0 0 0,1 0 0 0 0,-1 0 0 0 0,1 0 0 0 0,-1 0 0 0 0,0-1 0 0 0,0 1 0 0 0,1 0-1 0 0,-1 0 1 0 0,0-1 0 0 0,-1 1 0 0 0,1-1 0 0 0,0 1 0 0 0,0-1 0 0 0,-1 1 0 0 0,1-1-11 0 0,-19 28 209 0 0,15-24-149 0 0,1 1-1 0 0,0-1 1 0 0,0 1 0 0 0,0 0 0 0 0,1 1-1 0 0,-1-1 1 0 0,1 0 0 0 0,1 1-1 0 0,0 0 1 0 0,0 0 0 0 0,0-1 0 0 0,0 1-1 0 0,1 0 1 0 0,0 1 0 0 0,1-1-1 0 0,0 0-59 0 0,2-4 16 0 0,0 0 0 0 0,0 0 0 0 0,0 0 0 0 0,0 0 0 0 0,1-1 0 0 0,-1 1 0 0 0,1-1-1 0 0,0 1 1 0 0,0-1 0 0 0,0 0 0 0 0,0 0 0 0 0,0-1 0 0 0,0 1 0 0 0,1-1 0 0 0,-1 1 0 0 0,0-1-1 0 0,1 0 1 0 0,-1 0 0 0 0,1 0 0 0 0,-1-1 0 0 0,1 1 0 0 0,-1-1 0 0 0,3 0-16 0 0,80 4-1128 0 0,-50-9-7802 0 0,-27 2-1414 0 0</inkml:trace>
  <inkml:trace contextRef="#ctx0" brushRef="#br0" timeOffset="8911.312">2764 578 0 0 0,'0'0'593'0'0,"0"0"842"0"0,0 0 332 0 0,0 0-50 0 0,0 0-189 0 0,0 0-229 0 0,0 0-184 0 0,0 0-129 0 0,0 0-105 0 0,0 0-58 0 0,0 0-22 0 0,5-2-4 0 0,214-11 5469 0 0,-82-9-6951 0 0,-51-10-6398 0 0,-62 21-1784 0 0,-20 10 5494 0 0</inkml:trace>
  <inkml:trace contextRef="#ctx0" brushRef="#br0" timeOffset="9219.175">2961 405 6345 0 0,'0'0'1087'0'0,"0"0"-53"0"0,0 0 74 0 0,0 0 138 0 0,0 0 37 0 0,0 0-151 0 0,0 0-256 0 0,0 0-228 0 0,0 0-202 0 0,0 0-142 0 0,-5 32-100 0 0,-14 99-92 0 0,-5 34-43 0 0,19-126-734 0 0,6-21-2707 0 0,-1-2-5486 0 0,0-16 6770 0 0,0 0 1177 0 0</inkml:trace>
  <inkml:trace contextRef="#ctx0" brushRef="#br0" timeOffset="9553.423">3511 147 4297 0 0,'0'0'2218'0'0,"0"0"-731"0"0,0 0-272 0 0,0 0 121 0 0,0 0 152 0 0,0 0-1 0 0,0 0-149 0 0,0 0-229 0 0,0 0-202 0 0,0 0-116 0 0,0 0-76 0 0,0 0-87 0 0,1 11-69 0 0,5 93 1259 0 0,-15 145-996 0 0,9-215-2671 0 0,0-20-3448 0 0,0-13 2269 0 0,0-1-1661 0 0,0 0-2663 0 0</inkml:trace>
  <inkml:trace contextRef="#ctx0" brushRef="#br0" timeOffset="9804.054">3329 545 6129 0 0,'0'0'1090'0'0,"0"0"-242"0"0,0 0 43 0 0,0 0 287 0 0,0 0 62 0 0,0 0-139 0 0,0 0-216 0 0,0 0-237 0 0,0 0-195 0 0,0 0-125 0 0,0 0-85 0 0,0 0-88 0 0,33 1-50 0 0,104 4-34 0 0,-27-7-157 0 0,-55 0-762 0 0,-27 1-1713 0 0,1 0-4899 0 0,-22 1 3050 0 0</inkml:trace>
  <inkml:trace contextRef="#ctx0" brushRef="#br0" timeOffset="10206.829">3345 733 4057 0 0,'0'0'1089'0'0,"0"0"-570"0"0,0 0-219 0 0,0 0 214 0 0,0 0 369 0 0,0 0 261 0 0,0 0 17 0 0,0 0-158 0 0,0 0-205 0 0,0 0-183 0 0,0 0-133 0 0,0 0-44 0 0,0 0 5 0 0,21 1 55 0 0,111 5 1208 0 0,-61-6 469 0 0,-67 34-1095 0 0,-55 39-661 0 0,-26 37 25 0 0,77-109-439 0 0,-1 0-1 0 0,1 1 1 0 0,0-1-1 0 0,-1 0 1 0 0,1 0-1 0 0,0 0 1 0 0,0 0-1 0 0,0 0 1 0 0,0 0-1 0 0,0 0 1 0 0,0 1-1 0 0,0-1 1 0 0,0 0-1 0 0,1 0 1 0 0,-1 0-1 0 0,0 0 1 0 0,1 0-1 0 0,-1 0 1 0 0,0 0-1 0 0,1 0 1 0 0,0 0-1 0 0,-1 0 0 0 0,1 0 1 0 0,-1 0-1 0 0,1 0 1 0 0,0 0-1 0 0,0-1 1 0 0,0 1-1 0 0,-1 0 1 0 0,1 0-1 0 0,0-1 1 0 0,0 1-1 0 0,0-1 1 0 0,0 1-1 0 0,0-1 1 0 0,0 1-1 0 0,0-1 1 0 0,0 1-1 0 0,0-1 1 0 0,0 0-1 0 0,1 0 1 0 0,-1 0-1 0 0,0 1 1 0 0,0-1-1 0 0,0 0 1 0 0,0 0-1 0 0,0-1 1 0 0,0 1-1 0 0,0 0 1 0 0,1 0-1 0 0,-1 0 1 0 0,0-1-5 0 0,64-7-337 0 0,-65 8 332 0 0,22-4-846 0 0,16-4-1768 0 0,-13 1-4492 0 0,-14 3-1968 0 0</inkml:trace>
  <inkml:trace contextRef="#ctx0" brushRef="#br0" timeOffset="12839.393">4087 298 2593 0 0,'0'0'982'0'0,"0"0"32"0"0,0 0 64 0 0,0 0 186 0 0,0 0 100 0 0,0 0-64 0 0,0 0-221 0 0,0 0-295 0 0,0 0-189 0 0,0 0-47 0 0,0 0 38 0 0,0 0 74 0 0,0 0 21 0 0,1 12-51 0 0,-3 87 766 0 0,-9-52-1218 0 0,-3-2-1 0 0,-2 0 1 0 0,-2 0-1 0 0,-1-2 1 0 0,-3 0-1 0 0,-1-2 1 0 0,-2 0 0 0 0,-2-2-178 0 0,227-358 1372 0 0,-79 132-1307 0 0,-121 186-66 0 0,1-1-21 0 0,1-1 0 0 0,-1 1 0 0 0,1-1 0 0 0,-1 1 0 0 0,1 0 0 0 0,0 0 0 0 0,0 0 0 0 0,0 0 0 0 0,1 0 0 0 0,-1 0 0 0 0,0 0 0 0 0,1 1 0 0 0,-1-1 0 0 0,1 1 0 0 0,-1-1 0 0 0,1 1 0 0 0,0 0 0 0 0,-1 0 0 0 0,1 0 0 0 0,0 1 0 0 0,1-1 22 0 0,4 41-76 0 0,-14 274 79 0 0,6-313-2 0 0,0 0-1 0 0,0 0 1 0 0,0 0-1 0 0,-1 0 1 0 0,1 0-1 0 0,0 0 1 0 0,0 0 0 0 0,0 0-1 0 0,0 0 1 0 0,0 0-1 0 0,1 0 1 0 0,-1 0-1 0 0,0 0 1 0 0,0-1-1 0 0,1 1 1 0 0,-1 0 0 0 0,1 0-1 0 0,-1 0 1 0 0,1 0-1 0 0,-1 0 1 0 0,1 0-1 0 0,-1 0 1 0 0,1-1 0 0 0,0 1-1 0 0,-1 0 1 0 0,1-1-1 0 0,0 1 1 0 0,0 0-1 0 0,-1-1 1 0 0,1 1-1 0 0,0-1 1 0 0,0 1 0 0 0,0-1-1 0 0,0 1 1 0 0,0-1-1 0 0,0 0 1 0 0,0 1-1 0 0,0-1 1 0 0,0 0 0 0 0,0 0-1 0 0,0 0 1 0 0,0 0-1 0 0,0 0 1 0 0,0 0-1 0 0,0 0 1 0 0,0 0-1 0 0,0 0 1 0 0,0 0 0 0 0,0-1-1 0 0,0 1 1 0 0,0 0-1 0 0,0-1 1 0 0,-1 1-1 0 0,1-1 1 0 0,0 1 0 0 0,0-1-1 0 0,0 1 1 0 0,0-1-1 0 0,-1 1 1 0 0,1-1-1 0 0,0 0 0 0 0,46-44 331 0 0,52-83-147 0 0,26-31-61 0 0,-113 159 59 0 0,-10 28 40 0 0,-9 35 46 0 0,-2 151 100 0 0,31-120-304 0 0,-6-56-2907 0 0,-13-37-5594 0 0,6-1 4234 0 0,-8-1 1756 0 0,1 1-275 0 0</inkml:trace>
  <inkml:trace contextRef="#ctx0" brushRef="#br0" timeOffset="13220.435">4938 295 3849 0 0,'0'0'2930'0'0,"0"0"-707"0"0,0 0-487 0 0,0 0-253 0 0,0 0-149 0 0,0 0-139 0 0,0 0-142 0 0,0 0-175 0 0,0 0-165 0 0,0 0-155 0 0,0 0-154 0 0,0 0-101 0 0,-2 19-55 0 0,-6 98 192 0 0,11-93-268 0 0,0 0 1 0 0,2 0 0 0 0,1 0-1 0 0,0 0 1 0 0,2-1 0 0 0,1 0-1 0 0,6 11-172 0 0,-15-32 3 0 0,53 87 78 0 0,-36-75 15 0 0,-16-14 40 0 0,1-4 302 0 0,32-77 436 0 0,-14 36-836 0 0,2 0 0 0 0,2 1-1 0 0,3 2 1 0 0,0 0-1 0 0,23-23-37 0 0,14-8-2397 0 0,-61 70 1372 0 0,-2 2-2347 0 0,-1 1-4511 0 0,0 0 189 0 0</inkml:trace>
  <inkml:trace contextRef="#ctx0" brushRef="#br0" timeOffset="13543.179">4801 103 7770 0 0,'0'0'2375'0'0,"0"0"-368"0"0,0 0-369 0 0,0 0-91 0 0,0 0-154 0 0,0 0-279 0 0,0 0-325 0 0,0 0-289 0 0,0 0-184 0 0,0 0-65 0 0,0 0 28 0 0,0 0 40 0 0,0 0 31 0 0,13-4 13 0 0,102-25 483 0 0,117 9-649 0 0,-132 18-5747 0 0,-71 5-3318 0 0,-20-2 1232 0 0</inkml:trace>
  <inkml:trace contextRef="#ctx0" brushRef="#br0" timeOffset="14022.64">5473 136 3481 0 0,'0'0'1373'0'0,"0"0"-238"0"0,0 0-49 0 0,0 0 95 0 0,0 0-11 0 0,0 0-163 0 0,0 0-192 0 0,0 0-154 0 0,0 0-90 0 0,0 0-63 0 0,0 0-45 0 0,0 0-36 0 0,23-4 6 0 0,70-13 16 0 0,-29 13 1097 0 0,-63 4-1502 0 0,0 0 0 0 0,0 0 0 0 0,1 0 0 0 0,-1 0 0 0 0,0 1 0 0 0,0-1 0 0 0,0 0 0 0 0,0 1 0 0 0,0-1 0 0 0,0 1 0 0 0,0 0 0 0 0,0-1 0 0 0,0 1 0 0 0,0 0 0 0 0,0-1 0 0 0,0 1 0 0 0,0 0 0 0 0,-1 0 0 0 0,1 0 0 0 0,0 0 0 0 0,0 0 0 0 0,-1 0 0 0 0,1 0 0 0 0,-1 0 0 0 0,1 0 0 0 0,-1 0 0 0 0,1 0 0 0 0,-1 0 0 0 0,0 0 0 0 0,1 0 0 0 0,-1 0 0 0 0,0 1 0 0 0,0-1 0 0 0,0 0 0 0 0,0 0 0 0 0,0 0 0 0 0,0 0 0 0 0,0 1 0 0 0,-1-1 0 0 0,1 0 0 0 0,0 0 0 0 0,0 0 0 0 0,-1 0 0 0 0,1 0 0 0 0,-1 1-44 0 0,-20 50 886 0 0,-3-22-613 0 0,-32 61 929 0 0,56-89-1185 0 0,-1 0 0 0 0,1-1 0 0 0,0 1 1 0 0,0-1-1 0 0,-1 1 0 0 0,1 0 0 0 0,0-1 0 0 0,0 1 0 0 0,1-1 0 0 0,-1 1 1 0 0,0 0-1 0 0,0-1 0 0 0,1 1 0 0 0,-1-1 0 0 0,1 1 0 0 0,0-1 0 0 0,-1 1 1 0 0,1-1-1 0 0,0 1 0 0 0,0-1 0 0 0,0 0 0 0 0,0 1 0 0 0,0-1 0 0 0,0 0 0 0 0,0 0 1 0 0,0 0-1 0 0,0 0 0 0 0,1 0 0 0 0,-1 0 0 0 0,0 0 0 0 0,1 0 0 0 0,-1 0 1 0 0,1-1-1 0 0,-1 1 0 0 0,1-1 0 0 0,-1 1 0 0 0,1-1 0 0 0,0 1-17 0 0,67 3 644 0 0,-51-4-532 0 0,94-14-677 0 0,-58 5-5439 0 0,-42 6 150 0 0,-3 3-3777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59 912 0 0,'0'0'859'0'0,"0"0"-211"0"0,0 0-1 0 0,0 0 215 0 0,0 0 236 0 0,0 0 83 0 0,0 0-32 0 0,0 0-155 0 0,0 0-191 0 0,0 0-137 0 0,0 0-152 0 0,-11 20-83 0 0,-29 61-14 0 0,38-78-340 0 0,0 0 1 0 0,1 0-1 0 0,0 0 1 0 0,-1 0-1 0 0,1 0 0 0 0,0 0 1 0 0,0 0-1 0 0,0 1 1 0 0,1-1-1 0 0,-1 0 0 0 0,1 1 1 0 0,0-1-1 0 0,0 0 0 0 0,0 1 1 0 0,0-1-1 0 0,1 0 1 0 0,-1 0-1 0 0,1 1 0 0 0,1 2-77 0 0,1 3 277 0 0,-3 0-161 0 0,1-1 1 0 0,1 1-1 0 0,0-1 0 0 0,0 1 0 0 0,1-1 1 0 0,0 0-1 0 0,0 0 0 0 0,1 0 0 0 0,0 0 1 0 0,0 0-1 0 0,1-1 0 0 0,0 0 0 0 0,0 0 1 0 0,1 0-1 0 0,-1-1 0 0 0,2 0 0 0 0,-1 0 1 0 0,1 0-1 0 0,0-1 0 0 0,0 0 0 0 0,0 0 1 0 0,1-1-1 0 0,-1 0 0 0 0,1 0 0 0 0,0-1 1 0 0,1 0-1 0 0,-1 0 0 0 0,0-1 0 0 0,7 1-116 0 0,-8-3 71 0 0,0 0 0 0 0,0 0 0 0 0,0-1 0 0 0,0 0-1 0 0,0 0 1 0 0,-1-1 0 0 0,1 0 0 0 0,0 0-1 0 0,0 0 1 0 0,-1-1 0 0 0,0 0 0 0 0,1-1-1 0 0,-1 1 1 0 0,0-1 0 0 0,-1 0 0 0 0,1 0-1 0 0,0-2-70 0 0,40-39 209 0 0,-1-3-1 0 0,-3-1 0 0 0,-2-3 1 0 0,-2-1-1 0 0,1-7-208 0 0,-32 50 3 0 0,-5 5-4 0 0,0 1 0 0 0,1-1 0 0 0,-1 1 0 0 0,1 0 0 0 0,0 0 0 0 0,0 1 0 0 0,0-1 0 0 0,1 0 1 0 0,-1 1-1 0 0,1 0 0 0 0,0 0 0 0 0,0 0 0 0 0,0 0 0 0 0,0 1 0 0 0,1-1 0 0 0,3-1 1 0 0,-4 6 6 0 0,-1 0 0 0 0,1 0 1 0 0,-1 0-1 0 0,0 1 0 0 0,0-1 0 0 0,0 1 1 0 0,0 0-1 0 0,-1 0 0 0 0,1 0 0 0 0,-1 0 1 0 0,1 0-1 0 0,-1 0 0 0 0,0 1 0 0 0,0-1 0 0 0,-1 1 1 0 0,1-1-1 0 0,-1 1 0 0 0,0 0 0 0 0,1 0 1 0 0,-1 3-7 0 0,-1-7 3 0 0,9 26 92 0 0,-2 0 0 0 0,0 0-1 0 0,-2 0 1 0 0,-1 1 0 0 0,-1-1 0 0 0,-2 1 0 0 0,0 0 0 0 0,-2 0 0 0 0,-1 3-95 0 0,0-19 23 0 0,0 0 1 0 0,0-1 0 0 0,-1 1 0 0 0,0-1-1 0 0,-1 0 1 0 0,-1 0 0 0 0,1 0 0 0 0,-1-1 0 0 0,-1 0-1 0 0,0 1 1 0 0,-1 0-24 0 0,-61 42-111 0 0,66-51 87 0 0,1 0 0 0 0,-1 0-1 0 0,0 0 1 0 0,0 0 0 0 0,0-1 0 0 0,0 1-1 0 0,0-1 1 0 0,0 1 0 0 0,0-1-1 0 0,0 1 1 0 0,0-1 0 0 0,0 0 0 0 0,0 0-1 0 0,0 0 1 0 0,0 0 0 0 0,0-1-1 0 0,0 1 1 0 0,0 0 0 0 0,0-1 0 0 0,1 1-1 0 0,-1-1 1 0 0,0 0 0 0 0,0 0 0 0 0,0 0-1 0 0,0 0 1 0 0,1 0 0 0 0,-1 0-1 0 0,0 0 1 0 0,1 0 0 0 0,-1-1 0 0 0,1 1-1 0 0,-1-1 1 0 0,1 1 0 0 0,0-1-1 0 0,0 1 1 0 0,0-1 0 0 0,0 0 0 0 0,0 0-1 0 0,0 1 1 0 0,0-1 0 0 0,0 0 0 0 0,1 0-1 0 0,-1 0 1 0 0,1-1 24 0 0,0 1-1 0 0,0 0 0 0 0,0 0 1 0 0,1 0-1 0 0,-1-1 0 0 0,1 1 0 0 0,0 0 1 0 0,-1 0-1 0 0,1 0 0 0 0,0 0 0 0 0,0 0 0 0 0,1 0 1 0 0,-1 0-1 0 0,0 1 0 0 0,1-1 0 0 0,-1 0 1 0 0,1 1-1 0 0,-1-1 0 0 0,1 1 0 0 0,0-1 1 0 0,-1 1-1 0 0,1 0 0 0 0,0-1 0 0 0,0 1 0 0 0,0 0 1 0 0,0 1-1 0 0,0-1 0 0 0,1 0 1 0 0,3-3 24 0 0,2 1 33 0 0,-1 0 1 0 0,0 1-1 0 0,1-1 1 0 0,0 1 0 0 0,0 1-1 0 0,-1 0 1 0 0,1 0 0 0 0,0 0-1 0 0,0 1 1 0 0,0 0-1 0 0,0 1 1 0 0,0 0 0 0 0,0 0-1 0 0,0 1 1 0 0,-1-1-1 0 0,1 2 1 0 0,-1-1 0 0 0,1 1-1 0 0,-1 0 1 0 0,7 4-58 0 0,-6-2 126 0 0,0 0 0 0 0,0-1-1 0 0,1-1 1 0 0,0 0 0 0 0,-1 0 0 0 0,1 0 0 0 0,0-1 0 0 0,0 0 0 0 0,1-1-1 0 0,-1 0 1 0 0,0-1 0 0 0,0 0 0 0 0,1 0 0 0 0,-1-1 0 0 0,0 0 0 0 0,0 0-1 0 0,0-1 1 0 0,0 0 0 0 0,0-1 0 0 0,0 0 0 0 0,0-1 0 0 0,-1 1 0 0 0,0-2-1 0 0,0 1 1 0 0,0-1 0 0 0,0 0 0 0 0,2-3-126 0 0,1-1 82 0 0,-3 3-80 0 0,0 0 0 0 0,0 0 0 0 0,-1-1 0 0 0,0 0 0 0 0,0-1 0 0 0,-1 1 0 0 0,1-1 0 0 0,-2-1-1 0 0,1 1 1 0 0,-1-1 0 0 0,0 0 0 0 0,0-2-2 0 0,-12-25-2671 0 0,-12 21-5297 0 0,13 10-2871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7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4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2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4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4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8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6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11955 0 0,'0'0'1320'0'0,"0"0"-112"0"0,0 0 8 0 0,0 0-119 0 0,0 0-257 0 0,0 0-296 0 0,0 0-360 0 0,0 0-304 0 0,0 0-152 0 0,0 0-112 0 0,0 0-112 0 0,0 0-192 0 0,0 0-585 0 0,-7 29-1103 0 0,13-25-2081 0 0,-3 0-3841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0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2689 0 0,'0'0'2229'0'0,"0"0"-434"0"0,0 0-109 0 0,0 0 116 0 0,0 0 29 0 0,0 0-156 0 0,0 0-316 0 0,0 0-348 0 0,0 0-208 0 0,0 0-122 0 0,0 0-63 0 0,9 0-38 0 0,365-12 3482 0 0,-222-5-4074 0 0,-149 14-3543 0 0,-16 2-6770 0 0,7 1 1396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4689 0 0,'0'0'3105'0'0,"0"0"-1034"0"0,0 0-287 0 0,0 0 9 0 0,0 0-70 0 0,0 0-216 0 0,0 0-294 0 0,0 0-275 0 0,33 5-226 0 0,108 14-179 0 0,-31-22 127 0 0,42-16-861 0 0,-102 13-2800 0 0,-1-1-4143 0 0,-28 3-3238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2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0 596 4633 0 0,'0'0'986'0'0,"0"0"-320"0"0,0 0-35 0 0,0 0 312 0 0,0 0 437 0 0,0 0 314 0 0,0 0 113 0 0,0 0-89 0 0,0 0-259 0 0,0 0-279 0 0,0 0-246 0 0,0 0-180 0 0,0 0-112 0 0,23 1-70 0 0,73 1-75 0 0,-20-9 452 0 0,23-13-721 0 0,-63 0-6063 0 0,-28 10-2837 0 0,-7 6 1506 0 0</inkml:trace>
  <inkml:trace contextRef="#ctx0" brushRef="#br0" timeOffset="293.71">398 361 528 0 0,'0'0'2071'0'0,"0"0"-789"0"0,0 0-85 0 0,0 0 277 0 0,0 0 246 0 0,0 0 49 0 0,0 31-152 0 0,0 100-315 0 0,0-90-582 0 0,-1 5-280 0 0,1 0 0 0 0,3 0 0 0 0,2 1-1 0 0,6 18-439 0 0,3 54-1368 0 0,-12-79-2941 0 0,-1-1-5017 0 0,-1-35 8890 0 0</inkml:trace>
  <inkml:trace contextRef="#ctx0" brushRef="#br0" timeOffset="552.164">287 582 0 0 0,'0'0'1400'0'0,"12"-34"231"0"0,39-107 82 0 0,-49 133-1385 0 0,1 0 0 0 0,1-1 0 0 0,0 1 0 0 0,0 0 0 0 0,0 1 0 0 0,1-1 1 0 0,0 1-1 0 0,1 0 0 0 0,-1 0 0 0 0,1 0 0 0 0,7-5-328 0 0,8-8 1098 0 0,-13 11-719 0 0,0 1 1 0 0,0 0-1 0 0,0 1 0 0 0,1 0 0 0 0,1 0 0 0 0,-1 0 0 0 0,1 2 0 0 0,0-1 0 0 0,0 1 0 0 0,0 0 0 0 0,1 1 0 0 0,0 1 0 0 0,0-1 0 0 0,0 2 1 0 0,0-1-1 0 0,8 1-379 0 0,-7 2 162 0 0,-9-1-118 0 0,1 1 0 0 0,-1-1 0 0 0,1 1 0 0 0,-1 0 0 0 0,1 1 0 0 0,-1-1 0 0 0,1 0 1 0 0,-1 1-1 0 0,1 0 0 0 0,-1 0 0 0 0,0 0 0 0 0,1 0 0 0 0,-1 1 0 0 0,0-1 0 0 0,0 1 0 0 0,0 0 1 0 0,0 0-1 0 0,0 0 0 0 0,0 0 0 0 0,0 0-44 0 0,2 5 47 0 0,-1 0 0 0 0,1 0 1 0 0,-1 0-1 0 0,0 0 0 0 0,-1 1 0 0 0,0-1 1 0 0,0 1-1 0 0,0 0 0 0 0,-1 0 0 0 0,0 0 0 0 0,-1 0 1 0 0,0 0-1 0 0,0 1 0 0 0,-1-1 0 0 0,0 0 1 0 0,0 0-1 0 0,-1 1 0 0 0,0-1 0 0 0,0 0 1 0 0,-1 0-1 0 0,0 0 0 0 0,-1 0 0 0 0,1 0 1 0 0,-2-1-1 0 0,1 1 0 0 0,-1-1 0 0 0,-2 4-47 0 0,-7 11 38 0 0,0-1-1 0 0,-2 0 1 0 0,0-1-1 0 0,-1-1 1 0 0,-1-1-1 0 0,-1 0 0 0 0,0-1 1 0 0,-14 9-38 0 0,-44 23-680 0 0,18-38-2858 0 0,41-25-5547 0 0,16 10 4252 0 0</inkml:trace>
  <inkml:trace contextRef="#ctx0" brushRef="#br0" timeOffset="1155.724">807 770 3633 0 0,'0'0'2203'0'0,"0"0"-556"0"0,0 0-195 0 0,0 0 89 0 0,0 0-30 0 0,0 0-186 0 0,0 0-293 0 0,0 0-330 0 0,0 0-275 0 0,0 0-205 0 0,0 0-127 0 0,0 0-79 0 0,-23 2-37 0 0,-70 10-14 0 0,91-12 33 0 0,1 0 0 0 0,-1 0 1 0 0,0 0-1 0 0,1 1 0 0 0,-1-1 0 0 0,0 0 1 0 0,1 1-1 0 0,-1-1 0 0 0,0 1 0 0 0,1 0 0 0 0,-1-1 1 0 0,1 1-1 0 0,-1 0 0 0 0,1 0 0 0 0,-1 0 1 0 0,1 0-1 0 0,0 0 0 0 0,-1 0 0 0 0,1 0 0 0 0,0 1 1 0 0,0-1-1 0 0,0 0 0 0 0,0 1 0 0 0,0-1 0 0 0,0 1 1 0 0,0-1-1 0 0,1 1 0 0 0,-1-1 0 0 0,1 1 1 0 0,-1 0 1 0 0,-2 6-19 0 0,-2 0-49 0 0,1 1 0 0 0,0-1 0 0 0,0 1 0 0 0,1 0 0 0 0,0 0 0 0 0,1 1 0 0 0,0-1 0 0 0,0 0 0 0 0,1 1 0 0 0,0-1 0 0 0,1 1 0 0 0,0-1 0 0 0,1 5 68 0 0,0-10 36 0 0,2 0 1 0 0,-1 0-1 0 0,0-1 1 0 0,1 1 0 0 0,0-1-1 0 0,-1 1 1 0 0,1-1-1 0 0,1 0 1 0 0,-1 0-1 0 0,0 0 1 0 0,1-1-1 0 0,0 1 1 0 0,-1-1 0 0 0,1 0-1 0 0,0 0 1 0 0,0 0-1 0 0,0 0 1 0 0,0-1-1 0 0,1 1 1 0 0,-1-1-1 0 0,0-1 1 0 0,1 1 0 0 0,-1 0-1 0 0,0-1 1 0 0,1 0-1 0 0,-1 0 1 0 0,1 0-1 0 0,-1-1 1 0 0,0 1-1 0 0,1-1 1 0 0,-1 0 0 0 0,0 0-1 0 0,0-1 1 0 0,1 1-1 0 0,-1-1 1 0 0,0 0-1 0 0,0 0 1 0 0,-1 0-1 0 0,3-2-36 0 0,23-13 314 0 0,0-1-1 0 0,-1-2 0 0 0,-2 0 0 0 0,0-2 1 0 0,-1-1-1 0 0,-1-1 0 0 0,-1-1 0 0 0,-1-1 1 0 0,-2 0-1 0 0,-1-2 0 0 0,0-1 0 0 0,-2 0 1 0 0,-2-1-1 0 0,-1-1 0 0 0,-1 0 0 0 0,-1-1 1 0 0,6-30-314 0 0,-10-77-217 0 0,-8 133 183 0 0,-1 0-1 0 0,1 1 1 0 0,-1-1-1 0 0,-1 0 1 0 0,1 1-1 0 0,-1-1 1 0 0,0 1-1 0 0,0 0 1 0 0,0 0-1 0 0,-1-1 1 0 0,0 2-1 0 0,0-1 1 0 0,0 0-1 0 0,-1 0 1 0 0,0 1-1 0 0,1 0 1 0 0,-2 0-1 0 0,1 0 1 0 0,0 0 0 0 0,-1 1-1 0 0,1 0 1 0 0,-1-1-1 0 0,0 2 35 0 0,-3 0-34 0 0,0 2 0 0 0,1-1 0 0 0,-1 1-1 0 0,0 0 1 0 0,1 1 0 0 0,-1 0 0 0 0,1 0 0 0 0,-1 0-1 0 0,1 1 1 0 0,-1 0 0 0 0,1 1 0 0 0,0 0 0 0 0,0 0-1 0 0,0 0 1 0 0,0 1 0 0 0,1 0 0 0 0,0 0 0 0 0,-1 1 0 0 0,2 0-1 0 0,-1 0 1 0 0,0 0 0 0 0,1 1 0 0 0,0-1 0 0 0,0 1-1 0 0,1 1 1 0 0,0-1 0 0 0,0 1 0 0 0,0-1 0 0 0,1 1-1 0 0,-3 6 36 0 0,-3 3-8 0 0,0 1 0 0 0,2 0 1 0 0,0 0-1 0 0,0 1 1 0 0,2 0-1 0 0,0 0 1 0 0,1 0-1 0 0,1 1 1 0 0,0-1-1 0 0,2 1 1 0 0,0 0-1 0 0,1 0 1 0 0,1-1-1 0 0,1 1 1 0 0,0 0-1 0 0,2-1 1 0 0,0 0-1 0 0,1 0 1 0 0,1 0-1 0 0,0 0 1 0 0,1-1-1 0 0,1 0 1 0 0,1 0-1 0 0,9 12 7 0 0,-7-15-110 0 0,1-1 0 0 0,1 0 0 0 0,0-1 0 0 0,0 0 0 0 0,2-1 0 0 0,-1-1 0 0 0,1 0 0 0 0,10 4 110 0 0,8 0-3588 0 0,3-4-3291 0 0,-30-9-1127 0 0</inkml:trace>
  <inkml:trace contextRef="#ctx0" brushRef="#br0" timeOffset="1666.686">1401 674 9394 0 0,'0'0'2399'0'0,"0"0"-596"0"0,0 0-306 0 0,0 0 2 0 0,0 0-108 0 0,0 0-249 0 0,0 0-271 0 0,0 0-231 0 0,0 0-153 0 0,0 0-105 0 0,0 0-77 0 0,0 0-62 0 0,18-11-37 0 0,53-34 8 0 0,-13 26 222 0 0,-45 20-391 0 0,-9 32-185 0 0,-5-24 141 0 0,-1-1-1 0 0,0 1 1 0 0,-1-1-1 0 0,1 1 1 0 0,-2-1-1 0 0,1 0 1 0 0,-1 0-1 0 0,0-1 1 0 0,-1 1-1 0 0,0-1 0 0 0,0 0 1 0 0,0 0-1 0 0,-1-1 1 0 0,-3 4-1 0 0,-19 26 3 0 0,14-17-6 0 0,7-12-1 0 0,0 1-1 0 0,1 0 1 0 0,0 0 0 0 0,1 1-1 0 0,-1 0 1 0 0,1 0 0 0 0,1 0-1 0 0,0 0 1 0 0,0 1 0 0 0,1 0-1 0 0,0 0 1 0 0,1-1 0 0 0,0 2-1 0 0,1-1 1 0 0,0 0 0 0 0,0 0 0 0 0,1 9 4 0 0,4-15 17 0 0,0 1 1 0 0,0-1 0 0 0,0 0 0 0 0,0 0 0 0 0,1-1 0 0 0,-1 1 0 0 0,1-1 0 0 0,0 0 0 0 0,0 0 0 0 0,1-1 0 0 0,-1 1 0 0 0,0-1 0 0 0,1 0 0 0 0,-1-1-1 0 0,1 1 1 0 0,0-1 0 0 0,-1 0 0 0 0,1-1 0 0 0,0 1 0 0 0,0-1 0 0 0,0 0 0 0 0,-1-1 0 0 0,1 1 0 0 0,0-1 0 0 0,0 0 0 0 0,-1-1 0 0 0,4 0-18 0 0,-2 1-27 0 0,0 0 1 0 0,0 0-1 0 0,0-1 1 0 0,0 0-1 0 0,0 0 1 0 0,-1 0-1 0 0,1-1 1 0 0,0 0-1 0 0,-1 0 1 0 0,0-1-1 0 0,0 0 1 0 0,0 0-1 0 0,0 0 1 0 0,-1-1-1 0 0,0 1 1 0 0,3-4 26 0 0,4-15-4220 0 0,-7-4-4094 0 0,-5 23-1960 0 0</inkml:trace>
  <inkml:trace contextRef="#ctx0" brushRef="#br0" timeOffset="1914.658">1175 836 7658 0 0,'0'0'1583'0'0,"0"0"-130"0"0,0 0 106 0 0,0 0 6 0 0,0 0-204 0 0,0 0-235 0 0,32 0-210 0 0,105 2-181 0 0,4-19 610 0 0,56-27-2382 0 0,-195 44 632 0 0,17-12-1971 0 0,-14 5-969 0 0,-3-1-3619 0 0,-2 2 1790 0 0</inkml:trace>
  <inkml:trace contextRef="#ctx0" brushRef="#br0" timeOffset="2340.64">1379 317 3305 0 0,'0'0'1017'0'0,"0"0"89"0"0,0 0 271 0 0,0 0 329 0 0,0 0 161 0 0,0 0-209 0 0,0 0-312 0 0,0 0-282 0 0,0 0-237 0 0,0 0-94 0 0,0 0-46 0 0,0 0-71 0 0,0 0-49 0 0,7-24-50 0 0,25-72-61 0 0,15 22 573 0 0,-32 58-805 0 0,69-90 1329 0 0,-82 106-1519 0 0,0 1 0 0 0,0 0 0 0 0,1 1 0 0 0,-1-1 0 0 0,0 0 0 0 0,0 0 0 0 0,0 1 0 0 0,0 0 0 0 0,-1-1 0 0 0,1 1 0 0 0,0 0-1 0 0,-1 0 1 0 0,1-1 0 0 0,-1 1 0 0 0,0 1 0 0 0,1-1 0 0 0,-1 0 0 0 0,0 0 0 0 0,0 0 0 0 0,0 1 0 0 0,-1-1 0 0 0,1 0 0 0 0,-1 1 0 0 0,1-1 0 0 0,-1 1-34 0 0,4 4 93 0 0,104 202 1631 0 0,-50-131-1362 0 0,-53-71-334 0 0,-4-6-9210 0 0,-1-1-2370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6.69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3114 297 10402 0 0,'0'0'542'0'0,"0"0"22"0"0,-29-36 132 0 0,-94-115 1 0 0,118 143-651 0 0,-1 0-1 0 0,-1 1 1 0 0,1 0-1 0 0,-1 0 1 0 0,0 1-1 0 0,-1 0 1 0 0,0 0-1 0 0,0 0 1 0 0,0 1-1 0 0,0 1 1 0 0,-1-1-1 0 0,0 1 1 0 0,0 1-1 0 0,-7-3-45 0 0,6 3 1 0 0,-28-4-127 0 0,0 1 1 0 0,-1 3 0 0 0,1 1-1 0 0,-1 1 1 0 0,0 2-1 0 0,1 2 1 0 0,-1 2-1 0 0,1 1 1 0 0,0 2-1 0 0,1 2 1 0 0,0 1-1 0 0,1 2 1 0 0,0 1 0 0 0,-16 11 125 0 0,-174 70-262 0 0,4 10 0 0 0,5 9 0 0 0,-55 48 262 0 0,123-69 206 0 0,4 6-1 0 0,4 7 1 0 0,5 6-1 0 0,6 5 1 0 0,4 6 0 0 0,-100 130-206 0 0,184-198 222 0 0,2 2 1 0 0,3 2 0 0 0,2 1-1 0 0,-13 36-222 0 0,39-78 133 0 0,0 0-1 0 0,2 1 0 0 0,0 0 1 0 0,1 0-1 0 0,1 0 0 0 0,0 1 1 0 0,2 0-1 0 0,0 0 0 0 0,2 0 1 0 0,0 0-1 0 0,1 0 0 0 0,1 1 1 0 0,1-1-1 0 0,0 0 0 0 0,2-1 1 0 0,0 1-1 0 0,2 0 0 0 0,0-1 1 0 0,1 0-1 0 0,1-1 0 0 0,0 1 1 0 0,11 15-133 0 0,17 8 405 0 0,2-1 1 0 0,1-3 0 0 0,2-1-1 0 0,2-1 1 0 0,1-3 0 0 0,1-2-1 0 0,2-1 1 0 0,1-3 0 0 0,1-2-1 0 0,1-2 1 0 0,48 15-406 0 0,67 21 170 0 0,3-8-1 0 0,1-6 1 0 0,2-9 0 0 0,2-6 0 0 0,0-8-1 0 0,2-8 1 0 0,0-8 0 0 0,143-13-170 0 0,-240 4-32 0 0,-1-4 0 0 0,0-3 0 0 0,0-3 0 0 0,-2-3 0 0 0,0-4 0 0 0,0-3 0 0 0,-1-4 32 0 0,-41 14 39 0 0,0-2-1 0 0,0-1 1 0 0,-2-2 0 0 0,0-1 0 0 0,-1-1-1 0 0,-1-2 1 0 0,-1-1 0 0 0,-1-1 0 0 0,-1-1-1 0 0,-1-2 1 0 0,-1 0 0 0 0,-2-1 0 0 0,-1-2-1 0 0,-1 0 1 0 0,-1-1 0 0 0,-2-1-39 0 0,-1-11 55 0 0,-1 0 0 0 0,-3-1 0 0 0,-2-1 0 0 0,-1 1 0 0 0,-3-1 0 0 0,-1-1 0 0 0,-2 1 0 0 0,-3-1 0 0 0,-1 1 0 0 0,-2-1 0 0 0,-3 1 0 0 0,-1 0 0 0 0,-2 0 0 0 0,-3 1 0 0 0,-2-2-55 0 0,-20-56-42 0 0,-5 2-1 0 0,-4 2 1 0 0,-4 1-1 0 0,-4 3 1 0 0,-5 2-1 0 0,-3 3 0 0 0,-4 2 1 0 0,-4 3-1 0 0,-4 4 1 0 0,-45-39 42 0 0,46 51-62 0 0,-3 3 1 0 0,-2 3-1 0 0,-4 4 0 0 0,-1 3 1 0 0,-3 3-1 0 0,-3 5 1 0 0,-1 3-1 0 0,-2 4 1 0 0,-2 4-1 0 0,-1 4 0 0 0,-40-7 62 0 0,78 27-435 0 0,0 3-1 0 0,-1 2 0 0 0,0 2 0 0 0,0 3 1 0 0,0 2-1 0 0,1 3 0 0 0,-1 2 1 0 0,0 2-1 0 0,1 3 0 0 0,1 2 0 0 0,-15 7 436 0 0,-87 42-3330 0 0,55-13-1761 0 0,21-6-3666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7.9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5175 761 1728 0 0,'0'0'951'0'0,"0"0"-331"0"0,0 0-212 0 0,0 0-10 0 0,0 0-66 0 0,0 0-81 0 0,0 0-97 0 0,-4-34-80 0 0,-18-110-37 0 0,22 136-34 0 0,-1 1 0 0 0,-1 0 0 0 0,1 0 0 0 0,-1 0 0 0 0,0 0 1 0 0,-1 1-1 0 0,0-1 0 0 0,0 1 0 0 0,0-1 0 0 0,-1 1 0 0 0,0 0 0 0 0,0 0 0 0 0,-2-2-3 0 0,-6-7 0 0 0,-21-22-34 0 0,-1 3 0 0 0,-2 0-1 0 0,-1 2 1 0 0,-2 2 0 0 0,0 2-1 0 0,-2 1 1 0 0,-1 3 0 0 0,-2 1 0 0 0,0 2-1 0 0,-1 2 1 0 0,0 1 0 0 0,-2 3 0 0 0,-1 2 34 0 0,-97-23-70 0 0,-1 7 0 0 0,-1 6 1 0 0,-2 7-1 0 0,1 6 1 0 0,-1 6-1 0 0,-93 12 70 0 0,-86 11 1033 0 0,1 15 0 0 0,2 14 1 0 0,-135 44-1034 0 0,218-32 919 0 0,3 9 1 0 0,4 11 0 0 0,3 10 0 0 0,-138 78-920 0 0,287-125 503 0 0,2 2-1 0 0,3 5 1 0 0,-24 21-503 0 0,75-50 187 0 0,0 1 0 0 0,1 1 1 0 0,2 2-1 0 0,0 0 0 0 0,2 2 0 0 0,0 1 1 0 0,2 0-1 0 0,2 1 0 0 0,0 1 1 0 0,-5 16-188 0 0,12-17 105 0 0,3 0 0 0 0,0 0 0 0 0,2 1 0 0 0,1 0 0 0 0,1 0 1 0 0,1 0-1 0 0,2 0 0 0 0,1 0 0 0 0,2 1 0 0 0,1-1 0 0 0,1 0 0 0 0,1 0 1 0 0,2-1-1 0 0,1 0 0 0 0,2 0 0 0 0,0 0 0 0 0,2-2 0 0 0,1 1 0 0 0,7 9-105 0 0,14 12 153 0 0,2-2 0 0 0,3-1-1 0 0,1-2 1 0 0,2-2-1 0 0,2-1 1 0 0,2-3-1 0 0,1-2 1 0 0,2-1-1 0 0,1-3 1 0 0,2-2-1 0 0,1-3 1 0 0,1-1-1 0 0,1-3 1 0 0,4-2-153 0 0,91 34 55 0 0,3-6 1 0 0,1-7 0 0 0,2-7 0 0 0,1-7 0 0 0,1-6 0 0 0,2-8-1 0 0,91-5-55 0 0,-82-6-131 0 0,0-8-1 0 0,0-7 1 0 0,-1-7-1 0 0,-1-7 0 0 0,-2-8 1 0 0,0-7-1 0 0,-3-7 1 0 0,-2-7-1 0 0,33-23 132 0 0,-125 46 63 0 0,-1-3 1 0 0,-2-3-1 0 0,-2-3 0 0 0,-2-3 1 0 0,-1-2-1 0 0,4-9-63 0 0,-34 27 35 0 0,-1-2 0 0 0,-1-1 0 0 0,-2-1 0 0 0,-1-1 0 0 0,-1-1 0 0 0,-2-1 0 0 0,-2-2 0 0 0,-1 0 0 0 0,-2-1 1 0 0,-1 0-1 0 0,8-34-35 0 0,-12 21 89 0 0,-2-1 1 0 0,-2 0 0 0 0,-3 0 0 0 0,-1-1 0 0 0,-3 1 0 0 0,-3-1-1 0 0,-1 1 1 0 0,-3-1 0 0 0,-2 1 0 0 0,-3 1 0 0 0,-2 0-1 0 0,-1 0 1 0 0,-4 2 0 0 0,-1 0 0 0 0,-2 0 0 0 0,-3 2 0 0 0,-1 1-1 0 0,-2 1 1 0 0,-3 2 0 0 0,-23-27-90 0 0,27 41 27 0 0,-2 1 0 0 0,-1 1 0 0 0,-1 2 0 0 0,-1 1 0 0 0,-1 2 0 0 0,-1 0 0 0 0,0 3 0 0 0,-2 0 0 0 0,-1 3 0 0 0,0 1 0 0 0,0 1 0 0 0,-2 2 0 0 0,0 2 0 0 0,0 1 0 0 0,0 2 0 0 0,-3 2-27 0 0,-46-2-243 0 0,-1 3 0 0 0,1 5-1 0 0,-1 3 1 0 0,1 4 0 0 0,0 4 0 0 0,-47 14 243 0 0,-76 27-1410 0 0,1 8-1 0 0,-11 15 1411 0 0,-301 133-4881 0 0,185-55-1715 0 0,163-68 1730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4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31 248 0 0,'0'0'2271'0'0,"0"0"-528"0"0,0 0-25 0 0,0 0 156 0 0,0 0 135 0 0,0 0-19 0 0,0 0-197 0 0,0 0-276 0 0,0 0-310 0 0,0 0-259 0 0,0 0-215 0 0,0 0-155 0 0,0 0-100 0 0,-21-6-94 0 0,-68-15-59 0 0,88 21-302 0 0,-1-1 0 0 0,0 0 1 0 0,0 1-1 0 0,0-1 0 0 0,0 1 0 0 0,0 0 0 0 0,0 0 0 0 0,0 0 0 0 0,0 0 0 0 0,0 0 0 0 0,0 0 1 0 0,0 0-1 0 0,0 1 0 0 0,0-1 0 0 0,0 1 0 0 0,0 0 0 0 0,0-1 0 0 0,0 1 0 0 0,0 0 0 0 0,1 0 1 0 0,-1 0-1 0 0,0 0 0 0 0,1 0 0 0 0,-1 1 0 0 0,1-1 0 0 0,-1 0 0 0 0,1 1 0 0 0,-1-1 0 0 0,0 2-23 0 0,-4 4 88 0 0,-5 6-25 0 0,-1 0 0 0 0,2 1 1 0 0,0 0-1 0 0,0 1 0 0 0,2 0 1 0 0,0 0-1 0 0,0 1 1 0 0,2 0-1 0 0,0 1 0 0 0,0-1 1 0 0,2 1-1 0 0,-1 4-63 0 0,3 76-36 0 0,3-94 38 0 0,-1 0 1 0 0,1 0 0 0 0,-1-1 0 0 0,1 1 0 0 0,0-1 0 0 0,0 1 0 0 0,0 0 0 0 0,0-1 0 0 0,0 0 0 0 0,1 1 0 0 0,-1-1 0 0 0,1 0-1 0 0,0 0 1 0 0,0 1 0 0 0,-1-1 0 0 0,1-1 0 0 0,1 1 0 0 0,-1 0 0 0 0,0 0 0 0 0,0-1 0 0 0,1 1 0 0 0,-1-1 0 0 0,0 0 0 0 0,1 0 0 0 0,0 0-1 0 0,-1 0 1 0 0,1 0 0 0 0,-1 0 0 0 0,1-1 0 0 0,0 1 0 0 0,0-1 0 0 0,-1 0 0 0 0,3 0-3 0 0,3 0 67 0 0,0-1-1 0 0,0 1 1 0 0,0-2 0 0 0,0 1 0 0 0,0-1 0 0 0,0 0-1 0 0,-1-1 1 0 0,1 0 0 0 0,-1 0 0 0 0,1 0 0 0 0,-1-1-1 0 0,0-1 1 0 0,1 0-67 0 0,284-203 944 0 0,-230 185-724 0 0,-35 61-44 0 0,-23-27-116 0 0,6 16-168 0 0,30 52-1131 0 0,15-54-5086 0 0,-39-24 340 0 0,-4 2-4020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5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7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275 454 5809 0 0,'0'0'2141'0'0,"0"0"-880"0"0,0 0-34 0 0,0 0 282 0 0,0 0 60 0 0,0 0-163 0 0,0 0-283 0 0,0 0-302 0 0,0 0-211 0 0,31-33-149 0 0,96-101-101 0 0,-71 54 226 0 0,-50 67-439 0 0,-1 0 1 0 0,-1 0 0 0 0,0 0-1 0 0,-1-1 1 0 0,0 0 0 0 0,-1 1-1 0 0,-1-1 1 0 0,0 0 0 0 0,-1 0-1 0 0,-1 0 1 0 0,-1-13-148 0 0,1 25 19 0 0,1 1 0 0 0,-1-1 0 0 0,0 0 0 0 0,0 1 0 0 0,0-1 0 0 0,0 0 0 0 0,0 1 0 0 0,0-1 0 0 0,0 1 0 0 0,0 0 0 0 0,0-1 0 0 0,-1 1 0 0 0,1 0 1 0 0,-1 0-1 0 0,1 0 0 0 0,-1 0 0 0 0,1 0 0 0 0,-1 0 0 0 0,0 0 0 0 0,1 0 0 0 0,-1 1 0 0 0,0-1 0 0 0,0 1 0 0 0,0-1 0 0 0,1 1 0 0 0,-1-1 0 0 0,0 1 0 0 0,0 0 0 0 0,0 0 0 0 0,0 0 0 0 0,1 0 0 0 0,-1 1 0 0 0,-1-1-19 0 0,-16 46-333 0 0,18 26 312 0 0,3 0-1 0 0,3 0 1 0 0,3 0 0 0 0,4-1 0 0 0,9 27 21 0 0,27 228-65 0 0,-45-285 80 0 0,-1-1-1 0 0,-3 1 1 0 0,-1 0 0 0 0,-1 0-1 0 0,-3-1 1 0 0,-1 0 0 0 0,-2 0-1 0 0,-2-1 1 0 0,-2 0 0 0 0,-1-1-1 0 0,-2 0 1 0 0,-1-2 0 0 0,-2 0-1 0 0,-2 0 1 0 0,-1-2 0 0 0,-22 26-15 0 0,30-44 39 0 0,-1-1 0 0 0,-1 0 0 0 0,0-1 0 0 0,0-1 0 0 0,-1-1 0 0 0,-1 0 0 0 0,0-1 0 0 0,-1-1 1 0 0,0-1-1 0 0,-1-1 0 0 0,0 0 0 0 0,0-1 0 0 0,-10 1-39 0 0,28-7 16 0 0,0 0 1 0 0,-1 0-1 0 0,1-1 0 0 0,0 1 1 0 0,-1 0-1 0 0,1-1 1 0 0,-1 0-1 0 0,1 1 0 0 0,-1-1 1 0 0,1 0-1 0 0,-1 0 0 0 0,1-1 1 0 0,-1 1-1 0 0,1 0 1 0 0,-1-1-1 0 0,1 0 0 0 0,0 1 1 0 0,-1-1-1 0 0,1 0 0 0 0,0 0 1 0 0,-1 0-1 0 0,1-1 1 0 0,0 1-1 0 0,0 0 0 0 0,0-1 1 0 0,0 1-1 0 0,0-1 0 0 0,1 0 1 0 0,-1 0-1 0 0,0 0 1 0 0,1 0-1 0 0,-1 0 0 0 0,1 0 1 0 0,0 0-1 0 0,0 0 0 0 0,0 0 1 0 0,0-1-1 0 0,0 1 1 0 0,0-1-1 0 0,0 1 0 0 0,1 0 1 0 0,-1-1-1 0 0,1-1-16 0 0,1-10 18 0 0,1 0-1 0 0,0 0 1 0 0,1 1 0 0 0,1-1 0 0 0,0 1-1 0 0,0 0 1 0 0,2 0 0 0 0,-1 0-1 0 0,2 1 1 0 0,0-1 0 0 0,0 2 0 0 0,1-1-1 0 0,1 1 1 0 0,-1 0 0 0 0,2 1-1 0 0,0-1-17 0 0,-2 2 6 0 0,56-68 49 0 0,4 4-1 0 0,2 3 0 0 0,7 1-54 0 0,53-42-2822 0 0,-87 82-1251 0 0,-13 17-5953 0 0,-25 11 4417 0 0</inkml:trace>
  <inkml:trace contextRef="#ctx0" brushRef="#br0" timeOffset="625.026">797 925 1336 0 0,'0'0'3637'0'0,"0"0"-2087"0"0,0 0-579 0 0,0 0 120 0 0,0 0 146 0 0,0 0-19 0 0,0 0-181 0 0,0 0-211 0 0,0 0-167 0 0,0 0-106 0 0,0 0-54 0 0,0 0-27 0 0,1 22 3 0 0,4 103 402 0 0,-5-122-799 0 0,-1 0 0 0 0,1 0-1 0 0,0 1 1 0 0,0-1 0 0 0,0 0 0 0 0,0 0-1 0 0,1 1 1 0 0,-1-1 0 0 0,1 0-1 0 0,0 0 1 0 0,0 0 0 0 0,0 0 0 0 0,0 0-1 0 0,1 0 1 0 0,-1 0 0 0 0,1 0 0 0 0,-1-1-1 0 0,1 1 1 0 0,0-1 0 0 0,0 1-1 0 0,0-1 1 0 0,1 0 0 0 0,-1 1 0 0 0,1-1-1 0 0,-1 0 1 0 0,1-1 0 0 0,-1 1 0 0 0,1 0-1 0 0,0-1 1 0 0,0 1 0 0 0,0-1-1 0 0,0 0 1 0 0,0 0 0 0 0,0 0 0 0 0,0-1-1 0 0,1 1 1 0 0,-1-1 0 0 0,0 1-1 0 0,0-1 1 0 0,0 0 0 0 0,1 0 0 0 0,-1-1-1 0 0,0 1 1 0 0,0-1 0 0 0,0 1 0 0 0,1-1-78 0 0,134-95 2537 0 0,131-172-1027 0 0,-238 257-1641 0 0,67 44 43 0 0,-94-30 93 0 0,0 0-1 0 0,0 0 1 0 0,-1 0-1 0 0,0 1 1 0 0,1-1-1 0 0,-1 1 0 0 0,0 0 1 0 0,-1 0-1 0 0,1 0 1 0 0,-1 0-1 0 0,0 0 1 0 0,0 0-1 0 0,0 1 0 0 0,0-1 1 0 0,-1 1-1 0 0,0-1 1 0 0,0 1-1 0 0,1 2-4 0 0,11 34 26 0 0,-9-33-30 0 0,1 1 0 0 0,-1-1 1 0 0,1 0-1 0 0,0 0 0 0 0,1-1 1 0 0,0 1-1 0 0,0-1 0 0 0,1 0 1 0 0,0-1-1 0 0,0 0 0 0 0,0 0 0 0 0,1 0 1 0 0,1 0 3 0 0,82 37-173 0 0,-24-40-3323 0 0,-37-23-2596 0 0,-15 0-3763 0 0,-10 13 5571 0 0</inkml:trace>
  <inkml:trace contextRef="#ctx0" brushRef="#br0" timeOffset="864.176">1825 745 7602 0 0,'0'0'2675'0'0,"0"0"-640"0"0,0 0-353 0 0,0 0-213 0 0,0 0-211 0 0,0 0-201 0 0,0 0-152 0 0,0 0-129 0 0,-33 22-179 0 0,-101 71-165 0 0,4 13 151 0 0,-125 155-2947 0 0,222-225-949 0 0,10-14-4282 0 0,16-17-204 0 0</inkml:trace>
  <inkml:trace contextRef="#ctx0" brushRef="#br0" timeOffset="1185.909">915 469 6713 0 0,'0'0'4185'0'0,"0"0"-2056"0"0,0 0-193 0 0,0 0-167 0 0,0 0-345 0 0,0 0-360 0 0,0 0-392 0 0,0 0-272 0 0,0 0-208 0 0,0 0-128 0 0,0 0-64 0 0,0 0-112 0 0,0 0-112 0 0,-51 44-224 0 0,51-37-512 0 0,0 1-944 0 0,3-8-2153 0 0,-1 3-7778 0 0</inkml:trace>
  <inkml:trace contextRef="#ctx0" brushRef="#br0" timeOffset="1774.033">1957 1047 7162 0 0,'0'0'1669'0'0,"0"0"-665"0"0,0 0-462 0 0,0 0-62 0 0,0 0 105 0 0,0 0 93 0 0,0 0 35 0 0,0 0-7 0 0,0 0-37 0 0,0 0-22 0 0,0 0-21 0 0,0 0-6 0 0,0 0 45 0 0,32-17 53 0 0,99-52-3 0 0,-64 23 458 0 0,-56 36-885 0 0,-6 7-170 0 0,0 0 1 0 0,-1-1 0 0 0,1 1 0 0 0,-1-1 0 0 0,0 0 0 0 0,0 0 0 0 0,0-1-1 0 0,0 0 1 0 0,-1 1 0 0 0,0-1 0 0 0,0 0 0 0 0,0 0 0 0 0,-1-1 0 0 0,1 1-1 0 0,-1 0 1 0 0,-1-1 0 0 0,1 0 0 0 0,-1 1 0 0 0,0-1 0 0 0,0-3-119 0 0,-54 0 77 0 0,41 14-111 0 0,1 0-1 0 0,0 1 1 0 0,0 1-1 0 0,1 0 1 0 0,0 0-1 0 0,0 1 1 0 0,0 0 0 0 0,1 1-1 0 0,1 0 1 0 0,-1 0-1 0 0,1 1 1 0 0,1 0-1 0 0,0 0 1 0 0,0 1-1 0 0,1 0 1 0 0,1 0 0 0 0,-1 3 34 0 0,0-2-30 0 0,0 0 0 0 0,1 0 0 0 0,1 0 0 0 0,0 1 0 0 0,1 0 0 0 0,0 0 0 0 0,1 0 0 0 0,0 0 0 0 0,1 0 0 0 0,1 0 0 0 0,0 0 0 0 0,1 0 0 0 0,1 9 30 0 0,-1-18-38 0 0,1-1-1 0 0,-1 0 1 0 0,0 1 0 0 0,1-1-1 0 0,0 0 1 0 0,0 0 0 0 0,0 0-1 0 0,0 0 1 0 0,0-1 0 0 0,1 1-1 0 0,-1 0 1 0 0,1-1 0 0 0,0 0-1 0 0,-1 1 1 0 0,1-1-1 0 0,0 0 1 0 0,0 0 0 0 0,1-1-1 0 0,-1 1 1 0 0,0-1 0 0 0,0 0-1 0 0,1 0 1 0 0,-1 0 0 0 0,1 0-1 0 0,-1 0 1 0 0,1-1-1 0 0,1 1 39 0 0,98-9-2457 0 0,28-59-6755 0 0,-84 39 3191 0 0,-27 17 3608 0 0</inkml:trace>
  <inkml:trace contextRef="#ctx0" brushRef="#br0" timeOffset="2207.029">2752 830 3249 0 0,'0'0'2931'0'0,"0"0"-740"0"0,0 0-397 0 0,0 0-227 0 0,0 0-191 0 0,0 0-181 0 0,0 0-171 0 0,-31 6-165 0 0,-100 21-157 0 0,65 4 55 0 0,56-22-626 0 0,4-5-144 0 0,-1 0 0 0 0,1 0 0 0 0,0 1 0 0 0,1-1 1 0 0,-1 1-1 0 0,1 1 0 0 0,0-1 0 0 0,0 1 0 0 0,1-1 0 0 0,0 2 1 0 0,0-1-1 0 0,0 0 0 0 0,0 1 0 0 0,1-1 0 0 0,0 1 0 0 0,1 0 1 0 0,0 0-1 0 0,0 0 0 0 0,0 1 0 0 0,1-1 0 0 0,0 0 0 0 0,0 1 1 0 0,1-1-1 0 0,0 3 13 0 0,3-6-20 0 0,0 1 0 0 0,0-1 1 0 0,0 0-1 0 0,1 0 0 0 0,-1-1 0 0 0,1 1 1 0 0,0-1-1 0 0,1 1 0 0 0,-1-1 0 0 0,0 0 1 0 0,1-1-1 0 0,-1 1 0 0 0,1-1 1 0 0,0 0-1 0 0,0 0 0 0 0,0-1 0 0 0,0 1 1 0 0,0-1-1 0 0,0 0 0 0 0,1 0 0 0 0,-1-1 1 0 0,0 0-1 0 0,0 0 0 0 0,3 0 20 0 0,10-2 127 0 0,0-1-1 0 0,0-1 0 0 0,0-1 1 0 0,0 0-1 0 0,-1-1 0 0 0,0-1 1 0 0,0 0-1 0 0,-1-2 0 0 0,0 0 1 0 0,0-1-1 0 0,-1 0 0 0 0,0-1 1 0 0,-1-1-1 0 0,0 0 0 0 0,-1-1 1 0 0,0 0-1 0 0,-1-1 0 0 0,-1-1 1 0 0,6-9-127 0 0,5-2 77 0 0,0-2 0 0 0,-2 0 0 0 0,-1-1 1 0 0,-1-1-1 0 0,-2-1 0 0 0,-1 0 0 0 0,-1-1 0 0 0,1-8-77 0 0,-12 31-35 0 0,0 0-1 0 0,0 0 0 0 0,-1-1 1 0 0,-1 1-1 0 0,1 0 1 0 0,-2-1-1 0 0,1 1 0 0 0,-1-1 1 0 0,0 1-1 0 0,-1-1 1 0 0,-1 1-1 0 0,1-1 0 0 0,-1 1 1 0 0,-1 0-1 0 0,1 0 1 0 0,-2 0-1 0 0,1 0 0 0 0,-1 1 1 0 0,-1-1-1 0 0,1 1 1 0 0,-1 0-1 0 0,-1 0 0 0 0,0 1 1 0 0,0-1-1 0 0,0 1 1 0 0,-1 1-1 0 0,0-1 0 0 0,0 1 1 0 0,0 0-1 0 0,-1 1 1 0 0,0 0-1 0 0,0 0 0 0 0,-1 0 1 0 0,1 1-1 0 0,-1 1 1 0 0,-4-2 35 0 0,3 3 11 0 0,0 1 1 0 0,0 0-1 0 0,0 0 1 0 0,0 1-1 0 0,0 1 1 0 0,0-1-1 0 0,0 2 1 0 0,0-1-1 0 0,0 1 1 0 0,1 1-1 0 0,-1 0 1 0 0,1 0-1 0 0,-1 1 1 0 0,1 0-1 0 0,0 0 1 0 0,0 1-1 0 0,1 1 1 0 0,0-1-1 0 0,0 1 1 0 0,0 1-1 0 0,0-1 1 0 0,1 2-1 0 0,0-1 1 0 0,1 0-1 0 0,0 1 1 0 0,0 1-1 0 0,0-1 1 0 0,1 1-1 0 0,0-1 1 0 0,1 1 0 0 0,0 1-1 0 0,1-1 1 0 0,0 1-1 0 0,0-1 1 0 0,1 1-1 0 0,0 0 1 0 0,0 0-1 0 0,1 1-11 0 0,1 1 20 0 0,1-1 1 0 0,0 1-1 0 0,1-1 0 0 0,0 1 0 0 0,1-1 1 0 0,0 0-1 0 0,1 0 0 0 0,0-1 0 0 0,0 1 1 0 0,1-1-1 0 0,1 0 0 0 0,0 0 0 0 0,0 0 1 0 0,1-1-1 0 0,0 0 0 0 0,1 0 0 0 0,0-1 0 0 0,7 6-20 0 0,9 8 30 0 0,1-1 0 0 0,2-2 0 0 0,0-1 0 0 0,1 0 0 0 0,0-3 0 0 0,4 2-30 0 0,84 33 29 0 0,1-5 0 0 0,41 7-29 0 0,-112-40-1931 0 0,-27-8-2487 0 0,-10-2 312 0 0,-3-1-5209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5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0 0 0,'0'0'183'0'0,"0"0"424"0"0,0 0 305 0 0,0 0 163 0 0,0 0 23 0 0,31 0-43 0 0,101-4-113 0 0,-47-14 634 0 0,-69 12-1179 0 0,-1 0-1 0 0,-1-1 1 0 0,1-1-1 0 0,-1 0 1 0 0,-1-1-1 0 0,1 0 1 0 0,-2-1-1 0 0,1-1 1 0 0,-1 0-1 0 0,-1-1 1 0 0,0 0-1 0 0,-1 0 1 0 0,0-1-1 0 0,-1-1 1 0 0,0 0-1 0 0,-1 0 1 0 0,-1 0-1 0 0,0-1 0 0 0,-1 0 1 0 0,4-16-397 0 0,-3-19 1683 0 0,-7 49-1371 0 0,0 1-121 0 0,0 0-150 0 0,-7 20-1124 0 0,-6 127 1181 0 0,8 452 130 0 0,4-590-228 0 0,1 38 18 0 0,-3 0 0 0 0,-2 0 1 0 0,-2 0-1 0 0,-7 23-18 0 0,14-70 96 0 0,-1 0-1 0 0,1 0 1 0 0,0 0-1 0 0,-1 0 1 0 0,1 0-1 0 0,0 0 1 0 0,-1 0 0 0 0,1 0-1 0 0,0 0 1 0 0,-1 0-1 0 0,1 0 1 0 0,0 0-1 0 0,-1 0 1 0 0,1 0 0 0 0,0 0-1 0 0,-1 0 1 0 0,1 0-1 0 0,0 1 1 0 0,-1-1 0 0 0,1 0-1 0 0,0 0 1 0 0,-1 0-1 0 0,1 1 1 0 0,0-1-1 0 0,0 0 1 0 0,-1 0 0 0 0,1 1-1 0 0,0-1 1 0 0,0 0-96 0 0,-3-13-110 0 0,-1-26 141 0 0,1 0 0 0 0,2 0 0 0 0,2 0 0 0 0,1 0 0 0 0,2 0 1 0 0,2 0-1 0 0,2 1 0 0 0,1-1 0 0 0,4-4-31 0 0,-8 21-25 0 0,6-28 14 0 0,2 2-1 0 0,3 0 1 0 0,1 0 0 0 0,3 2 0 0 0,1 0 0 0 0,3 2 0 0 0,1 0 0 0 0,2 2 0 0 0,2 0 0 0 0,20-19 11 0 0,-49 61 0 0 0,6-8-4 0 0,0-1-1 0 0,0 1 1 0 0,1 1 0 0 0,0-1 0 0 0,0 1 0 0 0,1 1-1 0 0,0-1 1 0 0,0 1 0 0 0,1 1 0 0 0,-1-1 0 0 0,1 2-1 0 0,0-1 1 0 0,1 1 0 0 0,-1 0 0 0 0,1 1-1 0 0,-1 0 1 0 0,1 1 0 0 0,0 0 0 0 0,8-1 4 0 0,-13 6-18 0 0,-1-1 1 0 0,0 1-1 0 0,1 0 0 0 0,-1 0 1 0 0,0 0-1 0 0,-1 1 0 0 0,1-1 1 0 0,-1 1-1 0 0,1 0 1 0 0,-1 0-1 0 0,0 0 0 0 0,-1 0 1 0 0,1 1-1 0 0,-1-1 0 0 0,0 1 1 0 0,0 0-1 0 0,0-1 1 0 0,0 1-1 0 0,-1 0 0 0 0,0 0 1 0 0,0 0-1 0 0,0 0 0 0 0,-1 2 18 0 0,4 9 37 0 0,0 0 0 0 0,-1 0-1 0 0,-1 0 1 0 0,-1 0 0 0 0,0 0-1 0 0,-1 0 1 0 0,-1 0 0 0 0,-1 0 0 0 0,0 0-1 0 0,-1 0 1 0 0,0 0 0 0 0,-1 0-1 0 0,-1-1 1 0 0,-1 0 0 0 0,0 0-1 0 0,-1 0 1 0 0,-1-1 0 0 0,0 0-1 0 0,0 0 1 0 0,-10 10-37 0 0,7-15-31 0 0,0-1 1 0 0,0 0-1 0 0,-1 0 1 0 0,0-1-1 0 0,0-1 0 0 0,-1 0 1 0 0,0-1-1 0 0,0 0 1 0 0,0-1-1 0 0,0 0 0 0 0,-1-1 1 0 0,1-1-1 0 0,-1 0 0 0 0,0-1 1 0 0,0-1-1 0 0,1 0 1 0 0,-1 0-1 0 0,0-1 0 0 0,-7-2 31 0 0,-58-34-2745 0 0,57-12-4556 0 0,22 36 3003 0 0,0 2-751 0 0</inkml:trace>
  <inkml:trace contextRef="#ctx0" brushRef="#br0" timeOffset="5003.009">1444 546 3913 0 0,'0'0'1229'0'0,"0"0"-195"0"0,0 0 153 0 0,0 0 304 0 0,0 0 176 0 0,0 0-121 0 0,0 0-314 0 0,0 0-357 0 0,0 0-275 0 0,0 0-195 0 0,0 0-173 0 0,-6-3-102 0 0,-19-10-38 0 0,22 14-46 0 0,1-1 1 0 0,-1 0-1 0 0,1 1 1 0 0,0-1-1 0 0,0 1 1 0 0,-1 0-1 0 0,1-1 1 0 0,0 1-1 0 0,0 0 1 0 0,0 1-1 0 0,0-1 1 0 0,0 0-1 0 0,0 0 1 0 0,0 1-1 0 0,0-1 1 0 0,1 1 0 0 0,-1 0-1 0 0,0 0 1 0 0,1-1-1 0 0,0 1 1 0 0,-1 0-1 0 0,1 0 1 0 0,0 1-47 0 0,-3 1 65 0 0,-38 40 365 0 0,29-33-391 0 0,1 0 0 0 0,1 1-1 0 0,0 1 1 0 0,0 0 0 0 0,2 0-1 0 0,-1 1 1 0 0,2 0 0 0 0,0 1-1 0 0,0 0 1 0 0,1 0 0 0 0,1 0-1 0 0,1 2-38 0 0,3-13 19 0 0,1 0-1 0 0,0 0 0 0 0,0 0 0 0 0,0 0 0 0 0,1 0 0 0 0,-1 0 0 0 0,1 0 0 0 0,0 0 0 0 0,0 0 0 0 0,0 0 1 0 0,1 0-1 0 0,0 1 0 0 0,0-1 0 0 0,0 0 0 0 0,0 0 0 0 0,0-1 0 0 0,1 1 0 0 0,-1 0 0 0 0,1 0 0 0 0,0-1 1 0 0,1 1-1 0 0,-1-1 0 0 0,0 1 0 0 0,1-1 0 0 0,0 0 0 0 0,0 0 0 0 0,0 0 0 0 0,0-1 0 0 0,0 1 0 0 0,0-1 1 0 0,1 0-1 0 0,0 1 0 0 0,-1-1 0 0 0,1-1 0 0 0,3 2-18 0 0,2-1 131 0 0,0 0 0 0 0,-1-1 0 0 0,1 0 0 0 0,0-1-1 0 0,0 0 1 0 0,-1 0 0 0 0,1-1 0 0 0,0 0 0 0 0,-1 0 0 0 0,1-1 0 0 0,-1-1 0 0 0,1 1 0 0 0,-1-1 0 0 0,0 0-1 0 0,0-1 1 0 0,0 0 0 0 0,-1-1 0 0 0,1 1 0 0 0,-1-1 0 0 0,0-1 0 0 0,0 1 0 0 0,-1-1 0 0 0,0 0 0 0 0,0-1-1 0 0,0 1 1 0 0,2-5-131 0 0,3-3 85 0 0,-1 1 0 0 0,-1-1 0 0 0,0-1 0 0 0,-1 0 0 0 0,0 0 0 0 0,-2 0 0 0 0,0-1 0 0 0,0 0 0 0 0,1-11-85 0 0,-5 20-84 0 0,0 1 0 0 0,-1 0 0 0 0,0-1-1 0 0,0 1 1 0 0,-1-1 0 0 0,0 1 0 0 0,0-1 0 0 0,-1 1 0 0 0,1-1 0 0 0,-1 1-1 0 0,-1-1 1 0 0,1 1 0 0 0,-1 0 0 0 0,0 0 0 0 0,0 0 0 0 0,-1 0 0 0 0,0 0-1 0 0,0 0 1 0 0,-1 0 0 0 0,1 1 0 0 0,-1 0 0 0 0,0 0 0 0 0,0 0 0 0 0,-1 0-1 0 0,0 1 1 0 0,-1-2 84 0 0,3 4-71 0 0,1 0-1 0 0,-1 0 0 0 0,0 0 1 0 0,0 1-1 0 0,0-1 0 0 0,0 1 1 0 0,0-1-1 0 0,0 1 0 0 0,0 0 1 0 0,-1 1-1 0 0,1-1 0 0 0,0 0 0 0 0,-1 1 1 0 0,1 0-1 0 0,0-1 0 0 0,-1 1 1 0 0,1 1-1 0 0,0-1 0 0 0,-1 0 1 0 0,1 1-1 0 0,0 0 0 0 0,0 0 1 0 0,-1 0-1 0 0,1 0 0 0 0,0 0 1 0 0,0 1-1 0 0,0-1 0 0 0,0 1 1 0 0,0 0-1 0 0,1 0 0 0 0,-1 0 1 0 0,0 0-1 0 0,1 0 0 0 0,0 1 0 0 0,-1-1 1 0 0,1 1-1 0 0,0-1 0 0 0,0 1 1 0 0,0 0-1 0 0,1 0 0 0 0,-1 0 1 0 0,1 0-1 0 0,0 0 0 0 0,-1 0 1 0 0,2 0-1 0 0,-1 1 0 0 0,0-1 1 0 0,0 4 71 0 0,3-2 70 0 0,1 1 1 0 0,-1 0-1 0 0,1 0 1 0 0,0-1-1 0 0,1 0 1 0 0,-1 1-1 0 0,1-1 1 0 0,0-1-1 0 0,1 1 1 0 0,-1-1-1 0 0,1 1 1 0 0,0-1-1 0 0,0 0 1 0 0,0-1-1 0 0,0 1 1 0 0,1-1-1 0 0,-1 0 1 0 0,1-1-1 0 0,0 1 1 0 0,0-1-1 0 0,0 0 1 0 0,0-1-1 0 0,0 1 1 0 0,0-1-1 0 0,1-1 1 0 0,-1 1-1 0 0,5-1-70 0 0,-2 3 14 0 0,9 2 82 0 0,0-1-1 0 0,0-1 1 0 0,0 0-1 0 0,0-1 0 0 0,1-1 1 0 0,-1-1-1 0 0,1 0 1 0 0,-1-2-1 0 0,1 0 1 0 0,-1-1-1 0 0,0-1 0 0 0,0 0 1 0 0,0-1-1 0 0,-1-1 1 0 0,0-1-1 0 0,0-1 0 0 0,-1 0 1 0 0,1-1-1 0 0,-2-1 1 0 0,6-4-96 0 0,-12 6 43 0 0,1 0-1 0 0,-2 0 1 0 0,0-1 0 0 0,0 0 0 0 0,0 0-1 0 0,-1-1 1 0 0,0 0 0 0 0,-1 0 0 0 0,0-1 0 0 0,-1 1-1 0 0,0-1 1 0 0,1-5-43 0 0,-5 14-27 0 0,0 1 1 0 0,-1-1-1 0 0,1 0 0 0 0,0 0 0 0 0,-1 1 1 0 0,1-1-1 0 0,-1 0 0 0 0,1 0 1 0 0,-1 0-1 0 0,0 0 0 0 0,0 1 0 0 0,0-1 1 0 0,0 0-1 0 0,0 0 0 0 0,0 0 0 0 0,0 0 1 0 0,-1 0-1 0 0,1 1 0 0 0,-1-1 0 0 0,1 0 1 0 0,-1 0-1 0 0,0 1 0 0 0,0-1 0 0 0,1 0 1 0 0,-1 1-1 0 0,0-1 0 0 0,-1 1 0 0 0,1-1 1 0 0,0 1-1 0 0,0-1 0 0 0,-1 1 0 0 0,1 0 1 0 0,-1 0-1 0 0,1 0 0 0 0,-1 0 0 0 0,1 0 1 0 0,-1 0-1 0 0,0 0 27 0 0,-1 2-46 0 0,-1 1 0 0 0,1-1 0 0 0,-1 1 0 0 0,1 0 0 0 0,0 0 0 0 0,0 0 0 0 0,0 0 0 0 0,0 1 0 0 0,0-1 0 0 0,0 1 1 0 0,0 0-1 0 0,1 0 0 0 0,0 0 0 0 0,-1 0 0 0 0,1 0 0 0 0,0 0 0 0 0,1 1 0 0 0,-1-1 0 0 0,0 0 0 0 0,1 1 0 0 0,0 0 0 0 0,0-1 0 0 0,0 1 0 0 0,0 0 0 0 0,1 0 0 0 0,-1-1 0 0 0,1 1 0 0 0,0 0 0 0 0,0 0 0 0 0,1 0 1 0 0,-1-1-1 0 0,1 1 0 0 0,0 2 46 0 0,39 84 392 0 0,-40 49-455 0 0,1-134 57 0 0,-1-1 0 0 0,1 1-1 0 0,0-1 1 0 0,0 0 0 0 0,1 1 0 0 0,-1-1-1 0 0,1 0 1 0 0,0 0 0 0 0,0 0 0 0 0,0 0 0 0 0,1 0-1 0 0,0-1 1 0 0,-1 1 0 0 0,1-1 0 0 0,2 3 6 0 0,-2-6 77 0 0,0 0 0 0 0,0 0 0 0 0,0 1 1 0 0,0-2-1 0 0,0 1 0 0 0,0 0 0 0 0,0-1 1 0 0,-1 1-1 0 0,1-1 0 0 0,0 0 0 0 0,0 0 1 0 0,0 0-1 0 0,-1 0 0 0 0,1 0 0 0 0,-1-1 1 0 0,1 1-1 0 0,-1-1 0 0 0,1 0 0 0 0,-1 1 1 0 0,0-1-1 0 0,0 0 0 0 0,0-1 0 0 0,0 1 1 0 0,0 0-1 0 0,0-1 0 0 0,-1 1 0 0 0,2-3-76 0 0,13-11 24 0 0,33-27-45 0 0,1 2 1 0 0,2 2-1 0 0,34-18 20 0 0,-62 41-37 0 0,-17 11 7 0 0,-1 0 0 0 0,1 0 0 0 0,-1 1-1 0 0,1 0 1 0 0,1 1 0 0 0,-1-1 0 0 0,0 2 0 0 0,1-1 0 0 0,0 1 0 0 0,-1 0 0 0 0,1 0-1 0 0,3 0 31 0 0,-10 29-1029 0 0,-15 153 749 0 0,-18-71-43 0 0,33-109 354 0 0,-1 0 0 0 0,0 0 0 0 0,0 0-1 0 0,1 0 1 0 0,-1 0 0 0 0,0 0 0 0 0,1 0 0 0 0,-1 1 0 0 0,0-1 0 0 0,0 0-1 0 0,1 0 1 0 0,-1 0 0 0 0,0 0 0 0 0,0 0 0 0 0,1 0 0 0 0,-1 1 0 0 0,0-1-1 0 0,0 0 1 0 0,1 0 0 0 0,-1 0 0 0 0,0 0 0 0 0,0 1 0 0 0,0-1 0 0 0,1 0-1 0 0,-1 0 1 0 0,0 1 0 0 0,0-1 0 0 0,0 0 0 0 0,0 1-31 0 0,162-188 507 0 0,11 32-954 0 0,-71 96 126 0 0,-100 85-594 0 0,-53 193 1556 0 0,52-212-644 0 0,-1-1-1 0 0,1 1 1 0 0,0-1-1 0 0,0 1 1 0 0,0-1-1 0 0,1 0 1 0 0,0 0-1 0 0,1 0 1 0 0,-1 0-1 0 0,1 0 1 0 0,0 0-1 0 0,1-1 1 0 0,-1 0-1 0 0,1 1 1 0 0,0-1-1 0 0,0 0 0 0 0,1-1 1 0 0,0 1-1 0 0,-1-1 1 0 0,1 0-1 0 0,1 0 1 0 0,-1-1-1 0 0,1 1 1 0 0,-1-1-1 0 0,1 0 1 0 0,0-1-1 0 0,2 1 4 0 0,18-2-4715 0 0,-16-1-3276 0 0,-7 0 1532 0 0</inkml:trace>
  <inkml:trace contextRef="#ctx0" brushRef="#br0" timeOffset="5446.145">3256 12 7986 0 0,'0'0'3514'0'0,"0"0"-2185"0"0,0 0-579 0 0,0 0 74 0 0,0 0 103 0 0,0 0-35 0 0,0 0-121 0 0,0 0-155 0 0,0 0-144 0 0,0 0-81 0 0,0 0-70 0 0,0 0-59 0 0,0 0-36 0 0,5 15 1037 0 0,-4 108 685 0 0,1-11-1568 0 0,-4 1 0 0 0,-12 53-380 0 0,-2-21-52 0 0,8 5-2552 0 0,8-149 1867 0 0,0-1-149 0 0,0 0-140 0 0,0 0-149 0 0,4-16-4520 0 0,-3-24-4885 0 0,0 33 10083 0 0</inkml:trace>
  <inkml:trace contextRef="#ctx0" brushRef="#br0" timeOffset="5683.965">2985 336 9962 0 0,'0'0'1607'0'0,"0"0"-291"0"0,0 0-319 0 0,0 0-155 0 0,0 0-109 0 0,0 0-44 0 0,0 0-42 0 0,0 0-30 0 0,0 0-62 0 0,0 0-121 0 0,0 0-129 0 0,0 0-108 0 0,30 0-49 0 0,94 0-17 0 0,202-18-1561 0 0,-324 18 1287 0 0,35-4-3497 0 0,-14 0-4754 0 0,-18 0 2821 0 0</inkml:trace>
  <inkml:trace contextRef="#ctx0" brushRef="#br0" timeOffset="6121.546">2088 1 12835 0 0,'0'0'1608'0'0,"0"0"-401"0"0,0 0-157 0 0,0 0 3 0 0,0 0-70 0 0,0 0-200 0 0,0 0-256 0 0,0 0-227 0 0,0 0-168 0 0,0 0-130 0 0,0 0-74 0 0,0 0-26 0 0,0 0 4 0 0,-2 4 18 0 0,-10 21-125 0 0,12-25-18 0 0,0 0-124 0 0,0 0-169 0 0,0 0-256 0 0,0 6-3106 0 0,0-4-3154 0 0,0-2-167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8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7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1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4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1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2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2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124 475 0 0 0,'0'0'283'0'0,"0"0"149"0"0,0 0 244 0 0,0 0 248 0 0,0 0 127 0 0,0 0 20 0 0,0 0-102 0 0,0 0-146 0 0,0 0-125 0 0,0 0-99 0 0,-14 17-41 0 0,-46 56-25 0 0,25-6 632 0 0,31-51-877 0 0,2-12-221 0 0,0 0 0 0 0,1 0 0 0 0,0 0 0 0 0,-1 1 0 0 0,2-1 1 0 0,-1 0-1 0 0,0 0 0 0 0,1 1 0 0 0,0-1 0 0 0,0 0 0 0 0,0 1 0 0 0,0-1 0 0 0,1 0 0 0 0,0 0 0 0 0,-1 1 0 0 0,2-1 0 0 0,-1 0 0 0 0,0 0 0 0 0,1 0 0 0 0,0 0 0 0 0,0 0 1 0 0,0-1-1 0 0,0 1 0 0 0,1 0 0 0 0,-1-1 0 0 0,1 0 0 0 0,0 0 0 0 0,0 1 0 0 0,0-2 0 0 0,1 1 0 0 0,-1 0 0 0 0,1-1 0 0 0,-1 1 0 0 0,1-1 0 0 0,0 0-67 0 0,0-1 130 0 0,1 0 0 0 0,-1 0 0 0 0,1 0 0 0 0,-1-1 0 0 0,1 1 0 0 0,-1-1 0 0 0,1 0 0 0 0,0 0 0 0 0,-1-1 0 0 0,1 0 0 0 0,-1 0 0 0 0,1 0 0 0 0,-1 0 0 0 0,0 0 0 0 0,1-1 0 0 0,-1 0 0 0 0,0 0-1 0 0,0 0 1 0 0,0 0 0 0 0,0-1 0 0 0,0 0 0 0 0,-1 1 0 0 0,1-1 0 0 0,-1-1 0 0 0,0 1 0 0 0,0 0 0 0 0,1-2-130 0 0,6-4 13 0 0,-1-1 0 0 0,0 0 0 0 0,0-1 0 0 0,-1 1 0 0 0,-1-2-1 0 0,0 1 1 0 0,0-1 0 0 0,-1 0 0 0 0,-1 0 0 0 0,0-1 0 0 0,0 0 0 0 0,-2 1 0 0 0,1-2 0 0 0,-2 1-1 0 0,1 0 1 0 0,-2-1 0 0 0,0 1 0 0 0,-1 0 0 0 0,0-1 0 0 0,-1 1 0 0 0,-1-5-13 0 0,0 13-211 0 0,0 0 1 0 0,0-1 0 0 0,-1 1-1 0 0,0 0 1 0 0,0 1 0 0 0,0-1-1 0 0,-1 0 1 0 0,0 1-1 0 0,0 0 1 0 0,0 0 0 0 0,0 0-1 0 0,0 0 1 0 0,-1 1 0 0 0,0 0-1 0 0,1 0 1 0 0,-1 0-1 0 0,-1 0 1 0 0,1 1 0 0 0,0 0-1 0 0,0 0 1 0 0,-1 0 0 0 0,1 1-1 0 0,-1-1 1 0 0,0 1 0 0 0,1 1-1 0 0,-1-1 1 0 0,0 1-1 0 0,0 0 1 0 0,1 0 0 0 0,-1 1-1 0 0,0 0 1 0 0,1 0 0 0 0,-1 0-1 0 0,1 1 1 0 0,-1-1-1 0 0,1 1 1 0 0,-1 1 0 0 0,1-1-1 0 0,0 1 1 0 0,0 0 0 0 0,0 0-1 0 0,1 0 1 0 0,-3 3 210 0 0,-9 13-486 0 0,46-20 2651 0 0,85-54 2242 0 0,-104 48-4161 0 0,11-6-6 0 0,1 0-1 0 0,-2-2 1 0 0,0 0 0 0 0,-1-1-1 0 0,0-1 1 0 0,-1-1 0 0 0,-1-1-1 0 0,-1-1 1 0 0,-1 0 0 0 0,-1-1 0 0 0,0 0-1 0 0,-2-2 1 0 0,0 1 0 0 0,-2-2-1 0 0,3-8-239 0 0,-10-30 951 0 0,-4 61-884 0 0,0 1-106 0 0,0 20-628 0 0,9 178 982 0 0,19-34-199 0 0,-8 1 0 0 0,-7 1 0 0 0,-7 0 0 0 0,-11 82-116 0 0,3-197 86 0 0,-3 1 0 0 0,-3-1 0 0 0,-1-1 0 0 0,-3 1 0 0 0,-2-2 0 0 0,-2 0 0 0 0,-2 0 0 0 0,-2-2 0 0 0,-26 44-86 0 0,43-85 79 0 0,-1 1 1 0 0,0-1 0 0 0,0 0-1 0 0,-1-1 1 0 0,1 1 0 0 0,-1-1-1 0 0,-1 0 1 0 0,1 0 0 0 0,-1 0 0 0 0,1-1-1 0 0,-1 0 1 0 0,-1 0 0 0 0,1 0-1 0 0,0-1 1 0 0,-1 0 0 0 0,0 0-1 0 0,0-1 1 0 0,0 0 0 0 0,0 0-1 0 0,-5 1-79 0 0,7-6 52 0 0,1 1-1 0 0,0-1 0 0 0,0 0 1 0 0,1 1-1 0 0,-1-2 0 0 0,1 1 0 0 0,-1 0 1 0 0,1-1-1 0 0,0 1 0 0 0,1-1 1 0 0,-1 0-1 0 0,0 0 0 0 0,1 0 1 0 0,0-1-1 0 0,0 1 0 0 0,0 0 0 0 0,1-1 1 0 0,-1 1-1 0 0,1-1 0 0 0,0 0 1 0 0,1 1-1 0 0,-1-1 0 0 0,1 0 1 0 0,0 1-1 0 0,0-1 0 0 0,0 0 0 0 0,0 0 1 0 0,2-3-52 0 0,-2-33-67 0 0,1 1 1 0 0,3-1-1 0 0,1 1 0 0 0,2 0 1 0 0,2 0-1 0 0,1 1 1 0 0,2 0-1 0 0,2 1 0 0 0,1 1 1 0 0,3 0-1 0 0,0 1 1 0 0,2 1-1 0 0,2 0 0 0 0,1 2 1 0 0,2 1-1 0 0,12-12 67 0 0,19-2-2653 0 0,-13 30-6572 0 0,-33 15 196 0 0</inkml:trace>
  <inkml:trace contextRef="#ctx0" brushRef="#br0" timeOffset="2346.475">857 1094 960 0 0,'0'0'880'0'0,"0"0"-77"0"0,0 0 108 0 0,0 0 299 0 0,0 0 251 0 0,0 0-7 0 0,0 0-159 0 0,0 0-251 0 0,0 0-264 0 0,27-33-180 0 0,88-101-119 0 0,-15 24 733 0 0,-74 80-790 0 0,-1-1-1 0 0,-2-1 0 0 0,-1-1 0 0 0,-1-1 0 0 0,-2 0 1 0 0,7-21-424 0 0,-21 40 90 0 0,0 0-1 0 0,0 0 1 0 0,-2 0 0 0 0,0-1 0 0 0,0 0 0 0 0,-2 1 0 0 0,0-1-1 0 0,-1-8-89 0 0,1 23 8 0 0,-1 0-1 0 0,0 0 1 0 0,0 0-1 0 0,0 0 0 0 0,0 0 1 0 0,0 0-1 0 0,0 0 0 0 0,0 1 1 0 0,0-1-1 0 0,0 0 1 0 0,0 0-1 0 0,0 0 0 0 0,-1 0 1 0 0,1 0-1 0 0,0 0 0 0 0,-1 1 1 0 0,1-1-1 0 0,0 0 1 0 0,-1 0-1 0 0,1 1 0 0 0,-1-1 1 0 0,0 0-1 0 0,1 0 0 0 0,-1 1 1 0 0,1-1-1 0 0,-1 1 1 0 0,0-1-1 0 0,0 0 0 0 0,1 1 1 0 0,-1-1-1 0 0,0 1 0 0 0,0 0 1 0 0,0-1-1 0 0,1 1 1 0 0,-1 0-1 0 0,0-1 0 0 0,0 1 1 0 0,0 0-1 0 0,0 0 0 0 0,0 0 1 0 0,0 0-1 0 0,0 0 1 0 0,1 0-1 0 0,-1 0 0 0 0,0 0 1 0 0,0 0-1 0 0,0 0 0 0 0,0 1 1 0 0,0-1-1 0 0,0 0 1 0 0,1 0-1 0 0,-2 1-7 0 0,-38 27-262 0 0,31-18 248 0 0,1 0 0 0 0,0 1 0 0 0,1 0 0 0 0,0 0 1 0 0,0 1-1 0 0,1-1 0 0 0,1 1 0 0 0,0 1 0 0 0,1-1 0 0 0,0 1 1 0 0,1 0-1 0 0,1-1 0 0 0,-1 5 14 0 0,5-12 15 0 0,0-1 1 0 0,1 0-1 0 0,-1 1 0 0 0,1-1 1 0 0,0-1-1 0 0,0 1 1 0 0,0 0-1 0 0,0-1 1 0 0,1 1-1 0 0,-1-1 0 0 0,1 0 1 0 0,0 0-1 0 0,0-1 1 0 0,0 1-1 0 0,0-1 0 0 0,1 0 1 0 0,-1 0-1 0 0,1 0 1 0 0,-1-1-1 0 0,1 1 1 0 0,0-1-1 0 0,-1 0 0 0 0,1 0 1 0 0,0-1-1 0 0,0 0 1 0 0,0 0-1 0 0,-1 0 1 0 0,1 0-1 0 0,0-1 0 0 0,2 0-15 0 0,0 2 38 0 0,93 4 413 0 0,-98-3-413 0 0,-1 0 1 0 0,1 0 0 0 0,-1 1 0 0 0,0-1-1 0 0,0 0 1 0 0,0 1 0 0 0,0-1 0 0 0,0 1-1 0 0,-1-1 1 0 0,1 1 0 0 0,-1 0-1 0 0,1-1 1 0 0,-1 1 0 0 0,0-1 0 0 0,0 1-1 0 0,0 0 1 0 0,0-1 0 0 0,-1 1 0 0 0,1 0-1 0 0,-2 1-38 0 0,2 1 71 0 0,-55 145 869 0 0,41-62-1676 0 0,37-76-5826 0 0,-14-10 283 0 0,-7-1 827 0 0</inkml:trace>
  <inkml:trace contextRef="#ctx0" brushRef="#br0" timeOffset="2687.612">1634 751 0 0 0,'0'0'1382'0'0,"0"0"-111"0"0,0 0-29 0 0,0 0 60 0 0,0 0 25 0 0,0 0-39 0 0,0 0-115 0 0,-17 32-144 0 0,-48 95-129 0 0,50-69 551 0 0,17-55-1284 0 0,0 1-1 0 0,0-1 0 0 0,0 0 0 0 0,1 0 0 0 0,0 0 1 0 0,-1-1-1 0 0,1 1 0 0 0,0-1 0 0 0,0 1 1 0 0,1-1-1 0 0,-1 0 0 0 0,0 0 0 0 0,1 0 1 0 0,-1-1-1 0 0,1 1 0 0 0,0-1 0 0 0,-1 0 0 0 0,1 0 1 0 0,0 0-1 0 0,0-1 0 0 0,0 1 0 0 0,-1-1 1 0 0,1 0-1 0 0,0 0 0 0 0,0 0 0 0 0,0 0 1 0 0,0-1-1 0 0,0 0 0 0 0,-1 0 0 0 0,1 0 0 0 0,0 0-166 0 0,5-2 188 0 0,0-1-1 0 0,-1 0 1 0 0,0 0-1 0 0,0 0 0 0 0,0-1 1 0 0,0-1-1 0 0,-1 1 0 0 0,0-1 1 0 0,0 0-1 0 0,0-1 1 0 0,-1 0-1 0 0,4-5-187 0 0,-3 4 87 0 0,-1-1 0 0 0,0 0 0 0 0,-1 0 1 0 0,0-1-1 0 0,0 0 0 0 0,-1 0 0 0 0,0 0 0 0 0,-1 0 1 0 0,0-1-1 0 0,-1 1 0 0 0,0-1 0 0 0,0 0 0 0 0,-1 0 0 0 0,-1 0 1 0 0,0 1-1 0 0,0-6-87 0 0,0 13-29 0 0,-1 0 0 0 0,1 0 0 0 0,-1-1 1 0 0,0 1-1 0 0,1 0 0 0 0,-1 0 0 0 0,-1 0 0 0 0,1 0 1 0 0,0 0-1 0 0,-1 0 0 0 0,0 0 0 0 0,1 0 0 0 0,-1 1 1 0 0,0-1-1 0 0,0 1 0 0 0,-1-1 0 0 0,1 1 0 0 0,0 0 1 0 0,-1 0-1 0 0,0 0 0 0 0,1 0 0 0 0,-1 0 0 0 0,0 0 1 0 0,0 1-1 0 0,0 0 0 0 0,0-1 0 0 0,0 1 0 0 0,0 0 1 0 0,-2 0 28 0 0,-96-9-2950 0 0,69 16-315 0 0,12 3-3424 0 0,12-2-734 0 0</inkml:trace>
  <inkml:trace contextRef="#ctx0" brushRef="#br0" timeOffset="3025.619">2121 184 10858 0 0,'0'0'2041'0'0,"0"0"-289"0"0,0 0-482 0 0,0 0-339 0 0,0 0-245 0 0,0 0-188 0 0,0 0-105 0 0,0 0-38 0 0,0 0 6 0 0,0 0-9 0 0,0 0-18 0 0,0 0-26 0 0,0 0-8 0 0,-7 34 12 0 0,-23 107 10 0 0,21-13 462 0 0,9 332-360 0 0,13-424-3086 0 0,-9-73-6474 0 0,-4 34 6023 0 0,0-5-3969 0 0</inkml:trace>
  <inkml:trace contextRef="#ctx0" brushRef="#br0" timeOffset="3239.438">1764 637 5561 0 0,'0'0'1110'0'0,"0"0"247"0"0,0 0 310 0 0,0 0 7 0 0,0 0-272 0 0,0 0-397 0 0,31 0-337 0 0,100-3-203 0 0,137-34 244 0 0,-120 16-3588 0 0,-50 5-6271 0 0,-79 12 6447 0 0,-5-3 1817 0 0</inkml:trace>
  <inkml:trace contextRef="#ctx0" brushRef="#br0" timeOffset="4028.067">2580 523 0 0 0,'0'0'967'0'0,"0"0"356"0"0,0 0 280 0 0,0 0 205 0 0,0 0 82 0 0,0 0-162 0 0,0 0-243 0 0,0 0-244 0 0,0 0-253 0 0,0 0-215 0 0,-31 22-213 0 0,-97 68-176 0 0,59-25 49 0 0,59-54-423 0 0,1 0 1 0 0,1 1-1 0 0,0-1 0 0 0,1 2 0 0 0,0-1 0 0 0,0 1 0 0 0,2 0 0 0 0,-1 0 1 0 0,2 1-1 0 0,0-1 0 0 0,0 1 0 0 0,2 0 0 0 0,-2 13-10 0 0,5-25 29 0 0,1 1 1 0 0,0 0-1 0 0,-1-1 0 0 0,1 0 0 0 0,0 1 0 0 0,0-1 0 0 0,1 0 1 0 0,-1 0-1 0 0,0 0 0 0 0,1 0 0 0 0,-1-1 0 0 0,1 1 0 0 0,0-1 1 0 0,-1 1-1 0 0,1-1 0 0 0,0 0 0 0 0,0 0 0 0 0,0 0 0 0 0,0 0 0 0 0,0-1 1 0 0,0 1-1 0 0,0-1 0 0 0,0 0 0 0 0,0 0 0 0 0,0 0 0 0 0,0 0 1 0 0,0 0-1 0 0,0-1 0 0 0,0 1 0 0 0,0-1 0 0 0,0 0 0 0 0,0 0 1 0 0,0 0-1 0 0,-1 0 0 0 0,1-1 0 0 0,0 1 0 0 0,1-2-29 0 0,15-9 164 0 0,-1-2 0 0 0,0 0 0 0 0,0-2 0 0 0,-2 0 1 0 0,0 0-1 0 0,-1-1 0 0 0,0-1 0 0 0,-2-1 0 0 0,0 0 0 0 0,-1-1 0 0 0,3-8-164 0 0,-6 13 20 0 0,14-22 4 0 0,-32 75-1509 0 0,2-10 1372 0 0,0-9-661 0 0,2 0 1 0 0,0 1-1 0 0,1-1 1 0 0,2 1-1 0 0,-1 0 1 0 0,2 0-1 0 0,1 5 774 0 0,0-23-42 0 0,1 0 0 0 0,-1 0 0 0 0,1 0 0 0 0,-1 0 0 0 0,1 0-1 0 0,0 0 1 0 0,-1 0 0 0 0,1-1 0 0 0,0 1 0 0 0,0 0-1 0 0,1-1 1 0 0,-1 1 0 0 0,0-1 0 0 0,0 1 0 0 0,1-1 0 0 0,-1 1-1 0 0,1-1 1 0 0,-1 0 0 0 0,1 0 0 0 0,0 0 0 0 0,-1 0-1 0 0,1 0 1 0 0,0 0 0 0 0,0 0 0 0 0,0 0 0 0 0,-1-1 0 0 0,1 1-1 0 0,0-1 1 0 0,0 1 0 0 0,0-1 0 0 0,0 0 0 0 0,0 0 0 0 0,0 0-1 0 0,2 0 43 0 0,66-14 1442 0 0,-39-6-877 0 0,0-2-1 0 0,-2 0 1 0 0,0-2-1 0 0,-2-1 0 0 0,-1-1 1 0 0,-1-2-1 0 0,-1 0 0 0 0,-1-2 1 0 0,-2 0-1 0 0,10-21-564 0 0,-13 18-28 0 0,-1 0 0 0 0,-1-2 1 0 0,-3 0-1 0 0,0 0 0 0 0,-3-1 0 0 0,0-1 0 0 0,-3 0 0 0 0,-1 0 0 0 0,-2 0 0 0 0,-1 0 0 0 0,-2-1 1 0 0,-3-27 27 0 0,2 59 70 0 0,0 0 1 0 0,-1 0-1 0 0,0 0 1 0 0,0 0-1 0 0,0 0 1 0 0,-1 1-1 0 0,0-1 1 0 0,0 0-1 0 0,0 1 1 0 0,-1-1-1 0 0,0 1 1 0 0,0 0-1 0 0,0 0 1 0 0,0 0-1 0 0,-5-4-70 0 0,6 9 18 0 0,0-1-1 0 0,-1 1 1 0 0,1 0 0 0 0,-1-1-1 0 0,1 1 1 0 0,-1 0-1 0 0,1 1 1 0 0,-1-1 0 0 0,1 0-1 0 0,-1 1 1 0 0,1-1-1 0 0,0 1 1 0 0,-1 0 0 0 0,1 0-1 0 0,0 0 1 0 0,-1 0-1 0 0,1 0 1 0 0,0 1 0 0 0,0-1-1 0 0,0 0 1 0 0,0 1 0 0 0,0 0-1 0 0,1-1 1 0 0,-1 1-1 0 0,0 0 1 0 0,1 0 0 0 0,-1 0-1 0 0,1 0 1 0 0,0 0-1 0 0,-1 0 1 0 0,1 1 0 0 0,0-1-1 0 0,0 0 1 0 0,0 2-18 0 0,-9 17 132 0 0,1 0 0 0 0,1 1 0 0 0,1 0-1 0 0,1 1 1 0 0,0 0 0 0 0,2 0 0 0 0,1 0 0 0 0,1 0 0 0 0,0 0 0 0 0,2 1-1 0 0,1-1 1 0 0,1 2-132 0 0,-2 14 386 0 0,33 282 380 0 0,-45-38-685 0 0,12-229-428 0 0,0-53 166 0 0,0-1-54 0 0,0 0-43 0 0,10-8-2162 0 0,1-51-6827 0 0,-7 34 1778 0 0,-4 17 6707 0 0</inkml:trace>
  <inkml:trace contextRef="#ctx0" brushRef="#br0" timeOffset="4274.969">2692 527 5145 0 0,'0'0'1667'0'0,"0"0"-339"0"0,0 0-42 0 0,0 0 154 0 0,0 0 123 0 0,0 0-22 0 0,0 0-141 0 0,0 0-177 0 0,0 0-130 0 0,0 0-131 0 0,0 0-162 0 0,0 0-162 0 0,0 0-137 0 0,26 3-97 0 0,84 12-45 0 0,23-26 537 0 0,-76 0-641 0 0,130-12-635 0 0,-182 22-73 0 0,1 0-275 0 0,-2 0-9935 0 0,-4 1 386 0 0</inkml:trace>
  <inkml:trace contextRef="#ctx0" brushRef="#br0" timeOffset="4473.602">3230 762 7810 0 0,'0'0'1907'0'0,"0"0"-86"0"0,0 0-41 0 0,0 0-137 0 0,0 0-307 0 0,0 0-448 0 0,0 0-387 0 0,0 0-232 0 0,0 32-117 0 0,0 95-64 0 0,0-120-159 0 0,7 34-789 0 0,-3-41-418 0 0,3-22-10993 0 0,-5 18 8556 0 0</inkml:trace>
  <inkml:trace contextRef="#ctx0" brushRef="#br0" timeOffset="4660.69">3279 549 1256 0 0,'0'0'3449'0'0,"0"0"-536"0"0,0 0-241 0 0,0 0-503 0 0,0 0-377 0 0,0 0-408 0 0,-16-184-415 0 0,12 176-313 0 0,0 1-248 0 0,3 7-232 0 0,-3 0-272 0 0,4 0-480 0 0,0 0-345 0 0,0 0-407 0 0,0 11-776 0 0,4 0-1201 0 0,-1-3-1312 0 0,-1-1-280 0 0</inkml:trace>
  <inkml:trace contextRef="#ctx0" brushRef="#br0" timeOffset="4927.572">3482 549 9754 0 0,'0'0'2913'0'0,"0"0"-1137"0"0,0 0-476 0 0,0 0-138 0 0,0 0-223 0 0,0 0-250 0 0,0 0-262 0 0,0 0-207 0 0,0 0-112 0 0,0 0-68 0 0,0 0-31 0 0,-26 35-15 0 0,-77 108-10 0 0,76-80-24 0 0,28-54 20 0 0,-1-5 12 0 0,1 0 0 0 0,-1-1 0 0 0,1 1 0 0 0,0-1 0 0 0,0 1 0 0 0,0-1 0 0 0,0 1 0 0 0,1-1 0 0 0,0 1 0 0 0,-1-1 0 0 0,1 0 0 0 0,0 0 0 0 0,0 0 0 0 0,1 0 0 0 0,-1 0 0 0 0,1-1 0 0 0,-1 1 0 0 0,1-1 0 0 0,0 1 0 0 0,0-1 0 0 0,0 0 0 0 0,0 0 0 0 0,0 0 0 0 0,1-1 0 0 0,-1 1 0 0 0,0-1 0 0 0,1 0 0 0 0,-1 0 0 0 0,1 0 0 0 0,0 0 0 0 0,-1-1 0 0 0,1 1 0 0 0,3-1 8 0 0,3 1 122 0 0,-1-1 1 0 0,1-1-1 0 0,0 1 1 0 0,-1-2 0 0 0,1 1-1 0 0,-1-1 1 0 0,0-1-1 0 0,1 0 1 0 0,-1 0-1 0 0,-1-1 1 0 0,1 0-1 0 0,0 0 1 0 0,-1-1 0 0 0,0 0-1 0 0,0 0 1 0 0,0-1-1 0 0,-1 0 1 0 0,0-1-1 0 0,0 0 1 0 0,5-6-123 0 0,-4 3 202 0 0,-1 1 0 0 0,0-1 0 0 0,-1-1 0 0 0,0 1 0 0 0,-1-1 0 0 0,0 0 0 0 0,-1 0 0 0 0,0-1 0 0 0,-1 1 0 0 0,0-1-1 0 0,0 0 1 0 0,-2 0 0 0 0,1 0 0 0 0,-1 0 0 0 0,-1 0 0 0 0,-1-5-202 0 0,1 13 13 0 0,-1 0 0 0 0,0 0 0 0 0,-1 0 0 0 0,1 0 0 0 0,-1 1 0 0 0,1-1 0 0 0,-1 1 0 0 0,0-1 1 0 0,-1 1-1 0 0,1 0 0 0 0,0-1 0 0 0,-1 1 0 0 0,0 0 0 0 0,0 1 0 0 0,0-1 0 0 0,0 0 0 0 0,0 1 0 0 0,0 0 0 0 0,-1 0 0 0 0,1 0 0 0 0,-1 0 0 0 0,1 0 0 0 0,-1 1 0 0 0,0-1 0 0 0,0 1 0 0 0,0 0 0 0 0,0 1 0 0 0,0-1 0 0 0,0 0 0 0 0,-2 1-13 0 0,-59 4-2790 0 0,12 23-6621 0 0,43-19 1133 0 0</inkml:trace>
  <inkml:trace contextRef="#ctx0" brushRef="#br0" timeOffset="5330.027">3721 821 10322 0 0,'0'0'1897'0'0,"0"0"-372"0"0,0 0-192 0 0,0 0-173 0 0,0 0-187 0 0,0 0-184 0 0,0 0-128 0 0,0 0-54 0 0,0 0-23 0 0,0 0-51 0 0,0 0-69 0 0,0 0-65 0 0,0 0-43 0 0,24-28-52 0 0,75-90-56 0 0,-45 62 66 0 0,-5 17-86 0 0,-50 86-2371 0 0,-1-36 1904 0 0,1-7 155 0 0,0 0-1 0 0,0 1 1 0 0,1-1 0 0 0,-1 0-1 0 0,1 0 1 0 0,0 1 0 0 0,0-1 0 0 0,1 0-1 0 0,-1 1 1 0 0,1-1 0 0 0,0 0 0 0 0,0 0-1 0 0,0 0 1 0 0,0 1 0 0 0,1-1-1 0 0,0-1 1 0 0,0 1 0 0 0,0 0 0 0 0,0 0-1 0 0,1 0 85 0 0,3 1 139 0 0,1 0 0 0 0,-1 0-1 0 0,1 0 1 0 0,0-1 0 0 0,0 0 0 0 0,1-1-1 0 0,-1 0 1 0 0,1 0 0 0 0,-1 0-1 0 0,1-1 1 0 0,0 0 0 0 0,0-1-1 0 0,0 1 1 0 0,1-2 0 0 0,-1 1-1 0 0,0-1 1 0 0,0 0 0 0 0,0-1 0 0 0,0 0-1 0 0,7-1-138 0 0,-5-3 265 0 0,0 1-1 0 0,0-1 1 0 0,0-1 0 0 0,0 0-1 0 0,-1 0 1 0 0,0-1 0 0 0,0 0-1 0 0,-1 0 1 0 0,1-1-1 0 0,-2-1 1 0 0,1 1 0 0 0,-1-1-1 0 0,2-5-264 0 0,-4 8 62 0 0,52-99-339 0 0,-43 53-7653 0 0,-11 41-3367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4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7:41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5201 193 136 0 0,'0'0'1519'0'0,"0"0"55"0"0,0 0 149 0 0,0 0 170 0 0,0 0 119 0 0,0 0 17 0 0,0 0-159 0 0,0 0-311 0 0,0 0-371 0 0,0 0-342 0 0,0 0-241 0 0,0 0-157 0 0,0 0-101 0 0,0-7 596 0 0,-11 268 789 0 0,-32 41-1570 0 0,3-148-1421 0 0,37-129-925 0 0,2-10-3663 0 0,1-14 2819 0 0,0-1-772 0 0,0 0-668 0 0</inkml:trace>
  <inkml:trace contextRef="#ctx0" brushRef="#br0" timeOffset="282.146">4799 682 4137 0 0,'0'0'2028'0'0,"0"0"-1200"0"0,0 0-89 0 0,0 0 456 0 0,0 0 335 0 0,0 0 42 0 0,0 0-94 0 0,0 0-217 0 0,34-8-236 0 0,107-29-184 0 0,56-28 992 0 0,40-35-1985 0 0,-201 79-1623 0 0,-18 3-3393 0 0,-12 13 371 0 0,-1 2-1778 0 0</inkml:trace>
  <inkml:trace contextRef="#ctx0" brushRef="#br0" timeOffset="1422.771">5563 200 4969 0 0,'0'0'2281'0'0,"0"0"-1233"0"0,0 0-188 0 0,0 0 308 0 0,0 0 271 0 0,0 0 47 0 0,0 0-103 0 0,-8 34-230 0 0,-27 108-276 0 0,16-27 143 0 0,12-61-791 0 0,2 0 1 0 0,3 0 0 0 0,2 0 0 0 0,5 27-230 0 0,25-1 239 0 0,-29-79-219 0 0,0 1 0 0 0,0 0 0 0 0,1-1-1 0 0,-1 1 1 0 0,0-1 0 0 0,1 0 0 0 0,0 1-1 0 0,-1-1 1 0 0,1 0 0 0 0,0 0-1 0 0,0 0 1 0 0,-1 0 0 0 0,1 0 0 0 0,0 0-1 0 0,0-1 1 0 0,0 1 0 0 0,0-1 0 0 0,0 1-1 0 0,0-1 1 0 0,0 0 0 0 0,0 0-1 0 0,0 1 1 0 0,0-2 0 0 0,0 1 0 0 0,0 0-1 0 0,0 0 1 0 0,0-1 0 0 0,0 1 0 0 0,0-1-1 0 0,0 1 1 0 0,0-1 0 0 0,0 0 0 0 0,0 0-1 0 0,0 0 1 0 0,0 0 0 0 0,-1 0-1 0 0,1 0 1 0 0,1-2-20 0 0,205-165 1092 0 0,-207 169-1084 0 0,0-1 0 0 0,0 0 0 0 0,0 1 0 0 0,0-1 0 0 0,0 1 0 0 0,0 0 0 0 0,0-1 0 0 0,0 1 0 0 0,0 0 0 0 0,-1-1 0 0 0,1 1 0 0 0,0 0 0 0 0,-1 0 0 0 0,1 0 0 0 0,0 0-1 0 0,-1 0 1 0 0,1-1 0 0 0,-1 1 0 0 0,1 0 0 0 0,-1 0 0 0 0,0 0 0 0 0,1 0 0 0 0,-1 1 0 0 0,0-1 0 0 0,0 0 0 0 0,0 0 0 0 0,0 0 0 0 0,0 0 0 0 0,0 0 0 0 0,0 0 0 0 0,0 0-1 0 0,0 0 1 0 0,0 0 0 0 0,0 0 0 0 0,-1 0 0 0 0,1 0 0 0 0,-1 0 0 0 0,1 0 0 0 0,0 0 0 0 0,-1 0 0 0 0,0 1-8 0 0,1 4 72 0 0,-6 110 401 0 0,6-114-472 0 0,1 0 0 0 0,-1 0 0 0 0,1 0 0 0 0,-1 0-1 0 0,1 0 1 0 0,0 0 0 0 0,0 0 0 0 0,-1-1 0 0 0,1 1 0 0 0,1 0-1 0 0,-1-1 1 0 0,0 1 0 0 0,0-1 0 0 0,1 1 0 0 0,-1-1 0 0 0,0 1-1 0 0,1-1 1 0 0,-1 0 0 0 0,1 0 0 0 0,0 0 0 0 0,0 0 0 0 0,-1 0-1 0 0,1 0 1 0 0,0 0 0 0 0,0-1 0 0 0,0 1 0 0 0,0-1 0 0 0,-1 1-1 0 0,1-1 1 0 0,0 0 0 0 0,0 1 0 0 0,0-1 0 0 0,1 0-1 0 0,68 0 235 0 0,34-44-35 0 0,-92 38-201 0 0,1-1 0 0 0,-1-1 0 0 0,0 1 0 0 0,0-2-1 0 0,-1 0 1 0 0,-1 0 0 0 0,1-1 0 0 0,-1-1 0 0 0,-1 0 0 0 0,0 0 0 0 0,-1-1 0 0 0,0 0 0 0 0,0-1-1 0 0,-2 0 1 0 0,1 0 0 0 0,-2-1 0 0 0,0 0 0 0 0,1-2 1 0 0,-6 14-25 0 0,0 0-1 0 0,0 0 1 0 0,0 0 0 0 0,-1 0-1 0 0,1 0 1 0 0,0 0 0 0 0,-1-1 0 0 0,1 1-1 0 0,-1 0 1 0 0,0 0 0 0 0,0 0-1 0 0,0-1 1 0 0,0 1 0 0 0,0 0-1 0 0,0 0 1 0 0,0 0 0 0 0,-1-1-1 0 0,1 1 1 0 0,-1 0 0 0 0,0 0 0 0 0,0 0-1 0 0,0 0 1 0 0,0 0 0 0 0,0 0-1 0 0,0 0 1 0 0,0 0 0 0 0,0 0-1 0 0,-1 1 1 0 0,1-1 0 0 0,-1 1-1 0 0,1-1 1 0 0,-1 1 0 0 0,0-1 0 0 0,0 1-1 0 0,1 0 1 0 0,-1-1 0 0 0,0 1-1 0 0,0 0 1 0 0,0 1 0 0 0,0-1-1 0 0,0 0 1 0 0,-1 0 0 0 0,1 1-1 0 0,0 0 1 0 0,0-1 0 0 0,0 1-1 0 0,-1 0 26 0 0,-6 2-76 0 0,1 0-1 0 0,0 1 1 0 0,0 0 0 0 0,0 0-1 0 0,0 1 1 0 0,1 0-1 0 0,-1 0 1 0 0,1 1-1 0 0,0 0 1 0 0,0 0-1 0 0,1 1 1 0 0,-1 0-1 0 0,1 0 1 0 0,1 0-1 0 0,-1 1 1 0 0,1 0-1 0 0,0 0 1 0 0,1 0-1 0 0,-1 0 1 0 0,1 1-1 0 0,1 0 1 0 0,0 0 0 0 0,0 0-1 0 0,0 0 1 0 0,1 1-1 0 0,0-1 1 0 0,1 0-1 0 0,0 1 1 0 0,0 0-1 0 0,1-1 1 0 0,0 1-1 0 0,1 5 77 0 0,0-10 14 0 0,0-1-1 0 0,0 1 0 0 0,0-1 1 0 0,1 0-1 0 0,-1 0 0 0 0,1 0 0 0 0,0 0 1 0 0,-1 0-1 0 0,2 0 0 0 0,-1 0 1 0 0,0-1-1 0 0,0 1 0 0 0,1-1 1 0 0,0 1-1 0 0,-1-1 0 0 0,1 0 1 0 0,0 0-1 0 0,0 0 0 0 0,0-1 0 0 0,0 1 1 0 0,1-1-1 0 0,-1 1 0 0 0,0-1 1 0 0,0 0-1 0 0,1 0 0 0 0,0 0-13 0 0,94 13 741 0 0,-96-14-723 0 0,20 1 67 0 0,-1-2 1 0 0,0 0 0 0 0,1-1 0 0 0,-1-2 0 0 0,0 0 0 0 0,0-1 0 0 0,0-1 0 0 0,-1-1 0 0 0,0 0 0 0 0,0-2 0 0 0,-1-1 0 0 0,0 0 0 0 0,-1-1 0 0 0,0-1-1 0 0,0 0 1 0 0,-1-2 0 0 0,-1 0 0 0 0,-1-1 0 0 0,0 0 0 0 0,-1-2 0 0 0,0 1 0 0 0,-1-2 0 0 0,4-9-86 0 0,6-50-233 0 0,-24 75 202 0 0,1 0 0 0 0,0 0 0 0 0,0 0 0 0 0,0 1 0 0 0,-1-1 0 0 0,1 0 0 0 0,-1 1 0 0 0,0-1 0 0 0,1 0 0 0 0,-1 1 0 0 0,0-1 0 0 0,0 1-1 0 0,0-1 1 0 0,0 1 0 0 0,0-1 0 0 0,0 1 0 0 0,0 0 0 0 0,-1-1 0 0 0,1 1 0 0 0,0 0 0 0 0,-1 0 0 0 0,1 0 0 0 0,-1 0 0 0 0,1 0 0 0 0,-1 0 0 0 0,0 1 0 0 0,1-1 0 0 0,-1 0-1 0 0,0 1 1 0 0,0-1 0 0 0,1 1 0 0 0,-1 0 0 0 0,0 0 0 0 0,0-1 0 0 0,1 1 0 0 0,-1 0 0 0 0,0 1 0 0 0,0-1 0 0 0,0 0 0 0 0,1 0 0 0 0,-1 1 0 0 0,0-1 0 0 0,1 1 31 0 0,-9 2-180 0 0,0 1 1 0 0,1 0 0 0 0,-1 1 0 0 0,1 0 0 0 0,0 0-1 0 0,1 1 1 0 0,0 0 0 0 0,-1 0 0 0 0,2 1 0 0 0,-1 0-1 0 0,-5 8 180 0 0,-33 60-1566 0 0,45-73 1547 0 0,1 0 1 0 0,-1 0-1 0 0,0 0 1 0 0,1 0 0 0 0,0 0-1 0 0,-1 0 1 0 0,1 0 0 0 0,0 0-1 0 0,0 0 1 0 0,0 0 0 0 0,0 0-1 0 0,0 0 1 0 0,1 0 0 0 0,-1 0-1 0 0,0 0 1 0 0,1-1 0 0 0,0 1-1 0 0,-1 0 1 0 0,1 0 0 0 0,0 0-1 0 0,0 0 1 0 0,0-1 0 0 0,0 1-1 0 0,0 0 1 0 0,1-1 0 0 0,-1 1-1 0 0,0-1 1 0 0,1 0-1 0 0,-1 1 1 0 0,1-1 0 0 0,0 0-1 0 0,-1 0 1 0 0,1 0 0 0 0,0 0-1 0 0,-1 0 1 0 0,1 0 0 0 0,0 0-1 0 0,0-1 1 0 0,0 1 0 0 0,0-1-1 0 0,1 1 19 0 0,170 9 424 0 0,-45-9-364 0 0,-45 32 22 0 0,13 0 1583 0 0,-80-36-1441 0 0,0-1-1 0 0,0-1 1 0 0,0 0-1 0 0,-1-1 0 0 0,0 0 1 0 0,0-2-1 0 0,0 0 1 0 0,-1 0-1 0 0,0-1 0 0 0,-1-1 1 0 0,0 0-1 0 0,-1-1 1 0 0,0-1-1 0 0,0 0 0 0 0,-1 0 1 0 0,-1-2-224 0 0,-9 14 8 0 0,11-12 69 0 0,-1 0 0 0 0,0 0 0 0 0,-1-1 0 0 0,0 0 0 0 0,-1-1 0 0 0,-1 0 0 0 0,0 0 0 0 0,-1-1 0 0 0,2-6-77 0 0,-8 19 8 0 0,-1 1 0 0 0,1 0 0 0 0,-1-1 0 0 0,0 1 0 0 0,0-1 0 0 0,1 1 0 0 0,-1 0 0 0 0,0-1 0 0 0,0 1 0 0 0,0-1 0 0 0,-1 1 0 0 0,1 0 0 0 0,0-1 0 0 0,0 1 0 0 0,-1-1 0 0 0,1 1 0 0 0,-1 0 0 0 0,1 0-1 0 0,-1-1 1 0 0,0 1 0 0 0,1 0 0 0 0,-1 0 0 0 0,0-1 0 0 0,0 1 0 0 0,0 0 0 0 0,0 0 0 0 0,0 0 0 0 0,0 0 0 0 0,0 0 0 0 0,0 1 0 0 0,0-1 0 0 0,0 0 0 0 0,-1 0 0 0 0,1 1 0 0 0,0-1 0 0 0,0 1 0 0 0,-1-1 0 0 0,1 1 0 0 0,-1-1 0 0 0,1 1 0 0 0,0 0 0 0 0,-1 0 0 0 0,1 0 0 0 0,-1 0 0 0 0,0 0-8 0 0,-69 5-451 0 0,58 1 392 0 0,0 1-1 0 0,1-1 1 0 0,0 2 0 0 0,0 0-1 0 0,1 0 1 0 0,-1 1 0 0 0,2 1-1 0 0,0 0 1 0 0,0 0 0 0 0,0 1-1 0 0,2 0 1 0 0,-2 2 59 0 0,6-8-20 0 0,0 0 0 0 0,0 0 0 0 0,0 0 1 0 0,1 1-1 0 0,0 0 0 0 0,0-1 0 0 0,0 1 0 0 0,1 0 1 0 0,0 0-1 0 0,0 0 0 0 0,1 1 0 0 0,-1-1 0 0 0,1 0 0 0 0,1 1 1 0 0,-1-1-1 0 0,1 1 0 0 0,0-1 0 0 0,1 1 0 0 0,-1-1 1 0 0,1 0-1 0 0,0 1 0 0 0,1-1 0 0 0,0 0 0 0 0,0 0 1 0 0,0 0-1 0 0,1 0 0 0 0,0 0 0 0 0,1 1 20 0 0,17 11-30 0 0,0-2 0 0 0,2-1 0 0 0,-1 0 0 0 0,2-2-1 0 0,0 0 1 0 0,1-2 0 0 0,0-1 0 0 0,0-1 0 0 0,1-1 0 0 0,1-1 0 0 0,-1-2-1 0 0,1 0 1 0 0,0-2 0 0 0,0-1 0 0 0,22-1 30 0 0,57-3-1476 0 0,-37-8-7821 0 0,-51 9-209 0 0</inkml:trace>
  <inkml:trace contextRef="#ctx0" brushRef="#br0" timeOffset="-2645.816">3341 605 5777 0 0,'0'0'1603'0'0,"0"0"-153"0"0,0 0-26 0 0,0 0 107 0 0,0 0-18 0 0,0 0-215 0 0,0 0-276 0 0,0 0-271 0 0,0 0-184 0 0,0 0-157 0 0,0 0-108 0 0,0 0-81 0 0,-9 20-73 0 0,-29 64-24 0 0,36-80-87 0 0,1 0 0 0 0,0 0 0 0 0,0-1 0 0 0,1 1 0 0 0,-1 0 0 0 0,1 0 0 0 0,0 0 0 0 0,0 0 0 0 0,0 0 1 0 0,0 0-1 0 0,1 0 0 0 0,-1 0 0 0 0,1 0 0 0 0,0-1 0 0 0,0 1 0 0 0,1 0 0 0 0,-1 0 0 0 0,1-1 0 0 0,0 1 0 0 0,0-1 0 0 0,0 0 0 0 0,0 1 0 0 0,0-1 0 0 0,1 0 0 0 0,0 0 0 0 0,-1-1 0 0 0,1 1 0 0 0,0 0 0 0 0,1-1 0 0 0,-1 0 0 0 0,0 0 0 0 0,1 0 0 0 0,-1 0 0 0 0,1 0 0 0 0,-1-1 0 0 0,1 1 0 0 0,0-1 0 0 0,0 0 0 0 0,-1 0 0 0 0,1 0 0 0 0,0-1 0 0 0,0 0 1 0 0,2 1-38 0 0,8 1 210 0 0,1 0 0 0 0,0 0 0 0 0,0-2 0 0 0,0 0 0 0 0,0 0 0 0 0,0-2 1 0 0,0 0-1 0 0,0 0 0 0 0,0-1 0 0 0,-1-1 0 0 0,1-1 0 0 0,-1 0 0 0 0,0-1 1 0 0,0 0-1 0 0,-1-1 0 0 0,3-2-210 0 0,17-12 305 0 0,-1-1 1 0 0,-1-2 0 0 0,-1 0-1 0 0,-1-2 1 0 0,18-22-306 0 0,-27 25 39 0 0,-1 0 0 0 0,0-1 0 0 0,-2-1 0 0 0,-1-1 0 0 0,-1 0 0 0 0,-1-1 0 0 0,-2 0 0 0 0,0-2 0 0 0,-2 1 0 0 0,-1-1 0 0 0,-1 0 0 0 0,-2-1 0 0 0,-1 0 0 0 0,-1 0 0 0 0,-2 0 0 0 0,0 0 0 0 0,-3-11-39 0 0,2 38-11 0 0,-1 0 1 0 0,0-1 0 0 0,0 1-1 0 0,0-1 1 0 0,-1 1 0 0 0,1 0-1 0 0,-1-1 1 0 0,0 1 0 0 0,0 0-1 0 0,0 0 1 0 0,0-1-1 0 0,0 1 1 0 0,-1 0 0 0 0,0 0-1 0 0,1 0 1 0 0,-1 1 0 0 0,0-1-1 0 0,0 0 1 0 0,-1 1 0 0 0,1-1-1 0 0,0 1 1 0 0,-1-1 0 0 0,0 1-1 0 0,1 0 1 0 0,-1 0 0 0 0,0 1-1 0 0,0-1 1 0 0,0 0-1 0 0,0 1 1 0 0,0 0 0 0 0,-1 0-1 0 0,1 0 1 0 0,0 0 0 0 0,0 0-1 0 0,-1 1 1 0 0,1-1 0 0 0,-1 1-1 0 0,-1 0 11 0 0,-22 49-401 0 0,17-9 362 0 0,3 0 0 0 0,1 1 0 0 0,2 0 0 0 0,1 0 0 0 0,3 0 1 0 0,3 34 38 0 0,3-17-69 0 0,3 0 0 0 0,2 0 1 0 0,2-1-1 0 0,3-1 1 0 0,23 52 68 0 0,-15-42 59 0 0,-3 1 0 0 0,-3 1 0 0 0,9 68-59 0 0,-21-100 104 0 0,0 0 1 0 0,-3 1-1 0 0,-1 0 0 0 0,-2 0 1 0 0,-1-1-1 0 0,-2 1 0 0 0,-1 0 1 0 0,-2-1-1 0 0,-2 0 0 0 0,-1 0 1 0 0,-2-1-1 0 0,-1 0 0 0 0,-16 30-104 0 0,24-58 39 0 0,-1 0-1 0 0,1 0 0 0 0,-1-1 0 0 0,0 0 0 0 0,-1 0 0 0 0,1 0 0 0 0,-1-1 0 0 0,0 1 0 0 0,-1-1 0 0 0,1-1 0 0 0,-1 1 0 0 0,0-1 0 0 0,0 0 0 0 0,0-1 0 0 0,-1 0 1 0 0,1 0-1 0 0,-1-1 0 0 0,0 1 0 0 0,0-2 0 0 0,0 1 0 0 0,0-1 0 0 0,-6 0-38 0 0,7-3 20 0 0,0-1 0 0 0,1 0 0 0 0,0-1 0 0 0,-1 1 1 0 0,1-1-1 0 0,1 0 0 0 0,-1-1 0 0 0,0 1 0 0 0,1-1 0 0 0,0 0 0 0 0,0-1 0 0 0,1 1 0 0 0,0-1 1 0 0,0 0-1 0 0,0 0 0 0 0,0 0 0 0 0,1-1 0 0 0,0 1 0 0 0,0-1 0 0 0,1 1 0 0 0,0-1 0 0 0,0 0 1 0 0,1 0-1 0 0,-1-6-20 0 0,-12-43-734 0 0,4 0 1 0 0,1-1 0 0 0,4 1-1 0 0,1-27 734 0 0,-1 5-4990 0 0,-2 3-4198 0 0,2 47-470 0 0</inkml:trace>
  <inkml:trace contextRef="#ctx0" brushRef="#br0" timeOffset="-2405.346">3231 148 13195 0 0,'0'0'1640'0'0,"0"0"-176"0"0,0 0-279 0 0,0 0-129 0 0,0 0-168 0 0,0 0-144 0 0,0 0-152 0 0,0 0-263 0 0,0 0-257 0 0,0 0-217 0 0,0 0-191 0 0,0 0-152 0 0,0 0-344 0 0,0 0-824 0 0,9-18-2025 0 0,-2 18-8226 0 0</inkml:trace>
  <inkml:trace contextRef="#ctx0" brushRef="#br0" timeOffset="-4145.876">486 513 0 0 0,'0'0'1127'0'0,"0"0"-60"0"0,0 0-110 0 0,0 0-44 0 0,0 0 76 0 0,1-4 151 0 0,0-1-1176 0 0,-1-58 11651 0 0,-25 50-10359 0 0,14 14-1141 0 0,1 0-1 0 0,-1 1 1 0 0,1 0-1 0 0,-1 0 1 0 0,1 1-1 0 0,0 0 1 0 0,0 1 0 0 0,0 1-1 0 0,0-1 1 0 0,1 1-1 0 0,-6 4-114 0 0,10-6 29 0 0,-8 2 51 0 0,0 1 0 0 0,1 0 0 0 0,-1 0 0 0 0,2 2 0 0 0,-1-1 0 0 0,1 1 0 0 0,0 1 0 0 0,0 0 0 0 0,1 1 0 0 0,0 0 0 0 0,1 0 1 0 0,0 1-1 0 0,1 0 0 0 0,0 1 0 0 0,1-1 0 0 0,0 2 0 0 0,1-1 0 0 0,-4 12-80 0 0,8-17 1 0 0,0-1 0 0 0,1 1 0 0 0,0-1 0 0 0,0 1 0 0 0,0-1 0 0 0,1 1 0 0 0,0 0 0 0 0,0-1 0 0 0,1 1 1 0 0,0 0-1 0 0,0-1 0 0 0,1 1 0 0 0,-1-1 0 0 0,1 0 0 0 0,1 1 0 0 0,-1-1 0 0 0,1 0 0 0 0,0 0 0 0 0,1 0 0 0 0,-1-1 0 0 0,1 1 0 0 0,0-1 0 0 0,1 0 0 0 0,-1 0 0 0 0,1 0 0 0 0,0-1 0 0 0,0 0 0 0 0,0 0 1 0 0,1 0-1 0 0,-1 0 0 0 0,1-1 0 0 0,0 0 0 0 0,0 0 0 0 0,0-1 0 0 0,1 1 0 0 0,-1-1 0 0 0,0-1 0 0 0,7 2-1 0 0,-2-2 76 0 0,-1 1 1 0 0,1-1-1 0 0,0-1 0 0 0,0 0 1 0 0,0-1-1 0 0,0 0 0 0 0,0 0 1 0 0,0-1-1 0 0,-1-1 0 0 0,1 0 1 0 0,-1 0-1 0 0,1-1 1 0 0,-1 0-1 0 0,0-1 0 0 0,-1 0 1 0 0,3-2-77 0 0,18-15 102 0 0,-1-3 0 0 0,-1 0 0 0 0,-1-1 0 0 0,-2-2 0 0 0,0-1 0 0 0,-2 0 0 0 0,-1-2 0 0 0,-2-1 0 0 0,-1 0 0 0 0,-1-1 1 0 0,1-8-104 0 0,-3-2 247 0 0,-16 42-267 0 0,6 4 17 0 0,0-1 0 0 0,0 1 0 0 0,0 0 0 0 0,0 1 0 0 0,-1 0 0 0 0,1 0 0 0 0,-1 0 0 0 0,0 0 0 0 0,0 1 0 0 0,0 0 0 0 0,-1 0 0 0 0,0 0 0 0 0,0 0 0 0 0,0 1 0 0 0,0-1 1 0 0,-1 1-1 0 0,0 0 0 0 0,0 0 0 0 0,-1 1 0 0 0,0-1 0 0 0,0 1 0 0 0,1 3 4 0 0,2 13 67 0 0,-1 0 1 0 0,0 1 0 0 0,-2 0-1 0 0,-1-1 1 0 0,0 1-1 0 0,-4 22-67 0 0,-11 46 39 0 0,19-75 5 0 0,12-38 200 0 0,-9 10-189 0 0,128-159 118 0 0,-116 147-195 0 0,1 0 0 0 0,1 1 0 0 0,0 1 0 0 0,2 2 0 0 0,0 0-1 0 0,2 1 1 0 0,10-5 22 0 0,-35 25-15 0 0,1-1 0 0 0,-1 0-1 0 0,1 1 1 0 0,-1-1 0 0 0,0 1 0 0 0,0-1-1 0 0,0 1 1 0 0,0 0 0 0 0,0-1-1 0 0,0 1 1 0 0,-1 0 0 0 0,1 0-1 0 0,-1 0 1 0 0,1-1 0 0 0,-1 1 0 0 0,1 0-1 0 0,-1 0 1 0 0,0 0 0 0 0,0 0-1 0 0,0 0 1 0 0,0 0 0 0 0,0 0-1 0 0,-1 0 1 0 0,1-1 0 0 0,0 1 0 0 0,-1 0-1 0 0,0 1 16 0 0,1 2-7 0 0,-30 153 89 0 0,30-157-86 0 0,0 0 0 0 0,0 1 0 0 0,0-1 0 0 0,0 0 1 0 0,1 0-1 0 0,-1 0 0 0 0,0 0 0 0 0,0 0 1 0 0,1 0-1 0 0,-1 0 0 0 0,0 0 0 0 0,1 0 0 0 0,-1 0 1 0 0,1 0-1 0 0,-1 0 0 0 0,1 0 0 0 0,0 0 1 0 0,-1 0-1 0 0,1-1 0 0 0,0 1 0 0 0,0 0 0 0 0,-1 0 1 0 0,1-1-1 0 0,0 1 0 0 0,0 0 0 0 0,0-1 0 0 0,0 1 1 0 0,0-1-1 0 0,0 1 0 0 0,0-1 0 0 0,0 0 1 0 0,0 1-1 0 0,0-1 0 0 0,0 0 0 0 0,0 0 0 0 0,1 0 1 0 0,-1 0-1 0 0,0 0 0 0 0,0 0 0 0 0,0 0 1 0 0,0 0-1 0 0,0 0 0 0 0,0 0 0 0 0,0-1 0 0 0,0 1 1 0 0,0 0-1 0 0,0-1 0 0 0,0 1 0 0 0,0-1 0 0 0,0 1 1 0 0,0-1-1 0 0,0 1 0 0 0,0-1 0 0 0,0 0 1 0 0,0 0 3 0 0,272-174 49 0 0,-264 170-68 0 0,-3 0-1 0 0,0 1 0 0 0,1-1 1 0 0,0 1-1 0 0,0 1 0 0 0,1-1 0 0 0,-1 1 0 0 0,1 0 0 0 0,-1 1 0 0 0,1 0 0 0 0,0 0 0 0 0,0 1 1 0 0,2-1 19 0 0,-10 25 72 0 0,-48 153 57 0 0,65-155-3392 0 0,3-20-4042 0 0,-14-1 3139 0 0,-1 0-5632 0 0</inkml:trace>
  <inkml:trace contextRef="#ctx0" brushRef="#br0" timeOffset="-3678.964">1916 469 5697 0 0,'0'0'2257'0'0,"0"0"-478"0"0,0 0-94 0 0,0 0 46 0 0,0 0-122 0 0,0 0-285 0 0,0 0-297 0 0,0 0-274 0 0,0 0-230 0 0,0 0-199 0 0,0 0-138 0 0,0 0-86 0 0,-25 33-56 0 0,-75 105-30 0 0,73-84-8 0 0,29-47-16 0 0,-2-5 11 0 0,1 1 0 0 0,0 0-1 0 0,0 0 1 0 0,0-1-1 0 0,0 1 1 0 0,0-1 0 0 0,0 1-1 0 0,1-1 1 0 0,-1 1-1 0 0,1-1 1 0 0,0 0 0 0 0,0 0-1 0 0,0 0 1 0 0,0 0-1 0 0,0 0 1 0 0,0 0 0 0 0,0 0-1 0 0,0-1 1 0 0,1 1-1 0 0,-1-1 1 0 0,1 0 0 0 0,-1 1-1 0 0,1-1 1 0 0,0 0-1 0 0,-1-1 1 0 0,1 1 0 0 0,0 0-1 0 0,0-1 1 0 0,0 0 0 0 0,-1 1-1 0 0,1-1 1 0 0,0 0-1 0 0,96-3 605 0 0,-74-5-317 0 0,-1-1 1 0 0,0-2 0 0 0,-1 0 0 0 0,0-1 0 0 0,-1-1 0 0 0,0-1 0 0 0,-1-1 0 0 0,-1-1 0 0 0,0-1 0 0 0,-2 0 0 0 0,0-2 0 0 0,2-3-289 0 0,3 0 88 0 0,-2-2-1 0 0,-1 0 1 0 0,-1-1-1 0 0,-1-1 1 0 0,-1-1-1 0 0,-1 0 1 0 0,-2-1 0 0 0,0-1-1 0 0,6-22-87 0 0,-17 42-42 0 0,1 0 0 0 0,-1 1 0 0 0,-1-1 0 0 0,0 0 0 0 0,0-1 0 0 0,-1 1 0 0 0,0 0 0 0 0,0 0 0 0 0,-1-1 0 0 0,0 1 0 0 0,-1 0-1 0 0,0 0 1 0 0,-1-1 0 0 0,0 1 0 0 0,0 0 0 0 0,-1 0 0 0 0,0 1 0 0 0,0-1 0 0 0,-1 0 0 0 0,0 1 0 0 0,-1 0 0 0 0,1 0 0 0 0,-2 0 0 0 0,1 1 0 0 0,-1 0 0 0 0,0 0 0 0 0,-1 0 0 0 0,0 1 0 0 0,0 0 0 0 0,0 0 0 0 0,0 1-1 0 0,-9-5 43 0 0,4 7 18 0 0,-1 0-1 0 0,0 1 1 0 0,0 1-1 0 0,0 0 1 0 0,0 0-1 0 0,0 2 0 0 0,0-1 1 0 0,1 2-1 0 0,-1 0 1 0 0,0 0-1 0 0,0 1 1 0 0,1 1-1 0 0,0 0 0 0 0,-1 0 1 0 0,1 1-1 0 0,1 1 1 0 0,-1 0-1 0 0,1 1 1 0 0,0 0-1 0 0,1 1 0 0 0,0 0 1 0 0,0 0-1 0 0,0 1 1 0 0,1 0-1 0 0,1 1 1 0 0,0 0-1 0 0,0 1 0 0 0,1-1 1 0 0,0 1-1 0 0,1 1 1 0 0,-1 0-18 0 0,1-1-3 0 0,1 0 1 0 0,0 0 0 0 0,1 0 0 0 0,0 1 0 0 0,0 0-1 0 0,1 0 1 0 0,1 0 0 0 0,0 0 0 0 0,1 0 0 0 0,0 0-1 0 0,0 0 1 0 0,2 1 0 0 0,0-1 0 0 0,0 0 0 0 0,1 0-1 0 0,0 0 1 0 0,1 0 0 0 0,0 0 0 0 0,1-1 0 0 0,1 1-1 0 0,0-1 1 0 0,0 0 0 0 0,1 0 0 0 0,0-1-1 0 0,1 0 1 0 0,4 5 2 0 0,13 5-86 0 0,2-2-1 0 0,0 0 0 0 0,0-2 0 0 0,2-1 1 0 0,0-1-1 0 0,0-2 0 0 0,2-1 0 0 0,-1-1 1 0 0,1-1-1 0 0,0-1 0 0 0,1-2 1 0 0,0-2-1 0 0,25 2 87 0 0,-42-4-145 0 0,126 15-5044 0 0,-81-11-2610 0 0,-28-3-1007 0 0</inkml:trace>
  <inkml:trace contextRef="#ctx0" brushRef="#br0" timeOffset="33867.028">368 1794 0 0 0,'0'0'519'0'0,"0"0"1021"0"0,0 0 398 0 0,0 0 46 0 0,0 0-171 0 0,0 0-241 0 0,0 0-258 0 0,0 0-229 0 0,-2-3-118 0 0,0 2-874 0 0,1 0 0 0 0,0 0 0 0 0,0 0 0 0 0,0 0 1 0 0,0 0-1 0 0,-1 0 0 0 0,1 0 0 0 0,0 1 0 0 0,-1-1 0 0 0,1 0 0 0 0,-1 1 0 0 0,1-1 0 0 0,-1 1 0 0 0,1 0 1 0 0,-1-1-1 0 0,1 1 0 0 0,-1 0 0 0 0,1 0 0 0 0,-1 0 0 0 0,1 0 0 0 0,-1 0 0 0 0,1 0 0 0 0,-1 1 0 0 0,1-1 1 0 0,-1 0-1 0 0,1 1 0 0 0,-1-1 0 0 0,1 1 0 0 0,-1 0 0 0 0,1-1 0 0 0,0 1 0 0 0,-1 0 0 0 0,1 0 0 0 0,0 0 1 0 0,0 0-1 0 0,0 0 0 0 0,-2 1-93 0 0,-24 17 209 0 0,-1 2 1 0 0,2 0-1 0 0,1 2 0 0 0,1 1 1 0 0,1 1-1 0 0,1 1 0 0 0,1 0 1 0 0,1 2-1 0 0,2 0 1 0 0,1 2-1 0 0,1 0 0 0 0,-9 25-209 0 0,5 30 36 0 0,23-84 11 0 0,-1 1 0 0 0,0-1 0 0 0,0 0 0 0 0,1 1 0 0 0,-1-1 0 0 0,1 0-1 0 0,-1-1 1 0 0,1 1 0 0 0,-1 0 0 0 0,1-1 0 0 0,0 1 0 0 0,-1-1 0 0 0,1 0-1 0 0,-1 0 1 0 0,1 0 0 0 0,0 0 0 0 0,-1 0 0 0 0,1-1 0 0 0,0 1 0 0 0,-1-1 0 0 0,1 0-1 0 0,-1 0 1 0 0,1 0 0 0 0,-1 0 0 0 0,0 0 0 0 0,1 0 0 0 0,-1-1 0 0 0,2 0-47 0 0,38-26 268 0 0,-1-1 1 0 0,-2-2-1 0 0,0-2 1 0 0,-3-1 0 0 0,13-17-269 0 0,-9 6-46 0 0,-3-2 1 0 0,-2-2 0 0 0,16-29 45 0 0,-10 15-295 0 0,-13 11-32 0 0,-28 51 242 0 0,-10 9-857 0 0,-6 11 888 0 0,0 1-1 0 0,2 1 1 0 0,1 0-1 0 0,0 1 1 0 0,2 0 0 0 0,0 1-1 0 0,2 0 1 0 0,0 0-1 0 0,2 1 1 0 0,0 1-1 0 0,1 3 55 0 0,4-19 6 0 0,0 1-1 0 0,0 0 0 0 0,1 0 1 0 0,1 0-1 0 0,0-1 0 0 0,0 1 1 0 0,1 0-1 0 0,0 0 0 0 0,0 0 1 0 0,1 0-1 0 0,1-1 0 0 0,0 1 1 0 0,0-1-1 0 0,2 3-5 0 0,-2-5 31 0 0,1 0 1 0 0,0 0-1 0 0,0 0 1 0 0,1-1-1 0 0,-1 0 0 0 0,1 0 1 0 0,1 0-1 0 0,-1 0 1 0 0,1-1-1 0 0,0 0 0 0 0,1 0 1 0 0,-1-1-1 0 0,1 0 1 0 0,0 0-1 0 0,0 0 0 0 0,0-1 1 0 0,0 0-1 0 0,1 0 1 0 0,-1-1-1 0 0,1 0 0 0 0,-1 0 1 0 0,1-1-1 0 0,0 0 1 0 0,0 0-1 0 0,0-1 0 0 0,0 0 1 0 0,0 0-1 0 0,-1-1 1 0 0,1 0-1 0 0,0-1 0 0 0,0 1 1 0 0,-1-1-1 0 0,1-1 1 0 0,-1 0-1 0 0,6-2-31 0 0,13-15 88 0 0,-1-1 0 0 0,-1-1 0 0 0,-1-1-1 0 0,-1-1 1 0 0,-1 0 0 0 0,-1-2 0 0 0,-2 0 0 0 0,15-28-88 0 0,-24 40 14 0 0,28-38-150 0 0,-3-1 0 0 0,-2-2 0 0 0,-3-1 0 0 0,-2-2 0 0 0,-2-1 0 0 0,-3 0 0 0 0,-3-2 0 0 0,2-19 136 0 0,-17-12-73 0 0,-4 91 70 0 0,0 0 1 0 0,-1 0-1 0 0,1 0 1 0 0,0 0-1 0 0,0 0 0 0 0,-1 0 1 0 0,1 0-1 0 0,-1 0 1 0 0,1 0-1 0 0,-1 0 0 0 0,1 0 1 0 0,-1 1-1 0 0,1-1 1 0 0,-1 0-1 0 0,0 0 0 0 0,1 0 1 0 0,-1 1-1 0 0,0-1 1 0 0,0 1-1 0 0,0-1 0 0 0,0 0 1 0 0,1 1-1 0 0,-1-1 1 0 0,0 1-1 0 0,0 0 0 0 0,0-1 1 0 0,0 1-1 0 0,0 0 1 0 0,0 0-1 0 0,0-1 0 0 0,0 1 1 0 0,0 0-1 0 0,0 0 1 0 0,0 0-1 0 0,0 0 1 0 0,0 0-1 0 0,0 0 0 0 0,0 1 1 0 0,0-1-1 0 0,0 0 1 0 0,0 0-1 0 0,0 1 0 0 0,0-1 1 0 0,0 1-1 0 0,0-1 1 0 0,0 1-1 0 0,0-1 0 0 0,1 1 1 0 0,-1-1-1 0 0,0 1 3 0 0,-39 32-308 0 0,19-3 326 0 0,1 0-1 0 0,2 2 0 0 0,1 0 0 0 0,1 1 0 0 0,2 0 0 0 0,1 1 0 0 0,2 1 0 0 0,2 0 0 0 0,1 0 0 0 0,1 4-17 0 0,1-19 9 0 0,2 0 0 0 0,0 1 1 0 0,1 0-1 0 0,1 0 0 0 0,1 0 0 0 0,1 0 0 0 0,1 0 0 0 0,1 0 0 0 0,1 0 1 0 0,0 0-1 0 0,2 0 0 0 0,0-1 0 0 0,2 0 0 0 0,0 0 0 0 0,1 0 0 0 0,1-1 1 0 0,0-1-1 0 0,2 1 0 0 0,0-2 0 0 0,1 1 0 0 0,1-1-9 0 0,-9-13 24 0 0,0-1 0 0 0,0 1-1 0 0,0-1 1 0 0,0 0 0 0 0,1 0 0 0 0,-1 0-1 0 0,1 0 1 0 0,0-1 0 0 0,0 0-1 0 0,0 0 1 0 0,0 0 0 0 0,0 0 0 0 0,0-1-1 0 0,0 0 1 0 0,1 0 0 0 0,-1-1-1 0 0,0 1 1 0 0,1-1 0 0 0,-1 0 0 0 0,0 0-1 0 0,1-1 1 0 0,-1 0 0 0 0,0 0 0 0 0,1 0-1 0 0,-1-1 1 0 0,0 1 0 0 0,0-1-1 0 0,0 0-23 0 0,6-3 90 0 0,-1-1-1 0 0,1 0 0 0 0,-1 0 1 0 0,0 0-1 0 0,-1-2 0 0 0,0 1 1 0 0,0-1-1 0 0,0 0 1 0 0,-1-1-1 0 0,0 0 0 0 0,-1-1 1 0 0,1-1-90 0 0,2-1 80 0 0,-1-1 1 0 0,-1 0-1 0 0,0-1 1 0 0,-1 1 0 0 0,0-2-1 0 0,-2 1 1 0 0,1-1 0 0 0,-2 0-1 0 0,0 0 1 0 0,0 0 0 0 0,-2 0-1 0 0,0-1 1 0 0,0 1 0 0 0,-2-1-1 0 0,0-7-80 0 0,-2 17-61 0 0,-1-1-1 0 0,0 1 0 0 0,0 0 1 0 0,0 0-1 0 0,-1 0 0 0 0,0 1 1 0 0,0-1-1 0 0,0 1 1 0 0,-1 0-1 0 0,0 0 0 0 0,0 0 1 0 0,0 1-1 0 0,0 0 0 0 0,-1 0 1 0 0,0 0-1 0 0,0 0 1 0 0,0 1-1 0 0,0 0 0 0 0,0 1 1 0 0,-1-1-1 0 0,1 1 0 0 0,-1 0 1 0 0,0 1-1 0 0,1 0 1 0 0,-1 0-1 0 0,0 0 0 0 0,0 1 1 0 0,0 0-1 0 0,-2 0 62 0 0,-2 0-417 0 0,1 0 0 0 0,-1 0 0 0 0,1 1 0 0 0,-1 0 0 0 0,1 1 0 0 0,-1 0 0 0 0,1 1 0 0 0,0 0 0 0 0,0 1 0 0 0,0 0 0 0 0,1 0 0 0 0,-2 2 417 0 0,-45 29-9092 0 0,40-22 2377 0 0</inkml:trace>
  <inkml:trace contextRef="#ctx0" brushRef="#br0" timeOffset="35086.956">1495 1849 8458 0 0,'0'0'1738'0'0,"0"0"-632"0"0,0 0-251 0 0,0 0 20 0 0,0 0 36 0 0,0 0 8 0 0,0 0-68 0 0,0 0-115 0 0,0 0-161 0 0,0 0-194 0 0,0 0-140 0 0,0 0-86 0 0,0 0-59 0 0,-25 22-22 0 0,-77 67-12 0 0,67-36-5 0 0,35-44-50 0 0,-2-4-7 0 0,0 0 0 0 0,0 0-1 0 0,1 0 1 0 0,-1 0 0 0 0,1 0-1 0 0,1 0 1 0 0,-1 0 0 0 0,1 1-1 0 0,0-1 1 0 0,0 0 0 0 0,0 0-1 0 0,1 0 1 0 0,0 0 0 0 0,0 1-1 0 0,0-1 1 0 0,1 0 0 0 0,-1-1-1 0 0,1 1 1 0 0,0 0 0 0 0,1 0-1 0 0,-1-1 1 0 0,1 1 0 0 0,0-1-1 0 0,0 0 1 0 0,0 0 0 0 0,1 0-1 0 0,-1 0 1 0 0,1-1 0 0 0,0 1-1 0 0,0-1 1 0 0,0 0 0 0 0,1 0 0 0 0,-1-1-1 0 0,1 1 1 0 0,-1-1 0 0 0,1 0-1 0 0,1 0 1 0 0,3 0 140 0 0,-1-1 0 0 0,1 0 0 0 0,0-1 0 0 0,0 0 0 0 0,0 0 0 0 0,-1-1 0 0 0,1 0 0 0 0,0-1 0 0 0,-1 0 1 0 0,1 0-1 0 0,-1-1 0 0 0,0 0 0 0 0,1-1 0 0 0,-1 1 0 0 0,-1-1 0 0 0,1-1 0 0 0,-1 0 0 0 0,1 0 0 0 0,-2 0 0 0 0,1-1 0 0 0,0 0 0 0 0,0-2-140 0 0,3-1 147 0 0,0 0 0 0 0,-1 0 1 0 0,-1-1-1 0 0,0 0 0 0 0,0 0 0 0 0,-1-1 0 0 0,0 0 1 0 0,-1-1-1 0 0,0 0 0 0 0,0 0 0 0 0,-2 0 0 0 0,0 0 1 0 0,0-1-1 0 0,-1 1 0 0 0,0-1 0 0 0,-1 0 1 0 0,-1 0-1 0 0,0-9-147 0 0,-2 17-75 0 0,-1 1 1 0 0,0-1 0 0 0,0 1-1 0 0,-1 0 1 0 0,1 0 0 0 0,-1 0 0 0 0,0 0-1 0 0,0 0 1 0 0,0 1 0 0 0,0-1-1 0 0,-1 1 1 0 0,0 0 0 0 0,1 0-1 0 0,-1 0 1 0 0,0 0 0 0 0,-1 1-1 0 0,1-1 1 0 0,0 1 0 0 0,-1 0-1 0 0,1 1 1 0 0,-1-1 0 0 0,1 1-1 0 0,-1 0 1 0 0,0 0 0 0 0,0 0 0 0 0,1 1-1 0 0,-1-1 1 0 0,0 1 0 0 0,0 0-1 0 0,0 1 1 0 0,0-1 0 0 0,1 1-1 0 0,-1 0 1 0 0,0 0 0 0 0,1 1-1 0 0,-1-1 1 0 0,1 1 0 0 0,-1 0-1 0 0,1 0 1 0 0,-4 3 74 0 0,-1 0-206 0 0,1 0-1 0 0,0 1 1 0 0,0 0-1 0 0,1 1 1 0 0,0-1-1 0 0,0 1 1 0 0,0 1-1 0 0,1-1 1 0 0,0 1-1 0 0,1 0 1 0 0,-1 1-1 0 0,1-1 1 0 0,1 1-1 0 0,0 0 1 0 0,0 0-1 0 0,1 1 1 0 0,0-1-1 0 0,1 1 1 0 0,0-1 0 0 0,0 1-1 0 0,1 0 1 0 0,0 0-1 0 0,1 3 207 0 0,3-10 11 0 0,0 1 1 0 0,0 0-1 0 0,0-1 0 0 0,0 1 1 0 0,1-1-1 0 0,0 0 0 0 0,-1 0 1 0 0,1-1-1 0 0,0 1 0 0 0,0-1 1 0 0,1 0-1 0 0,-1 0 0 0 0,0 0 1 0 0,1 0-1 0 0,-1-1 0 0 0,1 0 1 0 0,0 0-1 0 0,-1 0 0 0 0,1-1 1 0 0,0 1-1 0 0,0-1 0 0 0,-1 0 1 0 0,1 0-1 0 0,0-1 0 0 0,0 1 1 0 0,1-2-12 0 0,21 0 454 0 0,1-2 0 0 0,0 0 0 0 0,-1-2 0 0 0,0-2 0 0 0,-1 0 0 0 0,1-2 1 0 0,-2 0-1 0 0,1-2 0 0 0,-2-1 0 0 0,0-1 0 0 0,0-1 0 0 0,2-3-454 0 0,4 2 1314 0 0,-30 16-1054 0 0,0 0-59 0 0,0 0-97 0 0,-17 71-203 0 0,13 13 9 0 0,4-81 89 0 0,0-1 1 0 0,1 0 0 0 0,-1 0 0 0 0,1 1-1 0 0,0-1 1 0 0,0 0 0 0 0,0 0 0 0 0,0 0 0 0 0,0 0-1 0 0,0 0 1 0 0,0 0 0 0 0,1 0 0 0 0,-1 0-1 0 0,1-1 1 0 0,0 1 0 0 0,-1 0 0 0 0,1-1-1 0 0,0 1 1 0 0,0-1 0 0 0,0 0 0 0 0,0 0 0 0 0,0 1-1 0 0,0-1 1 0 0,0-1 0 0 0,0 1 0 0 0,0 0-1 0 0,1 0 1 0 0,-1-1 0 0 0,0 1 0 0 0,1-1 0 0 0,-1 0-1 0 0,0 0 1 0 0,0 0 0 0 0,1 0 0 0 0,-1 0 0 0 0,9-2 47 0 0,-1 0-1 0 0,0-1 1 0 0,1 0 0 0 0,-1-1 0 0 0,-1 0 0 0 0,1-1 0 0 0,-1 0 0 0 0,1 0-1 0 0,-1-1 1 0 0,-1 0 0 0 0,1-1 0 0 0,-1 1 0 0 0,0-2 0 0 0,-1 1 0 0 0,7-9-47 0 0,1 2 25 0 0,178-158 244 0 0,-205 222-922 0 0,9-41 455 0 0,1-1 1 0 0,-1 1-1 0 0,1 0 0 0 0,1 0 1 0 0,0 0-1 0 0,0 0 0 0 0,0 0 1 0 0,1 0-1 0 0,1 0 1 0 0,0 0-1 0 0,1 7 198 0 0,1-11 4 0 0,0-1 0 0 0,0 0 0 0 0,1 0 0 0 0,-1 0 1 0 0,1-1-1 0 0,0 1 0 0 0,0-1 0 0 0,0 0 0 0 0,0 0 0 0 0,0-1 0 0 0,1 1 0 0 0,-1-1 0 0 0,1 0 1 0 0,0 0-1 0 0,0 0 0 0 0,-1-1 0 0 0,1 1 0 0 0,0-1 0 0 0,0-1 0 0 0,1 1 0 0 0,-1-1 0 0 0,0 1 1 0 0,0-1-1 0 0,0-1 0 0 0,0 1 0 0 0,0-1 0 0 0,0 0 0 0 0,0 0 0 0 0,0-1 0 0 0,0 1 0 0 0,0-1 1 0 0,0 0-1 0 0,-1 0 0 0 0,1-1 0 0 0,-1 1 0 0 0,3-3-4 0 0,25-17 349 0 0,-1-2 1 0 0,0-1-1 0 0,-2-1 0 0 0,-1-2 0 0 0,-2-1 1 0 0,0-1-1 0 0,-2-1 0 0 0,15-26-349 0 0,-39 57 0 0 0,18-28-6 0 0,-2 0 0 0 0,-2-1 0 0 0,0 0 1 0 0,-2-1-1 0 0,-1 0 0 0 0,-1-1 0 0 0,-2-1 0 0 0,-1 1 0 0 0,-2-1 0 0 0,-1 0 1 0 0,-1 0-1 0 0,-2-1 0 0 0,-2-19 6 0 0,2 44-27 0 0,-1-1 1 0 0,0 1-1 0 0,-1 0 1 0 0,0-1-1 0 0,0 1 0 0 0,-1 0 1 0 0,0 0-1 0 0,0 0 1 0 0,0 0-1 0 0,-1 0 0 0 0,-1 1 1 0 0,1-1-1 0 0,-1 1 1 0 0,-1 0-1 0 0,1 0 0 0 0,-1 0 1 0 0,-4-3 26 0 0,7 10-20 0 0,0-1 1 0 0,-1 1-1 0 0,1 0 1 0 0,-1 0-1 0 0,1 0 1 0 0,-1 0-1 0 0,1 0 1 0 0,-1 1-1 0 0,1-1 1 0 0,0 1-1 0 0,-1 0 1 0 0,1-1-1 0 0,0 1 1 0 0,-1 0-1 0 0,1 0 1 0 0,0 1-1 0 0,0-1 1 0 0,0 0-1 0 0,0 1 1 0 0,0-1-1 0 0,0 1 1 0 0,0 0-1 0 0,1 0 1 0 0,-1-1-1 0 0,0 1 1 0 0,1 0-1 0 0,0 1 1 0 0,-1-1-1 0 0,1 0 1 0 0,0 0-1 0 0,0 0 1 0 0,0 1-1 0 0,1-1 1 0 0,-1 0-1 0 0,0 1 1 0 0,1-1-1 0 0,-1 2 20 0 0,-3 5-5 0 0,-8 16 21 0 0,2 0 0 0 0,0 1 0 0 0,2 0 0 0 0,1 1 0 0 0,1 0 0 0 0,1 0 0 0 0,1 0 0 0 0,2 0 0 0 0,1 1 0 0 0,1 20-16 0 0,2-10 14 0 0,1 0 0 0 0,2 0 0 0 0,1-1 0 0 0,2 0-1 0 0,6 14-13 0 0,-4-18-3 0 0,-1 1 0 0 0,-1 1 0 0 0,-2-1-1 0 0,-2 1 1 0 0,-1 1 0 0 0,-2-1 0 0 0,-2 32 3 0 0,-9-21-124 0 0,10-44-4 0 0,0-2-108 0 0,0 0-162 0 0,0 0-158 0 0,0-19-2987 0 0,0-11-1693 0 0,0 16-1270 0 0,0 7-351 0 0</inkml:trace>
  <inkml:trace contextRef="#ctx0" brushRef="#br0" timeOffset="35344.009">2334 1610 16379 0 0,'0'0'1066'0'0,"0"0"-531"0"0,0 0-171 0 0,0 0 223 0 0,0 0 217 0 0,0 0 67 0 0,0 0-66 0 0,0 0-110 0 0,0 0-144 0 0,31 5-116 0 0,100 15-74 0 0,26-16 298 0 0,207-30-2845 0 0,-324 21-94 0 0,3 0-4615 0 0,-19 5-4600 0 0</inkml:trace>
  <inkml:trace contextRef="#ctx0" brushRef="#br0" timeOffset="37572.582">4405 1470 7610 0 0,'0'0'1503'0'0,"0"0"-168"0"0,0 0-162 0 0,0 0 2 0 0,0 0-13 0 0,0 0-6 0 0,0 0-60 0 0,0 0-124 0 0,0 0-107 0 0,0 0-153 0 0,0 0-132 0 0,0 0-107 0 0,0 34-85 0 0,-3 107-36 0 0,-4 222 1097 0 0,-15-248-1464 0 0,-43 8-3106 0 0,62-122 1796 0 0,2-1-3022 0 0,1-1-4301 0 0,0-2 4103 0 0</inkml:trace>
  <inkml:trace contextRef="#ctx0" brushRef="#br0" timeOffset="37924.186">4289 1514 3857 0 0,'0'0'2787'0'0,"0"0"-1268"0"0,0 0-305 0 0,0 0 45 0 0,0 0 76 0 0,0 0-8 0 0,0 0-138 0 0,0 0-211 0 0,0 0-229 0 0,0 0-143 0 0,0 0-102 0 0,0 0-82 0 0,33-13-29 0 0,103-42-40 0 0,-52 38 205 0 0,-66 18-411 0 0,5-2 59 0 0,-1 2 0 0 0,1 1 0 0 0,0 1 0 0 0,-1 0 0 0 0,0 2 0 0 0,10 3-206 0 0,-25-5 26 0 0,0-1-1 0 0,1 1 1 0 0,-1 0 0 0 0,-1 1 0 0 0,1 0 0 0 0,0 0 0 0 0,-1 0 0 0 0,0 1-1 0 0,0 0 1 0 0,-1 0 0 0 0,1 1 0 0 0,-1-1 0 0 0,0 1 0 0 0,0 0 0 0 0,-1 1-1 0 0,0-1 1 0 0,0 1 0 0 0,0 0 0 0 0,-1 0 0 0 0,2 5-26 0 0,-3-5 34 0 0,0 0 0 0 0,0 1 0 0 0,-1-1 0 0 0,0 1 1 0 0,0-1-1 0 0,-1 1 0 0 0,1-1 0 0 0,-2 1 0 0 0,1-1 0 0 0,-1 1 1 0 0,0-1-1 0 0,-1 1 0 0 0,0-1 0 0 0,0 1 0 0 0,-1-1 0 0 0,0 0 1 0 0,0 0-1 0 0,0-1 0 0 0,-1 1 0 0 0,0-1 0 0 0,0 1 0 0 0,-1-1 1 0 0,0 0-1 0 0,0-1 0 0 0,0 1 0 0 0,-1-1 0 0 0,1 0 0 0 0,-1 0 1 0 0,-2 0-35 0 0,-18 13-5 0 0,-1 0 0 0 0,0-2 1 0 0,-2-1-1 0 0,0-1 0 0 0,0-2 1 0 0,-11 2 4 0 0,19-6-269 0 0,-1-2 0 0 0,0-1 0 0 0,0 0 0 0 0,-1-2 0 0 0,1 0 1 0 0,-1-2-1 0 0,-17-1 269 0 0,-26-6-4823 0 0,2-7-5901 0 0,52 9 6240 0 0</inkml:trace>
  <inkml:trace contextRef="#ctx0" brushRef="#br0" timeOffset="47629.916">4989 2247 0 0 0,'0'0'2048'0'0,"0"0"-719"0"0,0 0-385 0 0,0 0-128 0 0,0 0 51 0 0,0 0 66 0 0,0 0 40 0 0,0 0-30 0 0,0 0-121 0 0,0 0-175 0 0,0 0-193 0 0,-32 27-197 0 0,-101 86-146 0 0,7 2-185 0 0,11-26-1555 0 0,51-40-3818 0 0,44-33 1453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7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4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2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0 200 1272 0 0,'0'0'1655'0'0,"0"0"166"0"0,0 0 207 0 0,0 0 45 0 0,0 0-141 0 0,0 0-240 0 0,0 0-206 0 0,0 0-176 0 0,0 0-181 0 0,0 0-175 0 0,0 0-169 0 0,0 0-151 0 0,33-8-102 0 0,102-21-57 0 0,-25 21 626 0 0,26 8-607 0 0,-136 0-269 0 0,0 0 144 0 0,0 0 99 0 0,-4-4 339 0 0,-152-127-649 0 0,146 117-1889 0 0,13 9-8401 0 0,1 5-645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8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74 160 0 0,'0'0'1156'0'0,"0"0"22"0"0,0 0 209 0 0,0 0 327 0 0,0 0 205 0 0,0 0 36 0 0,0 0-168 0 0,0 0-298 0 0,0 0-238 0 0,0 0-245 0 0,0 0-166 0 0,0-6-110 0 0,3-12 437 0 0,-3 32 800 0 0,-28 162-1151 0 0,25-155-788 0 0,0 126 80 0 0,4-143-94 0 0,1 0 1 0 0,-1 0 0 0 0,1 0-1 0 0,0 0 1 0 0,0 0 0 0 0,0-1-1 0 0,0 1 1 0 0,1-1-1 0 0,0 0 1 0 0,-1 1 0 0 0,1-1-1 0 0,0 0 1 0 0,1-1 0 0 0,-1 1-1 0 0,0-1 1 0 0,1 1-1 0 0,-1-1 1 0 0,1 0 0 0 0,0 0-1 0 0,0-1 1 0 0,0 1 0 0 0,0-1-1 0 0,0 0 1 0 0,0 0-1 0 0,0 0 1 0 0,0 0 0 0 0,2-1-15 0 0,4 2 55 0 0,-1-2 1 0 0,0 1-1 0 0,1-1 1 0 0,-1 0-1 0 0,0-1 1 0 0,0 0 0 0 0,1-1-1 0 0,-1 0 1 0 0,0 0-1 0 0,0-1 1 0 0,0 0-1 0 0,0-1-55 0 0,21-13 66 0 0,0-1 0 0 0,-1-1-1 0 0,-1-1 1 0 0,-1-2 0 0 0,-1 0-1 0 0,-1-2 1 0 0,-1-1-1 0 0,-1-1 1 0 0,5-9-66 0 0,5-23 33 0 0,-35 124-722 0 0,1-56 700 0 0,0-6-9 0 0,0 1 0 0 0,0 0 0 0 0,1 0 0 0 0,-1 0 0 0 0,1-1 0 0 0,0 1 0 0 0,0 0 0 0 0,1 0 0 0 0,-1 0 0 0 0,1 0 0 0 0,0-1 0 0 0,0 1 0 0 0,1 0 0 0 0,0-1 0 0 0,-1 1 0 0 0,2-1 0 0 0,-1 0 0 0 0,0 1 0 0 0,1-1 0 0 0,0 0 0 0 0,0 0 0 0 0,0-1 0 0 0,0 1 0 0 0,0-1 0 0 0,1 1 0 0 0,0-1 0 0 0,0 0 0 0 0,3 2-2 0 0,-1-3 77 0 0,0 0 1 0 0,0 0 0 0 0,1 0 0 0 0,-1-1-1 0 0,1 0 1 0 0,-1 0 0 0 0,0 0 0 0 0,1-1-1 0 0,0 0 1 0 0,-1 0 0 0 0,1-1 0 0 0,-1 0 0 0 0,0 0-1 0 0,1-1 1 0 0,-1 1 0 0 0,0-1 0 0 0,0 0-1 0 0,0-1 1 0 0,0 0 0 0 0,0 0 0 0 0,0 0-1 0 0,-1-1 1 0 0,1 1 0 0 0,-1-1 0 0 0,1-2-78 0 0,13-9 308 0 0,-1-1 0 0 0,-1-1 0 0 0,-1-1 0 0 0,0 0 0 0 0,-1-2 0 0 0,3-5-308 0 0,-12 17 85 0 0,0-1 0 0 0,0 0-1 0 0,0 0 1 0 0,-1-1-1 0 0,-1 1 1 0 0,0-1-1 0 0,0 0 1 0 0,-1-1 0 0 0,0 1-1 0 0,-1 0 1 0 0,0-1-1 0 0,0 0 1 0 0,-1 1-1 0 0,-1-1 1 0 0,0 0 0 0 0,0 1-1 0 0,-1-4-84 0 0,-13-11-544 0 0,3 10-3676 0 0,10 14-546 0 0,0 1 124 0 0,1 0-6705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4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4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8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0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2689 0 0,'0'0'2229'0'0,"0"0"-434"0"0,0 0-109 0 0,0 0 116 0 0,0 0 29 0 0,0 0-156 0 0,0 0-316 0 0,0 0-348 0 0,0 0-208 0 0,0 0-122 0 0,0 0-63 0 0,9 0-38 0 0,365-12 3482 0 0,-222-5-4074 0 0,-149 14-3543 0 0,-16 2-6770 0 0,7 1 1396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4689 0 0,'0'0'3105'0'0,"0"0"-1034"0"0,0 0-287 0 0,0 0 9 0 0,0 0-70 0 0,0 0-216 0 0,0 0-294 0 0,0 0-275 0 0,33 5-226 0 0,108 14-179 0 0,-31-22 127 0 0,42-16-861 0 0,-102 13-2800 0 0,-1-1-4143 0 0,-28 3-3238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2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0 596 4633 0 0,'0'0'986'0'0,"0"0"-320"0"0,0 0-35 0 0,0 0 312 0 0,0 0 437 0 0,0 0 314 0 0,0 0 113 0 0,0 0-89 0 0,0 0-259 0 0,0 0-279 0 0,0 0-246 0 0,0 0-180 0 0,0 0-112 0 0,23 1-70 0 0,73 1-75 0 0,-20-9 452 0 0,23-13-721 0 0,-63 0-6063 0 0,-28 10-2837 0 0,-7 6 1506 0 0</inkml:trace>
  <inkml:trace contextRef="#ctx0" brushRef="#br0" timeOffset="293.71">398 361 528 0 0,'0'0'2071'0'0,"0"0"-789"0"0,0 0-85 0 0,0 0 277 0 0,0 0 246 0 0,0 0 49 0 0,0 31-152 0 0,0 100-315 0 0,0-90-582 0 0,-1 5-280 0 0,1 0 0 0 0,3 0 0 0 0,2 1-1 0 0,6 18-439 0 0,3 54-1368 0 0,-12-79-2941 0 0,-1-1-5017 0 0,-1-35 8890 0 0</inkml:trace>
  <inkml:trace contextRef="#ctx0" brushRef="#br0" timeOffset="552.164">287 582 0 0 0,'0'0'1400'0'0,"12"-34"231"0"0,39-107 82 0 0,-49 133-1385 0 0,1 0 0 0 0,1-1 0 0 0,0 1 0 0 0,0 0 0 0 0,0 1 0 0 0,1-1 1 0 0,0 1-1 0 0,1 0 0 0 0,-1 0 0 0 0,1 0 0 0 0,7-5-328 0 0,8-8 1098 0 0,-13 11-719 0 0,0 1 1 0 0,0 0-1 0 0,0 1 0 0 0,1 0 0 0 0,1 0 0 0 0,-1 0 0 0 0,1 2 0 0 0,0-1 0 0 0,0 1 0 0 0,0 0 0 0 0,1 1 0 0 0,0 1 0 0 0,0-1 0 0 0,0 2 1 0 0,0-1-1 0 0,8 1-379 0 0,-7 2 162 0 0,-9-1-118 0 0,1 1 0 0 0,-1-1 0 0 0,1 1 0 0 0,-1 0 0 0 0,1 1 0 0 0,-1-1 0 0 0,1 0 1 0 0,-1 1-1 0 0,1 0 0 0 0,-1 0 0 0 0,0 0 0 0 0,1 0 0 0 0,-1 1 0 0 0,0-1 0 0 0,0 1 0 0 0,0 0 1 0 0,0 0-1 0 0,0 0 0 0 0,0 0 0 0 0,0 0-44 0 0,2 5 47 0 0,-1 0 0 0 0,1 0 1 0 0,-1 0-1 0 0,0 0 0 0 0,-1 1 0 0 0,0-1 1 0 0,0 1-1 0 0,0 0 0 0 0,-1 0 0 0 0,0 0 0 0 0,-1 0 1 0 0,0 0-1 0 0,0 1 0 0 0,-1-1 0 0 0,0 0 1 0 0,0 0-1 0 0,-1 1 0 0 0,0-1 0 0 0,0 0 1 0 0,-1 0-1 0 0,0 0 0 0 0,-1 0 0 0 0,1 0 1 0 0,-2-1-1 0 0,1 1 0 0 0,-1-1 0 0 0,-2 4-47 0 0,-7 11 38 0 0,0-1-1 0 0,-2 0 1 0 0,0-1-1 0 0,-1-1 1 0 0,-1-1-1 0 0,-1 0 0 0 0,0-1 1 0 0,-14 9-38 0 0,-44 23-680 0 0,18-38-2858 0 0,41-25-5547 0 0,16 10 4252 0 0</inkml:trace>
  <inkml:trace contextRef="#ctx0" brushRef="#br0" timeOffset="1155.724">807 770 3633 0 0,'0'0'2203'0'0,"0"0"-556"0"0,0 0-195 0 0,0 0 89 0 0,0 0-30 0 0,0 0-186 0 0,0 0-293 0 0,0 0-330 0 0,0 0-275 0 0,0 0-205 0 0,0 0-127 0 0,0 0-79 0 0,-23 2-37 0 0,-70 10-14 0 0,91-12 33 0 0,1 0 0 0 0,-1 0 1 0 0,0 0-1 0 0,1 1 0 0 0,-1-1 0 0 0,0 0 1 0 0,1 1-1 0 0,-1-1 0 0 0,0 1 0 0 0,1 0 0 0 0,-1-1 1 0 0,1 1-1 0 0,-1 0 0 0 0,1 0 0 0 0,-1 0 1 0 0,1 0-1 0 0,0 0 0 0 0,-1 0 0 0 0,1 0 0 0 0,0 1 1 0 0,0-1-1 0 0,0 0 0 0 0,0 1 0 0 0,0-1 0 0 0,0 1 1 0 0,0-1-1 0 0,1 1 0 0 0,-1-1 0 0 0,1 1 1 0 0,-1 0 1 0 0,-2 6-19 0 0,-2 0-49 0 0,1 1 0 0 0,0-1 0 0 0,0 1 0 0 0,1 0 0 0 0,0 0 0 0 0,1 1 0 0 0,0-1 0 0 0,0 0 0 0 0,1 1 0 0 0,0-1 0 0 0,1 1 0 0 0,0-1 0 0 0,1 5 68 0 0,0-10 36 0 0,2 0 1 0 0,-1 0-1 0 0,0-1 1 0 0,1 1 0 0 0,0-1-1 0 0,-1 1 1 0 0,1-1-1 0 0,1 0 1 0 0,-1 0-1 0 0,0 0 1 0 0,1-1-1 0 0,0 1 1 0 0,-1-1 0 0 0,1 0-1 0 0,0 0 1 0 0,0 0-1 0 0,0 0 1 0 0,0-1-1 0 0,1 1 1 0 0,-1-1-1 0 0,0-1 1 0 0,1 1 0 0 0,-1 0-1 0 0,0-1 1 0 0,1 0-1 0 0,-1 0 1 0 0,1 0-1 0 0,-1-1 1 0 0,0 1-1 0 0,1-1 1 0 0,-1 0 0 0 0,0 0-1 0 0,0-1 1 0 0,1 1-1 0 0,-1-1 1 0 0,0 0-1 0 0,0 0 1 0 0,-1 0-1 0 0,3-2-36 0 0,23-13 314 0 0,0-1-1 0 0,-1-2 0 0 0,-2 0 0 0 0,0-2 1 0 0,-1-1-1 0 0,-1-1 0 0 0,-1-1 0 0 0,-1-1 1 0 0,-2 0-1 0 0,-1-2 0 0 0,0-1 0 0 0,-2 0 1 0 0,-2-1-1 0 0,-1-1 0 0 0,-1 0 0 0 0,-1-1 1 0 0,6-30-314 0 0,-10-77-217 0 0,-8 133 183 0 0,-1 0-1 0 0,1 1 1 0 0,-1-1-1 0 0,-1 0 1 0 0,1 1-1 0 0,-1-1 1 0 0,0 1-1 0 0,0 0 1 0 0,0 0-1 0 0,-1-1 1 0 0,0 2-1 0 0,0-1 1 0 0,0 0-1 0 0,-1 0 1 0 0,0 1-1 0 0,1 0 1 0 0,-2 0-1 0 0,1 0 1 0 0,0 0 0 0 0,-1 1-1 0 0,1 0 1 0 0,-1-1-1 0 0,0 2 35 0 0,-3 0-34 0 0,0 2 0 0 0,1-1 0 0 0,-1 1-1 0 0,0 0 1 0 0,1 1 0 0 0,-1 0 0 0 0,1 0 0 0 0,-1 0-1 0 0,1 1 1 0 0,-1 0 0 0 0,1 1 0 0 0,0 0 0 0 0,0 0-1 0 0,0 0 1 0 0,0 1 0 0 0,1 0 0 0 0,0 0 0 0 0,-1 1 0 0 0,2 0-1 0 0,-1 0 1 0 0,0 0 0 0 0,1 1 0 0 0,0-1 0 0 0,0 1-1 0 0,1 1 1 0 0,0-1 0 0 0,0 1 0 0 0,0-1 0 0 0,1 1-1 0 0,-3 6 36 0 0,-3 3-8 0 0,0 1 0 0 0,2 0 1 0 0,0 0-1 0 0,0 1 1 0 0,2 0-1 0 0,0 0 1 0 0,1 0-1 0 0,1 1 1 0 0,0-1-1 0 0,2 1 1 0 0,0 0-1 0 0,1 0 1 0 0,1-1-1 0 0,1 1 1 0 0,0 0-1 0 0,2-1 1 0 0,0 0-1 0 0,1 0 1 0 0,1 0-1 0 0,0 0 1 0 0,1-1-1 0 0,1 0 1 0 0,1 0-1 0 0,9 12 7 0 0,-7-15-110 0 0,1-1 0 0 0,1 0 0 0 0,0-1 0 0 0,0 0 0 0 0,2-1 0 0 0,-1-1 0 0 0,1 0 0 0 0,10 4 110 0 0,8 0-3588 0 0,3-4-3291 0 0,-30-9-1127 0 0</inkml:trace>
  <inkml:trace contextRef="#ctx0" brushRef="#br0" timeOffset="1666.686">1401 674 9394 0 0,'0'0'2399'0'0,"0"0"-596"0"0,0 0-306 0 0,0 0 2 0 0,0 0-108 0 0,0 0-249 0 0,0 0-271 0 0,0 0-231 0 0,0 0-153 0 0,0 0-105 0 0,0 0-77 0 0,0 0-62 0 0,18-11-37 0 0,53-34 8 0 0,-13 26 222 0 0,-45 20-391 0 0,-9 32-185 0 0,-5-24 141 0 0,-1-1-1 0 0,0 1 1 0 0,-1-1-1 0 0,1 1 1 0 0,-2-1-1 0 0,1 0 1 0 0,-1 0-1 0 0,0-1 1 0 0,-1 1-1 0 0,0-1 0 0 0,0 0 1 0 0,0 0-1 0 0,-1-1 1 0 0,-3 4-1 0 0,-19 26 3 0 0,14-17-6 0 0,7-12-1 0 0,0 1-1 0 0,1 0 1 0 0,0 0 0 0 0,1 1-1 0 0,-1 0 1 0 0,1 0 0 0 0,1 0-1 0 0,0 0 1 0 0,0 1 0 0 0,1 0-1 0 0,0 0 1 0 0,1-1 0 0 0,0 2-1 0 0,1-1 1 0 0,0 0 0 0 0,0 0 0 0 0,1 9 4 0 0,4-15 17 0 0,0 1 1 0 0,0-1 0 0 0,0 0 0 0 0,0 0 0 0 0,1-1 0 0 0,-1 1 0 0 0,1-1 0 0 0,0 0 0 0 0,0 0 0 0 0,1-1 0 0 0,-1 1 0 0 0,0-1 0 0 0,1 0 0 0 0,-1-1-1 0 0,1 1 1 0 0,0-1 0 0 0,-1 0 0 0 0,1-1 0 0 0,0 1 0 0 0,0-1 0 0 0,0 0 0 0 0,-1-1 0 0 0,1 1 0 0 0,0-1 0 0 0,0 0 0 0 0,-1-1 0 0 0,4 0-18 0 0,-2 1-27 0 0,0 0 1 0 0,0 0-1 0 0,0-1 1 0 0,0 0-1 0 0,0 0 1 0 0,-1 0-1 0 0,1-1 1 0 0,0 0-1 0 0,-1 0 1 0 0,0-1-1 0 0,0 0 1 0 0,0 0-1 0 0,0 0 1 0 0,-1-1-1 0 0,0 1 1 0 0,3-4 26 0 0,4-15-4220 0 0,-7-4-4094 0 0,-5 23-1960 0 0</inkml:trace>
  <inkml:trace contextRef="#ctx0" brushRef="#br0" timeOffset="1914.658">1175 836 7658 0 0,'0'0'1583'0'0,"0"0"-130"0"0,0 0 106 0 0,0 0 6 0 0,0 0-204 0 0,0 0-235 0 0,32 0-210 0 0,105 2-181 0 0,4-19 610 0 0,56-27-2382 0 0,-195 44 632 0 0,17-12-1971 0 0,-14 5-969 0 0,-3-1-3619 0 0,-2 2 1790 0 0</inkml:trace>
  <inkml:trace contextRef="#ctx0" brushRef="#br0" timeOffset="2340.64">1379 317 3305 0 0,'0'0'1017'0'0,"0"0"89"0"0,0 0 271 0 0,0 0 329 0 0,0 0 161 0 0,0 0-209 0 0,0 0-312 0 0,0 0-282 0 0,0 0-237 0 0,0 0-94 0 0,0 0-46 0 0,0 0-71 0 0,0 0-49 0 0,7-24-50 0 0,25-72-61 0 0,15 22 573 0 0,-32 58-805 0 0,69-90 1329 0 0,-82 106-1519 0 0,0 1 0 0 0,0 0 0 0 0,1 1 0 0 0,-1-1 0 0 0,0 0 0 0 0,0 0 0 0 0,0 1 0 0 0,0 0 0 0 0,-1-1 0 0 0,1 1 0 0 0,0 0-1 0 0,-1 0 1 0 0,1-1 0 0 0,-1 1 0 0 0,0 1 0 0 0,1-1 0 0 0,-1 0 0 0 0,0 0 0 0 0,0 0 0 0 0,0 1 0 0 0,-1-1 0 0 0,1 0 0 0 0,-1 1 0 0 0,1-1 0 0 0,-1 1-34 0 0,4 4 93 0 0,104 202 1631 0 0,-50-131-1362 0 0,-53-71-334 0 0,-4-6-9210 0 0,-1-1-2370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6.69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3114 297 10402 0 0,'0'0'542'0'0,"0"0"22"0"0,-29-36 132 0 0,-94-115 1 0 0,118 143-651 0 0,-1 0-1 0 0,-1 1 1 0 0,1 0-1 0 0,-1 0 1 0 0,0 1-1 0 0,-1 0 1 0 0,0 0-1 0 0,0 0 1 0 0,0 1-1 0 0,0 1 1 0 0,-1-1-1 0 0,0 1 1 0 0,0 1-1 0 0,-7-3-45 0 0,6 3 1 0 0,-28-4-127 0 0,0 1 1 0 0,-1 3 0 0 0,1 1-1 0 0,-1 1 1 0 0,0 2-1 0 0,1 2 1 0 0,-1 2-1 0 0,1 1 1 0 0,0 2-1 0 0,1 2 1 0 0,0 1-1 0 0,1 2 1 0 0,0 1 0 0 0,-16 11 125 0 0,-174 70-262 0 0,4 10 0 0 0,5 9 0 0 0,-55 48 262 0 0,123-69 206 0 0,4 6-1 0 0,4 7 1 0 0,5 6-1 0 0,6 5 1 0 0,4 6 0 0 0,-100 130-206 0 0,184-198 222 0 0,2 2 1 0 0,3 2 0 0 0,2 1-1 0 0,-13 36-222 0 0,39-78 133 0 0,0 0-1 0 0,2 1 0 0 0,0 0 1 0 0,1 0-1 0 0,1 0 0 0 0,0 1 1 0 0,2 0-1 0 0,0 0 0 0 0,2 0 1 0 0,0 0-1 0 0,1 0 0 0 0,1 1 1 0 0,1-1-1 0 0,0 0 0 0 0,2-1 1 0 0,0 1-1 0 0,2 0 0 0 0,0-1 1 0 0,1 0-1 0 0,1-1 0 0 0,0 1 1 0 0,11 15-133 0 0,17 8 405 0 0,2-1 1 0 0,1-3 0 0 0,2-1-1 0 0,2-1 1 0 0,1-3 0 0 0,1-2-1 0 0,2-1 1 0 0,1-3 0 0 0,1-2-1 0 0,1-2 1 0 0,48 15-406 0 0,67 21 170 0 0,3-8-1 0 0,1-6 1 0 0,2-9 0 0 0,2-6 0 0 0,0-8-1 0 0,2-8 1 0 0,0-8 0 0 0,143-13-170 0 0,-240 4-32 0 0,-1-4 0 0 0,0-3 0 0 0,0-3 0 0 0,-2-3 0 0 0,0-4 0 0 0,0-3 0 0 0,-1-4 32 0 0,-41 14 39 0 0,0-2-1 0 0,0-1 1 0 0,-2-2 0 0 0,0-1 0 0 0,-1-1-1 0 0,-1-2 1 0 0,-1-1 0 0 0,-1-1 0 0 0,-1-1-1 0 0,-1-2 1 0 0,-1 0 0 0 0,-2-1 0 0 0,-1-2-1 0 0,-1 0 1 0 0,-1-1 0 0 0,-2-1-39 0 0,-1-11 55 0 0,-1 0 0 0 0,-3-1 0 0 0,-2-1 0 0 0,-1 1 0 0 0,-3-1 0 0 0,-1-1 0 0 0,-2 1 0 0 0,-3-1 0 0 0,-1 1 0 0 0,-2-1 0 0 0,-3 1 0 0 0,-1 0 0 0 0,-2 0 0 0 0,-3 1 0 0 0,-2-2-55 0 0,-20-56-42 0 0,-5 2-1 0 0,-4 2 1 0 0,-4 1-1 0 0,-4 3 1 0 0,-5 2-1 0 0,-3 3 0 0 0,-4 2 1 0 0,-4 3-1 0 0,-4 4 1 0 0,-45-39 42 0 0,46 51-62 0 0,-3 3 1 0 0,-2 3-1 0 0,-4 4 0 0 0,-1 3 1 0 0,-3 3-1 0 0,-3 5 1 0 0,-1 3-1 0 0,-2 4 1 0 0,-2 4-1 0 0,-1 4 0 0 0,-40-7 62 0 0,78 27-435 0 0,0 3-1 0 0,-1 2 0 0 0,0 2 0 0 0,0 3 1 0 0,0 2-1 0 0,1 3 0 0 0,-1 2 1 0 0,0 2-1 0 0,1 3 0 0 0,1 2 0 0 0,-15 7 436 0 0,-87 42-3330 0 0,55-13-1761 0 0,21-6-3666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7.9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5175 761 1728 0 0,'0'0'951'0'0,"0"0"-331"0"0,0 0-212 0 0,0 0-10 0 0,0 0-66 0 0,0 0-81 0 0,0 0-97 0 0,-4-34-80 0 0,-18-110-37 0 0,22 136-34 0 0,-1 1 0 0 0,-1 0 0 0 0,1 0 0 0 0,-1 0 0 0 0,0 0 1 0 0,-1 1-1 0 0,0-1 0 0 0,0 1 0 0 0,0-1 0 0 0,-1 1 0 0 0,0 0 0 0 0,0 0 0 0 0,-2-2-3 0 0,-6-7 0 0 0,-21-22-34 0 0,-1 3 0 0 0,-2 0-1 0 0,-1 2 1 0 0,-2 2 0 0 0,0 2-1 0 0,-2 1 1 0 0,-1 3 0 0 0,-2 1 0 0 0,0 2-1 0 0,-1 2 1 0 0,0 1 0 0 0,-2 3 0 0 0,-1 2 34 0 0,-97-23-70 0 0,-1 7 0 0 0,-1 6 1 0 0,-2 7-1 0 0,1 6 1 0 0,-1 6-1 0 0,-93 12 70 0 0,-86 11 1033 0 0,1 15 0 0 0,2 14 1 0 0,-135 44-1034 0 0,218-32 919 0 0,3 9 1 0 0,4 11 0 0 0,3 10 0 0 0,-138 78-920 0 0,287-125 503 0 0,2 2-1 0 0,3 5 1 0 0,-24 21-503 0 0,75-50 187 0 0,0 1 0 0 0,1 1 1 0 0,2 2-1 0 0,0 0 0 0 0,2 2 0 0 0,0 1 1 0 0,2 0-1 0 0,2 1 0 0 0,0 1 1 0 0,-5 16-188 0 0,12-17 105 0 0,3 0 0 0 0,0 0 0 0 0,2 1 0 0 0,1 0 0 0 0,1 0 1 0 0,1 0-1 0 0,2 0 0 0 0,1 0 0 0 0,2 1 0 0 0,1-1 0 0 0,1 0 0 0 0,1 0 1 0 0,2-1-1 0 0,1 0 0 0 0,2 0 0 0 0,0 0 0 0 0,2-2 0 0 0,1 1 0 0 0,7 9-105 0 0,14 12 153 0 0,2-2 0 0 0,3-1-1 0 0,1-2 1 0 0,2-2-1 0 0,2-1 1 0 0,2-3-1 0 0,1-2 1 0 0,2-1-1 0 0,1-3 1 0 0,2-2-1 0 0,1-3 1 0 0,1-1-1 0 0,1-3 1 0 0,4-2-153 0 0,91 34 55 0 0,3-6 1 0 0,1-7 0 0 0,2-7 0 0 0,1-7 0 0 0,1-6 0 0 0,2-8-1 0 0,91-5-55 0 0,-82-6-131 0 0,0-8-1 0 0,0-7 1 0 0,-1-7-1 0 0,-1-7 0 0 0,-2-8 1 0 0,0-7-1 0 0,-3-7 1 0 0,-2-7-1 0 0,33-23 132 0 0,-125 46 63 0 0,-1-3 1 0 0,-2-3-1 0 0,-2-3 0 0 0,-2-3 1 0 0,-1-2-1 0 0,4-9-63 0 0,-34 27 35 0 0,-1-2 0 0 0,-1-1 0 0 0,-2-1 0 0 0,-1-1 0 0 0,-1-1 0 0 0,-2-1 0 0 0,-2-2 0 0 0,-1 0 0 0 0,-2-1 1 0 0,-1 0-1 0 0,8-34-35 0 0,-12 21 89 0 0,-2-1 1 0 0,-2 0 0 0 0,-3 0 0 0 0,-1-1 0 0 0,-3 1 0 0 0,-3-1-1 0 0,-1 1 1 0 0,-3-1 0 0 0,-2 1 0 0 0,-3 1 0 0 0,-2 0-1 0 0,-1 0 1 0 0,-4 2 0 0 0,-1 0 0 0 0,-2 0 0 0 0,-3 2 0 0 0,-1 1-1 0 0,-2 1 1 0 0,-3 2 0 0 0,-23-27-90 0 0,27 41 27 0 0,-2 1 0 0 0,-1 1 0 0 0,-1 2 0 0 0,-1 1 0 0 0,-1 2 0 0 0,-1 0 0 0 0,0 3 0 0 0,-2 0 0 0 0,-1 3 0 0 0,0 1 0 0 0,0 1 0 0 0,-2 2 0 0 0,0 2 0 0 0,0 1 0 0 0,0 2 0 0 0,-3 2-27 0 0,-46-2-243 0 0,-1 3 0 0 0,1 5-1 0 0,-1 3 1 0 0,1 4 0 0 0,0 4 0 0 0,-47 14 243 0 0,-76 27-1410 0 0,1 8-1 0 0,-11 15 1411 0 0,-301 133-4881 0 0,185-55-1715 0 0,163-68 1730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39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120 231 0 0 0,'0'0'577'0'0,"0"0"636"0"0,0 0 238 0 0,0 0-16 0 0,0 0-200 0 0,0 0-289 0 0,0 0-283 0 0,0 0-225 0 0,0 0-76 0 0,0 0 67 0 0,0 0 111 0 0,1 4 125 0 0,3 2-404 0 0,0-1 0 0 0,0 1 0 0 0,1-1 0 0 0,-1 0 0 0 0,1 0 0 0 0,1-1 0 0 0,-1 1 0 0 0,0-1 0 0 0,1 0-1 0 0,0-1 1 0 0,0 1 0 0 0,0-1 0 0 0,0 0 0 0 0,1-1 0 0 0,-1 0 0 0 0,1 0 0 0 0,-1 0 0 0 0,1-1 0 0 0,0 0 0 0 0,0 0 0 0 0,-1 0 0 0 0,1-1 0 0 0,0 0-1 0 0,0 0 1 0 0,0-1 0 0 0,0 0 0 0 0,-1 0 0 0 0,1-1 0 0 0,0 0 0 0 0,-1 0 0 0 0,1 0 0 0 0,1-2-261 0 0,2-1 86 0 0,1 0 1 0 0,-1-1 0 0 0,0-1-1 0 0,0 0 1 0 0,-1 0-1 0 0,0-1 1 0 0,0 0-1 0 0,-1 0 1 0 0,0-1 0 0 0,0 0-1 0 0,-1 0 1 0 0,0-1-1 0 0,-1 0 1 0 0,0 0 0 0 0,-1-1-1 0 0,0 1 1 0 0,0-1-1 0 0,-1 0 1 0 0,-1-1-1 0 0,0 1 1 0 0,0-1 0 0 0,-1 1-1 0 0,-1-1 1 0 0,1-5-87 0 0,-2 15-39 0 0,-1 0 1 0 0,1-1 0 0 0,-1 1 0 0 0,1 0 0 0 0,-1-1-1 0 0,0 1 1 0 0,0 0 0 0 0,0 0 0 0 0,0-1-1 0 0,0 1 1 0 0,0 0 0 0 0,0 0 0 0 0,-1 0 0 0 0,1 0-1 0 0,-1 1 1 0 0,0-1 0 0 0,1 0 0 0 0,-1 1-1 0 0,0-1 1 0 0,0 1 0 0 0,0-1 0 0 0,0 1 0 0 0,0 0-1 0 0,0 0 1 0 0,-1 0 0 0 0,1 0 0 0 0,0 0-1 0 0,0 1 1 0 0,-1-1 0 0 0,-1 0 38 0 0,-76-5-2385 0 0,64 9 2105 0 0,0 1 0 0 0,0 1-1 0 0,0 0 1 0 0,0 1 0 0 0,1 1-1 0 0,0 0 1 0 0,1 1 0 0 0,0 1-1 0 0,0 0 1 0 0,0 1 0 0 0,1 0 0 0 0,1 1-1 0 0,0 1 1 0 0,0 0 0 0 0,1 0-1 0 0,0 2 281 0 0,-1-1 97 0 0,0 1-1 0 0,1 0 0 0 0,0 1 1 0 0,2 0-1 0 0,-1 1 1 0 0,2-1-1 0 0,0 2 0 0 0,1-1 1 0 0,1 1-1 0 0,0 0 0 0 0,1 1 1 0 0,1-1-1 0 0,1 1 1 0 0,0 0-1 0 0,1 0 0 0 0,1 0 1 0 0,1 0-1 0 0,1 0 0 0 0,1 3-96 0 0,0-14 87 0 0,0 0 0 0 0,1 0 0 0 0,0 0-1 0 0,0 0 1 0 0,1 0 0 0 0,0-1 0 0 0,0 1 0 0 0,0-1-1 0 0,1 0 1 0 0,0-1 0 0 0,0 1 0 0 0,1-1-1 0 0,-1 0 1 0 0,1 0 0 0 0,0-1 0 0 0,1 0-1 0 0,-1 0 1 0 0,1 0 0 0 0,0-1 0 0 0,0 0 0 0 0,0 0-1 0 0,0 0 1 0 0,0-1 0 0 0,0 0 0 0 0,2-1-87 0 0,24 6 330 0 0,1-2 0 0 0,0-1 0 0 0,-1-2 0 0 0,32-1-330 0 0,-30-3-39 0 0,-1-1 0 0 0,0-1 0 0 0,0-2 0 0 0,0-1-1 0 0,-1-2 1 0 0,23-10 39 0 0,48-23-8830 0 0,-86 34 209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1:14.9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341 1835 16051 0 0,'0'0'1045'0'0,"0"0"-161"0"0,0 0-271 0 0,0 0-278 0 0,0 0-150 0 0,0 0 46 0 0,0 0 103 0 0,0 0 74 0 0,0 0 72 0 0,0 0-23 0 0,0 0-71 0 0,18 33-74 0 0,57 110-71 0 0,11 86 172 0 0,108 340-1769 0 0,-179-494-1107 0 0,-13-25-3766 0 0,-8-31-2527 0 0,-1-14 5185 0 0</inkml:trace>
  <inkml:trace contextRef="#ctx0" brushRef="#br0" timeOffset="368.594">0 2192 12035 0 0,'0'0'1105'0'0,"0"0"-774"0"0,0 0-199 0 0,0 0 195 0 0,0 0 247 0 0,0 0 153 0 0,30-32 96 0 0,96-100-15 0 0,-27 62 282 0 0,-70 57-789 0 0,6-6-138 0 0,1 2-1 0 0,0 1 1 0 0,1 3-1 0 0,0 0 1 0 0,1 3-1 0 0,1 1 0 0 0,-1 1 1 0 0,1 3-1 0 0,1 1 1 0 0,-1 2-1 0 0,22 2-162 0 0,-49 0-6 0 0,0 1-1 0 0,0 1 1 0 0,0 0-1 0 0,0 1 1 0 0,0 0-1 0 0,-1 0 1 0 0,1 2-1 0 0,-1-1 0 0 0,0 1 1 0 0,0 1-1 0 0,-1 0 1 0 0,0 1-1 0 0,0 0 1 0 0,0 0-1 0 0,-1 1 1 0 0,0 0-1 0 0,0 1 1 0 0,-1-1-1 0 0,-1 2 1 0 0,1-1-1 0 0,-1 1 1 0 0,-1 1-1 0 0,0-1 0 0 0,0 1 1 0 0,-1 0-1 0 0,0 0 1 0 0,-1 0-1 0 0,-1 1 1 0 0,0 0-1 0 0,1 8 7 0 0,0 10-17 0 0,-1 0 0 0 0,-2 1-1 0 0,-1-1 1 0 0,-2 0 0 0 0,-1 1-1 0 0,-1-1 1 0 0,-1 0 0 0 0,-2-1-1 0 0,-1 1 1 0 0,-2-1 0 0 0,0-1-1 0 0,-2 0 1 0 0,-1 0 0 0 0,-5 6 17 0 0,-24 36-127 0 0,-2-2-1 0 0,-4-1 1 0 0,-2-3 0 0 0,-43 41 127 0 0,42-52-706 0 0,-1-3 1 0 0,-3-2-1 0 0,-8 3 706 0 0,58-48-730 0 0,-20 14-522 0 0,16-14-2203 0 0,-1-2-3859 0 0,9-1 3089 0 0</inkml:trace>
  <inkml:trace contextRef="#ctx0" brushRef="#br0" timeOffset="653.824">1454 2174 3241 0 0,'0'0'2542'0'0,"0"0"-1386"0"0,0 0-292 0 0,0 0 223 0 0,-24 32 136 0 0,-75 104-51 0 0,49-39 546 0 0,47-90-1673 0 0,1 1 1 0 0,-1-1 0 0 0,1 1-1 0 0,0-1 1 0 0,1 1-1 0 0,-1 0 1 0 0,2 0 0 0 0,-1 0-1 0 0,1 0 1 0 0,0-1-1 0 0,1 1 1 0 0,0 0 0 0 0,0 0-1 0 0,1 0 1 0 0,-1-1 0 0 0,2 1-1 0 0,-1-1 1 0 0,1 1-1 0 0,0-1 1 0 0,1 0 0 0 0,0 0-1 0 0,0-1 1 0 0,0 1-1 0 0,1-1 1 0 0,0 0 0 0 0,0 0-1 0 0,1 0 1 0 0,-1-1-1 0 0,1 0 1 0 0,1 0 0 0 0,-1 0-1 0 0,1-1 1 0 0,-1 0 0 0 0,1 0-1 0 0,5 1-45 0 0,-6-3 167 0 0,0 0-1 0 0,1-1 1 0 0,-1 0-1 0 0,1 0 1 0 0,-1-1-1 0 0,1 1 1 0 0,0-2-1 0 0,-1 1 1 0 0,1-1-1 0 0,-1 0 1 0 0,1 0-1 0 0,-1 0 1 0 0,0-1 0 0 0,1 0-1 0 0,-1-1 1 0 0,0 1-1 0 0,0-1 1 0 0,-1 0-1 0 0,1-1 1 0 0,0 1-1 0 0,-1-1 1 0 0,0 0-1 0 0,0-1 1 0 0,0 1-1 0 0,-1-1 1 0 0,1 0-1 0 0,-1 0 1 0 0,1-3-167 0 0,3-3 231 0 0,-1-1 1 0 0,0 0-1 0 0,-1 0 1 0 0,0-1-1 0 0,-1 1 0 0 0,-1-1 1 0 0,0 0-1 0 0,0-1 1 0 0,-2 1-1 0 0,1-1 0 0 0,-2 0 1 0 0,0 1-1 0 0,0-3-231 0 0,-2 3-8 0 0,0 1 0 0 0,0 0-1 0 0,-1 0 1 0 0,-1 1 0 0 0,0-1 0 0 0,0 0-1 0 0,-1 1 1 0 0,-1 0 0 0 0,0 0 0 0 0,0 0-1 0 0,-1 0 1 0 0,-1 1 0 0 0,0 0-1 0 0,0 0 1 0 0,-1 1 0 0 0,0 0 0 0 0,0 0-1 0 0,-3-1 9 0 0,-53-32-3997 0 0,-9 21-5720 0 0,62 21 1310 0 0</inkml:trace>
  <inkml:trace contextRef="#ctx0" brushRef="#br0" timeOffset="1123.54">1742 2361 512 0 0,'0'0'3122'0'0,"0"0"-697"0"0,0 0-160 0 0,0 0 3 0 0,0 0-208 0 0,0 0-281 0 0,0 0-295 0 0,0 0-251 0 0,32-25-226 0 0,100-80-166 0 0,-75 45 210 0 0,-51 48-816 0 0,-1 5-98 0 0,-1-1 1 0 0,0 0 0 0 0,-1 1-1 0 0,0-1 1 0 0,0 0-1 0 0,0-1 1 0 0,-1 1 0 0 0,-1 0-1 0 0,1-1 1 0 0,-1 1 0 0 0,-1-1-1 0 0,0 1 1 0 0,0-1-1 0 0,0 1 1 0 0,-2-6-138 0 0,0 10-17 0 0,-1 1 0 0 0,0-1 1 0 0,0 0-1 0 0,0 1 0 0 0,0 0 0 0 0,0 0 0 0 0,-1 0 0 0 0,0 0 1 0 0,1 0-1 0 0,-1 1 0 0 0,0 0 0 0 0,0 0 0 0 0,0 0 0 0 0,-1 0 0 0 0,1 0 1 0 0,0 1-1 0 0,-1 0 0 0 0,1 0 0 0 0,-1 0 0 0 0,1 1 0 0 0,-1-1 1 0 0,1 1-1 0 0,-1 0 0 0 0,1 0 0 0 0,-1 1 0 0 0,1-1 0 0 0,-1 1 1 0 0,1 0-1 0 0,-1 0 0 0 0,1 1 0 0 0,0-1 0 0 0,-1 1 0 0 0,1 0 1 0 0,0 0-1 0 0,-2 2 17 0 0,-8 6-195 0 0,1 1 1 0 0,1 1-1 0 0,0 0 0 0 0,1 1 1 0 0,0 0-1 0 0,1 0 1 0 0,1 1-1 0 0,0 0 1 0 0,1 1-1 0 0,0 0 1 0 0,1 1-1 0 0,1-1 0 0 0,0 1 1 0 0,1 0-1 0 0,1 1 1 0 0,1-1-1 0 0,-2 14 195 0 0,3-25-93 0 0,0 1-1 0 0,-1 0 0 0 0,2-1 1 0 0,-1 1-1 0 0,1 0 1 0 0,0 0-1 0 0,0 0 0 0 0,1 0 1 0 0,-1 0-1 0 0,2 0 0 0 0,-1 1 1 0 0,0-1-1 0 0,1 0 1 0 0,0 0-1 0 0,1 0 0 0 0,-1-1 1 0 0,1 1-1 0 0,0 0 0 0 0,1 0 1 0 0,-1-1-1 0 0,1 0 1 0 0,0 1-1 0 0,1-1 0 0 0,-1 0 1 0 0,1 0-1 0 0,0-1 1 0 0,0 1-1 0 0,0-1 0 0 0,1 0 1 0 0,0 0-1 0 0,-1-1 0 0 0,1 1 1 0 0,1-1-1 0 0,-1 0 1 0 0,3 1 93 0 0,6-2-45 0 0,-1 0 0 0 0,1-1-1 0 0,-1-1 1 0 0,0 0 0 0 0,1-1 0 0 0,-1 0 0 0 0,1-1 0 0 0,-1-1 0 0 0,0 0 0 0 0,0 0 0 0 0,0-2 0 0 0,-1 1 0 0 0,0-2 0 0 0,1 0 0 0 0,-2 0 0 0 0,1-1 0 0 0,-1 0 0 0 0,0-1 0 0 0,0-1 0 0 0,1-2 45 0 0,94-92-3199 0 0,-19-5-3632 0 0,-59 72 3836 0 0,-7 11 1748 0 0</inkml:trace>
  <inkml:trace contextRef="#ctx0" brushRef="#br0" timeOffset="1369.939">2474 1607 2369 0 0,'0'0'2435'0'0,"0"0"-298"0"0,0 0-44 0 0,0 0-97 0 0,0 0-258 0 0,0 0-379 0 0,0 0-373 0 0,0 0-237 0 0,-30 24-171 0 0,-95 77-134 0 0,76-45 65 0 0,48-47-446 0 0,1-7-61 0 0,0-1 0 0 0,0 0 0 0 0,0 0 1 0 0,0 1-1 0 0,0-1 0 0 0,0 0 0 0 0,1 1 0 0 0,-1-1 0 0 0,0 0 1 0 0,1 0-1 0 0,-1 0 0 0 0,1 1 0 0 0,0-1 0 0 0,-1 0 1 0 0,1 0-1 0 0,0 0 0 0 0,-1 0 0 0 0,1 0 0 0 0,0 0 1 0 0,0 0-1 0 0,0 0 0 0 0,0-1 0 0 0,0 1 0 0 0,0 0 1 0 0,0 0-1 0 0,0-1 0 0 0,1 1 0 0 0,-1-1 0 0 0,0 1 0 0 0,0-1 1 0 0,0 1-1 0 0,1-1 0 0 0,-1 0 0 0 0,0 0 0 0 0,0 1 1 0 0,1-1-1 0 0,-1 0 0 0 0,0 0 0 0 0,1 0 0 0 0,-1-1 1 0 0,1 1-3 0 0,58-3 367 0 0,25-16 91 0 0,-70 14-345 0 0,1 0 0 0 0,0 2 0 0 0,0 0 0 0 0,1 0 0 0 0,-1 2 0 0 0,0 0 0 0 0,1 0 0 0 0,-1 2 0 0 0,9 1-113 0 0,-22 0 53 0 0,1 0 0 0 0,-1 0-1 0 0,0 1 1 0 0,0-1 0 0 0,-1 1 0 0 0,1-1-1 0 0,0 1 1 0 0,-1 0 0 0 0,0 0 0 0 0,0 0 0 0 0,0 0-1 0 0,0 1 1 0 0,0-1 0 0 0,0 0 0 0 0,-1 1-1 0 0,0-1 1 0 0,1 1 0 0 0,-2 0 0 0 0,1-1-1 0 0,0 1 1 0 0,-1 0 0 0 0,1 0 0 0 0,-1-1-1 0 0,0 1 1 0 0,0 0 0 0 0,-1 0 0 0 0,1 0 0 0 0,-1-1-1 0 0,0 1 1 0 0,0 0 0 0 0,0-1 0 0 0,0 1-1 0 0,-1-1 1 0 0,1 1 0 0 0,-1-1 0 0 0,0 0-1 0 0,0 1 1 0 0,0-1 0 0 0,-2 1-53 0 0,-9 16-159 0 0,-2 0 1 0 0,0-1-1 0 0,-2-1 0 0 0,0 0 0 0 0,-1-1 1 0 0,0-1-1 0 0,-10 6 159 0 0,-7-2-3563 0 0,10-11-5159 0 0,15-8 672 0 0</inkml:trace>
  <inkml:trace contextRef="#ctx0" brushRef="#br0" timeOffset="2249.348">3225 1713 6585 0 0,'0'0'2070'0'0,"0"0"-203"0"0,0 0-41 0 0,0 0-3 0 0,0 0-211 0 0,0 0-310 0 0,0 0-215 0 0,0 0-172 0 0,0 0-96 0 0,0 0-71 0 0,0 0-91 0 0,0 0-115 0 0,4-34-100 0 0,13-108-81 0 0,22-54 549 0 0,-16 58-427 0 0,-23 137-407 0 0,0 1-5 0 0,0 0-23 0 0,0 0-77 0 0,0 0-61 0 0,-2 7-349 0 0,-2 8 352 0 0,0 1-1 0 0,2-1 0 0 0,0 0 0 0 0,0 1 0 0 0,1-1 0 0 0,1 1 0 0 0,1-1 0 0 0,0 1 0 0 0,1-1 1 0 0,1 5 87 0 0,-2-15 12 0 0,1 1 0 0 0,-1-1 0 0 0,1 1 0 0 0,1-1 0 0 0,-1 1 0 0 0,1-1 0 0 0,0 0 0 0 0,0 0 0 0 0,0 0 0 0 0,0 0 0 0 0,1-1 1 0 0,0 0-1 0 0,0 1 0 0 0,0-1 0 0 0,1-1 0 0 0,-1 1 0 0 0,1-1 0 0 0,0 1 0 0 0,0-1 0 0 0,0-1 0 0 0,1 1 0 0 0,-1-1 1 0 0,0 0-1 0 0,1 0 0 0 0,0 0 0 0 0,-1-1 0 0 0,1 0 0 0 0,0 0 0 0 0,0-1 0 0 0,-1 1 0 0 0,1-1 0 0 0,5-1-12 0 0,-3-2 129 0 0,-1-1 0 0 0,0 0 0 0 0,-1-1 0 0 0,1 0 0 0 0,-1 0 1 0 0,0 0-1 0 0,0-1 0 0 0,0 1 0 0 0,-1-1 0 0 0,0-1 0 0 0,0 1 0 0 0,0-1 0 0 0,-1 0 0 0 0,3-6-129 0 0,-4 8 55 0 0,21-37 244 0 0,-3-2 0 0 0,-1-1 0 0 0,-2 0-1 0 0,3-14-298 0 0,-4 9 49 0 0,24-108-46 0 0,-29 88-3759 0 0,-12 69 4139 0 0,1-1-2384 0 0,2 1-9329 0 0,-3 1 1731 0 0</inkml:trace>
  <inkml:trace contextRef="#ctx0" brushRef="#br0" timeOffset="2549.077">3978 999 8138 0 0,'0'0'2498'0'0,"0"0"-1294"0"0,0 0-523 0 0,0 0-101 0 0,0 0-90 0 0,0 0-138 0 0,0 0-81 0 0,0 0-41 0 0,0 0-44 0 0,0 0-64 0 0,0 0-27 0 0,-5 33-23 0 0,-15 103-14 0 0,18-133-49 0 0,1 0 1 0 0,0 0-1 0 0,0 0 1 0 0,0 0 0 0 0,0 0-1 0 0,1 0 1 0 0,-1 0-1 0 0,1 0 1 0 0,0 0 0 0 0,0 0-1 0 0,0 0 1 0 0,0 0-1 0 0,0 0 1 0 0,1 0 0 0 0,-1 0-1 0 0,1 0 1 0 0,0 0 0 0 0,0 0-1 0 0,0 0 1 0 0,0-1-1 0 0,1 1 1 0 0,-1 0 0 0 0,1-1-1 0 0,-1 1 1 0 0,1-1-1 0 0,0 1 1 0 0,0-1 0 0 0,0 0-1 0 0,1 1-9 0 0,6 4 90 0 0,-7-5 34 0 0,0 0 1 0 0,0 0 0 0 0,1 0 0 0 0,-1 0 0 0 0,0-1-1 0 0,1 1 1 0 0,0-1 0 0 0,-1 0 0 0 0,1 0 0 0 0,0 0-1 0 0,0 0 1 0 0,-1 0 0 0 0,1 0 0 0 0,0-1-1 0 0,0 0 1 0 0,0 1 0 0 0,0-1 0 0 0,0 0 0 0 0,0 0-1 0 0,0-1 1 0 0,-1 1 0 0 0,1-1 0 0 0,0 1 0 0 0,0-1-1 0 0,0 0 1 0 0,-1 0 0 0 0,1 0 0 0 0,0 0 0 0 0,-1-1-1 0 0,1 1 1 0 0,-1-1 0 0 0,1 1 0 0 0,-1-1 0 0 0,0 0-1 0 0,2-2-124 0 0,2-1 264 0 0,-1 0-1 0 0,0-1 0 0 0,-1 1 0 0 0,1-1 1 0 0,-1 0-1 0 0,0 0 0 0 0,-1-1 1 0 0,0 1-1 0 0,0-1 0 0 0,0 0 0 0 0,0 0 1 0 0,-1 0-1 0 0,-1 0 0 0 0,1-1-263 0 0,0-1 6 0 0,0 0-1 0 0,-1 0 1 0 0,-1-1 0 0 0,1 1-1 0 0,-1 0 1 0 0,-1 0-1 0 0,0 0 1 0 0,0 0-1 0 0,-1 0 1 0 0,0 0 0 0 0,0 0-1 0 0,-1 1 1 0 0,-1-1-1 0 0,1 1 1 0 0,-1-1-1 0 0,0 1 1 0 0,-1 0 0 0 0,0 1-1 0 0,-1-1 1 0 0,1 1-1 0 0,-1 0 1 0 0,0 1-1 0 0,-1-1 1 0 0,0 1 0 0 0,0 0-1 0 0,0 1 1 0 0,-1 0-1 0 0,0 0 1 0 0,1 0-1 0 0,-2 1 1 0 0,1 0 0 0 0,0 1-1 0 0,-1 0 1 0 0,-1 0-6 0 0,-66-5-3043 0 0,28 15-4641 0 0,32-3-3409 0 0</inkml:trace>
  <inkml:trace contextRef="#ctx0" brushRef="#br0" timeOffset="2836.936">4323 373 5753 0 0,'0'0'3964'0'0,"0"0"-1662"0"0,0 0-582 0 0,0 0-166 0 0,0 0-350 0 0,0 0-432 0 0,0 0-248 0 0,0 0-72 0 0,0 0 43 0 0,0 0 80 0 0,0 0 40 0 0,0 0-17 0 0,-3 28-70 0 0,-5 88-113 0 0,7-100-376 0 0,1-1-1 0 0,1 0 0 0 0,0 1 0 0 0,1-1 1 0 0,1 0-1 0 0,0 0 0 0 0,1 0 1 0 0,1 0-1 0 0,0-1 0 0 0,1 0 1 0 0,0 0-1 0 0,1 0 0 0 0,1-1 0 0 0,0 0 1 0 0,1 0-1 0 0,6 6-38 0 0,-6-5-15 0 0,99 113-1578 0 0,-56-70-5832 0 0,-46-42-1642 0 0,-6-8 5083 0 0</inkml:trace>
  <inkml:trace contextRef="#ctx0" brushRef="#br0" timeOffset="3084.172">4173 800 4929 0 0,'0'0'3801'0'0,"0"0"-1881"0"0,0 0-103 0 0,0 0-81 0 0,0 0-304 0 0,0 0-431 0 0,0 0-241 0 0,199-165-112 0 0,-162 142-80 0 0,2 5-56 0 0,-1-4-88 0 0,10-4-112 0 0,-4 4-112 0 0,4 0-136 0 0,-2 0-408 0 0,-1 3-1000 0 0,-14 5-2377 0 0,-9 6-8601 0 0</inkml:trace>
  <inkml:trace contextRef="#ctx0" brushRef="#br0" timeOffset="3786.063">2577 2711 3089 0 0,'0'0'1128'0'0,"0"0"-153"0"0,0 0 318 0 0,0 0 470 0 0,0 0 198 0 0,0 0-109 0 0,0 0-358 0 0,0 0-362 0 0,0 0-246 0 0,0 0-214 0 0,0 0-157 0 0,0 0-157 0 0,-11 1-115 0 0,2-1-191 0 0,5-1-36 0 0,1 1 0 0 0,-1 0 0 0 0,1 1 0 0 0,-1-1 0 0 0,1 0 0 0 0,-1 1 0 0 0,1 0 0 0 0,0 0 0 0 0,-1 0 0 0 0,1 0 0 0 0,0 0 0 0 0,0 1 0 0 0,0-1 0 0 0,0 1 0 0 0,0 0 0 0 0,0 0 0 0 0,0 0 0 0 0,0 0 0 0 0,1 1 0 0 0,-1-1-16 0 0,-33 36 287 0 0,21-24-211 0 0,1 1-1 0 0,0 0 1 0 0,1 1 0 0 0,1 0-1 0 0,0 1 1 0 0,1 0 0 0 0,1 1-1 0 0,-7 16-75 0 0,17-33-8 0 0,-1 1-1 0 0,1-1 1 0 0,-1 1-1 0 0,1-1 1 0 0,0 1-1 0 0,0-1 1 0 0,0 1-1 0 0,0 0 1 0 0,0-1-1 0 0,0 1 1 0 0,0-1-1 0 0,0 1 1 0 0,0 0-1 0 0,1-1 1 0 0,-1 1-1 0 0,1-1 1 0 0,-1 1-1 0 0,1-1 1 0 0,0 0-1 0 0,-1 1 1 0 0,1-1-1 0 0,0 1 1 0 0,0-1-1 0 0,0 0 1 0 0,0 0-1 0 0,0 0 1 0 0,0 0-1 0 0,1 1 1 0 0,-1-1-1 0 0,0-1 1 0 0,0 1-1 0 0,1 0 0 0 0,-1 0 1 0 0,1 0-1 0 0,-1-1 1 0 0,1 1-1 0 0,-1-1 1 0 0,1 1-1 0 0,-1-1 1 0 0,1 0-1 0 0,-1 1 1 0 0,1-1-1 0 0,0 0 9 0 0,79 5 193 0 0,-66-5-136 0 0,16-1 55 0 0,-21 0-70 0 0,0 0 0 0 0,0 1 0 0 0,0 0 0 0 0,0 1 0 0 0,0 0 0 0 0,0 0 0 0 0,0 1 0 0 0,0 0 0 0 0,0 1 0 0 0,-1 0 0 0 0,1 1 0 0 0,7 4-42 0 0,-14-4 57 0 0,-1 0 1 0 0,0 0-1 0 0,0 0 0 0 0,0 0 0 0 0,-1 1 0 0 0,1-1 0 0 0,-1 0 0 0 0,0 1 0 0 0,0-1 0 0 0,-1 1 0 0 0,1 0 0 0 0,-1-1 0 0 0,0 1 0 0 0,0-1 0 0 0,-1 1 0 0 0,1-1 0 0 0,-1 1 0 0 0,0-1 0 0 0,0 1 0 0 0,-1-1 0 0 0,1 1 1 0 0,-1-1-1 0 0,0 0 0 0 0,0 0 0 0 0,-1 0 0 0 0,1 0 0 0 0,-2 1-57 0 0,-105 137-674 0 0,21-65-7948 0 0,73-68 3331 0 0,3-2-788 0 0</inkml:trace>
  <inkml:trace contextRef="#ctx0" brushRef="#br0" timeOffset="4207.748">2657 3131 0 0 0,'0'0'1930'0'0,"0"0"517"0"0,0 0 231 0 0,0 0-95 0 0,0 0-276 0 0,0 0-313 0 0,34-15-364 0 0,107-49-358 0 0,-70 11 83 0 0,-61 40-1076 0 0,2 0-105 0 0,-1-1 0 0 0,0-1 1 0 0,-1 0-1 0 0,-1 0 0 0 0,0 0 1 0 0,-1-2-1 0 0,0 1 0 0 0,-2-1 1 0 0,0 1-1 0 0,-1-2 0 0 0,0 1 1 0 0,-2-1-1 0 0,0 1 0 0 0,-1-1 1 0 0,-1 0-1 0 0,0 0 0 0 0,-1 0 1 0 0,-2-2-175 0 0,1 17-9 0 0,-1 0 0 0 0,0 0-1 0 0,1 0 1 0 0,-1 0 0 0 0,-1 1 0 0 0,1-1 0 0 0,0 1 0 0 0,-1-1 0 0 0,1 1 0 0 0,-1 0 0 0 0,0 0 0 0 0,0 0 0 0 0,1 0 0 0 0,-1 0 0 0 0,-1 1 0 0 0,1-1 0 0 0,0 1 0 0 0,0 0 0 0 0,0 0-1 0 0,-1 0 1 0 0,1 0 0 0 0,-1 1 0 0 0,1 0 0 0 0,0-1 0 0 0,-1 1 0 0 0,1 0 0 0 0,-1 0 0 0 0,1 1 0 0 0,-1-1 0 0 0,1 1 0 0 0,0 0 0 0 0,-1 0 0 0 0,1 0 0 0 0,0 0 0 0 0,0 0 0 0 0,0 1 0 0 0,0 0-1 0 0,0-1 1 0 0,0 1 0 0 0,0 0 0 0 0,0 0 0 0 0,1 1 0 0 0,-2 1 9 0 0,-9 8-311 0 0,0 1 1 0 0,1 0-1 0 0,1 1 0 0 0,1 0 0 0 0,0 1 0 0 0,0 0 1 0 0,2 1-1 0 0,0 0 0 0 0,1 0 0 0 0,0 1 0 0 0,1 0 1 0 0,1 0-1 0 0,1 0 0 0 0,0 1 0 0 0,2-1 0 0 0,0 1 1 0 0,0 0-1 0 0,2-1 0 0 0,0 1 0 0 0,2 7 311 0 0,-1-21-97 0 0,-1-1-1 0 0,1 0 1 0 0,0 1-1 0 0,1-1 1 0 0,-1 0-1 0 0,0 0 1 0 0,1 0-1 0 0,0 0 1 0 0,0 0-1 0 0,0-1 1 0 0,0 1-1 0 0,0 0 1 0 0,1-1-1 0 0,-1 1 1 0 0,1-1-1 0 0,-1 0 1 0 0,1 0-1 0 0,0 0 1 0 0,0 0-1 0 0,0-1 1 0 0,0 1-1 0 0,0-1 1 0 0,0 1-1 0 0,0-1 1 0 0,1 0-1 0 0,-1-1 1 0 0,0 1-1 0 0,1 0 1 0 0,0-1 97 0 0,99-8-1076 0 0,-3-45-1741 0 0,-13-19-5083 0 0,-72 57 7513 0 0</inkml:trace>
  <inkml:trace contextRef="#ctx0" brushRef="#br0" timeOffset="4514.531">3157 2888 0 0 0,'0'0'488'0'0,"0"0"654"0"0,0 0 507 0 0,0 0 314 0 0,0 0 117 0 0,0 0-24 0 0,0 0-64 0 0,0 0-142 0 0,0 0-224 0 0,0 0-266 0 0,0 0-256 0 0,0 0-175 0 0,34-19-104 0 0,104-62-102 0 0,-133 79-661 0 0,-1-1-1 0 0,0 1 1 0 0,1-1 0 0 0,-1 0-1 0 0,0 0 1 0 0,0 0 0 0 0,-1 0 0 0 0,1-1-1 0 0,-1 1 1 0 0,1-1 0 0 0,-1 0-1 0 0,0 0 1 0 0,-1 0 0 0 0,1 0 0 0 0,-1-1-1 0 0,2-3-61 0 0,2-7 217 0 0,5-5-63 0 0,-2-1 0 0 0,0 0 0 0 0,-2 0 0 0 0,0-1 0 0 0,-1 0 0 0 0,-1 0 0 0 0,-1 0 0 0 0,-2-1 0 0 0,0 1 0 0 0,-1-8-154 0 0,-1 27-22 0 0,0 0 0 0 0,-1 0 0 0 0,1 0-1 0 0,-1-1 1 0 0,0 1 0 0 0,1 0-1 0 0,-1 1 1 0 0,-1-1 0 0 0,1 0 0 0 0,0 0-1 0 0,-1 0 1 0 0,0 1 0 0 0,1-1-1 0 0,-1 1 1 0 0,0-1 0 0 0,0 1-1 0 0,-1 0 1 0 0,1 0 0 0 0,0-1 0 0 0,-1 2-1 0 0,1-1 1 0 0,-1 0 0 0 0,0 0-1 0 0,1 1 1 0 0,-1 0 0 0 0,0-1 0 0 0,0 1-1 0 0,0 0 1 0 0,0 1 0 0 0,0-1-1 0 0,0 0 1 0 0,0 1 0 0 0,0 0-1 0 0,0-1 1 0 0,-1 1 0 0 0,1 1 0 0 0,0-1-1 0 0,0 0 1 0 0,0 1 0 0 0,0-1-1 0 0,0 1 1 0 0,0 0 0 0 0,0 0 0 0 0,0 0-1 0 0,0 1 1 0 0,0-1 0 0 0,1 1-1 0 0,-1-1 1 0 0,1 1 0 0 0,-1 0-1 0 0,1 0 1 0 0,-1 0 0 0 0,0 2 22 0 0,-8 6-221 0 0,1 0 1 0 0,0 0 0 0 0,1 2-1 0 0,0-1 1 0 0,0 1 0 0 0,2 0-1 0 0,-1 1 1 0 0,2-1-1 0 0,-1 2 1 0 0,2-1 0 0 0,0 1-1 0 0,1-1 1 0 0,0 1-1 0 0,1 1 1 0 0,0-1 0 0 0,1 0-1 0 0,1 1 1 0 0,0-1-1 0 0,1 1 1 0 0,1-1 0 0 0,0 1-1 0 0,1-1 1 0 0,1 5 220 0 0,-1-14-56 0 0,-1 0 0 0 0,0 0 0 0 0,1 0 0 0 0,0 0 0 0 0,0 0 0 0 0,1-1 0 0 0,-1 1 0 0 0,1-1 0 0 0,0 1 1 0 0,0-1-1 0 0,0 0 0 0 0,1 0 0 0 0,0-1 0 0 0,-1 1 0 0 0,1-1 0 0 0,1 1 0 0 0,-1-1 0 0 0,0 0 0 0 0,1-1 0 0 0,-1 1 0 0 0,1-1 0 0 0,0 0 0 0 0,0 0 1 0 0,0-1-1 0 0,0 1 0 0 0,0-1 0 0 0,0 0 0 0 0,0 0 0 0 0,2-1 56 0 0,5 2-112 0 0,1-2 0 0 0,0 1 0 0 0,-1-2-1 0 0,1 0 1 0 0,0 0 0 0 0,-1-1 0 0 0,1 0 0 0 0,-1-2 0 0 0,0 1 0 0 0,0-1 0 0 0,8-5 112 0 0,48-34-1929 0 0,-28 8-2247 0 0,-22 18 560 0 0,-4 6-89 0 0</inkml:trace>
  <inkml:trace contextRef="#ctx0" brushRef="#br0" timeOffset="5273.616">3754 2693 3753 0 0,'0'0'3311'0'0,"0"0"-852"0"0,0 0-263 0 0,0 0-43 0 0,0 0-234 0 0,0 0-366 0 0,0 0-316 0 0,0 0-236 0 0,0 0-189 0 0,0 0-163 0 0,0 0-143 0 0,-5-35-106 0 0,-16-107-87 0 0,16 50 181 0 0,6 67-432 0 0,1 0 1 0 0,2 0 0 0 0,0 0-1 0 0,2 0 1 0 0,0 0 0 0 0,2 1-1 0 0,1 0 1 0 0,10-20-63 0 0,6 14-89 0 0,-17 63-439 0 0,-7-11 522 0 0,-2-17 1 0 0,1 1-1 0 0,0-1 0 0 0,0 0 1 0 0,1 0-1 0 0,-1 0 0 0 0,1 0 1 0 0,0 0-1 0 0,0 0 0 0 0,1 0 1 0 0,-1 0-1 0 0,1 0 0 0 0,0 0 1 0 0,0-1-1 0 0,1 1 0 0 0,0-1 1 0 0,-1 0-1 0 0,2 0 0 0 0,-1 0 0 0 0,0 0 1 0 0,3 3 5 0 0,-3-8 21 0 0,0 1 1 0 0,0 0 0 0 0,-1-1-1 0 0,1 1 1 0 0,0-1 0 0 0,-1 0-1 0 0,1 0 1 0 0,0 0 0 0 0,-1 0-1 0 0,1 0 1 0 0,-1 0-1 0 0,0-1 1 0 0,1 0 0 0 0,-1 1-1 0 0,0-1 1 0 0,0 0 0 0 0,0 0-1 0 0,0 0 1 0 0,0 0 0 0 0,-1 0-1 0 0,1 0 1 0 0,0-1-1 0 0,-1 1 1 0 0,0-1 0 0 0,0 1-1 0 0,1-1 1 0 0,-1 1 0 0 0,-1-1-1 0 0,1 0 1 0 0,0-1-22 0 0,2-2 34 0 0,114-210 647 0 0,-98 185-633 0 0,1 1-1 0 0,1 1 1 0 0,2 1-1 0 0,0 1 0 0 0,4-1-47 0 0,-27 27 3 0 0,1 0-1 0 0,0 0 1 0 0,0 0-1 0 0,0 0 1 0 0,0 0-1 0 0,0 0 1 0 0,0 0-1 0 0,0 0 0 0 0,0 0 1 0 0,0 1-1 0 0,1-1 1 0 0,-1 0-1 0 0,0 1 1 0 0,0-1-1 0 0,1 1 1 0 0,-1-1-1 0 0,0 1 1 0 0,1 0-1 0 0,-1 0 0 0 0,0-1 1 0 0,1 1-1 0 0,-1 0 1 0 0,1 0-1 0 0,-1 0 1 0 0,0 1-1 0 0,1-1 1 0 0,-1 0-1 0 0,0 0 0 0 0,1 1 1 0 0,-1-1-1 0 0,0 1 1 0 0,1-1-1 0 0,-1 1 1 0 0,0-1-1 0 0,0 1 1 0 0,0 0-1 0 0,0 0 0 0 0,1-1 1 0 0,-1 1-1 0 0,0 0 1 0 0,0 0-1 0 0,0 0 1 0 0,-1 0-1 0 0,1 0 1 0 0,0 1-1 0 0,0-1 0 0 0,-1 0 1 0 0,2 1-3 0 0,15 54 77 0 0,-17-49-155 0 0,1 0 1 0 0,0 1-1 0 0,0-1 1 0 0,1-1 0 0 0,0 1-1 0 0,0 0 1 0 0,1 0-1 0 0,0-1 1 0 0,0 1-1 0 0,0-1 1 0 0,1 0 0 0 0,0 0-1 0 0,0 0 1 0 0,0-1-1 0 0,1 1 1 0 0,0-1-1 0 0,0 0 1 0 0,0 0-1 0 0,1-1 1 0 0,-1 0 0 0 0,1 0-1 0 0,0 0 1 0 0,0 0-1 0 0,1-1 1 0 0,-1 0-1 0 0,5 1 78 0 0,13-7-3608 0 0,-10-4-2342 0 0,-6 3-5147 0 0</inkml:trace>
  <inkml:trace contextRef="#ctx0" brushRef="#br0" timeOffset="5822.746">4969 1157 8250 0 0,'0'0'3811'0'0,"0"0"-1838"0"0,0 0-705 0 0,0 0-199 0 0,0 0-142 0 0,0 0-90 0 0,0 0-13 0 0,0 0-25 0 0,0 0-53 0 0,0 0-105 0 0,0 0-115 0 0,0 0-92 0 0,0 0-96 0 0,8 33-33 0 0,28 105-47 0 0,3-45 126 0 0,-18-50-396 0 0,2-2 0 0 0,2 0-1 0 0,1-2 1 0 0,27 29 12 0 0,-25-27-1332 0 0,-25-32-3086 0 0,-2 1-4159 0 0,-1-10-437 0 0</inkml:trace>
  <inkml:trace contextRef="#ctx0" brushRef="#br0" timeOffset="6067.536">4807 1595 14107 0 0,'0'0'501'0'0,"0"0"-95"0"0,0 0 151 0 0,0 0 106 0 0,0 0-7 0 0,0 0-88 0 0,35-28-101 0 0,115-93-93 0 0,-30 39 92 0 0,67-32-1869 0 0,-124 78-2955 0 0,0 1-4805 0 0,-46 24 5322 0 0</inkml:trace>
  <inkml:trace contextRef="#ctx0" brushRef="#br0" timeOffset="6222.853">5446 1172 4297 0 0,'0'0'1798'0'0,"0"0"-330"0"0,0 0-229 0 0,0 0-216 0 0,0 0-298 0 0,0 0-215 0 0,0 0-97 0 0,0 0-15 0 0,0 0 27 0 0,4 33 90 0 0,19 101 181 0 0,-23-132-652 0 0,0-1 0 0 0,0 1 0 0 0,0 0 0 0 0,0 0 0 0 0,0-1 0 0 0,1 1 0 0 0,-1 0 0 0 0,0-1 0 0 0,1 1 0 0 0,-1 0 0 0 0,1-1 0 0 0,-1 1 0 0 0,1-1 0 0 0,0 1 0 0 0,0-1 0 0 0,0 1 0 0 0,0-1 0 0 0,0 1 0 0 0,0-1 0 0 0,0 0 0 0 0,0 0 0 0 0,1 1 0 0 0,-1-1 0 0 0,0 0 0 0 0,1 0 0 0 0,-1 0 0 0 0,1 0 0 0 0,-1-1 0 0 0,1 1 0 0 0,0 0 0 0 0,-1-1 0 0 0,1 1 0 0 0,-1-1 0 0 0,1 1 0 0 0,0-1 0 0 0,0 0 0 0 0,-1 0 0 0 0,1 0 0 0 0,0 0-44 0 0,4 0 354 0 0,0 2-96 0 0,0-1 0 0 0,-1-1 1 0 0,1 1-1 0 0,0-1 1 0 0,0 0-1 0 0,-1 0 0 0 0,1-1 1 0 0,0 0-1 0 0,-1 0 1 0 0,1 0-1 0 0,0-1 0 0 0,-1 1 1 0 0,0-2-1 0 0,1 1 1 0 0,-1 0-1 0 0,0-1 0 0 0,0 0 1 0 0,0 0-1 0 0,-1 0 1 0 0,1-1-1 0 0,-1 0 0 0 0,0 1 1 0 0,0-2-1 0 0,0 1 1 0 0,0 0-1 0 0,-1-1 0 0 0,1 0 1 0 0,-1 1-1 0 0,0-1 1 0 0,-1-1-1 0 0,1 1 0 0 0,-1 0 1 0 0,0-1-259 0 0,1-2 117 0 0,-1-1 1 0 0,0 0 0 0 0,0 0-1 0 0,-1 0 1 0 0,0 0 0 0 0,0-1-1 0 0,-1 1 1 0 0,0 0-1 0 0,-1 0 1 0 0,0 0 0 0 0,-1 0-1 0 0,1 0 1 0 0,-2 0-1 0 0,1 0 1 0 0,-1 0 0 0 0,-1 1-1 0 0,1-1 1 0 0,-2 1 0 0 0,1 0-1 0 0,-1 0 1 0 0,0 1-1 0 0,-3-4-117 0 0,-47-31-3596 0 0,-16 26-6480 0 0,55 16-1679 0 0</inkml:trace>
  <inkml:trace contextRef="#ctx0" brushRef="#br0" timeOffset="35295.759">4139 3105 80 0 0,'0'0'597'0'0,"0"0"-154"0"0,0 0 40 0 0,0 0 112 0 0,0 0 118 0 0,0 0 59 0 0,0 0-94 0 0,0 0-135 0 0,0 0-123 0 0,0 0-151 0 0,0 0-97 0 0,3 26-44 0 0,13 84-53 0 0,3 34 88 0 0,-19 83 111 0 0,2-334 5154 0 0,-4 34-4421 0 0,17-187 811 0 0,-2 123-1079 0 0,-13 137-744 0 0,0-1 0 0 0,0 0 1 0 0,0 1-1 0 0,0-1 0 0 0,0 1 1 0 0,1-1-1 0 0,-1 1 1 0 0,0-1-1 0 0,0 1 0 0 0,0-1 1 0 0,0 1-1 0 0,1 0 0 0 0,-1-1 1 0 0,0 1-1 0 0,1-1 1 0 0,-1 1-1 0 0,0-1 0 0 0,1 1 1 0 0,-1 0-1 0 0,0-1 0 0 0,1 1 1 0 0,-1 0-1 0 0,1-1 0 0 0,-1 1 1 0 0,1 0-1 0 0,-1 0 1 0 0,1-1-1 0 0,-1 1 0 0 0,1 0 1 0 0,-1 0-1 0 0,1 0 0 0 0,-1 0 1 0 0,1 0-1 0 0,-1 0 1 0 0,1 0-1 0 0,-1 0 0 0 0,1 0 1 0 0,-1 0-1 0 0,1 0 0 0 0,-1 0 1 0 0,1 0-1 0 0,-1 0 0 0 0,1 0 1 0 0,-1 0-1 0 0,1 1 1 0 0,-1-1-1 0 0,1 0 0 0 0,-1 0 1 0 0,1 0-1 0 0,-1 1 0 0 0,1-1 1 0 0,-1 0-1 0 0,0 1 1 0 0,1-1-1 0 0,-1 1 0 0 0,0-1 1 0 0,1 0-1 0 0,-1 1 0 0 0,0-1 1 0 0,1 1-1 0 0,-1-1 0 0 0,0 1 1 0 0,0-1-1 0 0,0 1 1 0 0,1-1 4 0 0,24 30 217 0 0,89 153 153 0 0,-114-183-358 0 0,0-1-1 0 0,0 0 1 0 0,1 1-1 0 0,-1-1 0 0 0,0 0 1 0 0,1 1-1 0 0,-1-1 1 0 0,0 0-1 0 0,1 1 1 0 0,-1-1-1 0 0,1 1 0 0 0,-1-1 1 0 0,1 1-1 0 0,-1-1 1 0 0,1 1-1 0 0,-1-1 1 0 0,1 1-1 0 0,0 0 0 0 0,-1-1 1 0 0,1 1-1 0 0,-1 0 1 0 0,1-1-1 0 0,0 1 1 0 0,0 0-1 0 0,-1 0 0 0 0,1 0 1 0 0,0-1-1 0 0,-1 1 1 0 0,1 0-1 0 0,0 0 0 0 0,0 0 1 0 0,-1 0-1 0 0,1 0 1 0 0,0 1-1 0 0,-1-1 1 0 0,1 0-1 0 0,0 0 0 0 0,-1 0 1 0 0,1 1-1 0 0,0-1 1 0 0,-1 0-1 0 0,1 0 1 0 0,0 1-1 0 0,-1-1 0 0 0,1 1 1 0 0,-1-1-1 0 0,1 1 1 0 0,-1-1-1 0 0,1 1 1 0 0,-1-1-1 0 0,1 1 0 0 0,-1-1 1 0 0,1 1-12 0 0,16-107 545 0 0,4 1 1 0 0,26-71-546 0 0,-27 121 158 0 0,7 77-114 0 0,-25-19-38 0 0,63 144 481 0 0,-56-129-498 0 0,2-1 0 0 0,0 0 0 0 0,2 0 0 0 0,-1-1 0 0 0,2-1 0 0 0,0 0 0 0 0,1-1 0 0 0,4 3 11 0 0,-17-15-283 0 0,13 8-774 0 0,-7-6-6393 0 0,-6-4-1747 0 0</inkml:trace>
  <inkml:trace contextRef="#ctx0" brushRef="#br0" timeOffset="36262.636">5068 2619 0 0 0,'0'0'519'0'0,"0"0"617"0"0,0 0 339 0 0,0 0 60 0 0,0 0-108 0 0,0 0-137 0 0,0 0-162 0 0,0 0-159 0 0,0 0-122 0 0,0 0-113 0 0,-16 4-85 0 0,-53 17-47 0 0,13 24 511 0 0,46-31-907 0 0,0-2-171 0 0,0 0 1 0 0,1 1 0 0 0,0 0 0 0 0,1 0 0 0 0,0 1 0 0 0,1 0-1 0 0,1 0 1 0 0,0 1 0 0 0,1-1 0 0 0,0 1 0 0 0,2 1 0 0 0,-1-1-1 0 0,2 1 1 0 0,0-1 0 0 0,1 13-36 0 0,1-26 4 0 0,1 0 0 0 0,0 0 1 0 0,0 0-1 0 0,0 0 0 0 0,0 0 0 0 0,0 0 1 0 0,0 0-1 0 0,1-1 0 0 0,-1 1 0 0 0,0 0 0 0 0,1-1 1 0 0,-1 1-1 0 0,1-1 0 0 0,0 0 0 0 0,0 0 1 0 0,-1 1-1 0 0,1-1 0 0 0,0 0 0 0 0,0 0 0 0 0,0-1 1 0 0,0 1-1 0 0,0 0 0 0 0,0-1 0 0 0,0 1 0 0 0,0-1 1 0 0,0 0-1 0 0,0 1 0 0 0,1-1 0 0 0,-1 0 1 0 0,0 0-1 0 0,0-1 0 0 0,0 1 0 0 0,0 0 0 0 0,0-1 1 0 0,0 1-1 0 0,0-1 0 0 0,0 0 0 0 0,0 1 1 0 0,0-1-1 0 0,0 0 0 0 0,0 0 0 0 0,0 0 0 0 0,0-1-4 0 0,17-13 252 0 0,-1-1-1 0 0,-1 0 0 0 0,0-2 0 0 0,-1 0 0 0 0,-1-1 1 0 0,-1 0-1 0 0,0-1 0 0 0,9-20-251 0 0,48-64 123 0 0,-71 102-137 0 0,0 0 1 0 0,1 1 0 0 0,0-1-1 0 0,-1 1 1 0 0,1-1-1 0 0,0 0 1 0 0,0 1 0 0 0,0-1-1 0 0,0 1 1 0 0,0 0-1 0 0,0-1 1 0 0,0 1-1 0 0,0 0 1 0 0,0 0 0 0 0,1-1-1 0 0,-1 1 1 0 0,1 0-1 0 0,-1 1 1 0 0,1-1 0 0 0,-1 0-1 0 0,1 0 1 0 0,-1 0-1 0 0,1 1 1 0 0,0-1-1 0 0,-1 1 1 0 0,1 0 0 0 0,0-1-1 0 0,-1 1 1 0 0,1 0-1 0 0,0 0 1 0 0,0 0-1 0 0,-1 0 1 0 0,1 0 0 0 0,0 0-1 0 0,0 1 1 0 0,-1-1-1 0 0,1 0 1 0 0,0 1 0 0 0,-1 0-1 0 0,1-1 1 0 0,0 1-1 0 0,-1 0 1 0 0,1 0-1 0 0,-1 0 1 0 0,0 0 0 0 0,1 0-1 0 0,-1 0 1 0 0,0 0-1 0 0,1 1 14 0 0,18 41-310 0 0,-17-34 220 0 0,0-1 0 0 0,1 0 1 0 0,-1-1-1 0 0,1 1 1 0 0,1 0-1 0 0,0-1 0 0 0,0 0 1 0 0,0 0-1 0 0,1-1 0 0 0,6 7 90 0 0,-11-12 2 0 0,1 0-1 0 0,-1 0 0 0 0,1 0 1 0 0,-1 0-1 0 0,1 0 0 0 0,0 0 0 0 0,0 0 1 0 0,-1 0-1 0 0,1-1 0 0 0,0 1 1 0 0,0-1-1 0 0,0 1 0 0 0,0-1 0 0 0,0 0 1 0 0,-1 1-1 0 0,1-1 0 0 0,0 0 1 0 0,0 0-1 0 0,0-1 0 0 0,0 1 0 0 0,0 0 1 0 0,0-1-1 0 0,0 1 0 0 0,0-1 1 0 0,-1 1-1 0 0,1-1 0 0 0,0 0 0 0 0,0 0 1 0 0,-1 0-1 0 0,1 0 0 0 0,-1 0 0 0 0,1 0 1 0 0,-1 0-1 0 0,1-1 0 0 0,0 0-1 0 0,37-62 1523 0 0,-29 43-1301 0 0,14-29 414 0 0,-2 0-1 0 0,-3-2 1 0 0,-2 0-1 0 0,-2-3-635 0 0,1-7 242 0 0,-4-2-1 0 0,-2 0 1 0 0,-3 0 0 0 0,-2-1-1 0 0,-5-52-241 0 0,0 101-9 0 0,-1 0-1 0 0,-1 1 0 0 0,0-1 1 0 0,-1 1-1 0 0,-1 0 0 0 0,0 0 0 0 0,-1 0 1 0 0,-1 1-1 0 0,0-1 0 0 0,-1 1 1 0 0,-1 1-1 0 0,0-1 0 0 0,0 1 1 0 0,-2 1-1 0 0,-9-12 10 0 0,17 23-18 0 0,1 0 1 0 0,0-1-1 0 0,-1 1 1 0 0,1 0-1 0 0,-1 0 1 0 0,0 0-1 0 0,1 0 1 0 0,-1 0-1 0 0,0 1 1 0 0,0-1-1 0 0,0 0 1 0 0,1 1-1 0 0,-1 0 1 0 0,0-1-1 0 0,0 1 1 0 0,0 0-1 0 0,0 0 1 0 0,0 0-1 0 0,0 0 0 0 0,0 0 1 0 0,0 0-1 0 0,1 0 1 0 0,-1 1-1 0 0,0-1 1 0 0,0 1-1 0 0,0 0 1 0 0,0-1-1 0 0,1 1 1 0 0,-1 0-1 0 0,0 0 1 0 0,1 0-1 0 0,-1 0 1 0 0,1 0-1 0 0,-1 0 1 0 0,1 1-1 0 0,-1-1 1 0 0,1 0-1 0 0,0 1 1 0 0,0-1-1 0 0,0 1 1 0 0,0 0-1 0 0,0-1 0 0 0,0 1 1 0 0,0 0-1 0 0,0-1 1 0 0,0 1-1 0 0,1 0 1 0 0,-1 0-1 0 0,1 0 1 0 0,-1 2 17 0 0,-3 11-20 0 0,0 0-1 0 0,1 1 1 0 0,1 0 0 0 0,0 0 0 0 0,1-1-1 0 0,1 1 1 0 0,1 0 0 0 0,0 0 0 0 0,1 0 0 0 0,0 0-1 0 0,1-1 1 0 0,1 1 0 0 0,3 7 20 0 0,4 5-4 0 0,1 1-1 0 0,1-1 1 0 0,2-1-1 0 0,0 0 1 0 0,2-2-1 0 0,1 1 1 0 0,1-2-1 0 0,8 8 5 0 0,153 126 37 0 0,-142-121 11 0 0,-54-61-15590 0 0,13 23 12163 0 0</inkml:trace>
  <inkml:trace contextRef="#ctx0" brushRef="#br0" timeOffset="36948.712">5580 1721 0 0 0,'0'0'839'0'0,"2"-7"196"0"0,-1 2-796 0 0,7-25 1293 0 0,-3 6 2397 0 0,-3 23 4542 0 0,1 7-4210 0 0,16 55-3230 0 0,56 102 487 0 0,-38-94-1204 0 0,57 148-6 0 0,-27-44-804 0 0,-66-170 538 0 0,8 11-2048 0 0,-1-16-3426 0 0,-8-24-6243 0 0,0 22 7765 0 0</inkml:trace>
  <inkml:trace contextRef="#ctx0" brushRef="#br0" timeOffset="37197.501">5166 2324 8138 0 0,'0'0'1300'0'0,"0"0"-172"0"0,0 0 181 0 0,0 0 419 0 0,0 0 171 0 0,0 0-212 0 0,0 0-341 0 0,0 0-279 0 0,30-22-211 0 0,100-72-160 0 0,119-117 1292 0 0,-196 166-2234 0 0,85-71 847 0 0,-45 42-7723 0 0,-83 66 605 0 0,-3 4-3341 0 0</inkml:trace>
  <inkml:trace contextRef="#ctx0" brushRef="#br0" timeOffset="38262.982">5992 2085 168 0 0,'0'0'372'0'0,"0"0"-112"0"0,0 0 314 0 0,0 0 511 0 0,0 0 287 0 0,0 0 93 0 0,0 0-44 0 0,0 0-94 0 0,0 0-53 0 0,0 0-48 0 0,0 0 5 0 0,0 0-23 0 0,0 0-61 0 0,32-13-70 0 0,97-44-113 0 0,-70 16 284 0 0,-53 31-978 0 0,2-1-96 0 0,0 1 0 0 0,-1-1 0 0 0,0 0-1 0 0,-1-1 1 0 0,-1 0 0 0 0,0 0 0 0 0,0 0 0 0 0,-1 0-1 0 0,-1-1 1 0 0,0 0 0 0 0,-1 1 0 0 0,0-1 0 0 0,-1 0 0 0 0,0 0-1 0 0,-1-10-173 0 0,0 20-12 0 0,-1 1 0 0 0,1-1-1 0 0,0 1 1 0 0,-1 0-1 0 0,1 0 1 0 0,-1-1 0 0 0,0 1-1 0 0,0 0 1 0 0,0 0-1 0 0,0 0 1 0 0,0 0 0 0 0,0 0-1 0 0,-1 0 1 0 0,1 0-1 0 0,-1 0 1 0 0,1 0 0 0 0,-1 1-1 0 0,0-1 1 0 0,1 1-1 0 0,-1-1 1 0 0,0 1 0 0 0,0-1-1 0 0,0 1 1 0 0,0 0-1 0 0,0 0 1 0 0,-1 0 0 0 0,1 0-1 0 0,0 1 1 0 0,0-1 0 0 0,-1 1-1 0 0,1-1 1 0 0,0 1-1 0 0,-1 0 1 0 0,1 0 0 0 0,-1 0 12 0 0,-83 21-1844 0 0,76-14 1707 0 0,0 0 1 0 0,0 1 0 0 0,1 1-1 0 0,0 0 1 0 0,0 0 0 0 0,1 0-1 0 0,0 1 1 0 0,1 0 0 0 0,0 1-1 0 0,1 0 1 0 0,0 0 0 0 0,1 0-1 0 0,0 1 1 0 0,0 0 0 0 0,2-1-1 0 0,-1 2 1 0 0,1-1 0 0 0,1 0-1 0 0,0 1 1 0 0,1-1 0 0 0,1 1 0 0 0,0-1-1 0 0,1 12 137 0 0,1-17 45 0 0,0-1 0 0 0,0 0 0 0 0,1 0 0 0 0,0 0 0 0 0,0 0 0 0 0,1 0-1 0 0,0-1 1 0 0,0 1 0 0 0,0-1 0 0 0,0 0 0 0 0,1 0 0 0 0,0-1 0 0 0,0 1 0 0 0,0-1 0 0 0,0 0 0 0 0,1 0-1 0 0,0-1 1 0 0,-1 0 0 0 0,1 0 0 0 0,0 0 0 0 0,1-1 0 0 0,-1 0 0 0 0,0 0 0 0 0,1 0 0 0 0,-1-1 0 0 0,1 0-1 0 0,0 0 1 0 0,-1-1 0 0 0,1 0 0 0 0,0 0 0 0 0,-1 0 0 0 0,1-1 0 0 0,0 0 0 0 0,-1 0 0 0 0,1-1 0 0 0,-1 0-1 0 0,0 0 1 0 0,1 0 0 0 0,-1-1-45 0 0,19-13 343 0 0,-1-1-1 0 0,-1-1 1 0 0,-1 0-1 0 0,0-2 1 0 0,-1-1 0 0 0,-2 0-1 0 0,0-2 1 0 0,-1 0-1 0 0,-1-1 1 0 0,-2 0-1 0 0,0-2 1 0 0,-1 0 0 0 0,2-8-343 0 0,-11 24 41 0 0,16-27 18 0 0,-2-1 0 0 0,-1-1 1 0 0,-2 0-1 0 0,-2-2 0 0 0,-1 1 1 0 0,-2-2-1 0 0,-3 0 0 0 0,0 0 1 0 0,-3 0-1 0 0,-1-26-59 0 0,-4 58-61 0 0,0-1 0 0 0,-2 1 0 0 0,1 0 1 0 0,-1-1-1 0 0,0 1 0 0 0,-1 0 0 0 0,0 0 0 0 0,-1 0 1 0 0,0 1-1 0 0,-3-5 61 0 0,5 11-36 0 0,0-1-1 0 0,0 1 1 0 0,0 0 0 0 0,-1 0 0 0 0,1-1 0 0 0,-1 2 0 0 0,0-1 0 0 0,0 0-1 0 0,0 0 1 0 0,0 1 0 0 0,0 0 0 0 0,0-1 0 0 0,-1 1 0 0 0,1 1 0 0 0,-1-1-1 0 0,0 0 1 0 0,1 1 0 0 0,-1 0 0 0 0,0 0 0 0 0,0 0 0 0 0,0 0 0 0 0,0 0-1 0 0,0 1 1 0 0,0 0 0 0 0,0 0 0 0 0,0 0 0 0 0,0 0 0 0 0,-2 1 36 0 0,-3 3-45 0 0,0 1 1 0 0,1 0 0 0 0,-1 0 0 0 0,1 1 0 0 0,0 0-1 0 0,0 0 1 0 0,0 1 0 0 0,1 0 0 0 0,0 0-1 0 0,1 1 1 0 0,-1-1 0 0 0,1 2 0 0 0,1-1 0 0 0,0 1-1 0 0,0-1 1 0 0,1 1 0 0 0,0 1 0 0 0,0-1-1 0 0,-2 10 45 0 0,-20 105-98 0 0,26-121 96 0 0,1-1 0 0 0,-1 1 0 0 0,1-1 0 0 0,-1 0 0 0 0,1 1 0 0 0,0-1 0 0 0,0 0 0 0 0,0 1 0 0 0,0-1 0 0 0,0 0 0 0 0,1 0 1 0 0,-1 0-1 0 0,1 0 0 0 0,-1 0 0 0 0,1 0 0 0 0,0-1 0 0 0,0 1 0 0 0,0 0 0 0 0,0-1 0 0 0,0 1 0 0 0,0-1 0 0 0,0 0 0 0 0,0 0 0 0 0,0 0 0 0 0,1 0 0 0 0,-1 0 0 0 0,0 0 1 0 0,1-1-1 0 0,-1 1 0 0 0,1-1 0 0 0,-1 1 0 0 0,1-1 0 0 0,-1 0 0 0 0,1 0 0 0 0,1 0 2 0 0,91-12 394 0 0,156-112 568 0 0,-247 122-936 0 0,-1 1-1 0 0,0 0 1 0 0,1 0-1 0 0,-1 0 1 0 0,1 1-1 0 0,-1-1 1 0 0,1 1-1 0 0,-1 0 1 0 0,1 0 0 0 0,-1 0-1 0 0,1 0 1 0 0,-1 1-1 0 0,1-1 1 0 0,-1 1-1 0 0,1 0 1 0 0,-1 0-1 0 0,0 0 1 0 0,1 1 0 0 0,-1-1-1 0 0,0 1 1 0 0,0-1-1 0 0,0 1 1 0 0,0 0-1 0 0,0 0 1 0 0,1 2-26 0 0,19 72 335 0 0,-22-69-655 0 0,0 1 1 0 0,0-1 0 0 0,1 0 0 0 0,0 0 0 0 0,0 0 0 0 0,1 0 0 0 0,0 0-1 0 0,0-1 1 0 0,1 1 0 0 0,-1-1 0 0 0,2 0 0 0 0,-1 0 0 0 0,5 5 319 0 0,12-6-7480 0 0,-14-5 2761 0 0,0 0-358 0 0</inkml:trace>
  <inkml:trace contextRef="#ctx0" brushRef="#br0" timeOffset="39498.238">5571 3131 2577 0 0,'0'0'3499'0'0,"0"0"-1872"0"0,0 0-548 0 0,0 0 89 0 0,0 0 170 0 0,0 0 54 0 0,0 0-56 0 0,0 0-263 0 0,0 0-325 0 0,0 0-248 0 0,0 0-184 0 0,0 0-72 0 0,0 0-48 0 0,-4 2-1 0 0,2-1-167 0 0,1 0 0 0 0,0 0 0 0 0,0 0 0 0 0,0 0 1 0 0,0 0-1 0 0,0 1 0 0 0,0-1 0 0 0,0 0 0 0 0,0 1 0 0 0,0-1 1 0 0,0 1-1 0 0,1-1 0 0 0,-1 1 0 0 0,1 0 0 0 0,-1-1 0 0 0,1 1 1 0 0,0-1-1 0 0,-1 1 0 0 0,1 0 0 0 0,0-1 0 0 0,0 1 0 0 0,0 0 1 0 0,0-1-1 0 0,1 1 0 0 0,-1-1 0 0 0,0 1 0 0 0,1 0 1 0 0,-1-1-1 0 0,1 1 0 0 0,-1-1 0 0 0,1 1 0 0 0,0-1 0 0 0,0 1 1 0 0,-1-1-1 0 0,2 2-28 0 0,-1 0 35 0 0,2 12 34 0 0,1-1 0 0 0,0 0-1 0 0,1-1 1 0 0,1 1-1 0 0,0-1 1 0 0,1 0 0 0 0,0-1-1 0 0,1 1 1 0 0,0-1 0 0 0,1-1-1 0 0,0 1 1 0 0,1-2-1 0 0,8 8-68 0 0,-16-17 24 0 0,0 0 0 0 0,1 0-1 0 0,-1 1 1 0 0,0-2-1 0 0,1 1 1 0 0,-1 0 0 0 0,1 0-1 0 0,-1-1 1 0 0,1 1-1 0 0,-1-1 1 0 0,1 0-1 0 0,-1 0 1 0 0,1 0 0 0 0,-1 0-1 0 0,1 0 1 0 0,-1-1-1 0 0,1 1 1 0 0,-1-1 0 0 0,1 0-1 0 0,-1 1 1 0 0,0-1-1 0 0,1 0 1 0 0,-1 0-1 0 0,0-1 1 0 0,0 1 0 0 0,0 0-1 0 0,1-1 1 0 0,-1 1-1 0 0,-1-1 1 0 0,1 0 0 0 0,0 0-1 0 0,0 1 1 0 0,0-2-24 0 0,54-76 665 0 0,-48 65-618 0 0,88-176 248 0 0,-95 189-304 0 0,-1 0 1 0 0,0 0-1 0 0,1 0 0 0 0,-1 0 0 0 0,0 0 0 0 0,1 1 0 0 0,-1-1 1 0 0,1 0-1 0 0,0 0 0 0 0,-1 1 0 0 0,1-1 0 0 0,0 0 1 0 0,-1 1-1 0 0,1-1 0 0 0,0 0 0 0 0,-1 1 0 0 0,1-1 1 0 0,0 1-1 0 0,0-1 0 0 0,0 1 0 0 0,0 0 0 0 0,0-1 0 0 0,0 1 1 0 0,-1 0-1 0 0,1 0 0 0 0,0 0 0 0 0,0-1 0 0 0,0 1 1 0 0,0 0-1 0 0,0 0 0 0 0,0 0 0 0 0,0 0 0 0 0,0 1 0 0 0,0-1 1 0 0,0 0-1 0 0,0 0 0 0 0,0 0 0 0 0,-1 1 0 0 0,1-1 1 0 0,0 1-1 0 0,0-1 0 0 0,0 0 0 0 0,0 1 0 0 0,0 0 9 0 0,31 37-189 0 0,-20-21 205 0 0,-9-14-15 0 0,1 5-6 0 0,1-2 0 0 0,-1 1 0 0 0,1 0-1 0 0,1-1 1 0 0,-1 0 0 0 0,1 0 0 0 0,0-1 0 0 0,1 0-1 0 0,-1 0 1 0 0,1 0 0 0 0,0-1 0 0 0,0 0-1 0 0,1 0 1 0 0,-1-1 0 0 0,1 1 0 0 0,0-2 0 0 0,0 1-1 0 0,0-1 1 0 0,0-1 0 0 0,0 1 0 0 0,6-1 5 0 0,-11-1 19 0 0,1 0 0 0 0,0-1 1 0 0,0 1-1 0 0,0-1 1 0 0,-1 0-1 0 0,1 0 0 0 0,0 0 1 0 0,-1 0-1 0 0,1-1 1 0 0,-1 0-1 0 0,0 1 0 0 0,1-1 1 0 0,-1-1-1 0 0,0 1 1 0 0,0 0-1 0 0,0-1 0 0 0,0 1 1 0 0,-1-1-1 0 0,1 0 0 0 0,-1 0 1 0 0,0 0-1 0 0,0 0 1 0 0,0 0-1 0 0,0-1 0 0 0,0 1 1 0 0,1-4-20 0 0,9-20 159 0 0,-1 0 0 0 0,-2 0 0 0 0,0-1 1 0 0,-2-1-1 0 0,-1 1 0 0 0,-2-1 0 0 0,0 0 0 0 0,-2 0 0 0 0,-1-1 1 0 0,-2 1-1 0 0,-2-21-159 0 0,-11-9-662 0 0,-6 27-6298 0 0,17 30 1022 0 0,0-1-3075 0 0</inkml:trace>
  <inkml:trace contextRef="#ctx0" brushRef="#br0" timeOffset="40720.994">6298 2266 6697 0 0,'0'0'2376'0'0,"0"0"-1731"0"0,0 0-470 0 0,0 0 336 0 0,0 0 479 0 0,0 0 192 0 0,0 0-20 0 0,0 0-180 0 0,0 0-227 0 0,16 35-164 0 0,53 113-140 0 0,1 19 498 0 0,-63-149-891 0 0,-1 0-44 0 0,2 0-1 0 0,-1-1 0 0 0,2 0 0 0 0,0-1 0 0 0,1 0 0 0 0,1 0 0 0 0,1-1 0 0 0,12 13-13 0 0,-23-27-17 0 0,0 0 0 0 0,0 0 0 0 0,0 0 0 0 0,1 0 0 0 0,-1 0 0 0 0,0 0 0 0 0,1 0 0 0 0,-1-1-1 0 0,0 1 1 0 0,1-1 0 0 0,-1 1 0 0 0,1-1 0 0 0,-1 1 0 0 0,1-1 0 0 0,-1 0 0 0 0,1 0 0 0 0,-1 1 0 0 0,1-1 0 0 0,0 0 0 0 0,-1-1 0 0 0,1 1 0 0 0,-1 0 0 0 0,1 0-1 0 0,-1-1 1 0 0,1 1 0 0 0,-1-1 0 0 0,1 1 0 0 0,-1-1 0 0 0,0 1 0 0 0,1-1 0 0 0,-1 0 0 0 0,0 0 0 0 0,1 0 0 0 0,-1 0 0 0 0,0 0 0 0 0,0 0 0 0 0,0 0-1 0 0,0 0 1 0 0,0 0 0 0 0,0 0 0 0 0,0-1 0 0 0,0 1 0 0 0,-1 0 0 0 0,1-1 0 0 0,0 1 0 0 0,-1-1 0 0 0,1 1 0 0 0,-1-1 0 0 0,1 1 0 0 0,-1-1 17 0 0,47-170-1457 0 0,-47 170 1456 0 0,0 1-1 0 0,0-1 1 0 0,1 0-1 0 0,-1 1 1 0 0,1-1-1 0 0,-1 1 1 0 0,1-1-1 0 0,0 1 1 0 0,-1-1-1 0 0,1 1 1 0 0,0-1-1 0 0,0 1 1 0 0,0 0-1 0 0,0-1 1 0 0,0 1-1 0 0,1 0 1 0 0,-1 0-1 0 0,0 0 1 0 0,0 0-1 0 0,1 0 1 0 0,-1 0-1 0 0,1 0 1 0 0,-1 0-1 0 0,1 1 1 0 0,-1-1-1 0 0,1 1 1 0 0,-1-1-1 0 0,1 1 1 0 0,0-1-1 0 0,-1 1 1 0 0,1 0-1 0 0,0 0 1 0 0,-1 0-1 0 0,1 0 1 0 0,0 0-1 0 0,-1 0 1 0 0,1 0-1 0 0,0 0 1 0 0,-1 1-1 0 0,1-1 1 0 0,-1 1-1 0 0,1-1 1 0 0,-1 1-1 0 0,1 0 1 0 0,-1 0-1 0 0,1-1 1 0 0,-1 1-1 0 0,1 0 1 0 0,-1 1 1 0 0,5 3 40 0 0,-1 0-1 0 0,1 0 1 0 0,1-1 0 0 0,-1 1 0 0 0,1-1-1 0 0,-1 0 1 0 0,1-1 0 0 0,0 0 0 0 0,0 0-1 0 0,1-1 1 0 0,-1 1 0 0 0,0-1 0 0 0,1-1-1 0 0,0 0 1 0 0,-1 0 0 0 0,1 0 0 0 0,0-1-1 0 0,-1 0 1 0 0,1-1 0 0 0,1 0-40 0 0,-2-2 87 0 0,0 0 0 0 0,0-1 0 0 0,-1 0 0 0 0,1-1 0 0 0,-1 1 0 0 0,0-1 0 0 0,0 0 0 0 0,-1-1 0 0 0,0 1 1 0 0,0-1-1 0 0,0 0 0 0 0,-1-1 0 0 0,1 1 0 0 0,-1-1 0 0 0,-1 0 0 0 0,0 0 0 0 0,1-1-87 0 0,7-14 36 0 0,-2 1-1 0 0,0-1 1 0 0,-1 0-1 0 0,-2-1 1 0 0,0 0-1 0 0,-1 0 1 0 0,-1-1-1 0 0,-2 1 1 0 0,0-1-1 0 0,-1 1 1 0 0,-2-3-36 0 0,2 24-51 0 0,-1-1 1 0 0,0 0-1 0 0,1 1 1 0 0,-1-1 0 0 0,0 0-1 0 0,0 1 1 0 0,-1-1-1 0 0,1 0 1 0 0,0 1-1 0 0,-1-1 1 0 0,0 0-1 0 0,0 1 1 0 0,0-1 0 0 0,0 1-1 0 0,0 0 1 0 0,0-1-1 0 0,0 1 1 0 0,-1 0-1 0 0,1-1 1 0 0,-1 1-1 0 0,0 0 1 0 0,1 0-1 0 0,-1 0 1 0 0,0 1 0 0 0,0-1-1 0 0,-1 0 1 0 0,1 1-1 0 0,0-1 1 0 0,0 1-1 0 0,-1 0 1 0 0,1 0-1 0 0,-1 0 1 0 0,1 0-1 0 0,-1 0 1 0 0,1 0 0 0 0,-1 1-1 0 0,1-1 1 0 0,-1 1-1 0 0,0 0 1 0 0,1 0-1 0 0,-1 0 1 0 0,0 0-1 0 0,1 0 1 0 0,-1 0 0 0 0,0 1-1 0 0,1 0 1 0 0,-1-1-1 0 0,1 1 1 0 0,-1 0-1 0 0,1 0 1 0 0,-1 0-1 0 0,1 0 1 0 0,-1 1 50 0 0,-6 8-405 0 0,0 1 0 0 0,0 1 0 0 0,1 0 0 0 0,1 0 1 0 0,0 0-1 0 0,0 1 0 0 0,1 0 0 0 0,1 0 0 0 0,0 0 0 0 0,1 1 0 0 0,1 0 0 0 0,0 0 1 0 0,0 0-1 0 0,2 0 0 0 0,-1 0 0 0 0,2 1 0 0 0,0 4 405 0 0,-1-14-81 0 0,0 0-1 0 0,1 0 0 0 0,0 0 1 0 0,-1 0-1 0 0,2 1 1 0 0,-1-1-1 0 0,0 0 0 0 0,1 0 1 0 0,0 0-1 0 0,0 0 1 0 0,1 0-1 0 0,0 0 0 0 0,-1 0 1 0 0,2 0-1 0 0,-1 0 1 0 0,0-1-1 0 0,1 1 0 0 0,0-1 1 0 0,0 0-1 0 0,0 0 1 0 0,1 0-1 0 0,-1 0 0 0 0,1 0 1 0 0,0-1-1 0 0,0 0 1 0 0,0 0-1 0 0,1 0 0 0 0,-1 0 1 0 0,1 0-1 0 0,-1-1 1 0 0,1 0-1 0 0,5 1 82 0 0,-3-2 178 0 0,1 0 0 0 0,0-1 0 0 0,0 0-1 0 0,0-1 1 0 0,0 1 0 0 0,-1-2 0 0 0,1 1 0 0 0,0-1 0 0 0,-1 0 0 0 0,1-1-1 0 0,-1 1 1 0 0,0-1 0 0 0,0-1 0 0 0,0 0 0 0 0,0 0 0 0 0,-1 0 0 0 0,0-1 0 0 0,1 0-1 0 0,-1 0 1 0 0,-1 0 0 0 0,4-5-178 0 0,100-136 3730 0 0,-88 109-3615 0 0,-3 0 0 0 0,-1-1 0 0 0,-1-1 0 0 0,-3-1 0 0 0,-1 0 0 0 0,-2 0-1 0 0,-1-1 1 0 0,0-23-115 0 0,-11-46-746 0 0,1 107 690 0 0,1 0 0 0 0,-1-1 0 0 0,0 1 0 0 0,0 0 0 0 0,0 0 0 0 0,0 0 0 0 0,0 0-1 0 0,-1 1 1 0 0,1-1 0 0 0,-1 0 0 0 0,0 0 0 0 0,0 1 0 0 0,0-1 0 0 0,0 1 0 0 0,0 0 0 0 0,0 0 0 0 0,-1-1 0 0 0,1 2 0 0 0,-1-1 0 0 0,0 0 0 0 0,1 0 0 0 0,-1 1 0 0 0,0-1 0 0 0,0 1 0 0 0,0 0 0 0 0,0 0 0 0 0,0 0 0 0 0,0 1 0 0 0,0-1 0 0 0,-1 1 0 0 0,1-1 0 0 0,-2 1 56 0 0,0 2-206 0 0,-1 1-1 0 0,1-1 1 0 0,0 1-1 0 0,0 0 1 0 0,0 0-1 0 0,0 1 1 0 0,0 0-1 0 0,1 0 1 0 0,0 0-1 0 0,0 0 1 0 0,0 0-1 0 0,0 1 1 0 0,0 0-1 0 0,1 0 1 0 0,0 0-1 0 0,0 0 1 0 0,1 0-1 0 0,-1 1 1 0 0,1-1-1 0 0,0 1 1 0 0,-1 5 206 0 0,1-7-33 0 0,-2 7-94 0 0,-1 0-1 0 0,1 0 1 0 0,1 1 0 0 0,0-1-1 0 0,1 1 1 0 0,0 0 0 0 0,0-1-1 0 0,2 1 1 0 0,-1 0 0 0 0,2 10 127 0 0,-1-20-9 0 0,0-1 0 0 0,1 0 1 0 0,-1 1-1 0 0,0-1 1 0 0,1 0-1 0 0,-1 1 1 0 0,1-1-1 0 0,0 0 1 0 0,-1 0-1 0 0,1 0 0 0 0,0 1 1 0 0,0-1-1 0 0,0 0 1 0 0,0 0-1 0 0,0 0 1 0 0,0 0-1 0 0,0 0 1 0 0,0-1-1 0 0,0 1 1 0 0,0 0-1 0 0,0 0 0 0 0,1-1 1 0 0,-1 1-1 0 0,0-1 1 0 0,0 1-1 0 0,1-1 1 0 0,-1 1-1 0 0,0-1 1 0 0,1 0-1 0 0,-1 0 0 0 0,0 0 1 0 0,1 1-1 0 0,-1-1 1 0 0,1-1-1 0 0,-1 1 1 0 0,0 0-1 0 0,1 0 1 0 0,-1 0-1 0 0,0-1 0 0 0,1 1 1 0 0,-1-1 8 0 0,57-22 932 0 0,131-149 1334 0 0,-188 170-2251 0 0,1 0 1 0 0,-1 1-1 0 0,0-1 1 0 0,1 1-1 0 0,0-1 1 0 0,-1 1-1 0 0,1-1 1 0 0,0 1-1 0 0,0 0 1 0 0,0 0-1 0 0,0 0 1 0 0,0 0-1 0 0,0 0 1 0 0,0 0-1 0 0,0 1 1 0 0,0-1-1 0 0,0 1 1 0 0,0-1-1 0 0,1 1 1 0 0,-1 0-1 0 0,0 0 1 0 0,0 0-1 0 0,0 0 0 0 0,1 0 1 0 0,-1 1-1 0 0,0-1 1 0 0,0 1-1 0 0,0-1 1 0 0,0 1-1 0 0,0 0 1 0 0,1-1-1 0 0,-1 1 1 0 0,-1 0-1 0 0,1 1 1 0 0,0-1-1 0 0,0 0 1 0 0,0 0-1 0 0,-1 1 1 0 0,1-1-1 0 0,0 1 1 0 0,0 0-16 0 0,0 2 21 0 0,0-1-1 0 0,0 0 1 0 0,1 0 0 0 0,-1 0 0 0 0,1 0 0 0 0,0-1 0 0 0,0 1-1 0 0,0-1 1 0 0,0 1 0 0 0,0-1 0 0 0,1 0 0 0 0,-1 0 0 0 0,1-1-1 0 0,-1 1 1 0 0,1-1 0 0 0,0 1 0 0 0,0-1 0 0 0,-1 0 0 0 0,1-1 0 0 0,0 1-1 0 0,0-1 1 0 0,0 0 0 0 0,0 0 0 0 0,0 0 0 0 0,0 0 0 0 0,0 0-1 0 0,-1-1 1 0 0,1 0 0 0 0,0 0 0 0 0,0 0 0 0 0,0 0 0 0 0,-1-1-1 0 0,1 1 1 0 0,-1-1 0 0 0,1 0 0 0 0,-1 0 0 0 0,0 0 0 0 0,0-1 0 0 0,0 1-1 0 0,0-1 1 0 0,0 1 0 0 0,0-1 0 0 0,0-1-21 0 0,22-25 603 0 0,-2-1 0 0 0,-1-1 0 0 0,-2 0 0 0 0,-1-2 0 0 0,-1 0-1 0 0,-2-1 1 0 0,-1-1 0 0 0,-2-1 0 0 0,-1 0 0 0 0,2-19-603 0 0,-8 34 101 0 0,-2-1-1 0 0,-1-1 1 0 0,0 1-1 0 0,-2 0 0 0 0,0-1 1 0 0,-2-8-101 0 0,1 28-8 0 0,0 0 0 0 0,-1 0 0 0 0,1 0 0 0 0,0 0 0 0 0,-1 0 0 0 0,0 0 0 0 0,0 1 0 0 0,0-1 0 0 0,0 0 0 0 0,0 0 0 0 0,0 1 0 0 0,-1-1 0 0 0,1 1 0 0 0,-1-1 0 0 0,0 1 0 0 0,0 0 0 0 0,0-1 0 0 0,0 1 0 0 0,0 0 0 0 0,0 0 0 0 0,0 0 0 0 0,-1 1 0 0 0,1-1 0 0 0,-1 1 1 0 0,1-1-1 0 0,-1 1 0 0 0,0 0 0 0 0,0 0 0 0 0,1 0 0 0 0,-1 0 0 0 0,0 0 0 0 0,0 1 0 0 0,0-1 0 0 0,0 1 0 0 0,0 0 0 0 0,0 0 0 0 0,0 0 0 0 0,0 0 0 0 0,0 0 0 0 0,0 1 0 0 0,1 0 0 0 0,-1-1 0 0 0,0 1 0 0 0,0 0 0 0 0,0 0 0 0 0,1 0 0 0 0,-1 1 0 0 0,0-1 0 0 0,1 1 0 0 0,-1-1 0 0 0,1 1 0 0 0,0 0 0 0 0,0 0 0 0 0,-1 0 0 0 0,1 0 0 0 0,-1 2 8 0 0,-6 7-78 0 0,0 0 0 0 0,1 1 1 0 0,0 0-1 0 0,1 1 0 0 0,0-1 0 0 0,1 2 0 0 0,0-1 0 0 0,1 0 0 0 0,0 1 1 0 0,2 0-1 0 0,-1 0 0 0 0,2 1 0 0 0,0-1 0 0 0,0 0 0 0 0,2 1 0 0 0,-1-1 0 0 0,2 1 1 0 0,1 4 77 0 0,-2-12-3 0 0,2 0 0 0 0,-1 0 0 0 0,1 0 1 0 0,0 0-1 0 0,1 0 0 0 0,0 0 1 0 0,0 0-1 0 0,0-1 0 0 0,1 1 1 0 0,-1-1-1 0 0,2 0 0 0 0,-1 0 1 0 0,1-1-1 0 0,0 1 0 0 0,0-1 1 0 0,0 0-1 0 0,1 0 0 0 0,0-1 0 0 0,-1 0 1 0 0,2 0-1 0 0,-1 0 0 0 0,0-1 1 0 0,1 1-1 0 0,0-2 0 0 0,0 1 1 0 0,0-1-1 0 0,1 0 3 0 0,3 2 73 0 0,0-2 0 0 0,1 1 0 0 0,-1-2 0 0 0,1 0 0 0 0,0 0 0 0 0,-1-1 0 0 0,1 0 0 0 0,0-1 0 0 0,-1 0 0 0 0,1-1 1 0 0,-1 0-1 0 0,1-1 0 0 0,-1 0 0 0 0,0-1 0 0 0,0 0 0 0 0,5-4-73 0 0,63-43-403 0 0,-32 11-6220 0 0,-35 29-2556 0 0</inkml:trace>
  <inkml:trace contextRef="#ctx0" brushRef="#br0" timeOffset="41434.638">7038 2943 2521 0 0,'0'0'4476'0'0,"0"0"-2507"0"0,0 0-691 0 0,0 0 156 0 0,0 0 97 0 0,0 0-105 0 0,0 0-180 0 0,0 0-290 0 0,0 0-200 0 0,0 0-122 0 0,0 0-97 0 0,-13 24-62 0 0,-40 77-70 0 0,37-34 111 0 0,17-52-402 0 0,-1 0-80 0 0,1 0-1 0 0,0 0 1 0 0,1 0 0 0 0,1 0 0 0 0,0 0 0 0 0,1-1 0 0 0,1 1 0 0 0,0-1 0 0 0,1 0 0 0 0,1-1 0 0 0,0 0 0 0 0,0 0 0 0 0,2 0-1 0 0,9 11-33 0 0,-14-17-75 0 0,1-1 0 0 0,0 0 0 0 0,0 0-1 0 0,1 0 1 0 0,0-1 0 0 0,0 0-1 0 0,0 0 1 0 0,0 0 0 0 0,1-1 0 0 0,0 0-1 0 0,0 0 1 0 0,0-1 0 0 0,0 0-1 0 0,1 0 1 0 0,-1-1 0 0 0,1 0 0 0 0,0 0-1 0 0,-1 0 1 0 0,1-1 0 0 0,6 0 75 0 0,-7-1-624 0 0,0-1 0 0 0,0 1 0 0 0,0-1 0 0 0,0 0 0 0 0,-1-1 0 0 0,1 0 0 0 0,0 0 0 0 0,-1 0 0 0 0,1-1 0 0 0,-1 0 0 0 0,0 0 0 0 0,0-1 0 0 0,0 1 0 0 0,-1-1 0 0 0,1-1 0 0 0,-1 1 0 0 0,2-3 624 0 0,10-8-4784 0 0,-5 3 933 0 0</inkml:trace>
  <inkml:trace contextRef="#ctx0" brushRef="#br0" timeOffset="41711.708">7482 2877 360 0 0,'0'0'620'0'0,"0"0"-8"0"0,0 0 219 0 0,0 0 351 0 0,0 32 161 0 0,5 100-92 0 0,-5-128-1144 0 0,-1 0 0 0 0,1 0-1 0 0,0 0 1 0 0,0 1 0 0 0,1-1 0 0 0,-1 0 0 0 0,1 0 0 0 0,0 0 0 0 0,0 0 0 0 0,0 0 0 0 0,1 0 0 0 0,-1 0 0 0 0,1 0 0 0 0,0 0 0 0 0,0 0 0 0 0,0-1 0 0 0,1 1 0 0 0,-1-1-1 0 0,1 0 1 0 0,1 2-107 0 0,6 5 384 0 0,-8-7-190 0 0,1 0 0 0 0,-1 0 1 0 0,1 0-1 0 0,0 0 0 0 0,0 0 1 0 0,0 0-1 0 0,1-1 1 0 0,-1 0-1 0 0,1 1 0 0 0,-1-1 1 0 0,1-1-1 0 0,-1 1 1 0 0,1 0-1 0 0,0-1 0 0 0,0 0 1 0 0,0 0-1 0 0,0 0 1 0 0,0 0-1 0 0,0-1 0 0 0,0 0 1 0 0,0 1-1 0 0,0-1 1 0 0,0-1-1 0 0,1 1 0 0 0,-1-1 1 0 0,0 1-1 0 0,0-1 1 0 0,0 0-1 0 0,-1-1 0 0 0,1 1 1 0 0,0-1-1 0 0,0 0 0 0 0,-1 0 1 0 0,1 0-1 0 0,-1 0 1 0 0,1 0-1 0 0,-1-1 0 0 0,1-1-194 0 0,4-5 527 0 0,0 0-1 0 0,-1-1 1 0 0,0 0-1 0 0,-1 0 1 0 0,0-1-1 0 0,0 0 1 0 0,-2 0-1 0 0,1 0 1 0 0,2-12-527 0 0,0-4 336 0 0,-2-1 0 0 0,-1 0-1 0 0,-2-1 1 0 0,0 1 0 0 0,-2 0 0 0 0,-1-1-336 0 0,1 20 10 0 0,-1-1 0 0 0,0 0 0 0 0,-1 0 0 0 0,0 1-1 0 0,0-1 1 0 0,-1 1 0 0 0,0 0 0 0 0,-1 0 0 0 0,0 0 0 0 0,0 0 0 0 0,-1 0 0 0 0,0 1 0 0 0,-1 0 0 0 0,0 0-10 0 0,3 4-177 0 0,-1 0 0 0 0,0 0 0 0 0,0 0-1 0 0,0 1 1 0 0,0 0 0 0 0,-1 0 0 0 0,1 0 0 0 0,-1 0 0 0 0,0 1 0 0 0,1 0 0 0 0,-1 0 0 0 0,0 0 0 0 0,-1 1 0 0 0,1-1 0 0 0,0 1 0 0 0,0 0 0 0 0,-2 0 177 0 0,-28 9-3755 0 0,16 5-3009 0 0,10-5-2707 0 0</inkml:trace>
  <inkml:trace contextRef="#ctx0" brushRef="#br0" timeOffset="42012.612">7960 2590 0 0 0,'0'0'268'0'0,"0"0"1058"0"0,0 0 302 0 0,0 0-124 0 0,0 0-195 0 0,0 0-174 0 0,0 0-90 0 0,0 0 17 0 0,0 0 66 0 0,0 0 101 0 0,0 0 80 0 0,25 10-6 0 0,75 29-54 0 0,-98-39-1207 0 0,-1 1 1 0 0,0 0-1 0 0,0-1 0 0 0,0 1 0 0 0,1-1 0 0 0,-1 0 0 0 0,0 1 0 0 0,1-1 0 0 0,-1 0 0 0 0,0 0 0 0 0,1 0 1 0 0,-1 0-1 0 0,0 0 0 0 0,1 0 0 0 0,-1 0 0 0 0,0 0 0 0 0,1 0 0 0 0,-1-1 0 0 0,0 1 0 0 0,1 0 0 0 0,-1-1 1 0 0,0 0-1 0 0,0 1 0 0 0,1-1 0 0 0,-1 0 0 0 0,0 1 0 0 0,0-1 0 0 0,0 0 0 0 0,0 0 0 0 0,0 0 1 0 0,0 0-1 0 0,0 0 0 0 0,0 0 0 0 0,-1 0 0 0 0,1 0 0 0 0,0 0 0 0 0,0 0 0 0 0,-1-1 0 0 0,1 1 0 0 0,0-1-42 0 0,2-5 299 0 0,8-10-75 0 0,-1-1-1 0 0,-1 0 0 0 0,-1 0 1 0 0,0-1-1 0 0,-1 0 0 0 0,-1 0 1 0 0,-1 0-1 0 0,-1-1 0 0 0,-1 0 1 0 0,0 0-1 0 0,-1-1-223 0 0,-2 10-494 0 0,3-54-287 0 0,-5 44-2828 0 0,-3 1-3934 0 0,3 12 35 0 0</inkml:trace>
  <inkml:trace contextRef="#ctx0" brushRef="#br0" timeOffset="42925.626">8360 1927 4281 0 0,'0'0'647'0'0,"0"0"-375"0"0,0 0 160 0 0,0 0 416 0 0,0 0 316 0 0,0 0 126 0 0,0 0-40 0 0,0 0-213 0 0,0 0-214 0 0,24 35-158 0 0,74 113-163 0 0,-45-56 106 0 0,21 92 450 0 0,-74-184-1010 0 0,0 0 1 0 0,-1 0-1 0 0,1 0 0 0 0,-1 0 1 0 0,1 0-1 0 0,0 0 1 0 0,-1 0-1 0 0,1 0 1 0 0,-1 0-1 0 0,1 0 1 0 0,0 0-1 0 0,-1 0 1 0 0,1 0-1 0 0,-1 0 1 0 0,1 1-1 0 0,0-1 1 0 0,-1 0-1 0 0,1 0 1 0 0,0 0-1 0 0,-1 1 1 0 0,1-1-1 0 0,0 0 1 0 0,-1 0-1 0 0,1 1 1 0 0,0-1-1 0 0,-1 0 1 0 0,1 1-1 0 0,0-1 1 0 0,0 0-1 0 0,-1 1 1 0 0,1-1-1 0 0,0 0 1 0 0,0 1-1 0 0,0-1 1 0 0,0 0-1 0 0,-1 1 1 0 0,1-1-1 0 0,0 1 1 0 0,0-1-1 0 0,0 0 1 0 0,0 1-1 0 0,0-1 1 0 0,0 1-1 0 0,0-1 1 0 0,0 0-1 0 0,0 1 1 0 0,0-1-1 0 0,0 1 1 0 0,0-1-1 0 0,1 0 1 0 0,-1 1-1 0 0,0-1 1 0 0,0 1-1 0 0,0-1 1 0 0,0 0-1 0 0,1 1 1 0 0,-1-1-1 0 0,0 0 1 0 0,0 1-1 0 0,1-1 1 0 0,-1 0-49 0 0,-22-27 885 0 0,8-6-837 0 0,2 0-1 0 0,1-1 1 0 0,1-1 0 0 0,3 0 0 0 0,0 0-1 0 0,2-1 1 0 0,2 1 0 0 0,1-1 0 0 0,2 0-1 0 0,2-5-47 0 0,-2 13 7 0 0,2 1-1 0 0,0-1 0 0 0,2 1 0 0 0,1 0 0 0 0,2 0 0 0 0,0 1 1 0 0,2-1-1 0 0,0 2 0 0 0,2-1 0 0 0,1 1 0 0 0,1 1 0 0 0,1 0 0 0 0,9-9-6 0 0,-22 30 7 0 0,0 1 0 0 0,0-1 0 0 0,0 1 0 0 0,1 0 0 0 0,0-1 0 0 0,-1 1 0 0 0,1 0 0 0 0,0 0 0 0 0,0 0 0 0 0,0 0 0 0 0,0 0 0 0 0,0 1 0 0 0,0-1 0 0 0,1 0 0 0 0,-1 1 0 0 0,1 0 0 0 0,-1 0 0 0 0,1 0 0 0 0,-1 0 0 0 0,1 0 0 0 0,0 0 0 0 0,-1 0 0 0 0,1 1 0 0 0,0-1 0 0 0,0 1 0 0 0,-1 0 0 0 0,1 0 0 0 0,0 0 0 0 0,0 0 0 0 0,-1 1 0 0 0,1-1 0 0 0,0 1 0 0 0,0 0 0 0 0,-1-1 0 0 0,1 1 0 0 0,-1 0 0 0 0,3 1-7 0 0,1 14 9 0 0,0 1-1 0 0,-1-1 1 0 0,0 1-1 0 0,-2 0 1 0 0,0 0-1 0 0,0 0 0 0 0,-2 0 1 0 0,0 1-1 0 0,-1-1 1 0 0,-1 0-1 0 0,0 0 1 0 0,-2 1-1 0 0,0-1 1 0 0,0 0-1 0 0,-2-1 1 0 0,0 1-1 0 0,-3 3-8 0 0,-45 70-2182 0 0,25-70-2172 0 0,-4-12-4853 0 0,24-8 5270 0 0</inkml:trace>
  <inkml:trace contextRef="#ctx0" brushRef="#br0" timeOffset="43163.77">8645 1058 5809 0 0,'0'0'2290'0'0,"0"0"-1187"0"0,0 0-145 0 0,0 0 315 0 0,0 0 249 0 0,0 0 18 0 0,0 0-157 0 0,12 36-248 0 0,38 110-230 0 0,-11-57 336 0 0,82 103-521 0 0,-111-181-1087 0 0,1 2-1302 0 0,-7-7-4924 0 0,-4-6 1212 0 0,2 0-488 0 0</inkml:trace>
  <inkml:trace contextRef="#ctx0" brushRef="#br0" timeOffset="43514.592">9059 1404 624 0 0,'0'0'3385'0'0,"0"0"-434"0"0,0 0-165 0 0,0 0-44 0 0,0 0-317 0 0,0 0-500 0 0,0 0-472 0 0,33-36-417 0 0,101-116-285 0 0,-72 60 66 0 0,-55 74-662 0 0,3-6 15 0 0,-2 0 1 0 0,0 0-1 0 0,-1 0 1 0 0,-2-1 0 0 0,0 0-1 0 0,-2 0 1 0 0,-1-1-1 0 0,-1 1 1 0 0,-1-21-171 0 0,-1 42-16 0 0,0 1 1 0 0,-1-1-1 0 0,1 0 1 0 0,0 0-1 0 0,-1 1 0 0 0,0-1 1 0 0,0 1-1 0 0,0 0 1 0 0,0-1-1 0 0,-1 1 1 0 0,1 0-1 0 0,-1 0 1 0 0,0 1-1 0 0,0-1 0 0 0,0 0 1 0 0,0 1-1 0 0,0 0 1 0 0,-1 0-1 0 0,1 0 1 0 0,-1 0-1 0 0,1 0 1 0 0,-1 1-1 0 0,0 0 0 0 0,1-1 1 0 0,-1 1-1 0 0,0 1 1 0 0,0-1-1 0 0,0 0 1 0 0,0 1-1 0 0,0 0 1 0 0,0 0-1 0 0,0 0 0 0 0,0 1 1 0 0,1-1-1 0 0,-1 1 1 0 0,0 0-1 0 0,0 0 1 0 0,0 0-1 0 0,1 0 1 0 0,-1 1-1 0 0,0 0 0 0 0,1-1 1 0 0,-1 1-1 0 0,1 1 1 0 0,0-1-1 0 0,0 0 1 0 0,0 1-1 0 0,0 0 16 0 0,-8 10-47 0 0,1 1 0 0 0,0 1 0 0 0,1-1 0 0 0,1 2 0 0 0,0-1 0 0 0,1 1 0 0 0,1 0 0 0 0,1 1 0 0 0,0-1 0 0 0,1 1 0 0 0,0 0 0 0 0,2 0 0 0 0,0 1 0 0 0,1-1 0 0 0,1 17 47 0 0,-2-25-36 0 0,1 0 1 0 0,0 1 0 0 0,0-1 0 0 0,1 0-1 0 0,0 0 1 0 0,1 1 0 0 0,0-1 0 0 0,0 0 0 0 0,1 0-1 0 0,0 0 1 0 0,1 0 0 0 0,0 0 0 0 0,0 0 0 0 0,1-1-1 0 0,0 0 1 0 0,0 1 0 0 0,1-1 0 0 0,0-1 0 0 0,1 1-1 0 0,-1-1 1 0 0,1 0 0 0 0,1 0 0 0 0,0-1 0 0 0,0 0-1 0 0,0 0 1 0 0,0 0 0 0 0,1-1 0 0 0,0 0-1 0 0,0-1 1 0 0,1 0 35 0 0,81 0-1310 0 0,-36-25-2682 0 0,-17-1-4749 0 0,-23 15 2708 0 0</inkml:trace>
  <inkml:trace contextRef="#ctx0" brushRef="#br0" timeOffset="44450.01">9807 568 11562 0 0,'0'0'725'0'0,"0"0"-516"0"0,0 0-156 0 0,0 0 207 0 0,0 0 321 0 0,0 0 307 0 0,0 0 123 0 0,0 0-50 0 0,0 0-146 0 0,0 0-179 0 0,0 0-110 0 0,0 0-102 0 0,0 0-99 0 0,20 14-77 0 0,66 44-67 0 0,-34-32 112 0 0,-33-25-908 0 0,-15-5-2428 0 0,-3-2-3911 0 0,-1 2-2132 0 0</inkml:trace>
  <inkml:trace contextRef="#ctx0" brushRef="#br0" timeOffset="44699.634">9569 222 18468 0 0,'0'0'264'0'0,"0"0"-272"0"0,0 0-296 0 0,0 0-112 0 0,0 0-32 0 0,0 0 96 0 0,0 0 168 0 0,0 0 32 0 0,0 0-152 0 0,0 0-393 0 0,0 0-703 0 0,0 0-904 0 0,0 0-1345 0 0,140 33-1304 0 0,-123-33 1392 0 0</inkml:trace>
  <inkml:trace contextRef="#ctx0" brushRef="#br0" timeOffset="45059.622">10228 119 3785 0 0,'0'0'2266'0'0,"0"0"-479"0"0,0 0-111 0 0,0 0 88 0 0,0 0-6 0 0,0 0-108 0 0,0 0-235 0 0,0 0-234 0 0,0 0-203 0 0,0 0-185 0 0,0 0-143 0 0,0 0-126 0 0,0 0-100 0 0,-14 1-69 0 0,-42 3-80 0 0,14 25 92 0 0,37-22-333 0 0,1-3-40 0 0,1 0 1 0 0,-1 1 0 0 0,1-1-1 0 0,1 1 1 0 0,-1 0-1 0 0,1 0 1 0 0,-1 0-1 0 0,1 0 1 0 0,1 0-1 0 0,-1 1 1 0 0,1-1-1 0 0,0 0 1 0 0,0 1-1 0 0,1-1 1 0 0,-1 1-1 0 0,1-1 1 0 0,0 1-1 0 0,1-1 1 0 0,0 2 5 0 0,1-3-19 0 0,0 0 0 0 0,1 1 0 0 0,0-1-1 0 0,0 0 1 0 0,0-1 0 0 0,0 1 0 0 0,1 0 0 0 0,-1-1 0 0 0,1 0 0 0 0,0 0 0 0 0,0 0-1 0 0,0 0 1 0 0,1-1 0 0 0,-1 0 0 0 0,1 1 0 0 0,-1-2 0 0 0,1 1 0 0 0,-1 0 0 0 0,1-1-1 0 0,0 0 1 0 0,0 0 0 0 0,2 0 19 0 0,15 6 45 0 0,-14-6 7 0 0,-1 1 1 0 0,0 0-1 0 0,1 0 1 0 0,-1 1-1 0 0,0 0 0 0 0,0 0 1 0 0,-1 0-1 0 0,1 1 1 0 0,-1 0-1 0 0,1 0 1 0 0,-1 1-1 0 0,-1 0 0 0 0,1 0 1 0 0,-1 0-1 0 0,1 1 1 0 0,-2 0-1 0 0,1 0 0 0 0,-1 0 1 0 0,1 0-1 0 0,-2 1 1 0 0,1-1-1 0 0,-1 1 1 0 0,0 0-1 0 0,0 0 0 0 0,-1 0 1 0 0,1 4-53 0 0,-4-2-20 0 0,1 0 0 0 0,-2 0 0 0 0,1 0 0 0 0,-1 0 1 0 0,-1 0-1 0 0,0 0 0 0 0,0 0 0 0 0,0-1 0 0 0,-1 0 1 0 0,-1 1-1 0 0,1-1 0 0 0,-3 2 20 0 0,-19 21-2965 0 0,-5-6-4069 0 0,21-20-3966 0 0</inkml:trace>
  <inkml:trace contextRef="#ctx0" brushRef="#br0" timeOffset="46018.041">8181 3031 5057 0 0,'0'0'3720'0'0,"0"0"-2192"0"0,0 0-837 0 0,0 0-118 0 0,0 0 69 0 0,0 0 127 0 0,0 0 74 0 0,0 0-62 0 0,0 0-14 0 0,0 0-4 0 0,0 0-11 0 0,0 0 14 0 0,0 0-111 0 0,10 16-130 0 0,30 49-52 0 0,8 61 757 0 0,-37-86-1077 0 0,76 276-1608 0 0,-63-279-1937 0 0,2-25-7347 0 0,-22-12 5637 0 0</inkml:trace>
  <inkml:trace contextRef="#ctx0" brushRef="#br0" timeOffset="46386.787">8684 3050 0 0 0,'0'0'2610'0'0,"0"0"-1902"0"0,0 0-495 0 0,0 0 241 0 0,0 0 313 0 0,0 0 229 0 0,0 0 99 0 0,0 0-58 0 0,0 0-110 0 0,-3 31-145 0 0,-5 97-123 0 0,7-126-614 0 0,0 0 1 0 0,1 0 0 0 0,-1 0-1 0 0,1 0 1 0 0,-1 0 0 0 0,1 0-1 0 0,0 1 1 0 0,0-1 0 0 0,0 0 0 0 0,0 0-1 0 0,0 0 1 0 0,1 1 0 0 0,-1-1-1 0 0,1 0 1 0 0,-1 0 0 0 0,1 0-1 0 0,0 0 1 0 0,0 0 0 0 0,0 0 0 0 0,0 0-1 0 0,0 0 1 0 0,0 0 0 0 0,0-1-1 0 0,1 1 1 0 0,-1 0 0 0 0,0-1-1 0 0,1 1 1 0 0,1 0-46 0 0,2 2 246 0 0,-2-2-106 0 0,-1-1-1 0 0,1 1 0 0 0,-1 0 1 0 0,1-1-1 0 0,0 0 0 0 0,0 1 1 0 0,0-1-1 0 0,0 0 0 0 0,0-1 1 0 0,0 1-1 0 0,0 0 0 0 0,0-1 1 0 0,0 0-1 0 0,0 1 0 0 0,0-1 1 0 0,0-1-1 0 0,0 1 1 0 0,1 0-1 0 0,-1-1 0 0 0,0 1 1 0 0,0-1-1 0 0,0 0 0 0 0,0 0 1 0 0,-1 0-1 0 0,1-1 0 0 0,0 1 1 0 0,0-1-1 0 0,-1 1 0 0 0,1-1 1 0 0,-1 0-1 0 0,1 0 1 0 0,-1 0-1 0 0,0 0 0 0 0,0-1 1 0 0,0 1-1 0 0,0 0 0 0 0,0-1 1 0 0,0 0-140 0 0,4-5 289 0 0,-1 0 1 0 0,0 0-1 0 0,0-1 1 0 0,-1 1-1 0 0,0-1 1 0 0,-1 0-1 0 0,0 0 1 0 0,0 0-1 0 0,-1 0 1 0 0,0-1 0 0 0,-1 1-1 0 0,1-4-289 0 0,-1 5 41 0 0,1 1 0 0 0,-2-1 0 0 0,1 0 0 0 0,-1 1 0 0 0,0-1 0 0 0,0 0 0 0 0,-1 1 0 0 0,0-1 1 0 0,0 0-1 0 0,-1 1 0 0 0,0-1 0 0 0,0 1 0 0 0,-1 0 0 0 0,0 0 0 0 0,0 0 0 0 0,0 0 0 0 0,-1 0 0 0 0,-1 1 0 0 0,1-1 0 0 0,-1 1 0 0 0,0 0 0 0 0,0 0 0 0 0,0 1 0 0 0,-1 0 0 0 0,0 0 0 0 0,0 0 0 0 0,0 1 0 0 0,-1 0 0 0 0,0 0 1 0 0,1 0-1 0 0,-2 1 0 0 0,-2-1-41 0 0,7 3-204 0 0,-1 1-1 0 0,0-1 1 0 0,0 1 0 0 0,1 0 0 0 0,-1 0 0 0 0,0 1 0 0 0,1-1 0 0 0,-1 1 0 0 0,0-1 0 0 0,1 1-1 0 0,-1 0 1 0 0,1 1 0 0 0,-1-1 0 0 0,1 1 0 0 0,0-1 0 0 0,-1 1 0 0 0,1 0 0 0 0,0 0 0 0 0,0 0-1 0 0,0 1 1 0 0,1-1 0 0 0,-1 1 0 0 0,0 0 0 0 0,1-1 0 0 0,0 1 0 0 0,-1 2 204 0 0,-29 55-10111 0 0,23-41 3672 0 0</inkml:trace>
  <inkml:trace contextRef="#ctx0" brushRef="#br0" timeOffset="46650.606">9140 2512 6153 0 0,'0'0'1101'0'0,"0"0"-315"0"0,0 0-84 0 0,0 0 101 0 0,0 0 0 0 0,0 0-119 0 0,0 0-174 0 0,-15 33-223 0 0,-44 102-153 0 0,43-53-208 0 0,16-78-11 0 0,0 0 0 0 0,0 0-1 0 0,0 0 1 0 0,0 1-1 0 0,1-1 1 0 0,0 0 0 0 0,0 0-1 0 0,0 0 1 0 0,0 0 0 0 0,0 0-1 0 0,1-1 1 0 0,0 1 0 0 0,0 0-1 0 0,0-1 1 0 0,0 1 0 0 0,0-1-1 0 0,1 0 1 0 0,0 0 0 0 0,0 0-1 0 0,-1 0 1 0 0,2 0-1 0 0,-1 0 1 0 0,0-1 0 0 0,0 0-1 0 0,1 1 1 0 0,0-1 0 0 0,-1 0-1 0 0,1-1 1 0 0,0 1 0 0 0,0-1-1 0 0,0 0 1 0 0,0 0 0 0 0,0 0-1 0 0,0 0 1 0 0,0-1 0 0 0,0 1-1 0 0,0-1 1 0 0,2 0 85 0 0,2-1-443 0 0,-1 0 0 0 0,0 0 1 0 0,1-1-1 0 0,-1 0 0 0 0,0 0 0 0 0,0-1 1 0 0,-1 1-1 0 0,1-2 0 0 0,0 1 0 0 0,-1-1 0 0 0,0 0 1 0 0,0 0-1 0 0,0-1 0 0 0,0 1 0 0 0,-1-1 1 0 0,0-1-1 0 0,0 1 0 0 0,0-1 0 0 0,2-3 443 0 0,5-7-233 0 0</inkml:trace>
  <inkml:trace contextRef="#ctx0" brushRef="#br0" timeOffset="47335.287">9477 2214 0 0 0,'0'0'934'0'0,"0"0"195"0"0,0 0-9 0 0,0 0-21 0 0,0 0-144 0 0,-15 33-184 0 0,-47 102-218 0 0,23-16 310 0 0,36-43-822 0 0,3-74-47 0 0,0 0 0 0 0,1 0 0 0 0,-1-1-1 0 0,1 1 1 0 0,0 0 0 0 0,0-1 0 0 0,-1 1 0 0 0,1 0-1 0 0,0-1 1 0 0,1 1 0 0 0,-1-1 0 0 0,0 1 0 0 0,0-1-1 0 0,1 0 1 0 0,-1 1 0 0 0,0-1 0 0 0,1 0 0 0 0,-1 0-1 0 0,1 0 1 0 0,0 0 0 0 0,-1 0 0 0 0,1 0 0 0 0,0-1-1 0 0,-1 1 1 0 0,1-1 0 0 0,0 1 0 0 0,0-1 0 0 0,0 1-1 0 0,0-1 1 0 0,-1 0 0 0 0,1 0 0 0 0,0 0 0 0 0,0 0-1 0 0,0 0 1 0 0,0-1 0 0 0,0 1 0 0 0,-1 0 0 0 0,2-1 6 0 0,3-2 103 0 0,0 0 0 0 0,0 0 0 0 0,0-1 1 0 0,0 0-1 0 0,-1 0 0 0 0,1 0 1 0 0,-1-1-1 0 0,0 1 0 0 0,-1-1 1 0 0,1-1-1 0 0,-1 1 0 0 0,0-1 1 0 0,0 1-1 0 0,0-1 0 0 0,1-4-103 0 0,16-29 360 0 0,-1-1 0 0 0,-2-1-1 0 0,-2-1 1 0 0,-2 0 0 0 0,-1-1 0 0 0,4-36-360 0 0,-4 27-110 0 0,0 81-1699 0 0,-12-15 1635 0 0,1 0 0 0 0,0 0 0 0 0,1 0 0 0 0,1-1 0 0 0,0 1 0 0 0,0-1 0 0 0,2 0 0 0 0,0 0 0 0 0,0-1 0 0 0,1 1 0 0 0,1-2 0 0 0,0 1 0 0 0,0-1 0 0 0,2 1 174 0 0,-8-10-6 0 0,0 0 1 0 0,0-1 0 0 0,0 0-1 0 0,0 1 1 0 0,0-1-1 0 0,0 0 1 0 0,0 0-1 0 0,1 0 1 0 0,-1 0 0 0 0,0-1-1 0 0,0 1 1 0 0,1-1-1 0 0,-1 1 1 0 0,1-1 0 0 0,-1 0-1 0 0,0 0 1 0 0,1 0-1 0 0,-1 0 1 0 0,1 0 0 0 0,-1-1-1 0 0,0 1 1 0 0,1-1-1 0 0,-1 1 1 0 0,0-1-1 0 0,0 0 1 0 0,1 0 0 0 0,-1 0-1 0 0,0 0 1 0 0,0 0-1 0 0,0-1 1 0 0,0 1 0 0 0,0 0-1 0 0,0-1 1 0 0,-1 0-1 0 0,2 0 6 0 0,47-74 3050 0 0,-44 65-2650 0 0,26-58 2226 0 0,-3-2-1 0 0,19-73-2625 0 0,-46 137 68 0 0,14-41 244 0 0,-2-1 0 0 0,-3 0 0 0 0,-2-1 0 0 0,-1 0 0 0 0,-3 0 0 0 0,-3-5-312 0 0,-1 28 57 0 0,-1-1-1 0 0,-2 1 1 0 0,-1-1 0 0 0,-1 1-1 0 0,-1 0 1 0 0,-1 0-1 0 0,-3-3-56 0 0,5 15 118 0 0,0 0-1 0 0,-1 0 0 0 0,-1 1 0 0 0,0 0 1 0 0,-1 0-1 0 0,-1 0 0 0 0,0 0 1 0 0,0 1-1 0 0,-2 1 0 0 0,1 0 0 0 0,-2 0 1 0 0,0 1-1 0 0,0 0 0 0 0,-1 1 0 0 0,-11-8-117 0 0,19 16 44 0 0,0 0 0 0 0,-1 0-1 0 0,1 1 1 0 0,0-1-1 0 0,-1 1 1 0 0,0 0 0 0 0,1 0-1 0 0,-1 1 1 0 0,1 0 0 0 0,-1-1-1 0 0,0 2 1 0 0,1-1-1 0 0,-1 0 1 0 0,0 1 0 0 0,1 0-1 0 0,-1 0 1 0 0,1 0-1 0 0,-1 1 1 0 0,1-1 0 0 0,0 1-1 0 0,0 0 1 0 0,0 1-1 0 0,0-1 1 0 0,0 1 0 0 0,0-1-1 0 0,0 1 1 0 0,1 0 0 0 0,-1 0-1 0 0,1 1 1 0 0,-1 1-44 0 0,-2 1-27 0 0,0 1 0 0 0,1 1-1 0 0,0-1 1 0 0,1 1 0 0 0,-1-1 0 0 0,1 2 0 0 0,1-1 0 0 0,-1 0 0 0 0,2 0 0 0 0,-1 1-1 0 0,1 0 1 0 0,0-1 0 0 0,1 1 0 0 0,0 0 0 0 0,0 3 27 0 0,1-2-20 0 0,1 0 0 0 0,-1 0 0 0 0,2 0 0 0 0,-1 0 0 0 0,2 0 1 0 0,-1-1-1 0 0,1 1 0 0 0,1-1 0 0 0,-1 1 0 0 0,2-1 0 0 0,-1 0 0 0 0,1-1 0 0 0,1 1 0 0 0,5 6 20 0 0,7 5 67 0 0,0-1 0 0 0,2 0 0 0 0,0-2 0 0 0,1-1 0 0 0,1 0 0 0 0,0-1 0 0 0,2-2 0 0 0,-1 0 0 0 0,1-2 0 0 0,1 0 0 0 0,0-2 0 0 0,1 0 0 0 0,-1-2-1 0 0,1-1 1 0 0,25 2-67 0 0,59 0-1293 0 0,-114-19-2685 0 0,-2 8 1983 0 0,-2-1-3825 0 0,1 0-1910 0 0</inkml:trace>
  <inkml:trace contextRef="#ctx0" brushRef="#br0" timeOffset="47594.104">9634 1780 10674 0 0,'0'0'570'0'0,"0"0"90"0"0,0 0 387 0 0,0 0 256 0 0,0 0-15 0 0,0 0-198 0 0,0 0-246 0 0,0 0-191 0 0,32-32-118 0 0,105-98-75 0 0,-13 15 555 0 0,-66 61-839 0 0,54-50-430 0 0,-33 42-4382 0 0,-42 40-4138 0 0,-26 18 2123 0 0</inkml:trace>
  <inkml:trace contextRef="#ctx0" brushRef="#br0" timeOffset="47901.776">10329 1393 800 0 0,'0'0'948'0'0,"0"0"202"0"0,0 0 329 0 0,0 0 325 0 0,0 0 106 0 0,0 0-28 0 0,0 0-99 0 0,0 0-201 0 0,23-31-218 0 0,70-100-255 0 0,-52 42 424 0 0,-36 74-1309 0 0,-2-1 1 0 0,1 0-1 0 0,-2 0 0 0 0,0 0 1 0 0,-1 0-1 0 0,-1 0 1 0 0,-1-12-225 0 0,0 25-16 0 0,1 0 0 0 0,-1 0 0 0 0,0 0 0 0 0,0 1 0 0 0,0-1 0 0 0,0 0 0 0 0,-1 1 0 0 0,1-1 0 0 0,-1 1 0 0 0,1-1 1 0 0,-1 1-1 0 0,0 0 0 0 0,0 0 0 0 0,0 0 0 0 0,0 0 0 0 0,-1 0 0 0 0,1 0 0 0 0,0 0 0 0 0,-1 1 0 0 0,1-1 0 0 0,-1 1 0 0 0,0 0 0 0 0,1 0 0 0 0,-1 0 1 0 0,0 0-1 0 0,0 0 0 0 0,1 1 0 0 0,-1-1 0 0 0,0 1 0 0 0,0 0 0 0 0,0-1 0 0 0,0 1 0 0 0,0 1 0 0 0,0-1 0 0 0,0 0 0 0 0,0 1 0 0 0,1-1 0 0 0,-1 1 1 0 0,0 0-1 0 0,0 0 0 0 0,1 0 0 0 0,-1 1 0 0 0,0-1 0 0 0,1 0 0 0 0,-1 1 0 0 0,1 0 0 0 0,0-1 0 0 0,0 1 0 0 0,-1 0 0 0 0,1 0 0 0 0,0 1 0 0 0,1-1 1 0 0,-2 2 15 0 0,-6 7-246 0 0,1 2 0 0 0,0-1 0 0 0,1 1 1 0 0,0 0-1 0 0,1 0 0 0 0,0 1 1 0 0,2 0-1 0 0,-1 0 0 0 0,2 0 1 0 0,0 0-1 0 0,0 1 0 0 0,1-1 0 0 0,1 1 1 0 0,1 0-1 0 0,0-1 0 0 0,1 1 1 0 0,2 10 245 0 0,-3-19-113 0 0,1 0 0 0 0,0 1 0 0 0,0-1 0 0 0,1 0 0 0 0,0 0 0 0 0,0 0 0 0 0,1-1 0 0 0,-1 1 0 0 0,1 0 0 0 0,0-1 0 0 0,1 0 0 0 0,-1 0 0 0 0,1 0 0 0 0,0 0 0 0 0,0 0 0 0 0,1-1 0 0 0,-1 0 0 0 0,1 0 0 0 0,0 0 0 0 0,0 0 0 0 0,1-1 0 0 0,-1 0 0 0 0,1 0 0 0 0,-1 0 0 0 0,1-1 0 0 0,0 0 0 0 0,0 0 0 0 0,0 0 1 0 0,0-1-1 0 0,0 0 0 0 0,5 0 113 0 0,2-4-127 0 0,0 0 1 0 0,0-2-1 0 0,0 1 1 0 0,-1-2-1 0 0,0 1 1 0 0,0-2-1 0 0,-1 0 1 0 0,0 0 0 0 0,0-1-1 0 0,0 0 1 0 0,-1-1-1 0 0,0 0 1 0 0,-1 0-1 0 0,0-1 1 0 0,-1-1-1 0 0,0 1 1 0 0,0-2-1 0 0,-1 1 1 0 0,5-12 126 0 0,9-6-833 0 0,204-319-6323 0 0,-210 322 7156 0 0</inkml:trace>
  <inkml:trace contextRef="#ctx0" brushRef="#br0" timeOffset="48252.508">10952 605 0 0 0,'0'0'276'0'0,"0"0"1018"0"0,0 0 10 0 0,0 0-228 0 0,0 0-113 0 0,0 0-17 0 0,0 0-13 0 0,0 0-90 0 0,-30 36-144 0 0,-92 115-203 0 0,118-147-472 0 0,0 0 1 0 0,1 0-1 0 0,-1 0 1 0 0,1 0-1 0 0,0 0 1 0 0,0 1-1 0 0,1-1 1 0 0,-1 1-1 0 0,1 0 0 0 0,0 0 1 0 0,0 0-1 0 0,1 0 1 0 0,-1 0-1 0 0,1 0 1 0 0,0 0-1 0 0,0 6-24 0 0,1 2 50 0 0,3 74-89 0 0,-2-84 66 0 0,-1-1 0 0 0,1 1 1 0 0,0-1-1 0 0,0 0 0 0 0,1 1 0 0 0,-1-1 1 0 0,0 0-1 0 0,1 0 0 0 0,-1 0 0 0 0,1 0 1 0 0,0 0-1 0 0,0 0 0 0 0,0 0 0 0 0,0-1 1 0 0,0 1-1 0 0,0 0 0 0 0,0-1 0 0 0,0 0 1 0 0,1 0-1 0 0,-1 0 0 0 0,1 0 1 0 0,-1 0-1 0 0,1 0 0 0 0,-1 0 0 0 0,1-1 1 0 0,-1 1-1 0 0,1-1 0 0 0,-1 0 0 0 0,1 0 1 0 0,0 0-1 0 0,1 0-27 0 0,3 0 293 0 0,0 0 0 0 0,0-1 0 0 0,0 0 0 0 0,-1-1 1 0 0,1 1-1 0 0,0-1 0 0 0,-1 0 0 0 0,1-1 0 0 0,-1 1 0 0 0,0-1 1 0 0,0-1-1 0 0,0 1 0 0 0,0-1 0 0 0,0 0 0 0 0,-1-1 0 0 0,0 1 1 0 0,3-3-294 0 0,17-21 798 0 0,-1-1 1 0 0,-2-1-1 0 0,-1-1 1 0 0,-1-1-1 0 0,-1 0 1 0 0,-2-1-1 0 0,-2-2 1 0 0,-1 1 0 0 0,-1-2-1 0 0,-2 0-798 0 0,0 6 164 0 0,2-1-74 0 0,-2 0 0 0 0,0 0 0 0 0,-2-1 0 0 0,-2 0-1 0 0,-1 0 1 0 0,-1-1 0 0 0,-2 0 0 0 0,-1 0 0 0 0,-2 0 0 0 0,-1 1 0 0 0,-2-1-90 0 0,1 20-14 0 0,-2 0 1 0 0,0 0-1 0 0,0 0 1 0 0,-1 1 0 0 0,-1-1-1 0 0,0 1 1 0 0,0 1-1 0 0,-2-1 1 0 0,1 1 0 0 0,-1 1-1 0 0,-5-6 14 0 0,9 12-28 0 0,1-1-1 0 0,-1 1 1 0 0,0 0 0 0 0,-1 1-1 0 0,1-1 1 0 0,-1 1-1 0 0,0-1 1 0 0,1 1 0 0 0,-1 1-1 0 0,-1-1 1 0 0,1 1 0 0 0,0 0-1 0 0,-1 0 1 0 0,1 0-1 0 0,-1 1 1 0 0,1 0 0 0 0,-1 0-1 0 0,0 0 1 0 0,1 1 0 0 0,-1 0-1 0 0,0 0 1 0 0,1 0-1 0 0,-1 1 1 0 0,0 0 0 0 0,1 0-1 0 0,-1 0 1 0 0,-4 2 28 0 0,1 3-57 0 0,0 0 0 0 0,0 0 0 0 0,0 1 0 0 0,1 0 0 0 0,0 1 0 0 0,0 0 0 0 0,1 0 0 0 0,0 1 0 0 0,0 0 0 0 0,1 0 0 0 0,0 0-1 0 0,1 1 1 0 0,0 0 0 0 0,1 0 0 0 0,0 0 0 0 0,0 1 0 0 0,1-1 0 0 0,0 1 0 0 0,1 0 0 0 0,0 0 0 0 0,1 0 0 0 0,0 6 57 0 0,1 1-21 0 0,1 1 0 0 0,1-1 0 0 0,0 1 0 0 0,2-1 0 0 0,0 0 1 0 0,1 0-1 0 0,0 0 0 0 0,2-1 0 0 0,0 0 0 0 0,1 0 0 0 0,1 0 0 0 0,0-1 0 0 0,1-1 0 0 0,1 1 0 0 0,0-2 0 0 0,1 1 0 0 0,1-2 1 0 0,0 0-1 0 0,3 1 21 0 0,1-1 39 0 0,0-1 0 0 0,1 0 0 0 0,0-2 0 0 0,1 0 0 0 0,0-1 0 0 0,1-1 0 0 0,0 0 1 0 0,0-2-1 0 0,1-1 0 0 0,-1 0 0 0 0,1-1 0 0 0,0-2 0 0 0,0 0 0 0 0,1-1 0 0 0,-1-1 1 0 0,0-1-1 0 0,0-1 0 0 0,12-2-39 0 0,84-21-746 0 0,-80 12-2960 0 0,-2-2-5177 0 0,-24 10-119 0 0</inkml:trace>
  <inkml:trace contextRef="#ctx0" brushRef="#br0" timeOffset="51498.776">10258 2829 6129 0 0,'0'0'1082'0'0,"0"0"-175"0"0,0 0 6 0 0,0 0 23 0 0,0 0-55 0 0,0 0-123 0 0,0 0-196 0 0,0 0-190 0 0,0 0-111 0 0,0 0-99 0 0,0 0-74 0 0,-11 15 8 0 0,-31 49-18 0 0,26-9 346 0 0,17-42-275 0 0,-2-4-43 0 0,0 0 1 0 0,0 0-1 0 0,1-1 1 0 0,1 1 0 0 0,0 0-1 0 0,0 0 1 0 0,0-1-1 0 0,1 1 1 0 0,0 0 0 0 0,1-1-1 0 0,0 0 1 0 0,0 0-1 0 0,1 0 1 0 0,0 0-1 0 0,1 0 1 0 0,-1-1 0 0 0,1 1-1 0 0,1-1 1 0 0,-1-1-1 0 0,1 1 1 0 0,1-1 0 0 0,-1 0-1 0 0,1 0 1 0 0,0-1-1 0 0,0 0 1 0 0,0 0 0 0 0,2 0-107 0 0,-4-3 98 0 0,0-1 0 0 0,1 1 0 0 0,-1-1 0 0 0,1-1 0 0 0,0 1 0 0 0,-1-1 0 0 0,1 1 0 0 0,0-2 1 0 0,-1 1-1 0 0,1-1 0 0 0,-1 1 0 0 0,1-2 0 0 0,-1 1 0 0 0,1 0 0 0 0,-1-1 0 0 0,0 0 1 0 0,1-1-1 0 0,-1 1 0 0 0,0-1 0 0 0,-1 0 0 0 0,4-2-98 0 0,0-4 230 0 0,0-1 1 0 0,0 0-1 0 0,-1-1 1 0 0,-1 0-1 0 0,0 0 1 0 0,0 0-1 0 0,-1 0 0 0 0,-1-1 1 0 0,0 0-1 0 0,0 0 1 0 0,-1 0-1 0 0,-1-1 1 0 0,0 1-1 0 0,-1 0 1 0 0,0-1-1 0 0,-1 0 0 0 0,0 1 1 0 0,-1-1-1 0 0,-1-6-230 0 0,1 11 14 0 0,0 0-1 0 0,0 0 1 0 0,0 0 0 0 0,-1 0-1 0 0,0 0 1 0 0,-1 0 0 0 0,0 1-1 0 0,0-1 1 0 0,0 1-1 0 0,-1 0 1 0 0,0 0 0 0 0,-1 0-1 0 0,1 1 1 0 0,-1-1-1 0 0,-1 1 1 0 0,1 0 0 0 0,-1 1-1 0 0,0-1 1 0 0,0 1-1 0 0,-1 0 1 0 0,0 1-14 0 0,0-1-290 0 0,-1 0-1 0 0,0 1 0 0 0,0 0 1 0 0,-1 1-1 0 0,1 0 1 0 0,-1 0-1 0 0,1 1 1 0 0,-1 0-1 0 0,0 0 1 0 0,0 1-1 0 0,0 1 1 0 0,-4-1 290 0 0,-39 17-7849 0 0,40-10 3191 0 0,-1 2-2749 0 0</inkml:trace>
  <inkml:trace contextRef="#ctx0" brushRef="#br0" timeOffset="52317.983">10585 2538 2697 0 0,'0'0'852'0'0,"0"0"-391"0"0,0 0-146 0 0,0 0 169 0 0,0 0 276 0 0,0 0 252 0 0,0 0 78 0 0,0 0-87 0 0,0 0-163 0 0,0 0-243 0 0,0 0-163 0 0,0 0-73 0 0,0 0-43 0 0,11 24-26 0 0,35 75-40 0 0,-5 35 121 0 0,-33-92-565 0 0,-5-13-131 0 0,1 12-782 0 0,7-20-3424 0 0,-8-21 220 0 0,-3 0 2626 0 0</inkml:trace>
  <inkml:trace contextRef="#ctx0" brushRef="#br0" timeOffset="52686.7">10611 2590 0 0 0,'0'0'1191'0'0,"0"0"93"0"0,0 0 22 0 0,0 0-46 0 0,0 0-26 0 0,0 0-77 0 0,0 0-109 0 0,0 0-138 0 0,0 0-134 0 0,0 0-158 0 0,0 0-166 0 0,0 0-144 0 0,-3-24 0 0 0,-7-68 52 0 0,10 92-344 0 0,0 0-1 0 0,1 1 1 0 0,-1-1-1 0 0,0 0 1 0 0,1 0-1 0 0,-1 0 1 0 0,0 0 0 0 0,0 0-1 0 0,1 0 1 0 0,-1 0-1 0 0,0 0 1 0 0,1 0 0 0 0,-1 0-1 0 0,0 0 1 0 0,1 0-1 0 0,-1 0 1 0 0,0 0-1 0 0,1 0 1 0 0,-1 0 0 0 0,0 0-1 0 0,0 0 1 0 0,1 0-1 0 0,-1-1 1 0 0,0 1-1 0 0,0 0 1 0 0,1 0 0 0 0,-1 0-1 0 0,0 0 1 0 0,0-1-1 0 0,1 1 1 0 0,-1 0 0 0 0,0 0-1 0 0,0 0 1 0 0,0-1-1 0 0,1 1 1 0 0,-1 0-1 0 0,0-1 1 0 0,0 1 0 0 0,0 0-1 0 0,0 0 1 0 0,0-1-1 0 0,1 1 1 0 0,-1 0 0 0 0,0-1-1 0 0,0 1 1 0 0,0 0-1 0 0,0-1 1 0 0,0 1-1 0 0,0 0 1 0 0,0 0 0 0 0,0-1-1 0 0,0 1 1 0 0,0 0-1 0 0,0-1 1 0 0,-1 1 0 0 0,1 0-1 0 0,0-1 1 0 0,0 1-1 0 0,0 0 1 0 0,0 0-16 0 0,18 22 472 0 0,-16-19-395 0 0,3 4 25 0 0,1 1 1 0 0,0-1-1 0 0,0 0 0 0 0,1 0 0 0 0,-1 0 0 0 0,2-1 0 0 0,-1 0 1 0 0,1 0-1 0 0,0-1 0 0 0,0 0 0 0 0,0-1 0 0 0,1 0 0 0 0,-1 0 1 0 0,1-1-1 0 0,0 0 0 0 0,0 0 0 0 0,1-1 0 0 0,-1 0 0 0 0,0-1 1 0 0,1 0-1 0 0,-1 0 0 0 0,1-1 0 0 0,-1 0-102 0 0,-3-3 225 0 0,0 0-1 0 0,-1-1 1 0 0,1 1-1 0 0,-1-1 1 0 0,0 0-1 0 0,0 0 1 0 0,0-1 0 0 0,-1 0-1 0 0,0 0 1 0 0,1 0-1 0 0,-2 0 1 0 0,1 0-1 0 0,-1-1 1 0 0,0 0 0 0 0,0 0-1 0 0,0 0 1 0 0,-1 0-1 0 0,0 0 1 0 0,0 0-1 0 0,0-1 1 0 0,-1 1-1 0 0,0 0 1 0 0,0-1 0 0 0,-1 1-1 0 0,0-1 1 0 0,0 0-225 0 0,2-11 152 0 0,-1-1 1 0 0,-1 1-1 0 0,-1-1 1 0 0,0 1 0 0 0,-2 0-1 0 0,0 0 1 0 0,-1 0-1 0 0,0 0 1 0 0,-2 0 0 0 0,0 1-1 0 0,-1 0 1 0 0,-8-14-153 0 0,9 19-469 0 0,-24-38-12 0 0,4 24-8525 0 0,22 22 2320 0 0,3 1-388 0 0</inkml:trace>
  <inkml:trace contextRef="#ctx0" brushRef="#br0" timeOffset="53674.019">11392 1754 0 0 0,'0'0'463'0'0,"0"0"96"0"0,0 0 69 0 0,0 0 108 0 0,0 0 19 0 0,0 0-62 0 0,0 0-58 0 0,0 0 50 0 0,0 0 96 0 0,0 0 79 0 0,0 0 48 0 0,0 0-1 0 0,4 8 0 0 0,93 200 4200 0 0,-22-67-4060 0 0,-69-127-716 0 0,-1-5 2392 0 0,-7-19-310 0 0,-47-63-1336 0 0,31 41-1025 0 0,0 0 0 0 0,2-1 0 0 0,2-1 0 0 0,1-1 0 0 0,1 0 0 0 0,2 0 0 0 0,2-1 0 0 0,1 0 1 0 0,0-15-53 0 0,6 47-17 0 0,0 0 1 0 0,1 1 0 0 0,0-1 0 0 0,0 0 0 0 0,0 0 0 0 0,0 1 0 0 0,0-1 0 0 0,1 0 0 0 0,0 1 0 0 0,0-1 0 0 0,0 0 0 0 0,0 1 0 0 0,0-1-1 0 0,1 1 1 0 0,-1-1 0 0 0,1 1 0 0 0,0 0 0 0 0,0 0 0 0 0,0 0 0 0 0,1 0 0 0 0,-1 0 0 0 0,1 0 0 0 0,-1 1 0 0 0,1-1 0 0 0,0 1-1 0 0,0 0 1 0 0,0 0 0 0 0,0 0 0 0 0,1 0 0 0 0,-1 0 0 0 0,0 1 0 0 0,1-1 0 0 0,-1 1 0 0 0,1 0 0 0 0,0 0 0 0 0,0 0 16 0 0,106-6-932 0 0,-86 19-1201 0 0,-17-5-2285 0 0,-2 0-5359 0 0,-5-4 4932 0 0</inkml:trace>
  <inkml:trace contextRef="#ctx0" brushRef="#br0" timeOffset="53907.717">11850 1618 6233 0 0,'0'0'1147'0'0,"0"0"-648"0"0,0 0-220 0 0,0 0 46 0 0,0 0 70 0 0,0 0-40 0 0,0 0-71 0 0,0 0-115 0 0,0 0-117 0 0,0 0-93 0 0,0 0-71 0 0,0 0-106 0 0,0 0-156 0 0,15 26-189 0 0,47 79-176 0 0,-45-89-1635 0 0,-19-30-398 0 0,2 6 227 0 0</inkml:trace>
  <inkml:trace contextRef="#ctx0" brushRef="#br0" timeOffset="54069.642">11631 1235 7594 0 0,'0'0'1216'0'0,"0"0"-760"0"0,0 0-672 0 0,0 0-632 0 0,0 0-136 0 0,0 0-73 0 0,0 0-7 0 0,0 0-32 0 0,0 0-1129 0 0,0 0 449 0 0</inkml:trace>
  <inkml:trace contextRef="#ctx0" brushRef="#br0" timeOffset="54730.512">12030 1176 2385 0 0,'0'0'1282'0'0,"0"0"-95"0"0,0 0 96 0 0,0 0 168 0 0,0 0-26 0 0,0 0-88 0 0,0 0-131 0 0,0 0-209 0 0,0 0-207 0 0,0 0-202 0 0,0 0-149 0 0,0 0-106 0 0,0 0-75 0 0,-13 14-65 0 0,-41 45-56 0 0,51-56-129 0 0,1-1 1 0 0,0 1-1 0 0,0-1 0 0 0,1 1 0 0 0,-1 0 0 0 0,1 0 0 0 0,-1-1 0 0 0,1 1 1 0 0,0 0-1 0 0,0 0 0 0 0,0 1 0 0 0,0-1 0 0 0,1 0 0 0 0,-1 0 0 0 0,1 0 1 0 0,0 0-1 0 0,0 1 0 0 0,0-1 0 0 0,0 0-8 0 0,0 8 11 0 0,10 98-156 0 0,-10-106 150 0 0,1 0-1 0 0,0 0 1 0 0,0 1 0 0 0,1-1 0 0 0,-1 0 0 0 0,1 0-1 0 0,-1-1 1 0 0,1 1 0 0 0,0 0 0 0 0,0 0-1 0 0,0-1 1 0 0,1 1 0 0 0,-1-1 0 0 0,0 0 0 0 0,1 0-1 0 0,0 0 1 0 0,-1 0 0 0 0,1 0 0 0 0,0 0-1 0 0,0-1 1 0 0,0 0 0 0 0,0 1 0 0 0,0-1 0 0 0,1 0-1 0 0,-1 0 1 0 0,0-1 0 0 0,0 1 0 0 0,1-1 0 0 0,-1 1-1 0 0,3-1-4 0 0,-3-1 86 0 0,-1 1 0 0 0,1-1 0 0 0,-1 1 0 0 0,1-1 0 0 0,-1 0 0 0 0,0 0 0 0 0,1 0 0 0 0,-1 0 0 0 0,0 0 0 0 0,0 0 0 0 0,0-1 0 0 0,0 1 0 0 0,0-1 0 0 0,0 0 0 0 0,0 0 0 0 0,0 1 0 0 0,-1-1 0 0 0,1 0 0 0 0,-1 0 0 0 0,1 0 0 0 0,-1-1 0 0 0,0 1 0 0 0,0 0 0 0 0,0 0 0 0 0,0-1 0 0 0,0 1 0 0 0,0-1 0 0 0,0-2-86 0 0,13-77 1600 0 0,-13 76-1578 0 0,17-198 1683 0 0,-17 202-1657 0 0,22 21-458 0 0,10 18 445 0 0,-3 1-1 0 0,-1 1 0 0 0,-1 1 0 0 0,2 11-34 0 0,13 16-139 0 0,-21-35-105 0 0,-2 2 0 0 0,-2 0 0 0 0,0 1 1 0 0,-3 0-1 0 0,-1 1 0 0 0,-1 1 0 0 0,-3 0 1 0 0,0 1-1 0 0,-3 0 0 0 0,3 38 244 0 0,-9-64-38 0 0,1-3 45 0 0,-1-1 0 0 0,0 1-1 0 0,0 0 1 0 0,0 0-1 0 0,-1 0 1 0 0,-1 0 0 0 0,0 0-1 0 0,0-1 1 0 0,0 1-1 0 0,-1 0 1 0 0,-1-1 0 0 0,1 1-1 0 0,-1-1 1 0 0,-1 0 0 0 0,0 0-1 0 0,0 0 1 0 0,0 0-1 0 0,-1-1 1 0 0,-4 6-7 0 0,6-12-22 0 0,0 0 0 0 0,1 0 0 0 0,-1 0 1 0 0,0-1-1 0 0,0 1 0 0 0,1-1 0 0 0,-1 0 0 0 0,0 1 0 0 0,0-2 0 0 0,0 1 0 0 0,0 0 1 0 0,0 0-1 0 0,1-1 0 0 0,-1 1 0 0 0,0-1 0 0 0,0 0 0 0 0,1 0 0 0 0,-1 0 1 0 0,0 0-1 0 0,1-1 0 0 0,-1 1 0 0 0,1-1 0 0 0,0 1 0 0 0,-1-1 0 0 0,1 0 1 0 0,0 0-1 0 0,0 0 0 0 0,-1-1 22 0 0,-13-20-87 0 0,0 0 1 0 0,2-1-1 0 0,1 0 1 0 0,0-1 0 0 0,2-1-1 0 0,1 0 1 0 0,1 0-1 0 0,2-1 1 0 0,0 0-1 0 0,2-1 1 0 0,1 1-1 0 0,-1-27 87 0 0,1-22-2670 0 0,3 26-2850 0 0,1 29 1141 0 0,0 5 122 0 0</inkml:trace>
  <inkml:trace contextRef="#ctx0" brushRef="#br0" timeOffset="54971.882">12369 1054 12635 0 0,'0'0'3139'0'0,"0"0"-2187"0"0,0 0-705 0 0,0 0 154 0 0,0 0 216 0 0,0 0 33 0 0,0 0-111 0 0,0 0-207 0 0,0 0-158 0 0,0 0-64 0 0,0 0-47 0 0,0 0-58 0 0,0 0-71 0 0,7 9-102 0 0,19 28-191 0 0,-17-28-332 0 0,-9-9-557 0 0,0 0-883 0 0,1 0-2687 0 0,-2-3 1019 0 0,-2-1-2785 0 0</inkml:trace>
  <inkml:trace contextRef="#ctx0" brushRef="#br0" timeOffset="55137.659">12202 749 15579 0 0,'0'0'1954'0'0,"0"0"-359"0"0,0 0-292 0 0,0 0-231 0 0,0 0-229 0 0,0 0-251 0 0,0 0-245 0 0,0 0-204 0 0,0 0-194 0 0,0 0-166 0 0,0 0-135 0 0,0 0-105 0 0,0 0-15 0 0,-7-6-40 0 0,-16-14 75 0 0,24 21-1983 0 0,19 16-4952 0 0,-12-11 1523 0 0,-4-4 560 0 0</inkml:trace>
  <inkml:trace contextRef="#ctx0" brushRef="#br0" timeOffset="55734.392">12645 730 0 0 0,'0'0'787'0'0,"0"0"436"0"0,0 0 292 0 0,0 0 165 0 0,0 0 66 0 0,0 0-48 0 0,0 0-81 0 0,0 0-36 0 0,0 0-100 0 0,0 0-129 0 0,0 0-183 0 0,0 0-170 0 0,-11-2-170 0 0,-54-10 354 0 0,59 14-1137 0 0,2 0 0 0 0,-1 0 1 0 0,0 1-1 0 0,0 0 0 0 0,1 0 0 0 0,-1 0 0 0 0,1 1 1 0 0,0-1-1 0 0,0 1 0 0 0,0 0 0 0 0,1 0 0 0 0,-1 0 1 0 0,1 1-1 0 0,0-1 0 0 0,0 1 0 0 0,1 0 0 0 0,-1 0 0 0 0,1 0 1 0 0,0 0-1 0 0,1 0 0 0 0,-1 0 0 0 0,1 2-46 0 0,-2-2-13 0 0,1 1 0 0 0,1-1-1 0 0,-1 1 1 0 0,1 0 0 0 0,0-1 0 0 0,0 1-1 0 0,1 0 1 0 0,-1 0 0 0 0,1 0 0 0 0,1 0-1 0 0,-1-1 1 0 0,1 1 0 0 0,0 0-1 0 0,0 0 1 0 0,1-1 0 0 0,0 1 0 0 0,0 0-1 0 0,0-1 1 0 0,0 0 0 0 0,1 1 0 0 0,0-1-1 0 0,0 0 1 0 0,1-1 0 0 0,-1 1-1 0 0,1 0 1 0 0,0-1 0 0 0,0 0 0 0 0,1 0-1 0 0,-1 0 1 0 0,1-1 0 0 0,0 1 0 0 0,-1-1-1 0 0,2 0 1 0 0,-1-1 0 0 0,0 1-1 0 0,1-1 1 0 0,-1 0 0 0 0,1 0 0 0 0,-1-1-1 0 0,1 1 1 0 0,0-1 13 0 0,2-1 83 0 0,0 1-1 0 0,0-1 0 0 0,0-1 1 0 0,-1 1-1 0 0,1-1 1 0 0,0-1-1 0 0,0 1 0 0 0,-1-1 1 0 0,1-1-1 0 0,-1 1 1 0 0,0-1-1 0 0,0-1 1 0 0,0 1-1 0 0,0-1 0 0 0,0 0 1 0 0,-1-1-1 0 0,0 0 1 0 0,0 0-1 0 0,0 0 0 0 0,0 0 1 0 0,-1-1-1 0 0,0 0 1 0 0,0 0-1 0 0,-1-1 1 0 0,2-2-83 0 0,4-8 221 0 0,-2 0 0 0 0,0-1 0 0 0,0 0 0 0 0,-2-1 1 0 0,0 1-1 0 0,-2-1 0 0 0,0 0 0 0 0,-1-1 0 0 0,0 1 0 0 0,-2-1 1 0 0,0 1-1 0 0,-1-1 0 0 0,-2 1 0 0 0,-1-13-221 0 0,1 17 11 0 0,0 0-1 0 0,-1 0 1 0 0,-1 0-1 0 0,-1 0 1 0 0,0 1-1 0 0,0-1 1 0 0,-1 1-1 0 0,-1 1 1 0 0,-1-1-1 0 0,0 1 1 0 0,0 0-1 0 0,-10-9-10 0 0,14 16-51 0 0,-1 0 0 0 0,0 1 0 0 0,-1 0 1 0 0,1 0-1 0 0,-1 0 0 0 0,0 1 0 0 0,0-1 0 0 0,0 1 0 0 0,-1 1 0 0 0,1-1 0 0 0,-1 1 0 0 0,0 1 0 0 0,0-1 0 0 0,0 1 0 0 0,0 0 0 0 0,-1 1 0 0 0,1 0 0 0 0,0 0 0 0 0,-1 0 0 0 0,1 1 0 0 0,-1 0 0 0 0,1 0 0 0 0,-1 1 0 0 0,1 0 1 0 0,0 1-1 0 0,0-1 0 0 0,-2 2 51 0 0,3 0-37 0 0,1 2 0 0 0,0-1 0 0 0,-1 0 0 0 0,1 1 0 0 0,1 0 0 0 0,-1 0 0 0 0,1 1 0 0 0,0-1 0 0 0,0 1 0 0 0,0 0 0 0 0,1 0 0 0 0,0 0 0 0 0,0 0 0 0 0,1 1 0 0 0,0-1 0 0 0,0 1 0 0 0,0 0 0 0 0,1 0 0 0 0,0-1 0 0 0,0 1 0 0 0,0 0 1 0 0,1 0-1 0 0,0 0 0 0 0,1 0 0 0 0,0 0 0 0 0,0-1 0 0 0,0 1 0 0 0,1 0 0 0 0,0-1 0 0 0,0 1 0 0 0,0-1 0 0 0,1 1 0 0 0,0-1 0 0 0,1 0 0 0 0,0 1 37 0 0,8 6 19 0 0,2 0 0 0 0,-1 0 0 0 0,2-1 0 0 0,-1-1 0 0 0,2-1 0 0 0,-1 0 0 0 0,2-1 0 0 0,-1 0-1 0 0,1-2 1 0 0,0 0 0 0 0,1 0 0 0 0,-1-2 0 0 0,1 0 0 0 0,0-1 0 0 0,15 1-19 0 0,71 15 67 0 0,90 27-3059 0 0,-171-35-734 0 0,-9-3-1891 0 0,-3-1-4345 0 0</inkml:trace>
  <inkml:trace contextRef="#ctx0" brushRef="#br0" timeOffset="56917.645">11832 1551 0 0 0,'0'0'1315'0'0,"1"-1"11091"0"0,-1 1-11137 0 0,0 1-3430 0 0,11 59 5810 0 0,-8-46-3570 0 0,1 0 0 0 0,0 0-1 0 0,0-1 1 0 0,1 1 0 0 0,1-1-1 0 0,1 0 1 0 0,-1-1 0 0 0,2 1-1 0 0,0-2 1 0 0,9 12-79 0 0,-10-17-2133 0 0,-5-20-7839 0 0,-2 11 9128 0 0,0-1-3472 0 0</inkml:trace>
  <inkml:trace contextRef="#ctx0" brushRef="#br0" timeOffset="57305.632">11578 1308 1472 0 0,'0'0'2314'0'0,"0"0"-808"0"0,0 0-214 0 0,0 0 176 0 0,0 0 163 0 0,0 0-76 0 0,0 0-293 0 0,0 0-382 0 0,0 0-281 0 0,0 0-162 0 0,0 0-109 0 0,0 0-78 0 0,0 0-102 0 0,0-3-411 0 0,0 3-8204 0 0,0 3 2055 0 0</inkml:trace>
  <inkml:trace contextRef="#ctx0" brushRef="#br0" timeOffset="58484.13">11752 2586 6409 0 0,'0'0'3482'0'0,"0"0"-1618"0"0,0 0-472 0 0,0 0 84 0 0,0 0 58 0 0,0 0-79 0 0,0 0-192 0 0,0 0-271 0 0,0 0-253 0 0,0 0-224 0 0,0 0-177 0 0,0 0-151 0 0,0 0-116 0 0,-5 2-30 0 0,3-1-38 0 0,0 0 1 0 0,1-1-1 0 0,-1 1 1 0 0,1 0-1 0 0,0 0 1 0 0,-1 0-1 0 0,1 0 0 0 0,0 0 1 0 0,0 1-1 0 0,-1-1 1 0 0,1 0-1 0 0,0 1 1 0 0,0-1-1 0 0,0 0 1 0 0,0 1-1 0 0,1-1 0 0 0,-1 1 1 0 0,0-1-1 0 0,1 1 1 0 0,-1 0-1 0 0,1-1 1 0 0,-1 1-1 0 0,1 0 0 0 0,0-1 1 0 0,0 1-1 0 0,0 0 1 0 0,0-1-1 0 0,0 1 1 0 0,0 0-1 0 0,0 0 1 0 0,0-1-1 0 0,1 1 0 0 0,-1 0 1 0 0,1-1-1 0 0,-1 1 1 0 0,1-1-1 0 0,-1 1 1 0 0,1-1-1 0 0,0 1 0 0 0,0-1 1 0 0,0 1-1 0 0,0-1 1 0 0,0 0-1 0 0,0 1 1 0 0,1-1-4 0 0,110 322 350 0 0,-46-114-243 0 0,-36-252-802 0 0,-14 15 705 0 0,1 1-1 0 0,2 1 1 0 0,0 1-1 0 0,2 1 1 0 0,0 0-1 0 0,2 2 1 0 0,0 0-1 0 0,15-8-9 0 0,-29 22-13 0 0,1 0 0 0 0,0 1-1 0 0,0 1 1 0 0,1 0 0 0 0,0 0-1 0 0,0 1 1 0 0,0 0 0 0 0,1 1-1 0 0,0 0 1 0 0,-1 1 0 0 0,1 0-1 0 0,0 1 1 0 0,0 1 0 0 0,1 0-1 0 0,-1 0 1 0 0,7 1 13 0 0,-14 3 2 0 0,0-1 0 0 0,0 1 0 0 0,-1 0 0 0 0,1 0 1 0 0,-1 1-1 0 0,0-1 0 0 0,0 1 0 0 0,0 0 0 0 0,0 0 0 0 0,-1 0 0 0 0,1 1 0 0 0,-1-1 1 0 0,0 1-1 0 0,-1 0 0 0 0,1 0 0 0 0,-1 0 0 0 0,0 0 0 0 0,0 0 0 0 0,0 1 0 0 0,-1-1 1 0 0,0 0-1 0 0,0 1 0 0 0,0-1 0 0 0,-1 1 0 0 0,0-1 0 0 0,0 1 0 0 0,0 2-2 0 0,1 13-14 0 0,-2-1 0 0 0,0 0 0 0 0,-1 1-1 0 0,-1-1 1 0 0,0 0 0 0 0,-2-1 0 0 0,0 1-1 0 0,-2-1 1 0 0,0 0 0 0 0,-1 0 0 0 0,0-1 0 0 0,-2 0-1 0 0,0 0 1 0 0,-1-1 0 0 0,-1-1 0 0 0,-1 0-1 0 0,0 0 1 0 0,-7 5 14 0 0,-63 35-2168 0 0,80-55 1761 0 0,-1 0 0 0 0,1-1 0 0 0,0 1 0 0 0,-1-1 0 0 0,1 0 0 0 0,0 0-1 0 0,-1 0 1 0 0,1 0 0 0 0,0 0 0 0 0,-1-1 0 0 0,1 0 0 0 0,0 1 0 0 0,0-1 0 0 0,0 0 0 0 0,-1-1 0 0 0,1 1 0 0 0,0 0 0 0 0,-2-3 407 0 0,-28-21-8713 0 0,20 14 5582 0 0</inkml:trace>
  <inkml:trace contextRef="#ctx0" brushRef="#br0" timeOffset="58897.657">12662 2512 4417 0 0,'0'0'1411'0'0,"0"0"-121"0"0,0 0-16 0 0,0 0 136 0 0,0 0 60 0 0,0 0-154 0 0,0 0-201 0 0,0 0-239 0 0,0 0-190 0 0,0 0-125 0 0,0 0-105 0 0,-21 33-106 0 0,-63 105-106 0 0,57-65 28 0 0,27-59-207 0 0,10 94 92 0 0,-9-105-162 0 0,0 0-1 0 0,1 1 0 0 0,-1-1 0 0 0,1 0 1 0 0,0 0-1 0 0,0 0 0 0 0,1 0 1 0 0,-1-1-1 0 0,0 1 0 0 0,1-1 0 0 0,0 1 1 0 0,-1-1-1 0 0,1 0 0 0 0,0 0 1 0 0,0 0-1 0 0,0 0 0 0 0,1-1 0 0 0,-1 1 1 0 0,0-1-1 0 0,1 0 0 0 0,-1 0 1 0 0,0 0-1 0 0,1 0 0 0 0,-1-1 0 0 0,1 1 1 0 0,0-1-1 0 0,-1 0 0 0 0,4 0 6 0 0,-1-1 90 0 0,1 0 0 0 0,-1 0 0 0 0,1-1 0 0 0,-1 1 0 0 0,1-2-1 0 0,-1 1 1 0 0,0-1 0 0 0,0 0 0 0 0,0 0 0 0 0,0 0 0 0 0,0-1-1 0 0,-1 0 1 0 0,0 0 0 0 0,0 0 0 0 0,0-1 0 0 0,0 0 0 0 0,-1 0 0 0 0,0 0-1 0 0,0-1 1 0 0,2-1-90 0 0,60-124 2135 0 0,-61 111-1884 0 0,0 0 0 0 0,-1 0 0 0 0,-1 0 0 0 0,-1 0 0 0 0,0-1 0 0 0,-2 1 1 0 0,-1-15-252 0 0,1 29-37 0 0,-1 0 1 0 0,0 0 0 0 0,0 0 0 0 0,0 0 0 0 0,-1 0 0 0 0,0 0 0 0 0,0 0 0 0 0,0 1 0 0 0,-1-1 0 0 0,0 1 0 0 0,0 0 0 0 0,0 0-1 0 0,0 0 1 0 0,-1 0 0 0 0,0 0 0 0 0,0 1 0 0 0,-1 0 0 0 0,1 0 0 0 0,-1 0 0 0 0,1 0 0 0 0,-1 1 0 0 0,-1-1 0 0 0,1 1 0 0 0,0 1-1 0 0,-1-1 1 0 0,1 1 0 0 0,-1 0 0 0 0,0 0 0 0 0,0 0 0 0 0,0 1 0 0 0,0 0 0 0 0,0 0 0 0 0,0 1 0 0 0,0 0 0 0 0,-1 0 36 0 0,1 3-638 0 0,0 1 0 0 0,0 0 0 0 0,0 0 0 0 0,1 1 0 0 0,-1-1 1 0 0,1 1-1 0 0,1 0 0 0 0,-1 1 0 0 0,1-1 0 0 0,0 1 0 0 0,0 0 1 0 0,0 0-1 0 0,1 0 0 0 0,0 0 0 0 0,0 1 0 0 0,1-1 0 0 0,-1 1 1 0 0,1 1 637 0 0,-6 16-5158 0 0,4-5 160 0 0</inkml:trace>
  <inkml:trace contextRef="#ctx0" brushRef="#br0" timeOffset="59419.151">13118 2185 216 0 0,'0'0'2149'0'0,"0"0"-648"0"0,0 0-205 0 0,0 0 154 0 0,0 0 86 0 0,0 0-2 0 0,0 0-143 0 0,0 0-273 0 0,0 0-310 0 0,0 0-299 0 0,0 0-231 0 0,0 0-146 0 0,0 0-59 0 0,-32 31-61 0 0,-96 103-47 0 0,125-132 30 0 0,0 0 1 0 0,1 0-1 0 0,-1 1 0 0 0,0-1 0 0 0,1 1 0 0 0,0 0 0 0 0,-1 0 0 0 0,1 0 0 0 0,0 0 0 0 0,0 0 1 0 0,1 0-1 0 0,-1 0 0 0 0,1 1 0 0 0,0-1 0 0 0,-1 1 0 0 0,2-1 0 0 0,-1 1 0 0 0,0-1 0 0 0,1 1 1 0 0,-1-1-1 0 0,1 1 0 0 0,0 0 0 0 0,0-1 0 0 0,1 1 5 0 0,0 10-53 0 0,-2-8-18 0 0,1 0 1 0 0,-1 1 0 0 0,1-1 0 0 0,0 0-1 0 0,1 1 1 0 0,-1-1 0 0 0,1 1 0 0 0,1-1-1 0 0,-1 0 1 0 0,1 0 0 0 0,0 0 0 0 0,1 0 0 0 0,-1 0-1 0 0,1 0 1 0 0,0-1 0 0 0,0 1 0 0 0,1-1-1 0 0,0 0 1 0 0,0 0 0 0 0,0 0 0 0 0,1-1-1 0 0,-1 1 1 0 0,1-1 0 0 0,0 0 0 0 0,0 0-1 0 0,0-1 1 0 0,5 3 70 0 0,-1-4 83 0 0,0 0-1 0 0,0 0 1 0 0,1-1 0 0 0,-1-1-1 0 0,1 1 1 0 0,-1-1 0 0 0,1-1-1 0 0,-1 0 1 0 0,0 0 0 0 0,1-1-1 0 0,-1 0 1 0 0,0-1-1 0 0,0 1 1 0 0,0-2 0 0 0,-1 1-1 0 0,1-2 1 0 0,-1 1 0 0 0,0-1-1 0 0,0 0 1 0 0,0 0 0 0 0,-1-1-1 0 0,0 0 1 0 0,0-1 0 0 0,0 0-1 0 0,-1 0 1 0 0,0 0-1 0 0,0 0 1 0 0,0-3-83 0 0,15-20 636 0 0,-2-1 0 0 0,-2-1 0 0 0,0-1 1 0 0,-3 0-1 0 0,0-1 0 0 0,-3-1 0 0 0,0 0 0 0 0,-2 0 0 0 0,-2-1 0 0 0,-2 0 1 0 0,1-14-637 0 0,-1-9 268 0 0,-2 1 1 0 0,-2-1-1 0 0,-6-41-268 0 0,2 75-83 0 0,0 0 0 0 0,-2 0-1 0 0,-1 0 1 0 0,-1 0 0 0 0,-1 1 0 0 0,0 0-1 0 0,-2 1 1 0 0,-1 0 0 0 0,-1 0 0 0 0,-1 1-1 0 0,-1 1 1 0 0,-16-18 83 0 0,26 32-36 0 0,-1 1-1 0 0,0 0 0 0 0,0 1 1 0 0,-1-1-1 0 0,1 1 0 0 0,-1 0 1 0 0,-1 1-1 0 0,1-1 0 0 0,-1 1 1 0 0,1 0-1 0 0,-1 1 0 0 0,0 0 1 0 0,0 0-1 0 0,-1 0 0 0 0,1 1 1 0 0,-1 0-1 0 0,1 0 0 0 0,-1 1 1 0 0,0 0-1 0 0,1 0 0 0 0,-1 1 1 0 0,0 0-1 0 0,0 1 1 0 0,1-1-1 0 0,-1 1 0 0 0,0 1 1 0 0,1 0-1 0 0,-1 0 0 0 0,-1 1 37 0 0,-2 10-67 0 0,0 0-1 0 0,1 1 1 0 0,1 1-1 0 0,0-1 1 0 0,1 2 0 0 0,1-1-1 0 0,1 1 1 0 0,0 0-1 0 0,0 0 1 0 0,2 0-1 0 0,0 1 1 0 0,1 0-1 0 0,1 0 1 0 0,0 0-1 0 0,1 0 1 0 0,1 0 0 0 0,1 0-1 0 0,0 0 1 0 0,4 15 67 0 0,-2-10 3 0 0,2 0 0 0 0,0 0 0 0 0,1-1 0 0 0,2 0 0 0 0,0 0 0 0 0,1-1 0 0 0,1 0 0 0 0,0 0 0 0 0,2-1 0 0 0,0-1 0 0 0,2 0 0 0 0,-1-1 0 0 0,2 0 1 0 0,1-1-1 0 0,0 0 0 0 0,0-2 0 0 0,2 0 0 0 0,0-1 0 0 0,0-1 0 0 0,1 0 0 0 0,1-1 0 0 0,0-2 0 0 0,0 0 0 0 0,1-1 0 0 0,0-1 0 0 0,0 0 0 0 0,22 2-3 0 0,-32-7-127 0 0,0-1 0 0 0,0 0-1 0 0,1 0 1 0 0,-1-1-1 0 0,0-1 1 0 0,1 1-1 0 0,-1-2 1 0 0,0 0 0 0 0,0 0-1 0 0,0-1 128 0 0,60-39-6690 0 0,-54 28 1646 0 0,-4 2-705 0 0</inkml:trace>
  <inkml:trace contextRef="#ctx0" brushRef="#br0" timeOffset="59991.931">13606 1831 7434 0 0,'0'0'568'0'0,"0"0"-323"0"0,0 0-64 0 0,0 0 113 0 0,0 0 57 0 0,0 0-2 0 0,0 0-25 0 0,1 31-44 0 0,3 97-40 0 0,11-76 118 0 0,-9-46-256 0 0,-4-3 44 0 0,1-1-1 0 0,-1 1 1 0 0,1-1-1 0 0,0 1 1 0 0,0-1-1 0 0,0 0 1 0 0,0 0-1 0 0,0 0 1 0 0,0-1-1 0 0,1 1 1 0 0,-1-1-1 0 0,1 0 1 0 0,-1 0-1 0 0,1 0 1 0 0,-1 0-1 0 0,1 0 1 0 0,0-1-1 0 0,-1 0 1 0 0,1 1-1 0 0,0-2 1 0 0,-1 1-1 0 0,1 0 1 0 0,0-1-1 0 0,-1 1 1 0 0,1-1-1 0 0,-1 0 1 0 0,1 0-1 0 0,-1-1 1 0 0,1 1-1 0 0,-1-1 1 0 0,3-1-146 0 0,7-14 464 0 0,0 0 1 0 0,-1-1-1 0 0,-1 0 1 0 0,0-1 0 0 0,-2 0-1 0 0,0-1 1 0 0,-1 0 0 0 0,-1 0-1 0 0,-1-1 1 0 0,-1 0 0 0 0,0 0-1 0 0,-2 0 1 0 0,1-21-465 0 0,17-68 633 0 0,24-19 194 0 0,-19 144-919 0 0,16 24-3 0 0,-1 1 0 0 0,-2 3-1 0 0,-2 1 1 0 0,-2 1 0 0 0,-2 2 0 0 0,-2 1 0 0 0,-2 2 0 0 0,-2 1 0 0 0,8 25 95 0 0,-21-30-158 0 0,-2 1 1 0 0,-2 0-1 0 0,-3 0 0 0 0,-1 1 1 0 0,-2 0-1 0 0,-3 0 1 0 0,-4 47 157 0 0,2-70 109 0 0,-2 0 0 0 0,0-1 0 0 0,-2 1 1 0 0,0-1-1 0 0,-2 0 0 0 0,-1 0 0 0 0,-1-1 0 0 0,-6 10-109 0 0,14-30 9 0 0,0-1-1 0 0,-1 1 0 0 0,1-1 1 0 0,-1 1-1 0 0,0-1 0 0 0,0 0 1 0 0,0 1-1 0 0,0-1 0 0 0,-1 0 1 0 0,1 0-1 0 0,0-1 1 0 0,-1 1-1 0 0,1 0 0 0 0,-1-1 1 0 0,0 0-1 0 0,1 1 0 0 0,-1-1 1 0 0,0 0-1 0 0,0 0 0 0 0,0-1 1 0 0,0 1-1 0 0,0-1 0 0 0,0 1 1 0 0,0-1-1 0 0,0 0 1 0 0,0 0-1 0 0,0 0 0 0 0,0-1 1 0 0,0 1-1 0 0,-1-1-8 0 0,-2-1 11 0 0,1 0 0 0 0,-1 0-1 0 0,1-1 1 0 0,-1 0 0 0 0,1 0 0 0 0,0 0 0 0 0,0-1-1 0 0,1 0 1 0 0,-1 0 0 0 0,1 0 0 0 0,0 0 0 0 0,0-1 0 0 0,0 1-1 0 0,0-1 1 0 0,1 0 0 0 0,0 0 0 0 0,0 0 0 0 0,0-1-1 0 0,-1-3-10 0 0,-7-18 50 0 0,0 0-1 0 0,2-1 0 0 0,1-1 0 0 0,1 0 0 0 0,2 0 1 0 0,0 0-1 0 0,2-1 0 0 0,2 1 0 0 0,0-1 1 0 0,2 1-1 0 0,3-18-49 0 0,-1 25-38 0 0,0 1 1 0 0,1-1 0 0 0,2 1-1 0 0,0 1 1 0 0,1-1 0 0 0,1 1-1 0 0,7-13 38 0 0,57-66-2998 0 0,-45 77-805 0 0,-8 11-4680 0 0,-11 10 1472 0 0</inkml:trace>
  <inkml:trace contextRef="#ctx0" brushRef="#br0" timeOffset="60924.719">12121 3341 0 0 0,'0'0'556'0'0,"0"0"180"0"0,0 0 48 0 0,0 0-70 0 0,0 0-127 0 0,0 0-90 0 0,0 0-119 0 0,0 0 36 0 0,0 0 130 0 0,-2 2 106 0 0,-4 8 54 0 0,4-8-20 0 0,2-2-62 0 0,0 0-73 0 0,0 0 62 0 0,0 0 66 0 0,0 0 26 0 0,0 0 24 0 0,0 0-36 0 0,0 0-39 0 0,0 0-24 0 0,0 0-38 0 0,0 0-56 0 0,-29 0 2539 0 0,-23-11-2460 0 0,19-30-135 0 0,-4-112-119 0 0,2 101-2265 0 0,31 47-480 0 0,-1-1-7548 0 0,5 6 5405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2:21.1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1 284 11971 0 0,'0'0'1233'0'0,"0"0"-306"0"0,0 0-113 0 0,0 0 228 0 0,0 0 241 0 0,0 0 122 0 0,0 0-133 0 0,0 0-289 0 0,9 32-226 0 0,28 102-173 0 0,12-21 378 0 0,-36-93-785 0 0,9 16-39 0 0,2-2 0 0 0,2 0 0 0 0,1-2 0 0 0,1-1 0 0 0,15 11-138 0 0,26 1-1664 0 0,-38-29-4041 0 0,-8-4-3396 0 0,-15-6 1471 0 0</inkml:trace>
  <inkml:trace contextRef="#ctx0" brushRef="#br0" timeOffset="228.761">555 1131 11538 0 0,'0'0'1946'0'0,"0"0"-536"0"0,0 0-365 0 0,0 0-71 0 0,0 0-78 0 0,-16 32-184 0 0,-48 97-213 0 0,31-32-64 0 0,32-82-486 0 0,1 19-1726 0 0,0-27-2695 0 0,0 0-3666 0 0,0-7 3121 0 0</inkml:trace>
  <inkml:trace contextRef="#ctx0" brushRef="#br0" timeOffset="419.424">342 1234 10762 0 0,'0'0'1966'0'0,"0"0"-203"0"0,0 0-84 0 0,0 0-184 0 0,0 0-292 0 0,0 0-305 0 0,0 0-206 0 0,0 0-160 0 0,0 0-128 0 0,31 10-85 0 0,101 28-99 0 0,-44 2 166 0 0,-53-21-844 0 0,27 14 95 0 0,-41-25-4438 0 0,1 0-4449 0 0,-18-5 1803 0 0</inkml:trace>
  <inkml:trace contextRef="#ctx0" brushRef="#br0" timeOffset="797.564">491 1 14899 0 0,'0'0'548'0'0,"0"0"-146"0"0,0 0 130 0 0,0 0 297 0 0,0 0 228 0 0,0 0 61 0 0,0 0-164 0 0,0 0-223 0 0,16 33-151 0 0,51 106-111 0 0,20-4 480 0 0,130 165-1279 0 0,-189-261-2242 0 0,-7-16-3140 0 0,-10-8-4133 0 0,-6-11 5236 0 0</inkml:trace>
  <inkml:trace contextRef="#ctx0" brushRef="#br0" timeOffset="1014.829">1122 712 7298 0 0,'0'0'3816'0'0,"0"0"-1738"0"0,0 0-590 0 0,0 0-23 0 0,0 0-44 0 0,0 0-198 0 0,0 0-264 0 0,0 0-241 0 0,-13 33-202 0 0,-41 107-144 0 0,27-35 131 0 0,25-21-1266 0 0,2-52-2819 0 0,-4-22-2692 0 0,-1-6-168 0 0,3 0 1646 0 0</inkml:trace>
  <inkml:trace contextRef="#ctx0" brushRef="#br0" timeOffset="1202.203">818 1002 11650 0 0,'0'0'1742'0'0,"0"0"-301"0"0,0 0-89 0 0,0 0-63 0 0,0 0-248 0 0,0 0-280 0 0,0 0-194 0 0,0 0-110 0 0,32 5-55 0 0,100 16-56 0 0,-30 5 157 0 0,-36-1-1162 0 0,-45-14-2548 0 0,-1 0-4285 0 0,-12-6-2701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2:23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1063 586 0 0 0,'0'0'874'0'0,"0"0"459"0"0,0 0 117 0 0,0 0-97 0 0,0 0-66 0 0,0 0-89 0 0,0 0-90 0 0,-13-15-30 0 0,-37-44-70 0 0,37 45-31 0 0,14 44 2410 0 0,55 164 1148 0 0,16 99-3045 0 0,-62-163-8410 0 0,-10-130 6492 0 0,0 4-2825 0 0,1-4-1711 0 0,-1 0-549 0 0</inkml:trace>
  <inkml:trace contextRef="#ctx0" brushRef="#br0" timeOffset="258.142">892 0 5009 0 0,'0'0'3534'0'0,"0"0"-2458"0"0,0 0-622 0 0,0 0 217 0 0,0 0 250 0 0,0 0 123 0 0,0 0-65 0 0,0 0-200 0 0,0 0-264 0 0,0 0-219 0 0,-9 32-141 0 0,-28 100-106 0 0,28-42-230 0 0,16-25-1968 0 0,0-23-6466 0 0,-7-34 4078 0 0</inkml:trace>
  <inkml:trace contextRef="#ctx0" brushRef="#br0" timeOffset="476.301">636 188 4321 0 0,'0'0'3270'0'0,"0"0"-1664"0"0,0 0-781 0 0,0 0-273 0 0,0 0-53 0 0,0 0 185 0 0,0 0 236 0 0,0 0 151 0 0,0 0-8 0 0,0 0-199 0 0,0 0-232 0 0,0 0-195 0 0,0 0-163 0 0,26 9-110 0 0,83 26-81 0 0,-16-8-143 0 0,-2 2-3421 0 0,-54-14-3911 0 0,-29-8 1060 0 0</inkml:trace>
  <inkml:trace contextRef="#ctx0" brushRef="#br0" timeOffset="940.404">310 833 4761 0 0,'0'0'579'0'0,"0"0"-324"0"0,0 0 195 0 0,0 0 474 0 0,0 0 318 0 0,0 0 50 0 0,0 0-63 0 0,0 0-145 0 0,0 0-225 0 0,23 35-206 0 0,72 111-193 0 0,-47-41 58 0 0,-34-60-663 0 0,-3 0 0 0 0,-1 0 0 0 0,-2 1 0 0 0,-1 9 145 0 0,-2 48-9428 0 0,-5-91 5130 0 0</inkml:trace>
  <inkml:trace contextRef="#ctx0" brushRef="#br0" timeOffset="1252.415">190 394 1216 0 0,'0'0'1969'0'0,"0"0"-882"0"0,0 0-123 0 0,0 0 195 0 0,0 0 77 0 0,0 0-37 0 0,0 0-196 0 0,0 0-280 0 0,0 0-274 0 0,-9 33-225 0 0,-28 100-180 0 0,30-67-417 0 0,12-34-568 0 0,0-5-1775 0 0,-4-9-2433 0 0,-1-14 3055 0 0</inkml:trace>
  <inkml:trace contextRef="#ctx0" brushRef="#br0" timeOffset="1513.031">1 542 4161 0 0,'0'0'2391'0'0,"0"0"-1859"0"0,0 0-353 0 0,0 0 438 0 0,0 0 233 0 0,0 0 55 0 0,0 0-35 0 0,0 0-103 0 0,31 7-156 0 0,99 24-185 0 0,6 0-146 0 0,-39-9-4511 0 0,-78-18 411 0 0,-5-4-718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8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4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41 0 0 0,'0'0'1220'0'0,"0"0"218"0"0,0 0 80 0 0,0 0-39 0 0,0 0-84 0 0,0 0-145 0 0,2-2-49 0 0,12-10 1226 0 0,-14 11-1199 0 0,0 1-78 0 0,0 0-138 0 0,-5-12 2438 0 0,-32-2-2000 0 0,20 14-1372 0 0,-96 16 357 0 0,88-5-368 0 0,0 0 1 0 0,1 2-1 0 0,1 1 0 0 0,0 0 0 0 0,1 2 1 0 0,0 1-1 0 0,2 0 0 0 0,0 2 0 0 0,1 0 1 0 0,0 1-1 0 0,2 1 0 0 0,1 1 1 0 0,0 0-1 0 0,2 1 0 0 0,0 1 0 0 0,-8 20-67 0 0,19-36 3 0 0,0 0 0 0 0,0 0-1 0 0,1 0 1 0 0,0 0 0 0 0,0 0 0 0 0,1 0-1 0 0,0 1 1 0 0,0-1 0 0 0,1 0 0 0 0,1 1-1 0 0,-1-1 1 0 0,1 1 0 0 0,0-1-1 0 0,1 0 1 0 0,0 0 0 0 0,0 0 0 0 0,1 0-1 0 0,0 0 1 0 0,0 0 0 0 0,1-1 0 0 0,0 1-1 0 0,1-1 1 0 0,-1 0 0 0 0,2 0-3 0 0,2 0 29 0 0,1 0 1 0 0,0 0 0 0 0,1-1 0 0 0,0 0 0 0 0,-1-1-1 0 0,2 0 1 0 0,-1 0 0 0 0,1-1 0 0 0,-1-1-1 0 0,1 1 1 0 0,0-2 0 0 0,1 0 0 0 0,-1 0 0 0 0,0-1-1 0 0,0 0 1 0 0,1-1 0 0 0,-1 0 0 0 0,11-3-30 0 0,22-3 63 0 0,-1-2 1 0 0,1-2-1 0 0,-2-2 1 0 0,11-5-64 0 0,-18 6-21 0 0,79-29-698 0 0,-41 6-4171 0 0,-59 25 708 0 0,-8 4-417 0 0,-1 4-3653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8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5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172 475 4121 0 0,'0'0'1127'0'0,"0"0"20"0"0,0 0 140 0 0,0 0 197 0 0,0 0 54 0 0,0 0-153 0 0,0 0-174 0 0,0 0-216 0 0,0 0-220 0 0,0 0-219 0 0,0 0-195 0 0,0 0-134 0 0,0 0-47 0 0,-20 12-18 0 0,-62 38-30 0 0,79-48-119 0 0,-1 0 0 0 0,1 0 0 0 0,0 1 0 0 0,0-1 0 0 0,0 1 0 0 0,1-1 0 0 0,-1 1 0 0 0,0 0 0 0 0,1 0 0 0 0,0 0 0 0 0,0 1 1 0 0,0-1-1 0 0,0 1 0 0 0,0-1 0 0 0,1 1 0 0 0,0-1 0 0 0,-1 1 0 0 0,1 2-13 0 0,-4 9 42 0 0,1-2 1 0 0,0 0 0 0 0,0 0 0 0 0,1 1 1 0 0,1-1-1 0 0,0 1 0 0 0,1 0 0 0 0,1-1 0 0 0,0 1 0 0 0,1 11-43 0 0,0-19 36 0 0,0-1-1 0 0,0 1 0 0 0,0-1 0 0 0,0 0 0 0 0,1 1 0 0 0,0-1 0 0 0,0 0 0 0 0,0 0 0 0 0,1 0 0 0 0,0 0 0 0 0,0-1 0 0 0,0 1 0 0 0,0-1 0 0 0,1 1 0 0 0,0-1 0 0 0,-1 0 0 0 0,2-1 0 0 0,-1 1 0 0 0,0-1 0 0 0,1 1 0 0 0,-1-1 0 0 0,1-1 0 0 0,0 1 0 0 0,0-1 0 0 0,3 1-35 0 0,-2-1 143 0 0,1 0-1 0 0,0-1 0 0 0,-1 0 1 0 0,1-1-1 0 0,0 1 0 0 0,0-1 1 0 0,0 0-1 0 0,-1-1 0 0 0,1 0 1 0 0,0 0-1 0 0,-1 0 0 0 0,1-1 1 0 0,0 0-1 0 0,-1 0 0 0 0,0-1 1 0 0,0 0-1 0 0,1 0 0 0 0,-2 0 1 0 0,1-1-1 0 0,0 0 0 0 0,-1 0 1 0 0,1 0-1 0 0,-1-2-142 0 0,11-8 223 0 0,0-1 0 0 0,-2 0 1 0 0,0-2-1 0 0,-1 1 0 0 0,0-2 0 0 0,8-15-223 0 0,-15 18-50 0 0,0 1 0 0 0,-1-1 0 0 0,-1 0 0 0 0,0 0 0 0 0,-1 0 0 0 0,0 0 0 0 0,-1-1 0 0 0,-1 1 0 0 0,-1-1-1 0 0,0 1 1 0 0,-1-3 50 0 0,1 13-158 0 0,-1 0-1 0 0,0-1 1 0 0,0 1-1 0 0,0 0 1 0 0,-1 0-1 0 0,0 0 1 0 0,0 0-1 0 0,0 0 1 0 0,0 0-1 0 0,-1 1 1 0 0,0-1 0 0 0,0 1-1 0 0,0 0 1 0 0,0 0-1 0 0,-1 0 1 0 0,1 0-1 0 0,-1 0 1 0 0,0 1-1 0 0,0-1 1 0 0,-1 1-1 0 0,1 0 1 0 0,-1 1-1 0 0,1-1 1 0 0,-1 1-1 0 0,0 0 1 0 0,0 0-1 0 0,0 0 1 0 0,0 1-1 0 0,0 0 1 0 0,-1 0-1 0 0,1 0 1 0 0,0 0-1 0 0,-1 1 1 0 0,1 0-1 0 0,0 0 1 0 0,0 1-1 0 0,-1-1 1 0 0,1 1-1 0 0,0 0 1 0 0,0 1-1 0 0,0-1 1 0 0,0 1-1 0 0,0 0 1 0 0,0 0-1 0 0,-3 2 159 0 0,6-2-3 0 0,-1-1 0 0 0,1 1 0 0 0,0-1-1 0 0,0 1 1 0 0,0 0 0 0 0,1 0 0 0 0,-1 0-1 0 0,0 0 1 0 0,1 0 0 0 0,-1 0 0 0 0,1 1 0 0 0,0-1-1 0 0,0 0 1 0 0,0 1 0 0 0,0-1 0 0 0,0 1-1 0 0,0-1 1 0 0,0 1 0 0 0,1-1 0 0 0,0 1 0 0 0,-1 0-1 0 0,1-1 1 0 0,0 1 0 0 0,0-1 0 0 0,0 1-1 0 0,1 0 1 0 0,-1-1 0 0 0,1 1 0 0 0,-1-1 0 0 0,1 1-1 0 0,0-1 1 0 0,0 1 0 0 0,0-1 0 0 0,0 1-1 0 0,0-1 1 0 0,1 0 0 0 0,-1 0 0 0 0,1 0 0 0 0,0 1-1 0 0,-1-2 1 0 0,1 1 0 0 0,0 0 0 0 0,0 0-1 0 0,0 0 1 0 0,0-1 0 0 0,0 0 0 0 0,1 1 0 0 0,0-1 3 0 0,30 11 396 0 0,1-2 0 0 0,0-1 0 0 0,1-2 0 0 0,0-2 0 0 0,0-1 0 0 0,0-1 0 0 0,0-3 0 0 0,27-2-396 0 0,-44 0 175 0 0,0 0 0 0 0,0-2 0 0 0,-1 0 0 0 0,1-1-1 0 0,-1-1 1 0 0,0-1 0 0 0,0 0 0 0 0,-1-1 0 0 0,0-1 0 0 0,5-4-175 0 0,-6 2-20 0 0,1-1 1464 0 0,-22 25-853 0 0,-8 8-579 0 0,1 0 0 0 0,1 0 0 0 0,0 2 1 0 0,2-1-1 0 0,1 1 0 0 0,-2 7-12 0 0,8-14 2 0 0,0-1 1 0 0,2 1-1 0 0,-1-1 0 0 0,2 1 1 0 0,0-1-1 0 0,1 1 0 0 0,1-1 1 0 0,0 1-3 0 0,-2-12 10 0 0,1-1 1 0 0,-1 1-1 0 0,1-1 0 0 0,0 1 1 0 0,0-1-1 0 0,0 0 1 0 0,1 0-1 0 0,-1 0 1 0 0,1 1-1 0 0,0-1 0 0 0,0 0 1 0 0,0-1-1 0 0,0 1 1 0 0,0 0-1 0 0,0-1 1 0 0,1 1-1 0 0,-1-1 1 0 0,1 0-1 0 0,0 1 0 0 0,0-2 1 0 0,0 1-1 0 0,0 0 1 0 0,0 0-1 0 0,0-1 1 0 0,0 0-1 0 0,1 1 0 0 0,-1-1 1 0 0,0-1-1 0 0,1 1 1 0 0,-1 0-1 0 0,1-1 1 0 0,-1 1-1 0 0,1-1 0 0 0,0 0-10 0 0,8-4 66 0 0,0 0 1 0 0,0 0-1 0 0,-1-1 0 0 0,1-1 0 0 0,-1 0 0 0 0,0-1 0 0 0,-1 0 0 0 0,0 0 0 0 0,0-1 0 0 0,0 0 0 0 0,-1-1 0 0 0,0 0 0 0 0,-1 0 0 0 0,0-1 0 0 0,0 0 0 0 0,-1-1 0 0 0,-1 0 0 0 0,4-7-66 0 0,-3 9 18 0 0,100-168 92 0 0,-110 188-312 0 0,1 0 1 0 0,0 0-1 0 0,0-1 0 0 0,2 1 1 0 0,-1 0-1 0 0,1 0 0 0 0,1 0 1 0 0,-1 0-1 0 0,2 0 1 0 0,0 0-1 0 0,0-1 0 0 0,3 9 202 0 0,2 17-332 0 0,-4-26 233 0 0,0 0-1 0 0,0 0 0 0 0,1-1 1 0 0,0 1-1 0 0,1-1 0 0 0,0 0 1 0 0,0 0-1 0 0,1 0 0 0 0,0-1 1 0 0,1 0-1 0 0,0 0 0 0 0,0 0 1 0 0,0-1-1 0 0,1 0 0 0 0,0-1 1 0 0,1 0-1 0 0,-1 0 0 0 0,1 0 1 0 0,9 3 99 0 0,-11-7 55 0 0,-1-1 1 0 0,0 0-1 0 0,1 0 1 0 0,-1 0-1 0 0,0-1 1 0 0,1 0 0 0 0,-1 0-1 0 0,0 0 1 0 0,1-1-1 0 0,-1 0 1 0 0,0 0-1 0 0,1-1 1 0 0,-1 0-1 0 0,0 0 1 0 0,0 0-1 0 0,0-1 1 0 0,-1 0 0 0 0,1 0-1 0 0,-1 0 1 0 0,1-1-56 0 0,51-39 605 0 0,-2-2-1 0 0,-3-3 1 0 0,47-53-605 0 0,-67 69 15 0 0,-10 10 3 0 0,-1-2 0 0 0,-1 0 0 0 0,-1-1 0 0 0,-1 0 0 0 0,-1-2 0 0 0,-2 0 0 0 0,0-1 0 0 0,-2 0-1 0 0,-1-1 1 0 0,-1-1 0 0 0,-2 0 0 0 0,0-4-18 0 0,-5-102-57 0 0,-4 131 42 0 0,-1 0 0 0 0,1 1 0 0 0,-1-1 0 0 0,0 1 1 0 0,-1-1-1 0 0,1 1 0 0 0,-1-1 0 0 0,1 1 0 0 0,-1 0 0 0 0,-1 0 1 0 0,1 0-1 0 0,0 0 0 0 0,-1 0 0 0 0,0 1 0 0 0,0-1 0 0 0,0 1 1 0 0,-1-1-1 0 0,1 1 0 0 0,-1 0 0 0 0,1 0 0 0 0,-1 1 0 0 0,0-1 0 0 0,0 1 1 0 0,0 0-1 0 0,0 0 0 0 0,-1 0 0 0 0,1 1 0 0 0,0-1 0 0 0,-1 1 1 0 0,0 0-1 0 0,1 0 0 0 0,-1 1 0 0 0,1 0 0 0 0,-1-1 0 0 0,0 1 1 0 0,1 1-1 0 0,-1-1 0 0 0,1 1 0 0 0,-1 0 0 0 0,0 0 0 0 0,1 0 1 0 0,0 0-1 0 0,-1 1 0 0 0,1 0 0 0 0,0 0 0 0 0,0 0 0 0 0,0 0 1 0 0,-1 1 14 0 0,-9 11-5 0 0,0 0 1 0 0,1 0 0 0 0,1 2 0 0 0,0 0 0 0 0,1 0-1 0 0,1 1 1 0 0,1 0 0 0 0,0 0 0 0 0,1 1 0 0 0,1 1-1 0 0,0-1 1 0 0,2 1 0 0 0,0 0 0 0 0,1 0 0 0 0,1 1-1 0 0,1-1 1 0 0,1 1 0 0 0,0 0 0 0 0,1-1 0 0 0,3 12 4 0 0,2-9 26 0 0,1 1 1 0 0,1-1-1 0 0,1 0 0 0 0,1-1 1 0 0,1 1-1 0 0,1-2 1 0 0,0 0-1 0 0,2 0 1 0 0,0-1-1 0 0,1-1 1 0 0,1 0-1 0 0,1-1 1 0 0,1 0-1 0 0,2 0-26 0 0,54 58 88 0 0,-69-73-74 0 0,-3 0-72 0 0,1 0 0 0 0,0 0 0 0 0,0 0 0 0 0,0 0-1 0 0,0-1 1 0 0,0 1 0 0 0,0-1 0 0 0,0 1 0 0 0,1-1 0 0 0,-1 0 0 0 0,0 0 0 0 0,1 0 0 0 0,-1 0 0 0 0,1-1 0 0 0,-1 1 0 0 0,1 0-1 0 0,-1-1 1 0 0,1 0 0 0 0,0 0 0 0 0,-1 0 0 0 0,1 0 0 0 0,-1 0 0 0 0,1 0 0 0 0,0-1 0 0 0,-1 1 0 0 0,1-1 0 0 0,-1 0 0 0 0,1 1-1 0 0,-1-1 1 0 0,0-1 0 0 0,2 1 58 0 0,66-52-6865 0 0,-21 15-2523 0 0,-36 29 5613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2" timeOffset="112007.125">4194 5043 0 0 0,'0'0'1079'0'0,"0"0"487"0"0,0 0 157 0 0,0 0-44 0 0,0 0-112 0 0,0 0-166 0 0,0 0-183 0 0,4-2-118 0 0,-2 1-885 0 0,-1 0 1 0 0,1-1-1 0 0,-1 1 0 0 0,1 0 1 0 0,-1-1-1 0 0,0 1 0 0 0,0 0 1 0 0,0-1-1 0 0,0 0 0 0 0,0 1 1 0 0,0-1-1 0 0,0 0 0 0 0,0 1 0 0 0,0-1 1 0 0,-1 0-1 0 0,1 0 0 0 0,-1 0 1 0 0,1 1-1 0 0,-1-1 0 0 0,0 0 1 0 0,0 0-1 0 0,0 0 0 0 0,0 0 1 0 0,0 0-1 0 0,0 0 0 0 0,0 0 1 0 0,-1 1-1 0 0,1-1 0 0 0,-1 0 0 0 0,1 0 1 0 0,-1 0-1 0 0,0 1 0 0 0,0-1 1 0 0,1 0-1 0 0,-1 1 0 0 0,-1-1 1 0 0,1 0-1 0 0,0 1 0 0 0,0-1 1 0 0,-1 1-216 0 0,-5-4 36 0 0,0 0 1 0 0,-1 1 0 0 0,1 0 0 0 0,-1 1 0 0 0,0 0-1 0 0,0 0 1 0 0,-1 1 0 0 0,1 0 0 0 0,0 0 0 0 0,-1 0-1 0 0,1 2 1 0 0,-1-1 0 0 0,0 1 0 0 0,1 0-1 0 0,-1 0 1 0 0,1 1 0 0 0,-7 2-37 0 0,10-1-25 0 0,-1 0-1 0 0,1 1 1 0 0,0 0 0 0 0,0 0-1 0 0,0 0 1 0 0,0 1 0 0 0,1-1-1 0 0,-1 1 1 0 0,1 0 0 0 0,0 1-1 0 0,0-1 1 0 0,1 1 0 0 0,-1-1-1 0 0,1 1 1 0 0,0 0 0 0 0,0 0-1 0 0,0 1 1 0 0,1-1 0 0 0,0 1-1 0 0,0-1 1 0 0,0 1 0 0 0,1 0-1 0 0,0-1 1 0 0,0 1 0 0 0,0 0-1 0 0,1 0 1 0 0,0 0 0 0 0,0 0-1 0 0,0 0 1 0 0,1-1 0 0 0,0 1-1 0 0,1 5 26 0 0,0-7 35 0 0,0 0-1 0 0,0 0 0 0 0,0 0 1 0 0,0 0-1 0 0,1 0 1 0 0,0 0-1 0 0,0 0 0 0 0,0-1 1 0 0,0 1-1 0 0,0-1 1 0 0,1 0-1 0 0,-1 0 0 0 0,1 0 1 0 0,0-1-1 0 0,0 1 1 0 0,0-1-1 0 0,0 0 0 0 0,0 0 1 0 0,1 0-1 0 0,-1-1 1 0 0,0 1-1 0 0,1-1 0 0 0,0 0 1 0 0,-1 0-1 0 0,1-1 1 0 0,-1 1-1 0 0,1-1 0 0 0,0 0 1 0 0,2-1-35 0 0,6-1 145 0 0,-1-1 0 0 0,1-1 1 0 0,-1 0-1 0 0,0 0 1 0 0,-1-1-1 0 0,1-1 0 0 0,-1 0 1 0 0,0 0-1 0 0,0-2 0 0 0,-1 1 1 0 0,0-1-1 0 0,0 0 1 0 0,-1-1-1 0 0,0 0 0 0 0,0-1-145 0 0,-6 8 14 0 0,-15 18-240 0 0,-116 256 537 0 0,59-117-2291 0 0,68-151 658 0 0,-2 8 427 0 0,3-9-3820 0 0,0 1-4957 0 0,0-4 5219 0 0</inkml:trace>
  <inkml:trace contextRef="#ctx0" brushRef="#br2" timeOffset="112319.078">4408 5146 376 0 0,'0'0'2031'0'0,"0"0"-533"0"0,0 0-35 0 0,0 0 188 0 0,0 0 87 0 0,0 0-113 0 0,0 0-252 0 0,0 0-320 0 0,0 0-294 0 0,0 0-222 0 0,-19 33-158 0 0,-57 100-108 0 0,57-73 33 0 0,20-56-176 0 0,1 0 0 0 0,-1 1 0 0 0,1-1 1 0 0,0 0-1 0 0,0 0 0 0 0,1 0 0 0 0,-1 0 0 0 0,1 0 1 0 0,0-1-1 0 0,0 1 0 0 0,0-1 0 0 0,0 0 0 0 0,0 1 0 0 0,1-1 1 0 0,0-1-1 0 0,-1 1 0 0 0,1-1 0 0 0,0 1 0 0 0,0-1 0 0 0,1 0 1 0 0,-1-1-1 0 0,0 1 0 0 0,1-1 0 0 0,-1 0 0 0 0,1 0 1 0 0,-1 0-1 0 0,1 0 0 0 0,-1-1 0 0 0,1 0 0 0 0,0 0 0 0 0,-1 0 1 0 0,1 0-1 0 0,-1-1 0 0 0,1 0 0 0 0,3-1-128 0 0,-1-3 278 0 0,0 1 0 0 0,-1-1 0 0 0,0-1 0 0 0,0 1 0 0 0,-1-1 0 0 0,0 0 0 0 0,0 0 0 0 0,0-1 0 0 0,0 0-1 0 0,-1 1 1 0 0,0-2 0 0 0,-1 1 0 0 0,0 0 0 0 0,0-1 0 0 0,2-5-278 0 0,1-5-4 0 0,0 0 0 0 0,-1-1 1 0 0,-1 0-1 0 0,0 1 0 0 0,-2-1 0 0 0,0-1 0 0 0,-1-9 4 0 0,-23-7-2274 0 0,9 31-1044 0 0,-1 4-3383 0 0,6 1-4316 0 0</inkml:trace>
  <inkml:trace contextRef="#ctx0" brushRef="#br2" timeOffset="112807.1">4795 5058 5961 0 0,'0'0'2023'0'0,"0"0"-120"0"0,0 0 5 0 0,0 0-97 0 0,0 0-252 0 0,0 0-318 0 0,0 0-306 0 0,0 0-236 0 0,0 0-171 0 0,0 0-119 0 0,0 0-73 0 0,0 0-63 0 0,0 0-65 0 0,-16 5-60 0 0,-45 16-40 0 0,28 11 293 0 0,30-24-332 0 0,0 78 697 0 0,4-86-711 0 0,0 1 0 0 0,0 0-1 0 0,0-1 1 0 0,0 1 0 0 0,1-1 0 0 0,-1 1 0 0 0,0-1 0 0 0,0 0 0 0 0,1 1 0 0 0,-1-1-1 0 0,0 0 1 0 0,1 0 0 0 0,-1 0 0 0 0,0 0 0 0 0,1 0 0 0 0,-1 0 0 0 0,0 0 0 0 0,1 0-1 0 0,-1-1 1 0 0,0 1 0 0 0,0 0 0 0 0,1-1 0 0 0,-1 1 0 0 0,0-1 0 0 0,0 0-1 0 0,0 1 1 0 0,0-1 0 0 0,1 0 0 0 0,-1 1 0 0 0,0-1 0 0 0,0 0 0 0 0,0 0 0 0 0,-1 0-1 0 0,1 0 1 0 0,1-1-55 0 0,48-57 588 0 0,-48 56-636 0 0,-1 1 0 0 0,0-1 0 0 0,1 0-1 0 0,-1 0 1 0 0,0 0 0 0 0,-1 0 0 0 0,1 0-1 0 0,0 0 1 0 0,-1 0 0 0 0,0-1-1 0 0,0 1 1 0 0,0 0 0 0 0,0 0 0 0 0,0 0-1 0 0,-1 0 1 0 0,1 0 0 0 0,-1 0 0 0 0,0 0-1 0 0,0 0 1 0 0,0 0 0 0 0,0 0 0 0 0,0 0-1 0 0,-1 0 1 0 0,1 0 0 0 0,-2 0 48 0 0,-44-23-7269 0 0,37 23 1356 0 0,0 3-3493 0 0</inkml:trace>
  <inkml:trace contextRef="#ctx0" brushRef="#br2" timeOffset="113542.345">4366 5647 6585 0 0,'0'0'1747'0'0,"0"0"-368"0"0,0 0-185 0 0,0 0 4 0 0,0 0 11 0 0,0 0-58 0 0,0 0-112 0 0,0 0-136 0 0,0 0-166 0 0,0 0-137 0 0,0 0-125 0 0,0 0-115 0 0,0 0-106 0 0,-10 28-80 0 0,-28 85-47 0 0,-2-41-28 0 0,27-60-658 0 0,2-5-751 0 0,5-4-1496 0 0,2 1-5675 0 0,4-4 2406 0 0</inkml:trace>
  <inkml:trace contextRef="#ctx0" brushRef="#br2" timeOffset="114387.996">4279 4778 0 0 0,'0'0'501'0'0,"0"0"728"0"0,0 0 176 0 0,0 0-50 0 0,0 0-68 0 0,0 0-10 0 0,0 0-1 0 0,0 0-65 0 0,0 0-55 0 0,0 0-90 0 0,-3-2-86 0 0,-16-24 4603 0 0,7-13-3290 0 0,-8-13-951 0 0,8 31-1166 0 0,0 1 0 0 0,-2 0 0 0 0,-1 1 1 0 0,0 0-1 0 0,-1 1 0 0 0,-1 1 0 0 0,-1 1 0 0 0,-3-2-176 0 0,16 14-73 0 0,0 0 0 0 0,-1 0 0 0 0,0 0 0 0 0,1 1-1 0 0,-1 0 1 0 0,0 0 0 0 0,0 1 0 0 0,0 0 0 0 0,-1 0 0 0 0,1 0-1 0 0,-1 1 1 0 0,1 0 0 0 0,-1 0 0 0 0,1 0 0 0 0,-5 1 73 0 0,-16-15-3887 0 0,23 5-1520 0 0,6-1-4157 0 0,0 10 6149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2" timeOffset="123375.085">6462 7930 2080 0 0,'0'0'1378'0'0,"0"0"-224"0"0,0 0 98 0 0,0 0 304 0 0,0 0 297 0 0,0 0 52 0 0,0 0-167 0 0,0 0-268 0 0,0 0-285 0 0,0 0-242 0 0,0 0-193 0 0,-3-7-128 0 0,2 5-612 0 0,0-1 104 0 0,-1-1 0 0 0,0 1 0 0 0,1 0 0 0 0,-1 0 0 0 0,0 0 0 0 0,-1 0 0 0 0,1 0 0 0 0,0 1 0 0 0,-1-1 0 0 0,0 0 0 0 0,1 1 0 0 0,-1 0 0 0 0,0 0 0 0 0,0 0 0 0 0,0 0 0 0 0,-1 0 0 0 0,0 1-114 0 0,-8-2 12 0 0,1 1 1 0 0,-2 0 0 0 0,1 1 0 0 0,0 0-1 0 0,0 1 1 0 0,0 1 0 0 0,0-1 0 0 0,0 2 0 0 0,0 0-1 0 0,0 1 1 0 0,0 0 0 0 0,1 0 0 0 0,-1 1 0 0 0,1 1-1 0 0,0 0 1 0 0,0 0 0 0 0,0 1 0 0 0,1 1-1 0 0,0 0 1 0 0,0 0 0 0 0,1 1 0 0 0,0 0 0 0 0,0 0-1 0 0,-3 6-12 0 0,8-9-37 0 0,0 0 0 0 0,-1 0 0 0 0,2 1-1 0 0,-1-1 1 0 0,1 1 0 0 0,-1 0 0 0 0,2 0 0 0 0,-1 1-1 0 0,1-1 1 0 0,0 0 0 0 0,0 1 0 0 0,1 0 0 0 0,-1-1-1 0 0,1 1 1 0 0,1 0 0 0 0,0-1 0 0 0,0 1-1 0 0,0 0 1 0 0,1 0 0 0 0,-1-1 0 0 0,3 6 37 0 0,0-6 9 0 0,1-1 0 0 0,-1 0 0 0 0,1 0 1 0 0,0-1-1 0 0,1 1 0 0 0,-1-1 0 0 0,1 0 1 0 0,0 0-1 0 0,0 0 0 0 0,0-1 0 0 0,0 0 1 0 0,1 0-1 0 0,-1 0 0 0 0,1-1 0 0 0,0 1 0 0 0,0-1 1 0 0,0-1-1 0 0,0 1 0 0 0,0-1 0 0 0,0 0 1 0 0,0-1-1 0 0,0 1 0 0 0,1-1 0 0 0,-1 0 1 0 0,0-1-1 0 0,0 0 0 0 0,0 1 0 0 0,3-2-9 0 0,-7 2 26 0 0,14-3 83 0 0,-1-1-1 0 0,0 0 1 0 0,0-1 0 0 0,0-1 0 0 0,-1-1-1 0 0,1 1 1 0 0,-2-2 0 0 0,1 0 0 0 0,-1-1-1 0 0,0 0 1 0 0,-1-1 0 0 0,0-1 0 0 0,0 1-1 0 0,-1-2 1 0 0,-1 0 0 0 0,4-5-109 0 0,7-5 24 0 0,77-77 139 0 0,-129 169-857 0 0,9-21 731 0 0,3 0 0 0 0,1 2 0 0 0,3 0 0 0 0,2 1 0 0 0,3 0-1 0 0,-2 31-36 0 0,8-62 2 0 0,-12 50 214 0 0,6-29 292 0 0,4-14-3292 0 0,3-4-2783 0 0,2 0-3924 0 0,1-21 5510 0 0</inkml:trace>
  <inkml:trace contextRef="#ctx0" brushRef="#br2" timeOffset="123744.276">6729 8158 4713 0 0,'0'0'895'0'0,"0"0"5"0"0,0 0 215 0 0,0 0 267 0 0,0 0 73 0 0,0 0-111 0 0,0 0-192 0 0,0 0-266 0 0,-16 33-277 0 0,-51 100-199 0 0,44-60 43 0 0,22-69-384 0 0,0-1 1 0 0,1 0-1 0 0,-1 0 0 0 0,1 0 1 0 0,0 1-1 0 0,0-1 0 0 0,0 0 1 0 0,0 1-1 0 0,1-1 0 0 0,0 0 1 0 0,-1 0-1 0 0,1 0 0 0 0,0 1 1 0 0,0-1-1 0 0,1 0 1 0 0,-1 0-1 0 0,0-1 0 0 0,1 1 1 0 0,0 0-1 0 0,0 0 0 0 0,0-1 1 0 0,0 1-1 0 0,0-1 0 0 0,0 1 1 0 0,1-1-1 0 0,-1 0 0 0 0,1 0 1 0 0,0 0-1 0 0,0-1 0 0 0,-1 1 1 0 0,1 0-1 0 0,0-1 0 0 0,0 0 1 0 0,0 0-1 0 0,1 0 0 0 0,-1 0 1 0 0,0 0-1 0 0,0-1 1 0 0,0 1-1 0 0,1-1 0 0 0,-1 0-69 0 0,5-1 205 0 0,-1 1-1 0 0,0-2 0 0 0,0 1 1 0 0,0-1-1 0 0,0 0 0 0 0,0-1 1 0 0,-1 0-1 0 0,1 0 0 0 0,-1 0 1 0 0,1-1-1 0 0,-1 0 0 0 0,0 0 1 0 0,0 0-1 0 0,-1-1 1 0 0,1 0-1 0 0,-1 0 0 0 0,0 0 1 0 0,-1-1-1 0 0,1 0 0 0 0,-1 1 1 0 0,0-2-1 0 0,-1 1 0 0 0,1 0 1 0 0,1-5-205 0 0,3-7 95 0 0,0 0 0 0 0,-1-1-1 0 0,-1 0 1 0 0,-1 0 0 0 0,0 0 0 0 0,-2 0 0 0 0,0-1 0 0 0,-1-12-95 0 0,-1 26-111 0 0,-1 1 1 0 0,0-1-1 0 0,0 1 0 0 0,-1 0 1 0 0,0-1-1 0 0,0 1 1 0 0,0 0-1 0 0,0 0 0 0 0,-1-1 1 0 0,0 1-1 0 0,0 0 0 0 0,0 1 1 0 0,-1-1-1 0 0,0 0 0 0 0,1 1 1 0 0,-2-1-1 0 0,0 0 111 0 0,-55-18-5539 0 0,41 23 436 0 0,4 0-5475 0 0</inkml:trace>
  <inkml:trace contextRef="#ctx0" brushRef="#br2" timeOffset="124059.147">6996 7952 2969 0 0,'0'0'2535'0'0,"0"0"-935"0"0,0 0-368 0 0,0 0-106 0 0,0 0-194 0 0,0 0-221 0 0,0 0-163 0 0,0 0-122 0 0,0 0-85 0 0,0 0-77 0 0,0 0-45 0 0,0 0-18 0 0,0 0 27 0 0,1 28 51 0 0,2 87 49 0 0,-3-113-302 0 0,0 0 0 0 0,-1 0 0 0 0,1 0 0 0 0,0 0 0 0 0,0 0 0 0 0,0 0 0 0 0,1 0 0 0 0,-1-1 0 0 0,0 1 0 0 0,1 0 0 0 0,-1 0 0 0 0,1 0 0 0 0,0-1 0 0 0,-1 1 0 0 0,1 0 0 0 0,0 0 0 0 0,0-1 0 0 0,0 1 0 0 0,0-1 0 0 0,0 1-1 0 0,1-1 1 0 0,-1 1 0 0 0,0-1 0 0 0,1 0 0 0 0,-1 0 0 0 0,1 0 0 0 0,-1 0 0 0 0,1 0 0 0 0,0 0 0 0 0,-1 0 0 0 0,1 0 0 0 0,0 0 0 0 0,0-1 0 0 0,-1 1 0 0 0,1-1 0 0 0,2 1-26 0 0,6 2 285 0 0,-7-2-131 0 0,0 1-1 0 0,0-1 1 0 0,0 0-1 0 0,0 0 1 0 0,1 0-1 0 0,-1 0 0 0 0,0 0 1 0 0,0-1-1 0 0,1 1 1 0 0,-1-1-1 0 0,0 0 1 0 0,0 0-1 0 0,1 0 1 0 0,-1-1-1 0 0,0 1 1 0 0,0-1-1 0 0,1 0 1 0 0,-1 1-1 0 0,0-2 0 0 0,0 1 1 0 0,0 0-1 0 0,0 0 1 0 0,0-1-1 0 0,0 0 1 0 0,-1 0-1 0 0,1 1 1 0 0,0-2-1 0 0,-1 1 1 0 0,1 0-1 0 0,-1 0 0 0 0,0-1 1 0 0,0 1-1 0 0,0-1 1 0 0,0 0-1 0 0,0 0 1 0 0,-1 1-1 0 0,1-1 1 0 0,-1 0-1 0 0,0 0 1 0 0,0-1-1 0 0,0 1 0 0 0,0 0 1 0 0,0 0-154 0 0,0-6-53 0 0,0 0-1 0 0,0 1 1 0 0,-1-1 0 0 0,0 0-1 0 0,-1 1 1 0 0,0-1 0 0 0,0 1-1 0 0,0-1 1 0 0,-1 1 0 0 0,-1-1 0 0 0,-1-2 53 0 0,-12-20-3997 0 0,-6 3-4954 0 0,15 20 727 0 0</inkml:trace>
  <inkml:trace contextRef="#ctx0" brushRef="#br2" timeOffset="124757.731">7013 8946 0 0 0,'0'0'657'0'0,"0"0"157"0"0,0 0-1 0 0,0 0-27 0 0,0 0-9 0 0,0 0 38 0 0,0 0 79 0 0,0 0 102 0 0,0 0 86 0 0,0 0 49 0 0,0 0 5 0 0,2 9 2106 0 0,-2-7 1257 0 0,-76-44 484 0 0,-84-104-3926 0 0,159 145-1235 0 0,-28-32-727 0 0,21 20-1878 0 0,2 1-3363 0 0,4 5-5204 0 0</inkml:trace>
  <inkml:trace contextRef="#ctx0" brushRef="#br2" timeOffset="125670.315">6516 7672 0 0 0,'0'0'936'0'0,"0"0"467"0"0,0 0 196 0 0,0 0 50 0 0,0 0-22 0 0,0 0-24 0 0,0 0-30 0 0,0 0-115 0 0,0 0-183 0 0,0 0-170 0 0,0 0-200 0 0,-4-5-128 0 0,0-2-190 0 0,0-1 0 0 0,0 1 0 0 0,1 0 0 0 0,0-1 0 0 0,0 1 0 0 0,1-1-1 0 0,0 0 1 0 0,1 0 0 0 0,-1 0 0 0 0,1 0 0 0 0,1-7-587 0 0,0 1 90 0 0,0 1-1 0 0,1 0 1 0 0,1 0 0 0 0,0 0 0 0 0,1 0-1 0 0,1 0 1 0 0,0 0 0 0 0,0 1-1 0 0,1 0 1 0 0,1 0 0 0 0,0 0-1 0 0,7-10-89 0 0,-5 9-138 0 0,-5 8-123 0 0,0 0-1 0 0,0-1 1 0 0,0 2 0 0 0,1-1-1 0 0,-1 0 1 0 0,1 1 0 0 0,0 0-1 0 0,1 0 1 0 0,-1 0 0 0 0,1 0 0 0 0,-1 1-1 0 0,1-1 1 0 0,5-1 261 0 0,0-1-6827 0 0,-6 5-724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8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46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301 434 6001 0 0,'0'0'3749'0'0,"0"0"-950"0"0,0 0-705 0 0,0 0-527 0 0,0 0-436 0 0,0 0-328 0 0,0 0-200 0 0,0 0-53 0 0,0 0-59 0 0,0 0-88 0 0,0 0-90 0 0,0 0-105 0 0,-30 18-69 0 0,-93 57-27 0 0,48-12 5 0 0,62-46-95 0 0,-40 84-166 0 0,51-97 128 0 0,1 0 0 0 0,0 0 0 0 0,0-1 0 0 0,0 1 0 0 0,1 0 0 0 0,0 0 0 0 0,-1 0-1 0 0,1 0 1 0 0,0 0 0 0 0,1 0 0 0 0,-1 0 0 0 0,1 0 0 0 0,0 0 0 0 0,0 0 0 0 0,0 0-1 0 0,0 0 1 0 0,1-1 0 0 0,-1 1 0 0 0,1 0 0 0 0,0-1 0 0 0,0 1 0 0 0,1-1-1 0 0,-1 0 1 0 0,1 0 0 0 0,-1 0 0 0 0,3 2 16 0 0,3 0 62 0 0,1 0-1 0 0,0-1 1 0 0,0 0-1 0 0,1 0 1 0 0,-1-1 0 0 0,1 0-1 0 0,0-1 1 0 0,-1 0-1 0 0,1-1 1 0 0,0 0-1 0 0,0 0 1 0 0,0-1 0 0 0,0 0-1 0 0,0-1 1 0 0,0 0-1 0 0,0 0 1 0 0,0-1-1 0 0,0-1 1 0 0,-1 1 0 0 0,1-2-1 0 0,-1 1 1 0 0,0-1-1 0 0,4-3-61 0 0,26-18 151 0 0,0-2-1 0 0,-2-1 0 0 0,-2-2 1 0 0,0-1-1 0 0,-2-2 0 0 0,-2-1 1 0 0,-1-2-1 0 0,-1-1 0 0 0,-2-1 1 0 0,-2-1-1 0 0,9-23-150 0 0,-24 44-190 0 0,-2 0 0 0 0,0-1 0 0 0,-1 0 0 0 0,-1-1 0 0 0,-1 1 0 0 0,-1-1 0 0 0,0 0-1 0 0,-2-1 1 0 0,0 1 0 0 0,-1-7 190 0 0,-1 19-39 0 0,0 1-1 0 0,0 0 0 0 0,-1-1 1 0 0,0 1-1 0 0,0 0 1 0 0,-1 0-1 0 0,0-1 0 0 0,0 1 1 0 0,-1 1-1 0 0,1-1 0 0 0,-2 0 1 0 0,1 1-1 0 0,-1-1 1 0 0,0 1-1 0 0,0 0 0 0 0,0 0 1 0 0,-1 0-1 0 0,0 1 0 0 0,0 0 1 0 0,-1 0-1 0 0,0 0 0 0 0,1 1 1 0 0,-2-1-1 0 0,1 1 1 0 0,0 1-1 0 0,-1-1 0 0 0,1 1 1 0 0,-1 1-1 0 0,-4-2 40 0 0,0 2 46 0 0,0 1 0 0 0,0 1 0 0 0,0 0 1 0 0,0 0-1 0 0,0 1 0 0 0,1 1 0 0 0,-1-1 0 0 0,0 2 0 0 0,0 0 0 0 0,1 0 0 0 0,-1 0 1 0 0,1 2-1 0 0,0-1 0 0 0,0 1 0 0 0,1 1 0 0 0,-1 0 0 0 0,1 0 0 0 0,1 1 0 0 0,-1 0 0 0 0,1 0 1 0 0,0 1-1 0 0,1 0 0 0 0,0 0 0 0 0,0 1 0 0 0,0 0 0 0 0,1 0 0 0 0,1 1 0 0 0,0-1 1 0 0,0 1-1 0 0,1 1 0 0 0,0-1 0 0 0,1 0 0 0 0,0 1 0 0 0,0 0 0 0 0,1 0 0 0 0,1 0-46 0 0,-1 5 30 0 0,1 0 0 0 0,0 0 0 0 0,2 0 0 0 0,0 0 0 0 0,0 0 0 0 0,2 0 0 0 0,0 0 0 0 0,0-1 0 0 0,2 1 0 0 0,0-1 0 0 0,0 0 1 0 0,2 0-1 0 0,0-1 0 0 0,8 13-30 0 0,6 0-2 0 0,1-1 1 0 0,2-2 0 0 0,0 0 0 0 0,1-2 0 0 0,1 0 0 0 0,1-2 0 0 0,1-1 0 0 0,1-1 0 0 0,1-1 0 0 0,0-2 0 0 0,1-1 0 0 0,0-2 0 0 0,1 0 0 0 0,1-3 0 0 0,0 0 0 0 0,0-2 0 0 0,6-1 1 0 0,45 3-2192 0 0,-30-7-6474 0 0,-37-2-2450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2" timeOffset="112007.125">4194 5043 0 0 0,'0'0'1079'0'0,"0"0"487"0"0,0 0 157 0 0,0 0-44 0 0,0 0-112 0 0,0 0-166 0 0,0 0-183 0 0,4-2-118 0 0,-2 1-885 0 0,-1 0 1 0 0,1-1-1 0 0,-1 1 0 0 0,1 0 1 0 0,-1-1-1 0 0,0 1 0 0 0,0 0 1 0 0,0-1-1 0 0,0 0 0 0 0,0 1 1 0 0,0-1-1 0 0,0 0 0 0 0,0 1 0 0 0,0-1 1 0 0,-1 0-1 0 0,1 0 0 0 0,-1 0 1 0 0,1 1-1 0 0,-1-1 0 0 0,0 0 1 0 0,0 0-1 0 0,0 0 0 0 0,0 0 1 0 0,0 0-1 0 0,0 0 0 0 0,0 0 1 0 0,-1 1-1 0 0,1-1 0 0 0,-1 0 0 0 0,1 0 1 0 0,-1 0-1 0 0,0 1 0 0 0,0-1 1 0 0,1 0-1 0 0,-1 1 0 0 0,-1-1 1 0 0,1 0-1 0 0,0 1 0 0 0,0-1 1 0 0,-1 1-216 0 0,-5-4 36 0 0,0 0 1 0 0,-1 1 0 0 0,1 0 0 0 0,-1 1 0 0 0,0 0-1 0 0,0 0 1 0 0,-1 1 0 0 0,1 0 0 0 0,0 0 0 0 0,-1 0-1 0 0,1 2 1 0 0,-1-1 0 0 0,0 1 0 0 0,1 0-1 0 0,-1 0 1 0 0,1 1 0 0 0,-7 2-37 0 0,10-1-25 0 0,-1 0-1 0 0,1 1 1 0 0,0 0 0 0 0,0 0-1 0 0,0 0 1 0 0,0 1 0 0 0,1-1-1 0 0,-1 1 1 0 0,1 0 0 0 0,0 1-1 0 0,0-1 1 0 0,1 1 0 0 0,-1-1-1 0 0,1 1 1 0 0,0 0 0 0 0,0 0-1 0 0,0 1 1 0 0,1-1 0 0 0,0 1-1 0 0,0-1 1 0 0,0 1 0 0 0,1 0-1 0 0,0-1 1 0 0,0 1 0 0 0,0 0-1 0 0,1 0 1 0 0,0 0 0 0 0,0 0-1 0 0,0 0 1 0 0,1-1 0 0 0,0 1-1 0 0,1 5 26 0 0,0-7 35 0 0,0 0-1 0 0,0 0 0 0 0,0 0 1 0 0,0 0-1 0 0,1 0 1 0 0,0 0-1 0 0,0 0 0 0 0,0-1 1 0 0,0 1-1 0 0,0-1 1 0 0,1 0-1 0 0,-1 0 0 0 0,1 0 1 0 0,0-1-1 0 0,0 1 1 0 0,0-1-1 0 0,0 0 0 0 0,0 0 1 0 0,1 0-1 0 0,-1-1 1 0 0,0 1-1 0 0,1-1 0 0 0,0 0 1 0 0,-1 0-1 0 0,1-1 1 0 0,-1 1-1 0 0,1-1 0 0 0,0 0 1 0 0,2-1-35 0 0,6-1 145 0 0,-1-1 0 0 0,1-1 1 0 0,-1 0-1 0 0,0 0 1 0 0,-1-1-1 0 0,1-1 0 0 0,-1 0 1 0 0,0 0-1 0 0,0-2 0 0 0,-1 1 1 0 0,0-1-1 0 0,0 0 1 0 0,-1-1-1 0 0,0 0 0 0 0,0-1-145 0 0,-6 8 14 0 0,-15 18-240 0 0,-116 256 537 0 0,59-117-2291 0 0,68-151 658 0 0,-2 8 427 0 0,3-9-3820 0 0,0 1-4957 0 0,0-4 5219 0 0</inkml:trace>
  <inkml:trace contextRef="#ctx0" brushRef="#br2" timeOffset="112319.078">4408 5146 376 0 0,'0'0'2031'0'0,"0"0"-533"0"0,0 0-35 0 0,0 0 188 0 0,0 0 87 0 0,0 0-113 0 0,0 0-252 0 0,0 0-320 0 0,0 0-294 0 0,0 0-222 0 0,-19 33-158 0 0,-57 100-108 0 0,57-73 33 0 0,20-56-176 0 0,1 0 0 0 0,-1 1 0 0 0,1-1 1 0 0,0 0-1 0 0,0 0 0 0 0,1 0 0 0 0,-1 0 0 0 0,1 0 1 0 0,0-1-1 0 0,0 1 0 0 0,0-1 0 0 0,0 0 0 0 0,0 1 0 0 0,1-1 1 0 0,0-1-1 0 0,-1 1 0 0 0,1-1 0 0 0,0 1 0 0 0,0-1 0 0 0,1 0 1 0 0,-1-1-1 0 0,0 1 0 0 0,1-1 0 0 0,-1 0 0 0 0,1 0 1 0 0,-1 0-1 0 0,1 0 0 0 0,-1-1 0 0 0,1 0 0 0 0,0 0 0 0 0,-1 0 1 0 0,1 0-1 0 0,-1-1 0 0 0,1 0 0 0 0,3-1-128 0 0,-1-3 278 0 0,0 1 0 0 0,-1-1 0 0 0,0-1 0 0 0,0 1 0 0 0,-1-1 0 0 0,0 0 0 0 0,0 0 0 0 0,0-1 0 0 0,0 0-1 0 0,-1 1 1 0 0,0-2 0 0 0,-1 1 0 0 0,0 0 0 0 0,0-1 0 0 0,2-5-278 0 0,1-5-4 0 0,0 0 0 0 0,-1-1 1 0 0,-1 0-1 0 0,0 1 0 0 0,-2-1 0 0 0,0-1 0 0 0,-1-9 4 0 0,-23-7-2274 0 0,9 31-1044 0 0,-1 4-3383 0 0,6 1-4316 0 0</inkml:trace>
  <inkml:trace contextRef="#ctx0" brushRef="#br2" timeOffset="112807.1">4795 5058 5961 0 0,'0'0'2023'0'0,"0"0"-120"0"0,0 0 5 0 0,0 0-97 0 0,0 0-252 0 0,0 0-318 0 0,0 0-306 0 0,0 0-236 0 0,0 0-171 0 0,0 0-119 0 0,0 0-73 0 0,0 0-63 0 0,0 0-65 0 0,-16 5-60 0 0,-45 16-40 0 0,28 11 293 0 0,30-24-332 0 0,0 78 697 0 0,4-86-711 0 0,0 1 0 0 0,0 0-1 0 0,0-1 1 0 0,0 1 0 0 0,1-1 0 0 0,-1 1 0 0 0,0-1 0 0 0,0 0 0 0 0,1 1 0 0 0,-1-1-1 0 0,0 0 1 0 0,1 0 0 0 0,-1 0 0 0 0,0 0 0 0 0,1 0 0 0 0,-1 0 0 0 0,0 0 0 0 0,1 0-1 0 0,-1-1 1 0 0,0 1 0 0 0,0 0 0 0 0,1-1 0 0 0,-1 1 0 0 0,0-1 0 0 0,0 0-1 0 0,0 1 1 0 0,0-1 0 0 0,1 0 0 0 0,-1 1 0 0 0,0-1 0 0 0,0 0 0 0 0,0 0 0 0 0,-1 0-1 0 0,1 0 1 0 0,1-1-55 0 0,48-57 588 0 0,-48 56-636 0 0,-1 1 0 0 0,0-1 0 0 0,1 0-1 0 0,-1 0 1 0 0,0 0 0 0 0,-1 0 0 0 0,1 0-1 0 0,0 0 1 0 0,-1 0 0 0 0,0-1-1 0 0,0 1 1 0 0,0 0 0 0 0,0 0 0 0 0,0 0-1 0 0,-1 0 1 0 0,1 0 0 0 0,-1 0 0 0 0,0 0-1 0 0,0 0 1 0 0,0 0 0 0 0,0 0 0 0 0,0 0-1 0 0,-1 0 1 0 0,1 0 0 0 0,-2 0 48 0 0,-44-23-7269 0 0,37 23 1356 0 0,0 3-3493 0 0</inkml:trace>
  <inkml:trace contextRef="#ctx0" brushRef="#br2" timeOffset="113542.345">4366 5647 6585 0 0,'0'0'1747'0'0,"0"0"-368"0"0,0 0-185 0 0,0 0 4 0 0,0 0 11 0 0,0 0-58 0 0,0 0-112 0 0,0 0-136 0 0,0 0-166 0 0,0 0-137 0 0,0 0-125 0 0,0 0-115 0 0,0 0-106 0 0,-10 28-80 0 0,-28 85-47 0 0,-2-41-28 0 0,27-60-658 0 0,2-5-751 0 0,5-4-1496 0 0,2 1-5675 0 0,4-4 2406 0 0</inkml:trace>
  <inkml:trace contextRef="#ctx0" brushRef="#br2" timeOffset="114387.996">4279 4778 0 0 0,'0'0'501'0'0,"0"0"728"0"0,0 0 176 0 0,0 0-50 0 0,0 0-68 0 0,0 0-10 0 0,0 0-1 0 0,0 0-65 0 0,0 0-55 0 0,0 0-90 0 0,-3-2-86 0 0,-16-24 4603 0 0,7-13-3290 0 0,-8-13-951 0 0,8 31-1166 0 0,0 1 0 0 0,-2 0 0 0 0,-1 1 1 0 0,0 0-1 0 0,-1 1 0 0 0,-1 1 0 0 0,-1 1 0 0 0,-3-2-176 0 0,16 14-73 0 0,0 0 0 0 0,-1 0 0 0 0,0 0 0 0 0,1 1-1 0 0,-1 0 1 0 0,0 0 0 0 0,0 1 0 0 0,0 0 0 0 0,-1 0 0 0 0,1 0-1 0 0,-1 1 1 0 0,1 0 0 0 0,-1 0 0 0 0,1 0 0 0 0,-5 1 73 0 0,-16-15-3887 0 0,23 5-1520 0 0,6-1-4157 0 0,0 10 6149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2" timeOffset="123375.085">6462 7930 2080 0 0,'0'0'1378'0'0,"0"0"-224"0"0,0 0 98 0 0,0 0 304 0 0,0 0 297 0 0,0 0 52 0 0,0 0-167 0 0,0 0-268 0 0,0 0-285 0 0,0 0-242 0 0,0 0-193 0 0,-3-7-128 0 0,2 5-612 0 0,0-1 104 0 0,-1-1 0 0 0,0 1 0 0 0,1 0 0 0 0,-1 0 0 0 0,0 0 0 0 0,-1 0 0 0 0,1 0 0 0 0,0 1 0 0 0,-1-1 0 0 0,0 0 0 0 0,1 1 0 0 0,-1 0 0 0 0,0 0 0 0 0,0 0 0 0 0,0 0 0 0 0,-1 0 0 0 0,0 1-114 0 0,-8-2 12 0 0,1 1 1 0 0,-2 0 0 0 0,1 1 0 0 0,0 0-1 0 0,0 1 1 0 0,0 1 0 0 0,0-1 0 0 0,0 2 0 0 0,0 0-1 0 0,0 1 1 0 0,0 0 0 0 0,1 0 0 0 0,-1 1 0 0 0,1 1-1 0 0,0 0 1 0 0,0 0 0 0 0,0 1 0 0 0,1 1-1 0 0,0 0 1 0 0,0 0 0 0 0,1 1 0 0 0,0 0 0 0 0,0 0-1 0 0,-3 6-12 0 0,8-9-37 0 0,0 0 0 0 0,-1 0 0 0 0,2 1-1 0 0,-1-1 1 0 0,1 1 0 0 0,-1 0 0 0 0,2 0 0 0 0,-1 1-1 0 0,1-1 1 0 0,0 0 0 0 0,0 1 0 0 0,1 0 0 0 0,-1-1-1 0 0,1 1 1 0 0,1 0 0 0 0,0-1 0 0 0,0 1-1 0 0,0 0 1 0 0,1 0 0 0 0,-1-1 0 0 0,3 6 37 0 0,0-6 9 0 0,1-1 0 0 0,-1 0 0 0 0,1 0 1 0 0,0-1-1 0 0,1 1 0 0 0,-1-1 0 0 0,1 0 1 0 0,0 0-1 0 0,0 0 0 0 0,0-1 0 0 0,0 0 1 0 0,1 0-1 0 0,-1 0 0 0 0,1-1 0 0 0,0 1 0 0 0,0-1 1 0 0,0-1-1 0 0,0 1 0 0 0,0-1 0 0 0,0 0 1 0 0,0-1-1 0 0,0 1 0 0 0,1-1 0 0 0,-1 0 1 0 0,0-1-1 0 0,0 0 0 0 0,0 1 0 0 0,3-2-9 0 0,-7 2 26 0 0,14-3 83 0 0,-1-1-1 0 0,0 0 1 0 0,0-1 0 0 0,0-1 0 0 0,-1-1-1 0 0,1 1 1 0 0,-2-2 0 0 0,1 0 0 0 0,-1-1-1 0 0,0 0 1 0 0,-1-1 0 0 0,0-1 0 0 0,0 1-1 0 0,-1-2 1 0 0,-1 0 0 0 0,4-5-109 0 0,7-5 24 0 0,77-77 139 0 0,-129 169-857 0 0,9-21 731 0 0,3 0 0 0 0,1 2 0 0 0,3 0 0 0 0,2 1 0 0 0,3 0-1 0 0,-2 31-36 0 0,8-62 2 0 0,-12 50 214 0 0,6-29 292 0 0,4-14-3292 0 0,3-4-2783 0 0,2 0-3924 0 0,1-21 5510 0 0</inkml:trace>
  <inkml:trace contextRef="#ctx0" brushRef="#br2" timeOffset="123744.276">6729 8158 4713 0 0,'0'0'895'0'0,"0"0"5"0"0,0 0 215 0 0,0 0 267 0 0,0 0 73 0 0,0 0-111 0 0,0 0-192 0 0,0 0-266 0 0,-16 33-277 0 0,-51 100-199 0 0,44-60 43 0 0,22-69-384 0 0,0-1 1 0 0,1 0-1 0 0,-1 0 0 0 0,1 0 1 0 0,0 1-1 0 0,0-1 0 0 0,0 0 1 0 0,0 1-1 0 0,1-1 0 0 0,0 0 1 0 0,-1 0-1 0 0,1 0 0 0 0,0 1 1 0 0,0-1-1 0 0,1 0 1 0 0,-1 0-1 0 0,0-1 0 0 0,1 1 1 0 0,0 0-1 0 0,0 0 0 0 0,0-1 1 0 0,0 1-1 0 0,0-1 0 0 0,0 1 1 0 0,1-1-1 0 0,-1 0 0 0 0,1 0 1 0 0,0 0-1 0 0,0-1 0 0 0,-1 1 1 0 0,1 0-1 0 0,0-1 0 0 0,0 0 1 0 0,0 0-1 0 0,1 0 0 0 0,-1 0 1 0 0,0 0-1 0 0,0-1 1 0 0,0 1-1 0 0,1-1 0 0 0,-1 0-69 0 0,5-1 205 0 0,-1 1-1 0 0,0-2 0 0 0,0 1 1 0 0,0-1-1 0 0,0 0 0 0 0,0-1 1 0 0,-1 0-1 0 0,1 0 0 0 0,-1 0 1 0 0,1-1-1 0 0,-1 0 0 0 0,0 0 1 0 0,0 0-1 0 0,-1-1 1 0 0,1 0-1 0 0,-1 0 0 0 0,0 0 1 0 0,-1-1-1 0 0,1 0 0 0 0,-1 1 1 0 0,0-2-1 0 0,-1 1 0 0 0,1 0 1 0 0,1-5-205 0 0,3-7 95 0 0,0 0 0 0 0,-1-1-1 0 0,-1 0 1 0 0,-1 0 0 0 0,0 0 0 0 0,-2 0 0 0 0,0-1 0 0 0,-1-12-95 0 0,-1 26-111 0 0,-1 1 1 0 0,0-1-1 0 0,0 1 0 0 0,-1 0 1 0 0,0-1-1 0 0,0 1 1 0 0,0 0-1 0 0,0 0 0 0 0,-1-1 1 0 0,0 1-1 0 0,0 0 0 0 0,0 1 1 0 0,-1-1-1 0 0,0 0 0 0 0,1 1 1 0 0,-2-1-1 0 0,0 0 111 0 0,-55-18-5539 0 0,41 23 436 0 0,4 0-5475 0 0</inkml:trace>
  <inkml:trace contextRef="#ctx0" brushRef="#br2" timeOffset="124059.147">6996 7952 2969 0 0,'0'0'2535'0'0,"0"0"-935"0"0,0 0-368 0 0,0 0-106 0 0,0 0-194 0 0,0 0-221 0 0,0 0-163 0 0,0 0-122 0 0,0 0-85 0 0,0 0-77 0 0,0 0-45 0 0,0 0-18 0 0,0 0 27 0 0,1 28 51 0 0,2 87 49 0 0,-3-113-302 0 0,0 0 0 0 0,-1 0 0 0 0,1 0 0 0 0,0 0 0 0 0,0 0 0 0 0,0 0 0 0 0,1 0 0 0 0,-1-1 0 0 0,0 1 0 0 0,1 0 0 0 0,-1 0 0 0 0,1 0 0 0 0,0-1 0 0 0,-1 1 0 0 0,1 0 0 0 0,0 0 0 0 0,0-1 0 0 0,0 1 0 0 0,0-1 0 0 0,0 1-1 0 0,1-1 1 0 0,-1 1 0 0 0,0-1 0 0 0,1 0 0 0 0,-1 0 0 0 0,1 0 0 0 0,-1 0 0 0 0,1 0 0 0 0,0 0 0 0 0,-1 0 0 0 0,1 0 0 0 0,0 0 0 0 0,0-1 0 0 0,-1 1 0 0 0,1-1 0 0 0,2 1-26 0 0,6 2 285 0 0,-7-2-131 0 0,0 1-1 0 0,0-1 1 0 0,0 0-1 0 0,0 0 1 0 0,1 0-1 0 0,-1 0 0 0 0,0 0 1 0 0,0-1-1 0 0,1 1 1 0 0,-1-1-1 0 0,0 0 1 0 0,0 0-1 0 0,1 0 1 0 0,-1-1-1 0 0,0 1 1 0 0,0-1-1 0 0,1 0 1 0 0,-1 1-1 0 0,0-2 0 0 0,0 1 1 0 0,0 0-1 0 0,0 0 1 0 0,0-1-1 0 0,0 0 1 0 0,-1 0-1 0 0,1 1 1 0 0,0-2-1 0 0,-1 1 1 0 0,1 0-1 0 0,-1 0 0 0 0,0-1 1 0 0,0 1-1 0 0,0-1 1 0 0,0 0-1 0 0,0 0 1 0 0,-1 1-1 0 0,1-1 1 0 0,-1 0-1 0 0,0 0 1 0 0,0-1-1 0 0,0 1 0 0 0,0 0 1 0 0,0 0-154 0 0,0-6-53 0 0,0 0-1 0 0,0 1 1 0 0,-1-1 0 0 0,0 0-1 0 0,-1 1 1 0 0,0-1 0 0 0,0 1-1 0 0,0-1 1 0 0,-1 1 0 0 0,-1-1 0 0 0,-1-2 53 0 0,-12-20-3997 0 0,-6 3-4954 0 0,15 20 727 0 0</inkml:trace>
  <inkml:trace contextRef="#ctx0" brushRef="#br2" timeOffset="124757.731">7013 8946 0 0 0,'0'0'657'0'0,"0"0"157"0"0,0 0-1 0 0,0 0-27 0 0,0 0-9 0 0,0 0 38 0 0,0 0 79 0 0,0 0 102 0 0,0 0 86 0 0,0 0 49 0 0,0 0 5 0 0,2 9 2106 0 0,-2-7 1257 0 0,-76-44 484 0 0,-84-104-3926 0 0,159 145-1235 0 0,-28-32-727 0 0,21 20-1878 0 0,2 1-3363 0 0,4 5-5204 0 0</inkml:trace>
  <inkml:trace contextRef="#ctx0" brushRef="#br2" timeOffset="125670.315">6516 7672 0 0 0,'0'0'936'0'0,"0"0"467"0"0,0 0 196 0 0,0 0 50 0 0,0 0-22 0 0,0 0-24 0 0,0 0-30 0 0,0 0-115 0 0,0 0-183 0 0,0 0-170 0 0,0 0-200 0 0,-4-5-128 0 0,0-2-190 0 0,0-1 0 0 0,0 1 0 0 0,1 0 0 0 0,0-1 0 0 0,0 1 0 0 0,1-1-1 0 0,0 0 1 0 0,1 0 0 0 0,-1 0 0 0 0,1 0 0 0 0,1-7-587 0 0,0 1 90 0 0,0 1-1 0 0,1 0 1 0 0,1 0 0 0 0,0 0 0 0 0,1 0-1 0 0,1 0 1 0 0,0 0 0 0 0,0 1-1 0 0,1 0 1 0 0,1 0 0 0 0,0 0-1 0 0,7-10-89 0 0,-5 9-138 0 0,-5 8-123 0 0,0 0-1 0 0,0-1 1 0 0,0 2 0 0 0,1-1-1 0 0,-1 0 1 0 0,1 1 0 0 0,0 0-1 0 0,1 0 1 0 0,-1 0 0 0 0,1 0 0 0 0,-1 1-1 0 0,1-1 1 0 0,5-1 261 0 0,0-1-6827 0 0,-6 5-724 0 0</inkml:trace>
  <inkml:trace contextRef="#ctx0" brushRef="#br2" timeOffset="131685.082">2854 5739 0 0 0,'0'0'332'0'0,"0"0"538"0"0,0-4 176 0 0,1-3-2163 0 0,0 0 5111 0 0,-1 7 218 0 0,-4 11-1636 0 0,-71 157 1139 0 0,-61 75-3026 0 0,-13 41 806 0 0,108-173-443 0 0,8-78 230 0 0,11 0-1322 0 0,25-24-5214 0 0,14-3-3863 0 0,-16-5 6717 0 0,4 2-935 0 0</inkml:trace>
  <inkml:trace contextRef="#ctx0" brushRef="#br2" timeOffset="132628.261">5271 7076 0 0 0,'0'0'332'0'0,"0"0"799"0"0,0 0 279 0 0,0 0 131 0 0,0 0 122 0 0,0 0 55 0 0,0 0-66 0 0,0 0-123 0 0,0 0-198 0 0,0 0-227 0 0,0 0-200 0 0,0 0-182 0 0,0 0-134 0 0,-5 2-66 0 0,-16 8-13 0 0,-8 37 1563 0 0,-26 111-220 0 0,-63 85-871 0 0,8-55 20 0 0,86-111-522 0 0,17-71-629 0 0,1 0 2386 0 0,4-2-4066 0 0,2-2-3796 0 0,4-2-5233 0 0,-1 0 4047 0 0</inkml:trace>
  <inkml:trace contextRef="#ctx0" brushRef="#br2" timeOffset="134008.492">5209 7764 0 0 0,'0'0'1426'0'0,"0"0"-133"0"0,0 0-60 0 0,0 0 23 0 0,0 0 29 0 0,0 0-24 0 0,0 0-81 0 0,0 0-85 0 0,0 0-115 0 0,0 0-92 0 0,0 0-34 0 0,0 0-49 0 0,-4-5-10 0 0,-38-34 2967 0 0,-25-2-1159 0 0,-100-18-362 0 0,152 54-2066 0 0,-14-6 90 0 0,-1 0 1 0 0,2-2 0 0 0,0-1-1 0 0,0-1 1 0 0,2-2 0 0 0,0 0 0 0 0,1-2-1 0 0,-6-6-265 0 0,6 4 136 0 0,-2 0 0 0 0,0 2 0 0 0,-2 1 0 0 0,0 1 0 0 0,0 1 0 0 0,-2 2 0 0 0,-12-4-136 0 0,-99-52 411 0 0,-18-14-55 0 0,-4 36-200 0 0,-72-29 33 0 0,82 7-123 0 0,-25-19 142 0 0,-88-32-5 0 0,49 25 29 0 0,130 45-89 0 0,-111-71-14 0 0,41 19 131 0 0,129 85-232 0 0,-2 1 0 0 0,0 1 0 0 0,-1 1 0 0 0,0 2 0 0 0,-15-3-28 0 0,49 13-5239 0 0,44 5-1255 0 0,-33 2 459 0 0,-2 0-4899 0 0</inkml:trace>
  <inkml:trace contextRef="#ctx0" brushRef="#br2" timeOffset="134544.403">2926 6398 0 0 0,'0'0'340'0'0,"0"0"184"0"0,0 0 274 0 0,0 0 415 0 0,0 0 369 0 0,0 0 142 0 0,0 0-103 0 0,0 0-268 0 0,0 0-303 0 0,0 0-209 0 0,0 0-39 0 0,0 0 57 0 0,1 7 3362 0 0,-94 16-154 0 0,-128 9-2105 0 0,92-13-1361 0 0,-303 58 1165 0 0,320-46-1178 0 0,137-14-2354 0 0,25-9-1605 0 0,-29-8-855 0 0,-6 0-1177 0 0,0 0-5743 0 0</inkml:trace>
  <inkml:trace contextRef="#ctx0" brushRef="#br2" timeOffset="135482.095">5255 7539 0 0 0,'0'0'512'0'0,"0"0"439"0"0,0 0 84 0 0,0 0 20 0 0,0 0-31 0 0,0 0-48 0 0,12 0-45 0 0,37 0-31 0 0,-49 1-696 0 0,0-1 0 0 0,-1 0-1 0 0,1 1 1 0 0,0-1-1 0 0,0 0 1 0 0,-1 1 0 0 0,1-1-1 0 0,0 0 1 0 0,0 1 0 0 0,0-1-1 0 0,-1 1 1 0 0,1-1 0 0 0,0 0-1 0 0,0 1 1 0 0,0-1-1 0 0,0 1 1 0 0,0-1 0 0 0,0 0-1 0 0,0 1 1 0 0,0-1 0 0 0,0 1-1 0 0,0-1 1 0 0,0 1 0 0 0,0-1-1 0 0,0 0 1 0 0,0 1-1 0 0,0-1 1 0 0,0 1 0 0 0,0-1-1 0 0,1 0 1 0 0,-1 1 0 0 0,0-1-1 0 0,0 1 1 0 0,1-1 0 0 0,-1 0-1 0 0,0 1 1 0 0,0-1-1 0 0,1 0 1 0 0,-1 0 0 0 0,0 1-1 0 0,1-1 1 0 0,-1 0 0 0 0,0 0-1 0 0,1 1 1 0 0,-1-1 0 0 0,0 0-1 0 0,1 0 1 0 0,-1 0-1 0 0,1 1 1 0 0,-1-1 0 0 0,0 0-1 0 0,1 0 1 0 0,-1 0 0 0 0,1 0-1 0 0,-1 0 1 0 0,1 0 0 0 0,-1 0-1 0 0,0 0-203 0 0,-6 5 871 0 0,-81 25 1814 0 0,37-19-2320 0 0,-319 98 535 0 0,211-69-552 0 0,27-24 85 0 0,131-16-431 0 0,14-35-4190 0 0,11 22-6692 0 0,-16 9 1149 0 0</inkml:trace>
  <inkml:trace contextRef="#ctx0" brushRef="#br2" timeOffset="137411.106">2534 7278 0 0 0,'0'0'739'0'0,"0"0"617"0"0,0 0 136 0 0,0 0-86 0 0,0 0-167 0 0,-12 9-147 0 0,-49 38 859 0 0,60-31 2950 0 0,27 1-1700 0 0,-15-15-2773 0 0,0 0-1 0 0,1-1 1 0 0,-1-1-1 0 0,0 0 1 0 0,1 0-1 0 0,-1-1 1 0 0,0-1 0 0 0,1 0-1 0 0,-1 0 1 0 0,1-2-428 0 0,13-4 301 0 0,0-1 1 0 0,-1-2-1 0 0,0 0 0 0 0,-1-1 1 0 0,-1-2-1 0 0,6-4-301 0 0,139-133 871 0 0,-160 144-834 0 0,0 1-1 0 0,0-1 1 0 0,0 0 0 0 0,-1 0-1 0 0,0 0 1 0 0,0-1 0 0 0,-1 0 0 0 0,0 0-1 0 0,0-1 1 0 0,-1 1 0 0 0,0-1-1 0 0,0 0 1 0 0,-1 0 0 0 0,-1 0 0 0 0,2-8-37 0 0,-5 15-39 0 0,-1 0 0 0 0,1 0 0 0 0,-1 0 0 0 0,0 0 0 0 0,1 0 0 0 0,-1 0 0 0 0,0 1 0 0 0,0-1 0 0 0,0 0 0 0 0,0 1 0 0 0,-1 0 0 0 0,1 0 0 0 0,0-1 0 0 0,-1 1 0 0 0,1 0 0 0 0,0 1 0 0 0,-1-1 0 0 0,1 0 0 0 0,-1 1 0 0 0,1-1 0 0 0,-1 1 0 0 0,1 0 0 0 0,-1 0 0 0 0,0 0 0 0 0,1 0 0 0 0,-1 1 0 0 0,1-1 0 0 0,-1 0 0 0 0,1 1 39 0 0,0-1-58 0 0,-8 2 12 0 0,1 0-1 0 0,0 1 0 0 0,-1 0 0 0 0,1 1 0 0 0,1-1 1 0 0,-1 2-1 0 0,1-1 0 0 0,-1 1 0 0 0,1 1 0 0 0,1-1 0 0 0,-1 1 1 0 0,1 1-1 0 0,0 0 0 0 0,0-1 0 0 0,1 2 0 0 0,0-1 1 0 0,0 1-1 0 0,1 0 0 0 0,0 0 0 0 0,0 1 0 0 0,1-1 0 0 0,0 1 1 0 0,1 0-1 0 0,0 0 0 0 0,0 0 0 0 0,1 1 0 0 0,0-1 1 0 0,0 1-1 0 0,1 4 47 0 0,-2-1 17 0 0,1-1 0 0 0,1 0 1 0 0,0 1-1 0 0,1 0 0 0 0,0-1 1 0 0,1 1-1 0 0,0-1 0 0 0,1 1 1 0 0,1-1-1 0 0,0 0 0 0 0,0 0 1 0 0,1 0-1 0 0,1 0 0 0 0,0 0 1 0 0,0-1-1 0 0,3 2-17 0 0,-3-5-4 0 0,0 0 0 0 0,1-1-1 0 0,0 0 1 0 0,0-1 0 0 0,1 1 0 0 0,0-1-1 0 0,0 0 1 0 0,0-1 0 0 0,1 0-1 0 0,-1 0 1 0 0,1 0 0 0 0,1-1 0 0 0,-1-1-1 0 0,0 1 1 0 0,1-1 4 0 0,2 0-288 0 0,31 5-4080 0 0,-33-7 1320 0 0,-2 1-2141 0 0,-3-1-3676 0 0</inkml:trace>
  <inkml:trace contextRef="#ctx0" brushRef="#br2" timeOffset="137780.8">3423 7252 6353 0 0,'0'0'2384'0'0,"0"0"-745"0"0,0 0-150 0 0,0 0 196 0 0,0 0 55 0 0,0 0-181 0 0,0 0-329 0 0,0 0-349 0 0,0 0-258 0 0,0 0-144 0 0,0 0-94 0 0,0 0-78 0 0,0 0-61 0 0,-22 4 495 0 0,-50 38-3 0 0,-138 114-164 0 0,31-34-1092 0 0,173-117-87 0 0,-11 11-357 0 0,11-4-6468 0 0,6-12 3855 0 0,0 0-1122 0 0,0 0-569 0 0</inkml:trace>
  <inkml:trace contextRef="#ctx0" brushRef="#br2" timeOffset="138297.29">3366 7562 4161 0 0,'0'0'5720'0'0,"0"0"-3268"0"0,0 0-1027 0 0,0 0 20 0 0,0 0 45 0 0,0 0-46 0 0,0 0-150 0 0,0 0-225 0 0,0 0-262 0 0,0 0-213 0 0,0 0-185 0 0,0 0-121 0 0,0 0-44 0 0,-3-1-109 0 0,118-24 38 0 0,-105 25-142 0 0,-9-1-27 0 0,1 0 0 0 0,-1 1 0 0 0,1-1 0 0 0,-1 1 0 0 0,1-1 0 0 0,0 1 0 0 0,-1-1 0 0 0,1 1 0 0 0,0 0 1 0 0,-1 0-1 0 0,1 0 0 0 0,0 0 0 0 0,-1 0 0 0 0,1 0 0 0 0,-1 1 0 0 0,1-1 0 0 0,0 1 0 0 0,-1-1 0 0 0,1 1 0 0 0,-1-1 0 0 0,1 1 0 0 0,-1 0 0 0 0,1 0 0 0 0,-1-1 0 0 0,1 1 0 0 0,-1 0 0 0 0,0 1 1 0 0,0-1-1 0 0,1 0 0 0 0,-1 0 0 0 0,0 0 0 0 0,0 1 0 0 0,0-1 0 0 0,0 0 0 0 0,-1 1 0 0 0,1-1 0 0 0,0 1 0 0 0,0-1 0 0 0,-1 1 0 0 0,1 0 0 0 0,-1-1 0 0 0,0 1 0 0 0,1-1 0 0 0,-1 1 0 0 0,0 0 1 0 0,0-1-1 0 0,0 1 0 0 0,0 1-4 0 0,-45 40 333 0 0,-27 12-49 0 0,55-44-256 0 0,1 0-1 0 0,0 2 1 0 0,1 0-1 0 0,0 1 0 0 0,1 0 1 0 0,0 1-1 0 0,-1 4-27 0 0,13-17 1 0 0,1-1 0 0 0,0 1 1 0 0,0 0-1 0 0,-1 0 0 0 0,1-1 0 0 0,0 1 0 0 0,1 0 0 0 0,-1 0 0 0 0,0 0 1 0 0,1 0-1 0 0,-1 0 0 0 0,1 0 0 0 0,-1 0 0 0 0,1 0 0 0 0,0 0 0 0 0,0 1 1 0 0,0-1-1 0 0,0 0 0 0 0,0 0 0 0 0,1 0 0 0 0,-1 0 0 0 0,0 0 0 0 0,1 0 1 0 0,0 0-1 0 0,-1 0 0 0 0,1 0 0 0 0,0 0 0 0 0,0 0 0 0 0,0-1 0 0 0,0 1 0 0 0,1 0 1 0 0,-1-1-1 0 0,0 1 0 0 0,1 0 0 0 0,-1-1 0 0 0,1 0 0 0 0,-1 1 0 0 0,1-1 1 0 0,0 0-1 0 0,0 0 0 0 0,0 1-1 0 0,112 31 367 0 0,-39-30-158 0 0,-42-3-5488 0 0,-8 0-5947 0 0,-16 0 2923 0 0</inkml:trace>
  <inkml:trace contextRef="#ctx0" brushRef="#br2" timeOffset="141484.1">5916 6059 0 0 0,'0'0'599'0'0,"0"0"216"0"0,0 0-58 0 0,0 0 59 0 0,0 0 95 0 0,0 0 19 0 0,0 0-43 0 0,0 0-114 0 0,0 0-101 0 0,0 0-57 0 0,0 0-22 0 0,7-16-3 0 0,50-100 2201 0 0,15-6 2069 0 0,9 19-3406 0 0,58-70-178 0 0,-41 40-356 0 0,-14-17-22 0 0,16 25-546 0 0,-85 105-254 0 0,-11 16-60 0 0,-1-1 1 0 0,1 1-1 0 0,-1-1 0 0 0,0 0 0 0 0,0 0 1 0 0,0 0-1 0 0,-1 0 0 0 0,0-1 1 0 0,0 1-1 0 0,0-1 0 0 0,-1 1 0 0 0,1-1 1 0 0,-1-4-39 0 0,0-1 703 0 0,0 5-3543 0 0,20 1-13041 0 0,-21 5 15653 0 0,5 0-3631 0 0</inkml:trace>
  <inkml:trace contextRef="#ctx0" brushRef="#br2" timeOffset="142765.514">8270 7193 0 0 0,'0'0'1023'0'0,"0"0"-174"0"0,0 0-43 0 0,0 0 123 0 0,0 0 98 0 0,0 0 50 0 0,0 0-36 0 0,0 0-155 0 0,0 0-141 0 0,0 0-150 0 0,0 0-135 0 0,0 0-71 0 0,4-5 5 0 0,50-56 3817 0 0,-19 2-2031 0 0,31-40-573 0 0,-3-4-200 0 0,-12 33-647 0 0,10-15-206 0 0,12-22 661 0 0,-26 30-518 0 0,23 3-565 0 0,-9-3 161 0 0,-42 33 62 0 0,-19 44-386 0 0,0 0 31 0 0,0 0-8 0 0,0 0-8 0 0,0 0 28 0 0,0 0-53 0 0,0 0-25 0 0,0 0-26 0 0,0 0-73 0 0,0 0-79 0 0,0 0-100 0 0,0 0-139 0 0,0 0-136 0 0,0 0-74 0 0,16 10-12057 0 0,-12-9 4658 0 0</inkml:trace>
  <inkml:trace contextRef="#ctx0" brushRef="#br2" timeOffset="144034.448">9023 7024 0 0 0,'0'0'396'0'0,"0"0"656"0"0,0 0 186 0 0,0 0 106 0 0,0 0 109 0 0,0 0 21 0 0,0 0-33 0 0,0 0-120 0 0,0 0-170 0 0,0 0-102 0 0,0 0-107 0 0,0 0-84 0 0,-4-7-79 0 0,-22-34 1010 0 0,-11 19 360 0 0,-217-99 1797 0 0,93 36-2994 0 0,-92-22-202 0 0,74 33-275 0 0,24 8-217 0 0,-65-44 354 0 0,-12-15-142 0 0,69 54-350 0 0,-84-73 139 0 0,-18-10-37 0 0,-51 15-8 0 0,95 32 119 0 0,79-4 82 0 0,72 55-347 0 0,36 27-36 0 0,22 19-41 0 0,-8-8 18 0 0,-2 0 1 0 0,0 2-1 0 0,0 0 1 0 0,-2 2-1 0 0,0 0 1 0 0,0 2-1 0 0,-7-2-9 0 0,-21 3-85 0 0,51 11 49 0 0,1 0-3 0 0,0 0-47 0 0,0 0-52 0 0,0 0-38 0 0,0 0-95 0 0,0 0-99 0 0,18 1-1349 0 0,37 8-1478 0 0,-17-2-662 0 0,-1-3-4594 0 0,-17-3-737 0 0</inkml:trace>
  <inkml:trace contextRef="#ctx0" brushRef="#br2" timeOffset="147549.915">6670 5496 0 0 0,'0'0'483'0'0,"0"0"382"0"0,0 0 205 0 0,0 0 177 0 0,0 0 117 0 0,0 0-53 0 0,0 0-175 0 0,0 0-253 0 0,0 0-241 0 0,0 0-153 0 0,7-3 253 0 0,-7 2 4767 0 0,-40-6-1411 0 0,-140 22-2550 0 0,-28 22-965 0 0,57-12-62 0 0,-38 34-48 0 0,167-46-154 0 0,19-10-5671 0 0,2-1-5818 0 0,1-1 4409 0 0</inkml:trace>
  <inkml:trace contextRef="#ctx0" brushRef="#br2" timeOffset="148819.563">9043 6700 0 0 0,'0'0'1184'0'0,"0"0"23"0"0,0 0-33 0 0,0 0-35 0 0,0 0-50 0 0,0 0-47 0 0,0 0-43 0 0,0 0-46 0 0,0 0-50 0 0,-2-1-84 0 0,-81-16 3689 0 0,-60 35-2764 0 0,81-7-949 0 0,-19 1-219 0 0,-255 20 1899 0 0,263-46-2047 0 0,-74 40-386 0 0,116-19 199 0 0,30-7-204 0 0,1 0-3 0 0,0 0-1 0 0,0 0 4 0 0,0 0-10 0 0,0 0-28 0 0,0 0-15 0 0,0 0-42 0 0,0 0-62 0 0,0-8-3385 0 0,0 4-5879 0 0,0 1 982 0 0</inkml:trace>
  <inkml:trace contextRef="#ctx0" brushRef="#br2" timeOffset="150132.203">7044 5452 0 0 0,'0'0'970'0'0,"0"0"186"0"0,0 0-4 0 0,0 0-72 0 0,0 0-94 0 0,0 0-70 0 0,3 6-62 0 0,11 16-165 0 0,46 12 7042 0 0,-53-33-7431 0 0,1 1 0 0 0,-1-2 1 0 0,0 1-1 0 0,0-1 0 0 0,0 0 0 0 0,0 0 1 0 0,1-1-1 0 0,-1 0 0 0 0,0 0 0 0 0,0-1 1 0 0,0 0-1 0 0,0 0 0 0 0,-1 0 0 0 0,1-1 1 0 0,4-2-301 0 0,168-101 2148 0 0,-136 73-1936 0 0,-1-2 0 0 0,-2-1 0 0 0,-2-3 0 0 0,-1 0 0 0 0,-2-3 0 0 0,1-6-212 0 0,-27 36 16 0 0,-2 0-1 0 0,1 0 1 0 0,-2-1-1 0 0,0 0 1 0 0,0 0-1 0 0,-1 0 0 0 0,-1-1 1 0 0,0 0-1 0 0,-1 0 1 0 0,0 0-1 0 0,-1 0 1 0 0,-1 0-1 0 0,0-1 0 0 0,-1-4-15 0 0,-1 16-39 0 0,0 1 0 0 0,0-1 0 0 0,0 1 0 0 0,0-1-1 0 0,0 1 1 0 0,0-1 0 0 0,-1 1 0 0 0,1 0-1 0 0,-1-1 1 0 0,1 1 0 0 0,-1 0 0 0 0,0 0 0 0 0,0 0-1 0 0,0 1 1 0 0,0-1 0 0 0,0 0 0 0 0,-1 1 0 0 0,1-1-1 0 0,0 1 1 0 0,-1 0 0 0 0,1 0 0 0 0,-1 0-1 0 0,1 0 1 0 0,-1 0 0 0 0,1 0 0 0 0,-1 1 0 0 0,0-1-1 0 0,0 1 1 0 0,1 0 0 0 0,-1 0 0 0 0,0 0 0 0 0,1 0-1 0 0,-1 0 1 0 0,0 1 0 0 0,1-1 0 0 0,-1 1-1 0 0,0 0 1 0 0,1-1 0 0 0,-1 1 0 0 0,1 0 0 0 0,-1 1-1 0 0,-1 0 40 0 0,-8 7-9 0 0,1 1 0 0 0,0 0 0 0 0,1 1 0 0 0,0 0 0 0 0,1 0 0 0 0,0 1 0 0 0,0 0 0 0 0,2 1 0 0 0,-1 0 0 0 0,2 0 0 0 0,0 1 0 0 0,0-1 0 0 0,1 1 0 0 0,1 0 0 0 0,0 1 0 0 0,1-1 0 0 0,1 1 0 0 0,0 7 9 0 0,3 242 1379 0 0,18-142-549 0 0,-1-86-589 0 0,-12-49-1101 0 0,-6-8-4892 0 0,0 12-1425 0 0,0 5-3349 0 0</inkml:trace>
  <inkml:trace contextRef="#ctx0" brushRef="#br2" timeOffset="150417.149">8213 5073 10514 0 0,'0'0'1966'0'0,"0"0"-862"0"0,0 0-249 0 0,0 0 156 0 0,0 0 160 0 0,0 0 8 0 0,0 0-151 0 0,0 0-230 0 0,0 0-242 0 0,-35 26-184 0 0,-112 85-114 0 0,55-31 75 0 0,-169 155-49 0 0,200-172-730 0 0,26-19-3451 0 0,32-37-359 0 0,2 0-3809 0 0,1-6 3300 0 0</inkml:trace>
  <inkml:trace contextRef="#ctx0" brushRef="#br2" timeOffset="150898.153">7981 5544 8882 0 0,'0'0'3497'0'0,"0"0"-1278"0"0,0 0-566 0 0,0 0-148 0 0,0 0-154 0 0,0 0-242 0 0,0 0-294 0 0,0 0-267 0 0,0 0-200 0 0,0 0-124 0 0,0 0-38 0 0,0 0 4 0 0,14-4-17 0 0,99-22 291 0 0,29 23 60 0 0,-140 3-520 0 0,-1 0 1 0 0,1 0-1 0 0,-1 0 0 0 0,1 0 1 0 0,-1 0-1 0 0,1 1 0 0 0,-1-1 1 0 0,1 0-1 0 0,-1 1 1 0 0,1-1-1 0 0,-1 1 0 0 0,0-1 1 0 0,1 1-1 0 0,-1 0 1 0 0,0 0-1 0 0,1-1 0 0 0,-1 1 1 0 0,0 0-1 0 0,0 0 0 0 0,0 0 1 0 0,0 0-1 0 0,0 0 1 0 0,0 1-1 0 0,0-1 0 0 0,0 0 1 0 0,0 0-1 0 0,-1 1 1 0 0,1-1-1 0 0,0 0 0 0 0,-1 1 1 0 0,1-1-1 0 0,-1 1 1 0 0,1-1-1 0 0,-1 1 0 0 0,0-1 1 0 0,0 1-1 0 0,0-1 0 0 0,0 1 1 0 0,0-1-1 0 0,0 1 1 0 0,0-1-1 0 0,0 1 0 0 0,0-1 1 0 0,-1 1-1 0 0,1-1 1 0 0,-1 0-1 0 0,1 1 0 0 0,-1-1 1 0 0,0 1-1 0 0,1-1 1 0 0,-1 0-1 0 0,0 1 0 0 0,0-1 1 0 0,0 0-1 0 0,0 1-4 0 0,-123 104 418 0 0,115-100-406 0 0,-8 5-7 0 0,1 1-1 0 0,0 0 1 0 0,1 1 0 0 0,1 1-1 0 0,0 0 1 0 0,1 1 0 0 0,-2 4-5 0 0,13-17 1 0 0,1 0 0 0 0,-1 1 0 0 0,1-1 0 0 0,-1 1 0 0 0,1-1 0 0 0,0 1 0 0 0,0 0 0 0 0,0-1 0 0 0,0 1 0 0 0,0 0 0 0 0,1 0 0 0 0,-1 0 0 0 0,1-1 0 0 0,0 1 0 0 0,0 0 0 0 0,0 0-1 0 0,0 0 1 0 0,1 0 0 0 0,-1 0 0 0 0,1-1 0 0 0,-1 1 0 0 0,1 0 0 0 0,0 0 0 0 0,0-1 0 0 0,0 1 0 0 0,1-1 0 0 0,-1 1 0 0 0,0-1 0 0 0,1 1 0 0 0,0-1 0 0 0,0 0 0 0 0,-1 0 0 0 0,1 0 0 0 0,0 0 0 0 0,1 0 0 0 0,-1 0 0 0 0,0 0 0 0 0,1-1 0 0 0,-1 1 0 0 0,1-1 0 0 0,0 1-1 0 0,22 3 87 0 0,1-1 0 0 0,0-2 0 0 0,0 0 0 0 0,0-2 1 0 0,0 0-1 0 0,7-3-87 0 0,40-10-1156 0 0,-27-2-7393 0 0,-33 11-3204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8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4 530 0 0 0,'0'0'525'0'0,"0"0"533"0"0,0 0 290 0 0,0 0 203 0 0,0 0 56 0 0,0 0 36 0 0,0 0-5 0 0,0 0-110 0 0,0 0-122 0 0,0 0-190 0 0,12-19-208 0 0,33-60-195 0 0,-34 59-148 0 0,-11 20-134 0 0,-14 36-327 0 0,1-1-1 0 0,2 1 1 0 0,1 1-1 0 0,2 0 1 0 0,2 1 0 0 0,1-1-1 0 0,2 1 1 0 0,1 0 0 0 0,3 0-1 0 0,1 4-203 0 0,-3-37 15 0 0,1 1 0 0 0,0 0-1 0 0,0 0 1 0 0,0 0-1 0 0,1 0 1 0 0,0-1 0 0 0,0 1-1 0 0,0 0 1 0 0,1-1-1 0 0,0 1 1 0 0,0-1 0 0 0,0 1-1 0 0,1-1 1 0 0,0 0-1 0 0,0 0 1 0 0,0 0 0 0 0,1-1-1 0 0,-1 1 1 0 0,1-1-1 0 0,0 1 1 0 0,0-1 0 0 0,1-1-1 0 0,-1 1 1 0 0,1 0-1 0 0,0-1 1 0 0,0 0 0 0 0,0 0-1 0 0,0-1 1 0 0,1 0 0 0 0,-1 1-1 0 0,1-2 1 0 0,-1 1-1 0 0,1-1 1 0 0,0 1 0 0 0,0-2-1 0 0,-1 1 1 0 0,1-1-1 0 0,0 0 1 0 0,0 0 0 0 0,0 0-1 0 0,0-1 1 0 0,-1 0-1 0 0,2 0-14 0 0,15-11 100 0 0,-1-1 0 0 0,-1-1 0 0 0,0-1 0 0 0,-1-1 0 0 0,-1-1-1 0 0,0 0 1 0 0,-2-1 0 0 0,0-1 0 0 0,0 0 0 0 0,-2-1-1 0 0,-1-1 1 0 0,0 0 0 0 0,-2-1 0 0 0,0-1 0 0 0,2-9-100 0 0,5-2 67 0 0,10-25-65 0 0,-59 198-1855 0 0,29-132 1845 0 0,1 0 1 0 0,0 0-1 0 0,0 0 1 0 0,0 1-1 0 0,1-1 0 0 0,0 0 1 0 0,0 1-1 0 0,1-1 1 0 0,0 0-1 0 0,0 0 1 0 0,0 0-1 0 0,1 0 1 0 0,1 0-1 0 0,-1 0 1 0 0,1 0-1 0 0,0-1 1 0 0,0 1-1 0 0,1-1 1 0 0,0 0-1 0 0,0 0 0 0 0,0 0 1 0 0,1-1-1 0 0,4 5 8 0 0,0-5 102 0 0,0 1-1 0 0,0-1 1 0 0,1-1 0 0 0,-1 1-1 0 0,1-2 1 0 0,0 0-1 0 0,0 0 1 0 0,1 0-1 0 0,-1-1 1 0 0,0-1-1 0 0,1 0 1 0 0,-1 0 0 0 0,1-1-1 0 0,0 0 1 0 0,-1-1-1 0 0,0-1 1 0 0,1 1-1 0 0,-1-1 1 0 0,0-1-1 0 0,1 0 1 0 0,-2-1-1 0 0,1 0 1 0 0,0 0 0 0 0,-1-1-1 0 0,0 0 1 0 0,0 0-1 0 0,0-1 1 0 0,0-1-1 0 0,-1 1 1 0 0,0-1-1 0 0,-1-1 1 0 0,0 0 0 0 0,0 0-1 0 0,1-1-101 0 0,8-10 136 0 0,0-1 0 0 0,0 0 0 0 0,-2-1 0 0 0,-1-1 0 0 0,0 0 0 0 0,-2 0 0 0 0,-1-1 0 0 0,0-1 0 0 0,-2 0 0 0 0,-1 0-1 0 0,0-1 1 0 0,-2 0 0 0 0,-1 0 0 0 0,-1 0 0 0 0,-1 0 0 0 0,-2-2-136 0 0,1 14-268 0 0,-1-23-243 0 0,-6 19-3289 0 0,0 19-3078 0 0,1 9 986 0 0,5-11 5619 0 0,-4 5-6474 0 0</inkml:trace>
  <inkml:trace contextRef="#ctx0" brushRef="#br0" timeOffset="673.564">1081 1027 0 0 0,'0'0'733'0'0,"0"0"576"0"0,0 0 332 0 0,0 0 176 0 0,0 0-18 0 0,0 0-137 0 0,0 0-75 0 0,0 0-63 0 0,0 0-134 0 0,0 0-140 0 0,0 0-149 0 0,0 0-132 0 0,22-10-82 0 0,68-35-53 0 0,-25-3 642 0 0,-17 6-515 0 0,-3-3 1 0 0,-1-1 0 0 0,20-31-962 0 0,-51 62 30 0 0,0 0 1 0 0,0-2-1 0 0,-2 1 1 0 0,0-1-1 0 0,-1-1 1 0 0,-1 0-1 0 0,-1-1 1 0 0,0 1-1 0 0,-1-1 1 0 0,-1-1-1 0 0,-1 1 0 0 0,-1-1 1 0 0,0 0-1 0 0,-2 0 1 0 0,0-11-31 0 0,-2 28-36 0 0,0-1 0 0 0,0 1-1 0 0,0 0 1 0 0,-1 0 0 0 0,1 0 0 0 0,-1-1 0 0 0,0 1-1 0 0,0 0 1 0 0,0 0 0 0 0,-1 0 0 0 0,1 0 0 0 0,-1 1-1 0 0,1-1 1 0 0,-1 0 0 0 0,0 1 0 0 0,0-1-1 0 0,0 1 1 0 0,0-1 0 0 0,-1 1 0 0 0,1 0 0 0 0,0 0-1 0 0,-1 0 1 0 0,0 0 0 0 0,1 0 0 0 0,-1 1 0 0 0,0-1-1 0 0,0 1 1 0 0,0 0 0 0 0,0 0 0 0 0,0 0 0 0 0,0 0-1 0 0,-1 1 1 0 0,1-1 0 0 0,0 1 0 0 0,0-1 0 0 0,0 1-1 0 0,-1 0 1 0 0,1 1 0 0 0,0-1 0 0 0,0 0 0 0 0,0 1-1 0 0,-1 0 1 0 0,1 0 0 0 0,0 0 0 0 0,0 0 0 0 0,0 0-1 0 0,-2 2 37 0 0,-7 4-73 0 0,0 1 0 0 0,0 1 0 0 0,0 0 0 0 0,1 0 0 0 0,1 1 0 0 0,0 0 0 0 0,0 1 0 0 0,1 1 0 0 0,0-1-1 0 0,-5 10 74 0 0,12-19-11 0 0,0 0 0 0 0,0 1-1 0 0,1-1 1 0 0,-1 0-1 0 0,1 1 1 0 0,-1 0 0 0 0,1-1-1 0 0,0 1 1 0 0,0 0-1 0 0,0-1 1 0 0,0 1 0 0 0,0 0-1 0 0,1 0 1 0 0,-1 0-1 0 0,1 0 1 0 0,0 0 0 0 0,0 0-1 0 0,0 0 1 0 0,0-1-1 0 0,1 1 1 0 0,-1 0 0 0 0,1 0-1 0 0,-1 0 1 0 0,1 0-1 0 0,0 0 1 0 0,0-1 0 0 0,0 1-1 0 0,1 0 1 0 0,-1-1-1 0 0,1 1 1 0 0,-1-1 0 0 0,1 0-1 0 0,0 1 1 0 0,0-1-1 0 0,0 0 1 0 0,0 0 0 0 0,0 0-1 0 0,1 0 1 0 0,-1-1-1 0 0,0 1 1 0 0,1 0-1 0 0,0-1 1 0 0,-1 0 0 0 0,1 0-1 0 0,0 0 1 0 0,-1 0-1 0 0,1 0 1 0 0,0 0 0 0 0,1-1 11 0 0,251 0 690 0 0,-252 1-691 0 0,-1-1 0 0 0,0 1 0 0 0,0-1-1 0 0,0 1 1 0 0,0 0 0 0 0,-1-1-1 0 0,1 1 1 0 0,0 0 0 0 0,0 0-1 0 0,0 1 1 0 0,-1-1 0 0 0,1 0-1 0 0,0 0 1 0 0,-1 1 0 0 0,1-1-1 0 0,-1 1 1 0 0,0 0 0 0 0,1-1-1 0 0,-1 1 1 0 0,0 0 0 0 0,0 0-1 0 0,0-1 1 0 0,0 1 0 0 0,-1 0 0 0 0,1 0-1 0 0,0 0 1 0 0,-1 0 0 0 0,1 0-1 0 0,-1 0 1 0 0,0 0 0 0 0,0 1-1 0 0,0-1 1 0 0,0 0 0 0 0,0 0-1 0 0,0 1 2 0 0,-8 78 189 0 0,-23 66-230 0 0,64-133-1309 0 0,-7-17-2963 0 0,-8-3-1856 0 0,-10 2 1161 0 0,-3 0 726 0 0</inkml:trace>
  <inkml:trace contextRef="#ctx0" brushRef="#br0" timeOffset="1343.954">1959 549 0 0 0,'0'0'1031'0'0,"0"0"291"0"0,0 0 220 0 0,0 0-3 0 0,0 0-214 0 0,0 0-334 0 0,0 0-331 0 0,0 0-203 0 0,0 0-91 0 0,0 0-24 0 0,0 0-10 0 0,0 0-1 0 0,-5 31-19 0 0,-14 97-29 0 0,17-121-228 0 0,0 0 1 0 0,1 0-1 0 0,0 0 1 0 0,0 0-1 0 0,0 0 0 0 0,1 0 1 0 0,0 0-1 0 0,1 0 1 0 0,0 0-1 0 0,0 0 0 0 0,0 0 1 0 0,1 0-1 0 0,2 5-55 0 0,2 4 64 0 0,-4-11 79 0 0,1 0-1 0 0,0 0 1 0 0,0 0-1 0 0,0-1 1 0 0,1 1-1 0 0,-1-1 1 0 0,1 0-1 0 0,0 0 1 0 0,1-1-1 0 0,-1 1 1 0 0,1-1-1 0 0,-1 0 1 0 0,1 0-1 0 0,0 0 1 0 0,0 0-1 0 0,0-1 1 0 0,1 0-1 0 0,-1 0 1 0 0,0-1 0 0 0,1 0-1 0 0,-1 1 1 0 0,1-2-1 0 0,-1 1 1 0 0,1-1-1 0 0,0 0 1 0 0,-1 0-1 0 0,1 0 1 0 0,0-1-1 0 0,-1 0 1 0 0,3 0-143 0 0,2-2 268 0 0,0 0 0 0 0,-1 0 0 0 0,1-1-1 0 0,-1 0 1 0 0,0-1 0 0 0,0 0 0 0 0,0-1 0 0 0,-1 1 0 0 0,8-8-268 0 0,-1 2 339 0 0,29-23 726 0 0,-2-2 1 0 0,-2-2 0 0 0,27-32-1066 0 0,-19 20 322 0 0,-22 21-230 0 0,-2-1 1 0 0,0-1-1 0 0,-2-1 1 0 0,-2-1-1 0 0,-1-1 0 0 0,-1-1 1 0 0,-1-3-93 0 0,-6 12-41 0 0,-1 0 0 0 0,-1-1 0 0 0,-1-1 0 0 0,-2 1 0 0 0,0-1 0 0 0,-2 0 0 0 0,-1 0 0 0 0,-2-1 0 0 0,0 1 0 0 0,-2-2 41 0 0,0 28-20 0 0,1 0 0 0 0,-1 0-1 0 0,0 0 1 0 0,1 0 0 0 0,-1 0-1 0 0,0 0 1 0 0,0 0 0 0 0,-1 0-1 0 0,1 0 1 0 0,0 1 0 0 0,-1-1-1 0 0,1 0 1 0 0,-1 1 0 0 0,1-1-1 0 0,-1 1 1 0 0,0 0-1 0 0,1-1 1 0 0,-1 1 0 0 0,0 0-1 0 0,0 0 1 0 0,0 0 0 0 0,0 0-1 0 0,0 1 1 0 0,0-1 0 0 0,0 0-1 0 0,0 1 1 0 0,-1 0 0 0 0,1-1-1 0 0,0 1 1 0 0,0 0 0 0 0,0 0-1 0 0,-1 0 1 0 0,1 0 0 0 0,0 1-1 0 0,0-1 1 0 0,0 0-1 0 0,0 1 1 0 0,0 0 0 0 0,0-1-1 0 0,0 1 1 0 0,0 0 0 0 0,0 0-1 0 0,0 0 1 0 0,0 0 0 0 0,0 1-1 0 0,0-1 1 0 0,1 0 0 0 0,-1 1-1 0 0,1-1 1 0 0,-1 1 0 0 0,1 0-1 0 0,-1-1 1 0 0,1 1 0 0 0,-1 1 20 0 0,-14 13-16 0 0,1 0 0 0 0,1 1 0 0 0,0 1 0 0 0,1 0 0 0 0,1 0 0 0 0,1 1 0 0 0,0 1 0 0 0,2 0 0 0 0,0 0 0 0 0,1 1 0 0 0,1 0 0 0 0,1 0 0 0 0,1 1 1 0 0,1 0-1 0 0,1 0 0 0 0,1 0 0 0 0,1 0 0 0 0,0 1 16 0 0,4-3-9 0 0,1 0 1 0 0,1-1-1 0 0,0 1 0 0 0,2-1 1 0 0,0-1-1 0 0,1 1 1 0 0,1-1-1 0 0,0-1 0 0 0,1 0 1 0 0,1 0-1 0 0,1-1 0 0 0,12 13 9 0 0,19 33-23 0 0,-20-28 16 0 0,-10-15-18 0 0,0-1 0 0 0,-1 2 1 0 0,-1 0-1 0 0,-1 0 0 0 0,-1 0 0 0 0,0 2 1 0 0,-2-1-1 0 0,0 2 25 0 0,-5 20-326 0 0,-2-42 161 0 0,0-1-110 0 0,0 0-127 0 0,-26-48-18144 0 0,22 41 17578 0 0</inkml:trace>
  <inkml:trace contextRef="#ctx0" brushRef="#br0" timeOffset="1563.106">2235 423 10746 0 0,'0'0'1293'0'0,"0"0"-396"0"0,0 0-143 0 0,0 0 238 0 0,0 0 252 0 0,0 0 66 0 0,0 0-118 0 0,0 0-175 0 0,0 0-151 0 0,0 0-151 0 0,0 0-94 0 0,0 0-109 0 0,0 0-77 0 0,33 4-43 0 0,106 10-82 0 0,-36-25 127 0 0,99-30-765 0 0,-65 18-5542 0 0,-130 22 5305 0 0,8-3-1872 0 0,4 1-4214 0 0,-7 2-1231 0 0</inkml:trace>
  <inkml:trace contextRef="#ctx0" brushRef="#br0" timeOffset="1950.627">3032 655 0 0 0,'0'0'932'0'0,"0"0"1282"0"0,0 0 641 0 0,0 0 79 0 0,0 0-293 0 0,0 0-305 0 0,0 0-373 0 0,34 2-380 0 0,103 1-348 0 0,-48-19 586 0 0,-68 5-1297 0 0,-10 8-371 0 0,0-1 1 0 0,0-1-1 0 0,0 0 1 0 0,0-1-1 0 0,-1 0 1 0 0,0 0-1 0 0,-1-1 1 0 0,1 0-1 0 0,-1-1 1 0 0,0 0-1 0 0,-1 0 1 0 0,0-1-1 0 0,0 0 1 0 0,-1-1-1 0 0,0 0 0 0 0,-1 0 1 0 0,0 0-1 0 0,-1-1 1 0 0,0 1-1 0 0,0-1 1 0 0,-1-1-1 0 0,-1 1 1 0 0,0-1-1 0 0,0-3-153 0 0,-5 11-29 0 0,0 0 0 0 0,-1 0 0 0 0,0 1-1 0 0,0-1 1 0 0,0 1 0 0 0,0 0 0 0 0,0 0 0 0 0,-1 0-1 0 0,0 0 1 0 0,1 1 0 0 0,-1-1 0 0 0,0 1 0 0 0,0 0-1 0 0,0 0 1 0 0,0 1 0 0 0,-1-1 0 0 0,1 1 0 0 0,0 0-1 0 0,-1 0 1 0 0,1 0 0 0 0,-1 0 0 0 0,1 1-1 0 0,-1 0 1 0 0,1 0 0 0 0,-1 0 0 0 0,1 1 0 0 0,-1-1-1 0 0,1 1 1 0 0,-1 0 0 0 0,1 0 0 0 0,-3 2 29 0 0,-9 2-67 0 0,0 0-1 0 0,0 1 1 0 0,0 1 0 0 0,1 1-1 0 0,0 0 1 0 0,1 1 0 0 0,-1 0 0 0 0,2 1-1 0 0,0 1 1 0 0,0 0 0 0 0,0 1 0 0 0,2 0-1 0 0,0 1 1 0 0,-8 11 67 0 0,12-15-96 0 0,0 1 0 0 0,1 0 0 0 0,0 0-1 0 0,1 1 1 0 0,0 0 0 0 0,1 0 0 0 0,0 0 0 0 0,0 0 0 0 0,1 1-1 0 0,1-1 1 0 0,0 1 0 0 0,1 0 0 0 0,0 0 0 0 0,0-1-1 0 0,2 1 1 0 0,0 10 96 0 0,4-15-98 0 0,0 1-1 0 0,1-1 1 0 0,0 0-1 0 0,0-1 1 0 0,1 0-1 0 0,-1 0 1 0 0,1 0-1 0 0,1 0 0 0 0,-1-1 1 0 0,1-1-1 0 0,0 1 1 0 0,0-1-1 0 0,0 0 1 0 0,0-1-1 0 0,1 0 1 0 0,-1 0-1 0 0,1-1 1 0 0,0 0-1 0 0,0-1 1 0 0,0 0-1 0 0,0 0 1 0 0,0-1-1 0 0,0 0 1 0 0,0 0-1 0 0,1-2 99 0 0,12 3-1207 0 0,19-1-3328 0 0,-16-4-2560 0 0,-13 0 1060 0 0</inkml:trace>
  <inkml:trace contextRef="#ctx0" brushRef="#br0" timeOffset="2754.125">2005 320 2681 0 0,'0'0'1501'0'0,"0"0"-126"0"0,0 0 20 0 0,0 0 9 0 0,0 0-139 0 0,0 0-170 0 0,0 0-126 0 0,0 0-50 0 0,0 0-41 0 0,0 0-61 0 0,0 0-90 0 0,0 0-98 0 0,0 0-66 0 0,-3 0-24 0 0,-8 0-34 0 0,9 0-39 0 0,2 0-70 0 0,0 0-89 0 0,0 0-81 0 0,0 0-60 0 0,0 0-37 0 0,-26 18 699 0 0,21-20 474 0 0,5 1-4552 0 0,-1 1-3450 0 0,1 0-3856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8:57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508 57 7466 0 0,'0'0'3272'0'0,"0"0"-2130"0"0,0 0-601 0 0,0 0 27 0 0,0 0 161 0 0,0 0 112 0 0,0 0 27 0 0,0 0-32 0 0,0 0-35 0 0,0 0-68 0 0,0 0-78 0 0,1 22-72 0 0,4 155 710 0 0,-14 264 138 0 0,7-415-1438 0 0,0-4-743 0 0,2-6-2718 0 0,7-31-8890 0 0,-7 11 7182 0 0</inkml:trace>
  <inkml:trace contextRef="#ctx0" brushRef="#br0" timeOffset="316.432">0 205 2136 0 0,'0'0'2024'0'0,"0"0"-942"0"0,0 0-108 0 0,0 0 208 0 0,0 0 295 0 0,0 0 154 0 0,0 0-48 0 0,0 0-220 0 0,0 0-259 0 0,0 0-190 0 0,0 0-133 0 0,0 0-91 0 0,0 0-46 0 0,28-19-26 0 0,88-58-44 0 0,-54 51 260 0 0,-49 26-633 0 0,313-40 1977 0 0,31 0-1965 0 0,-344 39-653 0 0,54-1-552 0 0,-30 15-7314 0 0,-33-9 3529 0 0,-3 0-2911 0 0</inkml:trace>
  <inkml:trace contextRef="#ctx0" brushRef="#br0" timeOffset="789.002">878 411 16 0 0,'0'0'1478'0'0,"0"0"-159"0"0,0 0 42 0 0,0 0 197 0 0,0 0 172 0 0,0 0-7 0 0,0 0-139 0 0,0 0-185 0 0,0 0-165 0 0,0 0-153 0 0,0 0-133 0 0,0 0-85 0 0,0 0-76 0 0,16 2-58 0 0,127 7 1536 0 0,68-20-566 0 0,-66-5-1849 0 0,-82 13-7322 0 0,-63 3 4462 0 0,0 0-1451 0 0,0 0-2220 0 0</inkml:trace>
  <inkml:trace contextRef="#ctx0" brushRef="#br0" timeOffset="1064.767">908 680 4345 0 0,'0'0'1109'0'0,"0"0"-124"0"0,0 0 72 0 0,0 0 252 0 0,0 0 134 0 0,0 0 33 0 0,0 0-45 0 0,0 0-120 0 0,0 0-128 0 0,0 0-183 0 0,0 0-153 0 0,0 0-83 0 0,21-3-51 0 0,66-11-43 0 0,11-10 969 0 0,4-2-685 0 0,75-7-1760 0 0,-131 33-1927 0 0,-15 0-5215 0 0,-21 0-2801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04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33 748 488 0 0,'0'0'903'0'0,"0"0"77"0"0,0 0 274 0 0,0 0 326 0 0,0 0 116 0 0,0 0-131 0 0,0 0-226 0 0,0 0-220 0 0,0 0-186 0 0,0 0-158 0 0,0 0-160 0 0,32-7-156 0 0,100-23-111 0 0,-80 23 110 0 0,-51 7-434 0 0,0 0-1 0 0,0 0 0 0 0,0 0 0 0 0,0 0 1 0 0,0 0-1 0 0,0 0 0 0 0,0 1 0 0 0,0-1 1 0 0,0 0-1 0 0,0 1 0 0 0,0-1 0 0 0,0 1 1 0 0,0-1-1 0 0,0 1 0 0 0,0-1 0 0 0,0 1 1 0 0,0 0-1 0 0,-1-1 0 0 0,1 1 0 0 0,0 0 1 0 0,-1 0-1 0 0,1-1 0 0 0,0 1 0 0 0,-1 0 1 0 0,1 0-1 0 0,-1 0 0 0 0,1 0 0 0 0,-1 0 1 0 0,1 0-1 0 0,-1 0 0 0 0,0 0 0 0 0,0 0 1 0 0,1 0-1 0 0,-1 0 0 0 0,0 0 0 0 0,0 0 1 0 0,0 0-1 0 0,0 0 0 0 0,0 0 0 0 0,0 0 1 0 0,-1 0-1 0 0,1 0 0 0 0,0 0 0 0 0,0 0 1 0 0,-1 0-1 0 0,1 0 0 0 0,-1 1-23 0 0,-19 47 1089 0 0,-92 76-406 0 0,107-121-620 0 0,1 1 0 0 0,0 0-1 0 0,-1-1 1 0 0,2 1 0 0 0,-1 1 0 0 0,0-1 0 0 0,1 1 0 0 0,0-1-1 0 0,1 1 1 0 0,-1 0 0 0 0,1 0 0 0 0,0 0 0 0 0,0 0-1 0 0,1 0 1 0 0,0 1 0 0 0,0-1 0 0 0,0 0 0 0 0,1 1-1 0 0,0-1 1 0 0,1 3-63 0 0,0-6 74 0 0,1-1-1 0 0,0 0 0 0 0,0 0 0 0 0,1 0 1 0 0,-1 0-1 0 0,0 0 0 0 0,1 0 1 0 0,-1 0-1 0 0,1-1 0 0 0,-1 1 0 0 0,1-1 1 0 0,0 0-1 0 0,-1 0 0 0 0,1 0 0 0 0,0 0 1 0 0,0 0-1 0 0,0 0 0 0 0,0-1 1 0 0,0 0-1 0 0,0 1 0 0 0,0-1 0 0 0,0 0 1 0 0,0-1-1 0 0,0 1 0 0 0,0 0 0 0 0,0-1 1 0 0,0 0-1 0 0,0 1 0 0 0,0-1 1 0 0,-1 0-1 0 0,1-1 0 0 0,0 1 0 0 0,0 0 1 0 0,-1-1-1 0 0,1 0 0 0 0,0 0-73 0 0,23-6 94 0 0,32-10 109 0 0,-31 8-1988 0 0,0 2-4443 0 0,-19 8 459 0 0,-3 0-2017 0 0</inkml:trace>
  <inkml:trace contextRef="#ctx0" brushRef="#br0" timeOffset="-728.897">232 70 0 0 0,'0'0'1154'0'0,"0"0"115"0"0,0 0 118 0 0,0 0 187 0 0,0 0 205 0 0,0 0 96 0 0,0 0-73 0 0,0 0-226 0 0,0 0-254 0 0,0 0-246 0 0,0 0-219 0 0,0 0-159 0 0,0 0-73 0 0,2-9-22 0 0,7-28-35 0 0,-7 28-49 0 0,-2 9-92 0 0,0 0-118 0 0,0 0-101 0 0,0 0-88 0 0,0 1-50 0 0,0 341-783 0 0,14-314-3734 0 0,5-20-7976 0 0,-15-8 10188 0 0</inkml:trace>
  <inkml:trace contextRef="#ctx0" brushRef="#br0" timeOffset="-462.412">0 534 4393 0 0,'0'0'953'0'0,"0"0"-359"0"0,0 0-57 0 0,0 0 401 0 0,0 0 418 0 0,0 0 174 0 0,0 0-46 0 0,0 0-245 0 0,0 0-259 0 0,0 0-226 0 0,0 0-178 0 0,0 0-129 0 0,25-3-90 0 0,123-19 174 0 0,0 0-490 0 0,-122 19-689 0 0,15 2-2864 0 0,-20 11-4669 0 0,-16-5 3812 0 0</inkml:trace>
  <inkml:trace contextRef="#ctx0" brushRef="#br0" timeOffset="2656.323">961 210 0 0 0,'0'0'720'0'0,"0"0"628"0"0,0 0 230 0 0,0 0 20 0 0,0 0 38 0 0,0 0-13 0 0,0 0-100 0 0,0 0-149 0 0,0 0-195 0 0,1-6-187 0 0,4-18-159 0 0,-4 18-166 0 0,-1 6-135 0 0,0 15 350 0 0,-19 359 1328 0 0,17-274-2684 0 0,8-93-522 0 0,-4-7-3897 0 0,0 1-4845 0 0,-2-1 7144 0 0</inkml:trace>
  <inkml:trace contextRef="#ctx0" brushRef="#br0" timeOffset="3170.615">613 188 0 0 0,'0'0'600'0'0,"0"0"490"0"0,0 0 161 0 0,0 0 21 0 0,0 0-18 0 0,0 0-41 0 0,0 0-50 0 0,-5-2-40 0 0,0 1-1548 0 0,-7-5 3419 0 0,34 4 1169 0 0,317 6 1049 0 0,-149 11-4880 0 0,-156-12-197 0 0,4 1-4171 0 0,-34 1 726 0 0,-3-1-1696 0 0,-1-2-1909 0 0,0-2 4805 0 0</inkml:trace>
  <inkml:trace contextRef="#ctx0" brushRef="#br0" timeOffset="3639.167">584 763 0 0 0,'0'0'1388'0'0,"0"0"-159"0"0,0 0-55 0 0,0 0 227 0 0,0 0 259 0 0,0 0 0 0 0,0 0-193 0 0,0 0-300 0 0,0 0-254 0 0,0 0-93 0 0,0 0-56 0 0,0 0-7 0 0,6 0 12 0 0,92-4 4058 0 0,107-18-1442 0 0,-125 18-2944 0 0,122-9 100 0 0,-116 11-9626 0 0,-86 2 3757 0 0,0 0-4622 0 0</inkml:trace>
  <inkml:trace contextRef="#ctx0" brushRef="#br0" timeOffset="4926.056">1346 711 6249 0 0,'0'0'1347'0'0,"0"0"-425"0"0,0 0-286 0 0,0 0 24 0 0,0 0 70 0 0,0 0 36 0 0,0 0 11 0 0,0 0-57 0 0,0 0-67 0 0,0 0-66 0 0,0 0-139 0 0,0 0-118 0 0,0 0-72 0 0,5 18-42 0 0,16 57-10 0 0,-8 54 458 0 0,-14-97-572 0 0,2-16-30 0 0,0-12-30 0 0,0 0 0 0 0,-1 0-1 0 0,1 0 1 0 0,-1 0 0 0 0,0 0-1 0 0,0 0 1 0 0,-1 0 0 0 0,1 0-1 0 0,-1 0 1 0 0,0 0 0 0 0,0 0-1 0 0,0 0 1 0 0,0 0 0 0 0,-1-1-1 0 0,1 1 1 0 0,-1 0-1 0 0,0-1 1 0 0,0 0 0 0 0,0 1-1 0 0,-1-1 1 0 0,1 0 0 0 0,-2 1-32 0 0,3-4 35 0 0,-1-1 0 0 0,1 1-1 0 0,-1 0 1 0 0,1-1 0 0 0,-1 1 0 0 0,1-1 0 0 0,-1 1 0 0 0,1-1 0 0 0,-1 0 0 0 0,1 1 0 0 0,0-1 0 0 0,-1 0 0 0 0,1 0 0 0 0,0 0 0 0 0,0 0 0 0 0,0 0 0 0 0,0 0 0 0 0,-1-1 0 0 0,2 1 0 0 0,-1 0 0 0 0,0-1 0 0 0,0 1-1 0 0,0 0 1 0 0,1-1 0 0 0,-1 1 0 0 0,0-1 0 0 0,1 1 0 0 0,-1-1 0 0 0,1 1 0 0 0,0-1 0 0 0,0 1 0 0 0,0-1 0 0 0,-1 1 0 0 0,1-1 0 0 0,0 0 0 0 0,1 1 0 0 0,-1-1 0 0 0,0 1 0 0 0,0-1 0 0 0,1 1 0 0 0,-1-1 0 0 0,1 1-1 0 0,0-1-33 0 0,-2-2 21 0 0,1-6-9 0 0,0 0-1 0 0,0-1 0 0 0,0 1 0 0 0,2 0 0 0 0,-1 0 1 0 0,1 0-1 0 0,1 0 0 0 0,-1 0 0 0 0,2 0 0 0 0,-1 1 1 0 0,2 0-1 0 0,-1-1 0 0 0,5-5-12 0 0,9-16 27 0 0,2 2-1 0 0,1 0 1 0 0,1 1 0 0 0,1 2-1 0 0,2 0 1 0 0,0 1 0 0 0,2 2-1 0 0,0 1 1 0 0,2 1 0 0 0,10-5-27 0 0,-31 21-28 0 0,0 0 0 0 0,1 1 0 0 0,0 0 1 0 0,0 1-1 0 0,0 0 0 0 0,1 0 0 0 0,-1 1 1 0 0,1 0-1 0 0,-1 1 0 0 0,1 0 0 0 0,6 0 28 0 0,-13 3 5 0 0,0 0 0 0 0,0 1 0 0 0,0-1-1 0 0,0 1 1 0 0,-1 0 0 0 0,1-1 0 0 0,-1 1 0 0 0,0 0-1 0 0,0 0 1 0 0,0 1 0 0 0,0-1 0 0 0,0 0-1 0 0,-1 1 1 0 0,1-1 0 0 0,-1 1 0 0 0,0 0 0 0 0,0-1-1 0 0,0 1 1 0 0,-1 0 0 0 0,1-1 0 0 0,-1 1-1 0 0,0 0 1 0 0,0 0 0 0 0,0-1 0 0 0,-1 1-1 0 0,1 0 1 0 0,-1 0 0 0 0,0-1 0 0 0,0 1 0 0 0,0-1-1 0 0,-1 3-4 0 0,-1 4 39 0 0,0-1 0 0 0,-1 0 0 0 0,0 0 0 0 0,0 0 0 0 0,-1 0 0 0 0,0-1 0 0 0,0 1 0 0 0,-1-1 0 0 0,0-1 0 0 0,-1 1 0 0 0,0-1 0 0 0,0 0 0 0 0,0 0 0 0 0,-1-1 0 0 0,0 0 0 0 0,0-1 0 0 0,0 0 0 0 0,-1 0 0 0 0,0 0 0 0 0,0-1 0 0 0,0-1 0 0 0,0 1 0 0 0,-1-2 0 0 0,0 1 0 0 0,1-1 0 0 0,-9 0-39 0 0,15-1-101 0 0,-1 0 0 0 0,1-1 0 0 0,-1 0 0 0 0,1 1 0 0 0,-1-1 0 0 0,1-1 0 0 0,-1 1 0 0 0,1 0 0 0 0,-1-1 0 0 0,1 0 0 0 0,-1 0 0 0 0,1 0-1 0 0,0 0 1 0 0,-1 0 0 0 0,1-1 0 0 0,0 1 0 0 0,0-1 0 0 0,0 0 0 0 0,0 0 0 0 0,0 0 0 0 0,0 0 0 0 0,1-1 0 0 0,-1 1 0 0 0,1-1 0 0 0,0 0 0 0 0,-1 1 0 0 0,1-1 0 0 0,0 0 0 0 0,1 0 0 0 0,-1-1 0 0 0,1 1 0 0 0,-1 0 0 0 0,0-3 101 0 0,-1-22-3713 0 0,2 2-3659 0 0,1 17 1964 0 0</inkml:trace>
  <inkml:trace contextRef="#ctx0" brushRef="#br0" timeOffset="6280.093">1848 711 0 0 0,'0'0'616'0'0,"0"0"320"0"0,0 0 386 0 0,0 0 328 0 0,0 0 59 0 0,0 0-90 0 0,0 0-181 0 0,0 0-244 0 0,0 0-157 0 0,0 0-121 0 0,0 0-145 0 0,30-12-77 0 0,93-36-45 0 0,-64 13 522 0 0,59-84 1194 0 0,-113 114-2368 0 0,-1 0 0 0 0,1 0 0 0 0,-1-1 0 0 0,0 0 0 0 0,0 0 0 0 0,-1 0 0 0 0,1 0 0 0 0,-1 0 1 0 0,-1-1-1 0 0,1 1 0 0 0,-1-1 0 0 0,0 0 0 0 0,-1 0 0 0 0,0 1 0 0 0,0-1 0 0 0,0 0 0 0 0,-1 0 1 0 0,0-5 2 0 0,-2 10-131 0 0,0 1 1 0 0,0-1 0 0 0,0 1 0 0 0,0 0 0 0 0,0-1-1 0 0,0 1 1 0 0,0 0 0 0 0,0 0 0 0 0,-1 1 0 0 0,1-1 0 0 0,0 0-1 0 0,-1 1 1 0 0,1-1 0 0 0,0 1 0 0 0,-1 0 0 0 0,1 0 0 0 0,-1 0-1 0 0,1 0 1 0 0,0 0 0 0 0,-1 0 0 0 0,1 1 0 0 0,-1-1-1 0 0,1 1 1 0 0,0-1 0 0 0,0 1 0 0 0,-1 0 0 0 0,1 0 0 0 0,0 0-1 0 0,0 1 1 0 0,0-1 0 0 0,0 0 0 0 0,0 1 0 0 0,0-1 0 0 0,0 1-1 0 0,1 0 1 0 0,-1 0 130 0 0,-94 94-3513 0 0,88-86 3466 0 0,1 1-1 0 0,0 0 0 0 0,1 0 1 0 0,0 0-1 0 0,0 1 1 0 0,2-1-1 0 0,-1 1 0 0 0,1 1 1 0 0,1-1-1 0 0,0 0 0 0 0,1 1 1 0 0,0 0-1 0 0,1-1 1 0 0,1 14 47 0 0,1-22 140 0 0,1 1 0 0 0,0 0 0 0 0,1-1 0 0 0,-1 0 0 0 0,1 1 0 0 0,-1-1 0 0 0,1 0 0 0 0,1 0 0 0 0,-1 0-1 0 0,0-1 1 0 0,1 1 0 0 0,0-1 0 0 0,0 0 0 0 0,0 0 0 0 0,0 0 0 0 0,0-1 0 0 0,1 1 0 0 0,-1-1 0 0 0,1 0 0 0 0,-1 0 0 0 0,1-1 0 0 0,0 1 0 0 0,0-1 0 0 0,0 0 0 0 0,0-1 0 0 0,0 1 0 0 0,0-1 0 0 0,0 0 0 0 0,0 0 0 0 0,0 0 0 0 0,4-1-140 0 0,19-4 424 0 0,-1-1-1 0 0,0-1 0 0 0,0-2 0 0 0,-1 0 1 0 0,0-2-1 0 0,-1 0 0 0 0,0-2 1 0 0,-1-1-1 0 0,-1-1 0 0 0,0-1 1 0 0,0-1-1 0 0,14-15-423 0 0,-35 30 11 0 0,19-13 41 0 0,-1 0 1 0 0,-1-1 0 0 0,0-1 0 0 0,-1-1 0 0 0,-1-1-1 0 0,-1 0 1 0 0,5-9-53 0 0,-11-19-128 0 0,-12 46 57 0 0,1 0-1 0 0,-1 0 1 0 0,0 0 0 0 0,1 0-1 0 0,-1 1 1 0 0,0-1 0 0 0,0 0-1 0 0,1 1 1 0 0,-1-1 0 0 0,0 1-1 0 0,0 0 1 0 0,0 0 0 0 0,0-1 0 0 0,0 1-1 0 0,0 0 1 0 0,0 1 0 0 0,1-1-1 0 0,-1 0 1 0 0,0 0 0 0 0,0 1-1 0 0,0-1 1 0 0,0 1 0 0 0,1 0-1 0 0,-1 0 1 0 0,-1 0 71 0 0,-9 7-237 0 0,1 1-1 0 0,0 0 1 0 0,0 0-1 0 0,1 1 1 0 0,0 0 0 0 0,1 1-1 0 0,1 0 1 0 0,-1 1 0 0 0,2-1-1 0 0,-1 1 1 0 0,-2 8 237 0 0,6-13-51 0 0,0 1 1 0 0,1-1 0 0 0,0 1-1 0 0,0 0 1 0 0,1 0-1 0 0,0 0 1 0 0,0 0-1 0 0,1 0 1 0 0,0 0 0 0 0,0 1-1 0 0,1-1 1 0 0,0 0-1 0 0,1 0 1 0 0,0 1 0 0 0,0 3 50 0 0,3-7 51 0 0,0 0 1 0 0,0 1 0 0 0,0-1 0 0 0,1-1-1 0 0,-1 1 1 0 0,1-1 0 0 0,0 1-1 0 0,0-1 1 0 0,1-1 0 0 0,-1 1 0 0 0,1-1-1 0 0,0 0 1 0 0,0 0 0 0 0,0-1 0 0 0,0 0-1 0 0,1 0 1 0 0,-1 0 0 0 0,0-1 0 0 0,1 1-1 0 0,-1-2 1 0 0,1 1 0 0 0,-1-1-1 0 0,1 0 1 0 0,6-1-52 0 0,0 1 239 0 0,1 0-1 0 0,-1-2 1 0 0,1 1 0 0 0,-1-2-1 0 0,0 0 1 0 0,0 0-1 0 0,0-1 1 0 0,-1-1 0 0 0,1 0-1 0 0,-1-1 1 0 0,0 0 0 0 0,-1-1-1 0 0,7-4-238 0 0,7-5 220 0 0,-1-2 1 0 0,-1 0-1 0 0,-1-1 0 0 0,0-1 0 0 0,-2-1 0 0 0,0-1 1 0 0,-2-1-1 0 0,0-1 0 0 0,8-15-220 0 0,-10-24 543 0 0,-17 63-555 0 0,0-1 1 0 0,0 0-1 0 0,0 0 1 0 0,0 1-1 0 0,0-1 1 0 0,0 1 0 0 0,0-1-1 0 0,0 1 1 0 0,0-1-1 0 0,0 1 1 0 0,-1 0-1 0 0,1-1 1 0 0,0 1-1 0 0,0 0 1 0 0,0 0-1 0 0,-1 0 1 0 0,1 0 0 0 0,0 0-1 0 0,0 0 1 0 0,0 0-1 0 0,-1 0 1 0 0,1 1-1 0 0,0-1 1 0 0,0 0-1 0 0,0 1 1 0 0,0-1 0 0 0,0 1-1 0 0,0-1 1 0 0,-1 1-1 0 0,1 0 1 0 0,0-1-1 0 0,1 1 1 0 0,-1 0-1 0 0,-1 0 12 0 0,-9 9-46 0 0,0 0 0 0 0,0 0 0 0 0,1 1-1 0 0,0 1 1 0 0,1 0 0 0 0,1 0 0 0 0,0 1-1 0 0,0 0 1 0 0,1 0 0 0 0,1 1-1 0 0,0-1 1 0 0,1 2 0 0 0,0-1 0 0 0,2 0-1 0 0,-1 1 1 0 0,2 0 0 0 0,0 0 0 0 0,0 0-1 0 0,2 7 47 0 0,0-15 6 0 0,1-1 0 0 0,0 1 0 0 0,1 0 0 0 0,-1-1-1 0 0,1 0 1 0 0,0 1 0 0 0,1-1 0 0 0,0 0 0 0 0,0 0-1 0 0,0 0 1 0 0,1-1 0 0 0,0 1 0 0 0,0-1 0 0 0,0 0-1 0 0,0 0 1 0 0,1 0 0 0 0,0-1 0 0 0,0 1 0 0 0,0-1-1 0 0,1 0 1 0 0,-1-1 0 0 0,1 1 0 0 0,3 0-6 0 0,10 6 5 0 0,1 0 0 0 0,0-2-1 0 0,0 0 1 0 0,1-2 0 0 0,0 0 0 0 0,13 1-5 0 0,11-3-1429 0 0,-26-4-2889 0 0,-8 0-935 0 0,-6 0-3199 0 0</inkml:trace>
  <inkml:trace contextRef="#ctx0" brushRef="#br0" timeOffset="7674.05">3122 100 0 0 0,'0'0'735'0'0,"0"0"617"0"0,0 0 210 0 0,0 0-13 0 0,0 0-151 0 0,0 0-224 0 0,0 0-131 0 0,0 0-106 0 0,0 0-37 0 0,0 0-10 0 0,1-4-47 0 0,20-22 2320 0 0,-5 16-2356 0 0,-8 6-546 0 0,0 0 0 0 0,1 1 0 0 0,-1 0 0 0 0,1 0 0 0 0,0 1 0 0 0,0 0 0 0 0,0 1 0 0 0,0 0 0 0 0,0 0 0 0 0,0 1 0 0 0,1 0 0 0 0,5 1-261 0 0,-6-1 51 0 0,-8 2-35 0 0,0-1 1 0 0,0 1-1 0 0,-1-1 0 0 0,1 1 1 0 0,0-1-1 0 0,-1 1 0 0 0,1 0 0 0 0,-1-1 1 0 0,1 1-1 0 0,-1 0 0 0 0,0-1 1 0 0,0 1-1 0 0,0 0 0 0 0,0-1 0 0 0,0 1 1 0 0,0 0-1 0 0,0-1 0 0 0,-1 1 0 0 0,1 0 1 0 0,0-1-1 0 0,-1 1 0 0 0,1 0 1 0 0,-1-1-1 0 0,0 1 0 0 0,0-1 0 0 0,0 1 1 0 0,1-1-1 0 0,-1 1 0 0 0,-1-1-16 0 0,-63 109 519 0 0,64-107-508 0 0,0-1-1 0 0,0 1 0 0 0,0 0 1 0 0,1-1-1 0 0,-1 1 1 0 0,1 0-1 0 0,0 0 1 0 0,0-1-1 0 0,0 1 1 0 0,0 0-1 0 0,0 0 1 0 0,1-1-1 0 0,-1 1 1 0 0,1 0-1 0 0,0 0 1 0 0,0-1-1 0 0,0 1 1 0 0,0-1-1 0 0,0 1 1 0 0,0-1-1 0 0,1 2-10 0 0,44 21 531 0 0,44-25-1177 0 0,-44-7-4280 0 0,-27 4-1889 0 0,-9 2-2076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18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165 851 4145 0 0,'0'0'2062'0'0,"0"0"-677"0"0,0 0-247 0 0,0 0 67 0 0,0 0 124 0 0,0 0-49 0 0,0 0-188 0 0,0 0-224 0 0,0 0-202 0 0,0 0-147 0 0,0 0-74 0 0,-11 16-35 0 0,-34 50-17 0 0,-27 14 982 0 0,62-69-1664 0 0,-6 6-2637 0 0,8-5-4819 0 0,6-7 393 0 0</inkml:trace>
  <inkml:trace contextRef="#ctx0" brushRef="#br0" timeOffset="1067.046">658 586 1624 0 0,'0'0'2027'0'0,"0"0"-646"0"0,0 0-212 0 0,0 0 76 0 0,0 0 140 0 0,0 0 73 0 0,0 0-70 0 0,0 0-237 0 0,0 0-268 0 0,0 0-224 0 0,0 0-182 0 0,0 0-85 0 0,0 0-32 0 0,7-7 611 0 0,3 155 1778 0 0,-11-142-2727 0 0,1 1-1 0 0,0-1 1 0 0,0 1 0 0 0,0-1 0 0 0,1 0 0 0 0,0 1 0 0 0,0-1-1 0 0,1 0 1 0 0,0 0 0 0 0,0 0 0 0 0,0 0 0 0 0,1 0 0 0 0,0 0-1 0 0,0 0 1 0 0,0-1 0 0 0,1 0 0 0 0,0 1 0 0 0,0-1 0 0 0,0-1-1 0 0,1 1 1 0 0,-1 0 0 0 0,1-1 0 0 0,0 0 0 0 0,0-1-1 0 0,1 1 1 0 0,-1-1 0 0 0,1 0 0 0 0,0 0 0 0 0,0 0 0 0 0,3 0-22 0 0,5-5 114 0 0,-1 0 1 0 0,1-1-1 0 0,-1 0 1 0 0,1-1-1 0 0,-1-1 1 0 0,0 0-1 0 0,-1-1 1 0 0,1 0-1 0 0,-1-1 1 0 0,0 0 0 0 0,-1-1-1 0 0,0-1 1 0 0,0 1-1 0 0,0-2 1 0 0,-1 1-1 0 0,-1-2 1 0 0,0 1-1 0 0,0-1 1 0 0,4-8-115 0 0,-13 19 0 0 0,97-132 309 0 0,-97 132-299 0 0,10-3-744 0 0,-5 17 704 0 0,-1-9 62 0 0,0 0 0 0 0,0-1 1 0 0,0 0-1 0 0,0 1 0 0 0,1-2 0 0 0,0 1 1 0 0,0 0-1 0 0,0-1 0 0 0,0 0 1 0 0,0 0-1 0 0,0-1 0 0 0,1 1 1 0 0,-1-1-1 0 0,1-1 0 0 0,0 1 0 0 0,0-1 1 0 0,0 0-1 0 0,-1 0 0 0 0,1 0 1 0 0,0-1-1 0 0,0 0 0 0 0,0 0 1 0 0,0 0-1 0 0,0-1 0 0 0,0 0 1 0 0,0 0-1 0 0,2-2-32 0 0,96-41 883 0 0,-74 26-657 0 0,-23 15-180 0 0,0-1-1 0 0,-1 0 0 0 0,1 0 0 0 0,-1 0 0 0 0,0-1 0 0 0,-1 0 0 0 0,1 0 0 0 0,-1-1 0 0 0,0 1 1 0 0,0-1-1 0 0,-1 0 0 0 0,4-6-45 0 0,-14-13-3907 0 0,-8 16-8095 0 0,11 6 3683 0 0</inkml:trace>
  <inkml:trace contextRef="#ctx0" brushRef="#br0" timeOffset="2324.027">1707 1 9994 0 0,'0'0'3974'0'0,"0"0"-2369"0"0,0 0-701 0 0,0 0-104 0 0,0 0 2 0 0,0 0-72 0 0,0 0-140 0 0,0 0-150 0 0,0 0-183 0 0,0 0-77 0 0,0 0 31 0 0,0 0 62 0 0,2 8 64 0 0,5 73 300 0 0,-3-1 1 0 0,-4 0 0 0 0,-6 38-638 0 0,-12 8 37 0 0,-2 58-94 0 0,20-182 52 0 0,1 0-1 0 0,-1-1 1 0 0,0 1-1 0 0,1 0 1 0 0,-1-1-1 0 0,0 1 1 0 0,1 0-1 0 0,0-1 1 0 0,-1 1-1 0 0,1-1 1 0 0,0 1-1 0 0,0-1 1 0 0,0 0-1 0 0,0 1 1 0 0,0-1-1 0 0,0 0 1 0 0,0 1-1 0 0,1-1 1 0 0,-1 0 0 0 0,0 0-1 0 0,1 0 1 0 0,-1 0-1 0 0,0 0 1 0 0,1-1-1 0 0,0 1 1 0 0,-1 0-1 0 0,1-1 1 0 0,-1 1-1 0 0,1-1 1 0 0,0 1-1 0 0,-1-1 1 0 0,1 0-1 0 0,0 0 1 0 0,-1 0-1 0 0,1 0 1 0 0,0 0-1 0 0,-1 0 1 0 0,1 0-1 0 0,0 0 1 0 0,-1-1-1 0 0,1 1 1 0 0,0-1-1 0 0,-1 1 1 0 0,1-1-1 0 0,0 0 6 0 0,74-32 34 0 0,65-48-326 0 0,-140 80 271 0 0,1 0 1 0 0,-1 0 0 0 0,1 1-1 0 0,0-1 1 0 0,-1 0-1 0 0,1 1 1 0 0,0 0 0 0 0,0-1-1 0 0,-1 1 1 0 0,1 0-1 0 0,0 0 1 0 0,0 0 0 0 0,0 0-1 0 0,-1 0 1 0 0,1 0-1 0 0,0 0 1 0 0,0 1 0 0 0,-1-1-1 0 0,1 1 1 0 0,0-1-1 0 0,-1 1 1 0 0,1 0 0 0 0,0-1-1 0 0,-1 1 1 0 0,1 0-1 0 0,-1 0 1 0 0,1 0 0 0 0,-1 0-1 0 0,0 0 1 0 0,1 1-1 0 0,-1-1 1 0 0,0 0-1 0 0,0 1 1 0 0,0-1 0 0 0,0 1-1 0 0,0-1 1 0 0,0 1-1 0 0,0-1 1 0 0,0 1 0 0 0,-1 0 20 0 0,8 14-50 0 0,-6-10 39 0 0,0-1 0 0 0,1 1-1 0 0,-1-1 1 0 0,1 0 0 0 0,0 0 0 0 0,1 0 0 0 0,-1 0-1 0 0,1 0 1 0 0,0-1 0 0 0,0 0 0 0 0,1 0 0 0 0,-1 0-1 0 0,1 0 1 0 0,0 0 0 0 0,0-1 0 0 0,0 0 0 0 0,1 0 11 0 0,12 1 3 0 0,0-1 0 0 0,0-1 1 0 0,0 0-1 0 0,0-2 1 0 0,0 0-1 0 0,1-1 1 0 0,-1 0-1 0 0,0-2 1 0 0,0 0-1 0 0,-1-1 0 0 0,1-1 1 0 0,-1-1-1 0 0,0 0 1 0 0,0-1-1 0 0,0-1 1 0 0,-1-1-1 0 0,-1 0 0 0 0,1-1 1 0 0,6-6-4 0 0,-6 7 15 0 0,0-1 0 0 0,-1-1 0 0 0,-1 0 1 0 0,1-1-1 0 0,-2 0 0 0 0,0-1 0 0 0,0-1 0 0 0,-1 0 0 0 0,-1 0 0 0 0,0-1 1 0 0,5-12-16 0 0,-15 26-38 0 0,0 0 1 0 0,0 0-1 0 0,0 0 0 0 0,-1-1 1 0 0,1 1-1 0 0,0-1 1 0 0,0 1-1 0 0,-1 0 1 0 0,1-1-1 0 0,-1 1 1 0 0,0-1-1 0 0,1 1 0 0 0,-1-1 1 0 0,0 1-1 0 0,0-1 1 0 0,0 0-1 0 0,0 1 1 0 0,0-1-1 0 0,0 1 1 0 0,0-1-1 0 0,-1 1 0 0 0,1-1 1 0 0,0 1-1 0 0,-1-1 1 0 0,1 1-1 0 0,-1-1 1 0 0,0 1-1 0 0,1 0 1 0 0,-1-1-1 0 0,0 1 0 0 0,0 0 1 0 0,0 0-1 0 0,0-1 1 0 0,0 1-1 0 0,0 0 1 0 0,0 0-1 0 0,-1 0 1 0 0,1 0-1 0 0,0 0 0 0 0,0 1 1 0 0,-1-1-1 0 0,1 0 1 0 0,-1 0-1 0 0,1 1 1 0 0,-1-1-1 0 0,0 1 38 0 0,-74 3-3299 0 0,59 4 2533 0 0,0 0 0 0 0,0 1 0 0 0,1 1 0 0 0,0 1 0 0 0,0 0 0 0 0,1 1 0 0 0,1 1 0 0 0,0 0-1 0 0,-10 11 767 0 0,19-19-115 0 0,1-1 0 0 0,-1 1 0 0 0,1 0 0 0 0,0 0 0 0 0,1 0 0 0 0,-1 1 0 0 0,1-1 0 0 0,0 1 0 0 0,0 0 0 0 0,0-1 0 0 0,0 2 0 0 0,1-1 0 0 0,0 0 0 0 0,0 0 0 0 0,0 1 0 0 0,1-1 0 0 0,0 1 0 0 0,0-1 0 0 0,0 1 0 0 0,1-1 0 0 0,0 1 0 0 0,0 0 0 0 0,0-1 0 0 0,1 1 0 0 0,0 0 0 0 0,0-1 0 0 0,0 1 0 0 0,1-1 0 0 0,-1 0 0 0 0,1 1 0 0 0,1-1 0 0 0,-1 0 0 0 0,1 0 0 0 0,1 2 115 0 0,10 2 397 0 0,0 0 1 0 0,1-1-1 0 0,0-1 0 0 0,1 0 0 0 0,-1-1 0 0 0,1 0 1 0 0,1-2-1 0 0,-1 0 0 0 0,0 0 0 0 0,1-2 0 0 0,0 0 1 0 0,0-1-1 0 0,0-1 0 0 0,-1 0 0 0 0,17-3-397 0 0,-25 3 98 0 0,29-3 570 0 0,1-2 0 0 0,-1-1 0 0 0,0-2 0 0 0,0-1 0 0 0,-1-2 0 0 0,0-2 0 0 0,-1-1 0 0 0,-1-2 0 0 0,0-1 1 0 0,-1-2-1 0 0,-1-1 0 0 0,0-2-668 0 0,-14 11 113 0 0,0-1 0 0 0,0-1 0 0 0,-1-1 1 0 0,-1 0-1 0 0,-1-1 0 0 0,0-1 0 0 0,0-1 1 0 0,-2 0-1 0 0,0 0 0 0 0,-1-2 0 0 0,-1 1 1 0 0,0-3-114 0 0,-9 18-9 0 0,0-1 1 0 0,0 1 0 0 0,0 0 0 0 0,-1 0 0 0 0,1-1 0 0 0,-1 1 0 0 0,0-1-1 0 0,0 1 1 0 0,-1-1 0 0 0,1 1 0 0 0,-1-1 0 0 0,1 1 0 0 0,-1-1 0 0 0,0 0 0 0 0,-1 1-1 0 0,1-1 1 0 0,0 0 0 0 0,-1 1 0 0 0,0-1 0 0 0,0 1 0 0 0,0-1 0 0 0,0 1-1 0 0,-1 0 1 0 0,1-1 0 0 0,-1 1 0 0 0,0 0 0 0 0,0 0 0 0 0,0 0 0 0 0,0 0 0 0 0,-1 1-1 0 0,1-1 1 0 0,-1 0 0 0 0,0 1 0 0 0,1 0 0 0 0,-1-1 0 0 0,0 1 0 0 0,0 1-1 0 0,-1-1 1 0 0,1 0 0 0 0,-1 0 8 0 0,-8 2-223 0 0,-1 0 0 0 0,1 1 1 0 0,0 1-1 0 0,0 0 0 0 0,-1 0 0 0 0,1 1 0 0 0,1 0 0 0 0,-1 1 1 0 0,0 1-1 0 0,1 0 0 0 0,0 1 0 0 0,0 0 0 0 0,1 0 0 0 0,-1 1 0 0 0,1 0 1 0 0,1 1-1 0 0,-1 0 0 0 0,2 1 0 0 0,-1 0 0 0 0,-5 8 223 0 0,9-14-206 0 0,1 1 0 0 0,0-1-1 0 0,0 1 1 0 0,0 1 0 0 0,0-1 0 0 0,1 1-1 0 0,0-1 1 0 0,0 1 0 0 0,0 0 0 0 0,0 0-1 0 0,1 0 1 0 0,0 0 0 0 0,0 1-1 0 0,0-1 1 0 0,1 0 0 0 0,-1 1 0 0 0,2-1-1 0 0,-2 6 207 0 0,4-8-57 0 0,0-1 0 0 0,0 0-1 0 0,0 0 1 0 0,0 0-1 0 0,0 0 1 0 0,0 0-1 0 0,0 0 1 0 0,1 0 0 0 0,-1-1-1 0 0,1 0 1 0 0,-1 1-1 0 0,1-1 1 0 0,0 0-1 0 0,-1 0 1 0 0,1 0 0 0 0,0 0-1 0 0,0-1 1 0 0,0 1-1 0 0,0-1 1 0 0,0 0-1 0 0,-1 0 1 0 0,2 0 57 0 0,1 1-49 0 0,19 2 46 0 0,1-1 0 0 0,-1-2 0 0 0,1 0 0 0 0,-1-2 0 0 0,0-1 1 0 0,23-5 2 0 0,83-6 1509 0 0,-128 14-1461 0 0,-1-1-1 0 0,0 1 1 0 0,1-1-1 0 0,-1 1 1 0 0,1 0-1 0 0,-1 0 1 0 0,1 0-1 0 0,-1 0 1 0 0,1 0-1 0 0,-1 0 0 0 0,1 0 1 0 0,-1 0-1 0 0,0 0 1 0 0,1 1-1 0 0,-1-1 1 0 0,1 0-1 0 0,-1 1 1 0 0,0-1-1 0 0,1 1 1 0 0,-1 0-1 0 0,0 0 0 0 0,1-1 1 0 0,-1 1-1 0 0,0 0 1 0 0,0 0-1 0 0,0 0 1 0 0,0 0-1 0 0,0 0 1 0 0,0 0-1 0 0,0 0 1 0 0,0 1-1 0 0,0-1 0 0 0,-1 0 1 0 0,1 1-1 0 0,0-1 1 0 0,-1 0-1 0 0,1 1 1 0 0,-1-1-1 0 0,0 0 1 0 0,1 1-1 0 0,-1-1 1 0 0,0 1-1 0 0,0-1 0 0 0,0 1 1 0 0,0-1-1 0 0,0 1 1 0 0,0-1-1 0 0,0 2-47 0 0,0 99 775 0 0,0-100-772 0 0,0 1 0 0 0,1 0-1 0 0,-1 0 1 0 0,1 0 0 0 0,0-1 0 0 0,0 1 0 0 0,0 0-1 0 0,0-1 1 0 0,0 1 0 0 0,0-1 0 0 0,1 1 0 0 0,0-1-1 0 0,-1 1 1 0 0,1-1 0 0 0,0 0 0 0 0,0 0 0 0 0,0 0-1 0 0,0 0 1 0 0,0 0 0 0 0,1-1 0 0 0,-1 1 0 0 0,1-1-1 0 0,-1 1 1 0 0,1-1 0 0 0,-1 0 0 0 0,1 0 0 0 0,0 0-1 0 0,-1 0 1 0 0,1 0 0 0 0,0-1 0 0 0,2 1-3 0 0,92 2 747 0 0,-73-8-435 0 0,-1-1 1 0 0,0-1 0 0 0,0-2 0 0 0,-1 0-1 0 0,0-1 1 0 0,9-6-313 0 0,-26 13 76 0 0,36-18 423 0 0,0-2-1 0 0,-2-1 1 0 0,-1-2-1 0 0,-1-2 1 0 0,-2-2-1 0 0,0-1-498 0 0,-30 28 72 0 0,-1-1 0 0 0,0 1 0 0 0,0-1 0 0 0,-1 0 0 0 0,1 0 0 0 0,-1 0-1 0 0,0 0 1 0 0,0-1 0 0 0,0 1 0 0 0,-1-1 0 0 0,1 0 0 0 0,-1 0 0 0 0,0 0 0 0 0,-1 0 0 0 0,1 0-1 0 0,-1 0 1 0 0,0 0 0 0 0,0-1 0 0 0,-1 1 0 0 0,1-5-72 0 0,-4 8-1 0 0,0 0-1 0 0,0 0 1 0 0,0 0-1 0 0,-1 0 1 0 0,1 1 0 0 0,0 0-1 0 0,-1 0 1 0 0,1 0-1 0 0,0 0 1 0 0,-1 0 0 0 0,0 1-1 0 0,1-1 1 0 0,-1 1 0 0 0,1 0-1 0 0,-1 0 1 0 0,1 0-1 0 0,-1 1 1 0 0,1-1 0 0 0,-1 1-1 0 0,1 0 1 0 0,-1 0-1 0 0,1 0 1 0 0,-1 0 0 0 0,1 1-1 0 0,-2 1 2 0 0,-15 5-86 0 0,1 1-1 0 0,1 1 0 0 0,0 0 0 0 0,0 2 0 0 0,1 0 1 0 0,0 1-1 0 0,1 1 0 0 0,1 0 0 0 0,0 1 0 0 0,1 1 1 0 0,1 0-1 0 0,0 1 0 0 0,1 0 0 0 0,-2 5 87 0 0,11-16-14 0 0,-1 0-1 0 0,1 1 0 0 0,0-1 0 0 0,0 1 1 0 0,1 0-1 0 0,0-1 0 0 0,0 1 0 0 0,0 0 1 0 0,1 0-1 0 0,0 1 0 0 0,1-1 0 0 0,-1 0 0 0 0,2 0 1 0 0,-1 0-1 0 0,1 0 0 0 0,0 0 0 0 0,0 0 1 0 0,0 0-1 0 0,1 0 0 0 0,1 0 0 0 0,-1 0 1 0 0,1-1-1 0 0,0 1 0 0 0,0-1 0 0 0,1 0 1 0 0,0 0-1 0 0,0 0 0 0 0,0 0 0 0 0,1-1 1 0 0,2 2 14 0 0,17 10 113 0 0,1-2 1 0 0,1-1 0 0 0,0-1-1 0 0,1-2 1 0 0,0 0 0 0 0,1-2 0 0 0,0-1-1 0 0,1-1 1 0 0,-1-1 0 0 0,1-2-1 0 0,1 0 1 0 0,-1-3 0 0 0,0 0 0 0 0,0-2-1 0 0,10-2-113 0 0,117-10-1373 0 0,-106 3-2548 0 0,1-3-4705 0 0,-28 5-680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5:39:40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1801 114 0 0 0,'0'0'497'0'0,"0"0"249"0"0,0 0 9 0 0,0 0-23 0 0,0 0 13 0 0,0 0 56 0 0,0 0 59 0 0,0 0 35 0 0,28-4 3047 0 0,106 11 2251 0 0,172-2-5288 0 0,-186-6-4941 0 0,-85 9-5412 0 0,-29-5 5861 0 0</inkml:trace>
  <inkml:trace contextRef="#ctx0" brushRef="#br0" timeOffset="-16620.219">0 1159 48 0 0,'0'0'1772'0'0,"0"0"-231"0"0,0 0 148 0 0,0 0 303 0 0,0 0 144 0 0,0 0-172 0 0,0 0-247 0 0,0 0-214 0 0,0 0-232 0 0,0 0-206 0 0,0 0-173 0 0,31-4-190 0 0,100-14-118 0 0,-36 6 171 0 0,1 3 0 0 0,67 5-755 0 0,-65 0-3374 0 0,-65 0-839 0 0,-2-3-3278 0 0,-19 3 2183 0 0</inkml:trace>
  <inkml:trace contextRef="#ctx0" brushRef="#br0" timeOffset="-17349.027">528 497 0 0 0,'0'0'1102'0'0,"0"0"75"0"0,0 0 142 0 0,0 0 229 0 0,0 0 277 0 0,0 0 74 0 0,0 0-121 0 0,0 0-286 0 0,0 0-353 0 0,0 0-307 0 0,0 0-219 0 0,0 0-138 0 0,0 0-77 0 0,10-7 493 0 0,-20 88 697 0 0,-26 139-428 0 0,10-22-3342 0 0,26-197 1094 0 0,9-6-4421 0 0,-7 0 3776 0 0,2-3-3456 0 0,-3 4 1654 0 0</inkml:trace>
  <inkml:trace contextRef="#ctx0" brushRef="#br0" timeOffset="-16946.873">88 423 0 0 0,'0'0'679'0'0,"0"0"310"0"0,0 0 329 0 0,0 0 170 0 0,0 0 51 0 0,0 0-62 0 0,0 0-118 0 0,0 0-83 0 0,0 0-111 0 0,0 0-96 0 0,9 0-78 0 0,270-2 5383 0 0,23 0-5792 0 0,-218 12-1277 0 0,-57-1-2447 0 0,-1 2-4304 0 0,-21-8 3153 0 0,-4 1-437 0 0</inkml:trace>
  <inkml:trace contextRef="#ctx0" brushRef="#br0" timeOffset="-15671.79">1097 592 0 0 0,'0'0'1095'0'0,"0"0"505"0"0,0 0 93 0 0,0 0-160 0 0,0 0-211 0 0,0 0-146 0 0,0 0-92 0 0,0 0-62 0 0,0 0-50 0 0,0 0-89 0 0,0 0-88 0 0,33 1-87 0 0,104 1-133 0 0,-43-9 369 0 0,21-3-1505 0 0,-79 10-3157 0 0,-11 0-4278 0 0,-21 0 4869 0 0</inkml:trace>
  <inkml:trace contextRef="#ctx0" brushRef="#br0" timeOffset="-3203.302">1092 799 0 0 0,'0'0'185'0'0,"0"0"226"0"0,0 0 40 0 0,0 0 1 0 0,0 0 1763 0 0,-1 2 11014 0 0,1-1-11763 0 0,0-1-3318 0 0,116 2 6993 0 0,-1 0-4517 0 0,30 9-64 0 0,-118-7 326 0 0,-26-4-870 0 0,-1 0 10 0 0,1 0-11 0 0,0 0-20 0 0,-1 0-3 0 0,0 0 24 0 0,0 0 4 0 0,0 0 5 0 0,0 0-12 0 0,0 0 2 0 0,0 0 1 0 0,0 0-8 0 0,0 0-33 0 0,0 0-33 0 0,0 0-103 0 0,0 0-156 0 0,0 0-181 0 0,0 0-294 0 0,0 0-387 0 0,0 0-488 0 0,0 0-973 0 0,0 0-2683 0 0,0 0-5230 0 0</inkml:trace>
  <inkml:trace contextRef="#ctx0" brushRef="#br0" timeOffset="-1597.899">2128 371 1712 0 0,'0'0'1326'0'0,"0"0"-164"0"0,0 0 28 0 0,0 0 228 0 0,0 0 222 0 0,0 0 100 0 0,0 0-148 0 0,0 0-264 0 0,0 0-274 0 0,0 0-237 0 0,0 0-150 0 0,0 0-90 0 0,2-2-70 0 0,4-8-60 0 0,-5 8-68 0 0,-1 2-91 0 0,0 0-88 0 0,0 0-65 0 0,0 8-67 0 0,12 94 1267 0 0,-19 130-525 0 0,-10-107-710 0 0,5-81-376 0 0,12-42-825 0 0,-3-10-14252 0 0,3 7 11591 0 0</inkml:trace>
  <inkml:trace contextRef="#ctx0" brushRef="#br0" timeOffset="-1111.812">1847 386 1600 0 0,'0'0'1887'0'0,"0"0"-474"0"0,0 0-177 0 0,0 0 138 0 0,0 0 309 0 0,0 0 100 0 0,0 0-154 0 0,0 0-342 0 0,0 0-392 0 0,0 0-291 0 0,0 0-182 0 0,0 0-118 0 0,0 0-15 0 0,0-2 17 0 0,3-2-143 0 0,0 1 1 0 0,0 0 0 0 0,1 0-1 0 0,-1 1 1 0 0,1-1 0 0 0,0 1-1 0 0,-1 0 1 0 0,1-1 0 0 0,0 2 0 0 0,1-1-1 0 0,-1 0 1 0 0,0 1 0 0 0,0 0-1 0 0,1 0 1 0 0,-1 0 0 0 0,1 1-1 0 0,-1-1 1 0 0,1 1 0 0 0,0 0-164 0 0,12-3 377 0 0,47-7 116 0 0,-1 2 0 0 0,2 3 0 0 0,-1 4 0 0 0,15 2-493 0 0,-13 0 48 0 0,42 16-2177 0 0,-101-15 1037 0 0,-4-2-2815 0 0,-3 6-5794 0 0,0-6 4311 0 0</inkml:trace>
  <inkml:trace contextRef="#ctx0" brushRef="#br0" timeOffset="-731.851">1813 876 544 0 0,'0'0'1331'0'0,"0"0"-225"0"0,0 0 85 0 0,0 0 320 0 0,0 0 186 0 0,0 0-54 0 0,0 0-192 0 0,0 0-220 0 0,0 0-161 0 0,0 0-127 0 0,0 0-115 0 0,0 0-65 0 0,0 0-43 0 0,27-1-41 0 0,123-5 522 0 0,-8 12 838 0 0,48-12-1587 0 0,-127-4-2963 0 0,-2-3-3874 0 0,-47 10 1416 0 0,-3-1-1566 0 0</inkml:trace>
  <inkml:trace contextRef="#ctx0" brushRef="#br0" timeOffset="586.06">2686 570 0 0 0,'0'0'421'0'0,"0"0"134"0"0,0 0 293 0 0,0 0 407 0 0,0 0 228 0 0,0 0-10 0 0,0 0-137 0 0,0 0-197 0 0,0 0-124 0 0,0 0-51 0 0,0 0-40 0 0,0 0 3 0 0,19-1 0 0 0,122-6 2159 0 0,67 1-2171 0 0,-173 6-2393 0 0,-1-8-2705 0 0,-3-7-5662 0 0,-26 12 8083 0 0</inkml:trace>
  <inkml:trace contextRef="#ctx0" brushRef="#br0" timeOffset="955.381">2901 346 4353 0 0,'0'0'1380'0'0,"0"0"-336"0"0,0 0-313 0 0,0 0 13 0 0,0 0 171 0 0,0 0 131 0 0,0 0 51 0 0,0 0-67 0 0,0 0-163 0 0,0 0-166 0 0,0 0-122 0 0,0 0-36 0 0,3 16 13 0 0,22 115 1662 0 0,-23-111-2003 0 0,0 0 0 0 0,-2 0 0 0 0,0 0 0 0 0,-1 0 0 0 0,-1 0 0 0 0,-1-1 0 0 0,-2 7-215 0 0,-14 103 29 0 0,18-101-3858 0 0,0 0-3914 0 0,1-25-23 0 0</inkml:trace>
  <inkml:trace contextRef="#ctx0" brushRef="#br0" timeOffset="5273.898">3356 861 0 0 0,'0'0'689'0'0,"0"0"642"0"0,0 0 119 0 0,0 0-132 0 0,0 0-115 0 0,0 0-40 0 0,0 0-29 0 0,0 0 19 0 0,0 0-10 0 0,0 0-51 0 0,2-5 2392 0 0,5-20-1940 0 0,45-88 276 0 0,-37 84-1693 0 0,2 0-1 0 0,1 2 1 0 0,1 0-1 0 0,1 1 1 0 0,1 1-1 0 0,1 1 1 0 0,2 1-1 0 0,0 1 1 0 0,7-4-127 0 0,6 7-383 0 0,-37 19 242 0 0,4 11 48 0 0,-2 1 1 0 0,1-1 0 0 0,-1 0 0 0 0,-1 1-1 0 0,0-1 1 0 0,-1 1 0 0 0,0-1-1 0 0,-1 0 1 0 0,0 3 92 0 0,0 21-72 0 0,4 57-95 0 0,16-100 194 0 0,85-90 210 0 0,119-87-637 0 0,-175 156 276 0 0,-48 29 32 0 0,0 12-128 0 0,-29 222 1447 0 0,53-108-1799 0 0,-22-116 324 0 0,0 3-3955 0 0,8 0-6684 0 0,-8-12 8073 0 0</inkml:trace>
  <inkml:trace contextRef="#ctx0" brushRef="#br0" timeOffset="5739.429">4413 464 1024 0 0,'0'0'264'0'0,"0"0"-13"0"0,0 0 116 0 0,0 0 238 0 0,0 0 171 0 0,0 0 157 0 0,0 0 56 0 0,0 0-70 0 0,0 0-111 0 0,-3 33-153 0 0,-7 103-178 0 0,7 29 2173 0 0,-10-128-1184 0 0,12-37-1026 0 0,1 0 77 0 0,-2-7 3328 0 0,1-24-3321 0 0,2 0-448 0 0,2 0-1 0 0,2 1 1 0 0,1-1 0 0 0,1 1-1 0 0,1 0 1 0 0,2 1-1 0 0,1 0 1 0 0,1 0-1 0 0,2 1 1 0 0,0 1-1 0 0,2 0 1 0 0,1 1-1 0 0,1 1 1 0 0,18-19-76 0 0,-31 38-16 0 0,-1 0 0 0 0,1 1 0 0 0,0 0 0 0 0,1-1 0 0 0,-1 2 0 0 0,1-1 1 0 0,0 1-1 0 0,0 0 0 0 0,0 0 0 0 0,1 0 0 0 0,-1 1 0 0 0,1 0 0 0 0,0 1 0 0 0,0-1 0 0 0,4 0 16 0 0,-1 36-716 0 0,-32 81-1434 0 0,18-86-1083 0 0,7-11-5907 0 0,1-14 6050 0 0</inkml:trace>
  <inkml:trace contextRef="#ctx0" brushRef="#br0" timeOffset="6359.986">4930 515 0 0 0,'0'0'387'0'0,"0"0"614"0"0,0 0 289 0 0,0 0 144 0 0,0 0-22 0 0,0 0-204 0 0,0 0-164 0 0,0 0-178 0 0,0 0-157 0 0,0 0-150 0 0,0 0-124 0 0,-11 5-98 0 0,-35 16-46 0 0,-10 37 912 0 0,48-50-1153 0 0,0 1-1 0 0,1 0 1 0 0,-1 0 0 0 0,2 1-1 0 0,-1 0 1 0 0,1 0 0 0 0,1 0-1 0 0,0 1 1 0 0,0 0 0 0 0,1 0-1 0 0,1 0 1 0 0,0 0 0 0 0,0 1-1 0 0,1-1 1 0 0,0 1 0 0 0,1 0-1 0 0,1 0 1 0 0,0-1 0 0 0,0 1-1 0 0,2 4-49 0 0,1-11 34 0 0,1 0-1 0 0,0 0 1 0 0,0-1-1 0 0,0 1 0 0 0,0-1 1 0 0,1 0-1 0 0,0 0 1 0 0,0-1-1 0 0,0 1 0 0 0,0-1 1 0 0,1 0-1 0 0,-1-1 1 0 0,1 1-1 0 0,0-1 0 0 0,0 0 1 0 0,0 0-1 0 0,0-1 1 0 0,0 0-1 0 0,0 0 0 0 0,0 0 1 0 0,0-1-1 0 0,0 0 1 0 0,6 0-34 0 0,-3 0 161 0 0,-1 0 1 0 0,1 0 0 0 0,-1 0 0 0 0,1-1 0 0 0,-1 0-1 0 0,0-1 1 0 0,0 0 0 0 0,0 0 0 0 0,0-1-1 0 0,0 0 1 0 0,0 0 0 0 0,0-1 0 0 0,2-1-162 0 0,8-6 261 0 0,-14 10-182 0 0,-1-1 1 0 0,1 1-1 0 0,-1-1 0 0 0,1 0 1 0 0,-1 0-1 0 0,0 0 0 0 0,0 0 1 0 0,0-1-1 0 0,0 1 0 0 0,0-1 1 0 0,-1 0-1 0 0,1 0 0 0 0,-1 0 1 0 0,1 0-1 0 0,-1 0 0 0 0,0 0 1 0 0,0-1-1 0 0,-1 1 0 0 0,1-1 1 0 0,-1 1-1 0 0,0-1 0 0 0,0 0 1 0 0,0 0-1 0 0,0 1 0 0 0,0-2-79 0 0,-3 2-99 0 0,1-1-1 0 0,-1 1 1 0 0,1 0 0 0 0,-1-1-1 0 0,0 1 1 0 0,0 0-1 0 0,-1 0 1 0 0,1 0-1 0 0,-1 1 1 0 0,1-1 0 0 0,-1 0-1 0 0,0 1 1 0 0,0 0-1 0 0,0 0 1 0 0,0 0-1 0 0,0 0 1 0 0,-1 0 0 0 0,1 1-1 0 0,0-1 1 0 0,-1 1-1 0 0,0 0 1 0 0,1 0-1 0 0,-1 0 1 0 0,1 0 0 0 0,-1 1-1 0 0,0 0 1 0 0,0-1-1 0 0,1 1 1 0 0,-1 1-1 0 0,0-1 1 0 0,1 0 0 0 0,-1 1-1 0 0,0 0 1 0 0,1 0-1 0 0,-1 0 1 0 0,-2 1 99 0 0,-18 8-2288 0 0,41-6 186 0 0,61-29 3198 0 0,20-2-389 0 0,-47 11-2006 0 0,-1 4-5057 0 0,-42 11 1892 0 0</inkml:trace>
  <inkml:trace contextRef="#ctx0" brushRef="#br0" timeOffset="6653.73">5469 578 5457 0 0,'0'0'924'0'0,"0"0"-245"0"0,0 0-63 0 0,0 0 79 0 0,0 0 35 0 0,0 0-108 0 0,0 0-183 0 0,0 0-216 0 0,0 0-147 0 0,0 0-55 0 0,0 0-37 0 0,-33 33-4 0 0,-103 106 15 0 0,44-46-42 0 0,67-70-409 0 0,-33 33-963 0 0,29-14-5428 0 0,27-37 5431 0 0,2 1 1160 0 0</inkml:trace>
  <inkml:trace contextRef="#ctx0" brushRef="#br0" timeOffset="7243.03">5617 703 4153 0 0,'0'0'1087'0'0,"0"0"-151"0"0,0 0 59 0 0,0 0 181 0 0,0 0 22 0 0,0 0-150 0 0,0 0-277 0 0,0 0-299 0 0,0 0-192 0 0,0 0-103 0 0,-18 34-69 0 0,-55 105-26 0 0,-32 78-30 0 0,41-111 246 0 0,64-105-208 0 0,0-1 92 0 0,0 0 129 0 0,18-41 1612 0 0,94-106-1029 0 0,-85 114-941 0 0,1 1 0 0 0,1 2-1 0 0,2 0 1 0 0,1 3 0 0 0,1 0 0 0 0,1 2 0 0 0,1 2 0 0 0,2 1 0 0 0,18-8 47 0 0,-47 26-19 0 0,-1 1 0 0 0,1 1 0 0 0,0-1 0 0 0,-1 1 0 0 0,1 0 0 0 0,0 1-1 0 0,0 0 1 0 0,0 0 0 0 0,1 1 0 0 0,-1 0 0 0 0,5 1 19 0 0,-11 1 22 0 0,0 1-1 0 0,0-1 1 0 0,0 1-1 0 0,-1 0 1 0 0,1 0-1 0 0,-1 0 1 0 0,0 0-1 0 0,0 0 1 0 0,0 0-1 0 0,0 0 1 0 0,0 0-1 0 0,-1 1 1 0 0,0-1-1 0 0,1 0 1 0 0,-1 0-1 0 0,0 1 1 0 0,-1-1-1 0 0,1 0 1 0 0,0 0-1 0 0,-1 0 1 0 0,0 1-1 0 0,0-1 1 0 0,0 0-1 0 0,0 1-21 0 0,-6 12 147 0 0,-1-1 0 0 0,0 0 0 0 0,-1 0 0 0 0,-1-1 0 0 0,0 0 0 0 0,-1-1-1 0 0,-1 0 1 0 0,0 0 0 0 0,-1-1-147 0 0,-3 5 339 0 0,12-13-304 0 0,0 1 0 0 0,0-1 0 0 0,-1 0 0 0 0,0 0 0 0 0,0-1 0 0 0,0 1 0 0 0,0-1 0 0 0,-1 0 0 0 0,1-1 0 0 0,-1 1 0 0 0,0-1 0 0 0,0 0 1 0 0,0-1-1 0 0,0 1 0 0 0,0-1 0 0 0,0 0 0 0 0,0-1 0 0 0,0 1 0 0 0,0-1 0 0 0,0-1 0 0 0,-6 0-35 0 0,-27-43-2393 0 0,30 5-5710 0 0,9 28 87 0 0</inkml:trace>
  <inkml:trace contextRef="#ctx0" brushRef="#br0" timeOffset="8624.274">4934 66 0 0 0,'0'0'950'0'0,"0"0"320"0"0,0 0 260 0 0,0 0 80 0 0,0 0-85 0 0,0 0-159 0 0,0 0-186 0 0,0 0-177 0 0,0 0-91 0 0,0 0-122 0 0,-1-4-99 0 0,1 2-588 0 0,0 0 1 0 0,0 1-1 0 0,0-1 1 0 0,0 1-1 0 0,0-1 1 0 0,0 1-1 0 0,1-1 0 0 0,-1 1 1 0 0,1-1-1 0 0,-1 1 1 0 0,1-1-1 0 0,-1 1 1 0 0,1-1-1 0 0,0 1 1 0 0,0 0-1 0 0,0 0 1 0 0,0-1-1 0 0,0 1 0 0 0,0 0 1 0 0,0 0-1 0 0,0 0 1 0 0,0 0-1 0 0,0 0 1 0 0,1 0-1 0 0,-1 0 1 0 0,0 0-1 0 0,1 1 1 0 0,-1-1-1 0 0,0 0 1 0 0,1 1-1 0 0,-1-1 0 0 0,1 1 1 0 0,-1-1-1 0 0,1 1 1 0 0,-1 0-1 0 0,1 0 1 0 0,0 0-1 0 0,-1 0-103 0 0,16-6 293 0 0,1 2 0 0 0,-1 0 0 0 0,1 1-1 0 0,-1 1 1 0 0,1 0 0 0 0,0 2 0 0 0,0 0 0 0 0,0 1-1 0 0,3 1-292 0 0,-19-2 5 0 0,0 0-1 0 0,-1 0 1 0 0,1 0-1 0 0,-1 0 0 0 0,1 0 1 0 0,-1 1-1 0 0,1-1 1 0 0,0 1-1 0 0,-1-1 0 0 0,0 1 1 0 0,1-1-1 0 0,-1 1 1 0 0,1 0-1 0 0,-1 0 0 0 0,0 0 1 0 0,1 0-1 0 0,-1 0 1 0 0,0 0-1 0 0,0 0 0 0 0,0 0 1 0 0,0 0-1 0 0,0 0 1 0 0,0 1-1 0 0,0-1 0 0 0,0 0 1 0 0,0 1-1 0 0,-1-1 1 0 0,1 1-1 0 0,-1-1 0 0 0,1 1 1 0 0,-1-1-1 0 0,1 1 1 0 0,-1-1-1 0 0,0 1 0 0 0,0 0 1 0 0,1-1-1 0 0,-1 1 1 0 0,-1-1-1 0 0,1 1 0 0 0,0-1 1 0 0,0 1-1 0 0,0 0 1 0 0,-1-1-1 0 0,1 1 0 0 0,-1 0-3 0 0,-39 72 750 0 0,27-56-522 0 0,12-16-225 0 0,0-1 0 0 0,0 0-1 0 0,1 1 1 0 0,-1-1 0 0 0,0 1-1 0 0,1-1 1 0 0,-1 1 0 0 0,1-1-1 0 0,-1 1 1 0 0,1-1 0 0 0,0 1-1 0 0,0-1 1 0 0,0 1 0 0 0,-1 0 0 0 0,2-1-1 0 0,-1 1 1 0 0,0-1 0 0 0,0 1-1 0 0,0-1 1 0 0,1 1 0 0 0,-1 0-1 0 0,1-1 1 0 0,-1 1 0 0 0,1-1-1 0 0,0 0 1 0 0,-1 1 0 0 0,1-1-1 0 0,0 1 1 0 0,0-1 0 0 0,0 0-1 0 0,0 0 1 0 0,0 0 0 0 0,0 1-1 0 0,0-1 1 0 0,1 0 0 0 0,-1 0-1 0 0,0-1 1 0 0,1 1 0 0 0,-1 0-1 0 0,0 0 1 0 0,1-1 0 0 0,-1 1-1 0 0,1 0 1 0 0,-1-1 0 0 0,1 0-1 0 0,1 1-3 0 0,73 14 367 0 0,-75-15-364 0 0,124-3-324 0 0,-72-3-3751 0 0,-15 1-3084 0 0,-24 5-2406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2T23:58:23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1452 726,'0'27,"-1"-3,1 0,0 0,2 0,1 0,1 0,1 0,1-1,2 2,-8-23,1 0,-1-1,1 1,0 0,0-1,-1 1,1-1,0 1,0-1,1 1,-1-1,0 0,0 1,1-1,-1 0,0 0,1 0,-1 0,1 0,0 0,-1 0,1-1,0 1,-1-1,1 1,0-1,0 0,0 1,-1-1,1 0,0 0,0 0,0 0,-1-1,1 1,0 0,0-1,-1 0,1 1,0-1,-1 0,1 0,-1 1,1-1,-1 0,1-1,-1 1,1 0,-1 0,0-1,0 1,0 0,0-1,0 0,61-84,1-74,-47 143,-8 15</inkml:trace>
  <inkml:trace contextRef="#ctx0" brushRef="#br0" timeOffset="390.193">1864 945,'23'-28,"83"-213,-23 140,-66 98,-16 10</inkml:trace>
  <inkml:trace contextRef="#ctx0" brushRef="#br0" timeOffset="780.149">2372 533,'-134'57,"131"-57,1 0,0 0,-1 0,1 1,-1-1,1 1,-1 0,1 0,0-1,-1 1,1 1,0-1,0 0,0 1,0-1,0 1,0-1,0 1,1 0,-1 0,0 0,1 0,0 0,-1 0,1 0,0 0,0 1,0-1,0 0,1 1,-1-1,1 1,-1-1,1 1,0-1,0 1,0-1,0 1,1-1,-1 0,0 1,1-1,0 1,0-1,0 0,0 1,0-1,0 0,0 0,1 0,-1 0,1 0,-1 0,1 0,0-1,0 1,0 0,1 0,42 8,46 16,-89-25,0 0,-1 0,1 0,0 1,0-1,-1 1,1-1,-1 1,0 0,1 0,-1-1,0 1,0 0,0 0,0 0,0 0,-1 0,1 1,-1-1,1 0,-1 0,0 0,0 0,0 1,0-1,0 0,0 0,-1 0,1 0,-1 1,1-1,-1 0,0 0,0 0,0 0,0 0,0 0,0-1,-1 1,-6 11,-1 0,0-1,0 0,-2 0,1-1,-2-1,1 0,-1 0,-1-1,0-1,0 0,-1-1,1 0,-2-1,1-1,-2 1,-4-6,4-2</inkml:trace>
  <inkml:trace contextRef="#ctx0" brushRef="#br0" timeOffset="1529.753">2832 605,'-56'44,"40"-35,1 1,1 0,0 2,0-1,1 2,0 0,1 0,1 1,0 1,1 0,0 0,2 1,0 0,0 0,1 1,-2 11,10-26,-1 1,0-1,1 1,0-1,-1 1,1-1,0 1,0-1,0 0,1 1,-1-1,1 0,-1 0,1 0,0 0,-1 0,1-1,0 1,0 0,0-1,1 0,-1 1,0-1,0 0,1 0,-1 0,1 0,-1-1,1 1,-1-1,1 1,-1-1,1 0,0 0,-1 0,1 0,-1-1,1 1,-1-1,1 1,-1-1,1 0,-1 0,0 0,1 0,-1-1,0 1,0 0,0-1,0 0,0 1,0-1,0 0,-1 0,1 0,0-2,34-19,-2-2,0-1,-2-2,-1-1,-2-2,-1 0,-1-2,-1-1,-3-1,0-2,-3 0,-1-1,3-10,-15 36,-1-1,0-1,0 1,-2-1,1 0,-2 0,0 0,0 0,-2 0,0-1,0 1,-1-1,-1 1,-1-1,0 1,0 0,-5-13,4 24,-1-1,1 1,-1 0,0 1,0-1,0 1,0-1,0 1,-1 1,1-1,-1 0,1 1,-1 0,1 0,-1 0,0 1,0 0,1 0,-1 0,0 0,1 1,-1-1,0 1,1 1,-1-1,1 0,-1 1,1 0,0 0,0 1,0-1,0 1,0 0,0 0,1 0,-1 0,1 0,0 1,0 0,0 0,1 0,-1 0,1 0,0 0,0 1,-9 7,2 0,-1 1,1 0,1 0,1 1,0 0,0 1,2-1,0 1,0 0,1 0,1 1,1-1,0 1,1 0,1-1,0 1,1 0,1-1,0 1,1-1,1 1,0-1,1 0,1-1,0 1,1-1,0 0,1-1,1 0,0 0,1-1,1 0,-1-1,4 2,99 53,-97-59</inkml:trace>
  <inkml:trace contextRef="#ctx0" brushRef="#br0" timeOffset="2349.792">3267 630,'0'1,"0"-1,-1 1,1 0,0-1,-1 1,1-1,-1 1,1-1,-1 1,1-1,-1 1,1-1,-1 1,1-1,-1 0,1 1,-1-1,0 0,1 0,-1 1,0-1,1 0,-1 0,1 0,-1 0,0 0,0 0,1 0,-1 0,0 0,1 0,-1 0,1 0,-1 0,0-1,1 1,-1 0,0 0,1-1,-1 1,1 0,-1-1,1 1,-1-1,1 1,-1-1,1 1,-1-1,1 1,-1-1,1 1,0-1,0 0,-1 1,1-1,0 0,0 1,-1-1,1 1,0-1,0 0,-35 53,1 69,33-117,0 0,1 0,-1 0,1 0,0 0,0 0,0 0,1 0,0 0,-1 0,1 0,1 0,-1 0,1 0,-1 0,1-1,0 1,0-1,1 1,-1-1,1 0,-1 0,1 0,0 0,0 0,1-1,-1 1,3 1,-1-5,0 1,0-1,0-1,0 1,0 0,0-1,-1 0,1 0,-1-1,1 1,-1-1,0 0,0 0,0 0,-1-1,1 0,-1 1,1-1,-1 0,-1 0,1-1,0 1,-1-1,0 1,0-1,0 0,-1 0,8-11,75-151,-84 167,0-1,0 1,0-1,0 1,0-1,1 1,-1-1,0 1,0-1,0 1,1-1,-1 1,0-1,1 1,-1-1,0 1,1 0,-1-1,1 1,-1 0,1-1,-1 1,1 0,-1 0,1-1,-1 1,1 0,-1 0,1 0,-1 0,1 0,-1-1,1 1,-1 0,1 0,-1 0,1 1,0-1,-1 0,1 0,-1 0,1 0,-1 0,1 1,-1-1,1 0,-1 0,0 1,1-1,-1 0,1 1,-1-1,1 1,-1-1,0 0,1 1,-1-1,0 1,0-1,1 1,-1-1,0 1,0-1,0 1,0-1,1 1,10 49,-6-25,-5-23,1 0,0 0,1 0,-1 0,0 0,1 0,-1 0,1-1,-1 1,1 0,0-1,-1 0,1 1,0-1,0 0,0 0,0 0,1 0,-1 0,0 0,0-1,0 1,1-1,-1 1,0-1,1 0,-1 0,0 0,0 0,1-1,-1 1,0 0,1-1,-1 0,0 0,0 1,0-1,0 0,2-1,3-2</inkml:trace>
  <inkml:trace contextRef="#ctx0" brushRef="#br0" timeOffset="3154.944">3629 557,'-31'69,"25"-53,1 0,1 0,0 1,1 0,1-1,1 1,0 0,1 0,1 0,0 0,1-1,1 1,1 0,0-1,3 5,-5-18,-1 0,0 0,1 0,0 0,0-1,0 1,0-1,0 1,0-1,0 0,1 0,-1 0,1 0,0 0,0 0,0-1,-1 1,1-1,0 0,1 0,-1 0,0 0,0-1,0 1,1-1,-1 0,0 0,0 0,0 0,1-1,-1 1,0-1,0 0,0 0,0 0,0 0,0 0,0-1,0 0,0 1,-1-1,3-2,92-105,20-190,-111 274,-12 37,-12 41,10 16,3 2,3-1,4 0,2 0,3 0,4 0,14 51,22 191,-44-296,-1-1,-1 0,0 1,-1-1,-1 1,-1-1,0 0,0 1,-2-1,0 0,-1-1,0 1,-1-1,-1 0,0 0,-1-1,0 0,-1 0,-1-1,0 0,0-1,-12 10,19-20,1 1,-1 0,0 0,0-1,0 0,0 1,-1-1,1 0,0-1,0 1,-1 0,1-1,0 0,-1 0,1 0,0 0,-1-1,1 1,0-1,-1 0,1 0,0 0,0 0,0 0,0-1,0 1,0-1,0 0,1 0,-1 0,1 0,-1-1,1 1,0-1,0 1,0-1,-2-2,0-2,0-1,0 1,0-1,1 0,0 0,0 0,1-1,0 1,1-1,-1 1,2-1,-1 0,1 1,1-3,7-34,3 2,1 0,2 0,2 1,2 1,2 0,1 2,21-30,-19 32</inkml:trace>
  <inkml:trace contextRef="#ctx0" brushRef="#br0" timeOffset="-1660.195">460 219,'3'1,"0"1,-1 0,1 0,0 0,-1 0,0 0,1 0,-1 1,0-1,0 1,0-1,-1 1,1 0,-1 0,1 0,-1 0,0 0,0 0,0 0,-1 0,1 0,-1 1,0-1,0 0,0 1,-4 223,-4-162,-45 423,53-468</inkml:trace>
  <inkml:trace contextRef="#ctx0" brushRef="#br0" timeOffset="-1349.937">1 388,'52'-29,"283"-83,-267 94,350-119,-351 106,-47 17</inkml:trace>
  <inkml:trace contextRef="#ctx0" brushRef="#br0" timeOffset="-780.237">969 1,'-3'49,"6"101,-7 1,-6-1,-16 61,22-101,6-109,1 1,-1-1,0 0,1 0,0 0,-1 0,1-1,0 1,-1-1,1 1,0-1,0 0,-1 0,1 0,0 0,0-1,-1 1,1-1,0 0,-1 1,1-1,-1 0,1-1,-1 1,1 0,-1-1,0 1,0-1,0 0,1 0,-2 0,1 0,0 0,0 0,0-2,138-123,-139 126,-1 0,1 1,0-1,-1 1,1-1,0 1,0-1,-1 1,1-1,0 1,0 0,0-1,-1 1,1 0,0 0,0 0,0 0,0 0,0 0,0 0,-1 0,1 0,0 0,0 0,0 0,0 1,0-1,-1 0,1 1,0-1,0 0,0 1,-1-1,1 1,0-1,-1 1,1 0,-1-1,1 1,0 0,-1-1,1 1,-1 0,0 0,1-1,-1 1,0 0,1 0,-1 0,0 0,0 0,0-1,1 1,-1 0,0 0,0 0,-1 0,1 0,0 0,0-1,0 1,0 0,-1 0,1 0,-7 61,7-61,-18 184,46-138,-13-42</inkml:trace>
  <inkml:trace contextRef="#ctx0" brushRef="#br0" timeOffset="25485.448">98 1476,'501'-48,"180"-2,174 27,-520 24,0-15,53-21,193-78,-404 85,-14 9,-99 11,-52 8,0 0,0-1,1-1,-1 0,0-1,-1 0,1 0,-1-2,1 1,-1-1,0-1,6-5,-6 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8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0,'0'0'1824'0'0,"0"0"-10"0"0,0 0 116 0 0,0 0 169 0 0,0 0-25 0 0,0 0-215 0 0,0 0-331 0 0,0 0-325 0 0,0 0-216 0 0,0 0-162 0 0,0 0-79 0 0,0 0-29 0 0,0 0-23 0 0,12 0-10 0 0,178-25 1966 0 0,20 3-1628 0 0,193 7-1022 0 0,-285 19-2116 0 0,-80 1-1125 0 0,0 2-3602 0 0,-25-1-3613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9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200 321 4049 0 0,'0'0'2888'0'0,"0"0"-759"0"0,0 0-273 0 0,0 0-19 0 0,0 0-156 0 0,0 0-288 0 0,0 0-328 0 0,0 0-258 0 0,0 0-204 0 0,0 0-155 0 0,0 0-145 0 0,0 0-130 0 0,0 0-54 0 0,-30 14-55 0 0,-92 45 4 0 0,120-58-63 0 0,0-1 0 0 0,0 1 0 0 0,0-1 0 0 0,0 1 0 0 0,1 0 0 0 0,-1-1 0 0 0,0 1 0 0 0,0 0 0 0 0,1 0 0 0 0,-1 1 0 0 0,0-1-1 0 0,1 0 1 0 0,-1 0 0 0 0,1 1 0 0 0,0-1 0 0 0,-1 1 0 0 0,1-1 0 0 0,0 1 0 0 0,0 0 0 0 0,0-1 0 0 0,0 1 0 0 0,0 0 0 0 0,1 0 0 0 0,-1-1 0 0 0,0 1 0 0 0,1 0 0 0 0,-1 0 0 0 0,1 0 0 0 0,0 0-5 0 0,-1 6 32 0 0,-1-3-9 0 0,1-1-1 0 0,-1 1 1 0 0,1-1-1 0 0,0 1 1 0 0,1 0 0 0 0,-1-1-1 0 0,1 1 1 0 0,-1 0 0 0 0,1 0-1 0 0,1 0 1 0 0,-1-1 0 0 0,1 1-1 0 0,0 0 1 0 0,0-1-1 0 0,0 1 1 0 0,1 0 0 0 0,-1-1-1 0 0,1 0 1 0 0,0 1 0 0 0,0-1-1 0 0,1 0 1 0 0,0 0 0 0 0,-1 0-1 0 0,1 0 1 0 0,0-1-1 0 0,1 1 1 0 0,-1-1 0 0 0,1 0-1 0 0,-1 0 1 0 0,1 0 0 0 0,0 0-1 0 0,0 0 1 0 0,0-1 0 0 0,1 0-1 0 0,-1 0 1 0 0,0 0-1 0 0,1-1 1 0 0,-1 1 0 0 0,1-1-1 0 0,1 0-22 0 0,6 1 139 0 0,1-2-1 0 0,-1 1 0 0 0,1-2 0 0 0,0 1 1 0 0,-1-2-1 0 0,1 0 0 0 0,-1 0 0 0 0,0-1 1 0 0,0-1-1 0 0,0 0 0 0 0,0 0 0 0 0,0-1 1 0 0,-1-1-1 0 0,0 0 0 0 0,10-7-138 0 0,5-5 213 0 0,-2-1 1 0 0,0-1-1 0 0,-1-1 1 0 0,-1-1-1 0 0,18-25-213 0 0,-27 32-2 0 0,-2-1 0 0 0,0 0 0 0 0,-1-1 0 0 0,-1 0 1 0 0,-1-1-1 0 0,0 0 0 0 0,-1 0 0 0 0,-1-1 0 0 0,0 0 0 0 0,-2 0 0 0 0,0 0 0 0 0,-2-1 0 0 0,0 1 0 0 0,0-10 2 0 0,-2 24-73 0 0,0 1 0 0 0,0-1 0 0 0,0 0-1 0 0,-1 1 1 0 0,0-1 0 0 0,0 0 0 0 0,0 1 0 0 0,0-1-1 0 0,-1 1 1 0 0,1-1 0 0 0,-1 1 0 0 0,0 0-1 0 0,-1-1 1 0 0,1 1 0 0 0,-1 0 0 0 0,0 1-1 0 0,0-1 1 0 0,0 0 0 0 0,0 1 0 0 0,0 0-1 0 0,-1 0 1 0 0,0 0 0 0 0,1 0 0 0 0,-1 0 0 0 0,0 1-1 0 0,-1-1 1 0 0,1 1 0 0 0,0 0 0 0 0,-1 1-1 0 0,1-1 1 0 0,-1 1 0 0 0,1 0 0 0 0,-1 0-1 0 0,0 0 1 0 0,-3 0 73 0 0,2 2-50 0 0,1 0 0 0 0,-1 0-1 0 0,1 0 1 0 0,0 0 0 0 0,0 1-1 0 0,0 0 1 0 0,0 0 0 0 0,0 1 0 0 0,0-1-1 0 0,0 1 1 0 0,1 0 0 0 0,0 0-1 0 0,-1 1 1 0 0,1-1 0 0 0,0 1 0 0 0,0 0-1 0 0,1 0 1 0 0,-1 0 0 0 0,1 0-1 0 0,0 1 1 0 0,0-1 0 0 0,1 1-1 0 0,-1 0 1 0 0,1 0 0 0 0,-1 3 50 0 0,-3 6-5 0 0,0 1 0 0 0,1 0 0 0 0,1 0 0 0 0,0 1 1 0 0,2-1-1 0 0,-1 1 0 0 0,2 0 0 0 0,0 8 5 0 0,1-14 31 0 0,0 0 1 0 0,1 1 0 0 0,0-1-1 0 0,1 0 1 0 0,0 0-1 0 0,0 0 1 0 0,1 0-1 0 0,1 0 1 0 0,-1-1 0 0 0,2 1-1 0 0,-1-1 1 0 0,6 7-32 0 0,7 9 176 0 0,2-1 1 0 0,0 0 0 0 0,1-2-1 0 0,2-1 1 0 0,0 0 0 0 0,17 11-177 0 0,-6-16-685 0 0,-21-14-2826 0 0,1-1-4617 0 0,-9-1-806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1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4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 0 0 0,'0'0'2160'0'0,"0"0"-143"0"0,0 0-90 0 0,0 0-15 0 0,0 0-138 0 0,0 0-259 0 0,0 0-303 0 0,0 0-175 0 0,0 0-44 0 0,0 0-38 0 0,0 0-52 0 0,0 0-124 0 0,-1 10-158 0 0,-26 135 1007 0 0,-84 112-1666 0 0,108-250 49 0 0,1-6-8 0 0,1 0 0 0 0,0 1 0 0 0,0-1 1 0 0,0 0-1 0 0,0 0 0 0 0,0 0 1 0 0,0 1-1 0 0,0-1 0 0 0,0 0 1 0 0,0 1-1 0 0,1-1 0 0 0,-1 1 0 0 0,1-1 1 0 0,-1 1-1 0 0,1-1 0 0 0,-1 1 1 0 0,1 0-1 0 0,0-1 0 0 0,0 1 0 0 0,0-1 1 0 0,0 1-1 0 0,0 0 0 0 0,0-1 1 0 0,0 1-1 0 0,0-1 0 0 0,1 1 1 0 0,-1-1-1 0 0,1 1 0 0 0,-1 0 0 0 0,1-1 1 0 0,-1 0-1 0 0,1 1 0 0 0,0-1 1 0 0,0 1-1 0 0,0-1 0 0 0,0 0 1 0 0,0 0-1 0 0,0 1 0 0 0,0-1 0 0 0,0 0 1 0 0,0 0-1 0 0,1 0 0 0 0,-1 0 1 0 0,0 0-1 0 0,1-1 0 0 0,-1 1 0 0 0,1 0 1 0 0,-1 0-1 0 0,1-1 0 0 0,-1 1 1 0 0,1-1-1 0 0,-1 0 0 0 0,1 1 1 0 0,0-1-1 0 0,0 0-3 0 0,106-15 908 0 0,-21-17-1019 0 0,-70 26-1295 0 0,-10 4-2689 0 0,-4 2-5085 0 0,-1 0 3477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1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4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6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4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0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9370 0 0,'0'0'2176'0'0,"0"0"-635"0"0,0 0-240 0 0,0 0 64 0 0,0 0-52 0 0,0 0-156 0 0,0 0-113 0 0,0 0-136 0 0,33-1-141 0 0,108-4-180 0 0,117 0-721 0 0,-196-2-3057 0 0,-21 0-6286 0 0,-26 3 750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1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4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6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4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3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51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295 660 0 0 0,'0'0'1559'0'0,"0"0"65"0"0,0 0 59 0 0,0 0 66 0 0,0 0-57 0 0,0 0-178 0 0,0 0-258 0 0,0 0-270 0 0,0 0-262 0 0,-33 10-232 0 0,-101 34-181 0 0,71-6-97 0 0,57-32-209 0 0,-1 1 0 0 0,1 1 1 0 0,0-1-1 0 0,1 1 0 0 0,-1 0 0 0 0,2 1 0 0 0,-1-1 0 0 0,1 1 0 0 0,0 0 0 0 0,1 0 0 0 0,-1 3-5 0 0,3-9 15 0 0,0 0-1 0 0,1 0 1 0 0,-1 1 0 0 0,0-1-1 0 0,1 0 1 0 0,0 0-1 0 0,0 1 1 0 0,0-1 0 0 0,0 0-1 0 0,1 1 1 0 0,-1-1-1 0 0,1 0 1 0 0,0 0 0 0 0,0 1-1 0 0,0-1 1 0 0,0 0-1 0 0,0 0 1 0 0,1 0-1 0 0,-1 0 1 0 0,1-1 0 0 0,0 1-1 0 0,0 0 1 0 0,0-1-1 0 0,0 1 1 0 0,1-1 0 0 0,-1 0-1 0 0,1 1 1 0 0,-1-1-1 0 0,1 0 1 0 0,0-1 0 0 0,-1 1-1 0 0,1 0 1 0 0,2 0-15 0 0,10 2 249 0 0,-1-1 0 0 0,1 0-1 0 0,0-1 1 0 0,0-1 0 0 0,0 0 0 0 0,0-1 0 0 0,0-1 0 0 0,0 0 0 0 0,0-1 0 0 0,0-1 0 0 0,0 0 0 0 0,-1-1 0 0 0,1-1 0 0 0,-1 0 0 0 0,0-1-1 0 0,0 0 1 0 0,-1-1 0 0 0,0 0 0 0 0,0-1 0 0 0,3-4-249 0 0,19-13 341 0 0,-1-2-1 0 0,-2-1 1 0 0,-1-1 0 0 0,-1-2-1 0 0,-1-1 1 0 0,-2-1 0 0 0,-1-1-1 0 0,-2-2 1 0 0,14-27-341 0 0,-25 45-105 0 0,0-1 0 0 0,-1 0 0 0 0,-1-1 0 0 0,-1 0 0 0 0,-1 0 0 0 0,0-1 0 0 0,-2-1 0 0 0,0 1 0 0 0,-2-1 0 0 0,0 0-1 0 0,-2 0 1 0 0,0-1 0 0 0,-1 1 0 0 0,-2-1 0 0 0,0 1 0 0 0,-1-1 0 0 0,-1 1 0 0 0,-4-13 105 0 0,6 29-44 0 0,-1 0 1 0 0,-1-1-1 0 0,1 1 1 0 0,-1 0-1 0 0,0-1 1 0 0,0 1-1 0 0,-1 0 1 0 0,0 1-1 0 0,0-1 1 0 0,0 0-1 0 0,-1 1 0 0 0,0 0 1 0 0,0 0-1 0 0,0 0 1 0 0,0 0-1 0 0,-1 0 1 0 0,0 1-1 0 0,0 0 1 0 0,0 0-1 0 0,-1 1 0 0 0,1-1 1 0 0,-1 1-1 0 0,0 0 1 0 0,0 0-1 0 0,0 1 1 0 0,0 0-1 0 0,0 0 1 0 0,0 1-1 0 0,-1-1 0 0 0,1 1 1 0 0,-1 1-1 0 0,1-1 1 0 0,-1 1-1 0 0,1 0 1 0 0,-1 0-1 0 0,1 1 1 0 0,0 0-1 0 0,-6 1 44 0 0,-3 7 29 0 0,1 1 0 0 0,0 0 0 0 0,1 1 0 0 0,0 0 0 0 0,0 1 0 0 0,1 0 0 0 0,1 1 0 0 0,0 1 0 0 0,1 0 0 0 0,0 0 0 0 0,1 1 0 0 0,1 0 0 0 0,0 0 0 0 0,1 1 0 0 0,-3 9-29 0 0,3-9 102 0 0,1 0-1 0 0,1 0 1 0 0,0 0 0 0 0,1 0 0 0 0,1 1-1 0 0,0 0 1 0 0,1-1 0 0 0,1 1 0 0 0,1 0-1 0 0,0 0 1 0 0,1 0 0 0 0,1 0-1 0 0,0-1 1 0 0,2 1 0 0 0,0-1 0 0 0,0 1-1 0 0,4 4-101 0 0,7 10 140 0 0,1-1-1 0 0,1-1 1 0 0,1-1-1 0 0,2 0 1 0 0,1-1-1 0 0,1-2 1 0 0,1 0-1 0 0,2-1 0 0 0,17 12-139 0 0,2 22-186 0 0,-30-13-3806 0 0,-13-35 246 0 0,-1-8 626 0 0,0 1-3507 0 0,0-2 2039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1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4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6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4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3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18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0 0 0,'0'0'902'0'0,"0"0"483"0"0,0 0 170 0 0,0 0-17 0 0,0 0-53 0 0,0 0-111 0 0,31 9-63 0 0,99 23-4 0 0,-126-30-1197 0 0,0-1-1 0 0,0 0 1 0 0,1 0-1 0 0,-1-1 1 0 0,0 0-1 0 0,0 1 1 0 0,1-1-1 0 0,-1-1 1 0 0,0 1-1 0 0,1-1 1 0 0,-1 1-1 0 0,0-1 1 0 0,0 0 0 0 0,0-1-1 0 0,0 1 1 0 0,0-1-1 0 0,0 0 1 0 0,2-1-110 0 0,8-4 457 0 0,20-8 390 0 0,-1-2 1 0 0,-1-1 0 0 0,-1-1 0 0 0,0-2-1 0 0,17-15-847 0 0,27-31 1017 0 0,-3-3-1 0 0,40-52-1016 0 0,-87 95 147 0 0,-15 15-144 0 0,0 1 0 0 0,1 0-1 0 0,1 0 1 0 0,-1 1 0 0 0,1 1-1 0 0,1 0 1 0 0,0 1 0 0 0,4-2-3 0 0,-15 9-21 0 0,0 1 0 0 0,0-1 0 0 0,0 1 0 0 0,0-1 0 0 0,0 1 0 0 0,0 0 1 0 0,1 0-1 0 0,-1 0 0 0 0,0 0 0 0 0,0 0 0 0 0,0 1 0 0 0,0-1 0 0 0,1 1 0 0 0,-1-1 1 0 0,0 1-1 0 0,0 0 0 0 0,0-1 0 0 0,0 1 0 0 0,0 0 0 0 0,-1 1 0 0 0,1-1 1 0 0,0 0-1 0 0,0 0 0 0 0,-1 1 0 0 0,1-1 0 0 0,-1 1 0 0 0,1 0 0 0 0,-1-1 1 0 0,0 1-1 0 0,1 0 0 0 0,-1 0 0 0 0,0 0 0 0 0,0 0 21 0 0,29 68-4 0 0,-22-35 66 0 0,-1 0-1 0 0,-2 1 0 0 0,-2-1 0 0 0,-1 1 0 0 0,-3 32-61 0 0,1-49 12 0 0,1-7-76 0 0,-1 0 1 0 0,0 0-1 0 0,-1 0 1 0 0,-1 0-1 0 0,0 0 1 0 0,0 0-1 0 0,-1 0 1 0 0,-1 0-1 0 0,0-1 1 0 0,-1 1 0 0 0,0-1-1 0 0,0 0 1 0 0,-1-1-1 0 0,-1 0 1 0 0,0 1-1 0 0,0-2 1 0 0,-1 1-1 0 0,0-1 1 0 0,0-1-1 0 0,-1 1 1 0 0,0-1-1 0 0,-1-1 1 0 0,0 0-1 0 0,0 0 1 0 0,-9 3 63 0 0,5-4-408 0 0,0-1 0 0 0,0 0 0 0 0,-1-1 0 0 0,0-1 0 0 0,1 0 0 0 0,-1-1 0 0 0,-1-1 0 0 0,-13 0 408 0 0,16-1-328 0 0,-64-5-4668 0 0,73 4 4414 0 0,-1 0 0 0 0,1-1 0 0 0,0 1 0 0 0,-1-1 0 0 0,1 0 0 0 0,0 0 0 0 0,0 0 0 0 0,0-1 0 0 0,0 0 0 0 0,0 1 0 0 0,1-1 0 0 0,-1 0-1 0 0,1-1 1 0 0,0 1 0 0 0,-1-2 582 0 0,-4-5-445 0 0,1 5 445 0 0</inkml:trace>
  <inkml:trace contextRef="#ctx0" brushRef="#br0" timeOffset="349.282">1447 179 4625 0 0,'0'0'3043'0'0,"0"0"-1082"0"0,0 0-428 0 0,0 0-122 0 0,0 0-130 0 0,0 0-189 0 0,0 0-256 0 0,0 0-185 0 0,0 0-131 0 0,0 0-137 0 0,0 0-89 0 0,0 0-78 0 0,-33 31-78 0 0,-103 97-65 0 0,131-125-70 0 0,1-1 1 0 0,0 2-1 0 0,0-1 0 0 0,1 0 0 0 0,-1 1 0 0 0,1 0 1 0 0,0 0-1 0 0,0 0 0 0 0,0 0 0 0 0,0 0 0 0 0,1 1 0 0 0,-1-1 1 0 0,1 1-1 0 0,0-1 0 0 0,1 1 0 0 0,-1 0 0 0 0,0 2-3 0 0,0 7 0 0 0,0-9-12 0 0,1 0 1 0 0,-1 0-1 0 0,1 1 1 0 0,-1-1-1 0 0,2 0 1 0 0,-1 1-1 0 0,1-1 1 0 0,-1 1 0 0 0,2 0-1 0 0,-1-1 1 0 0,1 1-1 0 0,-1-1 1 0 0,1 0-1 0 0,1 1 1 0 0,-1-1 0 0 0,1 0-1 0 0,0 1 1 0 0,0-1-1 0 0,1 0 1 0 0,-1-1-1 0 0,1 1 1 0 0,0 0-1 0 0,0-1 1 0 0,1 1 0 0 0,-1-1-1 0 0,1 0 1 0 0,0 0-1 0 0,0-1 1 0 0,1 1-1 0 0,-1-1 1 0 0,1 0 0 0 0,-1 0-1 0 0,4 1 12 0 0,4-1 134 0 0,0-1-1 0 0,1 0 0 0 0,-1-1 1 0 0,0 0-1 0 0,1-1 1 0 0,-1 0-1 0 0,1-1 0 0 0,-1-1 1 0 0,0 0-1 0 0,0 0 1 0 0,0-1-1 0 0,0-1 0 0 0,0 0 1 0 0,-1-1-1 0 0,1 0 1 0 0,-1 0-1 0 0,0-1 0 0 0,-1-1 1 0 0,0 0-1 0 0,0 0 1 0 0,0-1-1 0 0,-1 0 1 0 0,0-1-1 0 0,-1 0 0 0 0,1 0 1 0 0,-2-1-1 0 0,0 0 1 0 0,0-1-1 0 0,2-3-133 0 0,-5 9 35 0 0,0 0 1 0 0,0 0-1 0 0,-1 0 0 0 0,1 0 0 0 0,-1-1 1 0 0,0 1-1 0 0,-1-1 0 0 0,1 0 1 0 0,-1 0-1 0 0,-1 0 0 0 0,1 0 0 0 0,-1 0 1 0 0,0-1-1 0 0,0 1 0 0 0,0 0 1 0 0,-1 0-1 0 0,0-1 0 0 0,-1 1 0 0 0,1 0 1 0 0,-1-1-1 0 0,0 1 0 0 0,-1 0 1 0 0,1 0-1 0 0,-1 0 0 0 0,-1 0 0 0 0,1 0 1 0 0,-1 1-1 0 0,0-1 0 0 0,0 1 1 0 0,0-1-1 0 0,-1 1 0 0 0,0 0 0 0 0,0 0 1 0 0,0 1-1 0 0,-1-1 0 0 0,0 1 1 0 0,0 0-36 0 0,-94-37-2521 0 0,63 38-1214 0 0,1 6-4046 0 0,18 4-1090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1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8642 0 0,'0'0'3206'0'0,"0"0"-1246"0"0,0 0-505 0 0,0 0-70 0 0,0 0-52 0 0,0 0-173 0 0,0 0-277 0 0,0 0-332 0 0,0 0-243 0 0,0 0-37 0 0,0 0 73 0 0,0 0 113 0 0,0 0 75 0 0,11 2-11 0 0,208 6 1946 0 0,-25-37-1958 0 0,-114 7 157 0 0,-97 3 517 0 0,-166-125-929 0 0,134 94-1666 0 0,46 45-240 0 0,3 0-5087 0 0,0 4 3553 0 0,0 1-8535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2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1 837 0 0 0,'0'0'720'0'0,"0"0"706"0"0,0 0 302 0 0,0 0 11 0 0,0 0-152 0 0,0 0-245 0 0,0 0-281 0 0,0 0-183 0 0,0 0-65 0 0,0 0 14 0 0,0 0 28 0 0,0 0-13 0 0,10 1 4892 0 0,15 2-3987 0 0,214 0 2502 0 0,-93-7-2631 0 0,-88 2-4040 0 0,-10 1-8954 0 0,-50 1 5379 0 0,-1 3-1374 0 0</inkml:trace>
  <inkml:trace contextRef="#ctx0" brushRef="#br0" timeOffset="246.702">26 1146 11634 0 0,'0'0'983'0'0,"0"0"-269"0"0,0 0 205 0 0,0 0 332 0 0,0 0 134 0 0,0 0-134 0 0,0 0-233 0 0,35-3-206 0 0,111-8-176 0 0,73-34 528 0 0,-80 13-1902 0 0,-93 21-2165 0 0,0 0-3686 0 0,-19 6-4812 0 0</inkml:trace>
  <inkml:trace contextRef="#ctx0" brushRef="#br0" timeOffset="1119.901">882 1440 9458 0 0,'0'0'959'0'0,"0"0"117"0"0,0 0 288 0 0,0 0 202 0 0,0 0-63 0 0,0 0-279 0 0,0 0-303 0 0,28-34-227 0 0,86-108-139 0 0,48-46 1282 0 0,102-158-907 0 0,-164 236-892 0 0,-99 110-49 0 0,-1-1 0 0 0,1 1 0 0 0,0 0 0 0 0,-1-1 0 0 0,1 1 0 0 0,-1 0 0 0 0,1-1 0 0 0,0 1 0 0 0,-1 0 0 0 0,1 0 0 0 0,0 0 0 0 0,-1 0 0 0 0,1 0 0 0 0,0 0 0 0 0,-1 0 0 0 0,1 0 0 0 0,-1 0 0 0 0,1 0 0 0 0,0 0 0 0 0,-1 0 0 0 0,1 0 0 0 0,0 0 0 0 0,-1 1 0 0 0,1-1 0 0 0,0 0 0 0 0,-1 0 0 0 0,1 1 0 0 0,-1-1 0 0 0,1 1 0 0 0,-1-1 0 0 0,1 0 0 0 0,-1 1 0 0 0,1-1 0 0 0,-1 1 0 0 0,1-1 0 0 0,-1 1 0 0 0,0-1 0 0 0,1 1 0 0 0,-1-1 0 0 0,0 1 0 0 0,1 0 0 0 0,-1-1 0 0 0,0 1 0 0 0,0-1 0 0 0,1 1 0 0 0,-1 0 0 0 0,0-1 0 0 0,0 1 0 0 0,0 0 0 0 0,0-1 0 0 0,0 1 0 0 0,0 0 0 0 0,0-1 0 0 0,0 1 0 0 0,0 0 0 0 0,0-1 0 0 0,-1 1 0 0 0,1 0 0 0 0,0-1 0 0 0,0 1 0 0 0,-1-1 0 0 0,1 1 0 0 0,0 0 11 0 0,1 8 130 0 0,1 149 219 0 0,-2-115-290 0 0,10 124 4 0 0,-9-160-58 0 0,1 0 1 0 0,0-1 0 0 0,0 1 0 0 0,1 0-1 0 0,-1-1 1 0 0,2 1 0 0 0,-1-1-1 0 0,1 0 1 0 0,0 0 0 0 0,0 0 0 0 0,0-1-1 0 0,1 1 1 0 0,0-1 0 0 0,0 0-1 0 0,0 0 1 0 0,1-1 0 0 0,0 0 0 0 0,-1 0-1 0 0,2 0 1 0 0,-1 0 0 0 0,4 1-6 0 0,-4-3 28 0 0,0 0 0 0 0,0-1 1 0 0,1 1-1 0 0,-1-1 1 0 0,0-1-1 0 0,1 1 0 0 0,-1-1 1 0 0,1 0-1 0 0,-1 0 1 0 0,0-1-1 0 0,1 0 0 0 0,-1 0 1 0 0,0 0-1 0 0,0-1 0 0 0,0 0 1 0 0,0 0-1 0 0,0 0 1 0 0,0-1-1 0 0,0 0 0 0 0,-1 0 1 0 0,1-1-1 0 0,-1 0 0 0 0,0 1 1 0 0,0-2-1 0 0,2-1-28 0 0,38-43-38 0 0,-1-3 0 0 0,-3 0 0 0 0,-3-3 0 0 0,-2-1 0 0 0,-2-2 0 0 0,-1-4 38 0 0,-30 56-17 0 0,43-82-263 0 0,69-103-142 0 0,-119 224 650 0 0,-16 27 11 0 0,3 2 0 0 0,2 0 0 0 0,3 0-1 0 0,3 1 1 0 0,3 0 0 0 0,2 2-239 0 0,3-29 8 0 0,2 1 0 0 0,2-1 1 0 0,1 1-1 0 0,8 27-8 0 0,-10-56-153 0 0,21 64 144 0 0,5-34-4155 0 0,-22-35 1692 0 0,-1-2-3779 0 0,0-1-4309 0 0</inkml:trace>
  <inkml:trace contextRef="#ctx0" brushRef="#br0" timeOffset="1677.006">2845 1039 6113 0 0,'0'0'4221'0'0,"0"0"-2091"0"0,0 0-630 0 0,0 0-75 0 0,0 0-146 0 0,0 0-259 0 0,0 0-259 0 0,0 0-210 0 0,0 0-168 0 0,0 0-126 0 0,0 0-83 0 0,0 0-72 0 0,0 0-18 0 0,-20 14-22 0 0,-62 43-30 0 0,39-3-3 0 0,36-42-45 0 0,0 1 0 0 0,1 0 0 0 0,1 0 0 0 0,0 0 0 0 0,1 0 0 0 0,0 1 0 0 0,1-1 0 0 0,1 1 0 0 0,0 0 0 0 0,1 0 0 0 0,0 0 0 0 0,1 0 0 0 0,1 0 0 0 0,1 11 16 0 0,0-16 4 0 0,0 0 0 0 0,1 0 1 0 0,0-1-1 0 0,0 1 0 0 0,1-1 0 0 0,0 0 0 0 0,1 0 1 0 0,0 0-1 0 0,0-1 0 0 0,0 0 0 0 0,1 0 1 0 0,0 0-1 0 0,1 0 0 0 0,-1-1 0 0 0,1 0 0 0 0,0-1 1 0 0,1 1-1 0 0,-1-1 0 0 0,1-1 0 0 0,0 0 1 0 0,0 0-1 0 0,1 0 0 0 0,-1-1 0 0 0,1 0 0 0 0,0-1 1 0 0,0 0-1 0 0,0 0 0 0 0,0-1 0 0 0,0 0 1 0 0,0 0-5 0 0,-2-1 99 0 0,1 0-1 0 0,0 0 1 0 0,0 0 0 0 0,-1-1 0 0 0,1 0 0 0 0,0 0 0 0 0,-1-1 0 0 0,1 0 0 0 0,-1 0 0 0 0,0-1 0 0 0,1 0 0 0 0,-1-1 0 0 0,-1 1 0 0 0,1-1 0 0 0,0 0 0 0 0,-1-1-1 0 0,0 0 1 0 0,0 0 0 0 0,0 0 0 0 0,-1-1 0 0 0,0 1 0 0 0,0-1 0 0 0,0 0 0 0 0,-1-1 0 0 0,0 1 0 0 0,0-1 0 0 0,0 0 0 0 0,-1 0 0 0 0,0 0 0 0 0,-1-1-1 0 0,1 1 1 0 0,-1-1 0 0 0,0-1-99 0 0,-1 4 9 0 0,1 0-1 0 0,-1 1 1 0 0,0-1-1 0 0,0 0 1 0 0,-1 0-1 0 0,1 0 1 0 0,-1 1-1 0 0,0-1 1 0 0,-1 0-1 0 0,1 0 1 0 0,-1 0-1 0 0,0 1 1 0 0,0-1-1 0 0,0 0 1 0 0,-1 1-1 0 0,1-1 1 0 0,-1 1 0 0 0,0-1-1 0 0,-1 1 1 0 0,1 0-1 0 0,-1 0 1 0 0,0 0-1 0 0,0 0 1 0 0,0 1-1 0 0,0-1 1 0 0,-1 1-1 0 0,1-1 1 0 0,-1 1-1 0 0,0 0 1 0 0,0 1-1 0 0,0-1 1 0 0,0 1-1 0 0,-1 0 1 0 0,0-1-9 0 0,0 1-100 0 0,1 1 0 0 0,-1-1-1 0 0,-1 1 1 0 0,1 0 0 0 0,0 0 0 0 0,0 0 0 0 0,0 1 0 0 0,0 0 0 0 0,-1 0 0 0 0,1 0 0 0 0,0 1 0 0 0,0 0 0 0 0,0 0 0 0 0,0 0 0 0 0,0 0 0 0 0,0 1-1 0 0,0 0 1 0 0,0 0 0 0 0,0 0 0 0 0,1 0 0 0 0,-1 1 0 0 0,1 0 0 0 0,0 0 0 0 0,0 0 0 0 0,0 1 0 0 0,-1 0 100 0 0,5-3-23 0 0,-1 0 0 0 0,1-1 0 0 0,0 1 0 0 0,-1 0 0 0 0,1 0 0 0 0,0 0 0 0 0,0-1 0 0 0,0 1 0 0 0,0 0 0 0 0,0 0 0 0 0,0 0 0 0 0,0-1 0 0 0,0 1 0 0 0,0 0 0 0 0,0 0 0 0 0,0 0 0 0 0,0-1 0 0 0,1 1 0 0 0,-1 0 0 0 0,0 0 0 0 0,0-1 0 0 0,1 1 0 0 0,-1 0 0 0 0,1 0 0 0 0,-1-1 0 0 0,1 1 0 0 0,-1 0 0 0 0,1-1 0 0 0,-1 1 0 0 0,1-1 0 0 0,-1 1 0 0 0,1-1 0 0 0,0 1 0 0 0,-1-1 0 0 0,1 1 0 0 0,0-1 0 0 0,0 0 0 0 0,-1 1 0 0 0,1-1 0 0 0,0 0 0 0 0,0 1 0 0 0,-1-1 0 0 0,1 0 0 0 0,0 0 0 0 0,0 0 0 0 0,0 0 0 0 0,0 0 0 0 0,-1 0 0 0 0,2 0 23 0 0,48 2 60 0 0,-42-2-105 0 0,131-32-1568 0 0,-91 16-602 0 0,-11 4-1562 0 0,-12 3-1488 0 0,-4 1-1731 0 0</inkml:trace>
  <inkml:trace contextRef="#ctx0" brushRef="#br0" timeOffset="2522.041">1276 340 4769 0 0,'0'0'1656'0'0,"0"0"-766"0"0,0 0-131 0 0,0 0 281 0 0,0 0 312 0 0,0 0 173 0 0,0 0-65 0 0,0 0-228 0 0,0 0-162 0 0,0 0-113 0 0,33-7-86 0 0,105-17-92 0 0,53 11 1367 0 0,84 12-987 0 0,-119 9-929 0 0,-149-7 1571 0 0,-21-7-853 0 0,-163-166-995 0 0,98 102-2413 0 0,52 48-1190 0 0,1 0-3928 0 0,13 11-3331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0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1217 1 1256 0 0,'0'0'1843'0'0,"0"0"-649"0"0,0 0-202 0 0,0 0 167 0 0,0 0 219 0 0,0 0 103 0 0,0 0 45 0 0,0 0-111 0 0,0 0-225 0 0,0 0-281 0 0,0 0-259 0 0,0 0-204 0 0,0 0-126 0 0,-30 1-78 0 0,-98 8-57 0 0,-34 29 353 0 0,-188 83 819 0 0,337-113-958 0 0,39-8-165 0 0,-13-1-152 0 0,40 2 63 0 0,-1 3-1 0 0,0 1 1 0 0,-1 3 0 0 0,27 8-145 0 0,-70-13 23 0 0,0-1 0 0 0,0 2 0 0 0,0-1 0 0 0,-1 1 0 0 0,1 0 0 0 0,-1 0 0 0 0,0 1 0 0 0,0 0 0 0 0,-1 1 0 0 0,1-1 0 0 0,3 6-23 0 0,-8-9 19 0 0,0 0 0 0 0,0 0 1 0 0,0 0-1 0 0,-1 0 0 0 0,1 0 0 0 0,-1 1 0 0 0,1-1 0 0 0,-1 1 1 0 0,0-1-1 0 0,0 1 0 0 0,0 0 0 0 0,0-1 0 0 0,0 1 0 0 0,-1 0 0 0 0,1 0 1 0 0,-1-1-1 0 0,0 1 0 0 0,0 0 0 0 0,0 0 0 0 0,0 0 0 0 0,0 0 1 0 0,-1-1-1 0 0,1 1 0 0 0,-1 0 0 0 0,1 0 0 0 0,-1-1 0 0 0,0 1 0 0 0,0-1 1 0 0,-1 1-1 0 0,1 0 0 0 0,0-1 0 0 0,-1 0 0 0 0,0 1 0 0 0,1-1 1 0 0,-1 0-1 0 0,-2 1-19 0 0,-20 19-8 0 0,-1-1 1 0 0,-1-2-1 0 0,0 0 0 0 0,-2-2 1 0 0,0-1-1 0 0,-1-1 1 0 0,-9 2 7 0 0,-44 25-121 0 0,-325 171 83 0 0,173-72 531 0 0,234-141-491 0 0,-1 1-1 0 0,1-1 1 0 0,0 1-1 0 0,-1-1 1 0 0,1 1 0 0 0,0-1-1 0 0,-1 1 1 0 0,1 0-1 0 0,0-1 1 0 0,0 1 0 0 0,0 0-1 0 0,0-1 1 0 0,-1 1-1 0 0,1-1 1 0 0,0 1 0 0 0,0 0-1 0 0,0-1 1 0 0,0 1-1 0 0,0 0 1 0 0,1-1 0 0 0,-1 1-1 0 0,0 0 1 0 0,0-1-1 0 0,0 1 1 0 0,1 0 0 0 0,-1-1-1 0 0,0 1 1 0 0,0-1-1 0 0,1 1 1 0 0,-1-1-1 0 0,0 1 1 0 0,1-1 0 0 0,-1 1-1 0 0,1-1 1 0 0,-1 1-1 0 0,1-1 1 0 0,-1 1 0 0 0,1-1-1 0 0,-1 0 1 0 0,1 1-1 0 0,-1-1 1 0 0,1 0 0 0 0,0 1-1 0 0,-1-1 1 0 0,1 0-1 0 0,0 0 1 0 0,-1 0 0 0 0,1 0-1 0 0,-1 1 1 0 0,1-1-1 0 0,0 0 1 0 0,-1 0 0 0 0,1 0-1 0 0,0 0 1 0 0,-1 0-1 0 0,1-1 1 0 0,0 1 0 0 0,-1 0-1 0 0,1 0 1 0 0,-1 0-1 0 0,1-1 1 0 0,0 1-1 0 0,-1 0 1 0 0,1-1-2 0 0,54 8 489 0 0,33-9 33 0 0,1-4 1 0 0,-1-3-1 0 0,-1-5 0 0 0,0-3 1 0 0,6-6-523 0 0,42-6 459 0 0,78-10-7 0 0,-178 35-2165 0 0,-35 4 454 0 0,-9 0-11427 0 0,5 0 3631 0 0</inkml:trace>
  <inkml:trace contextRef="#ctx0" brushRef="#br0" timeOffset="758.059">1166 825 4585 0 0,'0'0'2162'0'0,"0"0"-963"0"0,0 0-176 0 0,0 0 441 0 0,0 0 398 0 0,0 0 102 0 0,0 0-249 0 0,0 0-412 0 0,0 0-319 0 0,0 0-165 0 0,0 0-116 0 0,0 0-83 0 0,0 0-67 0 0,31-30-86 0 0,97-98-80 0 0,-48 40 182 0 0,162-212 385 0 0,-164 209-853 0 0,-78 92-119 0 0,0-1-1 0 0,0 0 1 0 0,0 0 0 0 0,0 1-1 0 0,0-1 1 0 0,0 0-1 0 0,1 0 1 0 0,-1 1-1 0 0,0-1 1 0 0,0 0-1 0 0,0 0 1 0 0,0 1 0 0 0,0-1-1 0 0,1 0 1 0 0,-1 0-1 0 0,0 0 1 0 0,0 1-1 0 0,1-1 1 0 0,-1 0-1 0 0,0 0 1 0 0,0 0 0 0 0,0 0-1 0 0,1 0 1 0 0,-1 0-1 0 0,0 1 1 0 0,1-1-1 0 0,-1 0 1 0 0,0 0-1 0 0,0 0 1 0 0,1 0 0 0 0,-1 0-1 0 0,0 0 1 0 0,0 0-1 0 0,1 0 1 0 0,-1 0-1 0 0,0 0 1 0 0,1 0-1 0 0,-1 0 1 0 0,0 0 0 0 0,0-1-1 0 0,1 1 1 0 0,-1 0-1 0 0,0 0 1 0 0,0 0-1 0 0,1 0 1 0 0,-1 0-1 0 0,0-1 1 0 0,0 1 0 0 0,0 0-1 0 0,1 0 1 0 0,-1 0 18 0 0,0 8 85 0 0,-10 319-93 0 0,10-324 2 0 0,0 1 0 0 0,1 0-1 0 0,-1-1 1 0 0,1 1-1 0 0,0 0 1 0 0,0-1-1 0 0,0 1 1 0 0,1-1-1 0 0,-1 1 1 0 0,1-1-1 0 0,0 0 1 0 0,0 1-1 0 0,0-1 1 0 0,0 0-1 0 0,0 0 1 0 0,1-1-1 0 0,-1 1 1 0 0,1 0-1 0 0,0-1 1 0 0,0 0-1 0 0,0 1 1 0 0,0-1-1 0 0,0 0 1 0 0,1-1 0 0 0,-1 1-1 0 0,0-1 1 0 0,1 1-1 0 0,-1-1 1 0 0,1 0-1 0 0,0 0 1 0 0,-1 0-1 0 0,1-1 1 0 0,0 1-1 0 0,0-1 1 0 0,1 0 6 0 0,0 0 11 0 0,-1-1 1 0 0,0 1-1 0 0,1-1 1 0 0,-1 0-1 0 0,0 0 1 0 0,0 0 0 0 0,0-1-1 0 0,0 1 1 0 0,0-1-1 0 0,0 0 1 0 0,-1 0-1 0 0,1-1 1 0 0,0 1-1 0 0,-1-1 1 0 0,0 0-1 0 0,0 1 1 0 0,0-1 0 0 0,0-1-1 0 0,0 1 1 0 0,0-1-12 0 0,0 1 9 0 0,27-31 53 0 0,-1-2 1 0 0,-2 0 0 0 0,-2-2-1 0 0,18-37-62 0 0,-21 36 200 0 0,2 0 0 0 0,2 1 0 0 0,1 1-1 0 0,29-29-199 0 0,-56 85-173 0 0,-34 185 609 0 0,28-156-422 0 0,-3 147-184 0 0,38-137-2394 0 0,-12-45-1850 0 0,3-5-4519 0 0,-13-5 1103 0 0</inkml:trace>
  <inkml:trace contextRef="#ctx0" brushRef="#br0" timeOffset="1056.56">2628 571 7017 0 0,'0'0'3881'0'0,"0"0"-1483"0"0,0 0-540 0 0,0 0-119 0 0,0 0-216 0 0,0 0-300 0 0,0 0-292 0 0,0 0-187 0 0,0 0-153 0 0,0 0-115 0 0,0 0-67 0 0,0 0-82 0 0,-23 11-86 0 0,-69 36-54 0 0,31 5 122 0 0,59-50-316 0 0,0 0-1 0 0,1-1 0 0 0,-1 1 1 0 0,1 0-1 0 0,-1 0 0 0 0,1 0 1 0 0,0 1-1 0 0,0-1 0 0 0,0 0 1 0 0,0 0-1 0 0,0 0 0 0 0,1 1 0 0 0,-1-1 1 0 0,1 1-1 0 0,-1-1 0 0 0,1 0 1 0 0,0 1-1 0 0,0-1 0 0 0,0 1 1 0 0,0-1-1 0 0,0 0 0 0 0,1 1 1 0 0,-1-1-1 0 0,1 0 0 0 0,0 1 0 0 0,-1-1 1 0 0,1 0-1 0 0,0 1 0 0 0,0-1 1 0 0,0 0-1 0 0,1 0 0 0 0,-1 0 1 0 0,1 0-1 0 0,-1 0 0 0 0,1 0 1 0 0,-1-1-1 0 0,1 1 0 0 0,0 0 0 0 0,0-1 1 0 0,0 0-1 0 0,0 1 0 0 0,0-1 1 0 0,0 0-1 0 0,0 0 0 0 0,0 0 1 0 0,1 0-1 0 0,-1 0 0 0 0,0 0 1 0 0,1-1-1 0 0,-1 1 0 0 0,0-1 0 0 0,1 0 1 0 0,-1 0-1 0 0,1 0 0 0 0,-1 0 1 0 0,2 0 7 0 0,9 1-53 0 0,0-1 0 0 0,-1 0 0 0 0,1-1 0 0 0,-1 0 0 0 0,1-1 0 0 0,-1-1 1 0 0,0 0-1 0 0,0 0 0 0 0,0-1 0 0 0,0-1 0 0 0,0 0 0 0 0,-1 0 0 0 0,0-2 0 0 0,0 1 0 0 0,7-7 53 0 0,18-14-4112 0 0,-1-3-3817 0 0,-28 23-2660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31.0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 2788 2945 0 0,'0'0'734'0'0,"0"0"-227"0"0,0 0-13 0 0,0 0 196 0 0,0 0 231 0 0,0 0 140 0 0,0 0-17 0 0,0 0-195 0 0,0 0-248 0 0,0 0-171 0 0,0 0-84 0 0,-8-7 526 0 0,48-15 622 0 0,273-183 3048 0 0,338-231-2226 0 0,340-222-931 0 0,203-97-506 0 0,-1107 698-586 0 0,-226 95 1573 0 0,72-25-1880 0 0,-1-2 0 0 0,0-3 1 0 0,-1-4-1 0 0,0-2 0 0 0,-65-8 14 0 0,97 3 51 0 0,1-2 1 0 0,-1-2-1 0 0,1-1 0 0 0,-33-12-51 0 0,61 17 31 0 0,6 3-614 0 0,19 11 286 0 0,37 33 288 0 0,-2 2 1 0 0,-2 3 0 0 0,-2 1 0 0 0,-2 3-1 0 0,20 31 9 0 0,-56-72 14 0 0,-1 1 0 0 0,-1 0-1 0 0,0 1 1 0 0,0-1 0 0 0,-2 1-1 0 0,0 1 1 0 0,0-1-1 0 0,-1 1 1 0 0,-1 0 0 0 0,0 0-1 0 0,-1 1 1 0 0,-1-1 0 0 0,-1 1-1 0 0,0-1 1 0 0,-1 1-1 0 0,0 0 1 0 0,-1-1 0 0 0,-1 4-14 0 0,-1-13 40 0 0,1-1 1 0 0,-1 1 0 0 0,0 0 0 0 0,0-1-1 0 0,-1 0 1 0 0,0 0 0 0 0,0 0-1 0 0,0 0 1 0 0,0 0 0 0 0,-1-1-1 0 0,0 0 1 0 0,1 0 0 0 0,-2 0 0 0 0,1 0-1 0 0,0-1 1 0 0,-1 0 0 0 0,0 0-1 0 0,1 0 1 0 0,-1-1 0 0 0,0 0-1 0 0,0 0 1 0 0,0-1 0 0 0,-1 1 0 0 0,1-2-1 0 0,-2 1-40 0 0,6-2 35 0 0,0-1 0 0 0,1 1-1 0 0,-1-1 1 0 0,0 0 0 0 0,1 0 0 0 0,-1 0-1 0 0,1 0 1 0 0,-1 0 0 0 0,1 0-1 0 0,0 0 1 0 0,0-1 0 0 0,0 1 0 0 0,0 0-1 0 0,0 0 1 0 0,1-1 0 0 0,-1 1 0 0 0,1-1-1 0 0,-1 1 1 0 0,1-1 0 0 0,0 1-1 0 0,0-1 1 0 0,0 1 0 0 0,0 0 0 0 0,1-1-1 0 0,-1 1 1 0 0,1-1 0 0 0,-1 1-1 0 0,1-1 1 0 0,1-1-35 0 0,2-11 9 0 0,0 1 0 0 0,2-1 0 0 0,0 1 0 0 0,0 0 0 0 0,1 1 0 0 0,1-1 0 0 0,0 2 0 0 0,1-1 0 0 0,1 1 0 0 0,5-6-9 0 0,4-7-6 0 0,139-164 58 0 0,46-66-616 0 0,-195 240 287 0 0,-1 0-1 0 0,0 0 1 0 0,-1 0-1 0 0,-1-1 1 0 0,0 0 0 0 0,-1-1-1 0 0,2-15 278 0 0,-10-66-5785 0 0,-17 58-4314 0 0,13 31 2569 0 0</inkml:trace>
  <inkml:trace contextRef="#ctx0" brushRef="#br0" timeOffset="490.092">4224 100 5785 0 0,'0'0'1901'0'0,"0"0"-332"0"0,0 0-71 0 0,0 0-44 0 0,0 0-57 0 0,-37 9-38 0 0,-120 31-161 0 0,149-38-1081 0 0,0 0 1 0 0,1 1 0 0 0,-1 0-1 0 0,0 0 1 0 0,1 1 0 0 0,0 0-1 0 0,-1 0 1 0 0,2 1 0 0 0,-1 0-1 0 0,0 0 1 0 0,1 1 0 0 0,0-1-1 0 0,0 2-117 0 0,-10 9 287 0 0,-13 11-86 0 0,2 2 0 0 0,0 1 0 0 0,2 1 0 0 0,1 0 0 0 0,2 2 0 0 0,1 1 0 0 0,1 1 0 0 0,3 1 0 0 0,0 0 0 0 0,2 1 0 0 0,2 0 0 0 0,2 2 0 0 0,1-1 0 0 0,2 1 0 0 0,1 6-201 0 0,7-34 31 0 0,0 0 0 0 0,0-1 0 0 0,1 1 0 0 0,1 0-1 0 0,0-1 1 0 0,0 1 0 0 0,1-1 0 0 0,0 0 0 0 0,1 1-1 0 0,0-2 1 0 0,1 1 0 0 0,0 0 0 0 0,0-1 0 0 0,1 0-1 0 0,0 0 1 0 0,1-1 0 0 0,-1 0 0 0 0,2 0 0 0 0,-1 0-1 0 0,1-1 1 0 0,1 0 0 0 0,-1-1 0 0 0,1 1 0 0 0,0-2-1 0 0,0 1 1 0 0,1-2 0 0 0,0 1 0 0 0,0-1 0 0 0,0 0-1 0 0,0-1 1 0 0,0 0 0 0 0,12 1-31 0 0,1 0 125 0 0,2-1 0 0 0,-1-2 0 0 0,0 0 1 0 0,0-1-1 0 0,0-1 0 0 0,1-2 0 0 0,-1 0 0 0 0,-1-2 0 0 0,1 0 1 0 0,-1-2-1 0 0,0 0 0 0 0,18-9-125 0 0,13-8 238 0 0,-2-2 1 0 0,0-3-1 0 0,-3-2 0 0 0,36-28-238 0 0,-56 37 87 0 0,-1 0-1 0 0,-2-2 1 0 0,0-1 0 0 0,-1-1-1 0 0,-2-1 1 0 0,-1-1-1 0 0,-1-1 1 0 0,12-22-87 0 0,-24 35-44 0 0,0-2 1 0 0,-1 1-1 0 0,-1-1 1 0 0,-1 0-1 0 0,0 0 1 0 0,-1-1-1 0 0,-1 0 1 0 0,-1 0-1 0 0,-1 0 0 0 0,0 0 1 0 0,-2 0-1 0 0,0 0 1 0 0,-1 0-1 0 0,-1-1 1 0 0,0 1-1 0 0,-6-18 44 0 0,4 25-323 0 0,0 0 0 0 0,-1 0 0 0 0,0 0 1 0 0,0 1-1 0 0,-1-1 0 0 0,-1 1 0 0 0,0 1 0 0 0,-1-1 0 0 0,0 1 0 0 0,0 1 0 0 0,-1 0 0 0 0,0 0 0 0 0,-1 0 0 0 0,0 1 0 0 0,0 1 323 0 0,-6-4-1508 0 0,-1 1-1 0 0,0 1 0 0 0,0 0 0 0 0,-1 2 0 0 0,0 0 0 0 0,0 0 0 0 0,0 2 0 0 0,-1 1 0 0 0,-9-2 1509 0 0,-22 1-6005 0 0</inkml:trace>
  <inkml:trace contextRef="#ctx0" brushRef="#br0" timeOffset="734.513">2930 778 7802 0 0,'0'0'1156'0'0,"0"0"132"0"0,0 0 267 0 0,0 0 228 0 0,37-13 112 0 0,119-40-57 0 0,-35 19 1285 0 0,142-25 2243 0 0,43 5-5366 0 0,504-45 1090 0 0,-88 13-4278 0 0,-640 73-1367 0 0,-40 5-2045 0 0,-4 3-5721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4.29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6 287 2769 0 0,'0'0'444'0'0,"0"0"-159"0"0,0 0-112 0 0,0 0-115 0 0,0 0-190 0 0,0 0-228 0 0,0 0-114 0 0,0 0 50 0 0,0 0 171 0 0,0 0 279 0 0,0 0 256 0 0,-2-2 246 0 0,-1-8 1489 0 0,27 18 1212 0 0,-9-3-2878 0 0,11 1 186 0 0,1-1-1 0 0,-1-1 1 0 0,1-2 0 0 0,0 0-1 0 0,0-2 1 0 0,5-1-537 0 0,-2 1 213 0 0,500-19 1571 0 0,15-31-679 0 0,462-32 547 0 0,-269 55-799 0 0,370 23-77 0 0,-647 5-499 0 0,343-40 163 0 0,-587 23-338 0 0,46-3-1 0 0,637-31 112 0 0,-357 49-79 0 0,-85 26 308 0 0,-135-24 158 0 0,-222-8-400 0 0,-94 6-137 0 0,-5 4-1020 0 0,-1 6-244 0 0,4 18-2985 0 0,-3-11-1113 0 0,0-8-3752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5.52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0 482 592 0 0,'0'0'-69'0'0,"0"0"-95"0"0,0 0-43 0 0,0 0 82 0 0,0 0 159 0 0,0 0 204 0 0,0 0 166 0 0,0 0 144 0 0,32-21 145 0 0,98-63 86 0 0,-58 42 1314 0 0,-44 31-1622 0 0,1 2-1 0 0,0 0 1 0 0,0 2 0 0 0,1 2 0 0 0,-1 0 0 0 0,1 2 0 0 0,1 2-1 0 0,11 0-470 0 0,44-4 461 0 0,448-43 1664 0 0,2654-153 3025 0 0,-1433 172-3744 0 0,-902 79-1047 0 0,-680-46 119 0 0,-142 0 38 0 0,-30-4-334 0 0,-1 0 30 0 0,0 0 13 0 0,0 0-14 0 0,0 0-19 0 0,0 0-45 0 0,0 0-41 0 0,0 0-28 0 0,0 0-34 0 0,-9 1-2981 0 0,9 27-6245 0 0,3-20 827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4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4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1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5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4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1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5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17.4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10026 0 0,'0'0'1747'0'0,"0"0"-200"0"0,0 0-105 0 0,0 0 29 0 0,0 0-67 0 0,0 0-212 0 0,0 0-275 0 0,0 0-277 0 0,0 0-182 0 0,0 0-129 0 0,0 0-59 0 0,10-4-23 0 0,85-14 456 0 0,416 21 1167 0 0,-501-2-2093 0 0,-1-1 1 0 0,1-1 0 0 0,-1 1 0 0 0,1-2 0 0 0,-1 1-1 0 0,1-1 1 0 0,-1-1 0 0 0,0 1 0 0 0,0-2 0 0 0,2 0 222 0 0,-3-6-3575 0 0,-10-2-9264 0 0,0 12 7212 0 0</inkml:trace>
  <inkml:trace contextRef="#ctx0" brushRef="#br0" timeOffset="262.82">131 413 10234 0 0,'0'0'2265'0'0,"0"0"-424"0"0,0 0-250 0 0,0 0-73 0 0,0 0-192 0 0,0 0-305 0 0,0 0-313 0 0,0 0-216 0 0,0 0-103 0 0,0 0-37 0 0,0 0-18 0 0,0 0 8 0 0,0 0-1 0 0,24 2-18 0 0,79 8-39 0 0,233-15 224 0 0,-252-6-2803 0 0,-58 3-1596 0 0,-2-2-4143 0 0,-19 6-1615 0 0</inkml:trace>
  <inkml:trace contextRef="#ctx0" brushRef="#br0" timeOffset="716.405">483 0 3929 0 0,'0'0'3012'0'0,"0"0"-936"0"0,0 0-467 0 0,0 0-134 0 0,0 0-105 0 0,0 0-179 0 0,0 0-143 0 0,0 0-108 0 0,0 0-29 0 0,0 0-27 0 0,0 0-85 0 0,0 0-133 0 0,0 0-125 0 0,19 5-70 0 0,120 35 630 0 0,12 34-322 0 0,-146-71-779 0 0,-1 0-1 0 0,1 0 1 0 0,-1 0 0 0 0,1 1-1 0 0,-1-1 1 0 0,0 1-1 0 0,0 0 1 0 0,-1 1 0 0 0,1-1-1 0 0,-1 1 1 0 0,0-1-1 0 0,0 1 1 0 0,-1 0 0 0 0,1 0-1 0 0,-1 0 1 0 0,0 0-1 0 0,-1 1 1 0 0,1-1-1 0 0,-1 0 1 0 0,0 1 0 0 0,0-1-1 0 0,-1 1 1 0 0,0 1 0 0 0,0 4 0 0 0,0 0 1 0 0,-1-1-1 0 0,-1 1 0 0 0,0-1 1 0 0,0 1-1 0 0,-1-1 0 0 0,-1 0 1 0 0,1 0-1 0 0,-2 0 0 0 0,1 0 1 0 0,-1-1-1 0 0,-1 0 0 0 0,0 0 1 0 0,0 0-1 0 0,0 0 0 0 0,-4 1 0 0 0,-18 18 81 0 0,-3-1 0 0 0,0-2 0 0 0,-1-1 0 0 0,-2-1 0 0 0,0-2 0 0 0,-1-2 0 0 0,-5 1-81 0 0,11-4-179 0 0,-29 15 79 0 0,21-7-4798 0 0,32-18-897 0 0,2-1-5294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1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4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6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4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3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18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0 0 0,'0'0'902'0'0,"0"0"483"0"0,0 0 170 0 0,0 0-17 0 0,0 0-53 0 0,0 0-111 0 0,31 9-63 0 0,99 23-4 0 0,-126-30-1197 0 0,0-1-1 0 0,0 0 1 0 0,1 0-1 0 0,-1-1 1 0 0,0 0-1 0 0,0 1 1 0 0,1-1-1 0 0,-1-1 1 0 0,0 1-1 0 0,1-1 1 0 0,-1 1-1 0 0,0-1 1 0 0,0 0 0 0 0,0-1-1 0 0,0 1 1 0 0,0-1-1 0 0,0 0 1 0 0,2-1-110 0 0,8-4 457 0 0,20-8 390 0 0,-1-2 1 0 0,-1-1 0 0 0,-1-1 0 0 0,0-2-1 0 0,17-15-847 0 0,27-31 1017 0 0,-3-3-1 0 0,40-52-1016 0 0,-87 95 147 0 0,-15 15-144 0 0,0 1 0 0 0,1 0-1 0 0,1 0 1 0 0,-1 1 0 0 0,1 1-1 0 0,1 0 1 0 0,0 1 0 0 0,4-2-3 0 0,-15 9-21 0 0,0 1 0 0 0,0-1 0 0 0,0 1 0 0 0,0-1 0 0 0,0 1 0 0 0,0 0 1 0 0,1 0-1 0 0,-1 0 0 0 0,0 0 0 0 0,0 0 0 0 0,0 1 0 0 0,0-1 0 0 0,1 1 0 0 0,-1-1 1 0 0,0 1-1 0 0,0 0 0 0 0,0-1 0 0 0,0 1 0 0 0,0 0 0 0 0,-1 1 0 0 0,1-1 1 0 0,0 0-1 0 0,0 0 0 0 0,-1 1 0 0 0,1-1 0 0 0,-1 1 0 0 0,1 0 0 0 0,-1-1 1 0 0,0 1-1 0 0,1 0 0 0 0,-1 0 0 0 0,0 0 0 0 0,0 0 21 0 0,29 68-4 0 0,-22-35 66 0 0,-1 0-1 0 0,-2 1 0 0 0,-2-1 0 0 0,-1 1 0 0 0,-3 32-61 0 0,1-49 12 0 0,1-7-76 0 0,-1 0 1 0 0,0 0-1 0 0,-1 0 1 0 0,-1 0-1 0 0,0 0 1 0 0,0 0-1 0 0,-1 0 1 0 0,-1 0-1 0 0,0-1 1 0 0,-1 1 0 0 0,0-1-1 0 0,0 0 1 0 0,-1-1-1 0 0,-1 0 1 0 0,0 1-1 0 0,0-2 1 0 0,-1 1-1 0 0,0-1 1 0 0,0-1-1 0 0,-1 1 1 0 0,0-1-1 0 0,-1-1 1 0 0,0 0-1 0 0,0 0 1 0 0,-9 3 63 0 0,5-4-408 0 0,0-1 0 0 0,0 0 0 0 0,-1-1 0 0 0,0-1 0 0 0,1 0 0 0 0,-1-1 0 0 0,-1-1 0 0 0,-13 0 408 0 0,16-1-328 0 0,-64-5-4668 0 0,73 4 4414 0 0,-1 0 0 0 0,1-1 0 0 0,0 1 0 0 0,-1-1 0 0 0,1 0 0 0 0,0 0 0 0 0,0 0 0 0 0,0-1 0 0 0,0 0 0 0 0,0 1 0 0 0,1-1 0 0 0,-1 0-1 0 0,1-1 1 0 0,0 1 0 0 0,-1-2 582 0 0,-4-5-445 0 0,1 5 445 0 0</inkml:trace>
  <inkml:trace contextRef="#ctx0" brushRef="#br0" timeOffset="349.282">1447 179 4625 0 0,'0'0'3043'0'0,"0"0"-1082"0"0,0 0-428 0 0,0 0-122 0 0,0 0-130 0 0,0 0-189 0 0,0 0-256 0 0,0 0-185 0 0,0 0-131 0 0,0 0-137 0 0,0 0-89 0 0,0 0-78 0 0,-33 31-78 0 0,-103 97-65 0 0,131-125-70 0 0,1-1 1 0 0,0 2-1 0 0,0-1 0 0 0,1 0 0 0 0,-1 1 0 0 0,1 0 1 0 0,0 0-1 0 0,0 0 0 0 0,0 0 0 0 0,0 0 0 0 0,1 1 0 0 0,-1-1 1 0 0,1 1-1 0 0,0-1 0 0 0,1 1 0 0 0,-1 0 0 0 0,0 2-3 0 0,0 7 0 0 0,0-9-12 0 0,1 0 1 0 0,-1 0-1 0 0,1 1 1 0 0,-1-1-1 0 0,2 0 1 0 0,-1 1-1 0 0,1-1 1 0 0,-1 1 0 0 0,2 0-1 0 0,-1-1 1 0 0,1 1-1 0 0,-1-1 1 0 0,1 0-1 0 0,1 1 1 0 0,-1-1 0 0 0,1 0-1 0 0,0 1 1 0 0,0-1-1 0 0,1 0 1 0 0,-1-1-1 0 0,1 1 1 0 0,0 0-1 0 0,0-1 1 0 0,1 1 0 0 0,-1-1-1 0 0,1 0 1 0 0,0 0-1 0 0,0-1 1 0 0,1 1-1 0 0,-1-1 1 0 0,1 0 0 0 0,-1 0-1 0 0,4 1 12 0 0,4-1 134 0 0,0-1-1 0 0,1 0 0 0 0,-1-1 1 0 0,0 0-1 0 0,1-1 1 0 0,-1 0-1 0 0,1-1 0 0 0,-1-1 1 0 0,0 0-1 0 0,0 0 1 0 0,0-1-1 0 0,0-1 0 0 0,0 0 1 0 0,-1-1-1 0 0,1 0 1 0 0,-1 0-1 0 0,0-1 0 0 0,-1-1 1 0 0,0 0-1 0 0,0 0 1 0 0,0-1-1 0 0,-1 0 1 0 0,0-1-1 0 0,-1 0 0 0 0,1 0 1 0 0,-2-1-1 0 0,0 0 1 0 0,0-1-1 0 0,2-3-133 0 0,-5 9 35 0 0,0 0 1 0 0,0 0-1 0 0,-1 0 0 0 0,1 0 0 0 0,-1-1 1 0 0,0 1-1 0 0,-1-1 0 0 0,1 0 1 0 0,-1 0-1 0 0,-1 0 0 0 0,1 0 0 0 0,-1 0 1 0 0,0-1-1 0 0,0 1 0 0 0,0 0 1 0 0,-1 0-1 0 0,0-1 0 0 0,-1 1 0 0 0,1 0 1 0 0,-1-1-1 0 0,0 1 0 0 0,-1 0 1 0 0,1 0-1 0 0,-1 0 0 0 0,-1 0 0 0 0,1 0 1 0 0,-1 1-1 0 0,0-1 0 0 0,0 1 1 0 0,0-1-1 0 0,-1 1 0 0 0,0 0 0 0 0,0 0 1 0 0,0 1-1 0 0,-1-1 0 0 0,0 1 1 0 0,0 0-36 0 0,-94-37-2521 0 0,63 38-1214 0 0,1 6-4046 0 0,18 4-1090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1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8642 0 0,'0'0'3206'0'0,"0"0"-1246"0"0,0 0-505 0 0,0 0-70 0 0,0 0-52 0 0,0 0-173 0 0,0 0-277 0 0,0 0-332 0 0,0 0-243 0 0,0 0-37 0 0,0 0 73 0 0,0 0 113 0 0,0 0 75 0 0,11 2-11 0 0,208 6 1946 0 0,-25-37-1958 0 0,-114 7 157 0 0,-97 3 517 0 0,-166-125-929 0 0,134 94-1666 0 0,46 45-240 0 0,3 0-5087 0 0,0 4 3553 0 0,0 1-8535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2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1 837 0 0 0,'0'0'720'0'0,"0"0"706"0"0,0 0 302 0 0,0 0 11 0 0,0 0-152 0 0,0 0-245 0 0,0 0-281 0 0,0 0-183 0 0,0 0-65 0 0,0 0 14 0 0,0 0 28 0 0,0 0-13 0 0,10 1 4892 0 0,15 2-3987 0 0,214 0 2502 0 0,-93-7-2631 0 0,-88 2-4040 0 0,-10 1-8954 0 0,-50 1 5379 0 0,-1 3-1374 0 0</inkml:trace>
  <inkml:trace contextRef="#ctx0" brushRef="#br0" timeOffset="246.702">26 1146 11634 0 0,'0'0'983'0'0,"0"0"-269"0"0,0 0 205 0 0,0 0 332 0 0,0 0 134 0 0,0 0-134 0 0,0 0-233 0 0,35-3-206 0 0,111-8-176 0 0,73-34 528 0 0,-80 13-1902 0 0,-93 21-2165 0 0,0 0-3686 0 0,-19 6-4812 0 0</inkml:trace>
  <inkml:trace contextRef="#ctx0" brushRef="#br0" timeOffset="1119.901">882 1440 9458 0 0,'0'0'959'0'0,"0"0"117"0"0,0 0 288 0 0,0 0 202 0 0,0 0-63 0 0,0 0-279 0 0,0 0-303 0 0,28-34-227 0 0,86-108-139 0 0,48-46 1282 0 0,102-158-907 0 0,-164 236-892 0 0,-99 110-49 0 0,-1-1 0 0 0,1 1 0 0 0,0 0 0 0 0,-1-1 0 0 0,1 1 0 0 0,-1 0 0 0 0,1-1 0 0 0,0 1 0 0 0,-1 0 0 0 0,1 0 0 0 0,0 0 0 0 0,-1 0 0 0 0,1 0 0 0 0,0 0 0 0 0,-1 0 0 0 0,1 0 0 0 0,-1 0 0 0 0,1 0 0 0 0,0 0 0 0 0,-1 0 0 0 0,1 0 0 0 0,0 0 0 0 0,-1 1 0 0 0,1-1 0 0 0,0 0 0 0 0,-1 0 0 0 0,1 1 0 0 0,-1-1 0 0 0,1 1 0 0 0,-1-1 0 0 0,1 0 0 0 0,-1 1 0 0 0,1-1 0 0 0,-1 1 0 0 0,1-1 0 0 0,-1 1 0 0 0,0-1 0 0 0,1 1 0 0 0,-1-1 0 0 0,0 1 0 0 0,1 0 0 0 0,-1-1 0 0 0,0 1 0 0 0,0-1 0 0 0,1 1 0 0 0,-1 0 0 0 0,0-1 0 0 0,0 1 0 0 0,0 0 0 0 0,0-1 0 0 0,0 1 0 0 0,0 0 0 0 0,0-1 0 0 0,0 1 0 0 0,0 0 0 0 0,0-1 0 0 0,-1 1 0 0 0,1 0 0 0 0,0-1 0 0 0,0 1 0 0 0,-1-1 0 0 0,1 1 0 0 0,0 0 11 0 0,1 8 130 0 0,1 149 219 0 0,-2-115-290 0 0,10 124 4 0 0,-9-160-58 0 0,1 0 1 0 0,0-1 0 0 0,0 1 0 0 0,1 0-1 0 0,-1-1 1 0 0,2 1 0 0 0,-1-1-1 0 0,1 0 1 0 0,0 0 0 0 0,0 0 0 0 0,0-1-1 0 0,1 1 1 0 0,0-1 0 0 0,0 0-1 0 0,0 0 1 0 0,1-1 0 0 0,0 0 0 0 0,-1 0-1 0 0,2 0 1 0 0,-1 0 0 0 0,4 1-6 0 0,-4-3 28 0 0,0 0 0 0 0,0-1 1 0 0,1 1-1 0 0,-1-1 1 0 0,0-1-1 0 0,1 1 0 0 0,-1-1 1 0 0,1 0-1 0 0,-1 0 1 0 0,0-1-1 0 0,1 0 0 0 0,-1 0 1 0 0,0 0-1 0 0,0-1 0 0 0,0 0 1 0 0,0 0-1 0 0,0 0 1 0 0,0-1-1 0 0,0 0 0 0 0,-1 0 1 0 0,1-1-1 0 0,-1 0 0 0 0,0 1 1 0 0,0-2-1 0 0,2-1-28 0 0,38-43-38 0 0,-1-3 0 0 0,-3 0 0 0 0,-3-3 0 0 0,-2-1 0 0 0,-2-2 0 0 0,-1-4 38 0 0,-30 56-17 0 0,43-82-263 0 0,69-103-142 0 0,-119 224 650 0 0,-16 27 11 0 0,3 2 0 0 0,2 0 0 0 0,3 0-1 0 0,3 1 1 0 0,3 0 0 0 0,2 2-239 0 0,3-29 8 0 0,2 1 0 0 0,2-1 1 0 0,1 1-1 0 0,8 27-8 0 0,-10-56-153 0 0,21 64 144 0 0,5-34-4155 0 0,-22-35 1692 0 0,-1-2-3779 0 0,0-1-4309 0 0</inkml:trace>
  <inkml:trace contextRef="#ctx0" brushRef="#br0" timeOffset="1677.006">2845 1039 6113 0 0,'0'0'4221'0'0,"0"0"-2091"0"0,0 0-630 0 0,0 0-75 0 0,0 0-146 0 0,0 0-259 0 0,0 0-259 0 0,0 0-210 0 0,0 0-168 0 0,0 0-126 0 0,0 0-83 0 0,0 0-72 0 0,0 0-18 0 0,-20 14-22 0 0,-62 43-30 0 0,39-3-3 0 0,36-42-45 0 0,0 1 0 0 0,1 0 0 0 0,1 0 0 0 0,0 0 0 0 0,1 0 0 0 0,0 1 0 0 0,1-1 0 0 0,1 1 0 0 0,0 0 0 0 0,1 0 0 0 0,0 0 0 0 0,1 0 0 0 0,1 0 0 0 0,1 11 16 0 0,0-16 4 0 0,0 0 0 0 0,1 0 1 0 0,0-1-1 0 0,0 1 0 0 0,1-1 0 0 0,0 0 0 0 0,1 0 1 0 0,0 0-1 0 0,0-1 0 0 0,0 0 0 0 0,1 0 1 0 0,0 0-1 0 0,1 0 0 0 0,-1-1 0 0 0,1 0 0 0 0,0-1 1 0 0,1 1-1 0 0,-1-1 0 0 0,1-1 0 0 0,0 0 1 0 0,0 0-1 0 0,1 0 0 0 0,-1-1 0 0 0,1 0 0 0 0,0-1 1 0 0,0 0-1 0 0,0 0 0 0 0,0-1 0 0 0,0 0 1 0 0,0 0-5 0 0,-2-1 99 0 0,1 0-1 0 0,0 0 1 0 0,0 0 0 0 0,-1-1 0 0 0,1 0 0 0 0,0 0 0 0 0,-1-1 0 0 0,1 0 0 0 0,-1 0 0 0 0,0-1 0 0 0,1 0 0 0 0,-1-1 0 0 0,-1 1 0 0 0,1-1 0 0 0,0 0 0 0 0,-1-1-1 0 0,0 0 1 0 0,0 0 0 0 0,0 0 0 0 0,-1-1 0 0 0,0 1 0 0 0,0-1 0 0 0,0 0 0 0 0,-1-1 0 0 0,0 1 0 0 0,0-1 0 0 0,0 0 0 0 0,-1 0 0 0 0,0 0 0 0 0,-1-1-1 0 0,1 1 1 0 0,-1-1 0 0 0,0-1-99 0 0,-1 4 9 0 0,1 0-1 0 0,-1 1 1 0 0,0-1-1 0 0,0 0 1 0 0,-1 0-1 0 0,1 0 1 0 0,-1 1-1 0 0,0-1 1 0 0,-1 0-1 0 0,1 0 1 0 0,-1 0-1 0 0,0 1 1 0 0,0-1-1 0 0,0 0 1 0 0,-1 1-1 0 0,1-1 1 0 0,-1 1 0 0 0,0-1-1 0 0,-1 1 1 0 0,1 0-1 0 0,-1 0 1 0 0,0 0-1 0 0,0 0 1 0 0,0 1-1 0 0,0-1 1 0 0,-1 1-1 0 0,1-1 1 0 0,-1 1-1 0 0,0 0 1 0 0,0 1-1 0 0,0-1 1 0 0,0 1-1 0 0,-1 0 1 0 0,0-1-9 0 0,0 1-100 0 0,1 1 0 0 0,-1-1-1 0 0,-1 1 1 0 0,1 0 0 0 0,0 0 0 0 0,0 0 0 0 0,0 1 0 0 0,0 0 0 0 0,-1 0 0 0 0,1 0 0 0 0,0 1 0 0 0,0 0 0 0 0,0 0 0 0 0,0 0 0 0 0,0 0 0 0 0,0 1-1 0 0,0 0 1 0 0,0 0 0 0 0,0 0 0 0 0,1 0 0 0 0,-1 1 0 0 0,1 0 0 0 0,0 0 0 0 0,0 0 0 0 0,0 1 0 0 0,-1 0 100 0 0,5-3-23 0 0,-1 0 0 0 0,1-1 0 0 0,0 1 0 0 0,-1 0 0 0 0,1 0 0 0 0,0 0 0 0 0,0-1 0 0 0,0 1 0 0 0,0 0 0 0 0,0 0 0 0 0,0 0 0 0 0,0-1 0 0 0,0 1 0 0 0,0 0 0 0 0,0 0 0 0 0,0 0 0 0 0,0-1 0 0 0,1 1 0 0 0,-1 0 0 0 0,0 0 0 0 0,0-1 0 0 0,1 1 0 0 0,-1 0 0 0 0,1 0 0 0 0,-1-1 0 0 0,1 1 0 0 0,-1 0 0 0 0,1-1 0 0 0,-1 1 0 0 0,1-1 0 0 0,-1 1 0 0 0,1-1 0 0 0,0 1 0 0 0,-1-1 0 0 0,1 1 0 0 0,0-1 0 0 0,0 0 0 0 0,-1 1 0 0 0,1-1 0 0 0,0 0 0 0 0,0 1 0 0 0,-1-1 0 0 0,1 0 0 0 0,0 0 0 0 0,0 0 0 0 0,0 0 0 0 0,0 0 0 0 0,-1 0 0 0 0,2 0 23 0 0,48 2 60 0 0,-42-2-105 0 0,131-32-1568 0 0,-91 16-602 0 0,-11 4-1562 0 0,-12 3-1488 0 0,-4 1-1731 0 0</inkml:trace>
  <inkml:trace contextRef="#ctx0" brushRef="#br0" timeOffset="2522.041">1276 340 4769 0 0,'0'0'1656'0'0,"0"0"-766"0"0,0 0-131 0 0,0 0 281 0 0,0 0 312 0 0,0 0 173 0 0,0 0-65 0 0,0 0-228 0 0,0 0-162 0 0,0 0-113 0 0,33-7-86 0 0,105-17-92 0 0,53 11 1367 0 0,84 12-987 0 0,-119 9-929 0 0,-149-7 1571 0 0,-21-7-853 0 0,-163-166-995 0 0,98 102-2413 0 0,52 48-1190 0 0,1 0-3928 0 0,13 11-3331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0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1217 1 1256 0 0,'0'0'1843'0'0,"0"0"-649"0"0,0 0-202 0 0,0 0 167 0 0,0 0 219 0 0,0 0 103 0 0,0 0 45 0 0,0 0-111 0 0,0 0-225 0 0,0 0-281 0 0,0 0-259 0 0,0 0-204 0 0,0 0-126 0 0,-30 1-78 0 0,-98 8-57 0 0,-34 29 353 0 0,-188 83 819 0 0,337-113-958 0 0,39-8-165 0 0,-13-1-152 0 0,40 2 63 0 0,-1 3-1 0 0,0 1 1 0 0,-1 3 0 0 0,27 8-145 0 0,-70-13 23 0 0,0-1 0 0 0,0 2 0 0 0,0-1 0 0 0,-1 1 0 0 0,1 0 0 0 0,-1 0 0 0 0,0 1 0 0 0,0 0 0 0 0,-1 1 0 0 0,1-1 0 0 0,3 6-23 0 0,-8-9 19 0 0,0 0 0 0 0,0 0 1 0 0,0 0-1 0 0,-1 0 0 0 0,1 0 0 0 0,-1 1 0 0 0,1-1 0 0 0,-1 1 1 0 0,0-1-1 0 0,0 1 0 0 0,0 0 0 0 0,0-1 0 0 0,0 1 0 0 0,-1 0 0 0 0,1 0 1 0 0,-1-1-1 0 0,0 1 0 0 0,0 0 0 0 0,0 0 0 0 0,0 0 0 0 0,0 0 1 0 0,-1-1-1 0 0,1 1 0 0 0,-1 0 0 0 0,1 0 0 0 0,-1-1 0 0 0,0 1 0 0 0,0-1 1 0 0,-1 1-1 0 0,1 0 0 0 0,0-1 0 0 0,-1 0 0 0 0,0 1 0 0 0,1-1 1 0 0,-1 0-1 0 0,-2 1-19 0 0,-20 19-8 0 0,-1-1 1 0 0,-1-2-1 0 0,0 0 0 0 0,-2-2 1 0 0,0-1-1 0 0,-1-1 1 0 0,-9 2 7 0 0,-44 25-121 0 0,-325 171 83 0 0,173-72 531 0 0,234-141-491 0 0,-1 1-1 0 0,1-1 1 0 0,0 1-1 0 0,-1-1 1 0 0,1 1 0 0 0,0-1-1 0 0,-1 1 1 0 0,1 0-1 0 0,0-1 1 0 0,0 1 0 0 0,0 0-1 0 0,0-1 1 0 0,-1 1-1 0 0,1-1 1 0 0,0 1 0 0 0,0 0-1 0 0,0-1 1 0 0,0 1-1 0 0,0 0 1 0 0,1-1 0 0 0,-1 1-1 0 0,0 0 1 0 0,0-1-1 0 0,0 1 1 0 0,1 0 0 0 0,-1-1-1 0 0,0 1 1 0 0,0-1-1 0 0,1 1 1 0 0,-1-1-1 0 0,0 1 1 0 0,1-1 0 0 0,-1 1-1 0 0,1-1 1 0 0,-1 1-1 0 0,1-1 1 0 0,-1 1 0 0 0,1-1-1 0 0,-1 0 1 0 0,1 1-1 0 0,-1-1 1 0 0,1 0 0 0 0,0 1-1 0 0,-1-1 1 0 0,1 0-1 0 0,0 0 1 0 0,-1 0 0 0 0,1 0-1 0 0,-1 1 1 0 0,1-1-1 0 0,0 0 1 0 0,-1 0 0 0 0,1 0-1 0 0,0 0 1 0 0,-1 0-1 0 0,1-1 1 0 0,0 1 0 0 0,-1 0-1 0 0,1 0 1 0 0,-1 0-1 0 0,1-1 1 0 0,0 1-1 0 0,-1 0 1 0 0,1-1-2 0 0,54 8 489 0 0,33-9 33 0 0,1-4 1 0 0,-1-3-1 0 0,-1-5 0 0 0,0-3 1 0 0,6-6-523 0 0,42-6 459 0 0,78-10-7 0 0,-178 35-2165 0 0,-35 4 454 0 0,-9 0-11427 0 0,5 0 3631 0 0</inkml:trace>
  <inkml:trace contextRef="#ctx0" brushRef="#br0" timeOffset="758.059">1166 825 4585 0 0,'0'0'2162'0'0,"0"0"-963"0"0,0 0-176 0 0,0 0 441 0 0,0 0 398 0 0,0 0 102 0 0,0 0-249 0 0,0 0-412 0 0,0 0-319 0 0,0 0-165 0 0,0 0-116 0 0,0 0-83 0 0,0 0-67 0 0,31-30-86 0 0,97-98-80 0 0,-48 40 182 0 0,162-212 385 0 0,-164 209-853 0 0,-78 92-119 0 0,0-1-1 0 0,0 0 1 0 0,0 0 0 0 0,0 1-1 0 0,0-1 1 0 0,0 0-1 0 0,1 0 1 0 0,-1 1-1 0 0,0-1 1 0 0,0 0-1 0 0,0 0 1 0 0,0 1 0 0 0,0-1-1 0 0,1 0 1 0 0,-1 0-1 0 0,0 0 1 0 0,0 1-1 0 0,1-1 1 0 0,-1 0-1 0 0,0 0 1 0 0,0 0 0 0 0,0 0-1 0 0,1 0 1 0 0,-1 0-1 0 0,0 1 1 0 0,1-1-1 0 0,-1 0 1 0 0,0 0-1 0 0,0 0 1 0 0,1 0 0 0 0,-1 0-1 0 0,0 0 1 0 0,0 0-1 0 0,1 0 1 0 0,-1 0-1 0 0,0 0 1 0 0,1 0-1 0 0,-1 0 1 0 0,0 0 0 0 0,0-1-1 0 0,1 1 1 0 0,-1 0-1 0 0,0 0 1 0 0,0 0-1 0 0,1 0 1 0 0,-1 0-1 0 0,0-1 1 0 0,0 1 0 0 0,0 0-1 0 0,1 0 1 0 0,-1 0 18 0 0,0 8 85 0 0,-10 319-93 0 0,10-324 2 0 0,0 1 0 0 0,1 0-1 0 0,-1-1 1 0 0,1 1-1 0 0,0 0 1 0 0,0-1-1 0 0,0 1 1 0 0,1-1-1 0 0,-1 1 1 0 0,1-1-1 0 0,0 0 1 0 0,0 1-1 0 0,0-1 1 0 0,0 0-1 0 0,0 0 1 0 0,1-1-1 0 0,-1 1 1 0 0,1 0-1 0 0,0-1 1 0 0,0 0-1 0 0,0 1 1 0 0,0-1-1 0 0,0 0 1 0 0,1-1 0 0 0,-1 1-1 0 0,0-1 1 0 0,1 1-1 0 0,-1-1 1 0 0,1 0-1 0 0,0 0 1 0 0,-1 0-1 0 0,1-1 1 0 0,0 1-1 0 0,0-1 1 0 0,1 0 6 0 0,0 0 11 0 0,-1-1 1 0 0,0 1-1 0 0,1-1 1 0 0,-1 0-1 0 0,0 0 1 0 0,0 0 0 0 0,0-1-1 0 0,0 1 1 0 0,0-1-1 0 0,0 0 1 0 0,-1 0-1 0 0,1-1 1 0 0,0 1-1 0 0,-1-1 1 0 0,0 0-1 0 0,0 1 1 0 0,0-1 0 0 0,0-1-1 0 0,0 1 1 0 0,0-1-12 0 0,0 1 9 0 0,27-31 53 0 0,-1-2 1 0 0,-2 0 0 0 0,-2-2-1 0 0,18-37-62 0 0,-21 36 200 0 0,2 0 0 0 0,2 1 0 0 0,1 1-1 0 0,29-29-199 0 0,-56 85-173 0 0,-34 185 609 0 0,28-156-422 0 0,-3 147-184 0 0,38-137-2394 0 0,-12-45-1850 0 0,3-5-4519 0 0,-13-5 1103 0 0</inkml:trace>
  <inkml:trace contextRef="#ctx0" brushRef="#br0" timeOffset="1056.56">2628 571 7017 0 0,'0'0'3881'0'0,"0"0"-1483"0"0,0 0-540 0 0,0 0-119 0 0,0 0-216 0 0,0 0-300 0 0,0 0-292 0 0,0 0-187 0 0,0 0-153 0 0,0 0-115 0 0,0 0-67 0 0,0 0-82 0 0,-23 11-86 0 0,-69 36-54 0 0,31 5 122 0 0,59-50-316 0 0,0 0-1 0 0,1-1 0 0 0,-1 1 1 0 0,1 0-1 0 0,-1 0 0 0 0,1 0 1 0 0,0 1-1 0 0,0-1 0 0 0,0 0 1 0 0,0 0-1 0 0,0 0 0 0 0,1 1 0 0 0,-1-1 1 0 0,1 1-1 0 0,-1-1 0 0 0,1 0 1 0 0,0 1-1 0 0,0-1 0 0 0,0 1 1 0 0,0-1-1 0 0,0 0 0 0 0,1 1 1 0 0,-1-1-1 0 0,1 0 0 0 0,0 1 0 0 0,-1-1 1 0 0,1 0-1 0 0,0 1 0 0 0,0-1 1 0 0,0 0-1 0 0,1 0 0 0 0,-1 0 1 0 0,1 0-1 0 0,-1 0 0 0 0,1 0 1 0 0,-1-1-1 0 0,1 1 0 0 0,0 0 0 0 0,0-1 1 0 0,0 0-1 0 0,0 1 0 0 0,0-1 1 0 0,0 0-1 0 0,0 0 0 0 0,0 0 1 0 0,1 0-1 0 0,-1 0 0 0 0,0 0 1 0 0,1-1-1 0 0,-1 1 0 0 0,0-1 0 0 0,1 0 1 0 0,-1 0-1 0 0,1 0 0 0 0,-1 0 1 0 0,2 0 7 0 0,9 1-53 0 0,0-1 0 0 0,-1 0 0 0 0,1-1 0 0 0,-1 0 0 0 0,1-1 0 0 0,-1-1 1 0 0,0 0-1 0 0,0 0 0 0 0,0-1 0 0 0,0-1 0 0 0,0 0 0 0 0,-1 0 0 0 0,0-2 0 0 0,0 1 0 0 0,7-7 53 0 0,18-14-4112 0 0,-1-3-3817 0 0,-28 23-2660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31.0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 2788 2945 0 0,'0'0'734'0'0,"0"0"-227"0"0,0 0-13 0 0,0 0 196 0 0,0 0 231 0 0,0 0 140 0 0,0 0-17 0 0,0 0-195 0 0,0 0-248 0 0,0 0-171 0 0,0 0-84 0 0,-8-7 526 0 0,48-15 622 0 0,273-183 3048 0 0,338-231-2226 0 0,340-222-931 0 0,203-97-506 0 0,-1107 698-586 0 0,-226 95 1573 0 0,72-25-1880 0 0,-1-2 0 0 0,0-3 1 0 0,-1-4-1 0 0,0-2 0 0 0,-65-8 14 0 0,97 3 51 0 0,1-2 1 0 0,-1-2-1 0 0,1-1 0 0 0,-33-12-51 0 0,61 17 31 0 0,6 3-614 0 0,19 11 286 0 0,37 33 288 0 0,-2 2 1 0 0,-2 3 0 0 0,-2 1 0 0 0,-2 3-1 0 0,20 31 9 0 0,-56-72 14 0 0,-1 1 0 0 0,-1 0-1 0 0,0 1 1 0 0,0-1 0 0 0,-2 1-1 0 0,0 1 1 0 0,0-1-1 0 0,-1 1 1 0 0,-1 0 0 0 0,0 0-1 0 0,-1 1 1 0 0,-1-1 0 0 0,-1 1-1 0 0,0-1 1 0 0,-1 1-1 0 0,0 0 1 0 0,-1-1 0 0 0,-1 4-14 0 0,-1-13 40 0 0,1-1 1 0 0,-1 1 0 0 0,0 0 0 0 0,0-1-1 0 0,-1 0 1 0 0,0 0 0 0 0,0 0-1 0 0,0 0 1 0 0,0 0 0 0 0,-1-1-1 0 0,0 0 1 0 0,1 0 0 0 0,-2 0 0 0 0,1 0-1 0 0,0-1 1 0 0,-1 0 0 0 0,0 0-1 0 0,1 0 1 0 0,-1-1 0 0 0,0 0-1 0 0,0 0 1 0 0,0-1 0 0 0,-1 1 0 0 0,1-2-1 0 0,-2 1-40 0 0,6-2 35 0 0,0-1 0 0 0,1 1-1 0 0,-1-1 1 0 0,0 0 0 0 0,1 0 0 0 0,-1 0-1 0 0,1 0 1 0 0,-1 0 0 0 0,1 0-1 0 0,0 0 1 0 0,0-1 0 0 0,0 1 0 0 0,0 0-1 0 0,0 0 1 0 0,1-1 0 0 0,-1 1 0 0 0,1-1-1 0 0,-1 1 1 0 0,1-1 0 0 0,0 1-1 0 0,0-1 1 0 0,0 1 0 0 0,0 0 0 0 0,1-1-1 0 0,-1 1 1 0 0,1-1 0 0 0,-1 1-1 0 0,1-1 1 0 0,1-1-35 0 0,2-11 9 0 0,0 1 0 0 0,2-1 0 0 0,0 1 0 0 0,0 0 0 0 0,1 1 0 0 0,1-1 0 0 0,0 2 0 0 0,1-1 0 0 0,1 1 0 0 0,5-6-9 0 0,4-7-6 0 0,139-164 58 0 0,46-66-616 0 0,-195 240 287 0 0,-1 0-1 0 0,0 0 1 0 0,-1 0-1 0 0,-1-1 1 0 0,0 0 0 0 0,-1-1-1 0 0,2-15 278 0 0,-10-66-5785 0 0,-17 58-4314 0 0,13 31 2569 0 0</inkml:trace>
  <inkml:trace contextRef="#ctx0" brushRef="#br0" timeOffset="490.092">4224 100 5785 0 0,'0'0'1901'0'0,"0"0"-332"0"0,0 0-71 0 0,0 0-44 0 0,0 0-57 0 0,-37 9-38 0 0,-120 31-161 0 0,149-38-1081 0 0,0 0 1 0 0,1 1 0 0 0,-1 0-1 0 0,0 0 1 0 0,1 1 0 0 0,0 0-1 0 0,-1 0 1 0 0,2 1 0 0 0,-1 0-1 0 0,0 0 1 0 0,1 1 0 0 0,0-1-1 0 0,0 2-117 0 0,-10 9 287 0 0,-13 11-86 0 0,2 2 0 0 0,0 1 0 0 0,2 1 0 0 0,1 0 0 0 0,2 2 0 0 0,1 1 0 0 0,1 1 0 0 0,3 1 0 0 0,0 0 0 0 0,2 1 0 0 0,2 0 0 0 0,2 2 0 0 0,1-1 0 0 0,2 1 0 0 0,1 6-201 0 0,7-34 31 0 0,0 0 0 0 0,0-1 0 0 0,1 1 0 0 0,1 0-1 0 0,0-1 1 0 0,0 1 0 0 0,1-1 0 0 0,0 0 0 0 0,1 1-1 0 0,0-2 1 0 0,1 1 0 0 0,0 0 0 0 0,0-1 0 0 0,1 0-1 0 0,0 0 1 0 0,1-1 0 0 0,-1 0 0 0 0,2 0 0 0 0,-1 0-1 0 0,1-1 1 0 0,1 0 0 0 0,-1-1 0 0 0,1 1 0 0 0,0-2-1 0 0,0 1 1 0 0,1-2 0 0 0,0 1 0 0 0,0-1 0 0 0,0 0-1 0 0,0-1 1 0 0,0 0 0 0 0,12 1-31 0 0,1 0 125 0 0,2-1 0 0 0,-1-2 0 0 0,0 0 1 0 0,0-1-1 0 0,0-1 0 0 0,1-2 0 0 0,-1 0 0 0 0,-1-2 0 0 0,1 0 1 0 0,-1-2-1 0 0,0 0 0 0 0,18-9-125 0 0,13-8 238 0 0,-2-2 1 0 0,0-3-1 0 0,-3-2 0 0 0,36-28-238 0 0,-56 37 87 0 0,-1 0-1 0 0,-2-2 1 0 0,0-1 0 0 0,-1-1-1 0 0,-2-1 1 0 0,-1-1-1 0 0,-1-1 1 0 0,12-22-87 0 0,-24 35-44 0 0,0-2 1 0 0,-1 1-1 0 0,-1-1 1 0 0,-1 0-1 0 0,0 0 1 0 0,-1-1-1 0 0,-1 0 1 0 0,-1 0-1 0 0,-1 0 0 0 0,0 0 1 0 0,-2 0-1 0 0,0 0 1 0 0,-1 0-1 0 0,-1-1 1 0 0,0 1-1 0 0,-6-18 44 0 0,4 25-323 0 0,0 0 0 0 0,-1 0 0 0 0,0 0 1 0 0,0 1-1 0 0,-1-1 0 0 0,-1 1 0 0 0,0 1 0 0 0,-1-1 0 0 0,0 1 0 0 0,0 1 0 0 0,-1 0 0 0 0,0 0 0 0 0,-1 0 0 0 0,0 1 0 0 0,0 1 323 0 0,-6-4-1508 0 0,-1 1-1 0 0,0 1 0 0 0,0 0 0 0 0,-1 2 0 0 0,0 0 0 0 0,0 0 0 0 0,0 2 0 0 0,-1 1 0 0 0,-9-2 1509 0 0,-22 1-6005 0 0</inkml:trace>
  <inkml:trace contextRef="#ctx0" brushRef="#br0" timeOffset="734.513">2930 778 7802 0 0,'0'0'1156'0'0,"0"0"132"0"0,0 0 267 0 0,0 0 228 0 0,37-13 112 0 0,119-40-57 0 0,-35 19 1285 0 0,142-25 2243 0 0,43 5-5366 0 0,504-45 1090 0 0,-88 13-4278 0 0,-640 73-1367 0 0,-40 5-2045 0 0,-4 3-5721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4.29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6 287 2769 0 0,'0'0'444'0'0,"0"0"-159"0"0,0 0-112 0 0,0 0-115 0 0,0 0-190 0 0,0 0-228 0 0,0 0-114 0 0,0 0 50 0 0,0 0 171 0 0,0 0 279 0 0,0 0 256 0 0,-2-2 246 0 0,-1-8 1489 0 0,27 18 1212 0 0,-9-3-2878 0 0,11 1 186 0 0,1-1-1 0 0,-1-1 1 0 0,1-2 0 0 0,0 0-1 0 0,0-2 1 0 0,5-1-537 0 0,-2 1 213 0 0,500-19 1571 0 0,15-31-679 0 0,462-32 547 0 0,-269 55-799 0 0,370 23-77 0 0,-647 5-499 0 0,343-40 163 0 0,-587 23-338 0 0,46-3-1 0 0,637-31 112 0 0,-357 49-79 0 0,-85 26 308 0 0,-135-24 158 0 0,-222-8-400 0 0,-94 6-137 0 0,-5 4-1020 0 0,-1 6-244 0 0,4 18-2985 0 0,-3-11-1113 0 0,0-8-3752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5.52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0 482 592 0 0,'0'0'-69'0'0,"0"0"-95"0"0,0 0-43 0 0,0 0 82 0 0,0 0 159 0 0,0 0 204 0 0,0 0 166 0 0,0 0 144 0 0,32-21 145 0 0,98-63 86 0 0,-58 42 1314 0 0,-44 31-1622 0 0,1 2-1 0 0,0 0 1 0 0,0 2 0 0 0,1 2 0 0 0,-1 0 0 0 0,1 2 0 0 0,1 2-1 0 0,11 0-470 0 0,44-4 461 0 0,448-43 1664 0 0,2654-153 3025 0 0,-1433 172-3744 0 0,-902 79-1047 0 0,-680-46 119 0 0,-142 0 38 0 0,-30-4-334 0 0,-1 0 30 0 0,0 0 13 0 0,0 0-14 0 0,0 0-19 0 0,0 0-45 0 0,0 0-41 0 0,0 0-28 0 0,0 0-34 0 0,-9 1-2981 0 0,9 27-6245 0 0,3-20 827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3:18.5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7000 1080 4841 0 0,'0'0'3001'0'0,"0"0"-1585"0"0,0 0-522 0 0,0 0 214 0 0,0 0 267 0 0,0 0 89 0 0,0 0-149 0 0,0 0-355 0 0,0 0-310 0 0,0 0-180 0 0,0 0-72 0 0,0 0 22 0 0,0 0 31 0 0,0 0 26 0 0,-7 5 349 0 0,-18 24-600 0 0,1 2 0 0 0,2 0 1 0 0,1 2-1 0 0,2 0 0 0 0,-10 24-226 0 0,24-47 28 0 0,-94 257-88 0 0,95-249 454 0 0,44-105 352 0 0,102-213-227 0 0,-45 119-310 0 0,-96 178-147 0 0,-1 4-72 0 0,1-1-1 0 0,-1 1 1 0 0,0-1 0 0 0,0 0 0 0 0,1 1-1 0 0,-1-1 1 0 0,0 0 0 0 0,1 1-1 0 0,-1-1 1 0 0,0 0 0 0 0,1 1 0 0 0,-1-1-1 0 0,1 0 1 0 0,-1 0 0 0 0,0 1-1 0 0,1-1 1 0 0,-1 0 0 0 0,1 0 0 0 0,-1 0-1 0 0,1 0 1 0 0,-1 0 0 0 0,1 0 0 0 0,-1 0-1 0 0,1 0 1 0 0,-1 0 0 0 0,1 0-1 0 0,-1 0 1 0 0,1 0 0 0 0,-1 0 0 0 0,0 0-1 0 0,1 0 1 0 0,-1 0 0 0 0,1 0-1 0 0,-1 0 1 0 0,1-1 0 0 0,-1 1 0 0 0,1 0-1 0 0,-1 0 1 0 0,0-1 0 0 0,1 1 0 0 0,-1 0-1 0 0,0-1 1 0 0,1 1 0 0 0,-1 0-1 0 0,0-1 1 0 0,1 1 0 0 0,-1 0 0 0 0,0-1-1 0 0,0 1 1 0 0,1-1 0 0 0,-1 1-1 0 0,0-1 1 0 0,0 1 0 0 0,0 0 0 0 0,0-1-1 0 0,1 1 1 0 0,-1-1 0 0 0,0 1-1 0 0,0-1 1 0 0,0 1 0 0 0,0-1 0 0 0,0 1-1 0 0,0-1 1 0 0,0 1 0 0 0,0-1 0 0 0,-1 1-1 0 0,1-1 1 0 0,0 1 0 0 0,0 0-1 0 0,0-1 11 0 0,22 123-4 0 0,-22-109 8 0 0,1-1 0 0 0,-1 1 0 0 0,2-1 0 0 0,0 1 0 0 0,0-1 0 0 0,1 0 0 0 0,1 0 0 0 0,0 0 0 0 0,1 0 0 0 0,0-1 0 0 0,0 1 0 0 0,1-1-1 0 0,1-1 1 0 0,0 1 0 0 0,0-1 0 0 0,1 0 0 0 0,1-1 0 0 0,-1 0 0 0 0,7 5-4 0 0,-10-11 67 0 0,0 0 0 0 0,0 0-1 0 0,0 0 1 0 0,0 0 0 0 0,1-1 0 0 0,-1 0 0 0 0,1 0-1 0 0,-1-1 1 0 0,1 0 0 0 0,0 0 0 0 0,-1 0-1 0 0,1 0 1 0 0,0-1 0 0 0,0 0 0 0 0,0 0 0 0 0,-1-1-1 0 0,1 0 1 0 0,0 0 0 0 0,0 0 0 0 0,-1 0-1 0 0,1-1 1 0 0,-1 0 0 0 0,0 0 0 0 0,1-1-1 0 0,-1 1 1 0 0,0-1 0 0 0,0 0 0 0 0,0-1 0 0 0,-1 1-1 0 0,1-1 1 0 0,2-3-67 0 0,3-3 184 0 0,-1 0-1 0 0,0 0 1 0 0,0-1 0 0 0,-2 0-1 0 0,1-1 1 0 0,-1 1-1 0 0,-1-1 1 0 0,0-1 0 0 0,-1 1-1 0 0,0-1 1 0 0,-1 0-1 0 0,0 0 1 0 0,-1-2-184 0 0,-1 4 21 0 0,1 0 0 0 0,-2 0 0 0 0,0 0 0 0 0,0-1-1 0 0,-1 1 1 0 0,0 0 0 0 0,-1-1 0 0 0,0 1 0 0 0,-1 0 0 0 0,0 0 0 0 0,-4-11-21 0 0,-28-34-2536 0 0,21 52-2442 0 0,6 12-7641 0 0,6-2 5619 0 0</inkml:trace>
  <inkml:trace contextRef="#ctx0" brushRef="#br0" timeOffset="255.502">7823 1036 7938 0 0,'0'0'4714'0'0,"0"0"-2852"0"0,0 0-991 0 0,0 0-77 0 0,0 0 16 0 0,0 0-71 0 0,0 0-118 0 0,0 0-133 0 0,0 0-130 0 0,-26 32-112 0 0,-79 104-97 0 0,101-132-141 0 0,1-1 0 0 0,-1 1 0 0 0,1 0 0 0 0,0 0 1 0 0,0 1-1 0 0,1-1 0 0 0,-1 1 0 0 0,1-1 1 0 0,0 1-1 0 0,0 0 0 0 0,0 0 0 0 0,1 0 0 0 0,0 0 1 0 0,0 0-1 0 0,0 0 0 0 0,0 3-8 0 0,1 5 17 0 0,-2-9-14 0 0,1 1 1 0 0,0 0 0 0 0,0 0 0 0 0,1 0 0 0 0,0 0 0 0 0,-1 0 0 0 0,2 0-1 0 0,-1 0 1 0 0,0 0 0 0 0,1 0 0 0 0,0 0 0 0 0,0 0 0 0 0,1 0 0 0 0,-1 0-1 0 0,1-1 1 0 0,0 1 0 0 0,1-1 0 0 0,-1 1 0 0 0,1-1 0 0 0,-1 0 0 0 0,1 0-1 0 0,1 0 1 0 0,-1 0 0 0 0,0-1 0 0 0,1 1 0 0 0,0-1 0 0 0,0 0 0 0 0,0 1-4 0 0,4-1 58 0 0,0 1 0 0 0,1-1 0 0 0,-1-1 0 0 0,1 0 0 0 0,-1 0 0 0 0,1 0 0 0 0,0-1 0 0 0,0 0 0 0 0,0-1 0 0 0,0 0 0 0 0,0 0 0 0 0,0-1 0 0 0,-1-1 0 0 0,1 1 0 0 0,0-1 0 0 0,-1 0 0 0 0,1-1 0 0 0,-1 0 0 0 0,0-1 0 0 0,0 0 0 0 0,0 0 0 0 0,0 0 0 0 0,-1-1 1 0 0,1 0-1 0 0,-1-1-58 0 0,0 0 109 0 0,1 0 0 0 0,-1-1 0 0 0,0 0 0 0 0,-1 0 0 0 0,0 0 0 0 0,0-1 0 0 0,0 0 0 0 0,-1 0 0 0 0,-1-1 0 0 0,1 1 0 0 0,-1-1 0 0 0,-1 0 0 0 0,1-1 0 0 0,-2 1 0 0 0,1 0 0 0 0,-1-1 0 0 0,-1 1 1 0 0,1-1-1 0 0,-2 0 0 0 0,1 1 0 0 0,-2-1 0 0 0,1 0 0 0 0,-1 1 0 0 0,0-1 0 0 0,-1 0 0 0 0,0 1 0 0 0,-1 0 0 0 0,0-1 0 0 0,-1 1 0 0 0,1 0 0 0 0,-2 0-109 0 0,-5-6-292 0 0,0 1-1 0 0,-1 0 0 0 0,-1 1 1 0 0,0 1-1 0 0,-1 0 1 0 0,0 0-1 0 0,-1 2 1 0 0,0-1-1 0 0,-14-6 293 0 0,-85-30-7266 0 0,89 40 1613 0 0,6 3-3472 0 0</inkml:trace>
  <inkml:trace contextRef="#ctx0" brushRef="#br0" timeOffset="555.714">8406 716 4457 0 0,'0'0'2387'0'0,"0"0"110"0"0,0 0 153 0 0,0 0-47 0 0,0 0-364 0 0,0 0-548 0 0,0 0-508 0 0,0 0-371 0 0,0 0-304 0 0,0 0-198 0 0,0 0-84 0 0,0 0-15 0 0,-10 13 0 0 0,-31 45-18 0 0,38-52-165 0 0,0-1-1 0 0,0 1 1 0 0,0 0-1 0 0,1 0 1 0 0,0 0 0 0 0,1 0-1 0 0,-1 0 1 0 0,1 0-1 0 0,0 0 1 0 0,0 1 0 0 0,1-1-1 0 0,0 0 1 0 0,0 1-1 0 0,1 3-27 0 0,0 8 37 0 0,0 4-64 0 0,1 1 0 0 0,2-1-1 0 0,0 0 1 0 0,1 0 0 0 0,1 0 0 0 0,1 0 0 0 0,9 16 27 0 0,-13-29-48 0 0,31 86-1961 0 0,-29-61-1476 0 0,-7-23-572 0 0,-4-4-4077 0 0,2-3 3456 0 0</inkml:trace>
  <inkml:trace contextRef="#ctx0" brushRef="#br0" timeOffset="736.016">8081 948 5281 0 0,'0'0'2329'0'0,"0"0"-712"0"0,0 0-42 0 0,0 0 176 0 0,0 0-68 0 0,0 0-361 0 0,32-8-388 0 0,104-26-261 0 0,263-56 1150 0 0,-281 75-4175 0 0,-71 11-4421 0 0,-30 4-3090 0 0</inkml:trace>
  <inkml:trace contextRef="#ctx0" brushRef="#br0" timeOffset="1000.496">6619 1894 7874 0 0,'0'0'1196'0'0,"0"0"-588"0"0,32-6 280 0 0,210-37 1666 0 0,357-104 2105 0 0,210-43-2985 0 0,-511 137-2253 0 0,-199 37-2076 0 0,-2 1-3467 0 0,-55 10-3975 0 0</inkml:trace>
  <inkml:trace contextRef="#ctx0" brushRef="#br0" timeOffset="-5913.813">3447 1091 10242 0 0,'0'0'2890'0'0,"0"0"-1367"0"0,0 0-561 0 0,0 0-31 0 0,0 0 46 0 0,0 0 30 0 0,0 0-96 0 0,0 0-220 0 0,0 0-233 0 0,0 0-203 0 0,0 0-123 0 0,0 3-16 0 0,17 105 1534 0 0,31 289-614 0 0,-32-188-1172 0 0,8-94-1397 0 0,2-75-5070 0 0,-15-33-3023 0 0,-8-6 3743 0 0</inkml:trace>
  <inkml:trace contextRef="#ctx0" brushRef="#br0" timeOffset="-5542.71">3208 1220 13427 0 0,'0'0'660'0'0,"0"0"-239"0"0,0 0-11 0 0,0 0 207 0 0,0 0 209 0 0,0 0 111 0 0,0 0-34 0 0,32-12-100 0 0,107-39-96 0 0,-6 29 460 0 0,101 21 68 0 0,-216 2-1206 0 0,-1 2-1 0 0,0 0 1 0 0,0 0 0 0 0,0 2-1 0 0,0 0 1 0 0,0 1 0 0 0,-1 1-1 0 0,0 0 1 0 0,-1 1-1 0 0,1 1 1 0 0,-2 0 0 0 0,5 4-29 0 0,-11-5-1 0 0,0 0 0 0 0,0 0 0 0 0,-1 1 0 0 0,0 0 0 0 0,0 1 0 0 0,-1-1-1 0 0,0 1 1 0 0,-1 0 0 0 0,0 1 0 0 0,0-1 0 0 0,-1 1 0 0 0,-1 0 0 0 0,0 0 0 0 0,0 0 0 0 0,-1 1 0 0 0,0-1 0 0 0,-1 1 0 0 0,-1-1 0 0 0,0 1 0 0 0,0-1 0 0 0,-1 0 0 0 0,-1 1 0 0 0,0-1 0 0 0,0 0 0 0 0,-1 1 0 0 0,0-1-1 0 0,-1-1 1 0 0,-1 3 1 0 0,-14 22-118 0 0,-2-1-1 0 0,-1 0 0 0 0,-2-2 0 0 0,0-1 0 0 0,-3 0 0 0 0,0-2 0 0 0,-2-1 1 0 0,-1-2-1 0 0,-1-1 0 0 0,-1-1 0 0 0,-1-1 0 0 0,-1-2 0 0 0,-1-2 0 0 0,-1-1 0 0 0,-17 5 119 0 0,49-21-226 0 0,-82 32-946 0 0,48-29-5286 0 0,38-6 1376 0 0,0-5-2624 0 0</inkml:trace>
  <inkml:trace contextRef="#ctx0" brushRef="#br0" timeOffset="-5093.868">4480 1551 5849 0 0,'0'0'2321'0'0,"0"0"-413"0"0,0 0-194 0 0,0 0 14 0 0,0 0-63 0 0,0 0-190 0 0,0 0-241 0 0,0 0-257 0 0,0 0-226 0 0,0 0-179 0 0,0 0-115 0 0,0 0-64 0 0,0 0-44 0 0,-26 9-37 0 0,-81 29-59 0 0,104-37-239 0 0,0 0 0 0 0,0 0 0 0 0,0 0-1 0 0,1 0 1 0 0,-1 0 0 0 0,0 1 0 0 0,1 0 0 0 0,-1-1 0 0 0,1 1 0 0 0,-1 0-1 0 0,1 0 1 0 0,0 0 0 0 0,0 1 0 0 0,0-1 0 0 0,0 0 0 0 0,0 1 0 0 0,0-1-1 0 0,1 1 1 0 0,-1 0 0 0 0,1-1 0 0 0,-1 4-14 0 0,-3 5 42 0 0,-2 1-43 0 0,1 0 0 0 0,0 0 0 0 0,0 1 0 0 0,1 0 0 0 0,1 0 0 0 0,0 0 0 0 0,1 0-1 0 0,1 1 1 0 0,0-1 0 0 0,0 1 0 0 0,2-1 0 0 0,-1 1 0 0 0,2 8 1 0 0,0-19-9 0 0,0 0 0 0 0,-1-1 0 0 0,1 1 0 0 0,0-1 0 0 0,0 1 0 0 0,0-1 0 0 0,1 1 0 0 0,-1-1 0 0 0,1 0 0 0 0,-1 1 0 0 0,1-1 0 0 0,0 0 0 0 0,0 0 0 0 0,0 0 0 0 0,0-1 0 0 0,0 1 0 0 0,0 0 1 0 0,0-1-1 0 0,1 1 0 0 0,-1-1 0 0 0,1 0 0 0 0,-1 0 0 0 0,1 0 0 0 0,-1 0 0 0 0,1 0 0 0 0,-1 0 0 0 0,1-1 0 0 0,0 1 0 0 0,0-1 0 0 0,-1 0 0 0 0,1 0 0 0 0,0 0 0 0 0,1 0 9 0 0,88-23 308 0 0,-80 17-226 0 0,-1-1 0 0 0,0 0 0 0 0,0-1 0 0 0,-1 0 0 0 0,0 0 0 0 0,0-1 0 0 0,-1-1 0 0 0,0 1 0 0 0,-1-2 0 0 0,0 1 0 0 0,-1-1 0 0 0,0 0 0 0 0,-1 0 0 0 0,0-1 0 0 0,0 0 0 0 0,-1 0 0 0 0,-1-1 0 0 0,0 1 0 0 0,-1-1 0 0 0,0 0 0 0 0,-1 0 0 0 0,-1 0 0 0 0,0 0 0 0 0,0 0 0 0 0,-1-4-82 0 0,-2 13-85 0 0,1-1 1 0 0,-1 1 0 0 0,0-1 0 0 0,0 1 0 0 0,0-1 0 0 0,0 1 0 0 0,-1 0 0 0 0,0 0 0 0 0,0 0-1 0 0,0 0 1 0 0,0 1 0 0 0,0-1 0 0 0,-1 1 0 0 0,0 0 0 0 0,1 0 0 0 0,-1 0 0 0 0,-1 0-1 0 0,1 1 1 0 0,0 0 0 0 0,0 0 0 0 0,-1 0 0 0 0,1 0 0 0 0,-1 1 0 0 0,-4-2 84 0 0,-71-14-6461 0 0,56 14-7 0 0,9 3-2923 0 0</inkml:trace>
  <inkml:trace contextRef="#ctx0" brushRef="#br0" timeOffset="-1394.994">4776 1724 2817 0 0,'0'0'1073'0'0,"0"0"-371"0"0,0 0-36 0 0,0 0 152 0 0,0 0 73 0 0,0 0-20 0 0,0 0-92 0 0,0 0-49 0 0,0 0 37 0 0,0 0 40 0 0,0 0 4 0 0,12 0 8 0 0,103-7 2511 0 0,-97 2-2991 0 0,-1-1 0 0 0,0 0 0 0 0,0-2 0 0 0,-1 0 1 0 0,0 0-1 0 0,-1-2 0 0 0,1 0 0 0 0,-2-1 0 0 0,0 0 0 0 0,0-1 0 0 0,-1 0 1 0 0,0-2-1 0 0,-1 1 0 0 0,-1-1 0 0 0,0-1 0 0 0,3-6-339 0 0,-13 19 15 0 0,0 0-1 0 0,0 0 0 0 0,0 0 1 0 0,0 0-1 0 0,0 0 1 0 0,-1 0-1 0 0,1 0 1 0 0,0 0-1 0 0,-1 0 0 0 0,0 0 1 0 0,1 0-1 0 0,-1-1 1 0 0,0 1-1 0 0,0 0 0 0 0,0 0 1 0 0,-1 0-1 0 0,1 0 1 0 0,0-1-1 0 0,-1 1 1 0 0,0 0-1 0 0,1 0 0 0 0,-1 0 1 0 0,0 0-1 0 0,0 0 1 0 0,0 0-1 0 0,0 0 0 0 0,0 1 1 0 0,-1-1-1 0 0,1 0 1 0 0,0 0-1 0 0,-1 1 1 0 0,0-1-1 0 0,1 1 0 0 0,-1 0 1 0 0,0-1-1 0 0,0 1 1 0 0,1 0-1 0 0,-1 0 0 0 0,0 0 1 0 0,0 0-1 0 0,0 0 1 0 0,-2 0-15 0 0,-7 0-87 0 0,-1-1 0 0 0,1 2 0 0 0,-1 0 0 0 0,0 0 0 0 0,1 1 0 0 0,-1 0 0 0 0,0 1 0 0 0,1 0 0 0 0,0 1 0 0 0,0 1 0 0 0,0 0 0 0 0,0 0 0 0 0,0 1 0 0 0,1 0 1 0 0,-1 1-1 0 0,1 0 0 0 0,1 0 0 0 0,-1 1 0 0 0,1 1 0 0 0,1 0 0 0 0,-1 0 0 0 0,1 0 0 0 0,1 1 0 0 0,0 0 0 0 0,0 1 0 0 0,0-1 0 0 0,1 1 0 0 0,1 1 0 0 0,0-1 0 0 0,0 1 0 0 0,1 0 0 0 0,0 0 1 0 0,1 0-1 0 0,1 1 0 0 0,-1-1 0 0 0,1 7 87 0 0,2-12 22 0 0,1-1 0 0 0,-1 0 0 0 0,1 0 0 0 0,0 0 0 0 0,1 0 0 0 0,-1 0 0 0 0,1 0 0 0 0,0 0 0 0 0,0 0 0 0 0,1-1 1 0 0,-1 1-1 0 0,1-1 0 0 0,0 0 0 0 0,0 1 0 0 0,1-1 0 0 0,-1-1 0 0 0,1 1 0 0 0,0 0 0 0 0,0-1 0 0 0,0 0 0 0 0,0 0 0 0 0,0 0 1 0 0,1 0-1 0 0,0-1 0 0 0,-1 0 0 0 0,1 0 0 0 0,0 0 0 0 0,0 0 0 0 0,4 0-22 0 0,9 3 79 0 0,0-2-1 0 0,0 1 1 0 0,0-2 0 0 0,0 0-1 0 0,0-2 1 0 0,0 0 0 0 0,0-1-1 0 0,3 0-78 0 0,-1-3-64 0 0,0 0-1 0 0,0-1 0 0 0,0-1 0 0 0,-1-1 1 0 0,0 0-1 0 0,0-2 0 0 0,-1 0 1 0 0,9-6 64 0 0,28-20-3258 0 0,-5-3-4234 0 0,-36 27-1293 0 0</inkml:trace>
  <inkml:trace contextRef="#ctx0" brushRef="#br0" timeOffset="-946.099">5726 1305 6857 0 0,'0'0'2568'0'0,"0"0"-356"0"0,0 0-234 0 0,0 0-238 0 0,0 0-365 0 0,0 0-400 0 0,0 0-272 0 0,0 0-172 0 0,0 0-115 0 0,0 0-96 0 0,0 0-61 0 0,0 0-43 0 0,0 0-38 0 0,-22 16-35 0 0,-67 52-64 0 0,60-36-79 0 0,29-27-36 0 0,1-1 22 0 0,0-1-1 0 0,0 0 1 0 0,1 0 0 0 0,-1 1 0 0 0,1-1 0 0 0,-1 0-1 0 0,1 0 1 0 0,0 0 0 0 0,0 0 0 0 0,0-1 0 0 0,1 1-1 0 0,-1-1 1 0 0,1 1 0 0 0,-1-1 0 0 0,1 0 0 0 0,0 0-1 0 0,0 0 1 0 0,0 0 0 0 0,0 0 0 0 0,0-1 0 0 0,0 1-1 0 0,1-1 1 0 0,-1 0 0 0 0,0 0 0 0 0,1 0 0 0 0,-1-1 0 0 0,1 1-1 0 0,-1-1 1 0 0,1 0 0 0 0,-1 1 0 0 0,3-2 14 0 0,23 9 21 0 0,-24-7 46 0 0,0 0 1 0 0,0 1-1 0 0,0-1 0 0 0,0 1 1 0 0,-1 0-1 0 0,1 1 0 0 0,0-1 1 0 0,-1 1-1 0 0,1 0 0 0 0,-1 0 1 0 0,0 0-1 0 0,0 0 0 0 0,0 1 1 0 0,-1 0-1 0 0,1 0 1 0 0,-1 0-1 0 0,0 0 0 0 0,0 0 1 0 0,0 1-1 0 0,-1-1 0 0 0,0 1 1 0 0,1 0-1 0 0,-1 0 0 0 0,-1 0 1 0 0,1 0-1 0 0,-1 0 0 0 0,0 0 1 0 0,0 0-1 0 0,-1 0 0 0 0,1 0 1 0 0,-1 0-1 0 0,0 1 0 0 0,-1-1 1 0 0,1 0-1 0 0,-1 0 0 0 0,-1 5-67 0 0,-5 2 84 0 0,-1 0 0 0 0,0-1 0 0 0,-1 0-1 0 0,0-1 1 0 0,-1 0 0 0 0,0 0-1 0 0,0-1 1 0 0,-1 0 0 0 0,0-1 0 0 0,-1 0-1 0 0,0 0 1 0 0,0-2 0 0 0,-4 2-84 0 0,6-2-265 0 0,-1-1 0 0 0,1 0 0 0 0,-1 0 0 0 0,0-1 0 0 0,-1-1 0 0 0,1 0 0 0 0,-1-1 0 0 0,1 0 0 0 0,-8 1 265 0 0,-7-4-4958 0 0,1-4-4139 0 0,22 2 1929 0 0</inkml:trace>
  <inkml:trace contextRef="#ctx0" brushRef="#br0" timeOffset="2227.187">9461 1548 0 0 0,'0'0'1468'0'0,"0"0"-157"0"0,0 0 71 0 0,0 0 194 0 0,0 0 97 0 0,0 0-48 0 0,0 0-166 0 0,0 0-200 0 0,0 0-159 0 0,0 0-123 0 0,0 0-83 0 0,0 0-41 0 0,0 0-24 0 0,2-9 2044 0 0,9-34-2238 0 0,126-328 3096 0 0,-59 231-3031 0 0,-78 140-703 0 0,0 1-1 0 0,0-1 0 0 0,1 0 1 0 0,-1 0-1 0 0,0 1 0 0 0,0-1 1 0 0,0 0-1 0 0,0 0 0 0 0,0 1 1 0 0,1-1-1 0 0,-1 0 0 0 0,0 0 1 0 0,0 0-1 0 0,0 1 0 0 0,1-1 1 0 0,-1 0-1 0 0,0 0 1 0 0,0 0-1 0 0,1 0 0 0 0,-1 1 1 0 0,0-1-1 0 0,0 0 0 0 0,1 0 1 0 0,-1 0-1 0 0,0 0 0 0 0,1 0 1 0 0,-1 0-1 0 0,0 0 0 0 0,0 0 1 0 0,1 0-1 0 0,-1 0 0 0 0,0 0 1 0 0,1 0-1 0 0,-1 0 1 0 0,0 0-1 0 0,1 0 0 0 0,-1 0 1 0 0,0 0-1 0 0,0 0 0 0 0,1 0 1 0 0,-1-1-1 0 0,0 1 0 0 0,0 0 1 0 0,1 0-1 0 0,-1 0 0 0 0,0 0 1 0 0,0-1-1 0 0,1 1 0 0 0,-1 0 1 0 0,0 0-1 0 0,0 0 0 0 0,0-1 1 0 0,0 1-1 0 0,1 0 1 0 0,-1 0-1 0 0,0-1 0 0 0,0 1 1 0 0,0 0-1 0 0,0 0 0 0 0,0-1 1 0 0,0 1-1 0 0,0 0 0 0 0,1-1 4 0 0,5 33-64 0 0,-5-23 106 0 0,8 37 25 0 0,-8-35-56 0 0,0-1 0 0 0,1 0 0 0 0,0 0 0 0 0,0 0 0 0 0,1 0 0 0 0,1 0 0 0 0,0 0 0 0 0,0-1 0 0 0,0 0 0 0 0,1 0 0 0 0,1 0 0 0 0,0 0 0 0 0,0-1 0 0 0,0 0 0 0 0,7 6-11 0 0,-7-12 22 0 0,-1 0-1 0 0,1-1 1 0 0,0 0-1 0 0,0 0 0 0 0,0-1 1 0 0,0 1-1 0 0,-1-1 1 0 0,1 0-1 0 0,0-1 1 0 0,0 0-1 0 0,0 0 0 0 0,0 0 1 0 0,-1 0-1 0 0,1-1 1 0 0,0 0-1 0 0,-1 0 1 0 0,1-1-1 0 0,-1 0 1 0 0,0 1-1 0 0,0-2 0 0 0,0 1 1 0 0,0-1-1 0 0,-1 1 1 0 0,0-1-1 0 0,1 0 1 0 0,-1-1-1 0 0,0 1 1 0 0,-1-1-1 0 0,2-2-21 0 0,12-8 41 0 0,255-231 234 0 0,-269 245-277 0 0,0 1 1 0 0,0-1-1 0 0,0 1 1 0 0,-1 0-1 0 0,1 0 1 0 0,0 0-1 0 0,0 0 1 0 0,0 1-1 0 0,0-1 1 0 0,-1 1-1 0 0,1 0 1 0 0,0-1-1 0 0,0 1 1 0 0,-1 0 0 0 0,1 1-1 0 0,-1-1 1 0 0,1 0-1 0 0,-1 1 1 0 0,1 0-1 0 0,-1-1 1 0 0,0 1-1 0 0,0 0 1 0 0,0 0-1 0 0,0 0 1 0 0,0 0-1 0 0,0 1 1 0 0,-1-1-1 0 0,1 0 1 0 0,-1 1-1 0 0,1-1 1 0 0,-1 1-1 0 0,0 0 1 0 0,0-1-1 0 0,0 1 1 0 0,0 0-1 0 0,-1 0 1 0 0,1-1-1 0 0,-1 1 1 0 0,0 3 1 0 0,6 6 3 0 0,65 188-54 0 0,-46-158-3490 0 0,3-43-8644 0 0,-21-6 2754 0 0</inkml:trace>
  <inkml:trace contextRef="#ctx0" brushRef="#br0" timeOffset="3005.19">10934 749 10626 0 0,'0'0'2285'0'0,"0"0"-1018"0"0,0 0-379 0 0,0 0 96 0 0,0 0 67 0 0,0 0-108 0 0,-31 28-194 0 0,-99 91-230 0 0,46-24 69 0 0,65-71-458 0 0,9-12-92 0 0,1-1-1 0 0,0 1 1 0 0,0 1-1 0 0,1 0 1 0 0,0 0-1 0 0,2 0 1 0 0,-1 1 0 0 0,2 0-1 0 0,0 0 1 0 0,0 2-38 0 0,5-14-4 0 0,-1 0-1 0 0,1 0 1 0 0,1 0 0 0 0,-1 0 0 0 0,0 0 0 0 0,0 0 0 0 0,1 0-1 0 0,-1 0 1 0 0,1 0 0 0 0,0 0 0 0 0,-1 0 0 0 0,1 0 0 0 0,0 0-1 0 0,0-1 1 0 0,0 1 0 0 0,0 0 0 0 0,1-1 0 0 0,-1 1 0 0 0,0-1 0 0 0,1 1-1 0 0,-1-1 1 0 0,1 0 0 0 0,-1 0 0 0 0,1 1 0 0 0,0-1 0 0 0,-1 0-1 0 0,1 0 1 0 0,0-1 0 0 0,0 1 0 0 0,0 0 0 0 0,-1 0 0 0 0,1-1-1 0 0,0 0 1 0 0,0 1 0 0 0,0-1 0 0 0,0 0 0 0 0,0 0 0 0 0,0 0 0 0 0,0 0-1 0 0,0 0 1 0 0,0 0 0 0 0,0 0 0 0 0,0-1 0 0 0,0 1 0 0 0,0-1-1 0 0,0 0 1 0 0,0 1 0 0 0,0-1 0 0 0,-1 0 0 0 0,1 0 0 0 0,1-1 4 0 0,103-62 525 0 0,-64 31-457 0 0,-2-1 0 0 0,-1-3 0 0 0,-2-1 0 0 0,-1-1 0 0 0,4-11-68 0 0,6-2-389 0 0,-43 71-599 0 0,-4 14 918 0 0,-1-24 50 0 0,1 0 0 0 0,0-1 0 0 0,0 1-1 0 0,0 0 1 0 0,1 0 0 0 0,1 0 0 0 0,-1 0 0 0 0,1 0-1 0 0,1-1 1 0 0,0 1 0 0 0,0 0 0 0 0,1-1 0 0 0,0 1-1 0 0,0-1 1 0 0,1 0 0 0 0,0 0 0 0 0,0 0 0 0 0,1-1-1 0 0,0 0 1 0 0,0 0 0 0 0,1 0 0 0 0,0 0 0 0 0,0-1-1 0 0,1 0 1 0 0,-1 0 0 0 0,1 0 0 0 0,1-1 20 0 0,1-1 46 0 0,1-1 0 0 0,0 0 1 0 0,0 0-1 0 0,0-1 0 0 0,0 0 0 0 0,0-1 1 0 0,0 0-1 0 0,1 0 0 0 0,-1-1 0 0 0,0-1 1 0 0,1 0-1 0 0,-1 0 0 0 0,0-1 0 0 0,0 0 1 0 0,0-1-1 0 0,0 0 0 0 0,-1 0 1 0 0,1-1-1 0 0,-1-1 0 0 0,0 1 0 0 0,0-1 1 0 0,0-1-1 0 0,0 0 0 0 0,1-2-46 0 0,19-15 351 0 0,-1-2-1 0 0,-1-1 0 0 0,-1-1 1 0 0,-1-1-1 0 0,-2-1 0 0 0,1-3-350 0 0,-1 1 89 0 0,-1 0 0 0 0,-1-2-1 0 0,-2-1 1 0 0,-1 0 0 0 0,-2-1 0 0 0,-1-1-1 0 0,-2-1 1 0 0,-2 0 0 0 0,-1 0-1 0 0,-2-1 1 0 0,-1 0 0 0 0,-2-1-1 0 0,-2 1 1 0 0,-1-26-89 0 0,-18 13-60 0 0,15 50 43 0 0,0 0 0 0 0,1 1-1 0 0,-1-1 1 0 0,0 0 0 0 0,0 0 0 0 0,1 1-1 0 0,-1-1 1 0 0,0 0 0 0 0,0 1-1 0 0,0-1 1 0 0,0 1 0 0 0,0-1 0 0 0,0 1-1 0 0,0-1 1 0 0,0 1 0 0 0,0 0-1 0 0,0 0 1 0 0,0-1 0 0 0,0 1 0 0 0,0 0-1 0 0,0 0 1 0 0,0 0 0 0 0,0 0-1 0 0,0 0 1 0 0,0 0 0 0 0,0 0 0 0 0,0 1-1 0 0,0-1 1 0 0,0 0 0 0 0,0 1-1 0 0,0-1 1 0 0,0 0 0 0 0,0 1 0 0 0,0-1-1 0 0,0 1 1 0 0,0-1 0 0 0,0 1-1 0 0,1 0 1 0 0,-1-1 0 0 0,0 1 0 0 0,0 0-1 0 0,1 0 1 0 0,-1 0 0 0 0,0-1-1 0 0,1 1 1 0 0,-1 0 0 0 0,1 0 0 0 0,-1 0 17 0 0,-14 22-59 0 0,1 0 1 0 0,1 1 0 0 0,1 0 0 0 0,1 1 0 0 0,1 0 0 0 0,2 1 0 0 0,0 0 0 0 0,2 0 0 0 0,0 1 0 0 0,2 0-1 0 0,1 0 1 0 0,2 0 0 0 0,0 0 0 0 0,2 0 0 0 0,0 0 0 0 0,3 7 58 0 0,-3-23-14 0 0,0 1 1 0 0,1-1-1 0 0,0 0 0 0 0,0 0 1 0 0,2 0-1 0 0,-1 0 0 0 0,1 0 1 0 0,1 0-1 0 0,0-1 0 0 0,0 0 1 0 0,1 0-1 0 0,0-1 0 0 0,1 1 1 0 0,0-1-1 0 0,0-1 1 0 0,1 1-1 0 0,1-1 0 0 0,-1 0 1 0 0,1-1-1 0 0,0 0 0 0 0,1-1 1 0 0,-1 0-1 0 0,1 0 0 0 0,1-1 1 0 0,-1 0-1 0 0,1-1 0 0 0,0 0 1 0 0,-1-1-1 0 0,2 0 0 0 0,-1-1 1 0 0,0 0-1 0 0,1 0 0 0 0,-1-2 1 0 0,0 1-1 0 0,1-1 1 0 0,-1-1-1 0 0,1 0 0 0 0,7-2 14 0 0,1-5 67 0 0,-1 0 0 0 0,0-1 0 0 0,0-1 0 0 0,-1-1 0 0 0,-1-1 0 0 0,0 0 0 0 0,0-1 0 0 0,-2-1 0 0 0,1 0 0 0 0,-2-2 0 0 0,0 1 0 0 0,0-2 0 0 0,-2 0 0 0 0,0-1-67 0 0,28-41 57 0 0,-3-2 0 0 0,-3-2 1 0 0,-3-1-1 0 0,-3-2 0 0 0,-2-1 1 0 0,13-57-58 0 0,-29 91-123 0 0,-1 0 1 0 0,-2 0-1 0 0,-2-1 1 0 0,-1 1-1 0 0,-1-1 1 0 0,-2-12 122 0 0,-1 44 7 0 0,0 1 0 0 0,0-1-1 0 0,0 0 1 0 0,0 0 0 0 0,0 1 0 0 0,-1-1 0 0 0,1 0 0 0 0,-1 1-1 0 0,1-1 1 0 0,-1 0 0 0 0,1 1 0 0 0,-1-1 0 0 0,0 1 0 0 0,0-1-1 0 0,0 1 1 0 0,0 0 0 0 0,0-1 0 0 0,0 1 0 0 0,0 0 0 0 0,-1 0-1 0 0,1-1 1 0 0,0 1 0 0 0,-1 0 0 0 0,1 0 0 0 0,-1 0 0 0 0,1 1-1 0 0,-1-1 1 0 0,1 0 0 0 0,-1 1 0 0 0,0-1 0 0 0,1 1 0 0 0,-1-1-1 0 0,0 1 1 0 0,1 0 0 0 0,-1-1 0 0 0,0 1 0 0 0,1 0 0 0 0,-1 0-1 0 0,0 0 1 0 0,0 1 0 0 0,1-1 0 0 0,-1 0 0 0 0,0 1-1 0 0,1-1 1 0 0,-1 1 0 0 0,0-1 0 0 0,1 1 0 0 0,-1 0 0 0 0,1 0-1 0 0,-1 0 1 0 0,1 0 0 0 0,0 0 0 0 0,-1 0 0 0 0,1 0 0 0 0,0 0-1 0 0,0 0 1 0 0,-1 1 0 0 0,0 0-7 0 0,-13 16 23 0 0,0 1-1 0 0,1 1 1 0 0,1 0 0 0 0,1 0-1 0 0,0 1 1 0 0,2 1 0 0 0,1 0-1 0 0,0 0 1 0 0,2 1 0 0 0,0 0-1 0 0,2 0 1 0 0,0 1 0 0 0,2-1-1 0 0,0 8-22 0 0,-12 262 107 0 0,15-276-147 0 0,0 1 0 0 0,1 0 0 0 0,1-1-1 0 0,1 1 1 0 0,1-1 0 0 0,0 0 0 0 0,1 0 0 0 0,1 0-1 0 0,0-1 1 0 0,1 0 0 0 0,1 0 0 0 0,0-1 0 0 0,2 1-1 0 0,0-2 1 0 0,0 0 0 0 0,1 0 0 0 0,1-1 0 0 0,0 0 0 0 0,1-1-1 0 0,0 0 1 0 0,1-1 0 0 0,14 8 40 0 0,-7-18-3745 0 0,-29-33-7883 0 0,3 27 5335 0 0</inkml:trace>
  <inkml:trace contextRef="#ctx0" brushRef="#br0" timeOffset="3255.098">11276 679 5353 0 0,'0'0'2910'0'0,"0"0"-119"0"0,0 0-258 0 0,32-2-390 0 0,103-4-488 0 0,-18-4 330 0 0,0-6 0 0 0,-2-4-1 0 0,8-8-1984 0 0,-57 13 505 0 0,322-80 446 0 0,-276 66-1857 0 0,-69 18-1973 0 0,-1 0-4259 0 0,-30 7-3373 0 0</inkml:trace>
  <inkml:trace contextRef="#ctx0" brushRef="#br0" timeOffset="3955.183">12600 708 1048 0 0,'0'0'2821'0'0,"0"0"-346"0"0,0 0-120 0 0,0 0-45 0 0,0 0-214 0 0,0 0-292 0 0,0 0-308 0 0,35-2-236 0 0,109-10-178 0 0,-72-7 242 0 0,-61 12-1015 0 0,-1 1-164 0 0,0 0-1 0 0,0-1 1 0 0,0 0-1 0 0,-1-1 0 0 0,0 0 1 0 0,0 0-1 0 0,-1-1 1 0 0,0 0-1 0 0,0-1 0 0 0,-1 1 1 0 0,0-1-1 0 0,-1-1 0 0 0,-1 1 1 0 0,1-1-1 0 0,-1 0 1 0 0,-1 0-1 0 0,0-1 0 0 0,-1 1 1 0 0,0-1-1 0 0,-1 0 1 0 0,0 0-1 0 0,0-6-144 0 0,-2 14-51 0 0,-1 1-1 0 0,1-1 1 0 0,0 0 0 0 0,-1 0-1 0 0,0 1 1 0 0,0-1-1 0 0,0 1 1 0 0,0-1 0 0 0,0 1-1 0 0,-1-1 1 0 0,0 1-1 0 0,1 0 1 0 0,-1-1 0 0 0,-1 1-1 0 0,1 0 1 0 0,0 0 0 0 0,-1 1-1 0 0,1-1 1 0 0,-1 0-1 0 0,0 1 1 0 0,0 0 0 0 0,0-1-1 0 0,0 1 1 0 0,0 1-1 0 0,-1-1 1 0 0,1 0 0 0 0,0 1-1 0 0,-1-1 1 0 0,0 1 0 0 0,1 0-1 0 0,-1 0 1 0 0,1 1-1 0 0,-1-1 1 0 0,-4 1 51 0 0,-2-2-213 0 0,-1 1-1 0 0,1 1 1 0 0,-1 0-1 0 0,1 0 1 0 0,-1 1-1 0 0,1 1 1 0 0,-1 0-1 0 0,1 0 1 0 0,0 1-1 0 0,0 0 1 0 0,0 0-1 0 0,0 1 1 0 0,1 1-1 0 0,-1 0 1 0 0,1 0 0 0 0,0 1-1 0 0,0 0 1 0 0,1 0-1 0 0,0 1 1 0 0,0 0-1 0 0,1 1 1 0 0,0 0-1 0 0,-5 6 214 0 0,0 0-368 0 0,1 1 0 0 0,1 0 1 0 0,0 1-1 0 0,1 0 0 0 0,1 1 0 0 0,0 0 0 0 0,1 0 0 0 0,1 0 0 0 0,1 1 0 0 0,0 0 0 0 0,2 0 0 0 0,0 0 0 0 0,0 6 368 0 0,2-18-1 0 0,0 0-1 0 0,0 0 1 0 0,1 0-1 0 0,-1-1 1 0 0,1 1-1 0 0,1 0 1 0 0,-1 0-1 0 0,1 0 0 0 0,0 0 1 0 0,0 0-1 0 0,1-1 1 0 0,0 1-1 0 0,0 0 1 0 0,0-1-1 0 0,1 1 1 0 0,-1-1-1 0 0,1 0 1 0 0,1 0-1 0 0,-1 0 1 0 0,1-1-1 0 0,-1 1 1 0 0,1-1-1 0 0,1 1 1 0 0,-1-1-1 0 0,1-1 0 0 0,-1 1 1 0 0,4 1 1 0 0,3 0 260 0 0,1 0-1 0 0,-1-1 1 0 0,1 0 0 0 0,1-1 0 0 0,-1 0-1 0 0,0-1 1 0 0,1 0 0 0 0,-1-1 0 0 0,1 0-1 0 0,0-1 1 0 0,-1-1 0 0 0,1 0 0 0 0,-1 0 0 0 0,1-1-1 0 0,-1-1 1 0 0,0 0 0 0 0,4-2-260 0 0,20-8 842 0 0,0-2 0 0 0,-1-1 1 0 0,0-1-1 0 0,-2-2 0 0 0,1-2-842 0 0,7-3 273 0 0,0-1 1 0 0,-2-2-1 0 0,-2-2 0 0 0,0-1 0 0 0,-2-2 1 0 0,-1-2-1 0 0,-2-1 0 0 0,-1-1 1 0 0,-2-1-1 0 0,-2-2 0 0 0,-1-1 0 0 0,11-26-273 0 0,-27 46 8 0 0,-3 7-14 0 0,0-1 0 0 0,-1 0-1 0 0,0 0 1 0 0,-2 0 0 0 0,1-1-1 0 0,-2 0 1 0 0,0 1-1 0 0,-1-1 1 0 0,1-13 6 0 0,-4 26-16 0 0,-1-1 0 0 0,0 1 0 0 0,1-1 0 0 0,-1 1 0 0 0,0 0 1 0 0,0 0-1 0 0,0 0 0 0 0,-1 0 0 0 0,1 1 0 0 0,0-1 0 0 0,-1 0 0 0 0,1 1 0 0 0,-1 0 0 0 0,1 0 0 0 0,-1-1 0 0 0,0 1 0 0 0,1 1 0 0 0,-1-1 0 0 0,0 0 1 0 0,0 1-1 0 0,0-1 0 0 0,0 1 0 0 0,0 0 0 0 0,1 0 0 0 0,-1 0 0 0 0,0 0 0 0 0,0 1 0 0 0,0-1 0 0 0,0 1 0 0 0,1 0 0 0 0,-1 0 0 0 0,0 0 0 0 0,1 0 1 0 0,-1 0-1 0 0,0 0 0 0 0,-1 2 16 0 0,-17 8-77 0 0,1 1 0 0 0,0 1 0 0 0,1 1 0 0 0,0 1 0 0 0,1 0 0 0 0,1 1 0 0 0,-14 17 77 0 0,25-28-19 0 0,1 0 0 0 0,-1 1 0 0 0,1 0 0 0 0,0 0 0 0 0,0 0 0 0 0,1 1 0 0 0,0 0 0 0 0,0 0 0 0 0,0 0 0 0 0,1 0 0 0 0,0 0 0 0 0,1 1 0 0 0,0-1 0 0 0,0 1 0 0 0,0 0 0 0 0,1-1 0 0 0,0 1 0 0 0,0 0 0 0 0,1 0 0 0 0,0 0 0 0 0,1 0 0 0 0,0 3 19 0 0,3-5-13 0 0,0 0-1 0 0,0-1 1 0 0,0 1-1 0 0,1-1 1 0 0,0 0-1 0 0,0 0 1 0 0,0 0-1 0 0,1-1 1 0 0,-1 0-1 0 0,1 0 0 0 0,0 0 1 0 0,0-1-1 0 0,1 0 1 0 0,-1 0-1 0 0,1-1 1 0 0,-1 1-1 0 0,1-1 1 0 0,0-1-1 0 0,3 1 14 0 0,62 17 23 0 0,-57-17 17 0 0,-1 1 1 0 0,0 0-1 0 0,0 1 1 0 0,0 0-1 0 0,0 1 1 0 0,-1 1-1 0 0,0 0 1 0 0,0 1-1 0 0,0 0 1 0 0,-1 1-1 0 0,0 0 1 0 0,-1 1-1 0 0,0 0 1 0 0,5 6-41 0 0,-11-6 91 0 0,-1 0 1 0 0,0 0 0 0 0,-1 0 0 0 0,0 0-1 0 0,0 1 1 0 0,-1-1 0 0 0,0 1 0 0 0,0 0-1 0 0,-1 0 1 0 0,-1-1 0 0 0,0 1 0 0 0,0 0-1 0 0,-1 0 1 0 0,0 0 0 0 0,0 0 0 0 0,-1-1-1 0 0,-1 1 1 0 0,0-1 0 0 0,0 1 0 0 0,-2 2-92 0 0,1 5 17 0 0,4 41-531 0 0,33-42-4603 0 0,-20-16-1631 0 0,-4 0-4965 0 0</inkml:trace>
  <inkml:trace contextRef="#ctx0" brushRef="#br0" timeOffset="5239.04">2547 2862 6201 0 0,'0'0'3446'0'0,"0"0"-1755"0"0,0 0-613 0 0,0 0-7 0 0,0 0 94 0 0,0 0 38 0 0,0 0-112 0 0,0 0-219 0 0,0 0-207 0 0,0 0-176 0 0,0 0-61 0 0,-4 10 10 0 0,-17 69 451 0 0,18-39-413 0 0,3 153 485 0 0,1-183-949 0 0,1 1-1 0 0,0-1 0 0 0,0 0 1 0 0,1 1-1 0 0,1-1 1 0 0,0-1-1 0 0,0 1 1 0 0,0 0-1 0 0,2-1 1 0 0,-1 0-1 0 0,1 0 1 0 0,0-1-1 0 0,1 1 1 0 0,0-1-1 0 0,0-1 0 0 0,7 6-11 0 0,-11-10 20 0 0,1-1-1 0 0,0 0 0 0 0,0 1 0 0 0,0-1 0 0 0,0 0 0 0 0,0-1 0 0 0,1 1 0 0 0,-1-1 1 0 0,1 0-1 0 0,-1 0 0 0 0,1 0 0 0 0,-1-1 0 0 0,1 1 0 0 0,-1-1 0 0 0,1 0 0 0 0,-1-1 0 0 0,1 1 1 0 0,-1-1-1 0 0,1 0 0 0 0,-1 0 0 0 0,1 0 0 0 0,-1 0 0 0 0,0-1 0 0 0,0 0 0 0 0,1 0 1 0 0,-1 0-1 0 0,0 0 0 0 0,-1-1 0 0 0,3-1-19 0 0,100-94 469 0 0,-103 94-470 0 0,180-238 329 0 0,-183 241-334 0 0,1 0 0 0 0,-1 0 0 0 0,1 1 0 0 0,0-1 1 0 0,-1 0-1 0 0,1 0 0 0 0,0 1 0 0 0,0-1 0 0 0,-1 0 0 0 0,1 1 0 0 0,0-1 0 0 0,0 0 0 0 0,0 1 0 0 0,0 0 0 0 0,0-1 0 0 0,-1 1 0 0 0,1-1 0 0 0,0 1 0 0 0,0 0 0 0 0,0 0 0 0 0,0-1 0 0 0,0 1 0 0 0,0 0 0 0 0,0 0 0 0 0,0 0 0 0 0,0 0 0 0 0,0 0 0 0 0,0 1 0 0 0,0-1 0 0 0,0 0 0 0 0,0 0 0 0 0,0 1 0 0 0,0-1 0 0 0,0 0 0 0 0,0 1 0 0 0,0-1 0 0 0,0 1 0 0 0,0-1 0 0 0,0 1 0 0 0,-1 0 0 0 0,1-1 0 0 0,0 1 0 0 0,0 0 1 0 0,0 0 5 0 0,31 45-92 0 0,-21-29 100 0 0,-4-7-5 0 0,0 0 0 0 0,0-1 0 0 0,1 0 1 0 0,0 0-1 0 0,0-1 0 0 0,1 0 1 0 0,1 0-1 0 0,-1-1 0 0 0,1 0 0 0 0,0-1 1 0 0,1 0-1 0 0,-1-1 0 0 0,1 0 0 0 0,0 0 1 0 0,1-1-1 0 0,-1-1 0 0 0,1 0 0 0 0,-1-1 1 0 0,1 0-1 0 0,2 0-3 0 0,0-1 89 0 0,0-1 0 0 0,-1 0-1 0 0,1-1 1 0 0,0-1 0 0 0,-1 0 0 0 0,0-1 0 0 0,1 0-1 0 0,-1-1 1 0 0,0-1 0 0 0,-1 0 0 0 0,1 0 0 0 0,-1-1-1 0 0,0-1 1 0 0,-1 0 0 0 0,1-1 0 0 0,-1 0 0 0 0,-1-1 0 0 0,0 0-1 0 0,0 0 1 0 0,-1-1 0 0 0,0-1 0 0 0,7-9-89 0 0,-8 8 14 0 0,0-1 1 0 0,-1 0-1 0 0,0 0 1 0 0,-1 0-1 0 0,0-1 0 0 0,-1 0 1 0 0,-1 0-1 0 0,0 0 1 0 0,-1-1-1 0 0,0 1 1 0 0,-1-3-15 0 0,-3-21-4265 0 0,-8 1-4209 0 0,4 25-3565 0 0</inkml:trace>
  <inkml:trace contextRef="#ctx0" brushRef="#br0" timeOffset="6337.468">3786 2269 15347 0 0,'0'0'1454'0'0,"0"0"-857"0"0,0 0-89 0 0,0 0 277 0 0,-4 32 211 0 0,-10 104 19 0 0,3 200 1461 0 0,12-222-2341 0 0,-2-74-137 0 0,0-26-13 0 0,0 0 0 0 0,0 0-1 0 0,1-1 1 0 0,1 1 0 0 0,0 0-1 0 0,1 0 1 0 0,1 0-1 0 0,0-1 1 0 0,1 1 0 0 0,0-1-1 0 0,1 0 1 0 0,1 0 0 0 0,5 9 15 0 0,-10-20-9 0 0,1 0 1 0 0,-1 0 0 0 0,1-1 0 0 0,0 1 0 0 0,0 0 0 0 0,0-1-1 0 0,0 0 1 0 0,0 1 0 0 0,0-1 0 0 0,0 0 0 0 0,1 0-1 0 0,-1 0 1 0 0,0 0 0 0 0,0 0 0 0 0,1-1 0 0 0,-1 1 0 0 0,1-1-1 0 0,-1 1 1 0 0,1-1 0 0 0,-1 0 0 0 0,1 0 0 0 0,-1 0-1 0 0,0-1 1 0 0,1 1 0 0 0,-1 0 0 0 0,1-1 0 0 0,-1 1 0 0 0,0-1-1 0 0,1 0 1 0 0,-1 0 0 0 0,0 0 0 0 0,2-1 8 0 0,63-49-5 0 0,111-173 112 0 0,-178 224-109 0 0,1-1 0 0 0,-1 0 0 0 0,0 0 1 0 0,1 0-1 0 0,-1 1 0 0 0,1-1 1 0 0,-1 0-1 0 0,1 1 0 0 0,-1-1 1 0 0,1 0-1 0 0,-1 1 0 0 0,1-1 0 0 0,0 1 1 0 0,-1-1-1 0 0,1 1 0 0 0,0-1 1 0 0,-1 1-1 0 0,1-1 0 0 0,0 1 0 0 0,0 0 1 0 0,0 0-1 0 0,-1-1 0 0 0,1 1 1 0 0,0 0-1 0 0,0 0 0 0 0,0 0 1 0 0,-1 0-1 0 0,1 0 0 0 0,0 0 0 0 0,0 0 1 0 0,0 0-1 0 0,0 0 0 0 0,0 0 1 0 0,-1 0-1 0 0,1 0 0 0 0,0 1 0 0 0,0-1 1 0 0,0 0-1 0 0,-1 1 0 0 0,1-1 1 0 0,0 0-1 0 0,-1 1 0 0 0,1-1 1 0 0,0 1-1 0 0,-1-1 0 0 0,1 1 0 0 0,0 0 1 0 0,-1-1-1 0 0,1 1 0 0 0,-1-1 1 0 0,1 1-1 0 0,-1 0 0 0 0,1 0 0 0 0,-1-1 1 0 0,0 1-1 0 0,1 0 0 0 0,-1 0 1 0 0,0 0-1 0 0,0-1 0 0 0,1 1 1 0 0,-1 0 1 0 0,7 19 27 0 0,-5-12-28 0 0,-1 0 1 0 0,1 0-1 0 0,1 0 0 0 0,-1 0 1 0 0,1-1-1 0 0,1 1 1 0 0,-1-1-1 0 0,1 0 0 0 0,1 0 1 0 0,-1 0-1 0 0,1-1 1 0 0,1 1-1 0 0,-1-1 0 0 0,1-1 1 0 0,0 1-1 0 0,0-1 0 0 0,0 0 1 0 0,1 0-1 0 0,0 0 1 0 0,0-1-1 0 0,0-1 0 0 0,0 1 1 0 0,1-1-1 0 0,0 0 1 0 0,2 0 0 0 0,0-2 26 0 0,0 0-1 0 0,0-1 1 0 0,-1 0 0 0 0,1-1 0 0 0,0 0 0 0 0,-1-1 0 0 0,1 0 0 0 0,-1-1 0 0 0,1 0 0 0 0,-1 0 0 0 0,0-1 0 0 0,0 0 0 0 0,0 0 0 0 0,-1-1 0 0 0,0 0 0 0 0,1-1 0 0 0,-2 0 0 0 0,1 0 0 0 0,-1 0 0 0 0,0-1 0 0 0,2-3-26 0 0,4-5 67 0 0,0 0 0 0 0,-1 0 0 0 0,-1-2 0 0 0,0 1 0 0 0,-2-1 0 0 0,1-1 1 0 0,-2 0-1 0 0,-1 0 0 0 0,0-1 0 0 0,0-5-67 0 0,-4 18-2 0 0,-2-1 0 0 0,1 0 0 0 0,-1 0 0 0 0,0 0 0 0 0,0 0 0 0 0,-1-1 0 0 0,0 1 0 0 0,0 0 0 0 0,0 0 0 0 0,-1 0 0 0 0,-1 0 0 0 0,1 0 0 0 0,-1 0 0 0 0,-2-5 2 0 0,0 10-75 0 0,0-1-1 0 0,0 1 1 0 0,0 1 0 0 0,0-1-1 0 0,0 1 1 0 0,0-1 0 0 0,-1 1-1 0 0,1 1 1 0 0,0-1 0 0 0,-1 0-1 0 0,1 1 1 0 0,-1 0 0 0 0,1 0 0 0 0,-1 0-1 0 0,1 1 1 0 0,0 0 0 0 0,-1-1-1 0 0,1 2 1 0 0,0-1 0 0 0,-1 0-1 0 0,1 1 1 0 0,0 0 0 0 0,0 0 0 0 0,0 0-1 0 0,0 0 1 0 0,1 1 0 0 0,-1-1-1 0 0,-3 4 76 0 0,-5 4-248 0 0,0 1-1 0 0,1 0 0 0 0,0 1 0 0 0,1 1 0 0 0,0-1 0 0 0,1 2 1 0 0,0-1-1 0 0,1 1 0 0 0,1 0 0 0 0,0 1 0 0 0,1 0 1 0 0,0 0-1 0 0,2 0 0 0 0,-1 1 0 0 0,2-1 0 0 0,0 1 1 0 0,1 0-1 0 0,1 0 0 0 0,0 0 0 0 0,1 0 0 0 0,1 4 249 0 0,-1-16-4 0 0,1 1-1 0 0,0-1 0 0 0,0 0 0 0 0,0 0 1 0 0,1 1-1 0 0,-1-1 0 0 0,1 0 1 0 0,0 0-1 0 0,0 0 0 0 0,1 0 1 0 0,-1-1-1 0 0,1 1 0 0 0,0-1 1 0 0,0 1-1 0 0,0-1 0 0 0,0 0 1 0 0,0 0-1 0 0,1 0 0 0 0,-1-1 0 0 0,1 1 1 0 0,0-1-1 0 0,0 0 0 0 0,0 0 1 0 0,0 0-1 0 0,0-1 0 0 0,0 1 1 0 0,1-1-1 0 0,-1 0 0 0 0,2 0 5 0 0,132 12 987 0 0,-132-13-932 0 0,30-3 315 0 0,-1-2 0 0 0,0-2 1 0 0,0-1-1 0 0,-1-1 0 0 0,0-2 1 0 0,0-2-1 0 0,-1-1 0 0 0,-1-1 0 0 0,-1-2 1 0 0,0-1-1 0 0,-1-2 0 0 0,21-17-370 0 0,-35 27 58 0 0,0-1-1 0 0,0-1 1 0 0,-1 0-1 0 0,-1 0 0 0 0,0-2 1 0 0,-1 0-1 0 0,0 0 1 0 0,-1-1-1 0 0,-1-1 1 0 0,-1 0-1 0 0,0 0 0 0 0,-1-1 1 0 0,0-1-1 0 0,-2 1 1 0 0,0-1-1 0 0,-1 0 0 0 0,0-1 1 0 0,-2 0-1 0 0,1-6-57 0 0,-4 21-50 0 0,0 0 0 0 0,0 0 0 0 0,0 0 0 0 0,-1-1 0 0 0,1 1 0 0 0,-1 0 0 0 0,0 0 0 0 0,0-1 0 0 0,0 1-1 0 0,-1 0 1 0 0,0 0 0 0 0,0-1 0 0 0,0 1 0 0 0,0 0 0 0 0,0 0 0 0 0,-1 0 0 0 0,0 0 0 0 0,0 0 0 0 0,0 1 0 0 0,0-1 0 0 0,-1 1 0 0 0,1-1-1 0 0,-1 1 1 0 0,0 0 0 0 0,0 0 0 0 0,0 0 0 0 0,0 0 0 0 0,-1 0 0 0 0,1 1 0 0 0,-1-1 0 0 0,0 1 0 0 0,1 0 0 0 0,-1 0 0 0 0,0 1-1 0 0,0-1 1 0 0,0 1 0 0 0,0 0 0 0 0,-3-1 50 0 0,-6 5-154 0 0,1 1-1 0 0,-1-1 1 0 0,1 2 0 0 0,0 0-1 0 0,0 0 1 0 0,1 1 0 0 0,-1 1-1 0 0,2-1 1 0 0,-1 2-1 0 0,1 0 1 0 0,0 0 0 0 0,0 1-1 0 0,1 0 1 0 0,0 0-1 0 0,1 1 1 0 0,0 1 0 0 0,0-1-1 0 0,1 1 1 0 0,1 0 0 0 0,0 1-1 0 0,-1 2 155 0 0,5-12-32 0 0,0 0 0 0 0,0 1 0 0 0,1 0 0 0 0,-1-1 0 0 0,1 1 0 0 0,-1 0 0 0 0,1 0 0 0 0,0 0 0 0 0,0 0 0 0 0,0 0 0 0 0,1 0 0 0 0,-1 0 0 0 0,1 0 0 0 0,-1 0 0 0 0,1 0 0 0 0,0 0 0 0 0,0 0 0 0 0,0 1 0 0 0,1-1 0 0 0,-1 0 0 0 0,1 0 0 0 0,0 0 0 0 0,0 0 0 0 0,0 0 0 0 0,0 0 0 0 0,0 0 0 0 0,1-1 0 0 0,-1 1 0 0 0,1 0 0 0 0,0-1 0 0 0,0 1 0 0 0,0-1 0 0 0,1 2 32 0 0,12-1 43 0 0,0-1 0 0 0,1 0 0 0 0,-1-2-1 0 0,0 0 1 0 0,0 0 0 0 0,1-1 0 0 0,-1-1 0 0 0,0-1 0 0 0,0 0 0 0 0,-1-1-1 0 0,1 0 1 0 0,-1-1 0 0 0,13-7-43 0 0,14-1 190 0 0,-13 3-14 0 0,-20 6-89 0 0,1 1-1 0 0,-1 0 0 0 0,1 1 0 0 0,0 0 0 0 0,0 0 0 0 0,0 0 0 0 0,0 1 1 0 0,0 1-1 0 0,0 0 0 0 0,0 0 0 0 0,1 1-86 0 0,-8 1 32 0 0,1 0 0 0 0,-1 0 0 0 0,0 1 0 0 0,1-1 0 0 0,-1 1-1 0 0,-1 0 1 0 0,1 0 0 0 0,0-1 0 0 0,-1 1 0 0 0,1 0 0 0 0,-1 1 0 0 0,0-1 0 0 0,0 0 0 0 0,0 0-1 0 0,0 0 1 0 0,-1 1 0 0 0,1-1 0 0 0,-1 0 0 0 0,0 1 0 0 0,0-1 0 0 0,0 0 0 0 0,0 0 0 0 0,-1 1 0 0 0,0-1-1 0 0,1 0 1 0 0,-2 3-32 0 0,2 9 26 0 0,-1 2 12 0 0,0-13-61 0 0,0-1 0 0 0,0 1 0 0 0,1 0 0 0 0,-1-1 0 0 0,1 1 0 0 0,0-1 0 0 0,0 1 0 0 0,0 0 0 0 0,0-1 0 0 0,1 1-1 0 0,-1-1 1 0 0,1 1 0 0 0,0-1 0 0 0,0 1 0 0 0,0-1 0 0 0,1 1 0 0 0,-1-1 0 0 0,1 0 0 0 0,0 0 0 0 0,0 0 0 0 0,0 0 0 0 0,0 0 0 0 0,0 0 0 0 0,1 0-1 0 0,-1-1 1 0 0,1 1 0 0 0,0-1 0 0 0,0 0 0 0 0,0 0 0 0 0,0 0 0 0 0,0 0 0 0 0,0 0 0 0 0,0-1 0 0 0,1 1 0 0 0,-1-1 0 0 0,1 0 23 0 0,13-1 159 0 0,-1-1 1 0 0,0-1-1 0 0,0-1 1 0 0,0 0-1 0 0,-1-1 1 0 0,1 0 0 0 0,-1-1-1 0 0,0-1 1 0 0,0-1-1 0 0,0 0 1 0 0,-1-1-1 0 0,0 0 1 0 0,-1-1-1 0 0,0-1 1 0 0,0 0-1 0 0,-1-1 1 0 0,0 0-1 0 0,-1-1 1 0 0,2-3-160 0 0,17-12 419 0 0,-2-2 1 0 0,0-1-1 0 0,-2-1 0 0 0,-1-1 1 0 0,-2-1-1 0 0,-1-1 0 0 0,13-28-419 0 0,-23 0 268 0 0,-14 60-276 0 0,0 0 0 0 0,0 1 0 0 0,0 0 0 0 0,0 0 0 0 0,0-1-1 0 0,0 1 1 0 0,-1 1 0 0 0,1-1 0 0 0,0 0 0 0 0,-1 0 0 0 0,1 1 0 0 0,-1-1-1 0 0,1 1 1 0 0,-1 0 0 0 0,1 0 0 0 0,-1 0 0 0 0,1 0 0 0 0,-1 0 0 0 0,1 1-1 0 0,-1-1 1 0 0,1 1 0 0 0,0 0 0 0 0,-1-1 0 0 0,1 1 0 0 0,0 0-1 0 0,-1 0 1 0 0,0 1 8 0 0,-101 69-492 0 0,83-55 153 0 0,1 1 0 0 0,0 1-1 0 0,1 0 1 0 0,1 2 0 0 0,1 0 0 0 0,1 1-1 0 0,1 0 1 0 0,1 1 0 0 0,0 1 0 0 0,2 0-1 0 0,1 1 1 0 0,1 1 0 0 0,-5 16 339 0 0,13-35-40 0 0,0 0 0 0 0,0 0 0 0 0,0 0 0 0 0,1 0 0 0 0,0 0 0 0 0,1 0 0 0 0,-1 1 0 0 0,1-1 0 0 0,0 0 0 0 0,1 1 0 0 0,-1-1 0 0 0,1 0 0 0 0,0 0 0 0 0,1 0 0 0 0,0 0 1 0 0,0 0-1 0 0,0 0 0 0 0,0 0 0 0 0,1 0 0 0 0,0-1 0 0 0,1 0 0 0 0,-1 1 0 0 0,1-1 0 0 0,0 0 0 0 0,0-1 0 0 0,0 1 0 0 0,1-1 0 0 0,-1 0 0 0 0,1 0 0 0 0,6 4 40 0 0,7 1 63 0 0,0-1 0 0 0,1 0 0 0 0,1-2 0 0 0,-1 0 0 0 0,1-1-1 0 0,0-1 1 0 0,0 0 0 0 0,1-2 0 0 0,-1-1 0 0 0,0 0 0 0 0,1-1 0 0 0,8-2-63 0 0,2 1-141 0 0,0-2 1 0 0,0 0-1 0 0,0-2 1 0 0,-1-2-1 0 0,0 0 1 0 0,8-5 140 0 0,49-22-9377 0 0,-63 25 42 0 0</inkml:trace>
  <inkml:trace contextRef="#ctx0" brushRef="#br0" timeOffset="7557.587">7401 2354 944 0 0,'0'0'1546'0'0,"0"0"124"0"0,0 0 266 0 0,0 0 179 0 0,0 0 2 0 0,0 0-196 0 0,0 0-311 0 0,0 0-287 0 0,0 0-231 0 0,0 0-189 0 0,-34 10-125 0 0,-106 33-108 0 0,134-41-606 0 0,0 0-1 0 0,0 0 1 0 0,1 0-1 0 0,-1 1 1 0 0,0-1-1 0 0,1 2 1 0 0,-1-1-1 0 0,1 0 1 0 0,0 1-1 0 0,0 0 1 0 0,1 0-1 0 0,-1 1 1 0 0,-2 3-64 0 0,-5 5 172 0 0,1-2-110 0 0,0 0 1 0 0,0 0-1 0 0,1 1 0 0 0,1 0 1 0 0,0 1-1 0 0,1 0 0 0 0,0 1 0 0 0,1 0 1 0 0,0 0-1 0 0,1 0 0 0 0,1 1 1 0 0,0-1-1 0 0,1 1 0 0 0,1 1 1 0 0,0-1-1 0 0,2 0 0 0 0,-1 1 1 0 0,2-1-1 0 0,0 4-62 0 0,1-13-14 0 0,0 1 1 0 0,0-1-1 0 0,1 0 0 0 0,0-1 1 0 0,0 1-1 0 0,0 0 0 0 0,1 0 1 0 0,0-1-1 0 0,0 0 0 0 0,0 1 1 0 0,1-1-1 0 0,-1 0 0 0 0,1-1 1 0 0,1 1-1 0 0,-1-1 0 0 0,1 0 1 0 0,-1 0-1 0 0,1 0 0 0 0,0 0 0 0 0,1-1 1 0 0,-1 0-1 0 0,0 0 0 0 0,1-1 1 0 0,0 1-1 0 0,0-1 0 0 0,0 0 14 0 0,12 3-69 0 0,0 0-1 0 0,0-2 0 0 0,0 0 0 0 0,1 0 1 0 0,-1-2-1 0 0,1-1 0 0 0,-1 0 1 0 0,6-1 69 0 0,80-22-525 0 0,41-53-6607 0 0,65-100-5105 0 0,-195 162 12237 0 0,-1 0 0 0 0,0-1 0 0 0,0-1 0 0 0,-2 0 0 0 0,0-1 0 0 0,0 0 0 0 0,-2 0 0 0 0,0-1 0 0 0,-1-1 0 0 0,-1 0 0 0 0,-1 0 0 0 0,-1 0 0 0 0,1-7 0 0 0,-8-3 1284 0 0,0 28-1046 0 0,1-1-1 0 0,-1 1 1 0 0,1 0-1 0 0,-1 0 0 0 0,0-1 1 0 0,0 1-1 0 0,1 0 1 0 0,-1 0-1 0 0,0 0 1 0 0,0 0-1 0 0,0 0 0 0 0,0 0 1 0 0,0 1-1 0 0,0-1 1 0 0,0 0-1 0 0,-1 0 0 0 0,1 1 1 0 0,0-1-1 0 0,0 1 1 0 0,-1-1-1 0 0,1 1 0 0 0,0-1 1 0 0,-1 1-1 0 0,1 0 1 0 0,0-1-1 0 0,-1 1 1 0 0,1 0-1 0 0,0 0 0 0 0,-1 0 1 0 0,1 0-1 0 0,0 1 1 0 0,-1-1-1 0 0,1 0 0 0 0,0 0 1 0 0,-1 1-1 0 0,1-1 1 0 0,0 1-1 0 0,-1-1 0 0 0,1 1 1 0 0,0 0-1 0 0,0-1 1 0 0,0 1-1 0 0,-1 1-237 0 0,-83 64 4675 0 0,-4 76-2143 0 0,80-125-2424 0 0,1 0-1 0 0,0 0 1 0 0,2 1-1 0 0,0 1 1 0 0,1-1-1 0 0,1 1 1 0 0,0-1-1 0 0,2 1 1 0 0,0 0-1 0 0,1 0 1 0 0,1 8-108 0 0,1-23 34 0 0,-1-1 0 0 0,1 1 0 0 0,0 0 0 0 0,0 0-1 0 0,0-1 1 0 0,0 1 0 0 0,1-1 0 0 0,-1 1 0 0 0,1-1 0 0 0,0 1 0 0 0,0-1 0 0 0,0 0 0 0 0,1 0 0 0 0,-1 0-1 0 0,1 0 1 0 0,-1-1 0 0 0,1 1 0 0 0,0 0 0 0 0,0-1 0 0 0,0 0 0 0 0,1 0 0 0 0,-1 0 0 0 0,0 0 0 0 0,1-1 0 0 0,-1 1-1 0 0,1-1 1 0 0,0 0 0 0 0,-1 0 0 0 0,1 0 0 0 0,0 0 0 0 0,0-1 0 0 0,-1 1 0 0 0,2-1-34 0 0,3 0 169 0 0,1 1 1 0 0,0-1-1 0 0,-1-1 1 0 0,1 0-1 0 0,0 0 1 0 0,-1-1-1 0 0,1 0 1 0 0,-1 0-1 0 0,0-1 0 0 0,1 0 1 0 0,-1-1-1 0 0,-1 1 1 0 0,1-1-1 0 0,1-2-169 0 0,3-3 108 0 0,0 0 0 0 0,-1-1-1 0 0,0-1 1 0 0,0 0-1 0 0,-1 0 1 0 0,0-1 0 0 0,-1 0-1 0 0,-1-1 1 0 0,0 0-1 0 0,-1 0 1 0 0,0-1 0 0 0,-1 0-1 0 0,0 0 1 0 0,-1 0-1 0 0,-1-1 1 0 0,0 0-1 0 0,-1 0 1 0 0,-1 0 0 0 0,0 0-1 0 0,-1 0 1 0 0,-1 0-1 0 0,-1-15-106 0 0,0 22-130 0 0,-1 0 1 0 0,0 0-1 0 0,0 0 1 0 0,-1 0-1 0 0,0 1 1 0 0,-1-1-1 0 0,1 0 1 0 0,-1 1-1 0 0,-1 0 1 0 0,1 0-1 0 0,-1 1 1 0 0,-1-1-1 0 0,1 1 1 0 0,-3-2 128 0 0,5 5-358 0 0,-1-1-1 0 0,0 1 1 0 0,0 0 0 0 0,0 0-1 0 0,-1 0 1 0 0,1 0 0 0 0,-1 1-1 0 0,0 0 1 0 0,1 0 0 0 0,-1 0 0 0 0,0 0-1 0 0,0 1 1 0 0,0 0 0 0 0,-4-1 358 0 0,-33 2-9757 0 0,31 0 587 0 0</inkml:trace>
  <inkml:trace contextRef="#ctx0" brushRef="#br0" timeOffset="7839.92">8215 2450 9218 0 0,'0'0'1442'0'0,"0"0"-274"0"0,0 0 115 0 0,0 0 126 0 0,0 0-112 0 0,0 0-205 0 0,0 0-225 0 0,0 0-207 0 0,0 0-152 0 0,0 0-117 0 0,0 0-88 0 0,7 32-81 0 0,25 100-44 0 0,-4-83 142 0 0,-21-46-214 0 0,-3 0 19 0 0,1-1-1 0 0,0 0 0 0 0,0 0 1 0 0,0 0-1 0 0,0-1 0 0 0,0 1 1 0 0,0-1-1 0 0,0 0 0 0 0,0-1 1 0 0,1 1-1 0 0,-1-1 0 0 0,0 0 1 0 0,0-1-1 0 0,1 1 0 0 0,-1-1 1 0 0,0 0-1 0 0,0 0 0 0 0,0-1 1 0 0,0 1-1 0 0,0-1 0 0 0,0 0 1 0 0,0-1-1 0 0,-1 1 0 0 0,1-1 0 0 0,-1 0 1 0 0,1-1-125 0 0,100-98 1400 0 0,-89 78-1410 0 0,0 0-1 0 0,-2-1 1 0 0,-1-1 0 0 0,0-1-1 0 0,-2 1 1 0 0,3-15 10 0 0,-3-24-2536 0 0,-11 51-1734 0 0,-2 1-3517 0 0,1 9-2655 0 0</inkml:trace>
  <inkml:trace contextRef="#ctx0" brushRef="#br0" timeOffset="8376.076">8913 2339 9394 0 0,'0'0'1314'0'0,"0"0"-150"0"0,0 0 5 0 0,0 0 62 0 0,0 0-177 0 0,0 0-327 0 0,0 34-274 0 0,0 108-166 0 0,-8 182-316 0 0,6-299-6 0 0,-27 189-104 0 0,28-215 174 0 0,1 1-1 0 0,0-1 0 0 0,-1 1 0 0 0,1-1 1 0 0,0 1-1 0 0,-1-1 0 0 0,1 1 1 0 0,-1-1-1 0 0,1 1 0 0 0,-1-1 1 0 0,1 1-1 0 0,-1 0 0 0 0,1-1 1 0 0,-1 1-1 0 0,1 0 0 0 0,-1-1 1 0 0,0 1-1 0 0,1 0 0 0 0,-1 0 0 0 0,1 0 1 0 0,-1-1-1 0 0,0 1 0 0 0,1 0 1 0 0,-1 0-1 0 0,0 0 0 0 0,1 0 1 0 0,-1 0-1 0 0,0 0 0 0 0,1 0 1 0 0,-1 0-1 0 0,0 0 0 0 0,1 1 1 0 0,-1-1-1 0 0,1 0 0 0 0,-1 0 0 0 0,0 1 1 0 0,1-1-1 0 0,-1 0 0 0 0,1 1 1 0 0,-1-1-1 0 0,1 0 0 0 0,-1 1 1 0 0,1-1-1 0 0,-1 1 0 0 0,1-1 1 0 0,-1 1-1 0 0,1-1 0 0 0,0 1 1 0 0,-1-1-1 0 0,1 1 0 0 0,0-1 1 0 0,-1 1-1 0 0,1 0 0 0 0,0-1 0 0 0,0 1 1 0 0,-1-1-1 0 0,1 1 0 0 0,0 0 1 0 0,0-1-1 0 0,0 1 0 0 0,0 0 1 0 0,0-1-1 0 0,0 1-34 0 0,-1-46 647 0 0,1 0-1 0 0,3 0 1 0 0,2 1 0 0 0,1-1 0 0 0,2 1-1 0 0,3 0 1 0 0,12-34-647 0 0,-13 44 142 0 0,4-17-118 0 0,2 0 0 0 0,3 1-1 0 0,1 0 1 0 0,3 2 0 0 0,2 1 0 0 0,2 0-1 0 0,2 2 1 0 0,2 2 0 0 0,2 1 0 0 0,2 1-1 0 0,36-33-23 0 0,-65 68 19 0 0,1-1 0 0 0,1 1 1 0 0,-1 1-1 0 0,1-1 0 0 0,0 1 0 0 0,0 1 0 0 0,1-1 0 0 0,-1 1 0 0 0,1 1 0 0 0,0 0 0 0 0,0 0 0 0 0,0 0 0 0 0,0 1 0 0 0,9 0-19 0 0,-15 3 21 0 0,0 1 0 0 0,0 0-1 0 0,0 0 1 0 0,0 0 0 0 0,-1 0-1 0 0,1 0 1 0 0,-1 0 0 0 0,0 1-1 0 0,1-1 1 0 0,-1 1 0 0 0,0 0 0 0 0,0-1-1 0 0,-1 1 1 0 0,1 0 0 0 0,0 0-1 0 0,-1 0 1 0 0,0 1 0 0 0,0-1 0 0 0,0 0-1 0 0,0 0 1 0 0,0 1 0 0 0,-1-1-1 0 0,1 0 1 0 0,-1 1 0 0 0,0-1-1 0 0,0 0 1 0 0,0 1 0 0 0,-1-1 0 0 0,1 0-1 0 0,-1 1 1 0 0,0-1 0 0 0,0 1-21 0 0,1 1 31 0 0,-3 23-9 0 0,-2 0 0 0 0,-1 0 0 0 0,-1-1 0 0 0,-2 0 1 0 0,0 0-1 0 0,-2-1 0 0 0,-1 0 0 0 0,0-1 0 0 0,-2-1 0 0 0,-1 0 1 0 0,-15 17-23 0 0,20-23-160 0 0,0-1 0 0 0,-2 0 0 0 0,0 0 0 0 0,-1-1-1 0 0,-1-1 1 0 0,0 0 0 0 0,-1-1 0 0 0,0 0 0 0 0,-1-2 0 0 0,-1 0 0 0 0,0 0 0 0 0,-1-2 0 0 0,0 0 0 0 0,-13 5 160 0 0,-6-17-4203 0 0,24-21-5549 0 0,12 15 1061 0 0</inkml:trace>
  <inkml:trace contextRef="#ctx0" brushRef="#br0" timeOffset="8602.167">9671 1776 14315 0 0,'0'0'1858'0'0,"0"0"-523"0"0,0 0-170 0 0,0 0 66 0 0,0 0-26 0 0,-6 34-163 0 0,-19 107-185 0 0,14 23 844 0 0,57 167-3434 0 0,-45-295-1828 0 0,0-20-7934 0 0,-1-13 3575 0 0</inkml:trace>
  <inkml:trace contextRef="#ctx0" brushRef="#br0" timeOffset="8956.015">9964 2273 5721 0 0,'0'0'2582'0'0,"0"0"-253"0"0,0 0-1 0 0,0 0 15 0 0,0 0-254 0 0,0 0-346 0 0,0 0-310 0 0,0 0-223 0 0,36 4-168 0 0,114 9-150 0 0,-145-13-821 0 0,0 1 1 0 0,0 0 0 0 0,0-1-1 0 0,0 0 1 0 0,0 0 0 0 0,0 0-1 0 0,0-1 1 0 0,0 0-1 0 0,0 0 1 0 0,-1 0 0 0 0,1 0-1 0 0,0-1 1 0 0,-1 0 0 0 0,1 0-1 0 0,-1 0 1 0 0,3-2-72 0 0,4-2 197 0 0,5-3-33 0 0,0 0 0 0 0,-1 0-1 0 0,0-2 1 0 0,-1 0 0 0 0,0 0 0 0 0,-1-2 0 0 0,0 1 0 0 0,-1-2 0 0 0,0 0 0 0 0,-1 0 0 0 0,-1-1 0 0 0,5-8-164 0 0,-13 19 4 0 0,0 0-1 0 0,0 0 1 0 0,-1 0 0 0 0,1 0 0 0 0,-1 0-1 0 0,0 0 1 0 0,0 0 0 0 0,0-1 0 0 0,0 1 0 0 0,-1 0-1 0 0,0 0 1 0 0,0-1 0 0 0,0 1 0 0 0,0 0-1 0 0,-1-1 1 0 0,0 1 0 0 0,0 0 0 0 0,0 0 0 0 0,0 0-1 0 0,-1 0 1 0 0,1 0 0 0 0,-1 0 0 0 0,0 0-1 0 0,0 0 1 0 0,-1 1 0 0 0,1-1 0 0 0,-1 1 0 0 0,1 0-1 0 0,-1-1 1 0 0,0 1 0 0 0,-1 0 0 0 0,1 1-1 0 0,0-1 1 0 0,-1 1 0 0 0,1-1 0 0 0,-1 1 0 0 0,0 0-1 0 0,0 0 1 0 0,0 1 0 0 0,0-1 0 0 0,0 1-1 0 0,-3-1-3 0 0,-4 0-43 0 0,0 1-1 0 0,-1 0 0 0 0,1 0 0 0 0,-1 1 1 0 0,1 0-1 0 0,0 1 0 0 0,-1 1 0 0 0,1 0 0 0 0,0 0 1 0 0,0 1-1 0 0,0 0 0 0 0,0 1 0 0 0,0 1 1 0 0,1-1-1 0 0,0 2 0 0 0,0-1 0 0 0,0 1 0 0 0,1 1 1 0 0,0 0-1 0 0,-2 2 44 0 0,-3 2-52 0 0,1 1 1 0 0,1 1-1 0 0,0 0 1 0 0,1 0-1 0 0,0 1 1 0 0,1 1-1 0 0,0 0 1 0 0,2 0-1 0 0,-1 1 1 0 0,2 0-1 0 0,0 0 1 0 0,-3 16 51 0 0,7-23-21 0 0,2 1 0 0 0,-1 0 0 0 0,1 0 0 0 0,1 0 0 0 0,0 0 0 0 0,0 0 0 0 0,1-1 0 0 0,0 1 0 0 0,1 0 0 0 0,0 0 0 0 0,0-1 0 0 0,1 1 0 0 0,0-1 0 0 0,1 0 0 0 0,0 0 0 0 0,1 0 0 0 0,0 0 0 0 0,0-1 0 0 0,1 0 0 0 0,0 0 0 0 0,0 0 1 0 0,0-1-1 0 0,1 0 0 0 0,1 0 0 0 0,-1 0 0 0 0,1-1 0 0 0,0-1 0 0 0,0 1 0 0 0,1-1 0 0 0,0-1 0 0 0,0 1 0 0 0,0-1 0 0 0,0-1 0 0 0,1 0 0 0 0,-1 0 0 0 0,6 0 21 0 0,168 23-1125 0 0,-121-28-2795 0 0,-4-6-5018 0 0,-34 4-2011 0 0</inkml:trace>
  <inkml:trace contextRef="#ctx0" brushRef="#br0" timeOffset="9573.159">11311 1923 12443 0 0,'0'0'3196'0'0,"0"0"-1661"0"0,0 0-696 0 0,0 0-28 0 0,0 0 55 0 0,0 0-2 0 0,0 0-41 0 0,0 0-146 0 0,0 0-177 0 0,0 0-153 0 0,1 33-108 0 0,2 105-90 0 0,16-33 60 0 0,14-18-2401 0 0,-29-79-1239 0 0,-3-7-5489 0 0,-1-1-35 0 0</inkml:trace>
  <inkml:trace contextRef="#ctx0" brushRef="#br0" timeOffset="9823.266">11065 1636 13859 0 0,'0'0'184'0'0,"0"0"-448"0"0,0 0-408 0 0,0 0-32 0 0,0 0 8 0 0,0 0 15 0 0,0 0 41 0 0,0 0-544 0 0,0 0-1353 0 0,0 0-1968 0 0,0 0 2345 0 0</inkml:trace>
  <inkml:trace contextRef="#ctx0" brushRef="#br0" timeOffset="10128.26">12083 1702 9874 0 0,'0'0'2053'0'0,"0"0"-674"0"0,0 0-198 0 0,0 0 137 0 0,0 0 42 0 0,0 0-149 0 0,-35 17-210 0 0,-109 55-196 0 0,55-14 895 0 0,87-57-1684 0 0,1-1 0 0 0,-1 1 0 0 0,1 0 0 0 0,0 0 0 0 0,0 0 0 0 0,-1 0 0 0 0,1 0 0 0 0,0 1 0 0 0,0-1 0 0 0,0 0 0 0 0,0 1 0 0 0,0-1 0 0 0,0 0 0 0 0,0 1 0 0 0,1-1 0 0 0,-1 1 1 0 0,0-1-1 0 0,1 1 0 0 0,-1-1 0 0 0,1 1 0 0 0,0 0 0 0 0,0-1 0 0 0,-1 1 0 0 0,1-1 0 0 0,0 1 0 0 0,0 0 0 0 0,0-1 0 0 0,1 1 0 0 0,-1 0 0 0 0,0-1 0 0 0,1 1 0 0 0,-1-1 0 0 0,1 1 0 0 0,-1-1 0 0 0,1 1 0 0 0,0-1 0 0 0,-1 1 0 0 0,1-1 0 0 0,0 1 0 0 0,0-1 0 0 0,0 0 0 0 0,0 0 0 0 0,0 1 0 0 0,1-1 0 0 0,-1 0 0 0 0,0 0 0 0 0,0 0 0 0 0,1 0 1 0 0,0 0-17 0 0,10 6 17 0 0,0 0 0 0 0,1 0 0 0 0,0-2 1 0 0,0 1-1 0 0,1-2 0 0 0,-1 0 0 0 0,1 0 1 0 0,0-1-1 0 0,4 0-17 0 0,-5-2 11 0 0,1 2-1 0 0,-1 0 1 0 0,0 1 0 0 0,0 0 0 0 0,0 1-1 0 0,-1 0 1 0 0,1 1 0 0 0,-2 0-1 0 0,1 1 1 0 0,7 6-11 0 0,-14-9 39 0 0,0 0 0 0 0,-1 1 0 0 0,1-1 0 0 0,-1 1 0 0 0,0 0 0 0 0,0 1 0 0 0,-1-1-1 0 0,0 1 1 0 0,0 0 0 0 0,0-1 0 0 0,-1 1 0 0 0,1 0 0 0 0,-1 1 0 0 0,-1-1 0 0 0,1 0 0 0 0,-1 0 0 0 0,0 1 0 0 0,-1-1-1 0 0,1 1 1 0 0,-1-1 0 0 0,-1 1 0 0 0,1-1 0 0 0,-1 0 0 0 0,0 1 0 0 0,-1-1 0 0 0,1 0 0 0 0,-1 1 0 0 0,-1-1-1 0 0,0 2-38 0 0,-5 5-20 0 0,0 0 0 0 0,-1-1-1 0 0,0 0 1 0 0,-1 0-1 0 0,-1-1 1 0 0,0 0-1 0 0,0-1 1 0 0,-1 0-1 0 0,0-1 1 0 0,0 0 0 0 0,-1-1-1 0 0,-1 0 1 0 0,1-1-1 0 0,-1-1 1 0 0,-10 3 20 0 0,-18-4-3626 0 0,32-5-137 0 0,2 0-5494 0 0</inkml:trace>
  <inkml:trace contextRef="#ctx0" brushRef="#br0" timeOffset="11343.989">1 4894 0 0 0,'0'0'1296'0'0,"0"0"226"0"0,0 0 68 0 0,0 0 13 0 0,0 0-48 0 0,0 0 25 0 0,0 0 120 0 0,18 8 106 0 0,59 21-11 0 0,-70-27-1565 0 0,-1-1 0 0 0,0 0 0 0 0,1 0 1 0 0,-1 0-1 0 0,1-1 0 0 0,-1 0 0 0 0,1-1 0 0 0,-1 1 0 0 0,1-1 0 0 0,-1 0 0 0 0,0-1 1 0 0,1 0-1 0 0,-1 0 0 0 0,0 0 0 0 0,0-1 0 0 0,0 1 0 0 0,-1-1 0 0 0,1-1 0 0 0,-1 1 1 0 0,1-1-1 0 0,-1 0-230 0 0,4-2 251 0 0,36-28 285 0 0,-2-1 0 0 0,-2-3 0 0 0,-2-1 0 0 0,-1-2-1 0 0,-2-1 1 0 0,-2-2 0 0 0,6-13-536 0 0,4-1 247 0 0,-3-2 1 0 0,-3-1-1 0 0,8-23-247 0 0,-35 62 40 0 0,-1 0 1 0 0,-1-1 0 0 0,-1 0-1 0 0,-1 0 1 0 0,-1 0-1 0 0,-1-1 1 0 0,-1 0 0 0 0,-1 0-1 0 0,-1-1 1 0 0,-1 1 0 0 0,-3-18-41 0 0,2 37-17 0 0,0 0 0 0 0,-1 0 0 0 0,1 0 0 0 0,-1 0 0 0 0,0 0 0 0 0,-1 1 0 0 0,1-1 0 0 0,-1 0 0 0 0,0 1 0 0 0,0 0 0 0 0,0-1 0 0 0,-1 1 0 0 0,0 0 0 0 0,0 0 0 0 0,0 0 0 0 0,0 0 1 0 0,0 1-1 0 0,-1-1 0 0 0,1 1 0 0 0,-1 0 0 0 0,0 0 0 0 0,0 0 0 0 0,0 1 0 0 0,-1-1 0 0 0,1 1 0 0 0,-1 0 0 0 0,1 0 0 0 0,-1 1 0 0 0,1-1 0 0 0,-1 1 0 0 0,0 0 0 0 0,0 0 0 0 0,0 1 1 0 0,0-1-1 0 0,0 1 0 0 0,0 0 0 0 0,1 1 0 0 0,-1-1 0 0 0,0 1 0 0 0,0 0 0 0 0,0 0 0 0 0,0 0 0 0 0,1 1 0 0 0,-1 0 17 0 0,-6 4-67 0 0,0 1 1 0 0,0 0-1 0 0,0 0 0 0 0,1 2 0 0 0,0-1 0 0 0,1 1 1 0 0,0 0-1 0 0,0 1 0 0 0,1 0 0 0 0,-7 10 67 0 0,14-17-4 0 0,-23 32-7 0 0,3 0 1 0 0,1 2-1 0 0,1 1 1 0 0,2 0-1 0 0,2 1 0 0 0,2 1 1 0 0,1 0-1 0 0,2 1 1 0 0,2 0-1 0 0,1 1 1 0 0,3-1-1 0 0,1 1 0 0 0,2 0 1 0 0,4 23 10 0 0,-5-48 0 0 0,2 0-1 0 0,0 1 1 0 0,1-1 0 0 0,1 0-1 0 0,1-1 1 0 0,0 1 0 0 0,1 0-1 0 0,0-1 1 0 0,2 0 0 0 0,0 0-1 0 0,1 0 1 0 0,0-1 0 0 0,1 0-1 0 0,1 0 1 0 0,1-1 0 0 0,0 0-1 0 0,0-1 1 0 0,1 0 0 0 0,1 0-1 0 0,1-2 1 0 0,-1 1 0 0 0,2-2-1 0 0,-1 1 1 0 0,11 4 0 0 0,-5-8-29 0 0,0 0 1 0 0,0-1-1 0 0,1-1 0 0 0,0-1 1 0 0,0-1-1 0 0,0-1 0 0 0,0 0 1 0 0,0-2-1 0 0,1 0 0 0 0,11-2 29 0 0,-20 0-242 0 0,1-1-1 0 0,-1 0 0 0 0,0 0 1 0 0,0-2-1 0 0,0 1 0 0 0,0-1 1 0 0,-1-1-1 0 0,0 0 1 0 0,0-1-1 0 0,0 0 0 0 0,-1-1 1 0 0,0 0-1 0 0,2-2 243 0 0,73-73-9322 0 0,-74 72 7079 0 0,8-12-5648 0 0</inkml:trace>
  <inkml:trace contextRef="#ctx0" brushRef="#br0" timeOffset="11622.973">1232 4408 9090 0 0,'0'0'1470'0'0,"0"0"-130"0"0,0 0 155 0 0,0 0 156 0 0,-25 33-77 0 0,-79 104-282 0 0,42-30 452 0 0,35 16-310 0 0,27-118-1389 0 0,1 0 0 0 0,-1-1 1 0 0,1 1-1 0 0,-1-1 0 0 0,1 1 0 0 0,0-1 1 0 0,1 0-1 0 0,-1 1 0 0 0,1-1 1 0 0,0 0-1 0 0,0 0 0 0 0,0 0 1 0 0,1 0-1 0 0,-1 0 0 0 0,1-1 0 0 0,0 1 1 0 0,0-1-1 0 0,0 0 0 0 0,0 0 1 0 0,1 0-1 0 0,-1 0 0 0 0,1 0 1 0 0,0-1-1 0 0,0 1 0 0 0,0-1 0 0 0,3 1-45 0 0,6 1 133 0 0,-1-1 0 0 0,1 0 0 0 0,0-1 0 0 0,0-1 0 0 0,0 0 0 0 0,0 0-1 0 0,0-2 1 0 0,0 1 0 0 0,0-2 0 0 0,0 0 0 0 0,0 0 0 0 0,0-1 0 0 0,0-1 0 0 0,-1 0-1 0 0,0 0 1 0 0,5-4-133 0 0,-6 4 70 0 0,0 0 0 0 0,0-2-1 0 0,-1 1 1 0 0,0-1 0 0 0,0 0 0 0 0,0-1-1 0 0,-1 0 1 0 0,1-1 0 0 0,-2 0 0 0 0,1-1-1 0 0,-1 1 1 0 0,-1-1 0 0 0,0-1 0 0 0,0 0-1 0 0,0 0 1 0 0,-2 0 0 0 0,1-1-1 0 0,-1 1 1 0 0,-1-1 0 0 0,0 0 0 0 0,0-1-1 0 0,-1 1 1 0 0,-1-1 0 0 0,1-7-70 0 0,-2 13-7 0 0,-1 1 0 0 0,0-1 1 0 0,-1 0-1 0 0,0 0 0 0 0,0 0 0 0 0,0 1 0 0 0,0-1 1 0 0,-1 1-1 0 0,0-1 0 0 0,0 1 0 0 0,-1-1 1 0 0,1 1-1 0 0,-1 0 0 0 0,0 0 0 0 0,-1 1 0 0 0,1-1 1 0 0,-1 0-1 0 0,0 1 0 0 0,0 0 0 0 0,0 0 1 0 0,-1 0-1 0 0,1 1 0 0 0,-1-1 0 0 0,0 1 1 0 0,-2-1 6 0 0,-4-1-249 0 0,1-1 1 0 0,-1 2-1 0 0,0 0 1 0 0,0 0-1 0 0,-1 1 1 0 0,1 0-1 0 0,-1 1 1 0 0,0 0-1 0 0,1 1 1 0 0,-1 0-1 0 0,0 1 1 0 0,0 0-1 0 0,0 1 1 0 0,1 0-1 0 0,-1 1 1 0 0,0 1-1 0 0,1 0 1 0 0,-1 0-1 0 0,-5 3 249 0 0,-72 45-12354 0 0,75-39 3532 0 0</inkml:trace>
  <inkml:trace contextRef="#ctx0" brushRef="#br0" timeOffset="11902.128">2076 4467 1680 0 0,'0'0'2358'0'0,"0"0"-675"0"0,0 0-109 0 0,0 0 104 0 0,0 0-86 0 0,0 0-158 0 0,0 0-125 0 0,-32 3-95 0 0,-100 9-101 0 0,54 15 508 0 0,65-17-1252 0 0,-3 1 48 0 0,-1 2 0 0 0,1 0-1 0 0,1 0 1 0 0,1 2 0 0 0,0 0 0 0 0,0 0 0 0 0,2 1-1 0 0,-6 9-416 0 0,15-21 12 0 0,0 1 0 0 0,0 0 0 0 0,0 0-1 0 0,0 0 1 0 0,1 0 0 0 0,0 1 0 0 0,0-1-1 0 0,1 1 1 0 0,-1-1 0 0 0,1 1 0 0 0,0-1-1 0 0,1 1 1 0 0,-1 0 0 0 0,1-1 0 0 0,0 1-1 0 0,1 0 1 0 0,-1-1 0 0 0,1 1 0 0 0,0 0-1 0 0,1-1 1 0 0,-1 1 0 0 0,1-1 0 0 0,0 0-1 0 0,0 1 1 0 0,1-1 0 0 0,0 0 0 0 0,0 0-1 0 0,0-1 1 0 0,0 1 0 0 0,1 0-1 0 0,-1-1 1 0 0,3 1-12 0 0,5 4-146 0 0,1-1 0 0 0,1 0 0 0 0,0 0 0 0 0,0-2 0 0 0,0 1 0 0 0,1-2 0 0 0,0 0 0 0 0,0-1 0 0 0,0 0 0 0 0,0-1 0 0 0,1 0 0 0 0,-1-1 0 0 0,1-1 0 0 0,0-1 0 0 0,-1 0 0 0 0,1 0 0 0 0,0-2 0 0 0,-1 0 0 0 0,5-1 146 0 0,52-20-4152 0 0,-28 0-1387 0 0,-23 12 1278 0 0,-2 2-348 0 0</inkml:trace>
  <inkml:trace contextRef="#ctx0" brushRef="#br0" timeOffset="12576.212">2692 4261 7210 0 0,'0'0'2384'0'0,"0"0"-436"0"0,0 0-195 0 0,0 0-106 0 0,0 0-200 0 0,0 0-212 0 0,0 0-147 0 0,-36 26-161 0 0,-113 83-176 0 0,43-11 241 0 0,87-80-915 0 0,1 2-1 0 0,0 0 1 0 0,2 1-1 0 0,0 1 1 0 0,1 0 0 0 0,1 2-1 0 0,2-1 1 0 0,0 1 0 0 0,1 1-1 0 0,2 0 1 0 0,-2 9-77 0 0,10-30-7 0 0,0-1 1 0 0,1 1-1 0 0,0-1 0 0 0,0 1 1 0 0,-1 0-1 0 0,2-1 0 0 0,-1 1 1 0 0,0-1-1 0 0,1 1 1 0 0,0-1-1 0 0,0 1 0 0 0,0-1 1 0 0,0 0-1 0 0,0 1 1 0 0,1-1-1 0 0,-1 0 0 0 0,1 0 1 0 0,0 0-1 0 0,0 0 1 0 0,0 0-1 0 0,1 0 0 0 0,-1-1 1 0 0,1 1-1 0 0,-1-1 1 0 0,1 1-1 0 0,0-1 0 0 0,0 0 1 0 0,0 0-1 0 0,0 0 1 0 0,0-1-1 0 0,0 1 0 0 0,0-1 1 0 0,1 0-1 0 0,-1 0 0 0 0,1 0 1 0 0,-1 0-1 0 0,1 0 1 0 0,-1-1-1 0 0,1 0 0 0 0,-1 1 1 0 0,1-1-1 0 0,-1 0 1 0 0,1-1-1 0 0,2 0 7 0 0,14-2 20 0 0,-1-1 1 0 0,0-1-1 0 0,0-1 1 0 0,0-1-1 0 0,-1 0 0 0 0,0-1 1 0 0,0-1-1 0 0,-1-1 0 0 0,0-1 1 0 0,-1 0-1 0 0,0-1 1 0 0,-1 0-1 0 0,0-2 0 0 0,2-3-20 0 0,0 3 7 0 0,0-1 0 0 0,-1-1 0 0 0,-1-1 0 0 0,-1 0-1 0 0,0 0 1 0 0,-1-2 0 0 0,-1 0 0 0 0,-1 0-1 0 0,0-1 1 0 0,-2 0 0 0 0,0-1 0 0 0,-2 0-1 0 0,3-8-6 0 0,-13 17-343 0 0,-6 27-31 0 0,5-2 315 0 0,0 0 1 0 0,1 0-1 0 0,0 1 0 0 0,1-1 1 0 0,0 1-1 0 0,1-1 0 0 0,1 1 0 0 0,1 0 1 0 0,0 3 58 0 0,-1-12-17 0 0,1 0 1 0 0,0 0 0 0 0,0 0 0 0 0,1-1-1 0 0,-1 1 1 0 0,1 0 0 0 0,0-1 0 0 0,0 1-1 0 0,1-1 1 0 0,-1 0 0 0 0,1 1 0 0 0,0-1-1 0 0,0-1 1 0 0,1 1 0 0 0,-1 0 0 0 0,1-1-1 0 0,0 0 1 0 0,-1 1 0 0 0,2-1 0 0 0,-1-1-1 0 0,0 1 1 0 0,0-1 0 0 0,1 0 0 0 0,-1 0-1 0 0,1 0 1 0 0,3 1 16 0 0,2-1 39 0 0,1 1 1 0 0,-1-2-1 0 0,0 1 0 0 0,1-1 0 0 0,-1-1 1 0 0,1 0-1 0 0,-1-1 0 0 0,0 0 0 0 0,1 0 1 0 0,-1-1-1 0 0,0 0 0 0 0,0-1 0 0 0,0 0 1 0 0,0-1-1 0 0,0 0 0 0 0,-1 0 0 0 0,1-1 1 0 0,-1 0-1 0 0,-1-1 0 0 0,1 0 0 0 0,-1 0 1 0 0,0-1-1 0 0,1-1-39 0 0,19-20 232 0 0,0-1 1 0 0,-2-1-1 0 0,-1-1 0 0 0,-2-1 1 0 0,9-16-233 0 0,-17 25 14 0 0,0 0 0 0 0,-2-1 0 0 0,0-1 1 0 0,-2 0-1 0 0,-1-1 0 0 0,-1 0 0 0 0,-1 0 1 0 0,-1-1-1 0 0,-1 0 0 0 0,-2 0 0 0 0,-1 0 1 0 0,-1 0-1 0 0,-1-1 0 0 0,-1 1 1 0 0,-2-1-1 0 0,0 1 0 0 0,-2-1 0 0 0,-1 1 1 0 0,-2 1-1 0 0,-4-15-14 0 0,10 37-3 0 0,0 0 0 0 0,-1 0-1 0 0,1 1 1 0 0,0-1 0 0 0,-1 0 0 0 0,0 1 0 0 0,0-1 0 0 0,0 1 0 0 0,-1 0-1 0 0,1-1 1 0 0,-1 1 0 0 0,1 0 0 0 0,-1 0 0 0 0,0 1 0 0 0,0-1-1 0 0,0 1 1 0 0,-1-1 0 0 0,1 1 0 0 0,-1 0 0 0 0,1 0 0 0 0,-1 1-1 0 0,0-1 1 0 0,1 1 0 0 0,-1 0 0 0 0,0-1 0 0 0,0 2 0 0 0,0-1 0 0 0,0 0-1 0 0,0 1 1 0 0,-3 0 3 0 0,-28 62-371 0 0,28-15 389 0 0,1 0 0 0 0,3 1 0 0 0,1 0 0 0 0,3 0 0 0 0,2-1 0 0 0,2 1 0 0 0,2-1 0 0 0,7 22-18 0 0,-9-36-13 0 0,1 8 30 0 0,2-1 0 0 0,2 0 1 0 0,1-1-1 0 0,3 0 0 0 0,0-1 0 0 0,4 1-17 0 0,-11-24 6 0 0,-6-10-21 0 0,1 0-1 0 0,0 0 1 0 0,0-1-1 0 0,0 1 1 0 0,1-1-1 0 0,0 1 1 0 0,0-1-1 0 0,0 0 1 0 0,0 0-1 0 0,0 0 1 0 0,1-1-1 0 0,0 1 1 0 0,0-1-1 0 0,0 0 1 0 0,0 0-1 0 0,1 1 16 0 0,-4-4-38 0 0,0 0 0 0 0,0 0 0 0 0,1 0 0 0 0,-1 0-1 0 0,0 0 1 0 0,0 0 0 0 0,0 0 0 0 0,0 0 0 0 0,0 0-1 0 0,0-1 1 0 0,0 1 0 0 0,0 0 0 0 0,0-1 0 0 0,0 1-1 0 0,0 0 1 0 0,0-1 0 0 0,0 0 0 0 0,0 1 0 0 0,0-1-1 0 0,-1 1 1 0 0,1-1 0 0 0,0 0 0 0 0,0 0-1 0 0,-1 1 1 0 0,1-1 0 0 0,0 0 0 0 0,-1 0 0 0 0,1 0-1 0 0,-1 0 1 0 0,1 0 0 0 0,-1 0 0 0 0,1 0 0 0 0,-1 0-1 0 0,0 0 1 0 0,1 0 0 0 0,-1 0 0 0 0,0 0 0 0 0,0 0-1 0 0,0 0 1 0 0,0 0 0 0 0,0 0 0 0 0,0 0 0 0 0,0 0-1 0 0,0-1 1 0 0,0 1 0 0 0,-1 0 38 0 0,-7-53-5119 0 0,-8 22-2993 0 0,9 21 585 0 0</inkml:trace>
  <inkml:trace contextRef="#ctx0" brushRef="#br0" timeOffset="12826.643">2812 4265 6497 0 0,'0'0'4073'0'0,"0"0"-2372"0"0,0 0-665 0 0,0 0 264 0 0,0 0 222 0 0,0 0-81 0 0,0 0-263 0 0,0 0-280 0 0,0 0-226 0 0,31 10-146 0 0,101 29-95 0 0,-31-29 241 0 0,-50-14-586 0 0,1-3 0 0 0,-1-2-1 0 0,-1-1 1 0 0,1-4 0 0 0,-2-1 0 0 0,30-14-86 0 0,-4 3-591 0 0,-53 19-347 0 0,68-20-1373 0 0,-59 22-2603 0 0,2 3-4572 0 0,-33 3 6182 0 0,0 5 2386 0 0</inkml:trace>
  <inkml:trace contextRef="#ctx0" brushRef="#br0" timeOffset="13545.181">3627 4257 0 0 0,'0'0'867'0'0,"0"0"783"0"0,0 0 182 0 0,0 0-144 0 0,0 0-193 0 0,0 0-166 0 0,0 0-229 0 0,0 0-148 0 0,0 0-22 0 0,0 0 42 0 0,0 0 59 0 0,0 0 24 0 0,15 27 1 0 0,45 82-25 0 0,-60-107-984 0 0,1-1 1 0 0,-1 1 0 0 0,1 0-1 0 0,0-1 1 0 0,-1 1-1 0 0,1-1 1 0 0,0 1 0 0 0,0-1-1 0 0,0 1 1 0 0,0-1 0 0 0,0 1-1 0 0,1-1 1 0 0,-1 0-1 0 0,0 0 1 0 0,1 0 0 0 0,-1 0-1 0 0,0 0 1 0 0,1 0 0 0 0,0 0-1 0 0,-1 0 1 0 0,1-1 0 0 0,-1 1-1 0 0,1 0 1 0 0,0-1-1 0 0,-1 1 1 0 0,1-1 0 0 0,0 0-1 0 0,0 0 1 0 0,-1 0 0 0 0,1 0-1 0 0,0 0 1 0 0,0 0 0 0 0,0 0-48 0 0,5-1 361 0 0,0 1-202 0 0,0-1 1 0 0,0 1-1 0 0,-1-1 0 0 0,1-1 0 0 0,0 0 0 0 0,-1 0 0 0 0,1 0 0 0 0,-1 0 0 0 0,1-1 0 0 0,-1 0 1 0 0,0-1-1 0 0,0 1 0 0 0,-1-1 0 0 0,1 0 0 0 0,-1-1 0 0 0,0 1 0 0 0,0-1 0 0 0,0 0 0 0 0,-1 0 1 0 0,1-1-1 0 0,-1 1 0 0 0,-1-1 0 0 0,1 0 0 0 0,-1 0 0 0 0,0 0 0 0 0,0 0 0 0 0,-1-1 0 0 0,1 1 1 0 0,-2-1-1 0 0,1 0 0 0 0,-1 1 0 0 0,0-1 0 0 0,0 0 0 0 0,-1 0 0 0 0,0 0 0 0 0,0-3-159 0 0,-1 7-14 0 0,1 1 0 0 0,-1 0-1 0 0,0 0 1 0 0,0 0 0 0 0,0 0 0 0 0,0-1-1 0 0,0 1 1 0 0,0 0 0 0 0,-1 1 0 0 0,1-1-1 0 0,-1 0 1 0 0,1 0 0 0 0,-1 1-1 0 0,0-1 1 0 0,0 1 0 0 0,0-1 0 0 0,1 1-1 0 0,-1 0 1 0 0,-1-1 0 0 0,1 1-1 0 0,0 0 1 0 0,0 1 0 0 0,0-1 0 0 0,0 0-1 0 0,-1 1 1 0 0,1-1 0 0 0,0 1 0 0 0,-1-1-1 0 0,1 1 1 0 0,0 0 0 0 0,-1 0-1 0 0,1 0 1 0 0,0 1 0 0 0,-1-1 0 0 0,1 0-1 0 0,-1 1 15 0 0,-84 26-831 0 0,74-20 725 0 0,-1 1 1 0 0,2 0-1 0 0,-1 1 1 0 0,1 1-1 0 0,1-1 1 0 0,0 2-1 0 0,0 0 1 0 0,1 0-1 0 0,0 1 1 0 0,1 0-1 0 0,0 1 1 0 0,1 0-1 0 0,1 0 1 0 0,0 1-1 0 0,1 0 1 0 0,0 0-1 0 0,1 0 1 0 0,1 1-1 0 0,0 0 1 0 0,1 0-1 0 0,1 0 1 0 0,0 0-1 0 0,1 0 1 0 0,0 1-1 0 0,1-1 1 0 0,1 0-1 0 0,1 0 1 0 0,1 4 105 0 0,-2-15-49 0 0,1 1 1 0 0,0 0 0 0 0,1-1-1 0 0,-1 0 1 0 0,1 0 0 0 0,-1 0 0 0 0,1 0-1 0 0,1 0 1 0 0,-1 0 0 0 0,0-1-1 0 0,1 1 1 0 0,0-1 0 0 0,0 0-1 0 0,0 0 1 0 0,0 0 0 0 0,0-1-1 0 0,1 0 1 0 0,-1 0 0 0 0,1 0 0 0 0,-1 0-1 0 0,1 0 1 0 0,0-1 0 0 0,2 1 48 0 0,114 8-264 0 0,-117-10 262 0 0,25-4 4 0 0,-1-1 0 0 0,0-1 0 0 0,-1-2-1 0 0,0-1 1 0 0,0-1 0 0 0,0-1 0 0 0,-2-2-1 0 0,1 0 1 0 0,-2-2 0 0 0,0 0 0 0 0,9-9-2 0 0,-28 20 0 0 0,19-10-213 0 0,-2-1 0 0 0,1-1 0 0 0,-2-1-1 0 0,0-1 1 0 0,-1-1 0 0 0,-1-1-1 0 0,-1-1 1 0 0,-1 0 0 0 0,-1-1 0 0 0,-1-1-1 0 0,0 0 1 0 0,-2-1 0 0 0,6-16 213 0 0,-16 34-62 0 0,0 0 1 0 0,-1 0 0 0 0,0 0-1 0 0,0 0 1 0 0,0 0-1 0 0,-1-1 1 0 0,0 1 0 0 0,0-1-1 0 0,-1 1 1 0 0,0-1-1 0 0,0 1 1 0 0,0-1 0 0 0,-1 1-1 0 0,0-1 1 0 0,0 1-1 0 0,-1-1 1 0 0,1 1 0 0 0,-2 0-1 0 0,1 0 1 0 0,0 0-1 0 0,-1 0 1 0 0,0 0 0 0 0,-1 1-1 0 0,-1-3 62 0 0,-1 7 74 0 0,0 1-1 0 0,0-1 1 0 0,0 1 0 0 0,1 0-1 0 0,-1 1 1 0 0,0-1-1 0 0,0 1 1 0 0,0 1 0 0 0,0-1-1 0 0,1 1 1 0 0,-1 0 0 0 0,1 0-1 0 0,-1 0 1 0 0,1 1-1 0 0,0 0 1 0 0,0 0 0 0 0,0 0-1 0 0,0 1 1 0 0,1 0-1 0 0,-1-1 1 0 0,1 2 0 0 0,0-1-1 0 0,0 0 1 0 0,0 1 0 0 0,0 1-74 0 0,-9 7 24 0 0,0 0 0 0 0,1 1 1 0 0,0 1-1 0 0,1 0 1 0 0,1 0-1 0 0,0 1 1 0 0,1 0-1 0 0,1 1 1 0 0,0 0-1 0 0,2 0 1 0 0,0 0-1 0 0,1 1 0 0 0,0 0 1 0 0,1 0-1 0 0,2 1 1 0 0,0-1-1 0 0,0 1 1 0 0,2 16-25 0 0,1-30 0 0 0,0 0 1 0 0,0 0-1 0 0,0 0 1 0 0,1-1 0 0 0,-1 1-1 0 0,1 0 1 0 0,1-1-1 0 0,-1 1 1 0 0,0-1-1 0 0,1 0 1 0 0,0 0 0 0 0,0 0-1 0 0,0 0 1 0 0,1 0-1 0 0,-1-1 1 0 0,1 1-1 0 0,0-1 1 0 0,0 0 0 0 0,0 0-1 0 0,0 0 1 0 0,1-1-1 0 0,-1 0 1 0 0,1 0-1 0 0,-1 0 1 0 0,1 0 0 0 0,0 0-1 0 0,0-1 1 0 0,0 0-1 0 0,1 0 0 0 0,6 1 276 0 0,-1 0 0 0 0,1-1-1 0 0,-1 0 1 0 0,1-1 0 0 0,-1 0-1 0 0,1-1 1 0 0,-1-1 0 0 0,1 1-1 0 0,-1-2 1 0 0,0 0 0 0 0,1 0-1 0 0,1-2-275 0 0,9-6 347 0 0,0-1 0 0 0,-1-1-1 0 0,0-1 1 0 0,-1-1 0 0 0,0 0-1 0 0,-1-2 1 0 0,-1 0 0 0 0,-1-2-1 0 0,0 1 1 0 0,-2-2-1 0 0,0 0 1 0 0,-1-1 0 0 0,-1-1-1 0 0,1-3-346 0 0,2-6-90 0 0,-2-1 0 0 0,0 0-1 0 0,-2-1 1 0 0,-2 0-1 0 0,-1-1 1 0 0,-1 0-1 0 0,-2-1 1 0 0,-2 1 0 0 0,-1-1-1 0 0,-1-21 91 0 0,-2 48-114 0 0,1 0-1 0 0,-1 0 1 0 0,-1-1-1 0 0,1 1 1 0 0,-1 0-1 0 0,-1-1 1 0 0,0 1-1 0 0,0 0 0 0 0,0 0 1 0 0,-1 1-1 0 0,0-1 1 0 0,-1 0-1 0 0,0 1 1 0 0,0 0-1 0 0,0 0 1 0 0,-1 0-1 0 0,0 0 1 0 0,0 1-1 0 0,-1 0 1 0 0,0 0-1 0 0,0 0 1 0 0,0 1-1 0 0,-1 0 1 0 0,0 0-1 0 0,0 1 0 0 0,0-1 1 0 0,0 2-1 0 0,-1-1 1 0 0,0 1-1 0 0,1 0 1 0 0,-1 1-1 0 0,0-1 1 0 0,-1 2-1 0 0,1-1 1 0 0,0 1-1 0 0,0 0 1 0 0,-1 1-1 0 0,1 0 1 0 0,0 0-1 0 0,-1 1 1 0 0,-6 1 114 0 0,3 4 30 0 0,0 0 0 0 0,1 1 0 0 0,0 0 0 0 0,1 1 1 0 0,0 0-1 0 0,0 1 0 0 0,0 0 0 0 0,1 0 1 0 0,1 1-1 0 0,0 0 0 0 0,0 1 0 0 0,1 0 0 0 0,0 0 1 0 0,0 0-1 0 0,2 1 0 0 0,-1 0 0 0 0,2 0 1 0 0,-1 1-1 0 0,2-1 0 0 0,0 1 0 0 0,0 0 1 0 0,1 0-1 0 0,1 0 0 0 0,0 0 0 0 0,1 0 0 0 0,0 0 1 0 0,1 7-31 0 0,0 5 118 0 0,0 1 0 0 0,2-1 1 0 0,0 1-1 0 0,2-1 0 0 0,1 0 1 0 0,1 0-1 0 0,1-1 0 0 0,1 0 1 0 0,1 0-1 0 0,1-1 1 0 0,1-1-1 0 0,1 0 0 0 0,1 0 1 0 0,1-1-1 0 0,0-1 0 0 0,2-1 1 0 0,1 0-1 0 0,0-1 0 0 0,1-1 1 0 0,1-1-1 0 0,0 0 0 0 0,1-2 1 0 0,1 0-1 0 0,0-2 0 0 0,1 0 1 0 0,1-2-1 0 0,4 2-118 0 0,-2-4-52 0 0,1-1 0 0 0,0-2-1 0 0,0 0 1 0 0,1-2 0 0 0,-1 0 0 0 0,1-2-1 0 0,16-2 53 0 0,53-18-8041 0 0,-73 11-3608 0 0</inkml:trace>
  <inkml:trace contextRef="#ctx0" brushRef="#br0" timeOffset="14240.266">5984 4022 4017 0 0,'0'0'1109'0'0,"0"0"-16"0"0,0 0 268 0 0,0 0 294 0 0,0 0 38 0 0,0 0-173 0 0,0 0-357 0 0,0 0-366 0 0,-19 31-259 0 0,-57 99-151 0 0,55-63 89 0 0,23-56-376 0 0,-1-7-32 0 0,0 1 0 0 0,0-1 1 0 0,0 0-1 0 0,1 1 0 0 0,-1-1 1 0 0,1 0-1 0 0,0 0 0 0 0,0 0 0 0 0,0 0 1 0 0,1 0-1 0 0,0 0 0 0 0,-1-1 1 0 0,1 1-1 0 0,1-1 0 0 0,-1 0 0 0 0,0 0 1 0 0,1 0-1 0 0,-1 0 0 0 0,1-1 1 0 0,0 1-1 0 0,0-1 0 0 0,0 0 0 0 0,0 0 1 0 0,1-1-1 0 0,-1 1 0 0 0,0-1 1 0 0,1 0-1 0 0,-1 0 0 0 0,1 0 1 0 0,0 0-69 0 0,4 0 223 0 0,0 0 1 0 0,-1 0 0 0 0,1 0 0 0 0,0-1 0 0 0,-1-1 0 0 0,1 1-1 0 0,0-1 1 0 0,-1-1 0 0 0,1 0 0 0 0,-1 0 0 0 0,1 0 0 0 0,-1-1 0 0 0,0 0-1 0 0,0-1 1 0 0,4-2-224 0 0,-7 1 61 0 0,1 0 0 0 0,0 0 0 0 0,-1 0 0 0 0,0-1 0 0 0,-1 1 0 0 0,1-1 0 0 0,-1 0 0 0 0,0-1 0 0 0,0 1-1 0 0,-1-1 1 0 0,0 0 0 0 0,0 0 0 0 0,-1 0 0 0 0,0 0 0 0 0,0 0 0 0 0,0 0 0 0 0,-1-1 0 0 0,0 1 0 0 0,-1 0 0 0 0,0-1 0 0 0,0 1-1 0 0,0-1 1 0 0,-1 1 0 0 0,0-1 0 0 0,0 1 0 0 0,-1 0 0 0 0,0 0 0 0 0,0 0 0 0 0,-1 0 0 0 0,0 0 0 0 0,0 0 0 0 0,-1 1 0 0 0,0-1 0 0 0,0 1-1 0 0,0 0 1 0 0,-1 0 0 0 0,1 0 0 0 0,-2 1 0 0 0,1 0 0 0 0,0 0 0 0 0,-1 0 0 0 0,0 1 0 0 0,0 0 0 0 0,-1 0 0 0 0,1 0 0 0 0,-1 1-1 0 0,0 0-59 0 0,-10-4-409 0 0,-1 1 1 0 0,0 1 0 0 0,0 1 0 0 0,0 1 0 0 0,0 0 0 0 0,0 2 0 0 0,-1 0 0 0 0,1 1 0 0 0,-15 1 407 0 0,-18 24-3974 0 0,27 3-4528 0 0,16-19 463 0 0</inkml:trace>
  <inkml:trace contextRef="#ctx0" brushRef="#br0" timeOffset="14659.364">6426 4361 640 0 0,'0'0'2139'0'0,"0"0"2"0"0,0 0 90 0 0,0 0-19 0 0,0 0-313 0 0,0 0-393 0 0,0 0-344 0 0,0 0-231 0 0,0 0-39 0 0,0 0 133 0 0,0 0 127 0 0,0 0 45 0 0,0 0-61 0 0,7-8-216 0 0,42-48 407 0 0,73-255 634 0 0,-120 305-1867 0 0,-1 6-111 0 0,-1 0-1 0 0,0 0 1 0 0,0 1 0 0 0,1-1 0 0 0,-1 0 0 0 0,0 0-1 0 0,1 0 1 0 0,-1 0 0 0 0,0 1 0 0 0,0-1 0 0 0,1 0-1 0 0,-1 0 1 0 0,0 0 0 0 0,1 0 0 0 0,-1 0 0 0 0,0 0-1 0 0,1 0 1 0 0,-1 0 0 0 0,0 0 0 0 0,1 0-1 0 0,-1 0 1 0 0,0 0 0 0 0,1 0 0 0 0,-1 0 0 0 0,0 0-1 0 0,1 0 1 0 0,-1 0 0 0 0,0-1 0 0 0,0 1 0 0 0,1 0-1 0 0,-1 0 1 0 0,0 0 0 0 0,1 0 0 0 0,-1-1 0 0 0,0 1-1 0 0,0 0 1 0 0,1 0 0 0 0,-1-1 0 0 0,0 1 0 0 0,0 0-1 0 0,0 0 1 0 0,1-1 0 0 0,-1 1 0 0 0,0 0 0 0 0,0-1-1 0 0,0 1 1 0 0,0 0 0 0 0,0-1 0 0 0,0 1 0 0 0,0 0-1 0 0,0-1 1 0 0,0 1 0 0 0,0 0 17 0 0,8 20-57 0 0,-6-12 60 0 0,0-1 0 0 0,0 1 0 0 0,0 0-1 0 0,1-1 1 0 0,0 0 0 0 0,0 0 0 0 0,1 0 0 0 0,0 0 0 0 0,0 0 0 0 0,1-1-1 0 0,0 1 1 0 0,0-1 0 0 0,0-1 0 0 0,1 1 0 0 0,0-1 0 0 0,0 0 0 0 0,0 0-1 0 0,1 0 1 0 0,-1-1 0 0 0,1 0 0 0 0,0-1 0 0 0,1 1 0 0 0,-1-1 0 0 0,0-1 0 0 0,1 1-1 0 0,0-1-2 0 0,-2-2 98 0 0,1 0 1 0 0,-1 0-1 0 0,1-1 0 0 0,-1 0 0 0 0,0 0 0 0 0,1-1 0 0 0,-1 1 0 0 0,0-1 0 0 0,0-1 0 0 0,0 1 0 0 0,0-1 0 0 0,0 0 0 0 0,-1 0 0 0 0,1-1 1 0 0,-1 0-1 0 0,0 0 0 0 0,0 0 0 0 0,0 0 0 0 0,-1-1 0 0 0,1 0 0 0 0,-1 0 0 0 0,0 0 0 0 0,-1 0 0 0 0,4-6-98 0 0,57-99-492 0 0,-52 85-3500 0 0,-1 0-3753 0 0,-8 17-4282 0 0</inkml:trace>
  <inkml:trace contextRef="#ctx0" brushRef="#br0" timeOffset="15974.658">8585 4073 6977 0 0,'0'0'2234'0'0,"0"0"-229"0"0,0 0-74 0 0,0 0 57 0 0,0 0-157 0 0,0 0-372 0 0,0 0-391 0 0,0 0-319 0 0,11 34-217 0 0,33 100-143 0 0,-26-67 442 0 0,-43-109-8387 0 0,19 30 1312 0 0,1 1-1950 0 0</inkml:trace>
  <inkml:trace contextRef="#ctx0" brushRef="#br0" timeOffset="16138.984">8307 3525 12195 0 0,'0'0'472'0'0,"0"0"-1048"0"0,0 0-257 0 0,0 0 169 0 0,0 0-72 0 0,0 0-744 0 0,0 0-2145 0 0,0 0-1128 0 0</inkml:trace>
  <inkml:trace contextRef="#ctx0" brushRef="#br0" timeOffset="16697.668">9161 3742 10826 0 0,'0'0'1667'0'0,"0"0"-5"0"0,0 0 46 0 0,0 0-110 0 0,0 0-395 0 0,0 0-380 0 0,0 0-215 0 0,0 0-165 0 0,0 0-122 0 0,0 0-97 0 0,0 0-56 0 0,-34 9-17 0 0,-109 29-10 0 0,65 3 91 0 0,67-30-182 0 0,1-1-47 0 0,0 0 0 0 0,0 0 0 0 0,1 1 0 0 0,0 1 1 0 0,1-1-1 0 0,0 1 0 0 0,1 0 0 0 0,1 1 0 0 0,0 0 1 0 0,0 0-1 0 0,1 0 0 0 0,1 1 0 0 0,0-1 0 0 0,1 1 1 0 0,1 0-1 0 0,0 0 0 0 0,0 0 0 0 0,2 1 0 0 0,0-1 1 0 0,1 6-4 0 0,-1-16 0 0 0,1 1 1 0 0,0-1 0 0 0,0 0-1 0 0,0 1 1 0 0,1-1 0 0 0,-1 0-1 0 0,1 0 1 0 0,0 0 0 0 0,0 0-1 0 0,0 0 1 0 0,1 0 0 0 0,0-1 0 0 0,-1 1-1 0 0,1-1 1 0 0,0 0 0 0 0,1 0-1 0 0,-1 0 1 0 0,1 0 0 0 0,-1 0-1 0 0,1-1 1 0 0,0 0 0 0 0,0 1-1 0 0,0-1 1 0 0,0-1 0 0 0,0 1-1 0 0,0-1 1 0 0,0 1 0 0 0,1-1-1 0 0,-1 0 1 0 0,1-1 0 0 0,-1 1-1 0 0,1-1 1 0 0,-1 0 0 0 0,1 0 0 0 0,-1 0-1 0 0,0-1 1 0 0,1 1 0 0 0,-1-1-1 0 0,1 0 1 0 0,-1-1 0 0 0,0 1-1 0 0,0-1 1 0 0,0 0 0 0 0,0 0-1 0 0,0 0 1 0 0,0 0 0 0 0,1-1-1 0 0,31-24 137 0 0,0-2 0 0 0,-2-1 1 0 0,-1-1-1 0 0,-1-2 0 0 0,-2-2 1 0 0,18-27-138 0 0,18-18 108 0 0,-66 79-110 0 0,0 0 0 0 0,0 0 0 0 0,1 0 0 0 0,-1 0 1 0 0,1 0-1 0 0,-1 0 0 0 0,0 0 0 0 0,1 0 0 0 0,0 0 0 0 0,-1 0 0 0 0,1 0 1 0 0,0 0-1 0 0,-1 0 0 0 0,1 0 0 0 0,0 0 0 0 0,0 1 0 0 0,0-1 0 0 0,0 0 0 0 0,0 0 1 0 0,0 1-1 0 0,0-1 0 0 0,0 1 0 0 0,0-1 0 0 0,0 1 0 0 0,0-1 0 0 0,0 1 1 0 0,0 0-1 0 0,0 0 0 0 0,0-1 0 0 0,1 1 0 0 0,-1 0 0 0 0,0 0 0 0 0,0 0 1 0 0,0 0-1 0 0,0 0 0 0 0,0 1 0 0 0,1-1 0 0 0,-1 0 0 0 0,0 0 0 0 0,0 1 0 0 0,0-1 1 0 0,0 1-1 0 0,0-1 0 0 0,0 1 0 0 0,0-1 0 0 0,0 1 0 0 0,0 0 0 0 0,0-1 1 0 0,0 1-1 0 0,0 0 0 0 0,-1 0 0 0 0,1-1 0 0 0,0 1 0 0 0,0 0 0 0 0,-1 0 1 0 0,1 0-1 0 0,-1 0 0 0 0,1 0 0 0 0,-1 0 0 0 0,1 0 0 0 0,-1 1 0 0 0,1-1 0 0 0,-1 0 3 0 0,19 71-88 0 0,-4 1 0 0 0,-3 0 0 0 0,-2 1 1 0 0,-2 73 86 0 0,-6 130-1471 0 0,-1-259 1471 0 0,0-1 1 0 0,-1 1-1 0 0,-1-1 1 0 0,-1 1 0 0 0,-1-1-1 0 0,0 1 1 0 0,-1-1-1 0 0,-1 0 1 0 0,-1-1-1 0 0,0 1 1 0 0,-1-1-1 0 0,-1 0 1 0 0,0-1-1 0 0,-1 0 1 0 0,-1 0 0 0 0,0-1-1 0 0,-10 10 0 0 0,17-21-21 0 0,-1 0-1 0 0,0-1 1 0 0,0 0-1 0 0,0 0 1 0 0,0 0-1 0 0,0 0 0 0 0,-1 0 1 0 0,1-1-1 0 0,0 0 1 0 0,-1 0-1 0 0,1 0 1 0 0,-1 0-1 0 0,1-1 1 0 0,-1 0-1 0 0,0 0 1 0 0,1 0-1 0 0,-1 0 1 0 0,1-1-1 0 0,-1 1 1 0 0,1-1-1 0 0,-1-1 1 0 0,1 1-1 0 0,-1-1 1 0 0,1 1-1 0 0,0-1 1 0 0,0 0-1 0 0,0-1 1 0 0,0 1-1 0 0,0-1 0 0 0,1 1 1 0 0,-1-1-1 0 0,1-1 1 0 0,0 1-1 0 0,-1 0 1 0 0,1-1-1 0 0,-1-2 22 0 0,-3-6 28 0 0,0-1 0 0 0,1 0 1 0 0,1 0-1 0 0,0-1 0 0 0,0 1 0 0 0,2-1 0 0 0,0 0 0 0 0,0 0 0 0 0,1-1 0 0 0,1 1 0 0 0,1 0 0 0 0,0 0 0 0 0,0-1 0 0 0,2 1 0 0 0,-1 0 0 0 0,2 0 0 0 0,0 0 0 0 0,1 0 1 0 0,0 0-1 0 0,1 1 0 0 0,1 0 0 0 0,0 0 0 0 0,4-6-28 0 0,97-140 598 0 0,-56 96-2812 0 0,-5 5-4916 0 0,-39 47-3042 0 0</inkml:trace>
  <inkml:trace contextRef="#ctx0" brushRef="#br0" timeOffset="16955.444">9603 3841 17644 0 0,'0'0'592'0'0,"0"0"-152"0"0,0 0 128 0 0,0 0 88 0 0,0 0-104 0 0,0 0-224 0 0,0 0-192 0 0,0 0-104 0 0,0 0-48 0 0,0 0-88 0 0,86 188-184 0 0,-80-184-320 0 0,3 0-480 0 0,-7-4-1080 0 0,2 0-1849 0 0,-1 0-7954 0 0</inkml:trace>
  <inkml:trace contextRef="#ctx0" brushRef="#br0" timeOffset="17106.356">9415 3481 17612 0 0,'0'0'696'0'0,"0"0"-392"0"0,0 0-216 0 0,0 0-56 0 0,0 0-72 0 0,0 0-56 0 0,0 0-184 0 0,0 0-320 0 0,0 0-873 0 0,0 0-1743 0 0,0 0-2633 0 0,193-8-1329 0 0</inkml:trace>
  <inkml:trace contextRef="#ctx0" brushRef="#br0" timeOffset="17495.427">10100 3606 11354 0 0,'0'0'3014'0'0,"0"0"-1297"0"0,0 0-464 0 0,0 0-48 0 0,0 0-201 0 0,0 0-307 0 0,0 0-231 0 0,0 0-111 0 0,0 0-71 0 0,0 0-52 0 0,0 0-54 0 0,0 0-64 0 0,-31 35-37 0 0,-97 109-36 0 0,79-71-27 0 0,47-61-14 0 0,-1-9-7 0 0,2 1 0 0 0,-1 0 1 0 0,0 0-1 0 0,1 0 1 0 0,0 0-1 0 0,0 0 1 0 0,0 0-1 0 0,0 1 0 0 0,1-1 1 0 0,0 0-1 0 0,0 0 1 0 0,0 1-1 0 0,0-1 0 0 0,0 0 1 0 0,1 0-1 0 0,0 0 1 0 0,0 0-1 0 0,0 1 0 0 0,0-1 1 0 0,1 0-1 0 0,0-1 1 0 0,0 1-1 0 0,0 0 0 0 0,0 0 1 0 0,0-1-1 0 0,1 0 1 0 0,-1 1-1 0 0,1-1 0 0 0,0 0 1 0 0,0 0-1 0 0,0 0 1 0 0,1-1-1 0 0,-1 1 0 0 0,1-1 1 0 0,-1 0-1 0 0,1 1 1 0 0,0-2-1 0 0,0 1 0 0 0,1 0 7 0 0,8 1 94 0 0,1-2-1 0 0,0 1 1 0 0,-1-2-1 0 0,1 0 1 0 0,0 0-1 0 0,0-1 1 0 0,-1-1-1 0 0,1 0 1 0 0,-1-1-1 0 0,0-1 1 0 0,1 0-1 0 0,-2-1 1 0 0,1 0 0 0 0,0-1-1 0 0,-1 0 1 0 0,0-1-1 0 0,-1 0 1 0 0,1-1-1 0 0,-1 0 1 0 0,-1-1-1 0 0,3-3-93 0 0,8-8 299 0 0,0-1 1 0 0,-2-1-1 0 0,0 0 0 0 0,-1-2 0 0 0,-2 0 1 0 0,0-1-1 0 0,-2-1 0 0 0,0 0 0 0 0,4-16-299 0 0,-5 11 116 0 0,-1-2 0 0 0,-2 1 0 0 0,-2-1 1 0 0,0 0-1 0 0,1-29-116 0 0,-8 48-20 0 0,0 0 1 0 0,-1 0 0 0 0,-1 0-1 0 0,0 0 1 0 0,-1 0 0 0 0,0 0-1 0 0,-1 1 1 0 0,-1-1 0 0 0,0 1 0 0 0,-1 0-1 0 0,-1 0 1 0 0,1 0 0 0 0,-2 1-1 0 0,0 0 1 0 0,-6-8 19 0 0,10 14-42 0 0,-1-1-1 0 0,0 1 1 0 0,-1 0-1 0 0,1 0 1 0 0,-1 0 0 0 0,0 0-1 0 0,-1 1 1 0 0,1 0-1 0 0,-1 0 1 0 0,0 1 0 0 0,0 0-1 0 0,-1 0 1 0 0,1 0 0 0 0,-1 0-1 0 0,0 1 1 0 0,0 1-1 0 0,0-1 1 0 0,0 1 0 0 0,-1 0-1 0 0,1 0 1 0 0,0 1-1 0 0,-1 0 1 0 0,1 1 0 0 0,-1-1-1 0 0,1 1 1 0 0,-1 1-1 0 0,1 0 1 0 0,-1 0 0 0 0,1 0-1 0 0,-1 1 1 0 0,1 0-1 0 0,0 0 1 0 0,-7 3 42 0 0,4 3-23 0 0,1 1 0 0 0,0 0 0 0 0,0 0 0 0 0,1 1 0 0 0,0 0 0 0 0,0 0 1 0 0,1 0-1 0 0,1 1 0 0 0,-1 1 0 0 0,2-1 0 0 0,0 1 0 0 0,0 0 0 0 0,1 0 0 0 0,1 0 0 0 0,0 0 0 0 0,0 1 0 0 0,1-1 0 0 0,1 1 0 0 0,0 0 0 0 0,1-1 1 0 0,0 1-1 0 0,1 0 0 0 0,1-1 0 0 0,0 1 0 0 0,0 0 0 0 0,1-1 0 0 0,1 0 0 0 0,0 0 0 0 0,0 0 0 0 0,2 0 0 0 0,0-1 23 0 0,8 15-45 0 0,1-1-1 0 0,1 0 0 0 0,1-2 1 0 0,2 0-1 0 0,0-1 0 0 0,1-1 1 0 0,1-1-1 0 0,2 0 0 0 0,-1-2 0 0 0,2-1 1 0 0,0 0-1 0 0,1-2 0 0 0,1-1 1 0 0,0-1-1 0 0,1-1 0 0 0,0-2 1 0 0,1 0-1 0 0,0-2 0 0 0,1-1 1 0 0,9 0 45 0 0,26 1-3204 0 0,-21-8-6012 0 0,-23 0-2036 0 0</inkml:trace>
  <inkml:trace contextRef="#ctx0" brushRef="#br0" timeOffset="19643.909">11482 3009 6113 0 0,'0'0'1379'0'0,"0"0"19"0"0,0 0 198 0 0,0 0 226 0 0,0 0 46 0 0,0 0-213 0 0,0 0-448 0 0,0 0-445 0 0,0 0-321 0 0,0 0-194 0 0,0 0-39 0 0,0 0 55 0 0,0 0 70 0 0,-4 21 75 0 0,-13 66 11 0 0,14 67 750 0 0,5-125-1014 0 0,50 428 937 0 0,-50-432-903 0 0,-2-24-85 0 0,0-1 41 0 0,3-13 402 0 0,41-126-533 0 0,-28 109-17 0 0,1 0 0 0 0,1 2-1 0 0,1 0 1 0 0,1 1-1 0 0,2 1 1 0 0,1 0 0 0 0,0 2-1 0 0,2 1 1 0 0,1 1 0 0 0,1 2-1 0 0,0 0 1 0 0,2 1-1 0 0,22-10 4 0 0,60 7-84 0 0,-107 24 86 0 0,0 0-1 0 0,0 1 0 0 0,-1 0 1 0 0,1 0-1 0 0,-1 0 0 0 0,0 0 1 0 0,0 1-1 0 0,0-1 0 0 0,0 1 0 0 0,-1 0 1 0 0,0 0-1 0 0,1 0 0 0 0,-1 0 1 0 0,-1 0-1 0 0,1 0 0 0 0,-1 0 1 0 0,1 1-1 0 0,-1-1 0 0 0,0 1 1 0 0,-1-1-1 0 0,1 1 0 0 0,-1-1 1 0 0,0 1-1 0 0,0-1 0 0 0,0 1 0 0 0,-1-1 1 0 0,1 1-1 0 0,-1-1 0 0 0,0 0 1 0 0,-1 1-2 0 0,2 2 12 0 0,-3 17 3 0 0,-1-1 0 0 0,-2 1 0 0 0,0-2-1 0 0,-1 1 1 0 0,-2-1 0 0 0,0 0 0 0 0,-1 0-1 0 0,-1-1 1 0 0,-1-1 0 0 0,-1 0 0 0 0,-1-1 0 0 0,0 0-1 0 0,-2-1 1 0 0,-6 6-15 0 0,3-4-90 0 0,0-1 0 0 0,-1 0 0 0 0,0-2 0 0 0,-2-1 0 0 0,0 0 0 0 0,-21 10 90 0 0,34-21-380 0 0,-1 0 0 0 0,1-1 0 0 0,-1-1 0 0 0,0 0-1 0 0,0 0 1 0 0,0-1 0 0 0,0 0 0 0 0,-1-1 0 0 0,1 0 0 0 0,0 0 0 0 0,-1-1 0 0 0,-2-1 380 0 0,-12-8-4408 0 0,15-6-2953 0 0,6 7 566 0 0</inkml:trace>
  <inkml:trace contextRef="#ctx0" brushRef="#br0" timeOffset="19963.072">12506 3116 12515 0 0,'0'0'1032'0'0,"0"0"-185"0"0,0 0-8 0 0,0 0 58 0 0,0 0-11 0 0,0 0-97 0 0,0 0-97 0 0,0 0-102 0 0,-31 31-85 0 0,-98 99-77 0 0,44-18 202 0 0,75-101-581 0 0,1 1 0 0 0,1 1 0 0 0,1 0 0 0 0,-1 0 0 0 0,2 1-1 0 0,0-1 1 0 0,1 1 0 0 0,0 1 0 0 0,1-1 0 0 0,0 1 0 0 0,1-1 0 0 0,1 1 0 0 0,1 0 0 0 0,0 0 0 0 0,1 0 0 0 0,0 0 0 0 0,2 5-49 0 0,0-15 22 0 0,1 0 1 0 0,0-1-1 0 0,1 1 0 0 0,-1-1 1 0 0,1 0-1 0 0,-1 0 1 0 0,1 0-1 0 0,1 0 0 0 0,-1-1 1 0 0,0 0-1 0 0,1 0 1 0 0,0 0-1 0 0,0 0 0 0 0,0-1 1 0 0,0 1-1 0 0,0-1 1 0 0,0-1-1 0 0,0 1 0 0 0,1-1 1 0 0,-1 0-1 0 0,1 0 1 0 0,-1 0-1 0 0,1-1 0 0 0,-1 0 1 0 0,1 0-1 0 0,-1 0 0 0 0,1-1 1 0 0,-1 0-1 0 0,1 0 1 0 0,-1 0-1 0 0,0-1 0 0 0,1 0 1 0 0,-1 0-1 0 0,0 0 1 0 0,0 0-1 0 0,0-1 0 0 0,-1 0 1 0 0,2-1-23 0 0,9-4 79 0 0,-1-1 1 0 0,-1 0 0 0 0,0-1-1 0 0,0 0 1 0 0,0-1 0 0 0,-2-1-1 0 0,1 0 1 0 0,-2 0 0 0 0,1-1-1 0 0,-2 0 1 0 0,0-1 0 0 0,0 0-1 0 0,-1-1 1 0 0,-1 0 0 0 0,-1 0-1 0 0,0 0 1 0 0,-1-1 0 0 0,0 0-1 0 0,-1 0 1 0 0,-1 0 0 0 0,-1-1-1 0 0,0-11-79 0 0,-1 18-352 0 0,0 0 0 0 0,-1 0 0 0 0,0 0 0 0 0,-1 1 0 0 0,0-1 0 0 0,-1 0 0 0 0,0 0 0 0 0,0 1 0 0 0,-1-1 0 0 0,-1 1 0 0 0,1-1 0 0 0,-2 1 0 0 0,1 1 0 0 0,-1-1 0 0 0,0 0 0 0 0,-1 1 0 0 0,0 0 1 0 0,0 1-1 0 0,-1-1 0 0 0,0 1 0 0 0,0 0 0 0 0,-1 1 0 0 0,1 0 0 0 0,-2 0 0 0 0,1 1 0 0 0,0-1 0 0 0,-1 2 0 0 0,-1-1 352 0 0,-7-1-5600 0 0,4 5-3030 0 0</inkml:trace>
  <inkml:trace contextRef="#ctx0" brushRef="#br0" timeOffset="20518.343">12876 3149 3241 0 0,'0'0'1476'0'0,"0"0"-250"0"0,0 0-103 0 0,0 0-47 0 0,0 0-177 0 0,0 0-175 0 0,0 0-43 0 0,0 0 54 0 0,0 0 48 0 0,0 0-38 0 0,0 0-115 0 0,-33 20-143 0 0,-101 64-143 0 0,129-82-323 0 0,0 1 1 0 0,1 0-1 0 0,0 0 0 0 0,-1 0 1 0 0,1 0-1 0 0,0 1 1 0 0,1-1-1 0 0,-1 1 1 0 0,1 0-1 0 0,-1 0 1 0 0,1 1-1 0 0,1-1 0 0 0,-1 1 1 0 0,0-1-1 0 0,1 1 1 0 0,-1 2-22 0 0,-2 7 58 0 0,-2 0-60 0 0,2 0 1 0 0,0 0-1 0 0,1 0 0 0 0,0 1 0 0 0,1-1 1 0 0,1 1-1 0 0,0 0 0 0 0,1 0 1 0 0,0 12 1 0 0,1-22 0 0 0,1 0 1 0 0,-1 0 0 0 0,0 0-1 0 0,1 0 1 0 0,0 0 0 0 0,0-1-1 0 0,1 1 1 0 0,0 0 0 0 0,-1-1-1 0 0,1 1 1 0 0,1-1 0 0 0,-1 1-1 0 0,1-1 1 0 0,-1 0 0 0 0,1 0-1 0 0,0 0 1 0 0,1-1 0 0 0,-1 1-1 0 0,1-1 1 0 0,0 1 0 0 0,-1-1-1 0 0,1-1 1 0 0,1 1 0 0 0,-1 0-1 0 0,0-1 1 0 0,1 0 0 0 0,-1 0-1 0 0,1 0 1 0 0,-1-1 0 0 0,1 1-1 0 0,2-1 0 0 0,3 1 207 0 0,0-1-1 0 0,0-1 1 0 0,0 1-1 0 0,1-2 0 0 0,-1 1 1 0 0,0-1-1 0 0,0-1 0 0 0,0 0 1 0 0,0 0-1 0 0,0-1 0 0 0,0-1 1 0 0,-1 1-1 0 0,0-2 1 0 0,1 1-1 0 0,-1-1 0 0 0,-1 0 1 0 0,1-1-1 0 0,-1 0 0 0 0,0-1 1 0 0,0 1-1 0 0,-1-1 1 0 0,0-1-1 0 0,0 0-206 0 0,13-15 419 0 0,-1-1 0 0 0,-1 0 0 0 0,-1-1 0 0 0,-1-1 1 0 0,-2-1-1 0 0,-1 0 0 0 0,3-10-419 0 0,1 2-48 0 0,-2 0-1 0 0,-2 0 1 0 0,-1-2 0 0 0,-2 1 0 0 0,-1-1 0 0 0,-2-1 0 0 0,-1 1-1 0 0,-3-1 1 0 0,0 0 0 0 0,-3 0 0 0 0,-1-1 0 0 0,-2 2-1 0 0,-2-1 1 0 0,-1 0 0 0 0,-1 1 0 0 0,-4-3 48 0 0,8 31-71 0 0,-2-11-8 0 0,-2 1 1 0 0,0-1-1 0 0,-1 2 0 0 0,-1-1 0 0 0,-1 1 0 0 0,0 0 1 0 0,-1 1-1 0 0,-1 0 0 0 0,-1 1 0 0 0,0 0 0 0 0,-1 1 1 0 0,-6-4 78 0 0,16 17 5 0 0,1 0 1 0 0,-1-1-1 0 0,0 1 0 0 0,0 1 1 0 0,0-1-1 0 0,0 0 1 0 0,0 1-1 0 0,-1 0 1 0 0,1 0-1 0 0,0 0 0 0 0,-1 1 1 0 0,1-1-1 0 0,0 1 1 0 0,-1 0-1 0 0,1 0 1 0 0,0 1-1 0 0,-1-1 0 0 0,1 1 1 0 0,0 0-1 0 0,0 0 1 0 0,-1 0-1 0 0,1 1 1 0 0,0 0-1 0 0,0-1 0 0 0,0 2 1 0 0,1-1-1 0 0,-1 0 1 0 0,0 1-1 0 0,1-1 1 0 0,-1 1-1 0 0,1 0 1 0 0,-1 2-6 0 0,-7 5 5 0 0,1 1 0 0 0,1 1 0 0 0,0 0 1 0 0,0 0-1 0 0,1 1 0 0 0,1 0 1 0 0,0 0-1 0 0,1 1 0 0 0,0 0-5 0 0,-3 16 86 0 0,1-1 1 0 0,2 1-1 0 0,0 0 0 0 0,3 0 1 0 0,0 1-1 0 0,2-1 1 0 0,1 1-1 0 0,3 19-86 0 0,1-21 52 0 0,1 0 0 0 0,1 0 0 0 0,2 0 1 0 0,0-1-1 0 0,2 0 0 0 0,2 0 0 0 0,0-1 0 0 0,2-1 0 0 0,0 0 1 0 0,2-1-1 0 0,1-1 0 0 0,1 0 0 0 0,1-1 0 0 0,1-1 0 0 0,1-1 1 0 0,1-1-1 0 0,20 15-52 0 0,-31-27-119 0 0,-1-1 1 0 0,1 0 0 0 0,0 0-1 0 0,0-1 1 0 0,0-1 0 0 0,1 0-1 0 0,0 0 1 0 0,0-1-1 0 0,0-1 1 0 0,6 1 118 0 0,30-2-4212 0 0,-3-15-5387 0 0,-32 5 2325 0 0</inkml:trace>
  <inkml:trace contextRef="#ctx0" brushRef="#br0" timeOffset="21089.395">13380 2914 6377 0 0,'0'0'1673'0'0,"0"0"-545"0"0,0 0-130 0 0,0 0 11 0 0,0 0-59 0 0,0 0-153 0 0,-7 32-175 0 0,-24 103-152 0 0,23-23 348 0 0,9-103-710 0 0,0-1 1 0 0,0 0-1 0 0,0 1 1 0 0,1-1-1 0 0,0 0 0 0 0,1 0 1 0 0,0 0-1 0 0,0-1 1 0 0,1 1-1 0 0,0-1 1 0 0,3 5-109 0 0,-6-10 101 0 0,0 1 1 0 0,1-1 0 0 0,-1 0-1 0 0,1 0 1 0 0,0 0 0 0 0,0 0-1 0 0,0 0 1 0 0,0 0 0 0 0,0 0-1 0 0,0 0 1 0 0,1-1 0 0 0,-1 1-1 0 0,1-1 1 0 0,-1 0 0 0 0,1 0-1 0 0,-1 0 1 0 0,1 0 0 0 0,0 0-1 0 0,-1 0 1 0 0,1-1 0 0 0,0 1-1 0 0,-1-1 1 0 0,1 0 0 0 0,0 0-1 0 0,0 0 1 0 0,0 0 0 0 0,-1 0-1 0 0,1-1 1 0 0,0 1 0 0 0,0-1 0 0 0,-1 0-1 0 0,1 1 1 0 0,-1-1 0 0 0,1-1-1 0 0,0 1 1 0 0,-1 0-102 0 0,8-7 215 0 0,-2 0 0 0 0,1-1 0 0 0,-1 1 0 0 0,-1-2 0 0 0,1 1-1 0 0,-1-1 1 0 0,-1 0 0 0 0,0 0 0 0 0,-1-1 0 0 0,0 0 0 0 0,0 0 0 0 0,-1 0-215 0 0,98-257 899 0 0,-6 77-754 0 0,-96 192-145 0 0,0-1 0 0 0,0 0 0 0 0,0 0 0 0 0,0 1 1 0 0,1-1-1 0 0,-1 0 0 0 0,0 0 0 0 0,0 0 0 0 0,0 1 0 0 0,0-1 0 0 0,1 0 0 0 0,-1 0 0 0 0,0 0 0 0 0,0 0 0 0 0,1 1 0 0 0,-1-1 0 0 0,0 0 0 0 0,0 0 0 0 0,1 0 0 0 0,-1 0 0 0 0,0 0 0 0 0,0 0 0 0 0,1 0 0 0 0,-1 0 0 0 0,0 0 0 0 0,1 0 0 0 0,-1 0 0 0 0,0 0 1 0 0,0 0-1 0 0,1 0 0 0 0,-1 0 0 0 0,0 0 0 0 0,0 0 0 0 0,1 0 0 0 0,-1 0 0 0 0,0 0 0 0 0,0 0 0 0 0,1-1 0 0 0,-1 1 0 0 0,0 0 0 0 0,0 0 0 0 0,0 0 0 0 0,1 0 0 0 0,-1-1 0 0 0,0 1 0 0 0,0 0 0 0 0,0 0 0 0 0,1 0 0 0 0,-1-1 0 0 0,0 1 0 0 0,0 0 0 0 0,0 0 0 0 0,0-1 1 0 0,0 1-1 0 0,0 0 0 0 0,0 0 0 0 0,1-1 0 0 0,-1 1 0 0 0,0 0 0 0 0,0 0 0 0 0,0-1 0 0 0,5 27-23 0 0,-4-22 57 0 0,52 320 140 0 0,30 283-1347 0 0,-76-550 1033 0 0,-2-1 0 0 0,-3 1 0 0 0,-2 0 0 0 0,-4 12 140 0 0,4-58 25 0 0,-1-1 0 0 0,0 1 0 0 0,-1 0 0 0 0,0 0 0 0 0,-1-1 0 0 0,0 1 0 0 0,0-1 0 0 0,-1 0 0 0 0,0 0 0 0 0,-1 0 0 0 0,0-1 0 0 0,-1 0 0 0 0,0 0 0 0 0,0 0 0 0 0,-1 0 0 0 0,0-1 0 0 0,-1 0 0 0 0,0-1 0 0 0,0 0 0 0 0,0 0 0 0 0,-1 0 0 0 0,0-1 0 0 0,0-1 0 0 0,-1 0 0 0 0,1 0 0 0 0,-1 0 0 0 0,-1-1 0 0 0,1-1 0 0 0,0 0 0 0 0,-1 0 0 0 0,-9 0-26 0 0,13-3 25 0 0,-1-1 0 0 0,1 0-1 0 0,-1 0 1 0 0,1 0-1 0 0,-1-1 1 0 0,1-1-1 0 0,0 1 1 0 0,0-1 0 0 0,0 0-1 0 0,1-1 1 0 0,-1 1-1 0 0,1-1 1 0 0,-1-1-1 0 0,1 1 1 0 0,1-1-1 0 0,-1 0 1 0 0,1 0 0 0 0,0-1-1 0 0,0 0 1 0 0,0 0-1 0 0,1 0 1 0 0,0 0-1 0 0,0-1 1 0 0,0 1-1 0 0,1-1 1 0 0,0 0 0 0 0,0-3-24 0 0,-3-7 28 0 0,0-1 1 0 0,2 0-1 0 0,0 0 1 0 0,1 0-1 0 0,0 0 1 0 0,2-1-1 0 0,0 1 1 0 0,1-1-1 0 0,1 1 1 0 0,1 0 0 0 0,1-1-1 0 0,0 1 1 0 0,1 0-1 0 0,1 0 1 0 0,1 1-1 0 0,0-1 1 0 0,1 1-1 0 0,1 1 1 0 0,1-1-1 0 0,0 2 1 0 0,1-1 0 0 0,1 1-1 0 0,1 0 1 0 0,0 1-1 0 0,6-5-28 0 0,2 1-48 0 0,1 1 0 0 0,0 1 1 0 0,1 2-1 0 0,1 0 0 0 0,0 1 0 0 0,1 1 0 0 0,0 1 0 0 0,1 1 1 0 0,0 1-1 0 0,0 2 0 0 0,1 0 0 0 0,0 2 0 0 0,0 1 0 0 0,1 1 0 0 0,-1 1 1 0 0,13 1 47 0 0,42-1-1470 0 0,-28 1-5223 0 0,-35 1-2939 0 0</inkml:trace>
  <inkml:trace contextRef="#ctx0" brushRef="#br0" timeOffset="33300.41">7935 3967 0 0 0,'0'0'479'0'0,"0"0"736"0"0,0 0 313 0 0,0 0-46 0 0,0 0-211 0 0,0 0-192 0 0,0 0-67 0 0,0 0 68 0 0,0 0 80 0 0,0 0 2 0 0,7 0-86 0 0,54 13 2107 0 0,-18 10-1001 0 0,-34-14-2012 0 0,0 1-1 0 0,0 0 1 0 0,-1 0-1 0 0,0 0 1 0 0,0 1 0 0 0,-1 0-1 0 0,-1 1 1 0 0,0-1-1 0 0,-1 1 1 0 0,0 0 0 0 0,0 1-1 0 0,-2-1 1 0 0,1 1-1 0 0,-2 0 1 0 0,2 12-170 0 0,18 54 123 0 0,25 93-63 0 0,-38-148-276 0 0,-9-25 321 0 0,0 1 0 0 0,0 0-1 0 0,0 0 1 0 0,0 0 0 0 0,0-1 0 0 0,1 1 0 0 0,-1 0-1 0 0,0 0 1 0 0,0 0 0 0 0,0 0 0 0 0,0-1 0 0 0,0 1-1 0 0,0 0 1 0 0,1 0 0 0 0,-1 0 0 0 0,0 0 0 0 0,0 0-1 0 0,0 0 1 0 0,0-1 0 0 0,1 1 0 0 0,-1 0 0 0 0,0 0-1 0 0,0 0 1 0 0,0 0 0 0 0,1 0 0 0 0,-1 0 0 0 0,0 0-1 0 0,0 0-104 0 0,-29-45 495 0 0,17 23-459 0 0,1 0-1 0 0,2 0 1 0 0,0 0 0 0 0,1-1-1 0 0,1-1 1 0 0,1 1-1 0 0,-1-18-35 0 0,3 16-7 0 0,2-1-1 0 0,0 0 0 0 0,2 1 0 0 0,1-1 1 0 0,1 0-1 0 0,1 1 0 0 0,1-1 0 0 0,1 1 0 0 0,2 0 1 0 0,0 0-1 0 0,2 1 0 0 0,2-2 8 0 0,-11 26-3 0 0,0 0 1 0 0,0 0-1 0 0,0 0 1 0 0,1 1-1 0 0,-1-1 0 0 0,0 0 1 0 0,0 0-1 0 0,1 0 0 0 0,-1 0 1 0 0,0 0-1 0 0,0 0 0 0 0,1 0 1 0 0,-1 1-1 0 0,0-1 0 0 0,1 0 1 0 0,-1 0-1 0 0,0 0 0 0 0,0 0 1 0 0,1 0-1 0 0,-1 0 0 0 0,0 0 1 0 0,1 0-1 0 0,-1 0 0 0 0,0-1 1 0 0,0 1-1 0 0,1 0 0 0 0,-1 0 1 0 0,0 0-1 0 0,1 0 1 0 0,-1 0-1 0 0,0 0 0 0 0,0-1 1 0 0,0 1-1 0 0,1 0 0 0 0,-1 0 1 0 0,0 0-1 0 0,0 0 0 0 0,1-1 1 0 0,-1 1-1 0 0,0 0 0 0 0,0 0 1 0 0,0-1-1 0 0,0 1 0 0 0,0 0 1 0 0,1 0-1 0 0,-1-1 0 0 0,0 1 3 0 0,9 20 66 0 0,21 7-94 0 0,23 11-621 0 0,-37-30-2549 0 0,-13-7-1227 0 0,-2-1-3745 0 0,-1 0 8150 0 0,0 0-7436 0 0</inkml:trace>
  <inkml:trace contextRef="#ctx0" brushRef="#br0" timeOffset="38097.119">8311 3503 0 0 0,'0'0'1208'0'0,"0"0"122"0"0,0 0-157 0 0,0 0-228 0 0,0 0-156 0 0,0 0-78 0 0,0 0-27 0 0,0 0 26 0 0,-3 0 43 0 0,1 1-445 0 0,0 0 0 0 0,-1 0-1 0 0,1 0 1 0 0,0 0 0 0 0,0 1-1 0 0,1-1 1 0 0,-1 0 0 0 0,0 1 0 0 0,0-1-1 0 0,1 1 1 0 0,-1 0 0 0 0,0 0-1 0 0,1 0 1 0 0,0-1 0 0 0,0 1 0 0 0,-1 0-1 0 0,1 1 1 0 0,0-1 0 0 0,0 0 0 0 0,1 0-1 0 0,-1 0 1 0 0,0 0 0 0 0,1 1-1 0 0,0-1 1 0 0,-1 0 0 0 0,1 1 0 0 0,0 0-308 0 0,35 1 2527 0 0,9-22-68 0 0,-44 18-2402 0 0,1-1 0 0 0,-1 1-1 0 0,1-1 1 0 0,-1 1 0 0 0,0-1 0 0 0,1 1 0 0 0,-1-1 0 0 0,0 1 0 0 0,0-1-1 0 0,1 0 1 0 0,-1 1 0 0 0,0-1 0 0 0,0 1 0 0 0,0-1 0 0 0,0 0-1 0 0,0 1 1 0 0,0-1 0 0 0,0 0 0 0 0,0 1 0 0 0,0-1 0 0 0,0 1-1 0 0,0-1 1 0 0,0 0 0 0 0,0 1 0 0 0,0-1 0 0 0,-1 0 0 0 0,1 1 0 0 0,0-1-1 0 0,0 1 1 0 0,-1-1 0 0 0,1 1 0 0 0,0-1 0 0 0,-1 1 0 0 0,1-1-1 0 0,-1 1 1 0 0,1-1 0 0 0,-1 1 0 0 0,1-1 0 0 0,0 1 0 0 0,-1 0-1 0 0,0-1 1 0 0,1 1 0 0 0,-1 0 0 0 0,1-1 0 0 0,-1 1 0 0 0,1 0 0 0 0,-1 0-1 0 0,0 0 1 0 0,1-1 0 0 0,-1 1 0 0 0,1 0 0 0 0,-1 0 0 0 0,0 0-1 0 0,1 0 1 0 0,-1 0 0 0 0,0 0 0 0 0,1 0 0 0 0,-1 0 0 0 0,1 1-1 0 0,-1-1 1 0 0,0 0 0 0 0,1 0 0 0 0,-1 0 0 0 0,1 1 0 0 0,-1-1 0 0 0,0 0-1 0 0,1 1-56 0 0,-43 16-19 0 0,21 5 76 0 0,22-21-94 0 0,0-1-34 0 0,0 0-32 0 0,0 0-33 0 0,0 0-58 0 0,10-4-3254 0 0,-2 1-2073 0 0,-4-1-6036 0 0</inkml:trace>
  <inkml:trace contextRef="#ctx0" brushRef="#br0" timeOffset="39786.06">9430 3455 0 0 0,'0'0'436'0'0,"0"0"644"0"0,0 0 98 0 0,0 0-94 0 0,0 0-52 0 0,0 0-43 0 0,0 0-67 0 0,0 0-88 0 0,0 0-87 0 0,0 0-78 0 0,0 0-77 0 0,10 6 5448 0 0,11 6-4821 0 0,-12-9-1317 0 0,1-12 6132 0 0,-10 8-5994 0 0,0 1 35 0 0,0 0 2039 0 0,0-11-5839 0 0,0 3-5646 0 0,0 5-2424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74 11154 0 0,'0'0'1403'0'0,"0"0"-350"0"0,0 0-121 0 0,0 0 15 0 0,0 0 64 0 0,0 0 23 0 0,0 0-117 0 0,0 0-225 0 0,0 0-232 0 0,0 0-232 0 0,0 0-171 0 0,0 3-73 0 0,-11 126 472 0 0,-26 91-183 0 0,25-168-230 0 0,3-1 1 0 0,1 1-1 0 0,0 52-43 0 0,7-101 10 0 0,1 0 0 0 0,-1 1 0 0 0,1-1 0 0 0,0 0 0 0 0,0 0 0 0 0,0 0 0 0 0,0 0 0 0 0,1 0 0 0 0,-1 1 0 0 0,1-1 0 0 0,-1 0 0 0 0,1 0 0 0 0,0 0 0 0 0,1 0 0 0 0,-1-1 0 0 0,0 1 0 0 0,1 0 0 0 0,0 0 0 0 0,-1-1 0 0 0,1 1 0 0 0,0-1 0 0 0,0 1 0 0 0,1-1 0 0 0,-1 0 0 0 0,0 0 0 0 0,1 0 0 0 0,-1 0 0 0 0,1-1 0 0 0,0 1 0 0 0,0 0 0 0 0,-1-1 0 0 0,1 0 0 0 0,0 0-1 0 0,0 0 1 0 0,3 1-9 0 0,1-2 98 0 0,0-1 1 0 0,-1 1 0 0 0,1-1 0 0 0,0 0 0 0 0,-1-1 0 0 0,1 1 0 0 0,0-2 0 0 0,-1 1 0 0 0,0 0 0 0 0,1-1 0 0 0,-1 0 0 0 0,-1-1 0 0 0,1 1 0 0 0,0-1-1 0 0,3-3-99 0 0,30-25 207 0 0,-2-1 0 0 0,-1-2 0 0 0,-1-1 0 0 0,-2-2 0 0 0,-2-2 0 0 0,-2 0-1 0 0,-1-2 1 0 0,-2-1 0 0 0,-2-1 0 0 0,13-36-207 0 0,-13 32 51 0 0,46-125 130 0 0,-60 122 128 0 0,-10 49-291 0 0,-34 55-861 0 0,13-2 906 0 0,2 2 1 0 0,3 1-1 0 0,2 0 0 0 0,0 9-63 0 0,-5 176 406 0 0,19-231-412 0 0,1 1 0 0 0,-1-1 1 0 0,2 0-1 0 0,-1 1 0 0 0,1-1 0 0 0,0 0 1 0 0,1 0-1 0 0,0 0 0 0 0,0 0 1 0 0,0-1-1 0 0,1 1 0 0 0,1-1 1 0 0,-1 0-1 0 0,1 0 0 0 0,0-1 0 0 0,0 1 1 0 0,1-1-1 0 0,0 0 0 0 0,0 0 1 0 0,1-1-1 0 0,-1 0 0 0 0,5 2 6 0 0,30-7-2555 0 0,-9-25-6653 0 0,-24 18 5208 0 0,-2 2-5134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69 8818 0 0,'0'0'2544'0'0,"0"0"-347"0"0,0 0-225 0 0,0 0-205 0 0,0 0-274 0 0,0 0-278 0 0,0 0-265 0 0,0 0-208 0 0,0 0-205 0 0,0 0-181 0 0,0 0-102 0 0,0 0-90 0 0,0 0-67 0 0,-16 11 393 0 0,52-36-322 0 0,23-27 222 0 0,-89 49 265 0 0,21 6-676 0 0,-1 0 0 0 0,1 0 0 0 0,-1 1 0 0 0,1 0 0 0 0,0 0 0 0 0,1 1 0 0 0,-1 1 1 0 0,1-1-1 0 0,0 1 0 0 0,0 1 0 0 0,-1 1 21 0 0,8-8-28 0 0,1 1 1 0 0,-1-1 0 0 0,1 0-1 0 0,-1 1 1 0 0,1-1 0 0 0,0 1-1 0 0,-1-1 1 0 0,1 1 0 0 0,0-1-1 0 0,-1 1 1 0 0,1-1 0 0 0,0 1-1 0 0,0-1 1 0 0,-1 1 0 0 0,1-1-1 0 0,0 1 1 0 0,0 0 0 0 0,0-1-1 0 0,0 1 1 0 0,0-1 0 0 0,0 1-1 0 0,0-1 1 0 0,0 1 0 0 0,0 0 0 0 0,0-1-1 0 0,0 1 1 0 0,0-1 0 0 0,0 1-1 0 0,0 0 1 0 0,1-1 0 0 0,-1 1-1 0 0,0-1 1 0 0,0 1 0 0 0,1-1-1 0 0,-1 1 1 0 0,0-1 0 0 0,1 1-1 0 0,-1-1 1 0 0,0 1 0 0 0,1-1-1 0 0,-1 0 1 0 0,1 1 0 0 0,-1-1-1 0 0,1 0 1 0 0,-1 1 0 0 0,1-1-1 0 0,-1 0 1 0 0,1 1 0 0 0,-1-1-1 0 0,1 0 1 0 0,-1 0 0 0 0,1 0-1 0 0,0 0 1 0 0,-1 0 0 0 0,1 1-1 0 0,-1-1 1 0 0,1 0 0 0 0,0 0 0 0 0,0 0 26 0 0,39 0-2744 0 0,-37 0 2452 0 0,23-4-3212 0 0,2-2-3589 0 0,-9 2-2235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0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12787 0 0,'0'0'1579'0'0,"0"0"-422"0"0,0 0-156 0 0,0 0 17 0 0,0 0 11 0 0,0 0-53 0 0,0 0-92 0 0,0 0-97 0 0,0 0-138 0 0,0 0-114 0 0,0 0-105 0 0,0 0-81 0 0,0 0-46 0 0,30 4-21 0 0,92 13-36 0 0,98-7 412 0 0,-147-12-880 0 0,-59 3-342 0 0,36-4-627 0 0,-23-10-7427 0 0,-25 10 3264 0 0,0-1-3367 0 0</inkml:trace>
  <inkml:trace contextRef="#ctx0" brushRef="#br0" timeOffset="248.989">59 753 7106 0 0,'0'0'3563'0'0,"0"0"-1897"0"0,0 0-393 0 0,0 0 172 0 0,0 0 55 0 0,0 0-101 0 0,0 0-196 0 0,0 0-211 0 0,0 0-225 0 0,36 5-179 0 0,115 14-167 0 0,-33-24 55 0 0,49-11-1478 0 0,-97 13-9619 0 0,-52 3-155 0 0</inkml:trace>
  <inkml:trace contextRef="#ctx0" brushRef="#br0" timeOffset="1167.947">1394 334 11939 0 0,'0'0'1375'0'0,"0"0"-378"0"0,0 0-146 0 0,0 0 93 0 0,0 0 102 0 0,0 0-63 0 0,0 0-203 0 0,0 0-216 0 0,0 0-108 0 0,0 0-84 0 0,0 0-89 0 0,0 0-57 0 0,-12 35-60 0 0,-36 111-35 0 0,21-3 233 0 0,0 238-1209 0 0,27-381 636 0 0,0 0 0 0 0,0 0 0 0 0,0 0-1 0 0,0 0 1 0 0,1-1 0 0 0,-1 1-1 0 0,0 0 1 0 0,0 0 0 0 0,0 0 0 0 0,0 0-1 0 0,1 0 1 0 0,-1 0 0 0 0,0 0-1 0 0,0 0 1 0 0,1 0 0 0 0,-1-1-1 0 0,0 1 1 0 0,0 0 0 0 0,0 0 0 0 0,1 0-1 0 0,-1 0 1 0 0,0 0 0 0 0,0 0-1 0 0,1 1 1 0 0,-1-1 0 0 0,0 0 0 0 0,0 0-1 0 0,0 0 1 0 0,1 0 0 0 0,-1 0-1 0 0,0 0 1 0 0,0 0 0 0 0,0 0 0 0 0,1 0-1 0 0,-1 1 1 0 0,0-1 0 0 0,0 0-1 0 0,0 0 1 0 0,0 0 0 0 0,1 0 0 0 0,-1 1-1 0 0,0-1 1 0 0,0 0 0 0 0,0 0 209 0 0,9-20-7558 0 0,-8 15 3692 0 0</inkml:trace>
  <inkml:trace contextRef="#ctx0" brushRef="#br0" timeOffset="1426.974">1265 345 3121 0 0,'0'0'2173'0'0,"0"0"-946"0"0,0 0 67 0 0,0 0 486 0 0,0 0 294 0 0,0 0-105 0 0,0 0-266 0 0,0 0-302 0 0,0 0-227 0 0,0 0-166 0 0,30 10-180 0 0,100 32-173 0 0,-28-32 165 0 0,-37-10-617 0 0,158 7-2710 0 0,-197 1-2220 0 0,-19 6-4475 0 0,-7-13 4208 0 0</inkml:trace>
  <inkml:trace contextRef="#ctx0" brushRef="#br0" timeOffset="1668.937">1267 709 6921 0 0,'0'0'2173'0'0,"0"0"-997"0"0,0 0-392 0 0,0 0 199 0 0,0 0 248 0 0,0 0 121 0 0,0 0-107 0 0,0 0-225 0 0,0 0-192 0 0,0 0-162 0 0,0 0-150 0 0,35 1-128 0 0,111 4-113 0 0,-3-14-111 0 0,-120 6-601 0 0,46-4-1117 0 0,-25 5-6603 0 0,-33 2-1417 0 0</inkml:trace>
  <inkml:trace contextRef="#ctx0" brushRef="#br0" timeOffset="2373.604">1035 161 896 0 0,'0'0'2817'0'0,"0"0"-211"0"0,0 0-20 0 0,0 0-101 0 0,0 0-260 0 0,0 0-381 0 0,0 0-375 0 0,0 0-316 0 0,0 0-254 0 0,0 0-205 0 0,0 0-193 0 0,0 0-133 0 0,-26-9-83 0 0,-80-24-50 0 0,54 34 75 0 0,45 3-226 0 0,-3 3-26 0 0,1 0 1 0 0,1 0-1 0 0,-1 1 1 0 0,1 0 0 0 0,1 1-1 0 0,-1 0 1 0 0,2 0-1 0 0,-1 0 1 0 0,1 1 0 0 0,0 0-1 0 0,1 0 1 0 0,1 1 0 0 0,-1-1-1 0 0,2 1 1 0 0,-1 0-1 0 0,1 0 1 0 0,1 0 0 0 0,0 1-1 0 0,0 7-58 0 0,-3 14 81 0 0,1 0-1 0 0,2 1 0 0 0,1-1 1 0 0,1 1-1 0 0,2-1 0 0 0,2 1 1 0 0,0-1-1 0 0,3 0 0 0 0,1 0 1 0 0,1-1-1 0 0,1 0 0 0 0,3 1-80 0 0,51 105 392 0 0,-46-107-318 0 0,-2 1 0 0 0,-1 1 1 0 0,-1 0-1 0 0,-2 1 0 0 0,-2 0 1 0 0,-1 1-1 0 0,-1 0 0 0 0,-2 1 1 0 0,-1 6-75 0 0,-5-26 36 0 0,0 0 1 0 0,-1 1-1 0 0,0-1 1 0 0,-1-1-1 0 0,-1 1 1 0 0,-1 0-1 0 0,0-1 1 0 0,-3 6-37 0 0,2-8-23 0 0,0 0 0 0 0,-1 0 1 0 0,-1 0-1 0 0,0-1 0 0 0,-1 0 1 0 0,0-1-1 0 0,-1 1 0 0 0,0-2 1 0 0,-1 1-1 0 0,0-1 0 0 0,0 0 1 0 0,-1-1-1 0 0,-1-1 0 0 0,-8 6 23 0 0,-35-3-2579 0 0,52-23-2127 0 0,8 0-4222 0 0,-1 8 572 0 0</inkml:trace>
  <inkml:trace contextRef="#ctx0" brushRef="#br0" timeOffset="2686.712">1552 956 10466 0 0,'0'0'1827'0'0,"0"0"-602"0"0,0 0-305 0 0,0 0-79 0 0,0 0 34 0 0,0 0 0 0 0,0 0-36 0 0,0 0-84 0 0,0 0-222 0 0,0 0-197 0 0,0 0-140 0 0,0 0-77 0 0,0 0-36 0 0,-8 31-19 0 0,-24 95-20 0 0,-3 23-855 0 0,34-123-1992 0 0,2-16-9221 0 0,-1-10 7664 0 0</inkml:trace>
  <inkml:trace contextRef="#ctx0" brushRef="#br0" timeOffset="2953.227">1482 978 0 0 0,'0'0'2026'0'0,"0"0"-206"0"0,0 0 169 0 0,0 0 212 0 0,0 0-115 0 0,0 0-260 0 0,0 0-252 0 0,0 0-266 0 0,0 0-209 0 0,0 0-243 0 0,35 2-245 0 0,110 5-203 0 0,-36-12 363 0 0,-58 1-6146 0 0,-50 5 1337 0 0,-1 2 1300 0 0,0-3 2121 0 0,0 3-5190 0 0</inkml:trace>
  <inkml:trace contextRef="#ctx0" brushRef="#br0" timeOffset="3205.989">1491 1169 4881 0 0,'0'0'1446'0'0,"0"0"-214"0"0,0 0 182 0 0,0 0 198 0 0,0 0 46 0 0,0 0-85 0 0,0 0-160 0 0,0 0-228 0 0,0 0-259 0 0,0 0-245 0 0,0 0-225 0 0,0 0-180 0 0,32 3-128 0 0,99 5-130 0 0,-61-18-469 0 0,-24-3-2393 0 0,-18 5-5180 0 0,-16 6 424 0 0</inkml:trace>
  <inkml:trace contextRef="#ctx0" brushRef="#br0" timeOffset="3906.968">1368 197 0 0 0,'0'0'884'0'0,"0"0"420"0"0,0 0 501 0 0,0 0 389 0 0,0 0-25 0 0,0 0-240 0 0,0 0-266 0 0,0 0-232 0 0,0 0-194 0 0,0 0-158 0 0,0 0-128 0 0,35 0-123 0 0,108-3-102 0 0,139-8 1878 0 0,-282 10-2538 0 0,1 0 0 0 0,0 1-1 0 0,0-1 1 0 0,-1 0-1 0 0,1 0 1 0 0,0 0 0 0 0,-1 0-1 0 0,1 0 1 0 0,0 0 0 0 0,-1 0-1 0 0,0 0 1 0 0,1 0-1 0 0,-1 0 1 0 0,0 0 0 0 0,1 0-1 0 0,-1 0 1 0 0,0 0-1 0 0,0 0 1 0 0,0 0 0 0 0,0 0-1 0 0,0 0 1 0 0,0-1-1 0 0,0 1 1 0 0,0 0 0 0 0,0 0-1 0 0,-1 0 1 0 0,1 0 0 0 0,0 0-1 0 0,-1 0 1 0 0,1 0-1 0 0,-1 0 1 0 0,1 0 0 0 0,-1 0-1 0 0,1 0 1 0 0,-1 0-1 0 0,0 1 1 0 0,1-1 0 0 0,-1 0-1 0 0,0 0 1 0 0,0 0-1 0 0,0 1 1 0 0,1-1 0 0 0,-1 0-1 0 0,0 1 1 0 0,0-1-1 0 0,0 1 1 0 0,0-1 0 0 0,0 1-1 0 0,0 0 1 0 0,0-1 0 0 0,-2 1-67 0 0,-139-128 782 0 0,138 121-877 0 0,4 5-5524 0 0,11 10-5111 0 0,-6-4 2247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38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0 0 0 0,'0'0'487'0'0,"0"0"714"0"0,0 0 237 0 0,0 0-10 0 0,0 0-81 0 0,0 0-116 0 0,0 0-133 0 0,-9 10-153 0 0,-24 30-110 0 0,18 13 2103 0 0,-55 134 524 0 0,-26 88-1523 0 0,96-196-1529 0 0,4-76-310 0 0,0 0-1 0 0,0-1 1 0 0,0 1 0 0 0,0-1 0 0 0,1 0 0 0 0,-1 0 0 0 0,1 0 0 0 0,0 0-1 0 0,-1-1 1 0 0,1 0 0 0 0,0 0 0 0 0,0 0 0 0 0,-1 0 0 0 0,1-1 0 0 0,0 0-1 0 0,0 0 1 0 0,0 0 0 0 0,0-1 0 0 0,0 0 0 0 0,-1 0 0 0 0,1 0 0 0 0,0 0 0 0 0,-1-1-1 0 0,1 0 1 0 0,2-1-100 0 0,72-22 1114 0 0,-69 21-1650 0 0,23-18-6486 0 0,-7-9-7078 0 0,-24 29 13389 0 0</inkml:trace>
  <inkml:trace contextRef="#ctx0" brushRef="#br0" timeOffset="303.111">0 265 2529 0 0,'0'0'1845'0'0,"0"0"-370"0"0,0 0-57 0 0,0 0 304 0 0,0 0 274 0 0,0 0 32 0 0,0 0-229 0 0,0 0-300 0 0,0 0-232 0 0,0 0-192 0 0,0 0-144 0 0,0 0-124 0 0,23 0-119 0 0,146-4 1103 0 0,-6-1 593 0 0,-80 1-3970 0 0,0 2-8483 0 0,-74 2-137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1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2T23:58:54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352 291,'-10'-31,"11"40,15 34,-2 2,-2 0,-2 0,-3 1,-1 0,-2 1,-2-1,-2 0,-2 1,-3-1,-1 0,-2 0,-3-1,-1 0,-2-1,-2 0,-2-1,-2-1,-8 11,19-39</inkml:trace>
  <inkml:trace contextRef="#ctx0" brushRef="#br0" timeOffset="523.932">13 339,'-2'-7,"-1"0,1 0,0 0,1 0,0-1,0 1,0 0,1-1,0 1,1 0,-1-1,2 1,-1 0,1 0,0 0,0 0,1 0,-1 0,2 0,-1 1,1 0,0 0,0 0,1 0,0 0,0 1,0 0,0 0,1 0,0 1,0 0,0 0,1 0,0 1,35-18,1 2,1 2,0 2,1 2,1 2,0 2,0 2,1 2,0 2,0 2,24 4,111 40,-176-41,-1 0,1 1,-1 0,0 0,0 0,0 1,0-1,-1 1,1 0,-1 1,0-1,0 1,-1 0,1 0,-1 0,0 0,-1 0,1 1,-1-1,0 1,0 0,-1 0,0 0,0-1,0 1,-1 0,0 0,0 0,0 4,-7 7,1 0,-2-1,0 0,-1 0,-1-1,0 0,-1-1,0 0,-2-1,1 0,-1-1,-1 0,0-1,-1-1,-4 2,-400 257,416-268,-1 0,1 0,-1 1,1-1,0 1,0 0,0 0,0 0,0 0,0 1,0-1,1 1,-1 0,1 0,0 0,-1 0,2 0,-1 0,0 0,1 1,-1-1,1 1,0-1,0 1,0-1,1 1,-1 0,1-1,0 1,0 0,0 0,0-1,1 1,0 0,0-1,0 1,0-1,0 1,1-1,-1 0,1 1,0-1,0 0,0 0,0 0,1 0,1 1,260 208,-155-104,-98-103</inkml:trace>
  <inkml:trace contextRef="#ctx0" brushRef="#br0" timeOffset="1136.681">836 895,'66'10,"-46"-15,-1 0,1-1,-1-1,0 0,-1-2,0 0,0-1,-1-1,0 0,-1-2,4-3,-14 12,1 0,-1 0,0-1,0 0,-1 0,1 0,-1-1,-1 0,1 0,-1 0,0 0,0-1,0 1,-1-1,0 0,-1 0,1 0,-1-1,-1 1,0-1,0 1,0-1,-1 1,0-1,0 1,-1-1,0 1,0-1,0 1,-1 0,-1 0,1-1,-1 1,0 1,-1-1,-2-4,2 8,1 1,-1 0,1-1,-1 1,0 1,0-1,0 0,0 1,0 0,0 0,-1 0,1 0,0 1,0 0,-1 0,1 0,0 0,-1 1,1-1,0 1,0 0,0 1,0-1,0 1,0-1,0 1,0 0,1 1,-1-1,1 1,-4 2,-1 2,-1 0,1 1,1-1,-1 2,2-1,-1 1,1 0,0 0,1 0,0 1,1 0,-1 2,1-1,1 0,0-1,1 1,0 0,1 0,0 1,1-1,0 0,1 0,0 0,1 0,0 0,0 0,1 0,1-1,0 1,0-1,1 0,1 0,-1-1,1 0,1 0,0 0,0 0,1-1,0-1,0 1,1-1,0-1,0 1,1-2,-1 1,1-1,0-1,1 0,-1 0,1-1,0 0,0-1,0 0,0-1,0 0,0-1,0 0,10-2,107-45,-105 31</inkml:trace>
  <inkml:trace contextRef="#ctx0" brushRef="#br0" timeOffset="1503.397">1489 557,'66'144,"11"51,-77-196,0 0,0 1,0-1,0 0,1 0,-1 1,0-1,0 0,1 1,-1-1,0 0,1 1,-1-1,1 0,-1 1,1-1,-1 1,1-1,-1 1,1-1,-1 1,1-1,0 1,-1 0,1-1,0 1,-1 0,1 0,0-1,0 1,-1 0,1 0,0 0,0 0,-1 0,1 0,0 0,0 0,-1 0,1 0,0 1,0-1,-1 0,1 0,0 1,-1-1,1 0,0 1,-1-1,1 1,-1-1,1 1,-1-1,1 1,-1-1,1 1,-1 0,1-1,-1 1,0-1,1 1,-1 0,0 0,1-1,-1 1,0 0,0-1,0 2,32-70,-29 61,203-396,-201 394,-4 4</inkml:trace>
  <inkml:trace contextRef="#ctx0" brushRef="#br0" timeOffset="1752.76">2069 726,'0'8,"-4"8,-1 4,-4 3,-1 2,2 1,2-1,2 1,2-1,5-4,2-10,5-7,0-8,-2-3</inkml:trace>
  <inkml:trace contextRef="#ctx0" brushRef="#br0" timeOffset="2019.177">1997 460,'-12'-12,"-9"-9,0 4,3 9,9 6,6 3</inkml:trace>
  <inkml:trace contextRef="#ctx0" brushRef="#br0" timeOffset="2264.735">2215 726,'12'2,"0"-1,0 0,1-1,-1-1,0 0,0 0,0-2,0 1,0-1,0-1,0 0,-1-1,0 0,0-1,0 0,-1 0,0-1,0-1,-1 0,1 0,-2-1,1 0,-1 0,-1-1,5-8,-11 15,0 1,0-1,-1 0,1 0,-1 1,0-1,0 0,0 0,0 0,0 1,-1-1,1 0,-1 0,0 1,0-1,0 0,0 1,0-1,-1 1,1-1,-1 1,1 0,-1 0,0 0,0 0,0 0,0 0,0 0,0 0,-1 1,1-1,-1 1,1 0,-1 0,1 0,-1 0,0 0,0 0,1 1,-1 0,0-1,0 1,1 0,-1 0,0 0,0 1,0-1,1 1,-1-1,0 1,1 0,-1 0,0 0,1 0,-1 1,1-1,0 1,-1 0,1-1,0 1,0 0,-1 2,-6 1,0 0,0 1,1 0,0 1,1 0,-1 0,1 0,0 1,1 0,0 0,0 1,1 0,0 0,1 0,0 1,0-1,1 1,0 0,1 0,0 0,0 0,1 0,0 1,1-1,1 0,-1 1,2-1,-1 0,1 0,1 0,0 0,0 0,1-1,0 0,1 1,0-1,0-1,1 1,0-1,1 0,-1 0,2-1,-1 0,1 0,0-1,0 0,1 0,0-1,0 0,3-1,0 0,1-1,-1-1,1 0,0 0,0-2,0 0,-1 0,1-1,0 0,0-1,-1-1,1 0,-1-1,0 0,0-1,0 0,-1 0,1-2,4-3,12-7</inkml:trace>
  <inkml:trace contextRef="#ctx0" brushRef="#br0" timeOffset="2633.32">2795 557,'-33'70,"30"-65,0 1,1 0,0 0,0 0,0 0,0 0,1 0,0 0,1 1,-1-1,1 0,1 0,-1 1,1-1,0 0,0 0,1 1,-1-1,2 0,-1-1,0 1,1 0,0-1,1 1,-1-1,1 0,0 0,0-1,1 1,-1-1,1 0,0 0,0 0,0-1,1 1,-1-1,1-1,0 1,0-1,0 0,0 0,0-1,2 1,11-4,0 1,0-2,0-1,-1 0,1-1,-1-1,0-1,-1-1,1 0,-2-1,1-1,-1 0,-1-2,0 1,12-14,-22 22,14-14,-18 15,0 0,1 0,-1 0,0 0,1 0,0 0,-1 0,1 0,0 1,0-1,0 1,0-1,0 1,0 0,0 0,0 0,1 0,-1 0,0 0,1 1,-1-1,1 1,-1 0,0-1,1 1,-1 0,1 0,-1 1,1-1,-1 0,1 1,-1 0,0-1,1 1,-1 0,0 0,0 1,0-1,0 0,0 1,0-1,3 5,-1 0,1 0,0-1,0 0,1 0,0 0,0-1,0 1,0-1,0-1,1 1,0-1,-1-1,1 1,0-1,1 0,-1 0,0-1,1 0,-1-1,0 1,1-2,-1 1,0-1,1 0,-1 0,0-1,0 0,17-3,0-2,-1-1,0-1,0 0,-1-2,-1-1,0 0,0-2,-1 0,-1-2,0 0,-1-1,-1 0,-1-2,-1 0,13-20,1-48,-27 65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1 210 1512 0 0,'0'0'2347'0'0,"0"0"6"0"0,0 0-42 0 0,0 0-145 0 0,0 0-292 0 0,0 0-399 0 0,0 0-363 0 0,0 0-273 0 0,0 0-180 0 0,0 0-81 0 0,0 0-22 0 0,0 0-23 0 0,0 0-3 0 0,24-6 41 0 0,81-23 24 0 0,70 2 1804 0 0,-33 23-1501 0 0,-141 4-850 0 0,-1 0 44 0 0,0 0 90 0 0,0 0 70 0 0,0 0 73 0 0,0 0 48 0 0,-27-18 578 0 0,13 6-1015 0 0,7 8-153 0 0,0-1 0 0 0,0-1 0 0 0,1 1 0 0 0,-1-1 0 0 0,1 0 0 0 0,0 0 0 0 0,1-1 0 0 0,0 0-1 0 0,0 0 1 0 0,0 0 0 0 0,1 0 0 0 0,-1-3 217 0 0,3-11-6830 0 0,2 16 1743 0 0,0 0-5858 0 0</inkml:trace>
  <inkml:trace contextRef="#ctx0" brushRef="#br0" timeOffset="-966.394">13 549 9706 0 0,'0'0'1958'0'0,"0"0"-686"0"0,0 0-420 0 0,0 0-69 0 0,0 0-33 0 0,0 0-14 0 0,0 0-1 0 0,0 0-90 0 0,0 0-89 0 0,0 0-66 0 0,0 0-60 0 0,0 0-63 0 0,0 0-73 0 0,15 36-84 0 0,46 111-66 0 0,-14-21 75 0 0,33 65-244 0 0,-49-164 525 0 0,-12-53 1751 0 0,49-161 573 0 0,58-131-2722 0 0,-98 255-661 0 0,-12 20-3024 0 0,-15 40 2111 0 0,-1 2-2468 0 0,0 1-3831 0 0,0 0-703 0 0</inkml:trace>
  <inkml:trace contextRef="#ctx0" brushRef="#br0" timeOffset="-554.426">637 917 4729 0 0,'0'0'3481'0'0,"0"0"-1035"0"0,0 0-547 0 0,0 0-150 0 0,0 0-240 0 0,0 0-341 0 0,0 0-287 0 0,0 0-242 0 0,0 0-248 0 0,0 0-158 0 0,0 0-95 0 0,0 0-70 0 0,0 0-22 0 0,-15 4-11 0 0,-47 12-6 0 0,59-15-29 0 0,1 0 0 0 0,0-1-1 0 0,0 1 1 0 0,0 0-1 0 0,0 0 1 0 0,1 0-1 0 0,-1 0 1 0 0,0 0-1 0 0,0 0 1 0 0,0 1 0 0 0,1-1-1 0 0,-1 1 1 0 0,1-1-1 0 0,-1 1 1 0 0,1-1-1 0 0,0 1 1 0 0,-1 0-1 0 0,1 0 1 0 0,0 0 0 0 0,0-1-1 0 0,0 1 1 0 0,1 0-1 0 0,-1 0 1 0 0,0 1-1 0 0,1-1 1 0 0,-1 0-1 0 0,1 1 1 0 0,-3 7-45 0 0,2-7 30 0 0,0-1 0 0 0,0 1-1 0 0,0 0 1 0 0,0-1 0 0 0,1 1 0 0 0,-1 0-1 0 0,1-1 1 0 0,0 1 0 0 0,0 0 0 0 0,0 0-1 0 0,0-1 1 0 0,0 1 0 0 0,1 0 0 0 0,-1 0-1 0 0,1-1 1 0 0,-1 1 0 0 0,1 0 0 0 0,0-1-1 0 0,0 1 1 0 0,1-1 0 0 0,-1 1 0 0 0,0-1-1 0 0,1 0 1 0 0,-1 1 0 0 0,1-1 0 0 0,0 0-1 0 0,0 0 1 0 0,0 0 0 0 0,0 0 0 0 0,0 0-1 0 0,0-1 1 0 0,0 1 0 0 0,1-1 0 0 0,-1 1-1 0 0,1-1 1 0 0,-1 0 0 0 0,1 0 0 0 0,-1 0-1 0 0,1 0 1 0 0,0-1 0 0 0,2 1 15 0 0,116 13-596 0 0,-13-26-1996 0 0,-74 2-1125 0 0,0-4-3377 0 0,-26 9 2334 0 0</inkml:trace>
  <inkml:trace contextRef="#ctx0" brushRef="#br0" timeOffset="4105.745">1359 711 872 0 0,'0'0'1483'0'0,"0"0"-169"0"0,0 0-106 0 0,0 0 35 0 0,0 0 32 0 0,0 0-29 0 0,0 0-64 0 0,0 0-105 0 0,0 0-129 0 0,0 0-125 0 0,0 0-164 0 0,-11-8-182 0 0,-34-24-133 0 0,43 31-320 0 0,0 0-1 0 0,0-1 1 0 0,0 1-1 0 0,0 0 1 0 0,0 0-1 0 0,0 1 1 0 0,-1-1 0 0 0,1 0-1 0 0,0 1 1 0 0,0-1-1 0 0,-1 1 1 0 0,1 0-1 0 0,0 0 1 0 0,0 0-1 0 0,-1 0 1 0 0,1 0 0 0 0,0 0-1 0 0,-1 1 1 0 0,1-1-1 0 0,0 1 1 0 0,0-1-1 0 0,0 1 1 0 0,-1 0 0 0 0,1 0-1 0 0,0 0-23 0 0,1-1 16 0 0,-14 8-1 0 0,-1 1 0 0 0,2 0 0 0 0,0 0 0 0 0,0 1 0 0 0,0 1 0 0 0,1 1-1 0 0,1 0 1 0 0,-10 12-15 0 0,17-18 20 0 0,1 1-1 0 0,0 0 1 0 0,0 0-1 0 0,0 0 1 0 0,1 0 0 0 0,0 1-1 0 0,0 0 1 0 0,1-1-1 0 0,0 1 1 0 0,0 0-1 0 0,1 0 1 0 0,0 0-1 0 0,0 0 1 0 0,1 1 0 0 0,0-1-1 0 0,0 0 1 0 0,1 0-1 0 0,1 1-19 0 0,0-5 91 0 0,1 0 0 0 0,0 0 0 0 0,0-1 0 0 0,1 1-1 0 0,-1-1 1 0 0,1 0 0 0 0,0 0 0 0 0,0 0 0 0 0,0 0 0 0 0,0-1-1 0 0,0 1 1 0 0,0-1 0 0 0,1 0 0 0 0,-1-1 0 0 0,1 1 0 0 0,-1-1 0 0 0,1 0-1 0 0,0 0 1 0 0,-1 0 0 0 0,1-1 0 0 0,0 1 0 0 0,0-1 0 0 0,0 0-1 0 0,-1-1 1 0 0,1 1 0 0 0,5-2-91 0 0,9 0 232 0 0,1-2 0 0 0,-1 0 1 0 0,0-1-1 0 0,0 0 0 0 0,0-2 0 0 0,0 0 0 0 0,-1-2 0 0 0,-1 0 1 0 0,1 0-1 0 0,-2-2 0 0 0,1 0 0 0 0,6-7-232 0 0,-1 3 112 0 0,-1-1 0 0 0,0-1-1 0 0,-1-2 1 0 0,-1 1 0 0 0,0-2 0 0 0,-2-1 0 0 0,0 0-1 0 0,-2-1 1 0 0,0-1 0 0 0,-2 0 0 0 0,0-1-1 0 0,-1 0 1 0 0,-2-1 0 0 0,-1 0 0 0 0,0-1 0 0 0,-2 0-1 0 0,3-24-111 0 0,-9 36-177 0 0,-1 0 0 0 0,0-1 0 0 0,-1 1-1 0 0,-1 0 1 0 0,0 0 0 0 0,-1 0-1 0 0,-1 0 1 0 0,0 1 0 0 0,-1-1 0 0 0,0 1-1 0 0,-1 0 1 0 0,0 0 0 0 0,-1 1-1 0 0,-1 0 1 0 0,0 0 0 0 0,-7-8 177 0 0,-97-90-2236 0 0,108 107 2175 0 0,-1-1-1 0 0,0 1 1 0 0,1 1 0 0 0,-1-1-1 0 0,0 1 1 0 0,0-1-1 0 0,-1 2 1 0 0,1-1-1 0 0,0 0 1 0 0,-1 1-1 0 0,1 0 1 0 0,-1 0-1 0 0,1 1 1 0 0,-1 0-1 0 0,1-1 1 0 0,-1 2-1 0 0,1-1 1 0 0,-1 1-1 0 0,1 0 1 0 0,-1 0-1 0 0,1 0 1 0 0,0 1-1 0 0,-1 0 1 0 0,1 0-1 0 0,0 0 1 0 0,-4 3 61 0 0,0 1 63 0 0,1 0-1 0 0,0 1 1 0 0,0-1 0 0 0,1 2 0 0 0,-1-1 0 0 0,2 1-1 0 0,-1 0 1 0 0,1 0 0 0 0,0 1 0 0 0,1 0 0 0 0,0 0 0 0 0,0 0-1 0 0,1 1 1 0 0,0 0 0 0 0,1-1 0 0 0,0 1 0 0 0,1 0 0 0 0,0 1-1 0 0,0-1 1 0 0,1 0 0 0 0,1 1 0 0 0,-1-1 0 0 0,2 0 0 0 0,0 6-63 0 0,1 5 210 0 0,1 0 0 0 0,1-1 0 0 0,1 1 0 0 0,1-1 0 0 0,1 0 0 0 0,1 0 0 0 0,0-1 0 0 0,2 0 0 0 0,0-1 0 0 0,1 0 0 0 0,9 12-210 0 0,14 10 375 0 0,1-1 0 0 0,2-2 0 0 0,1-2 0 0 0,24 16-375 0 0,45 42 168 0 0,-69-54-536 0 0,-38-38 52 0 0,0-1-183 0 0,-29-3-13013 0 0,23-1 7116 0 0</inkml:trace>
  <inkml:trace contextRef="#ctx0" brushRef="#br0" timeOffset="13389.607">2121 413 0 0 0,'0'0'385'0'0,"0"0"782"0"0,0 0 372 0 0,0 0 138 0 0,0 0-32 0 0,0 0-91 0 0,0 0-48 0 0,0 0-99 0 0,0 0-151 0 0,2-10-164 0 0,4-29-168 0 0,-7 39-866 0 0,1 0 0 0 0,0 0 0 0 0,0 1 0 0 0,0-1 0 0 0,-1 0 0 0 0,1 0 0 0 0,0 0 0 0 0,0 0 0 0 0,-1 1 0 0 0,1-1 0 0 0,0 0 0 0 0,0 0 0 0 0,-1 0 0 0 0,1 0 0 0 0,0 0 0 0 0,0 0 0 0 0,-1 0 0 0 0,1 0 0 0 0,0 0 0 0 0,-1 0 0 0 0,1 0 0 0 0,0 0 0 0 0,0 0 0 0 0,-1 0 0 0 0,1 0 0 0 0,0 0 0 0 0,-1 0 0 0 0,1 0 0 0 0,0 0 0 0 0,0 0 0 0 0,-1 0 0 0 0,1 0 0 0 0,0 0 0 0 0,0-1 0 0 0,-1 1 0 0 0,1 0 0 0 0,0 0 0 0 0,0 0 0 0 0,-1-1 0 0 0,1 1 0 0 0,0 0 0 0 0,0 0 0 0 0,0 0 0 0 0,0-1 0 0 0,-1 1 0 0 0,1 0 0 0 0,0 0 0 0 0,0-1 0 0 0,0 1 0 0 0,0 0 0 0 0,0-1 0 0 0,0 1 0 0 0,0 0 0 0 0,0 0 0 0 0,0-1 0 0 0,0 1 0 0 0,0 0 0 0 0,0-1 0 0 0,0 1 0 0 0,0 0-58 0 0,-24 47 408 0 0,2 1-1 0 0,3 1 1 0 0,1 1 0 0 0,3 1 0 0 0,2 0 0 0 0,3 1 0 0 0,0 6-408 0 0,2-17 100 0 0,-5 143 378 0 0,15-180-436 0 0,0 0 1 0 0,0-1 0 0 0,0 0 0 0 0,1 1 0 0 0,0-1 0 0 0,-1 0 0 0 0,1 0 0 0 0,0 0 0 0 0,1 0 0 0 0,-1-1 0 0 0,0 0 0 0 0,1 1 0 0 0,-1-1 0 0 0,1 0 0 0 0,0-1 0 0 0,0 1-1 0 0,0 0 1 0 0,-1-1 0 0 0,1 0 0 0 0,1 0 0 0 0,-1 0 0 0 0,0-1 0 0 0,0 0 0 0 0,0 1 0 0 0,0-1 0 0 0,0-1 0 0 0,1 1 0 0 0,-1 0 0 0 0,0-1 0 0 0,0 0 0 0 0,3-1-43 0 0,4 2 79 0 0,179-29 928 0 0,-180 28-899 0 0,4-2-330 0 0,-27 3-796 0 0,-14 1-855 0 0,-12 0-3144 0 0,16-4-3618 0 0,17 0 1810 0 0</inkml:trace>
  <inkml:trace contextRef="#ctx0" brushRef="#br0" timeOffset="13671.583">1729 729 6665 0 0,'0'0'2096'0'0,"0"0"-144"0"0,0 0-70 0 0,0 0-38 0 0,0 0-156 0 0,0 0-247 0 0,0 0-253 0 0,0 0-194 0 0,0 0-146 0 0,0 0-123 0 0,0 0-78 0 0,0 0-104 0 0,0 0-100 0 0,16-3-33 0 0,106-18 617 0 0,163-10-416 0 0,-169 19-1795 0 0,-52 6-1670 0 0,-3-2-4684 0 0,-40 5-3674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08.9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661 173 0 0 0,'0'0'1567'0'0,"0"0"437"0"0,0 0 74 0 0,0 0-72 0 0,0 0-64 0 0,0 0-205 0 0,0 0-295 0 0,0 0-288 0 0,0 0-206 0 0,0 0-140 0 0,0 0-120 0 0,-17 2-96 0 0,-56 5-112 0 0,70-7-427 0 0,0 1-1 0 0,-1 0 0 0 0,1 0 1 0 0,0 0-1 0 0,0 0 0 0 0,0 1 0 0 0,0-1 1 0 0,0 1-1 0 0,0 0 0 0 0,0 0 0 0 0,1 0 1 0 0,-1 0-1 0 0,0 0 0 0 0,1 0 1 0 0,0 1-1 0 0,-1-1 0 0 0,1 1 0 0 0,0 0 1 0 0,0 0-53 0 0,-4 5 189 0 0,-6 10 21 0 0,0 0 0 0 0,1 0 1 0 0,1 1-1 0 0,1 0 0 0 0,0 1 0 0 0,2 0 0 0 0,0 1 0 0 0,1-1 0 0 0,1 1 0 0 0,1 0 0 0 0,1 1 0 0 0,1-1 0 0 0,1 0 1 0 0,1 1-1 0 0,1-1 0 0 0,0 1 0 0 0,2 0-210 0 0,-1-13 51 0 0,-1-1 0 0 0,2 0-1 0 0,-1 1 1 0 0,1-1 0 0 0,0-1 0 0 0,1 1 0 0 0,0 0 0 0 0,0-1 0 0 0,1 0 0 0 0,0 0 0 0 0,0 0 0 0 0,1 0 0 0 0,-1-1-1 0 0,1 0 1 0 0,1 0 0 0 0,-1-1 0 0 0,1 0 0 0 0,0 0 0 0 0,0 0 0 0 0,1-1 0 0 0,-1 0 0 0 0,1 0 0 0 0,0-1-1 0 0,0 0 1 0 0,0-1 0 0 0,0 0 0 0 0,1 0 0 0 0,-1 0 0 0 0,1-1 0 0 0,-1 0 0 0 0,1-1 0 0 0,-1 0 0 0 0,1 0 0 0 0,-1-1-1 0 0,1 0 1 0 0,-1-1 0 0 0,0 0 0 0 0,1 0 0 0 0,-1-1 0 0 0,0 1 0 0 0,4-4-51 0 0,14-5 139 0 0,-2-2 1 0 0,0 0-1 0 0,0-2 0 0 0,-1 0 0 0 0,-1-2 1 0 0,-1 0-1 0 0,0-2 0 0 0,-1 0 1 0 0,-2-1-1 0 0,0-1 0 0 0,0-1 1 0 0,-2 0-1 0 0,-1-1 0 0 0,-1-1 1 0 0,-1-1-1 0 0,-1 1 0 0 0,-1-2 1 0 0,-1 0-1 0 0,-1-1-139 0 0,-6 17-51 0 0,0 1 1 0 0,0-1-1 0 0,-1 1 0 0 0,0-1 0 0 0,-1 0 1 0 0,0 1-1 0 0,0-1 0 0 0,-1 0 0 0 0,-1 0 1 0 0,0 0-1 0 0,0 1 0 0 0,0-1 0 0 0,-2 0 1 0 0,1 1-1 0 0,-1-1 0 0 0,0 1 0 0 0,-1 0 1 0 0,0 0-1 0 0,-1 0 0 0 0,1 1 0 0 0,-2-1 1 0 0,1 1-1 0 0,-1 0 0 0 0,0 1 0 0 0,-1-1 1 0 0,0 1-1 0 0,0 1 0 0 0,-1-1 0 0 0,1 1 1 0 0,-2 1-1 0 0,1-1 0 0 0,0 1 0 0 0,-1 1 1 0 0,0-1-1 0 0,0 2 0 0 0,0-1 0 0 0,-1 1 1 0 0,1 0-1 0 0,-4 1 51 0 0,3 1-269 0 0,0 0 0 0 0,0 1 0 0 0,0 0 0 0 0,1 1-1 0 0,-1 0 1 0 0,0 1 0 0 0,0 0 0 0 0,1 0 0 0 0,-1 1 0 0 0,1 0 0 0 0,0 1 0 0 0,0 0 0 0 0,0 1 0 0 0,0 0-1 0 0,1 0 1 0 0,0 0 0 0 0,0 1 0 0 0,0 1 0 0 0,1-1 0 0 0,0 1 0 0 0,0 0 0 0 0,0 1 0 0 0,-3 5 269 0 0,-28 49-5843 0 0,19-19-1001 0 0,12-19 764 0 0</inkml:trace>
  <inkml:trace contextRef="#ctx0" brushRef="#br0" timeOffset="828.104">1300 457 3905 0 0,'0'0'2431'0'0,"0"0"-70"0"0,0 0-41 0 0,0 0-114 0 0,0 0-252 0 0,0 0-318 0 0,0 0-244 0 0,0 0-190 0 0,0 0-182 0 0,0 0-193 0 0,0 0-187 0 0,0 0-176 0 0,0 0-136 0 0,-3-2-92 0 0,3 1-225 0 0,-1 1 0 0 0,0-1 0 0 0,0 1 0 0 0,1 0 1 0 0,-1-1-1 0 0,0 1 0 0 0,0 0 0 0 0,0-1 0 0 0,1 1 0 0 0,-1 0 0 0 0,0 0 0 0 0,0 0 0 0 0,0 0 0 0 0,0 0 0 0 0,1 0 0 0 0,-1 0 0 0 0,0 0 0 0 0,0 0 0 0 0,0 0 0 0 0,0 0 0 0 0,1 0 1 0 0,-1 1-1 0 0,0-1 0 0 0,0 0 0 0 0,0 1 0 0 0,1-1 0 0 0,-1 0 0 0 0,0 1 0 0 0,0-1 0 0 0,1 1 0 0 0,-1-1 0 0 0,0 1 0 0 0,1 0 0 0 0,-1-1 0 0 0,1 1 0 0 0,-1-1 0 0 0,1 1 0 0 0,-1 0 1 0 0,1 0-1 0 0,-1-1 0 0 0,1 1 0 0 0,0 0 0 0 0,-1 0 0 0 0,1 0 0 0 0,0-1 0 0 0,0 1 0 0 0,-1 0-11 0 0,-2 4-16 0 0,-108 187-62 0 0,109-190 74 0 0,-17 31-93 0 0,1 1 0 0 0,1 1 1 0 0,2 0-1 0 0,-7 30 97 0 0,23-65 17 0 0,1 0 0 0 0,-1 0-1 0 0,1 0 1 0 0,0 0 0 0 0,-1 0 0 0 0,1 0 0 0 0,0-1-1 0 0,-1 1 1 0 0,1-1 0 0 0,-1 1 0 0 0,1-1 0 0 0,-1 1-1 0 0,1-1 1 0 0,-1 0 0 0 0,0 0 0 0 0,1 0 0 0 0,-1 0 0 0 0,0 0-1 0 0,1 0 1 0 0,-1 0 0 0 0,0 0 0 0 0,0 0 0 0 0,0-1-1 0 0,0 1 1 0 0,0 0 0 0 0,0-1 0 0 0,-1 1 0 0 0,1-1-17 0 0,154-182 632 0 0,0-29-432 0 0,-153 211-169 0 0,1 1-625 0 0,-4 13 494 0 0,1 4 90 0 0,0-4 14 0 0,-1 0 0 0 0,1 0 0 0 0,1 0-1 0 0,0 0 1 0 0,1 0 0 0 0,0-1 0 0 0,1 1 0 0 0,0 0-1 0 0,1-1 1 0 0,0 0 0 0 0,2 1-4 0 0,-3-4 77 0 0,1-1 1 0 0,0 0-1 0 0,1 0 1 0 0,0 0-1 0 0,0 0 1 0 0,0-1-1 0 0,1 0 1 0 0,0 0-1 0 0,0 0 0 0 0,1-1 1 0 0,-1 0-1 0 0,1 0 1 0 0,0 0-1 0 0,1-1 1 0 0,-1 0-1 0 0,1-1 1 0 0,0 0-1 0 0,-1 0 0 0 0,1 0 1 0 0,1-1-1 0 0,-1-1 1 0 0,0 1-1 0 0,0-1 1 0 0,1 0-1 0 0,-1-1 0 0 0,0 0 1 0 0,1-1-1 0 0,-1 1 1 0 0,0-2-1 0 0,4 0-77 0 0,-1-5 198 0 0,1 0 0 0 0,-1-2 0 0 0,0 1-1 0 0,-1-1 1 0 0,0-1 0 0 0,-1 0 0 0 0,0 0-1 0 0,0-1 1 0 0,-1 0 0 0 0,0 0 0 0 0,-1-1 0 0 0,-1 0-1 0 0,2-3-197 0 0,3-4 48 0 0,0 0-1 0 0,-1 0 0 0 0,-1-1 1 0 0,0-1-1 0 0,-2 1 0 0 0,0-1 0 0 0,-2-1 1 0 0,0 1-1 0 0,-1-1 0 0 0,-2 0 1 0 0,0-2-48 0 0,-2 21-1120 0 0,-2-30 2203 0 0,-1 24-5872 0 0,-3 6-6853 0 0,6 3-710 0 0</inkml:trace>
  <inkml:trace contextRef="#ctx0" brushRef="#br0" timeOffset="14401.605">6123 460 0 0 0,'0'0'1262'0'0,"0"0"658"0"0,0 0 278 0 0,0 0 4 0 0,0 0-191 0 0,0 0-279 0 0,0 0-270 0 0,0 0-247 0 0,0 0-247 0 0,0 0-235 0 0,0 0-174 0 0,0 0-135 0 0,-27 6-113 0 0,-82 19-56 0 0,45 8 168 0 0,55-24-338 0 0,7-8-84 0 0,1 1 1 0 0,-1-1-1 0 0,0 1 0 0 0,1-1 1 0 0,-1 1-1 0 0,1 0 0 0 0,0-1 1 0 0,0 1-1 0 0,-1 0 0 0 0,1 0 1 0 0,0 0-1 0 0,0 0 0 0 0,1 0 1 0 0,-1 0-1 0 0,0 0 1 0 0,1 0-1 0 0,-1 1 0 0 0,1-1 1 0 0,0 0-1 0 0,0 0 0 0 0,0 0 1 0 0,0 1-1 0 0,0-1 0 0 0,0 0 1 0 0,0 0-1 0 0,1 0 1 0 0,-1 0-1 0 0,1 1 0 0 0,0-1 1 0 0,-1 0-1 0 0,1 0 0 0 0,0 0 1 0 0,0 0-1 0 0,0 0 0 0 0,1-1 1 0 0,-1 1-1 0 0,0 0 1 0 0,1 0-1 0 0,-1-1 0 0 0,1 1 1 0 0,0-1-1 0 0,-1 1 0 0 0,1-1 1 0 0,0 0-1 0 0,0 0 0 0 0,0 0 1 0 0,0 0-1 0 0,0 0 0 0 0,1 0-1 0 0,100 23 396 0 0,-90-23-337 0 0,1 1 0 0 0,0 1-1 0 0,0 0 1 0 0,-1 0 0 0 0,0 2 0 0 0,1-1-1 0 0,-2 2 1 0 0,6 2-59 0 0,-16-5 50 0 0,0-1-1 0 0,0 0 1 0 0,0 1-1 0 0,0-1 1 0 0,-1 1-1 0 0,1-1 1 0 0,-1 1-1 0 0,0 0 1 0 0,0 0 0 0 0,0-1-1 0 0,0 1 1 0 0,0 0-1 0 0,-1 0 1 0 0,1 0-1 0 0,-1 0 1 0 0,0 0 0 0 0,0 0-1 0 0,0 0 1 0 0,0 0-1 0 0,0 0 1 0 0,-1 0-1 0 0,1 0 1 0 0,-1 0-1 0 0,0 0 1 0 0,0-1 0 0 0,0 1-1 0 0,0 0 1 0 0,-1 0-1 0 0,1-1 1 0 0,-1 1-1 0 0,1-1 1 0 0,-1 1 0 0 0,0-1-1 0 0,0 0 1 0 0,0 0-1 0 0,0 1 1 0 0,-1-2-1 0 0,1 1 1 0 0,0 0-1 0 0,-1 0 1 0 0,1-1 0 0 0,-1 1-1 0 0,-2 0-49 0 0,-15 13-64 0 0,-1 0 0 0 0,0-2 1 0 0,0 0-1 0 0,-2-2 0 0 0,0 0 0 0 0,-9 2 64 0 0,-87 20-3500 0 0,96-31 1458 0 0,-7 3-6887 0 0,27-5 2960 0 0</inkml:trace>
  <inkml:trace contextRef="#ctx0" brushRef="#br0" timeOffset="14671.402">6396 608 4865 0 0,'0'0'1722'0'0,"0"0"-241"0"0,0 0 8 0 0,0 0 103 0 0,0 0-68 0 0,0 0-230 0 0,0 0-291 0 0,0 0-244 0 0,0 0-169 0 0,0 0-117 0 0,-2 33-83 0 0,0 101-70 0 0,1-132-305 0 0,0-1 0 0 0,1 1-1 0 0,-1 0 1 0 0,1-1 0 0 0,0 1-1 0 0,0 0 1 0 0,0 0 0 0 0,-1-1-1 0 0,1 1 1 0 0,1 0 0 0 0,-1-1-1 0 0,0 1 1 0 0,0 0 0 0 0,1-1-1 0 0,-1 1 1 0 0,1 0 0 0 0,-1-1-1 0 0,1 1 1 0 0,0-1 0 0 0,-1 1-1 0 0,1-1 1 0 0,0 1 0 0 0,0-1-1 0 0,0 1 1 0 0,0-1 0 0 0,1 0-1 0 0,-1 0 1 0 0,0 0 0 0 0,0 0-1 0 0,1 1 1 0 0,-1-2 0 0 0,1 1-1 0 0,0 1-14 0 0,4 0 122 0 0,-2 0 10 0 0,0 0 0 0 0,1 0 0 0 0,-1 0 0 0 0,0-1 0 0 0,1 1 0 0 0,-1-1 0 0 0,1-1 0 0 0,0 1 0 0 0,-1 0-1 0 0,1-1 1 0 0,0 0 0 0 0,-1 0 0 0 0,1-1 0 0 0,0 1 0 0 0,-1-1 0 0 0,1 0 0 0 0,0 0 0 0 0,-1 0 0 0 0,0-1 0 0 0,1 0 0 0 0,-1 0 0 0 0,0 0 0 0 0,0 0 0 0 0,0-1 0 0 0,0 1 0 0 0,0-1 0 0 0,0-1-132 0 0,88-93 1786 0 0,-41 11-1302 0 0,13-19-3458 0 0,-54 98-665 0 0,2 6-6492 0 0,-9 1 7983 0 0,1 0-2901 0 0</inkml:trace>
  <inkml:trace contextRef="#ctx0" brushRef="#br0" timeOffset="14929.094">6760 921 4977 0 0,'0'0'2126'0'0,"0"0"-263"0"0,0 0-65 0 0,0 0-91 0 0,0 0-198 0 0,0 0-223 0 0,0 0-205 0 0,0 0-183 0 0,0 0-150 0 0,0 0-157 0 0,0 0-164 0 0,0 0-146 0 0,17-32-90 0 0,51-98-30 0 0,-33 82 32 0 0,-26 44-142 0 0,85-51 140 0 0,-83 51-347 0 0,34-11-52 0 0,-12 12-2871 0 0,-22 8-726 0 0,-8 5-6907 0 0,-1-7 8593 0 0</inkml:trace>
  <inkml:trace contextRef="#ctx0" brushRef="#br0" timeOffset="15598.701">7259 435 728 0 0,'0'0'1560'0'0,"0"0"121"0"0,0 0 279 0 0,0 0 206 0 0,0 0-29 0 0,0 0-144 0 0,0 0-159 0 0,0 0-186 0 0,0 0-197 0 0,0 0-214 0 0,0 0-196 0 0,31-19-145 0 0,97-57-111 0 0,-32 0 834 0 0,-77 55-1383 0 0,-10 12-180 0 0,-1-1 1 0 0,0 0 0 0 0,-1 0 0 0 0,0-1 0 0 0,0 0 0 0 0,-1 0 0 0 0,-1-1-1 0 0,0 1 1 0 0,0-1 0 0 0,-1 0 0 0 0,-1-1 0 0 0,0 1 0 0 0,-1-1-1 0 0,0 1 1 0 0,-1-1 0 0 0,0-11-57 0 0,-1 22-39 0 0,-1 0-1 0 0,0 0 1 0 0,1 0 0 0 0,-1 0 0 0 0,0 1-1 0 0,0-1 1 0 0,0 0 0 0 0,0 0-1 0 0,0 1 1 0 0,-1-1 0 0 0,1 1-1 0 0,0-1 1 0 0,-1 1 0 0 0,1 0-1 0 0,-1-1 1 0 0,0 1 0 0 0,1 0 0 0 0,-1 0-1 0 0,0 0 1 0 0,0 0 0 0 0,0 0-1 0 0,1 1 1 0 0,-1-1 0 0 0,0 0-1 0 0,0 1 1 0 0,0-1 0 0 0,0 1-1 0 0,0 0 1 0 0,0 0 0 0 0,0 0 0 0 0,0 0-1 0 0,0 0 1 0 0,0 0 0 0 0,0 1-1 0 0,0-1 1 0 0,0 0 0 0 0,0 1-1 0 0,0 0 1 0 0,0-1 0 0 0,0 1 0 0 0,0 0-1 0 0,0 0 1 0 0,1 0 0 0 0,-1 0-1 0 0,0 1 1 0 0,1-1 0 0 0,-1 0-1 0 0,1 1 1 0 0,-1-1 0 0 0,1 1-1 0 0,0-1 1 0 0,0 1 0 0 0,-1-1 0 0 0,1 1-1 0 0,0 0 1 0 0,1 0 0 0 0,-1 0-1 0 0,0 0 1 0 0,0 0 39 0 0,-10 20-134 0 0,1 0 0 0 0,0 0 0 0 0,2 1 0 0 0,1 0 0 0 0,0 1 0 0 0,2-1 0 0 0,1 1 0 0 0,0 0 1 0 0,2 1-1 0 0,1-1 0 0 0,2 22 134 0 0,-1-43-15 0 0,-3 124-945 0 0,7 1 1 0 0,5-1 0 0 0,8 21 959 0 0,-10-113 35 0 0,-2 1 0 0 0,-1-1 0 0 0,-1 1 0 0 0,-2 0 0 0 0,-2-1 0 0 0,-1 1 1 0 0,-2 0-1 0 0,-1-1 0 0 0,-2 0 0 0 0,-2 0 0 0 0,-1-1 0 0 0,-1 0 0 0 0,-2 0 0 0 0,-1-2 0 0 0,-9 14-35 0 0,15-37 58 0 0,0 1-1 0 0,0-1 1 0 0,-1 0-1 0 0,0-1 0 0 0,-1 0 1 0 0,1 0-1 0 0,-2-1 1 0 0,1 0-1 0 0,-1-1 1 0 0,0 0-1 0 0,0-1 0 0 0,-1 0 1 0 0,1-1-1 0 0,-1 0 1 0 0,0-1-1 0 0,0 0 0 0 0,-1-1 1 0 0,1 0-1 0 0,0-1 1 0 0,-1-1-1 0 0,1 0 0 0 0,-9-1-57 0 0,16 1 39 0 0,1-1 0 0 0,-1 0-1 0 0,1 1 1 0 0,0-2 0 0 0,-1 1-1 0 0,1 0 1 0 0,0-1-1 0 0,0 0 1 0 0,0 0 0 0 0,0 0-1 0 0,0 0 1 0 0,0-1 0 0 0,1 0-1 0 0,-1 0 1 0 0,1 1 0 0 0,0-2-1 0 0,0 1 1 0 0,0 0-1 0 0,0-1 1 0 0,0 1 0 0 0,1-1-1 0 0,-1 0 1 0 0,1 0 0 0 0,0 0-1 0 0,1 0 1 0 0,-1 0-1 0 0,1-1 1 0 0,-1 1 0 0 0,1 0-1 0 0,0-1 1 0 0,1 1 0 0 0,-1-1-1 0 0,1-4-38 0 0,1-10 51 0 0,0 0 0 0 0,2 0 0 0 0,0 1 0 0 0,1-1 0 0 0,1 1 0 0 0,1-1 0 0 0,0 1 0 0 0,2 1 0 0 0,0-1-51 0 0,38-74-279 0 0,5 2 0 0 0,3 2-1 0 0,10-4 280 0 0,-58 84-83 0 0,114-152-3330 0 0,-27 67-6849 0 0,-77 80 4139 0 0</inkml:trace>
  <inkml:trace contextRef="#ctx0" brushRef="#br0" timeOffset="16048.107">7791 578 7290 0 0,'0'0'2207'0'0,"0"0"-334"0"0,0 0-143 0 0,0 0-184 0 0,0 0-281 0 0,0 0-211 0 0,0 0-106 0 0,0 0-64 0 0,0 0-51 0 0,0 0-88 0 0,0 0-120 0 0,0 0-111 0 0,0 0-69 0 0,5-3-38 0 0,10-12-42 0 0,-29 16 218 0 0,0 7-588 0 0,-1 1 0 0 0,1 1 0 0 0,0 1 0 0 0,1 0 0 0 0,0 1 0 0 0,1 0 0 0 0,0 1 0 0 0,1 0 0 0 0,1 1 0 0 0,-5 8 5 0 0,10-14-2 0 0,0-1 1 0 0,1 1-1 0 0,1 0 1 0 0,-1 0-1 0 0,1 0 1 0 0,0 1-1 0 0,1-1 1 0 0,0 1-1 0 0,1 0 1 0 0,0-1-1 0 0,0 1 0 0 0,0 0 1 0 0,1 0-1 0 0,1 0 1 0 0,0 1 1 0 0,0-6 17 0 0,1-1 0 0 0,0 1 0 0 0,-1-1-1 0 0,1 0 1 0 0,1 1 0 0 0,-1-1 0 0 0,0 0 0 0 0,1 0 0 0 0,0-1 0 0 0,0 1 0 0 0,-1-1 0 0 0,1 1-1 0 0,1-1 1 0 0,-1 0 0 0 0,0 0 0 0 0,1 0 0 0 0,-1 0 0 0 0,1-1 0 0 0,-1 1 0 0 0,1-1-1 0 0,0 0 1 0 0,-1 0 0 0 0,1-1 0 0 0,0 1 0 0 0,0-1 0 0 0,0 0 0 0 0,-1 0 0 0 0,1 0 0 0 0,0 0-1 0 0,0 0 1 0 0,0-1 0 0 0,0 0 0 0 0,-1 0 0 0 0,1 0 0 0 0,0 0 0 0 0,-1-1 0 0 0,1 1-1 0 0,-1-1 1 0 0,1 0 0 0 0,-1 0 0 0 0,0 0 0 0 0,0 0 0 0 0,0-1 0 0 0,1-1-17 0 0,11-9 157 0 0,0-1 0 0 0,-1-1 0 0 0,-1 0-1 0 0,-1-1 1 0 0,0 0 0 0 0,-1-1 0 0 0,-1-1 0 0 0,0 1 0 0 0,-1-1 0 0 0,-1-1 0 0 0,-1 0 0 0 0,4-18-157 0 0,-10 34 0 0 0,-1 2-59 0 0,0 1-78 0 0,2 19-475 0 0,0-7 530 0 0,2 0 0 0 0,-1 0 0 0 0,2 0 1 0 0,-1 0-1 0 0,2-1 0 0 0,0 0 0 0 0,0 0 0 0 0,1 0 1 0 0,0-1-1 0 0,0 0 0 0 0,2 0 0 0 0,-1-1 1 0 0,1 0-1 0 0,0-1 0 0 0,1 1 0 0 0,0-2 0 0 0,0 1 1 0 0,1-2-1 0 0,0 1 0 0 0,0-2 0 0 0,0 1 1 0 0,1-1-1 0 0,0-1 0 0 0,0 0 0 0 0,0-1 0 0 0,0 0 1 0 0,1-1-1 0 0,8 1 82 0 0,23-19-3509 0 0,-33 5-259 0 0,-3-3-3286 0 0,-4 7-1384 0 0</inkml:trace>
  <inkml:trace contextRef="#ctx0" brushRef="#br0" timeOffset="16348.408">8410 597 4041 0 0,'0'0'3606'0'0,"0"0"-711"0"0,0 0-329 0 0,0 0-297 0 0,0 0-449 0 0,0 0-408 0 0,0 0-263 0 0,0 0-152 0 0,0 0-114 0 0,0 0-134 0 0,0 0-162 0 0,0 0-204 0 0,-8-6-150 0 0,-25-18-95 0 0,32 23-134 0 0,-1 1-1 0 0,1-1 1 0 0,-1 1 0 0 0,1-1 0 0 0,-1 1 0 0 0,0 0 0 0 0,1 0 0 0 0,-1 0 0 0 0,1 0-1 0 0,-1 0 1 0 0,1 0 0 0 0,-1 0 0 0 0,0 0 0 0 0,1 1 0 0 0,-1-1 0 0 0,1 1-1 0 0,-1-1 1 0 0,1 1 0 0 0,0 0 0 0 0,-1-1 0 0 0,1 1 0 0 0,0 0 0 0 0,-1 0-1 0 0,1 0 1 0 0,0 0 0 0 0,0 0 0 0 0,0 0 0 0 0,-1 0 0 0 0,1 1-4 0 0,-4 2-4 0 0,-1 1-26 0 0,1 1 1 0 0,0-1 0 0 0,0 1 0 0 0,0 0-1 0 0,1 0 1 0 0,-1 1 0 0 0,1-1 0 0 0,1 1-1 0 0,0 0 1 0 0,0 0 0 0 0,0 1-1 0 0,0-1 1 0 0,1 0 0 0 0,1 1 0 0 0,-1-1-1 0 0,1 1 1 0 0,0 0 0 0 0,1-1-1 0 0,0 1 1 0 0,0 0 0 0 0,1-1 0 0 0,0 1-1 0 0,1 2 30 0 0,-1-5-52 0 0,2 0 0 0 0,-1 0 0 0 0,0 0-1 0 0,1 0 1 0 0,0 0 0 0 0,0 0 0 0 0,1-1-1 0 0,-1 0 1 0 0,1 1 0 0 0,0-1-1 0 0,0-1 1 0 0,1 1 0 0 0,-1 0 0 0 0,1-1-1 0 0,-1 0 1 0 0,1 0 0 0 0,0-1 0 0 0,0 1-1 0 0,0-1 1 0 0,1 0 0 0 0,-1 0 0 0 0,2-1 52 0 0,11 3-257 0 0,1-1 1 0 0,-1 0 0 0 0,1-2-1 0 0,0 0 1 0 0,0-1 0 0 0,0-1-1 0 0,-1-1 1 0 0,9-2 256 0 0,82-40-4208 0 0,-82 26 704 0 0,1-1-4217 0 0,-16 11 3192 0 0</inkml:trace>
  <inkml:trace contextRef="#ctx0" brushRef="#br0" timeOffset="16700.386">8734 726 2072 0 0,'0'0'2918'0'0,"0"0"-668"0"0,0 0-376 0 0,0 0-170 0 0,0 0-150 0 0,0 0-174 0 0,0 0-137 0 0,0 0-27 0 0,0 0 2 0 0,0 0 12 0 0,0 0 15 0 0,0 0-59 0 0,0 0-98 0 0,24 15-70 0 0,81 44-68 0 0,-103-57-899 0 0,0-1 0 0 0,1 0 0 0 0,-1 1-1 0 0,1-1 1 0 0,-1-1 0 0 0,1 1 0 0 0,0 0-1 0 0,-1 0 1 0 0,1-1 0 0 0,0 0-1 0 0,-1 0 1 0 0,1 1 0 0 0,0-1 0 0 0,0-1-1 0 0,-1 1 1 0 0,1 0 0 0 0,0-1 0 0 0,-1 1-1 0 0,1-1 1 0 0,0 0 0 0 0,-1 0-1 0 0,1 0 1 0 0,-1 0 0 0 0,0 0 0 0 0,1-1-1 0 0,0 0-50 0 0,9-5 299 0 0,15-3 11 0 0,-2-2 0 0 0,1-1 0 0 0,-1-1 0 0 0,-1-1 0 0 0,-1-1 0 0 0,0-1-1 0 0,-1-1 1 0 0,6-8-310 0 0,-8 7 53 0 0,-10 13-42 0 0,-2-1 0 0 0,1-1 1 0 0,-1 1-1 0 0,0-1 1 0 0,-1-1-1 0 0,0 1 0 0 0,0-1 1 0 0,0-1-1 0 0,-2 1 1 0 0,1-1-1 0 0,-1 0 0 0 0,0 0 1 0 0,-1 0-1 0 0,-1-1 1 0 0,1 0-1 0 0,-2 0 0 0 0,1 0 1 0 0,-1-6-12 0 0,-3 14-33 0 0,0 0 1 0 0,0 0-1 0 0,-1 1 1 0 0,0-1-1 0 0,1 1 1 0 0,-1-1-1 0 0,0 1 1 0 0,0-1-1 0 0,0 1 1 0 0,-1 0-1 0 0,1 0 1 0 0,0 0-1 0 0,-1 0 1 0 0,1 0 0 0 0,-1 1-1 0 0,0-1 1 0 0,0 1-1 0 0,0 0 1 0 0,1-1-1 0 0,-1 1 1 0 0,0 1-1 0 0,0-1 1 0 0,-1 0-1 0 0,1 1 1 0 0,0-1-1 0 0,0 1 1 0 0,0 0-1 0 0,0 0 1 0 0,0 0-1 0 0,0 1 1 0 0,0-1-1 0 0,0 1 1 0 0,0 0-1 0 0,0 0 1 0 0,0 0-1 0 0,-1 0 33 0 0,-7 0-73 0 0,-9 2-15 0 0,0 2 1 0 0,1 0-1 0 0,-1 1 0 0 0,1 1 1 0 0,1 1-1 0 0,-1 1 0 0 0,1 0 1 0 0,1 1-1 0 0,0 1 1 0 0,0 1-1 0 0,1 0 0 0 0,0 1 1 0 0,1 1-1 0 0,1 1 0 0 0,0 0 1 0 0,1 0-1 0 0,-8 14 88 0 0,14-21-33 0 0,1-1-1 0 0,0 1 1 0 0,1 0-1 0 0,-1 0 1 0 0,2 1 0 0 0,-1 0-1 0 0,1 0 1 0 0,0 0-1 0 0,1 0 1 0 0,0 0-1 0 0,1 1 1 0 0,0 0 0 0 0,0-1-1 0 0,1 1 1 0 0,0 0-1 0 0,1 0 1 0 0,0-1-1 0 0,0 1 1 0 0,1 0 0 0 0,1 0-1 0 0,0-1 1 0 0,0 1-1 0 0,0-1 1 0 0,1 1-1 0 0,1-1 1 0 0,0 0-1 0 0,0 0 1 0 0,1 0 0 0 0,1 1 33 0 0,7 3-3 0 0,0-1 0 0 0,2 0 1 0 0,-1-1-1 0 0,1-1 1 0 0,1 0-1 0 0,0-1 0 0 0,0-1 1 0 0,0-1-1 0 0,1 0 0 0 0,1-1 1 0 0,-1 0-1 0 0,1-2 1 0 0,7 1 2 0 0,31 4-361 0 0,-1-2 0 0 0,1-3 0 0 0,41-3 361 0 0,-16-6-2882 0 0,-29-5-5753 0 0,-28 3-3194 0 0</inkml:trace>
  <inkml:trace contextRef="#ctx0" brushRef="#br0" timeOffset="12050.412">2495 236 4889 0 0,'0'0'686'0'0,"0"0"-285"0"0,0 0-73 0 0,0 0 308 0 0,0 0 426 0 0,0 0 347 0 0,0 0 130 0 0,0 0-17 0 0,0 0-111 0 0,0 0-176 0 0,0 0-182 0 0,31 2-188 0 0,101 8-173 0 0,8-15 969 0 0,-115 0-1434 0 0,0 0-1 0 0,0-2 0 0 0,-1-1 0 0 0,0-1 0 0 0,0-1 1 0 0,-1 0-1 0 0,0-2 0 0 0,-1-1 0 0 0,0-1 0 0 0,-1-1 1 0 0,-1 0-1 0 0,0-2 0 0 0,14-15-226 0 0,-14-20 1283 0 0,-20 52-1139 0 0,-26 34-280 0 0,3 14 137 0 0,2 1 0 0 0,3 1 0 0 0,1 1 0 0 0,3 1 0 0 0,3 0 0 0 0,1 0 0 0 0,3 1 0 0 0,-1 48-1 0 0,-30 162-52 0 0,32-228-4 0 0,-1-1 1 0 0,-2 0-1 0 0,-2-1 0 0 0,-1 0 0 0 0,-2-1 1 0 0,0 0-1 0 0,-3-1 0 0 0,0 0 0 0 0,-2-2 1 0 0,-19 23 55 0 0,33-46-1 0 0,0 0 1 0 0,-1-1 0 0 0,0 0 0 0 0,0 0 0 0 0,0 0 0 0 0,0-1-1 0 0,-1 1 1 0 0,0-2 0 0 0,1 1 0 0 0,-2-1 0 0 0,1 0 0 0 0,0 0 0 0 0,-1-1-1 0 0,1 0 1 0 0,-1 0 0 0 0,1-1 0 0 0,-1 0 0 0 0,0 0 0 0 0,0-1-1 0 0,1 0 1 0 0,-1 0 0 0 0,0-1 0 0 0,0 0 0 0 0,1 0 0 0 0,-1-1 0 0 0,1 0-1 0 0,-1-1 1 0 0,1 1 0 0 0,0-1 0 0 0,0-1 0 0 0,0 1 0 0 0,0-1-1 0 0,0 0 1 0 0,-4-5 0 0 0,5 3 20 0 0,1-1-1 0 0,0 1 1 0 0,0-1-1 0 0,1 0 1 0 0,-1 0-1 0 0,2-1 1 0 0,-1 1-1 0 0,1-1 1 0 0,0 0 0 0 0,1 0-1 0 0,0 0 1 0 0,0 0-1 0 0,0 0 1 0 0,1-1-1 0 0,1 1 1 0 0,-1 0-1 0 0,2-1 1 0 0,-1 1-1 0 0,1 0 1 0 0,0 0-1 0 0,0-1 1 0 0,1 1-1 0 0,2-5-19 0 0,0 1 37 0 0,0-1 0 0 0,1 1 1 0 0,0 0-1 0 0,1 1 0 0 0,0-1 0 0 0,1 1 0 0 0,0 0 0 0 0,1 1 0 0 0,0 0 0 0 0,1 0 0 0 0,0 0 0 0 0,0 1 0 0 0,1 1 0 0 0,10-7-37 0 0,76-37 394 0 0,24 14 425 0 0,46 17-369 0 0,-160 21-1006 0 0,54 0 893 0 0,-40 0-5364 0 0,1 0-7164 0 0,-14 0 3983 0 0</inkml:trace>
  <inkml:trace contextRef="#ctx0" brushRef="#br0" timeOffset="12300.347">3406 545 14099 0 0,'0'0'1271'0'0,"0"0"-177"0"0,0 0 79 0 0,0 0 230 0 0,0 0 41 0 0,0 0-267 0 0,0 0-328 0 0,0 0-274 0 0,0 0-198 0 0,-8 33-139 0 0,-23 104-106 0 0,17-20-482 0 0,21-95-2873 0 0,9-18-6350 0 0,-14-4 1672 0 0</inkml:trace>
  <inkml:trace contextRef="#ctx0" brushRef="#br0" timeOffset="12527.413">3434 217 14675 0 0,'0'0'1913'0'0,"0"0"-649"0"0,0 0-552 0 0,0 0-424 0 0,0 0-480 0 0,0 0-464 0 0,0 0-240 0 0,0 0-401 0 0,0 0-935 0 0,0 0-2129 0 0,0 0-4857 0 0</inkml:trace>
  <inkml:trace contextRef="#ctx0" brushRef="#br0" timeOffset="12778.085">4043 460 13171 0 0,'0'0'2740'0'0,"0"0"-974"0"0,0 0-358 0 0,0 0-61 0 0,0 0-197 0 0,0 0-305 0 0,0 0-276 0 0,0 0-171 0 0,0 0-111 0 0,0 0-71 0 0,0 0-44 0 0,0 0-76 0 0,0 0-52 0 0,-26 29-24 0 0,-83 89-4 0 0,51-29-21 0 0,11 37-234 0 0,0-2-4300 0 0,32-103-485 0 0,-6-9-5840 0 0,18-11 7290 0 0</inkml:trace>
  <inkml:trace contextRef="#ctx0" brushRef="#br0" timeOffset="13012.425">3566 545 9706 0 0,'0'0'2049'0'0,"0"0"-589"0"0,0 0-332 0 0,0 0-140 0 0,0 0-106 0 0,0 0-121 0 0,0 0-83 0 0,0 0-41 0 0,0 0 19 0 0,0 0 23 0 0,0 0-13 0 0,31 8-29 0 0,98 26-69 0 0,11 27 681 0 0,52 43-3666 0 0,-186-101 2024 0 0,16 8-4129 0 0,-7-7-4510 0 0,-10-4 2652 0 0</inkml:trace>
  <inkml:trace contextRef="#ctx0" brushRef="#br0" timeOffset="13619.895">4214 762 0 0 0,'0'0'2055'0'0,"0"0"242"0"0,0 0 128 0 0,0 0-68 0 0,0 0-155 0 0,0 0-170 0 0,0 0-198 0 0,0 0-214 0 0,34 3-262 0 0,103 9-283 0 0,-74-21 139 0 0,-55 3-973 0 0,55-53 1591 0 0,-58 50-1677 0 0,0 3-119 0 0,-1 0-1 0 0,0-1 1 0 0,0 1 0 0 0,-1-1-1 0 0,0 1 1 0 0,0-1 0 0 0,0 0-1 0 0,-1-1 1 0 0,0 1 0 0 0,-1 0-1 0 0,1 0 1 0 0,-1-1 0 0 0,-1 1-1 0 0,1-1 1 0 0,-1 1 0 0 0,-1-1-36 0 0,-1 5-48 0 0,-1-1 0 0 0,1 1 0 0 0,-1-1 1 0 0,0 1-1 0 0,0 0 0 0 0,-1 0 1 0 0,1 0-1 0 0,-1 1 0 0 0,1-1 1 0 0,-1 1-1 0 0,0 0 0 0 0,0 0 0 0 0,1 0 1 0 0,-2 0-1 0 0,1 1 0 0 0,0 0 1 0 0,0 0-1 0 0,0 0 0 0 0,-1 0 0 0 0,1 1 1 0 0,0-1-1 0 0,-1 1 0 0 0,1 0 1 0 0,0 0-1 0 0,-1 1 0 0 0,1-1 0 0 0,-4 2 48 0 0,-5 1-110 0 0,0 1 0 0 0,1 0 0 0 0,-1 1 0 0 0,1 0-1 0 0,0 1 1 0 0,0 0 0 0 0,1 1 0 0 0,0 0 0 0 0,0 1 0 0 0,0 0-1 0 0,1 1 1 0 0,0 0 0 0 0,-7 9 110 0 0,11-12-98 0 0,0 0-1 0 0,0 1 1 0 0,1-1 0 0 0,0 1-1 0 0,0 0 1 0 0,0 0 0 0 0,1 1-1 0 0,0-1 1 0 0,1 1 0 0 0,0 0-1 0 0,0 0 1 0 0,1 0 0 0 0,-1 0-1 0 0,2 1 1 0 0,-1-1 0 0 0,1 1-1 0 0,1-1 1 0 0,0 1 0 0 0,0 5 98 0 0,1-10-32 0 0,-1 0 1 0 0,1 1-1 0 0,1-1 1 0 0,-1 0 0 0 0,0-1-1 0 0,1 1 1 0 0,0 0-1 0 0,0 0 1 0 0,0-1-1 0 0,1 1 1 0 0,-1-1 0 0 0,1 1-1 0 0,-1-1 1 0 0,1 0-1 0 0,0 0 1 0 0,1-1 0 0 0,-1 1-1 0 0,0 0 1 0 0,1-1-1 0 0,-1 0 1 0 0,1 0-1 0 0,0 0 1 0 0,0 0 0 0 0,0-1-1 0 0,2 1 32 0 0,107 25-612 0 0,-80-25 620 0 0,0-2 1 0 0,1-1-1 0 0,-1-2 1 0 0,0-1-1 0 0,0-2 1 0 0,0-1-1 0 0,-1-1 0 0 0,0-2 1 0 0,0-1-1 0 0,-1-2 1 0 0,-1-1-1 0 0,0-1 0 0 0,-1-1 1 0 0,-1-2-1 0 0,0-1 1 0 0,1-3-9 0 0,-25 20-9 0 0,0-1-1 0 0,0 1 1 0 0,0-1 0 0 0,-1 0 0 0 0,1 0 0 0 0,0-1 0 0 0,-1 1-1 0 0,0-1 1 0 0,0 1 0 0 0,0-1 0 0 0,0 0 0 0 0,-1 0 0 0 0,0 0 0 0 0,1-1-1 0 0,-2 1 1 0 0,1 0 0 0 0,0-1 0 0 0,-1 1 0 0 0,0-1 0 0 0,0 0-1 0 0,0 1 1 0 0,0-3 9 0 0,-4 5 29 0 0,0 0-1 0 0,0 0 0 0 0,0 0 1 0 0,0 1-1 0 0,0-1 0 0 0,0 1 1 0 0,0 0-1 0 0,0 0 1 0 0,-1 0-1 0 0,1 1 0 0 0,0-1 1 0 0,-1 1-1 0 0,1-1 0 0 0,0 1 1 0 0,-1 0-1 0 0,1 0 0 0 0,-1 1 1 0 0,1-1-1 0 0,0 1 0 0 0,-1 0 1 0 0,1-1-1 0 0,0 1 1 0 0,-2 1-30 0 0,-8 3 143 0 0,0-1-1 0 0,0 1 0 0 0,0 1 0 0 0,1 0 1 0 0,0 1-1 0 0,0 1 0 0 0,0-1 0 0 0,-6 8-141 0 0,14-12 5 0 0,0 0 1 0 0,1 0-1 0 0,-1 0 0 0 0,1 0 0 0 0,0 1 0 0 0,0 0 0 0 0,0-1 1 0 0,1 1-1 0 0,-1 0 0 0 0,1 0 0 0 0,0 1 0 0 0,0-1 1 0 0,0 0-1 0 0,1 1 0 0 0,-1-1 0 0 0,1 1 0 0 0,0-1 0 0 0,0 1 1 0 0,1 0-1 0 0,0-1 0 0 0,-1 1 0 0 0,2 0 0 0 0,-1 0 1 0 0,0-1-1 0 0,1 1 0 0 0,0 0 0 0 0,0 0-5 0 0,3-1 28 0 0,0 1 1 0 0,0 0-1 0 0,0-1 0 0 0,1 0 0 0 0,-1 0 1 0 0,1 0-1 0 0,0-1 0 0 0,0 0 0 0 0,1 1 0 0 0,-1-2 1 0 0,1 1-1 0 0,-1-1 0 0 0,1 0 0 0 0,0 0 1 0 0,0 0-1 0 0,0-1 0 0 0,0 0 0 0 0,0 0 1 0 0,0-1-1 0 0,0 1 0 0 0,0-1 0 0 0,0-1 1 0 0,3 0-29 0 0,100-10 1911 0 0,1-54 314 0 0,-79 30-1842 0 0,-1-1-1 0 0,-2-2 0 0 0,-1-1 0 0 0,-2 0 1 0 0,11-27-383 0 0,-27 49-2 0 0,0 1-91 0 0,-1-1 0 0 0,0 0 0 0 0,-2 0 0 0 0,0-1 0 0 0,-1 0 0 0 0,0 0 0 0 0,-2 0 0 0 0,0-1 0 0 0,-1 1 0 0 0,-1-6 93 0 0,0 17-45 0 0,-1 0-1 0 0,-1 1 0 0 0,1-1 1 0 0,-1 0-1 0 0,0 1 1 0 0,0-1-1 0 0,-1 0 0 0 0,0 1 1 0 0,0 0-1 0 0,0-1 1 0 0,-1 1-1 0 0,0 0 0 0 0,0 0 1 0 0,-1 1-1 0 0,0-1 1 0 0,0 1-1 0 0,0 0 0 0 0,0 0 1 0 0,-1 0-1 0 0,0 0 1 0 0,0 1-1 0 0,0 0 0 0 0,0 0 1 0 0,-1 0-1 0 0,0 0 1 0 0,0 1-1 0 0,0 0 0 0 0,0 1 1 0 0,-4-2 45 0 0,1 1-22 0 0,0 1 1 0 0,0 1-1 0 0,0 0 1 0 0,0 0 0 0 0,0 0-1 0 0,0 1 1 0 0,0 1-1 0 0,0-1 1 0 0,1 2-1 0 0,-1-1 1 0 0,0 1-1 0 0,0 0 1 0 0,0 1 0 0 0,1 0-1 0 0,0 0 1 0 0,-1 1-1 0 0,1 0 1 0 0,1 1-1 0 0,-1 0 1 0 0,1 0-1 0 0,-1 0 1 0 0,1 1 0 0 0,1 0-1 0 0,-1 1 22 0 0,-4 3-15 0 0,1 1 1 0 0,0 0-1 0 0,1 1 0 0 0,0 0 0 0 0,1 0 0 0 0,1 1 1 0 0,-1 0-1 0 0,2 0 0 0 0,0 1 0 0 0,1 0 1 0 0,0 0-1 0 0,1 0 0 0 0,0 0 0 0 0,1 7 15 0 0,1-4 48 0 0,1 0 0 0 0,1 0 0 0 0,1 0 0 0 0,1 1 0 0 0,0-1 0 0 0,1 0 0 0 0,1 0 0 0 0,0-1 0 0 0,2 1 0 0 0,0-1 0 0 0,0 0 0 0 0,2-1 0 0 0,0 1 0 0 0,0-2 0 0 0,2 1 0 0 0,0-1-1 0 0,0 0 1 0 0,1-1 0 0 0,1 0 0 0 0,0-1 0 0 0,1-1 0 0 0,0 0 0 0 0,1 0 0 0 0,2 0-48 0 0,5 4 54 0 0,0-2-1 0 0,1 0 1 0 0,1-1 0 0 0,0-2-1 0 0,0 0 1 0 0,15 4-54 0 0,87 5-4059 0 0,-101-19-1020 0 0,-6 0-5169 0 0</inkml:trace>
  <inkml:trace contextRef="#ctx0" brushRef="#br0" timeOffset="26339.683">0 1381 4497 0 0,'0'0'381'0'0,"0"0"-275"0"0,0 0-246 0 0,0 0-99 0 0,0 0 142 0 0,0 0 273 0 0,0 0 258 0 0,0 0 240 0 0,0 0 257 0 0,0 0 188 0 0,0 0 54 0 0,26 5-63 0 0,85 17-150 0 0,7-26 624 0 0,195-37 1581 0 0,192-15-582 0 0,238 46-1197 0 0,-549 14-855 0 0,0 8 1 0 0,93 22-532 0 0,-165-18 174 0 0,45-2 94 0 0,1-6 0 0 0,0-8-1 0 0,135-18-267 0 0,20 1 317 0 0,26 15-317 0 0,-257 2 21 0 0,942 25 311 0 0,-279-36 307 0 0,-464 1-419 0 0,266 6 216 0 0,-71 27-94 0 0,20-9-84 0 0,504-8 133 0 0,-473-31-199 0 0,-198 18-191 0 0,-324 9-235 0 0,1 1 0 0 0,-1 0 0 0 0,0 1 0 0 0,0 1 0 0 0,0 0 0 0 0,0 1 0 0 0,-1 0 0 0 0,13 9 234 0 0,1 3-4159 0 0,-4 3-3474 0 0,-17-13-3207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9:45.37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2237 354 0 0 0,'0'0'765'0'0,"0"0"84"0"0,0 0 164 0 0,0 0 203 0 0,0 0 198 0 0,0 0 128 0 0,0 0 6 0 0,0 0-54 0 0,0 0-145 0 0,0 0-204 0 0,-7-12-198 0 0,-30-49 656 0 0,31 55-1058 0 0,1 0 0 0 0,-1 1 1 0 0,0 0-1 0 0,0 0 0 0 0,0 0 1 0 0,-1 1-1 0 0,1 0 0 0 0,-1 0 1 0 0,0 1-1 0 0,-1 0 0 0 0,1 0 1 0 0,-3 0-546 0 0,-120-6 1646 0 0,88 10-1281 0 0,-129 29 791 0 0,127-17-986 0 0,1 2 0 0 0,0 2 0 0 0,1 2 0 0 0,0 2 0 0 0,2 2 0 0 0,1 1 0 0 0,-4 5-170 0 0,18-10 84 0 0,-146 129 469 0 0,80-42-277 0 0,41-39-68 0 0,2 3-1 0 0,4 1 1 0 0,-12 30-208 0 0,-11 46 311 0 0,56-124-265 0 0,1 1 0 0 0,1 0 0 0 0,1 1 1 0 0,1 0-1 0 0,1 0 0 0 0,2 0 0 0 0,0 1 0 0 0,2-1 1 0 0,0 23-47 0 0,11 106 238 0 0,-1-117-194 0 0,2-1-1 0 0,1-1 0 0 0,2 1 0 0 0,2-2 0 0 0,1 0 0 0 0,1-1 1 0 0,2-1-1 0 0,23 30-43 0 0,-19-29 32 0 0,-11-16-10 0 0,0 0 0 0 0,1 0 0 0 0,1-1 0 0 0,0-1-1 0 0,1 0 1 0 0,1-1 0 0 0,11 7-22 0 0,153 101 230 0 0,22-37 30 0 0,-153-71-162 0 0,0-2 1 0 0,1-2 0 0 0,1-3-1 0 0,0-2-98 0 0,278 2 444 0 0,-134-48-197 0 0,-41-6-104 0 0,-12-9-74 0 0,0-25 198 0 0,-28-14-68 0 0,-101 85-156 0 0,0 0 1 0 0,0-1-1 0 0,-2-1 1 0 0,1 0-1 0 0,-2 0 1 0 0,1-1-1 0 0,-2 0 1 0 0,0-1-1 0 0,0 0 1 0 0,-1-1-1 0 0,1-4-43 0 0,42-117 208 0 0,-30 73-220 0 0,12-73 106 0 0,-29-192 105 0 0,-17 244-102 0 0,-32-83-118 0 0,25 113 7 0 0,-44-94 41 0 0,-13 28-7 0 0,56 95-36 0 0,-1 1 1 0 0,-1 1-1 0 0,-1 1 1 0 0,-1 1-1 0 0,0 1 1 0 0,-16-8 15 0 0,12 13-43 0 0,0 2 0 0 0,0 1 0 0 0,-1 2 0 0 0,-1 0 0 0 0,0 2 0 0 0,-16-1 43 0 0,-102-28-27 0 0,65 0-321 0 0,73 30-534 0 0,-14-6-844 0 0,17 14-3873 0 0,1 4-4794 0 0,2 2-2052 0 0</inkml:trace>
  <inkml:trace contextRef="#ctx0" brushRef="#br1" timeOffset="3907.933">1964 2194 0 0 0,'-37'-43'0'0'0,"23"28"1396"0"0,14 15-854 0 0,0 0 61 0 0,0 0 103 0 0,0 0 101 0 0,0 0 112 0 0,0 0 73 0 0,0 0 31 0 0,0 0 12 0 0,0 0-12 0 0,0 0-27 0 0,0 0-45 0 0,0 0-57 0 0,0 0-73 0 0,-17 14 2402 0 0,-24 16-1736 0 0,35-25-1365 0 0,0 0-1 0 0,0 0 0 0 0,1 1 0 0 0,0 0 0 0 0,0 0 0 0 0,1 0 0 0 0,-1 0 1 0 0,1 1-1 0 0,1 0 0 0 0,-1-1 0 0 0,1 1 0 0 0,0 1 0 0 0,1-1 0 0 0,0 0 1 0 0,0 1-1 0 0,0-1 0 0 0,1 1 0 0 0,0-1 0 0 0,1 1-121 0 0,0-5 34 0 0,1 0 0 0 0,-1-1 1 0 0,1 1-1 0 0,-1 0 0 0 0,1 0 0 0 0,0-1 0 0 0,0 1 0 0 0,1-1 0 0 0,-1 1 0 0 0,0-1 1 0 0,1 0-1 0 0,0 1 0 0 0,-1-1 0 0 0,1 0 0 0 0,0 0 0 0 0,0 0 0 0 0,0 0 0 0 0,0-1 1 0 0,0 1-1 0 0,1 0 0 0 0,-1-1 0 0 0,0 0 0 0 0,1 1 0 0 0,0-1 0 0 0,-1 0 0 0 0,1 0 1 0 0,-1-1-1 0 0,1 1 0 0 0,0 0 0 0 0,0-1 0 0 0,-1 0 0 0 0,1 1 0 0 0,0-1 0 0 0,2 0-34 0 0,3 1 198 0 0,-1 0-1 0 0,0-1 0 0 0,1 1 0 0 0,-1-1 1 0 0,0-1-1 0 0,1 1 0 0 0,-1-1 0 0 0,0-1 0 0 0,0 1 1 0 0,1-1-1 0 0,-1 0 0 0 0,0-1 0 0 0,-1 0 0 0 0,1 0 1 0 0,0 0-1 0 0,4-5-197 0 0,-8 5 73 0 0,-1 0-1 0 0,0 0 1 0 0,1 0 0 0 0,-1 0 0 0 0,-1 0-1 0 0,1-1 1 0 0,0 1 0 0 0,-1-1 0 0 0,0 0-1 0 0,0 1 1 0 0,0-1 0 0 0,0 0 0 0 0,-1 0-1 0 0,1 1 1 0 0,-1-1 0 0 0,0 0 0 0 0,0 0-1 0 0,0 0 1 0 0,-1 1 0 0 0,0-1 0 0 0,1 0-1 0 0,-1 0 1 0 0,0 1 0 0 0,-1-1 0 0 0,1 0-1 0 0,-1 1 1 0 0,1 0 0 0 0,-1-1 0 0 0,0 1-1 0 0,0 0 1 0 0,-1 0 0 0 0,1 0 0 0 0,-1 0-1 0 0,1 0 1 0 0,-1 0 0 0 0,-1 0-73 0 0,-2 0-39 0 0,0 0 0 0 0,1 0 0 0 0,-1 0-1 0 0,0 1 1 0 0,0 0 0 0 0,0 0 0 0 0,-1 1 0 0 0,1 0 0 0 0,0 0 0 0 0,-1 0-1 0 0,1 1 1 0 0,-1 0 0 0 0,1 0 0 0 0,0 1 0 0 0,-1-1 0 0 0,1 1 0 0 0,0 1 0 0 0,0-1-1 0 0,-1 1 1 0 0,1 0 0 0 0,1 1 0 0 0,-1 0 0 0 0,0-1 39 0 0,3 1-13 0 0,1-1 0 0 0,-1 1 0 0 0,1-1 0 0 0,-1 1 0 0 0,1 0 0 0 0,0 0 0 0 0,0 0 0 0 0,0 0 0 0 0,1 0 0 0 0,-1 1 0 0 0,1-1 0 0 0,0 0 0 0 0,0 1 0 0 0,0-1 0 0 0,0 1 0 0 0,0-1 0 0 0,1 1 0 0 0,0 0 0 0 0,-1-1 0 0 0,2 1 0 0 0,-1-1 0 0 0,0 1 0 0 0,1-1 0 0 0,-1 1 0 0 0,1 0 0 0 0,0-1 0 0 0,0 0 0 0 0,0 1 0 0 0,1-1 0 0 0,-1 0 0 0 0,1 1 0 0 0,0-1 0 0 0,0 0 0 0 0,0 0 0 0 0,0-1 0 0 0,2 3 13 0 0,1 0 34 0 0,-1-1 0 0 0,1 0 0 0 0,0 0 1 0 0,0-1-1 0 0,0 1 0 0 0,0-1 1 0 0,0 0-1 0 0,1-1 0 0 0,0 1 0 0 0,-1-1 1 0 0,1 0-1 0 0,0-1 0 0 0,0 1 0 0 0,0-1 1 0 0,0 0-1 0 0,0-1 0 0 0,0 1 0 0 0,1-1 1 0 0,0 0-35 0 0,-3 0 25 0 0,-1 0 17 0 0,0 1 1 0 0,0-1 0 0 0,0 1-1 0 0,0-1 1 0 0,0 0 0 0 0,0 0 0 0 0,0-1-1 0 0,0 1 1 0 0,0 0 0 0 0,0-1-1 0 0,0 0 1 0 0,0 0 0 0 0,-1 0-1 0 0,1 0 1 0 0,0 0 0 0 0,0-1-1 0 0,-1 1 1 0 0,1-1 0 0 0,-1 1-1 0 0,1-1 1 0 0,-1 0 0 0 0,1 0-1 0 0,-1 0 1 0 0,0 0 0 0 0,0-1-1 0 0,0 1 1 0 0,-1-1 0 0 0,1 1-1 0 0,0-1 1 0 0,-1 0-43 0 0,4-5 37 0 0,-1 0-1 0 0,0 0 1 0 0,-1 0-1 0 0,1-1 1 0 0,-2 1-1 0 0,1-1 1 0 0,-1 0-1 0 0,-1 0 1 0 0,0 0-1 0 0,0 0 0 0 0,0 0 1 0 0,-1 0-1 0 0,-1 0 1 0 0,0-6-37 0 0,-1 13-31 0 0,1 1 0 0 0,-1-1 0 0 0,0 0 0 0 0,1 1 0 0 0,-1 0 0 0 0,0-1 0 0 0,0 1 0 0 0,0 0 0 0 0,0 0 0 0 0,0 0 0 0 0,0 0 0 0 0,-1 0 0 0 0,1 0 0 0 0,0 1 0 0 0,0-1 0 0 0,-1 1 0 0 0,1 0 0 0 0,0-1 0 0 0,-1 1 0 0 0,1 0 0 0 0,0 1 0 0 0,0-1 0 0 0,-1 0 0 0 0,1 0 0 0 0,0 1 0 0 0,-1 0 0 0 0,1-1 0 0 0,0 1 0 0 0,0 0 0 0 0,0 0 1 0 0,0 0-1 0 0,0 0 0 0 0,0 0 0 0 0,0 1 0 0 0,0-1 0 0 0,0 1 0 0 0,1-1 0 0 0,-1 1 0 0 0,0 0 31 0 0,0 0-39 0 0,-1-1-19 0 0,0 1 0 0 0,0 0 0 0 0,0 0 1 0 0,0 0-1 0 0,1 0 0 0 0,-1 0 0 0 0,1 1 1 0 0,-1-1-1 0 0,1 1 0 0 0,0 0 0 0 0,0-1 0 0 0,0 1 1 0 0,0 0-1 0 0,0 0 0 0 0,1 0 0 0 0,0 1 0 0 0,-1-1 1 0 0,1 0-1 0 0,0 0 0 0 0,0 1 0 0 0,1-1 1 0 0,-1 1-1 0 0,1-1 0 0 0,0 0 0 0 0,0 1 0 0 0,0-1 1 0 0,0 1 57 0 0,53 0-2821 0 0,-13-14-2246 0 0,-16-1-2465 0 0,-11 6-1995 0 0</inkml:trace>
  <inkml:trace contextRef="#ctx0" brushRef="#br1" timeOffset="4644.401">2075 1454 0 0 0,'0'0'938'0'0,"0"0"759"0"0,0 0 246 0 0,0 0-44 0 0,0 0-42 0 0,0 0-72 0 0,0 0-117 0 0,0 0-179 0 0,0 0-171 0 0,0 0-118 0 0,4 6 1595 0 0,-4-4 2225 0 0,-191 90-3250 0 0,184-88-1754 0 0,0 0 0 0 0,1 0 0 0 0,0 0 0 0 0,0 1 0 0 0,0 0 1 0 0,1 1-1 0 0,-1-1 0 0 0,1 1 0 0 0,1 0 0 0 0,-1 0 0 0 0,1 1 0 0 0,0-1 0 0 0,0 1 1 0 0,1 0-1 0 0,0 0 0 0 0,0 0 0 0 0,1 0 0 0 0,0 1 0 0 0,0-1 0 0 0,0 1 0 0 0,1 1-16 0 0,1-2 9 0 0,1-1-1 0 0,0 0 0 0 0,0 0 0 0 0,0 0 0 0 0,1 0 1 0 0,-1 0-1 0 0,1-1 0 0 0,1 1 0 0 0,-1-1 0 0 0,1 1 0 0 0,0-1 1 0 0,1 0-1 0 0,-1 0 0 0 0,1 0 0 0 0,0 0 0 0 0,0 0 0 0 0,0-1 1 0 0,1 0-1 0 0,-1 0 0 0 0,1 0 0 0 0,0-1 0 0 0,0 1 1 0 0,4 1-9 0 0,7 2 48 0 0,0-1 1 0 0,0 0 0 0 0,1 0 0 0 0,0-2 0 0 0,0 0 0 0 0,0-1 0 0 0,0-1-1 0 0,0 0 1 0 0,0-2 0 0 0,1 0 0 0 0,-1-1 0 0 0,0 0 0 0 0,1-1 0 0 0,13-4-49 0 0,5-2-573 0 0,34-7-1164 0 0,-47 9-2564 0 0,0 1-3458 0 0,-9 1-4293 0 0</inkml:trace>
  <inkml:trace contextRef="#ctx0" brushRef="#br0" timeOffset="16861.176">153 2412 0 0 0,'0'0'152'0'0,"0"0"225"0"0,0 0 69 0 0,0 0 22 0 0,0 0-29 0 0,0 0-74 0 0,0 0-65 0 0,0 0-60 0 0,0 0 0 0 0,6-2 19 0 0,18-5 33 0 0,7 19 2142 0 0,98-7 4441 0 0,-79-6-6331 0 0,372-9 2330 0 0,-263 9-1861 0 0,-41 19-773 0 0,54 4 99 0 0,2-21-67 0 0,-62 17-228 0 0,4-7 18 0 0,8-7 107 0 0,93 7 19 0 0,-6-22 767 0 0,80 0-692 0 0,-55 11-85 0 0,268-23 178 0 0,-207 16-236 0 0,97-4 212 0 0,-192 4-188 0 0,-133 8-79 0 0,122-10-66 0 0,-126 2-314 0 0,-37 7-4284 0 0,-27 0 602 0 0,-1 0-1767 0 0,0 0-605 0 0</inkml:trace>
  <inkml:trace contextRef="#ctx0" brushRef="#br0" timeOffset="17398.908">565 2478 152 0 0,'0'0'1467'0'0,"0"0"-9"0"0,0 0 57 0 0,0 0 52 0 0,0 0-80 0 0,0 0-130 0 0,0 0-171 0 0,0 0-166 0 0,0 0-117 0 0,0 0-102 0 0,0 0-71 0 0,0 0-90 0 0,0 0-94 0 0,-33 9-100 0 0,-107 30-123 0 0,2 13 274 0 0,113-41-758 0 0,-1 1-1 0 0,2 1 0 0 0,0 1 1 0 0,1 1-1 0 0,0 2 0 0 0,1 0 1 0 0,1 1-1 0 0,-10 12 162 0 0,5 12-2555 0 0,17-11-5282 0 0,9-23 3327 0 0</inkml:trace>
  <inkml:trace contextRef="#ctx0" brushRef="#br0" timeOffset="17650.867">1742 2445 2665 0 0,'0'0'1556'0'0,"0"0"-173"0"0,0 0-23 0 0,0 0 55 0 0,0 0 25 0 0,-33 14-122 0 0,-105 46-226 0 0,-92 54 850 0 0,-46 18-1286 0 0,244-120-583 0 0,14-6-184 0 0,1 0 1 0 0,0 2-1 0 0,0 0 1 0 0,0 0-1 0 0,1 2 0 0 0,0 0 1 0 0,-1 3 110 0 0,7 0-1610 0 0,27 3-9051 0 0,-11-15 8806 0 0</inkml:trace>
  <inkml:trace contextRef="#ctx0" brushRef="#br0" timeOffset="17896.628">2290 2518 1312 0 0,'0'0'1193'0'0,"0"0"-91"0"0,0 0 305 0 0,0 0 356 0 0,0 0 214 0 0,0 0-35 0 0,-37 12-235 0 0,-118 37-320 0 0,-1 5 1074 0 0,79-26-1754 0 0,3 3 0 0 0,0 3 0 0 0,-35 24-707 0 0,10 21-1975 0 0,76-34-9209 0 0,23-37 5971 0 0</inkml:trace>
  <inkml:trace contextRef="#ctx0" brushRef="#br0" timeOffset="18147.13">3216 2419 6649 0 0,'0'0'1091'0'0,"0"0"-308"0"0,0 0-37 0 0,0 0 171 0 0,-38 14 163 0 0,-123 43 17 0 0,89-29 244 0 0,1 2 1 0 0,-65 41-1342 0 0,82-43 111 0 0,-208 116 14 0 0,65-39-2011 0 0,197-104 1838 0 0,-18 14-2494 0 0,17 0-5110 0 0,2-11 4498 0 0</inkml:trace>
  <inkml:trace contextRef="#ctx0" brushRef="#br0" timeOffset="18360.722">3770 2533 4945 0 0,'0'0'1315'0'0,"0"0"-165"0"0,0 0-82 0 0,-38 18 76 0 0,-124 57 60 0 0,-316 156 2188 0 0,466-224-3537 0 0,-60 48-3504 0 0,71-40-2687 0 0,4-11 2248 0 0</inkml:trace>
  <inkml:trace contextRef="#ctx0" brushRef="#br0" timeOffset="18582.652">4256 2563 4985 0 0,'0'0'1570'0'0,"0"0"-597"0"0,0 0-346 0 0,0 0 48 0 0,0 0 178 0 0,0 0 104 0 0,0 0-17 0 0,0 0-117 0 0,-33 21-150 0 0,-109 69-171 0 0,1 4 263 0 0,-21 9 17 0 0,88-54-2225 0 0,1-3-5330 0 0,65-44-136 0 0</inkml:trace>
  <inkml:trace contextRef="#ctx0" brushRef="#br0" timeOffset="21911.242">1959 1108 9754 0 0,'0'0'3493'0'0,"0"0"-1702"0"0,0 0-754 0 0,0 0-95 0 0,0 0 86 0 0,0 0 47 0 0,0 0-65 0 0,0 0-156 0 0,0 0-205 0 0,0 0-203 0 0,0 0-142 0 0,2 0-206 0 0,1 1-12866 0 0,-3 2 3055 0 0</inkml:trace>
  <inkml:trace contextRef="#ctx0" brushRef="#br0" timeOffset="24678.862">3019 11 160 0 0,'0'0'1270'0'0,"0"0"-59"0"0,0 0 80 0 0,0 0 187 0 0,0 0 183 0 0,0 0 71 0 0,0 0-70 0 0,0 0-148 0 0,0 0-193 0 0,0 0-221 0 0,0 0-201 0 0,1-11 3041 0 0,10 14-3796 0 0,1 0 0 0 0,-1 1 0 0 0,0 0 0 0 0,0 1 0 0 0,-1 0 0 0 0,1 1 0 0 0,-1 0 0 0 0,0 1 0 0 0,0 0 0 0 0,-1 0 0 0 0,0 1 0 0 0,-1 0 0 0 0,1 1 0 0 0,-2 0 0 0 0,1 0 0 0 0,-1 1 0 0 0,6 10-144 0 0,10 8 286 0 0,48 60 306 0 0,-5 2 1 0 0,47 86-593 0 0,-99-150 35 0 0,-1 1 0 0 0,-2 0-1 0 0,0 0 1 0 0,-2 1 0 0 0,-1 0-1 0 0,-1 1 1 0 0,-1 0 0 0 0,-2 0-1 0 0,-1 0 1 0 0,-1 0 0 0 0,-1 16-35 0 0,9 6 80 0 0,-9-50-70 0 0,-1-1 1 0 0,1 0-10 0 0,-1 0 19 0 0,0 0 14 0 0,0 0 10 0 0,0 0-4 0 0,0 0 0 0 0,0 0 25 0 0,0 0 8 0 0,0 0 5 0 0,0 0-9 0 0,0 0-18 0 0,0 0-6 0 0,0 0 17 0 0,0 0 6 0 0,0 0-4 0 0,0 0 18 0 0,0 0 2 0 0,0 0-9 0 0,0 0 22 0 0,0 0 2 0 0,-12-15 194 0 0,-136-103-297 0 0,-26 8-120 0 0,157 92-86 0 0,46 13-169 0 0,-16 4 374 0 0,152-20 164 0 0,-1-7 0 0 0,9-9-159 0 0,-31 7 98 0 0,-130 29-90 0 0,-12 1-11 0 0,0 0 1 0 0,0 1-1 0 0,-1-1 0 0 0,1 0 1 0 0,0 0-1 0 0,-1 1 0 0 0,1-1 1 0 0,0 0-1 0 0,0 1 1 0 0,0-1-1 0 0,-1 0 0 0 0,1 1 1 0 0,0-1-1 0 0,0 0 0 0 0,0 1 1 0 0,0-1-1 0 0,0 1 0 0 0,0-1 1 0 0,-1 0-1 0 0,1 1 0 0 0,0-1 1 0 0,0 1-1 0 0,0-1 0 0 0,0 0 1 0 0,1 1-1 0 0,-1-1 0 0 0,0 0 1 0 0,0 1-1 0 0,0-1 1 0 0,0 1-1 0 0,0-1 0 0 0,0 0 1 0 0,1 1-1 0 0,-1-1 0 0 0,0 0 1 0 0,0 1-1 0 0,0-1 0 0 0,1 0 1 0 0,-1 1-1 0 0,0-1 0 0 0,0 0 1 0 0,1 0-1 0 0,-1 1 0 0 0,0-1 1 0 0,1 0-1 0 0,-1 0 1 0 0,0 0-1 0 0,1 1 0 0 0,-1-1 1 0 0,1 0-1 0 0,-1 0 0 0 0,0 0 1 0 0,1 0-1 0 0,-1 0 0 0 0,0 0 3 0 0,-44 70 203 0 0,-142 76 122 0 0,57-56 9 0 0,150-92-3531 0 0,3-8-1909 0 0,-7 3-2005 0 0,-2-1-3018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1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63 9842 0 0,'0'0'866'0'0,"0"0"-138"0"0,0 0-72 0 0,0 0 84 0 0,0 0 135 0 0,0 0 12 0 0,0 0-98 0 0,0 0-157 0 0,0 0-159 0 0,0 0-127 0 0,0 0-98 0 0,-6 19-65 0 0,-21 62-52 0 0,8 58 495 0 0,18-98-431 0 0,7 308 717 0 0,-6-340-877 0 0,0 0-1 0 0,0-1 0 0 0,1 1 0 0 0,1-1 1 0 0,-1 1-1 0 0,1-1 0 0 0,1 0 0 0 0,-1 0 1 0 0,1 1-1 0 0,1-2 0 0 0,0 1 0 0 0,0 0 1 0 0,0-1-1 0 0,1 0 0 0 0,0 0 0 0 0,0 0 1 0 0,1-1-1 0 0,0 1 0 0 0,0-1 0 0 0,0-1 1 0 0,1 1-1 0 0,0-1 0 0 0,0 0 0 0 0,0-1 0 0 0,1 0 1 0 0,0 0-1 0 0,0 0 0 0 0,0-1 0 0 0,0 0 1 0 0,0-1-1 0 0,7 2-34 0 0,-8-6 75 0 0,1 0 0 0 0,-1 0 0 0 0,1 0 0 0 0,-1-1 0 0 0,0 0 0 0 0,0 0 1 0 0,0-1-1 0 0,-1 1 0 0 0,1-2 0 0 0,-1 1 0 0 0,0-1 0 0 0,0 0 0 0 0,0 0 0 0 0,-1 0 0 0 0,0-1 0 0 0,0 0 0 0 0,0 0 0 0 0,-1 0 0 0 0,0-1 0 0 0,3-5-74 0 0,13-15 145 0 0,26-34 79 0 0,-3-2-1 0 0,-2-2 1 0 0,18-43-225 0 0,-34 54 74 0 0,-2-2 0 0 0,-3 0-1 0 0,-2-1 1 0 0,-3 0 0 0 0,8-56-74 0 0,-20 32 603 0 0,-3 80-450 0 0,0 1-37 0 0,0 0-65 0 0,-7 16-264 0 0,-19 93 434 0 0,5 0-1 0 0,5 2 1 0 0,5 0 0 0 0,5 1 0 0 0,4 30-221 0 0,50 113 31 0 0,-46-248-286 0 0,4 21-633 0 0,-1-13-3905 0 0,-4-14 3179 0 0,0-1-3425 0 0,-1 0 2619 0 0,2 0-7298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8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29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4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4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1 276 120 0 0,'0'0'1923'0'0,"0"0"-173"0"0,0 0 150 0 0,0 0 209 0 0,0 0-30 0 0,0 0-209 0 0,0 0-225 0 0,0 0-227 0 0,0 0-226 0 0,33-5-228 0 0,107-17-233 0 0,84 5 1376 0 0,-223 18-2056 0 0,0-1 0 0 0,0 1-1 0 0,0-1 1 0 0,0 1-1 0 0,-1-1 1 0 0,1 0 0 0 0,0 1-1 0 0,0-1 1 0 0,0 0 0 0 0,0 1-1 0 0,0-1 1 0 0,0 0-1 0 0,0 0 1 0 0,0 0 0 0 0,0 0-1 0 0,0 0 1 0 0,0 0 0 0 0,0 0-1 0 0,0 0 1 0 0,0-1 0 0 0,0 1-1 0 0,0 0 1 0 0,0-1-1 0 0,0 1 1 0 0,0 0 0 0 0,0-1-1 0 0,-1 1 1 0 0,1-1 0 0 0,0 1-1 0 0,0-1 1 0 0,0 0 0 0 0,-1 1-1 0 0,1-1 1 0 0,0 0-1 0 0,-1 1 1 0 0,1-1 0 0 0,-1 0-1 0 0,1 0 1 0 0,-1 0 0 0 0,1 0-1 0 0,-1 1 1 0 0,1-1 0 0 0,-1 0-1 0 0,0 0 1 0 0,1 0-1 0 0,-1 0 1 0 0,0 0 0 0 0,0 0-1 0 0,0 0 1 0 0,0 0 0 0 0,0 0-1 0 0,0 0 1 0 0,0 0 0 0 0,0 0-1 0 0,0 0 1 0 0,0 0-1 0 0,-1 0 1 0 0,1 0 0 0 0,0 0-1 0 0,-1 0 1 0 0,1 0 0 0 0,0 0-1 0 0,-1 0-50 0 0,-9-11 43 0 0,0 1 1 0 0,-1 1-1 0 0,0 0 0 0 0,-1 0 0 0 0,0 1 0 0 0,0 0 1 0 0,-1 1-1 0 0,0 1 0 0 0,-1 0-43 0 0,-62-42-301 0 0,44 12-1407 0 0,24 18-6010 0 0,7 15-3389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8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4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4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59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25 9218 0 0,'0'0'1248'0'0,"0"0"-333"0"0,0 0-123 0 0,0 0 39 0 0,0 0 39 0 0,0 0-69 0 0,0 0-197 0 0,0 0-185 0 0,0 0-166 0 0,0 0-42 0 0,0 0 12 0 0,-6 23-34 0 0,-16 77-10 0 0,-70 173 257 0 0,74-228-435 0 0,2-8-304 0 0,-2 0 0 0 0,-1-2 0 0 0,-2 0 1 0 0,-1-1-1 0 0,-2-1 0 0 0,-5 3 303 0 0,5-17-3957 0 0,23-23 19 0 0,3-11 2099 0 0,20-44-2923 0 0,23-29 3909 0 0,-18 37 829 0 0,114-243 80 0 0,-118 238 895 0 0,-4 9 1706 0 0,4 7 3844 0 0,-23 39-4595 0 0,0 1-305 0 0,0 0-394 0 0,0 9 13 0 0,-31 187-22 0 0,31-184-1162 0 0,-1-1 16 0 0,0-1 0 0 0,1 1 0 0 0,0 0 0 0 0,1 0 0 0 0,0-1 0 0 0,1 1-1 0 0,0-1 1 0 0,0 1 0 0 0,1-1 0 0 0,1 0 0 0 0,0 0 0 0 0,1 3-52 0 0,2-1 53 0 0,1 0 1 0 0,0-1-1 0 0,0 0 1 0 0,1 0-1 0 0,1-1 1 0 0,0 0-1 0 0,0-1 0 0 0,1 0 1 0 0,0 0-1 0 0,1-1 1 0 0,-1-1-1 0 0,1 0 1 0 0,9 3-54 0 0,-16-8 91 0 0,0-1 0 0 0,0 0 0 0 0,0 0 1 0 0,0-1-1 0 0,1 0 0 0 0,-1 0 0 0 0,0 0 0 0 0,0 0 1 0 0,1-1-1 0 0,-1 0 0 0 0,0 0 0 0 0,0 0 1 0 0,0 0-1 0 0,0-1 0 0 0,0 0 0 0 0,0 0 1 0 0,-1-1-1 0 0,1 1 0 0 0,0-1 0 0 0,-1 0 0 0 0,0 0 1 0 0,0-1-1 0 0,0 1 0 0 0,0-1 0 0 0,-1 0 1 0 0,2-1-92 0 0,78-118 2089 0 0,-81 120-2083 0 0,15-29 117 0 0,-1-1-1 0 0,-1 0 0 0 0,-2-1 0 0 0,-2-1 1 0 0,-1 0-1 0 0,-1 0 0 0 0,-2-1 1 0 0,-2 0-1 0 0,-1-1 0 0 0,-1-17-122 0 0,-4 55-49 0 0,1-1-1 0 0,0 1 0 0 0,0-1 1 0 0,0 0-1 0 0,-1 0 0 0 0,1 1 1 0 0,0-1-1 0 0,0 0 0 0 0,-1 1 1 0 0,1-1-1 0 0,0 0 0 0 0,0 0 1 0 0,-1 1-1 0 0,1-1 1 0 0,0 0-1 0 0,-1 0 0 0 0,1 0 1 0 0,0 0-1 0 0,-1 1 0 0 0,1-1 1 0 0,-1 0-1 0 0,1 0 0 0 0,0 0 1 0 0,-1 0-1 0 0,1 0 0 0 0,0 0 1 0 0,-1 0-1 0 0,1 0 0 0 0,-1 0 1 0 0,1 0-1 0 0,0 0 1 0 0,-1 0-1 0 0,1 0 0 0 0,0 0 1 0 0,-1-1-1 0 0,1 1 0 0 0,-1 0 1 0 0,1 0-1 0 0,0 0 0 0 0,-1 0 1 0 0,1-1-1 0 0,0 1 0 0 0,0 0 1 0 0,-1 0-1 0 0,1-1 1 0 0,0 1-1 0 0,0 0 0 0 0,-1-1 1 0 0,1 1-1 0 0,0 0 0 0 0,0-1 1 0 0,0 1-1 0 0,-1 0 0 0 0,1-1 1 0 0,0 1-1 0 0,0 0 0 0 0,0-1 1 0 0,0 1-1 0 0,0 0 1 0 0,0-1-1 0 0,0 1 0 0 0,0-1 50 0 0,-7 29-4268 0 0,3-10-2595 0 0,2-6-3269 0 0</inkml:trace>
  <inkml:trace contextRef="#ctx0" brushRef="#br0" timeOffset="341.952">1100 205 4049 0 0,'0'0'2728'0'0,"0"0"-1505"0"0,0 0-468 0 0,0 0 128 0 0,0 0 143 0 0,0 0-10 0 0,0 0-160 0 0,-29 34-251 0 0,-87 103-158 0 0,112-134-418 0 0,0 1-1 0 0,0-1 1 0 0,1 1-1 0 0,0 0 0 0 0,0 0 1 0 0,0 0-1 0 0,0 0 1 0 0,0 0-1 0 0,1 1 1 0 0,0-1-1 0 0,0 1 1 0 0,0 0-1 0 0,0 0 1 0 0,1 0-1 0 0,0 0 0 0 0,0 0 1 0 0,0 0-29 0 0,1 7 86 0 0,-2-8-8 0 0,0 1 0 0 0,1-1 1 0 0,0 1-1 0 0,0-1 0 0 0,0 1 0 0 0,0-1 1 0 0,1 1-1 0 0,0 0 0 0 0,0-1 1 0 0,0 1-1 0 0,0-1 0 0 0,1 1 1 0 0,0-1-1 0 0,0 1 0 0 0,0-1 0 0 0,0 1 1 0 0,1-1-1 0 0,0 0 0 0 0,0 1 1 0 0,0-1-1 0 0,0 0 0 0 0,1 0 1 0 0,-1-1-1 0 0,1 1 0 0 0,0 0 0 0 0,0-1 1 0 0,1 0-1 0 0,-1 0 0 0 0,1 0 1 0 0,-1 0-1 0 0,1 0 0 0 0,0-1 1 0 0,0 1-1 0 0,0-1 0 0 0,0 0 0 0 0,1-1 1 0 0,-1 1-1 0 0,1-1-78 0 0,4 0 210 0 0,1 0 1 0 0,-1-1-1 0 0,1 0 0 0 0,-1-1 0 0 0,1 0 1 0 0,-1-1-1 0 0,0 0 0 0 0,0 0 0 0 0,1-1 1 0 0,-2 0-1 0 0,1 0 0 0 0,0-1 0 0 0,-1-1 1 0 0,1 1-1 0 0,-1-1 0 0 0,0-1 1 0 0,-1 1-1 0 0,1-1 0 0 0,-1-1 0 0 0,0 1 1 0 0,-1-1-1 0 0,0-1 0 0 0,0 1 0 0 0,0-1 1 0 0,-1 0-1 0 0,0 0 0 0 0,-1 0 0 0 0,0-1 1 0 0,0 0-1 0 0,-1 1 0 0 0,0-1 1 0 0,0-1-1 0 0,-1 1 0 0 0,0 0 0 0 0,-1-1 1 0 0,1-6-211 0 0,-1 6-33 0 0,0 0 0 0 0,-1 0 0 0 0,0-1 1 0 0,-1 1-1 0 0,0 0 0 0 0,0 0 0 0 0,-1 0 1 0 0,0 0-1 0 0,-1 0 0 0 0,0 0 0 0 0,-1 0 0 0 0,0 1 1 0 0,-1-1 32 0 0,-25-25-3496 0 0,-14 13-4729 0 0,35 20-2987 0 0</inkml:trace>
  <inkml:trace contextRef="#ctx0" brushRef="#br0" timeOffset="815.33">1468 261 8146 0 0,'0'0'2598'0'0,"0"0"-942"0"0,0 0-368 0 0,0 0-86 0 0,0 0-234 0 0,0 0-354 0 0,0 0-293 0 0,0 0-122 0 0,0 0-2 0 0,0 0 7 0 0,0 0-17 0 0,0 0-42 0 0,0 0-32 0 0,-10 22-3 0 0,-28 68-22 0 0,37-89-76 0 0,0 0 1 0 0,1 0 0 0 0,-1 0-1 0 0,0 1 1 0 0,1-1-1 0 0,-1 0 1 0 0,0 0 0 0 0,1 1-1 0 0,-1-1 1 0 0,1 0-1 0 0,0 1 1 0 0,0-1 0 0 0,-1 0-1 0 0,1 1 1 0 0,0-1 0 0 0,0 1-1 0 0,0-1 1 0 0,0 0-1 0 0,1 1 1 0 0,-1-1 0 0 0,0 1-1 0 0,0-1 1 0 0,1 0-1 0 0,-1 1 1 0 0,1-1 0 0 0,-1 0-1 0 0,1 0 1 0 0,0 1-1 0 0,-1-1 1 0 0,1 0 0 0 0,0 0-1 0 0,0 0 1 0 0,0 0-1 0 0,0 0 1 0 0,0 0 0 0 0,0 0-1 0 0,0 0 1 0 0,0 0-1 0 0,0-1 1 0 0,1 1 0 0 0,-1 0-1 0 0,0-1 1 0 0,0 1-1 0 0,1-1 1 0 0,-1 1 0 0 0,0-1-1 0 0,1 0 1 0 0,-1 1-1 0 0,1-1 1 0 0,-1 0 0 0 0,0 0-1 0 0,1 0 1 0 0,-1 0-1 0 0,1 0 1 0 0,-1 0 0 0 0,1-1-13 0 0,4 2 141 0 0,8-2 164 0 0,-1 0 0 0 0,1-1 1 0 0,0-1-1 0 0,-1 0 1 0 0,0-1-1 0 0,1 0 0 0 0,-1-1 1 0 0,-1 0-1 0 0,1-1 0 0 0,-1-1 1 0 0,0 0-1 0 0,0 0 1 0 0,-1-1-1 0 0,0-1 0 0 0,-1 0 1 0 0,1-1-306 0 0,48-32 447 0 0,2 3-350 0 0,-58 60-573 0 0,-2-4 368 0 0,-2-14 92 0 0,0 1 0 0 0,1 0 0 0 0,0-1 0 0 0,-1 1 0 0 0,1 0 0 0 0,1 0 0 0 0,-1-1 0 0 0,0 1 0 0 0,1 0 0 0 0,0-1 0 0 0,0 1 0 0 0,0 0 0 0 0,0-1 0 0 0,1 1 0 0 0,-1-1 0 0 0,1 0 0 0 0,0 0 1 0 0,0 1-1 0 0,0-1 0 0 0,1 0 0 0 0,-1-1 0 0 0,0 1 0 0 0,1 0 0 0 0,0-1 0 0 0,0 1 0 0 0,0-1 0 0 0,0 0 0 0 0,0 0 0 0 0,0 0 0 0 0,1 0 0 0 0,-1-1 0 0 0,0 1 0 0 0,1-1 16 0 0,5 0 112 0 0,-1 0-1 0 0,0 0 0 0 0,1-1 0 0 0,-1 0 1 0 0,1-1-1 0 0,-1 0 0 0 0,0 0 1 0 0,0-1-1 0 0,1 0 0 0 0,-1 0 0 0 0,0-1 1 0 0,-1 0-1 0 0,1-1 0 0 0,0 1 1 0 0,-1-1-1 0 0,0-1 0 0 0,0 0 0 0 0,0 0 1 0 0,5-5-112 0 0,106-122 1971 0 0,-99 72-1245 0 0,-19 32-6443 0 0,0 16-87 0 0,0 5-6464 0 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0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4 1936 0 0,'0'0'1730'0'0,"0"0"-520"0"0,0 0-143 0 0,0 0 182 0 0,0 0 269 0 0,0 0 220 0 0,0 0-15 0 0,0 0-258 0 0,0 0-367 0 0,0 0-381 0 0,0 0-257 0 0,0 0-172 0 0,0 0-99 0 0,5 0 280 0 0,-12 100 858 0 0,-11 7-1021 0 0,-82 392-309 0 0,88-463-414 0 0,-3 11-901 0 0,11-16-4576 0 0,21-42-2865 0 0,-10 4 6660 0 0</inkml:trace>
  <inkml:trace contextRef="#ctx0" brushRef="#br0" timeOffset="354.159">479 18 1168 0 0,'0'0'454'0'0,"0"0"-118"0"0,0 0 91 0 0,0 0 219 0 0,0 0 218 0 0,0 0 126 0 0,-9 36-26 0 0,-28 113-160 0 0,18-3 842 0 0,20-116-1272 0 0,0-11 79 0 0,2 0 1 0 0,0-1 0 0 0,1 1 0 0 0,1 0 0 0 0,1-1 0 0 0,1 0 0 0 0,0 0 0 0 0,1-1-1 0 0,6 9-453 0 0,9 33 649 0 0,-21-53 181 0 0,-5-7 3483 0 0,-2-3-4901 0 0,-158-82 1183 0 0,114 65-667 0 0,28 13-156 0 0,-1 1-1 0 0,0 1 1 0 0,0 1-1 0 0,0 1 1 0 0,-1 0 0 0 0,1 2-1 0 0,-1 1 1 0 0,-11 1 228 0 0,-18 18-3061 0 0,38 15-7978 0 0,14-29 8482 0 0</inkml:trace>
  <inkml:trace contextRef="#ctx0" brushRef="#br0" timeOffset="819.838">814 475 2032 0 0,'0'0'1567'0'0,"0"0"40"0"0,0 0 67 0 0,0 0 18 0 0,0 0-122 0 0,0 0-244 0 0,0 0-262 0 0,0 0-189 0 0,0 0-131 0 0,0 0-113 0 0,0 0-83 0 0,0 0-69 0 0,0 0-98 0 0,-22 0-83 0 0,-70 5-77 0 0,90-5-209 0 0,-1 0 0 0 0,1 0 0 0 0,-1 0 0 0 0,1 0 0 0 0,0 1 0 0 0,-1-1 1 0 0,1 1-1 0 0,0-1 0 0 0,-1 1 0 0 0,1 0 0 0 0,0 0 0 0 0,0 0 0 0 0,0 0 0 0 0,-1 1 0 0 0,1-1 0 0 0,0 0 0 0 0,1 1 1 0 0,-1 0-1 0 0,0-1 0 0 0,0 1 0 0 0,1 0 0 0 0,-1 0 0 0 0,0 1-12 0 0,-3 4 35 0 0,-1 3-33 0 0,0 0 0 0 0,1 0 0 0 0,1 0 0 0 0,0 0 0 0 0,0 1 0 0 0,1-1-1 0 0,0 1 1 0 0,1 0 0 0 0,0 0 0 0 0,1 0 0 0 0,0 0 0 0 0,1 1 0 0 0,0-1 0 0 0,1 0-1 0 0,0 0 1 0 0,1 1-2 0 0,-2-11 1 0 0,1 5 39 0 0,0 1 1 0 0,0-1-1 0 0,1 0 1 0 0,0 0-1 0 0,0 0 1 0 0,1 0-1 0 0,0 0 1 0 0,0 0-1 0 0,0-1 1 0 0,1 1-1 0 0,0-1 1 0 0,0 0-1 0 0,0 0 1 0 0,1-1-1 0 0,-1 1 1 0 0,1-1-1 0 0,0 0 1 0 0,0 0-1 0 0,1 0 1 0 0,-1-1-1 0 0,1 0 1 0 0,0 0-1 0 0,0 0 1 0 0,0-1-1 0 0,0 0 1 0 0,0 0-1 0 0,0-1 1 0 0,1 1-1 0 0,-1-1 1 0 0,0-1-1 0 0,1 1 1 0 0,-1-1-1 0 0,6 0-40 0 0,64-25-542 0 0,-53 9-2208 0 0,-3-2-3509 0 0,-12 10-2579 0 0</inkml:trace>
  <inkml:trace contextRef="#ctx0" brushRef="#br0" timeOffset="1151.719">1129 508 4001 0 0,'0'0'2327'0'0,"0"0"-348"0"0,0 0-180 0 0,0 0-98 0 0,0 0-255 0 0,0 0-385 0 0,0 0-385 0 0,0 0-300 0 0,0 0-141 0 0,0 0-30 0 0,0 0 6 0 0,0 0-14 0 0,-4 10-26 0 0,-18 87 234 0 0,17 109-1848 0 0,8-190-1740 0 0,3-10-6162 0 0,-6-6 6526 0 0</inkml:trace>
  <inkml:trace contextRef="#ctx0" brushRef="#br0" timeOffset="1426.607">1046 468 0 0 0,'0'0'1468'0'0,"0"0"-326"0"0,0 0-122 0 0,0 0 224 0 0,0 0 301 0 0,0 0-1 0 0,0 0-202 0 0,0 0-227 0 0,0 0-147 0 0,0 0-91 0 0,0 0-65 0 0,0 0-87 0 0,0 0-136 0 0,32 2-131 0 0,98 8-146 0 0,-32-8 9 0 0,-48-11-263 0 0,-11 2-2419 0 0,-15 5-4274 0 0,-23 2 3078 0 0,-1 0 570 0 0</inkml:trace>
  <inkml:trace contextRef="#ctx0" brushRef="#br0" timeOffset="1671.097">1114 677 1936 0 0,'0'0'2941'0'0,"0"0"-1338"0"0,0 0-295 0 0,0 0 295 0 0,0 0 47 0 0,0 0-246 0 0,0 0-319 0 0,0 0-316 0 0,0 0-210 0 0,0 0-156 0 0,34-3-133 0 0,105-14-102 0 0,-54-3-186 0 0,-18 1-1883 0 0,-25 6-6503 0 0,-33 12 3028 0 0</inkml:trace>
  <inkml:trace contextRef="#ctx0" brushRef="#br0" timeOffset="2653.703">430 26 0 0 0,'0'0'544'0'0,"0"0"128"0"0,0 0 23 0 0,0 0-43 0 0,1-6-32 0 0,1-1-2224 0 0,2-5 7649 0 0,-2 30-1110 0 0,14 383-3022 0 0,-23-196-1954 0 0,1-183-491 0 0,3-36-6886 0 0,3 7 3991 0 0,2-1 373 0 0</inkml:trace>
  <inkml:trace contextRef="#ctx0" brushRef="#br0" timeOffset="3577.759">1659 202 784 0 0,'0'0'1757'0'0,"0"0"-564"0"0,0 0-250 0 0,0 0 93 0 0,0 0 234 0 0,0 0 135 0 0,0 0 6 0 0,0 0-141 0 0,0 0-195 0 0,0 0-134 0 0,0 0-115 0 0,0 0-86 0 0,0 0-90 0 0,21-3-85 0 0,147-19 1194 0 0,22 18-764 0 0,-145 2-1665 0 0,-22 1-2727 0 0,-1 0-7038 0 0,-19 1 6317 0 0</inkml:trace>
  <inkml:trace contextRef="#ctx0" brushRef="#br0" timeOffset="3839.703">1700 460 7114 0 0,'0'0'909'0'0,"0"0"-117"0"0,0 0 236 0 0,0 0 330 0 0,0 0 97 0 0,0 0-156 0 0,0 0-341 0 0,0 0-330 0 0,0 0-208 0 0,0 0-151 0 0,34 5-87 0 0,111 14-64 0 0,-56-21-174 0 0,-74-2-30 0 0,72-18-1904 0 0,-31 5-4769 0 0,-35 12-880 0 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3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85 6633 0 0,'0'0'1635'0'0,"0"0"-330"0"0,0 0-148 0 0,0 0 42 0 0,0 0-25 0 0,0 0-194 0 0,0 0-251 0 0,0 0-142 0 0,0 0-29 0 0,0 0 29 0 0,0 0-13 0 0,0 0-36 0 0,0 0-62 0 0,-1 19-49 0 0,0 139 665 0 0,10 92-1020 0 0,-19-199-1526 0 0,-8-25-6972 0 0,13-25 1046 0 0,5 2 4917 0 0</inkml:trace>
  <inkml:trace contextRef="#ctx0" brushRef="#br0" timeOffset="353.395">1 56 4425 0 0,'0'0'1748'0'0,"0"0"-325"0"0,0 0-114 0 0,0 0 188 0 0,0 0 121 0 0,0 0-102 0 0,0 0-197 0 0,0 0-201 0 0,0 0-147 0 0,0 0-114 0 0,0 0-77 0 0,0 0-84 0 0,36 0-81 0 0,117-1-67 0 0,41-23 707 0 0,97-6-2502 0 0,-274 41-3292 0 0,-24 10-6554 0 0,0-16 6277 0 0</inkml:trace>
  <inkml:trace contextRef="#ctx0" brushRef="#br0" timeOffset="597.459">8 586 1224 0 0,'0'0'3001'0'0,"0"0"-502"0"0,0 0 38 0 0,0 0 13 0 0,0 0-239 0 0,0 0-450 0 0,0 0-480 0 0,33 3-382 0 0,104 8-261 0 0,-28-21 275 0 0,117-48 340 0 0,-169 41-4071 0 0,-1 1-3627 0 0,-44 15-4435 0 0</inkml:trace>
  <inkml:trace contextRef="#ctx0" brushRef="#br0" timeOffset="2843.181">927 428 0 0 0,'0'0'729'0'0,"0"0"308"0"0,0 0 2 0 0,0 0-18 0 0,0 0 65 0 0,0 0-10 0 0,0 0-115 0 0,0 0-163 0 0,0 0-163 0 0,0 0-84 0 0,0 0-22 0 0,-15 0 48 0 0,-49 0 36 0 0,62 0-496 0 0,-1 0 0 0 0,0 1 0 0 0,1-1 0 0 0,-1 0 1 0 0,0 1-1 0 0,1-1 0 0 0,-1 1 0 0 0,1 0 0 0 0,-1 0 1 0 0,1 0-1 0 0,-1 0 0 0 0,1 1 0 0 0,0-1 0 0 0,-1 1 1 0 0,1-1-1 0 0,0 1 0 0 0,0 0 0 0 0,0-1 1 0 0,0 1-1 0 0,0 0 0 0 0,0 2-117 0 0,-5 4 421 0 0,2-2-298 0 0,0 1-1 0 0,0 0 1 0 0,1 1 0 0 0,0-1 0 0 0,0 1 0 0 0,1 0 0 0 0,0 0 0 0 0,0 0 0 0 0,1 0 0 0 0,0 1 0 0 0,1-1 0 0 0,0 0 0 0 0,0 1 0 0 0,0-1 0 0 0,1 1 0 0 0,1-1 0 0 0,-1 1 0 0 0,2-1 0 0 0,-1 1 0 0 0,1-1-123 0 0,-1-2 87 0 0,1-1 0 0 0,-1 0 0 0 0,1 0 1 0 0,0 0-1 0 0,1 0 0 0 0,-1 0 0 0 0,1 0 1 0 0,0-1-1 0 0,1 1 0 0 0,-1-1 0 0 0,1 0 1 0 0,-1 0-1 0 0,1 0 0 0 0,0 0 0 0 0,1-1 1 0 0,-1 1-1 0 0,1-1 0 0 0,-1 0 0 0 0,1-1 1 0 0,0 1-1 0 0,0-1 0 0 0,0 0 0 0 0,0 0 1 0 0,1-1-1 0 0,-1 1 0 0 0,0-1 0 0 0,1 0 1 0 0,-1-1-1 0 0,1 1 0 0 0,-1-1 0 0 0,1 0-87 0 0,5-1-182 0 0,-1 1 1 0 0,1-2-1 0 0,0 1 0 0 0,-1-1 0 0 0,0-1 0 0 0,1 0 0 0 0,-1-1 0 0 0,0 0 0 0 0,-1 0 0 0 0,1-1 1 0 0,-1 0-1 0 0,0-1 0 0 0,3-2 182 0 0,18-13-3737 0 0,-9 6-2855 0 0,-12 10 588 0 0</inkml:trace>
  <inkml:trace contextRef="#ctx0" brushRef="#br0" timeOffset="3113.606">1372 428 2785 0 0,'0'0'1416'0'0,"0"0"-463"0"0,0 0 17 0 0,0 0 341 0 0,0 0 299 0 0,0 0 34 0 0,0 0-184 0 0,0 0-293 0 0,0 0-276 0 0,0 0-208 0 0,0 0-118 0 0,0 0-79 0 0,0 0-85 0 0,-3 32-85 0 0,-12 101-94 0 0,12-26 90 0 0,7-77-670 0 0,5-16-2946 0 0,-6-11-532 0 0,-2-2-2020 0 0,0-1 2018 0 0</inkml:trace>
  <inkml:trace contextRef="#ctx0" brushRef="#br0" timeOffset="3355.05">1199 369 2128 0 0,'0'0'1337'0'0,"0"0"-356"0"0,0 0-47 0 0,0 0 239 0 0,0 0 217 0 0,0 0 32 0 0,0 0-150 0 0,0 0-196 0 0,0 0-114 0 0,0 0-67 0 0,0 0-79 0 0,0 0-33 0 0,0 0-61 0 0,14 4-76 0 0,45 13-43 0 0,41-12 1197 0 0,45-33-1317 0 0,-96 14-2614 0 0,2 3-3661 0 0,-31 5-2106 0 0,-14 6 4296 0 0</inkml:trace>
  <inkml:trace contextRef="#ctx0" brushRef="#br0" timeOffset="3603.281">1212 722 4425 0 0,'0'0'1359'0'0,"0"0"-315"0"0,0 0 140 0 0,0 0 309 0 0,0 0 170 0 0,0 0-60 0 0,0 0-254 0 0,0 0-295 0 0,0 0-265 0 0,0 0-199 0 0,0 0-161 0 0,0 0-126 0 0,32 2-96 0 0,99 1-94 0 0,-36-19-377 0 0,-14-10-4381 0 0,-67 20 1475 0 0,3 1-6356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9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32 383 496 0 0,'0'0'908'0'0,"0"0"-20"0"0,0 0 134 0 0,0 0 177 0 0,0 0 83 0 0,0 0-89 0 0,0 0-242 0 0,0 0-248 0 0,0 0-106 0 0,0 0 21 0 0,0 0 81 0 0,0 0 89 0 0,0 0 36 0 0,12 0-1 0 0,89 0 1485 0 0,27-7-7 0 0,177-26-369 0 0,-188 23-2974 0 0,-92 9-4313 0 0,1 1-5090 0 0,-24 0 7755 0 0</inkml:trace>
  <inkml:trace contextRef="#ctx0" brushRef="#br0" timeOffset="304.982">0 663 8082 0 0,'0'0'1456'0'0,"0"0"-788"0"0,0 0-348 0 0,0 0 202 0 0,0 0 405 0 0,0 0 282 0 0,0 0 7 0 0,0 0-185 0 0,0 0-241 0 0,0 0-181 0 0,32-5-94 0 0,99-15-68 0 0,242-14 906 0 0,-309 29-2066 0 0,13 1-2934 0 0,-28 2-5382 0 0,-38 2 3273 0 0</inkml:trace>
  <inkml:trace contextRef="#ctx0" brushRef="#br0" timeOffset="783.406">393 1 912 0 0,'0'0'4212'0'0,"0"0"-2381"0"0,0 0-668 0 0,0 0 38 0 0,0 0 50 0 0,0 0-92 0 0,0 0-235 0 0,0 0-310 0 0,0 0-305 0 0,0 0-163 0 0,0 0-16 0 0,0 0 92 0 0,0 0 123 0 0,-1 8 95 0 0,0-1-299 0 0,10 44 722 0 0,18-24-358 0 0,0-1 0 0 0,2-1 0 0 0,0-1-1 0 0,2-2 1 0 0,0-1 0 0 0,2-1-1 0 0,0-2 1 0 0,22 9-505 0 0,91 54 303 0 0,-141-79-298 0 0,0 1-1 0 0,-1 0 1 0 0,1 0 0 0 0,-1 0-1 0 0,0 1 1 0 0,0 0-1 0 0,-1 0 1 0 0,1 0-1 0 0,-1 0 1 0 0,0 0 0 0 0,0 1-1 0 0,0-1 1 0 0,0 1-1 0 0,-1 0 1 0 0,0 0-1 0 0,0 0 1 0 0,0 0 0 0 0,0 0-1 0 0,-1 0 1 0 0,0 0-1 0 0,0 1 1 0 0,-1-1-1 0 0,1 0 1 0 0,-1 1 0 0 0,0-1-1 0 0,-1 0 1 0 0,1 1-1 0 0,-1-1 1 0 0,0 0-1 0 0,0 1 1 0 0,-1-1-1 0 0,0 0 1 0 0,0 0 0 0 0,0 0-1 0 0,0-1 1 0 0,-1 1-1 0 0,1 0 1 0 0,-1-1-1 0 0,-1 1 1 0 0,-2 2-5 0 0,-25 27 76 0 0,-1-1 1 0 0,-2-1-1 0 0,-2-2 0 0 0,-28 18-76 0 0,-47 41-120 0 0,78-48-535 0 0,27-24-2926 0 0,4 1-4911 0 0,2-14 648 0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2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2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2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4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8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9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0 0 0,'0'0'1107'0'0,"0"0"189"0"0,0 0 294 0 0,0 0 282 0 0,0 0 69 0 0,0 0-114 0 0,0 0-211 0 0,0 0-158 0 0,0 0-110 0 0,33-6-132 0 0,105-19-198 0 0,11 9 1276 0 0,-123 14-2121 0 0,1 1 1 0 0,-1 1-1 0 0,1 1 1 0 0,-1 1-1 0 0,0 2 1 0 0,0 0 0 0 0,18 7-174 0 0,-75-16 2773 0 0,-110-47-2324 0 0,106 36-467 0 0,23 12-136 0 0,-1-2 1 0 0,1 1-1 0 0,1-2 0 0 0,-1 1 1 0 0,1-2-1 0 0,0 1 1 0 0,1-2-1 0 0,-1 1 0 0 0,0-3 154 0 0,0-14-4444 0 0,17 9-5035 0 0,0 8 1783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4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8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1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1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49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2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2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5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3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4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6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4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4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59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25 9218 0 0,'0'0'1248'0'0,"0"0"-333"0"0,0 0-123 0 0,0 0 39 0 0,0 0 39 0 0,0 0-69 0 0,0 0-197 0 0,0 0-185 0 0,0 0-166 0 0,0 0-42 0 0,0 0 12 0 0,-6 23-34 0 0,-16 77-10 0 0,-70 173 257 0 0,74-228-435 0 0,2-8-304 0 0,-2 0 0 0 0,-1-2 0 0 0,-2 0 1 0 0,-1-1-1 0 0,-2-1 0 0 0,-5 3 303 0 0,5-17-3957 0 0,23-23 19 0 0,3-11 2099 0 0,20-44-2923 0 0,23-29 3909 0 0,-18 37 829 0 0,114-243 80 0 0,-118 238 895 0 0,-4 9 1706 0 0,4 7 3844 0 0,-23 39-4595 0 0,0 1-305 0 0,0 0-394 0 0,0 9 13 0 0,-31 187-22 0 0,31-184-1162 0 0,-1-1 16 0 0,0-1 0 0 0,1 1 0 0 0,0 0 0 0 0,1 0 0 0 0,0-1 0 0 0,1 1-1 0 0,0-1 1 0 0,0 1 0 0 0,1-1 0 0 0,1 0 0 0 0,0 0 0 0 0,1 3-52 0 0,2-1 53 0 0,1 0 1 0 0,0-1-1 0 0,0 0 1 0 0,1 0-1 0 0,1-1 1 0 0,0 0-1 0 0,0-1 0 0 0,1 0 1 0 0,0 0-1 0 0,1-1 1 0 0,-1-1-1 0 0,1 0 1 0 0,9 3-54 0 0,-16-8 91 0 0,0-1 0 0 0,0 0 0 0 0,0 0 1 0 0,0-1-1 0 0,1 0 0 0 0,-1 0 0 0 0,0 0 0 0 0,0 0 1 0 0,1-1-1 0 0,-1 0 0 0 0,0 0 0 0 0,0 0 1 0 0,0 0-1 0 0,0-1 0 0 0,0 0 0 0 0,0 0 1 0 0,-1-1-1 0 0,1 1 0 0 0,0-1 0 0 0,-1 0 0 0 0,0 0 1 0 0,0-1-1 0 0,0 1 0 0 0,0-1 0 0 0,-1 0 1 0 0,2-1-92 0 0,78-118 2089 0 0,-81 120-2083 0 0,15-29 117 0 0,-1-1-1 0 0,-1 0 0 0 0,-2-1 0 0 0,-2-1 1 0 0,-1 0-1 0 0,-1 0 0 0 0,-2-1 1 0 0,-2 0-1 0 0,-1-1 0 0 0,-1-17-122 0 0,-4 55-49 0 0,1-1-1 0 0,0 1 0 0 0,0-1 1 0 0,0 0-1 0 0,-1 0 0 0 0,1 1 1 0 0,0-1-1 0 0,0 0 0 0 0,-1 1 1 0 0,1-1-1 0 0,0 0 0 0 0,0 0 1 0 0,-1 1-1 0 0,1-1 1 0 0,0 0-1 0 0,-1 0 0 0 0,1 0 1 0 0,0 0-1 0 0,-1 1 0 0 0,1-1 1 0 0,-1 0-1 0 0,1 0 0 0 0,0 0 1 0 0,-1 0-1 0 0,1 0 0 0 0,0 0 1 0 0,-1 0-1 0 0,1 0 0 0 0,-1 0 1 0 0,1 0-1 0 0,0 0 1 0 0,-1 0-1 0 0,1 0 0 0 0,0 0 1 0 0,-1-1-1 0 0,1 1 0 0 0,-1 0 1 0 0,1 0-1 0 0,0 0 0 0 0,-1 0 1 0 0,1-1-1 0 0,0 1 0 0 0,0 0 1 0 0,-1 0-1 0 0,1-1 1 0 0,0 1-1 0 0,0 0 0 0 0,-1-1 1 0 0,1 1-1 0 0,0 0 0 0 0,0-1 1 0 0,0 1-1 0 0,-1 0 0 0 0,1-1 1 0 0,0 1-1 0 0,0 0 0 0 0,0-1 1 0 0,0 1-1 0 0,0 0 1 0 0,0-1-1 0 0,0 1 0 0 0,0-1 50 0 0,-7 29-4268 0 0,3-10-2595 0 0,2-6-3269 0 0</inkml:trace>
  <inkml:trace contextRef="#ctx0" brushRef="#br0" timeOffset="341.952">1100 205 4049 0 0,'0'0'2728'0'0,"0"0"-1505"0"0,0 0-468 0 0,0 0 128 0 0,0 0 143 0 0,0 0-10 0 0,0 0-160 0 0,-29 34-251 0 0,-87 103-158 0 0,112-134-418 0 0,0 1-1 0 0,0-1 1 0 0,1 1-1 0 0,0 0 0 0 0,0 0 1 0 0,0 0-1 0 0,0 0 1 0 0,0 0-1 0 0,1 1 1 0 0,0-1-1 0 0,0 1 1 0 0,0 0-1 0 0,0 0 1 0 0,1 0-1 0 0,0 0 0 0 0,0 0 1 0 0,0 0-29 0 0,1 7 86 0 0,-2-8-8 0 0,0 1 0 0 0,1-1 1 0 0,0 1-1 0 0,0-1 0 0 0,0 1 0 0 0,0-1 1 0 0,1 1-1 0 0,0 0 0 0 0,0-1 1 0 0,0 1-1 0 0,0-1 0 0 0,1 1 1 0 0,0-1-1 0 0,0 1 0 0 0,0-1 0 0 0,0 1 1 0 0,1-1-1 0 0,0 0 0 0 0,0 1 1 0 0,0-1-1 0 0,0 0 0 0 0,1 0 1 0 0,-1-1-1 0 0,1 1 0 0 0,0 0 0 0 0,0-1 1 0 0,1 0-1 0 0,-1 0 0 0 0,1 0 1 0 0,-1 0-1 0 0,1 0 0 0 0,0-1 1 0 0,0 1-1 0 0,0-1 0 0 0,0 0 0 0 0,1-1 1 0 0,-1 1-1 0 0,1-1-78 0 0,4 0 210 0 0,1 0 1 0 0,-1-1-1 0 0,1 0 0 0 0,-1-1 0 0 0,1 0 1 0 0,-1-1-1 0 0,0 0 0 0 0,0 0 0 0 0,1-1 1 0 0,-2 0-1 0 0,1 0 0 0 0,0-1 0 0 0,-1-1 1 0 0,1 1-1 0 0,-1-1 0 0 0,0-1 1 0 0,-1 1-1 0 0,1-1 0 0 0,-1-1 0 0 0,0 1 1 0 0,-1-1-1 0 0,0-1 0 0 0,0 1 0 0 0,0-1 1 0 0,-1 0-1 0 0,0 0 0 0 0,-1 0 0 0 0,0-1 1 0 0,0 0-1 0 0,-1 1 0 0 0,0-1 1 0 0,0-1-1 0 0,-1 1 0 0 0,0 0 0 0 0,-1-1 1 0 0,1-6-211 0 0,-1 6-33 0 0,0 0 0 0 0,-1 0 0 0 0,0-1 1 0 0,-1 1-1 0 0,0 0 0 0 0,0 0 0 0 0,-1 0 1 0 0,0 0-1 0 0,-1 0 0 0 0,0 0 0 0 0,-1 0 0 0 0,0 1 1 0 0,-1-1 32 0 0,-25-25-3496 0 0,-14 13-4729 0 0,35 20-2987 0 0</inkml:trace>
  <inkml:trace contextRef="#ctx0" brushRef="#br0" timeOffset="815.33">1468 261 8146 0 0,'0'0'2598'0'0,"0"0"-942"0"0,0 0-368 0 0,0 0-86 0 0,0 0-234 0 0,0 0-354 0 0,0 0-293 0 0,0 0-122 0 0,0 0-2 0 0,0 0 7 0 0,0 0-17 0 0,0 0-42 0 0,0 0-32 0 0,-10 22-3 0 0,-28 68-22 0 0,37-89-76 0 0,0 0 1 0 0,1 0 0 0 0,-1 0-1 0 0,0 1 1 0 0,1-1-1 0 0,-1 0 1 0 0,0 0 0 0 0,1 1-1 0 0,-1-1 1 0 0,1 0-1 0 0,0 1 1 0 0,0-1 0 0 0,-1 0-1 0 0,1 1 1 0 0,0-1 0 0 0,0 1-1 0 0,0-1 1 0 0,0 0-1 0 0,1 1 1 0 0,-1-1 0 0 0,0 1-1 0 0,0-1 1 0 0,1 0-1 0 0,-1 1 1 0 0,1-1 0 0 0,-1 0-1 0 0,1 0 1 0 0,0 1-1 0 0,-1-1 1 0 0,1 0 0 0 0,0 0-1 0 0,0 0 1 0 0,0 0-1 0 0,0 0 1 0 0,0 0 0 0 0,0 0-1 0 0,0 0 1 0 0,0 0-1 0 0,0-1 1 0 0,1 1 0 0 0,-1 0-1 0 0,0-1 1 0 0,0 1-1 0 0,1-1 1 0 0,-1 1 0 0 0,0-1-1 0 0,1 0 1 0 0,-1 1-1 0 0,1-1 1 0 0,-1 0 0 0 0,0 0-1 0 0,1 0 1 0 0,-1 0-1 0 0,1 0 1 0 0,-1 0 0 0 0,1-1-13 0 0,4 2 141 0 0,8-2 164 0 0,-1 0 0 0 0,1-1 1 0 0,0-1-1 0 0,-1 0 1 0 0,0-1-1 0 0,1 0 0 0 0,-1-1 1 0 0,-1 0-1 0 0,1-1 0 0 0,-1-1 1 0 0,0 0-1 0 0,0 0 1 0 0,-1-1-1 0 0,0-1 0 0 0,-1 0 1 0 0,1-1-306 0 0,48-32 447 0 0,2 3-350 0 0,-58 60-573 0 0,-2-4 368 0 0,-2-14 92 0 0,0 1 0 0 0,1 0 0 0 0,0-1 0 0 0,-1 1 0 0 0,1 0 0 0 0,1 0 0 0 0,-1-1 0 0 0,0 1 0 0 0,1 0 0 0 0,0-1 0 0 0,0 1 0 0 0,0 0 0 0 0,0-1 0 0 0,1 1 0 0 0,-1-1 0 0 0,1 0 0 0 0,0 0 1 0 0,0 1-1 0 0,0-1 0 0 0,1 0 0 0 0,-1-1 0 0 0,0 1 0 0 0,1 0 0 0 0,0-1 0 0 0,0 1 0 0 0,0-1 0 0 0,0 0 0 0 0,0 0 0 0 0,0 0 0 0 0,1 0 0 0 0,-1-1 0 0 0,0 1 0 0 0,1-1 16 0 0,5 0 112 0 0,-1 0-1 0 0,0 0 0 0 0,1-1 0 0 0,-1 0 1 0 0,1-1-1 0 0,-1 0 0 0 0,0 0 1 0 0,0-1-1 0 0,1 0 0 0 0,-1 0 0 0 0,0-1 1 0 0,-1 0-1 0 0,1-1 0 0 0,0 1 1 0 0,-1-1-1 0 0,0-1 0 0 0,0 0 0 0 0,0 0 1 0 0,5-5-112 0 0,106-122 1971 0 0,-99 72-1245 0 0,-19 32-6443 0 0,0 16-87 0 0,0 5-6464 0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0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4 1936 0 0,'0'0'1730'0'0,"0"0"-520"0"0,0 0-143 0 0,0 0 182 0 0,0 0 269 0 0,0 0 220 0 0,0 0-15 0 0,0 0-258 0 0,0 0-367 0 0,0 0-381 0 0,0 0-257 0 0,0 0-172 0 0,0 0-99 0 0,5 0 280 0 0,-12 100 858 0 0,-11 7-1021 0 0,-82 392-309 0 0,88-463-414 0 0,-3 11-901 0 0,11-16-4576 0 0,21-42-2865 0 0,-10 4 6660 0 0</inkml:trace>
  <inkml:trace contextRef="#ctx0" brushRef="#br0" timeOffset="354.159">479 18 1168 0 0,'0'0'454'0'0,"0"0"-118"0"0,0 0 91 0 0,0 0 219 0 0,0 0 218 0 0,0 0 126 0 0,-9 36-26 0 0,-28 113-160 0 0,18-3 842 0 0,20-116-1272 0 0,0-11 79 0 0,2 0 1 0 0,0-1 0 0 0,1 1 0 0 0,1 0 0 0 0,1-1 0 0 0,1 0 0 0 0,0 0 0 0 0,1-1-1 0 0,6 9-453 0 0,9 33 649 0 0,-21-53 181 0 0,-5-7 3483 0 0,-2-3-4901 0 0,-158-82 1183 0 0,114 65-667 0 0,28 13-156 0 0,-1 1-1 0 0,0 1 1 0 0,0 1-1 0 0,0 1 1 0 0,-1 0 0 0 0,1 2-1 0 0,-1 1 1 0 0,-11 1 228 0 0,-18 18-3061 0 0,38 15-7978 0 0,14-29 8482 0 0</inkml:trace>
  <inkml:trace contextRef="#ctx0" brushRef="#br0" timeOffset="819.838">814 475 2032 0 0,'0'0'1567'0'0,"0"0"40"0"0,0 0 67 0 0,0 0 18 0 0,0 0-122 0 0,0 0-244 0 0,0 0-262 0 0,0 0-189 0 0,0 0-131 0 0,0 0-113 0 0,0 0-83 0 0,0 0-69 0 0,0 0-98 0 0,-22 0-83 0 0,-70 5-77 0 0,90-5-209 0 0,-1 0 0 0 0,1 0 0 0 0,-1 0 0 0 0,1 0 0 0 0,0 1 0 0 0,-1-1 1 0 0,1 1-1 0 0,0-1 0 0 0,-1 1 0 0 0,1 0 0 0 0,0 0 0 0 0,0 0 0 0 0,0 0 0 0 0,-1 1 0 0 0,1-1 0 0 0,0 0 0 0 0,1 1 1 0 0,-1 0-1 0 0,0-1 0 0 0,0 1 0 0 0,1 0 0 0 0,-1 0 0 0 0,0 1-12 0 0,-3 4 35 0 0,-1 3-33 0 0,0 0 0 0 0,1 0 0 0 0,1 0 0 0 0,0 0 0 0 0,0 1 0 0 0,1-1-1 0 0,0 1 1 0 0,1 0 0 0 0,0 0 0 0 0,1 0 0 0 0,0 0 0 0 0,1 1 0 0 0,0-1 0 0 0,1 0-1 0 0,0 0 1 0 0,1 1-2 0 0,-2-11 1 0 0,1 5 39 0 0,0 1 1 0 0,0-1-1 0 0,1 0 1 0 0,0 0-1 0 0,0 0 1 0 0,1 0-1 0 0,0 0 1 0 0,0 0-1 0 0,0-1 1 0 0,1 1-1 0 0,0-1 1 0 0,0 0-1 0 0,0 0 1 0 0,1-1-1 0 0,-1 1 1 0 0,1-1-1 0 0,0 0 1 0 0,0 0-1 0 0,1 0 1 0 0,-1-1-1 0 0,1 0 1 0 0,0 0-1 0 0,0 0 1 0 0,0-1-1 0 0,0 0 1 0 0,0 0-1 0 0,0-1 1 0 0,1 1-1 0 0,-1-1 1 0 0,0-1-1 0 0,1 1 1 0 0,-1-1-1 0 0,6 0-40 0 0,64-25-542 0 0,-53 9-2208 0 0,-3-2-3509 0 0,-12 10-2579 0 0</inkml:trace>
  <inkml:trace contextRef="#ctx0" brushRef="#br0" timeOffset="1151.719">1129 508 4001 0 0,'0'0'2327'0'0,"0"0"-348"0"0,0 0-180 0 0,0 0-98 0 0,0 0-255 0 0,0 0-385 0 0,0 0-385 0 0,0 0-300 0 0,0 0-141 0 0,0 0-30 0 0,0 0 6 0 0,0 0-14 0 0,-4 10-26 0 0,-18 87 234 0 0,17 109-1848 0 0,8-190-1740 0 0,3-10-6162 0 0,-6-6 6526 0 0</inkml:trace>
  <inkml:trace contextRef="#ctx0" brushRef="#br0" timeOffset="1426.607">1046 468 0 0 0,'0'0'1468'0'0,"0"0"-326"0"0,0 0-122 0 0,0 0 224 0 0,0 0 301 0 0,0 0-1 0 0,0 0-202 0 0,0 0-227 0 0,0 0-147 0 0,0 0-91 0 0,0 0-65 0 0,0 0-87 0 0,0 0-136 0 0,32 2-131 0 0,98 8-146 0 0,-32-8 9 0 0,-48-11-263 0 0,-11 2-2419 0 0,-15 5-4274 0 0,-23 2 3078 0 0,-1 0 570 0 0</inkml:trace>
  <inkml:trace contextRef="#ctx0" brushRef="#br0" timeOffset="1671.097">1114 677 1936 0 0,'0'0'2941'0'0,"0"0"-1338"0"0,0 0-295 0 0,0 0 295 0 0,0 0 47 0 0,0 0-246 0 0,0 0-319 0 0,0 0-316 0 0,0 0-210 0 0,0 0-156 0 0,34-3-133 0 0,105-14-102 0 0,-54-3-186 0 0,-18 1-1883 0 0,-25 6-6503 0 0,-33 12 3028 0 0</inkml:trace>
  <inkml:trace contextRef="#ctx0" brushRef="#br0" timeOffset="2653.703">430 26 0 0 0,'0'0'544'0'0,"0"0"128"0"0,0 0 23 0 0,0 0-43 0 0,1-6-32 0 0,1-1-2224 0 0,2-5 7649 0 0,-2 30-1110 0 0,14 383-3022 0 0,-23-196-1954 0 0,1-183-491 0 0,3-36-6886 0 0,3 7 3991 0 0,2-1 373 0 0</inkml:trace>
  <inkml:trace contextRef="#ctx0" brushRef="#br0" timeOffset="3577.759">1659 202 784 0 0,'0'0'1757'0'0,"0"0"-564"0"0,0 0-250 0 0,0 0 93 0 0,0 0 234 0 0,0 0 135 0 0,0 0 6 0 0,0 0-141 0 0,0 0-195 0 0,0 0-134 0 0,0 0-115 0 0,0 0-86 0 0,0 0-90 0 0,21-3-85 0 0,147-19 1194 0 0,22 18-764 0 0,-145 2-1665 0 0,-22 1-2727 0 0,-1 0-7038 0 0,-19 1 6317 0 0</inkml:trace>
  <inkml:trace contextRef="#ctx0" brushRef="#br0" timeOffset="3839.703">1700 460 7114 0 0,'0'0'909'0'0,"0"0"-117"0"0,0 0 236 0 0,0 0 330 0 0,0 0 97 0 0,0 0-156 0 0,0 0-341 0 0,0 0-330 0 0,0 0-208 0 0,0 0-151 0 0,34 5-87 0 0,111 14-64 0 0,-56-21-174 0 0,-74-2-30 0 0,72-18-1904 0 0,-31 5-4769 0 0,-35 12-880 0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3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85 6633 0 0,'0'0'1635'0'0,"0"0"-330"0"0,0 0-148 0 0,0 0 42 0 0,0 0-25 0 0,0 0-194 0 0,0 0-251 0 0,0 0-142 0 0,0 0-29 0 0,0 0 29 0 0,0 0-13 0 0,0 0-36 0 0,0 0-62 0 0,-1 19-49 0 0,0 139 665 0 0,10 92-1020 0 0,-19-199-1526 0 0,-8-25-6972 0 0,13-25 1046 0 0,5 2 4917 0 0</inkml:trace>
  <inkml:trace contextRef="#ctx0" brushRef="#br0" timeOffset="353.395">1 56 4425 0 0,'0'0'1748'0'0,"0"0"-325"0"0,0 0-114 0 0,0 0 188 0 0,0 0 121 0 0,0 0-102 0 0,0 0-197 0 0,0 0-201 0 0,0 0-147 0 0,0 0-114 0 0,0 0-77 0 0,0 0-84 0 0,36 0-81 0 0,117-1-67 0 0,41-23 707 0 0,97-6-2502 0 0,-274 41-3292 0 0,-24 10-6554 0 0,0-16 6277 0 0</inkml:trace>
  <inkml:trace contextRef="#ctx0" brushRef="#br0" timeOffset="597.459">8 586 1224 0 0,'0'0'3001'0'0,"0"0"-502"0"0,0 0 38 0 0,0 0 13 0 0,0 0-239 0 0,0 0-450 0 0,0 0-480 0 0,33 3-382 0 0,104 8-261 0 0,-28-21 275 0 0,117-48 340 0 0,-169 41-4071 0 0,-1 1-3627 0 0,-44 15-4435 0 0</inkml:trace>
  <inkml:trace contextRef="#ctx0" brushRef="#br0" timeOffset="2843.181">927 428 0 0 0,'0'0'729'0'0,"0"0"308"0"0,0 0 2 0 0,0 0-18 0 0,0 0 65 0 0,0 0-10 0 0,0 0-115 0 0,0 0-163 0 0,0 0-163 0 0,0 0-84 0 0,0 0-22 0 0,-15 0 48 0 0,-49 0 36 0 0,62 0-496 0 0,-1 0 0 0 0,0 1 0 0 0,1-1 0 0 0,-1 0 1 0 0,0 1-1 0 0,1-1 0 0 0,-1 1 0 0 0,1 0 0 0 0,-1 0 1 0 0,1 0-1 0 0,-1 0 0 0 0,1 1 0 0 0,0-1 0 0 0,-1 1 1 0 0,1-1-1 0 0,0 1 0 0 0,0 0 0 0 0,0-1 1 0 0,0 1-1 0 0,0 0 0 0 0,0 2-117 0 0,-5 4 421 0 0,2-2-298 0 0,0 1-1 0 0,0 0 1 0 0,1 1 0 0 0,0-1 0 0 0,0 1 0 0 0,1 0 0 0 0,0 0 0 0 0,0 0 0 0 0,1 0 0 0 0,0 1 0 0 0,1-1 0 0 0,0 0 0 0 0,0 1 0 0 0,0-1 0 0 0,1 1 0 0 0,1-1 0 0 0,-1 1 0 0 0,2-1 0 0 0,-1 1 0 0 0,1-1-123 0 0,-1-2 87 0 0,1-1 0 0 0,-1 0 0 0 0,1 0 1 0 0,0 0-1 0 0,1 0 0 0 0,-1 0 0 0 0,1 0 1 0 0,0-1-1 0 0,1 1 0 0 0,-1-1 0 0 0,1 0 1 0 0,-1 0-1 0 0,1 0 0 0 0,0 0 0 0 0,1-1 1 0 0,-1 1-1 0 0,1-1 0 0 0,-1 0 0 0 0,1-1 1 0 0,0 1-1 0 0,0-1 0 0 0,0 0 0 0 0,0 0 1 0 0,1-1-1 0 0,-1 1 0 0 0,0-1 0 0 0,1 0 1 0 0,-1-1-1 0 0,1 1 0 0 0,-1-1 0 0 0,1 0-87 0 0,5-1-182 0 0,-1 1 1 0 0,1-2-1 0 0,0 1 0 0 0,-1-1 0 0 0,0-1 0 0 0,1 0 0 0 0,-1-1 0 0 0,0 0 0 0 0,-1 0 0 0 0,1-1 1 0 0,-1 0-1 0 0,0-1 0 0 0,3-2 182 0 0,18-13-3737 0 0,-9 6-2855 0 0,-12 10 588 0 0</inkml:trace>
  <inkml:trace contextRef="#ctx0" brushRef="#br0" timeOffset="3113.606">1372 428 2785 0 0,'0'0'1416'0'0,"0"0"-463"0"0,0 0 17 0 0,0 0 341 0 0,0 0 299 0 0,0 0 34 0 0,0 0-184 0 0,0 0-293 0 0,0 0-276 0 0,0 0-208 0 0,0 0-118 0 0,0 0-79 0 0,0 0-85 0 0,-3 32-85 0 0,-12 101-94 0 0,12-26 90 0 0,7-77-670 0 0,5-16-2946 0 0,-6-11-532 0 0,-2-2-2020 0 0,0-1 2018 0 0</inkml:trace>
  <inkml:trace contextRef="#ctx0" brushRef="#br0" timeOffset="3355.05">1199 369 2128 0 0,'0'0'1337'0'0,"0"0"-356"0"0,0 0-47 0 0,0 0 239 0 0,0 0 217 0 0,0 0 32 0 0,0 0-150 0 0,0 0-196 0 0,0 0-114 0 0,0 0-67 0 0,0 0-79 0 0,0 0-33 0 0,0 0-61 0 0,14 4-76 0 0,45 13-43 0 0,41-12 1197 0 0,45-33-1317 0 0,-96 14-2614 0 0,2 3-3661 0 0,-31 5-2106 0 0,-14 6 4296 0 0</inkml:trace>
  <inkml:trace contextRef="#ctx0" brushRef="#br0" timeOffset="3603.281">1212 722 4425 0 0,'0'0'1359'0'0,"0"0"-315"0"0,0 0 140 0 0,0 0 309 0 0,0 0 170 0 0,0 0-60 0 0,0 0-254 0 0,0 0-295 0 0,0 0-265 0 0,0 0-199 0 0,0 0-161 0 0,0 0-126 0 0,32 2-96 0 0,99 1-94 0 0,-36-19-377 0 0,-14-10-4381 0 0,-67 20 1475 0 0,3 1-6356 0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9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32 383 496 0 0,'0'0'908'0'0,"0"0"-20"0"0,0 0 134 0 0,0 0 177 0 0,0 0 83 0 0,0 0-89 0 0,0 0-242 0 0,0 0-248 0 0,0 0-106 0 0,0 0 21 0 0,0 0 81 0 0,0 0 89 0 0,0 0 36 0 0,12 0-1 0 0,89 0 1485 0 0,27-7-7 0 0,177-26-369 0 0,-188 23-2974 0 0,-92 9-4313 0 0,1 1-5090 0 0,-24 0 7755 0 0</inkml:trace>
  <inkml:trace contextRef="#ctx0" brushRef="#br0" timeOffset="304.982">0 663 8082 0 0,'0'0'1456'0'0,"0"0"-788"0"0,0 0-348 0 0,0 0 202 0 0,0 0 405 0 0,0 0 282 0 0,0 0 7 0 0,0 0-185 0 0,0 0-241 0 0,0 0-181 0 0,32-5-94 0 0,99-15-68 0 0,242-14 906 0 0,-309 29-2066 0 0,13 1-2934 0 0,-28 2-5382 0 0,-38 2 3273 0 0</inkml:trace>
  <inkml:trace contextRef="#ctx0" brushRef="#br0" timeOffset="783.406">393 1 912 0 0,'0'0'4212'0'0,"0"0"-2381"0"0,0 0-668 0 0,0 0 38 0 0,0 0 50 0 0,0 0-92 0 0,0 0-235 0 0,0 0-310 0 0,0 0-305 0 0,0 0-163 0 0,0 0-16 0 0,0 0 92 0 0,0 0 123 0 0,-1 8 95 0 0,0-1-299 0 0,10 44 722 0 0,18-24-358 0 0,0-1 0 0 0,2-1 0 0 0,0-1-1 0 0,2-2 1 0 0,0-1 0 0 0,2-1-1 0 0,0-2 1 0 0,22 9-505 0 0,91 54 303 0 0,-141-79-298 0 0,0 1-1 0 0,-1 0 1 0 0,1 0 0 0 0,-1 0-1 0 0,0 1 1 0 0,0 0-1 0 0,-1 0 1 0 0,1 0-1 0 0,-1 0 1 0 0,0 0 0 0 0,0 1-1 0 0,0-1 1 0 0,0 1-1 0 0,-1 0 1 0 0,0 0-1 0 0,0 0 1 0 0,0 0 0 0 0,0 0-1 0 0,-1 0 1 0 0,0 0-1 0 0,0 1 1 0 0,-1-1-1 0 0,1 0 1 0 0,-1 1 0 0 0,0-1-1 0 0,-1 0 1 0 0,1 1-1 0 0,-1-1 1 0 0,0 0-1 0 0,0 1 1 0 0,-1-1-1 0 0,0 0 1 0 0,0 0 0 0 0,0 0-1 0 0,0-1 1 0 0,-1 1-1 0 0,1 0 1 0 0,-1-1-1 0 0,-1 1 1 0 0,-2 2-5 0 0,-25 27 76 0 0,-1-1 1 0 0,-2-1-1 0 0,-2-2 0 0 0,-28 18-76 0 0,-47 41-120 0 0,78-48-535 0 0,27-24-2926 0 0,4 1-4911 0 0,2-14 648 0 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47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340 262 0 0 0,'0'0'1490'0'0,"0"0"158"0"0,0 0-20 0 0,0 0-195 0 0,0 0-285 0 0,0 0-268 0 0,0 0-193 0 0,0 0-140 0 0,0 0-47 0 0,12-8 2083 0 0,69 2 1933 0 0,42-16-1915 0 0,-60 10-1863 0 0,223-35-20 0 0,-145 33-1567 0 0,-111 13-2873 0 0,1 0-3414 0 0,-23 1-2274 0 0</inkml:trace>
  <inkml:trace contextRef="#ctx0" brushRef="#br0" timeOffset="-2978.472">925 553 3673 0 0,'0'0'1088'0'0,"0"0"-276"0"0,0 0 39 0 0,0 0 323 0 0,0 0 335 0 0,0 0 166 0 0,0 0-138 0 0,0 0-332 0 0,0 0-365 0 0,0 0-310 0 0,0 0-183 0 0,3-2-75 0 0,-1 4-233 0 0,-1-1-1 0 0,0 0 1 0 0,1 1 0 0 0,-1-1 0 0 0,0 0 0 0 0,0 1 0 0 0,0 0 0 0 0,0-1 0 0 0,0 1 0 0 0,0 0 0 0 0,0-1 0 0 0,-1 1 0 0 0,1 0-1 0 0,-1 0 1 0 0,1 0 0 0 0,-1-1 0 0 0,1 1 0 0 0,-1 0 0 0 0,0 0 0 0 0,0 0 0 0 0,0 0 0 0 0,0 0 0 0 0,-1 0 0 0 0,1-1 0 0 0,0 1 0 0 0,-1 0-1 0 0,1 0 1 0 0,-1 0 0 0 0,0 0 0 0 0,1-1 0 0 0,-1 1 0 0 0,0 0 0 0 0,0-1 0 0 0,-1 2-39 0 0,-1 27 233 0 0,0 329 255 0 0,4-283-5145 0 0,-1-1-4840 0 0,2-82 6197 0 0,-2 0 3197 0 0</inkml:trace>
  <inkml:trace contextRef="#ctx0" brushRef="#br0" timeOffset="-2661.358">414 612 0 0 0,'0'0'168'0'0,"0"0"416"0"0,0 0 427 0 0,0 0 445 0 0,0 0 294 0 0,0 0 53 0 0,0 0-139 0 0,0 0-153 0 0,0 0-61 0 0,0 0-42 0 0,33-19-78 0 0,107-56-124 0 0,22 3 2120 0 0,-129 59-3099 0 0,1 1 0 0 0,0 2 0 0 0,0 2 0 0 0,1 1 0 0 0,0 1 0 0 0,0 2 0 0 0,0 2 0 0 0,1 1 0 0 0,9 2-227 0 0,-40-1-95 0 0,1 1 0 0 0,-1-1 0 0 0,1 1 0 0 0,-1 1 0 0 0,0-1 1 0 0,0 1-1 0 0,1 0 0 0 0,-1 0 0 0 0,0 0 0 0 0,-1 1 0 0 0,1 0 0 0 0,0 0 0 0 0,-1 0 1 0 0,1 0-1 0 0,1 3 95 0 0,14 47-9638 0 0,-20-45 4921 0 0,0-1-215 0 0</inkml:trace>
  <inkml:trace contextRef="#ctx0" brushRef="#br0" timeOffset="-2363.394">491 1271 4785 0 0,'0'0'1358'0'0,"0"0"-126"0"0,0 0 227 0 0,0 0 416 0 0,0 0 131 0 0,0 0-165 0 0,0 0-314 0 0,0 0-336 0 0,0 0-196 0 0,33-13-164 0 0,104-41-120 0 0,2 3 587 0 0,112-19-1784 0 0,-236 67-216 0 0,24-3-2408 0 0,-13 0-4058 0 0,-12 2-2475 0 0</inkml:trace>
  <inkml:trace contextRef="#ctx0" brushRef="#br0" timeOffset="-1509.693">1262 1127 0 0 0,'0'0'377'0'0,"0"0"94"0"0,0 0-129 0 0,0 0-24 0 0,0 0 134 0 0,0 0 130 0 0,0 0 18 0 0,0 0-123 0 0,0 0-130 0 0,0 0-112 0 0,0 0-76 0 0,0 0 2 0 0,-1 20-22 0 0,-5 100 429 0 0,6-73 2206 0 0,0-46-2225 0 0,0-1 89 0 0,0 0 147 0 0,0 0 163 0 0,0 0 131 0 0,-2-6 1787 0 0,-5-18-1687 0 0,6 6-961 0 0,1-1 0 0 0,0 1 0 0 0,1 0 0 0 0,1 0-1 0 0,1 0 1 0 0,1 0 0 0 0,0 1 0 0 0,1-1 0 0 0,1 1 0 0 0,0 0 0 0 0,2 0-218 0 0,46-86-495 0 0,-39 94-4392 0 0,4 11-7606 0 0,-16 1 11925 0 0</inkml:trace>
  <inkml:trace contextRef="#ctx0" brushRef="#br0" timeOffset="-1247.388">1515 998 0 0 0,'0'0'667'0'0,"0"0"636"0"0,0 0 201 0 0,0 0-104 0 0,0 0-169 0 0,0 0-153 0 0,0 0-141 0 0,0 0-68 0 0,0 0-51 0 0,0 0-92 0 0,-10 33-95 0 0,-28 103-122 0 0,31-79 85 0 0,10-51-484 0 0,-2-3 12 0 0,0 0-1 0 0,0 0 1 0 0,0 0-1 0 0,0 0 1 0 0,1-1-1 0 0,-1 1 0 0 0,1 0 1 0 0,0-1-1 0 0,0 1 1 0 0,-1-1-1 0 0,2 1 1 0 0,-1-1-1 0 0,0 0 1 0 0,0 0-1 0 0,1 0 0 0 0,-1 0 1 0 0,1-1-1 0 0,0 1 1 0 0,-1-1-1 0 0,1 1 1 0 0,0-1-1 0 0,0 0 1 0 0,0 0-1 0 0,0 0 0 0 0,0 0 1 0 0,0-1-1 0 0,0 1 1 0 0,0-1-1 0 0,0 0 1 0 0,0 0-1 0 0,0 0 1 0 0,0 0-1 0 0,0 0 0 0 0,0-1 1 0 0,1 0-1 0 0,-1 1 1 0 0,-1-1-1 0 0,1 0 1 0 0,0 0-1 0 0,0-1 1 0 0,0 1-1 0 0,0-1 1 0 0,-1 1-1 0 0,1-1 0 0 0,-1 0 1 0 0,3-2-122 0 0,1-2 151 0 0,0-1-1 0 0,0 0 1 0 0,-1 0 0 0 0,0-1 0 0 0,0 1-1 0 0,-1-1 1 0 0,0 0 0 0 0,0 0 0 0 0,-1-1-1 0 0,0 1 1 0 0,-1-1 0 0 0,1 0 0 0 0,-2 1 0 0 0,1-1-1 0 0,-1 0 1 0 0,-1 0 0 0 0,1 0 0 0 0,-2 0-1 0 0,1 0 1 0 0,-1 0 0 0 0,-2-6-151 0 0,1 11-86 0 0,0 0 0 0 0,0 0 0 0 0,0 0-1 0 0,-1 1 1 0 0,0-1 0 0 0,0 1 0 0 0,0 0 0 0 0,0 0 0 0 0,0 0 0 0 0,-1 0 0 0 0,1 1 0 0 0,-1-1 0 0 0,0 1 0 0 0,1 0-1 0 0,-1 0 1 0 0,0 0 0 0 0,0 0 0 0 0,-1 1 0 0 0,1 0 0 0 0,0 0 0 0 0,0 0 0 0 0,-1 0 0 0 0,1 1 0 0 0,0-1 0 0 0,-4 1 86 0 0,-33 3-3850 0 0,6 9-3620 0 0,24-5-188 0 0</inkml:trace>
  <inkml:trace contextRef="#ctx0" brushRef="#br0" timeOffset="-688.474">1868 1075 0 0 0,'0'0'304'0'0,"0"0"838"0"0,0 0 199 0 0,0 0-120 0 0,0 0-91 0 0,0 0-131 0 0,0 0-180 0 0,0 0-179 0 0,0 0-169 0 0,0 0-144 0 0,-16 24-126 0 0,-49 70-54 0 0,50-64-19 0 0,18-26 62 0 0,0-1 0 0 0,0 1 0 0 0,0-1 0 0 0,1 0 0 0 0,-1-1 0 0 0,1 1 0 0 0,0 0 0 0 0,0-1 1 0 0,0 0-1 0 0,0 0 0 0 0,0 0 0 0 0,0-1 0 0 0,0 1 0 0 0,1-1 0 0 0,-1 0 0 0 0,1 0 0 0 0,-1 0 0 0 0,1-1 0 0 0,-1 0 0 0 0,1 0 0 0 0,-1 0 1 0 0,1 0-1 0 0,0-1 0 0 0,-1 1 0 0 0,4-2-190 0 0,9 2 894 0 0,-10-1-622 0 0,0 0 0 0 0,0-1 0 0 0,1 1-1 0 0,-2-1 1 0 0,1-1 0 0 0,0 1 0 0 0,0-1 0 0 0,-1 0-1 0 0,1-1 1 0 0,-1 1 0 0 0,0-1 0 0 0,0-1-1 0 0,-1 1 1 0 0,1-1 0 0 0,-1 0 0 0 0,0 0-1 0 0,0-1 1 0 0,-1 1 0 0 0,1-1 0 0 0,2-5-272 0 0,65-132 1963 0 0,-69 137-1984 0 0,1 0 0 0 0,-1-1-1 0 0,-1 1 1 0 0,1 0 0 0 0,-1-1 0 0 0,0 1-1 0 0,-1-1 1 0 0,0 0 0 0 0,0 0-1 0 0,0 1 1 0 0,-1-1 0 0 0,0 0-1 0 0,0 0 1 0 0,-1 0 0 0 0,1 0 0 0 0,-2 1-1 0 0,1-1 1 0 0,-1 0 0 0 0,0 1-1 0 0,0-1 1 0 0,-1 1 0 0 0,0 0-1 0 0,0 0 1 0 0,0 0 0 0 0,-1 0-1 0 0,0 0 1 0 0,0 1 0 0 0,0-1 0 0 0,-1 1-1 0 0,0 1 1 0 0,0-1 0 0 0,0 0-1 0 0,0 1 1 0 0,-1 0 0 0 0,0 1-1 0 0,1-1 1 0 0,-5-1 21 0 0,2 3-120 0 0,0 0-1 0 0,1 0 1 0 0,-1 1-1 0 0,0 0 1 0 0,1 0-1 0 0,-1 1 1 0 0,0 0-1 0 0,0 1 1 0 0,0-1-1 0 0,1 2 1 0 0,-1-1-1 0 0,1 1 1 0 0,-1 0-1 0 0,1 0 1 0 0,-1 1-1 0 0,1 0 1 0 0,0 1-1 0 0,0-1 1 0 0,1 1-1 0 0,-1 1 1 0 0,1-1-1 0 0,0 1 1 0 0,0 0-1 0 0,0 0 1 0 0,0 1-1 0 0,1 0 1 0 0,0 0-1 0 0,1 0 1 0 0,-1 0-1 0 0,1 1 1 0 0,0 0-1 0 0,1 0 1 0 0,0 0-1 0 0,0 0 1 0 0,0 1-1 0 0,1-1 1 0 0,-1 3 120 0 0,2-3-13 0 0,0 0-1 0 0,1 0 1 0 0,-1 1 0 0 0,1-1 0 0 0,1 0-1 0 0,-1 0 1 0 0,1 0 0 0 0,1 0 0 0 0,-1 0-1 0 0,1 0 1 0 0,0 0 0 0 0,1 0-1 0 0,-1-1 1 0 0,1 1 0 0 0,1-1 0 0 0,-1 1-1 0 0,1-1 1 0 0,0 0 0 0 0,1-1 0 0 0,-1 1-1 0 0,1-1 1 0 0,0 0 0 0 0,1 0 0 0 0,-1 0-1 0 0,1-1 1 0 0,0 0 0 0 0,0 0 0 0 0,0-1-1 0 0,1 1 1 0 0,-1-1 0 0 0,1 0 0 0 0,0-1-1 0 0,-1 0 1 0 0,1 0 0 0 0,0 0-1 0 0,2-1 14 0 0,39 10 140 0 0,0-2-1 0 0,1-2 1 0 0,0-2-1 0 0,0-3 1 0 0,45-3-140 0 0,-71 1-145 0 0,37-5-1465 0 0,-21-5-6693 0 0,-27 7 1472 0 0</inkml:trace>
  <inkml:trace contextRef="#ctx0" brushRef="#br0" timeOffset="3001.754">2650 755 0 0 0,'0'0'1634'0'0,"0"0"-445"0"0,0 0-71 0 0,0 0 234 0 0,0 0 296 0 0,0 0 70 0 0,0 0-221 0 0,0 0-409 0 0,0 0-317 0 0,0 0-131 0 0,0 0 15 0 0,0 0 83 0 0,0 0 38 0 0,14-4-11 0 0,109-21 1223 0 0,47 7-246 0 0,-64 7-1475 0 0,-79 3-789 0 0,-40-14-15103 0 0,10 18 12186 0 0</inkml:trace>
  <inkml:trace contextRef="#ctx0" brushRef="#br0" timeOffset="3256.831">2836 531 0 0 0,'0'0'249'0'0,"0"0"473"0"0,0 0 383 0 0,0 0 396 0 0,0 0 254 0 0,0 0 81 0 0,0 0-163 0 0,1 32-284 0 0,2 104-306 0 0,8 138-127 0 0,-9-245-2927 0 0,5-10-3890 0 0,-5-12 1424 0 0</inkml:trace>
  <inkml:trace contextRef="#ctx0" brushRef="#br0" timeOffset="3578.739">3015 486 7098 0 0,'0'0'1065'0'0,"0"0"-119"0"0,0 0 162 0 0,0 0 307 0 0,0 0 120 0 0,0 0-130 0 0,0 0-235 0 0,0 0-286 0 0,36-16-204 0 0,117-50-124 0 0,-23 24 436 0 0,-91 34-807 0 0,57-3-8 0 0,-95 12-175 0 0,0-1 1 0 0,0 0-1 0 0,0 1 1 0 0,0-1-1 0 0,0 1 0 0 0,-1-1 1 0 0,1 1-1 0 0,0-1 1 0 0,0 1-1 0 0,0 0 0 0 0,0-1 1 0 0,-1 1-1 0 0,1 0 0 0 0,0 0 1 0 0,-1-1-1 0 0,1 1 1 0 0,0 0-1 0 0,-1 0 0 0 0,1 0 1 0 0,-1 0-1 0 0,0 0 1 0 0,1 0-1 0 0,-1 0 0 0 0,0 0 1 0 0,1 0-1 0 0,-1 0 0 0 0,0 0 1 0 0,0 0-1 0 0,0 0 1 0 0,0 0-1 0 0,0 0 0 0 0,0 0 1 0 0,0 0-1 0 0,0 0 1 0 0,-1 0-1 0 0,1 0 0 0 0,0 0 1 0 0,0 0-1 0 0,-1 0 0 0 0,1 0 1 0 0,-1 0-1 0 0,1 0 1 0 0,-1 0-3 0 0,-22 44 211 0 0,21-42-207 0 0,-100 129 138 0 0,79-105-137 0 0,0 0 0 0 0,2 1 0 0 0,1 2 0 0 0,1 0 0 0 0,2 0 0 0 0,-5 15-5 0 0,20-42-3 0 0,0 1 1 0 0,1-1-1 0 0,-1 0 1 0 0,1 1 0 0 0,0-1-1 0 0,0 1 1 0 0,0-1 0 0 0,0 1-1 0 0,0 0 1 0 0,1-1 0 0 0,0 1-1 0 0,0 0 1 0 0,0-1-1 0 0,0 1 1 0 0,0 0 0 0 0,1-1-1 0 0,0 1 1 0 0,-1 0 0 0 0,1-1-1 0 0,1 1 1 0 0,-1-1 0 0 0,0 0-1 0 0,1 1 1 0 0,0-1-1 0 0,0 0 1 0 0,0 0 0 0 0,0 0-1 0 0,0 0 1 0 0,1 0 0 0 0,-1-1-1 0 0,1 1 1 0 0,0-1-1 0 0,0 1 1 0 0,-1-1 0 0 0,2 0-1 0 0,-1 0 1 0 0,0 0 0 0 0,0-1-1 0 0,1 1 1 0 0,-1-1 0 0 0,1 0-1 0 0,-1 0 1 0 0,1 0-1 0 0,-1 0 4 0 0,118 2 20 0 0,-56-26-1838 0 0,-25-2-3112 0 0,-31 18 2789 0 0,12-13-5838 0 0,-14 15 5219 0 0</inkml:trace>
  <inkml:trace contextRef="#ctx0" brushRef="#br0" timeOffset="3756.839">3862 391 5593 0 0,'0'0'984'0'0,"0"0"-275"0"0,0 0 184 0 0,0 0 450 0 0,0 0 265 0 0,0 0-73 0 0,0 0-300 0 0,0 0-310 0 0,0 0-212 0 0,-1 36-114 0 0,-4 117-79 0 0,-8 7 521 0 0,13-127-1034 0 0,-1-16-208 0 0,0-1 0 0 0,2 0 0 0 0,0 0 0 0 0,1 0 0 0 0,0 0 0 0 0,2 0 0 0 0,3 11 201 0 0,-7-26-773 0 0,3 7 1070 0 0,-3-6-3523 0 0,1-1-4446 0 0,-1-1 2748 0 0</inkml:trace>
  <inkml:trace contextRef="#ctx0" brushRef="#br0" timeOffset="4018.391">3543 365 5049 0 0,'0'0'939'0'0,"0"0"-34"0"0,0 0 224 0 0,0 0 194 0 0,0 0 0 0 0,0 0-148 0 0,0 0-153 0 0,34-2-135 0 0,106-6-89 0 0,93-20 1518 0 0,-29-7-2963 0 0,-183 34-418 0 0,-16 2-7938 0 0,-5 2 2852 0 0</inkml:trace>
  <inkml:trace contextRef="#ctx0" brushRef="#br0" timeOffset="4300.58">3552 910 3601 0 0,'0'0'2518'0'0,"0"0"-607"0"0,0 0-84 0 0,0 0 85 0 0,0 0-90 0 0,0 0-250 0 0,0 0-319 0 0,33-8-311 0 0,100-22-265 0 0,-102 23-468 0 0,134-27 663 0 0,-65 28-3859 0 0,-66 6-591 0 0,-11 0-2593 0 0,-11 0-209 0 0</inkml:trace>
  <inkml:trace contextRef="#ctx0" brushRef="#br0" timeOffset="4800.632">3633 103 0 0 0,'0'0'311'0'0,"0"0"1012"0"0,0 0 385 0 0,0 0 202 0 0,0 0 116 0 0,0 0-130 0 0,0 0-260 0 0,0 0-317 0 0,0 0-296 0 0,0 0-245 0 0,0 0-160 0 0,0 0-75 0 0,0 0 39 0 0,3-1 104 0 0,138-42 2667 0 0,-124 40-3279 0 0,59-13-14 0 0,44-7-803 0 0,-39 13-3049 0 0,-54 6 208 0 0,-12 2-1243 0 0,-3 1-2073 0 0</inkml:trace>
  <inkml:trace contextRef="#ctx0" brushRef="#br0" timeOffset="5470.603">4119 722 2345 0 0,'0'0'1400'0'0,"0"0"-184"0"0,0 0 0 0 0,0 0 55 0 0,0 0-86 0 0,0 0-193 0 0,0 0-245 0 0,0 0-255 0 0,0 0-174 0 0,0 0-122 0 0,0 0-85 0 0,0 0-28 0 0,0 0-31 0 0,-20 33-22 0 0,-61 98-16 0 0,54-78 16 0 0,23-12 201 0 0,29-76 2067 0 0,2 0-2060 0 0,1 1 1 0 0,2 1-1 0 0,1 1 0 0 0,1 2 1 0 0,2 1-1 0 0,1 1 0 0 0,25-13-238 0 0,-58 39-19 0 0,0 1 1 0 0,0-1-1 0 0,0 1 0 0 0,0-1 0 0 0,0 1 0 0 0,0 0 0 0 0,0 0 0 0 0,0 0 0 0 0,0 0 0 0 0,0 0 0 0 0,1 1 0 0 0,-1-1 0 0 0,0 1 0 0 0,1-1 0 0 0,-1 1 0 0 0,0 0 0 0 0,1 0 0 0 0,-1 0 0 0 0,0 0 0 0 0,1 0 1 0 0,-1 1-1 0 0,0-1 0 0 0,1 1 0 0 0,-1-1 0 0 0,0 1 0 0 0,0 0 0 0 0,0 0 0 0 0,1 0 0 0 0,-1 0 0 0 0,0 0 0 0 0,0 1 0 0 0,-1-1 0 0 0,1 1 0 0 0,1 0 19 0 0,16 132-328 0 0,-13-59 407 0 0,0-13 493 0 0,-6-61-332 0 0,0-1 67 0 0,0 0 74 0 0,-9-1-169 0 0,1-1-1 0 0,-1 0 0 0 0,1-1 1 0 0,0 0-1 0 0,0 0 1 0 0,0-1-1 0 0,1 0 0 0 0,-1 0 1 0 0,1 0-1 0 0,0-1 1 0 0,0-1-1 0 0,1 1 1 0 0,-1-1-1 0 0,-2-3-211 0 0,-41-29-107 0 0,-28-3-2010 0 0,42 29-8192 0 0,28 9 3380 0 0</inkml:trace>
  <inkml:trace contextRef="#ctx0" brushRef="#br0" timeOffset="6272.248">4600 659 808 0 0,'0'0'1695'0'0,"0"0"-317"0"0,0 0-25 0 0,0 0 109 0 0,0 0-4 0 0,0 0-151 0 0,0 0-296 0 0,0 0-286 0 0,0 0-47 0 0,0 0 16 0 0,0 0 73 0 0,0 0 43 0 0,9-1-105 0 0,170-34 2177 0 0,-171 33-2873 0 0,20-2-209 0 0,-1-2-1 0 0,0-1 1 0 0,0-2-1 0 0,-1 0 0 0 0,0-2 1 0 0,0-1-1 0 0,9-6 201 0 0,-24 5-2799 0 0,-9 1-6224 0 0,-2 8 4507 0 0</inkml:trace>
  <inkml:trace contextRef="#ctx0" brushRef="#br0" timeOffset="6520.598">4769 501 1296 0 0,'0'0'970'0'0,"0"0"-83"0"0,0 0 185 0 0,0 0 295 0 0,0 0 160 0 0,0 36-99 0 0,0 115-312 0 0,0-125-824 0 0,-1 9-203 0 0,1 1 0 0 0,2-1-1 0 0,1 1 1 0 0,2-1-1 0 0,3 9-88 0 0,4-19-1334 0 0,1-13-4963 0 0,-9-12 3530 0 0</inkml:trace>
  <inkml:trace contextRef="#ctx0" brushRef="#br0" timeOffset="6773.343">5027 383 5513 0 0,'0'0'1139'0'0,"0"0"-212"0"0,0 0 6 0 0,0 0 241 0 0,0 0 125 0 0,0 0-44 0 0,0 0-157 0 0,0 0-213 0 0,0 0-138 0 0,0 0-108 0 0,33-10-102 0 0,106-32-67 0 0,-14 24 552 0 0,-101 16-858 0 0,-13 0-113 0 0,0 1 1 0 0,0 1-1 0 0,0 0 1 0 0,0 0-1 0 0,0 1 1 0 0,0 1-1 0 0,0-1 1 0 0,0 2-1 0 0,8 2-51 0 0,-16-2 26 0 0,-1 0-1 0 0,0 0 1 0 0,0 0-1 0 0,0 0 1 0 0,0 1 0 0 0,0-1-1 0 0,-1 0 1 0 0,0 1-1 0 0,0-1 1 0 0,0 1-1 0 0,0 0 1 0 0,0-1-1 0 0,0 1 1 0 0,-1 0 0 0 0,0 0-1 0 0,0-1 1 0 0,0 1-1 0 0,0 0 1 0 0,-1-1-1 0 0,1 1 1 0 0,-1 0-1 0 0,0-1 1 0 0,0 1 0 0 0,0 0-1 0 0,-1-1 1 0 0,1 0-1 0 0,-1 1 1 0 0,0-1-1 0 0,0 0 1 0 0,0 0-1 0 0,-2 2-25 0 0,-78 114 313 0 0,61-92-267 0 0,2 0 1 0 0,0 2 0 0 0,2 0 0 0 0,1 1 0 0 0,-3 9-47 0 0,17-36-1 0 0,0 0 0 0 0,0 0 0 0 0,1-1 0 0 0,-1 1 0 0 0,1 0 0 0 0,0 0 0 0 0,0 0 0 0 0,0 1 0 0 0,0-1 0 0 0,0 0 0 0 0,1 0 0 0 0,0 0 0 0 0,-1 1 0 0 0,1-1 0 0 0,0 0 0 0 0,1 1 0 0 0,-1-1 0 0 0,0 0 0 0 0,1 0 0 0 0,0 0 0 0 0,0 1 0 0 0,0-1 0 0 0,0 0 0 0 0,0 0 0 0 0,1 0 0 0 0,-1-1 0 0 0,1 1 0 0 0,0 0 0 0 0,0 0 0 0 0,0-1 0 0 0,0 1 0 0 0,0-1 0 0 0,0 0 0 0 0,1 0 0 0 0,-1 0 0 0 0,1 0 0 0 0,0 0 0 0 0,-1 0 0 0 0,1 0 0 0 0,3 0 1 0 0,4 1-220 0 0,1-1-1 0 0,-1-1 1 0 0,1 0-1 0 0,-1 0 1 0 0,1-1-1 0 0,0 0 0 0 0,-1-1 1 0 0,1 0-1 0 0,0-1 1 0 0,-1 0-1 0 0,10-3 221 0 0,0 0-2636 0 0,1-2-4571 0 0,-14 4-88 0 0</inkml:trace>
  <inkml:trace contextRef="#ctx0" brushRef="#br0" timeOffset="7326.607">5579 943 1416 0 0,'0'0'2657'0'0,"0"0"-953"0"0,0 0-143 0 0,0 0 312 0 0,0 0 246 0 0,0 0-75 0 0,0 0-360 0 0,0 0-528 0 0,0 0-442 0 0,0 0-249 0 0,0 0-140 0 0,0 0-14 0 0,0 0 1 0 0,7-14-30 0 0,50-116 391 0 0,-50 113-717 0 0,1 0 0 0 0,0 1 0 0 0,1 0 0 0 0,1 0 1 0 0,0 1-1 0 0,1 0 0 0 0,1 1 0 0 0,0 0 0 0 0,1 1 0 0 0,0 1 0 0 0,1 0 0 0 0,1 0 0 0 0,3-1 44 0 0,-17 13-24 0 0,0-1 0 0 0,-1 0-1 0 0,1 0 1 0 0,0 0-1 0 0,0 1 1 0 0,0-1-1 0 0,0 1 1 0 0,1-1 0 0 0,-1 1-1 0 0,0-1 1 0 0,0 1-1 0 0,0-1 1 0 0,0 1-1 0 0,0 0 1 0 0,1 0 0 0 0,-1 0-1 0 0,0 0 1 0 0,0 0-1 0 0,0 0 1 0 0,1 0 0 0 0,-1 0-1 0 0,0 0 1 0 0,0 0-1 0 0,0 0 1 0 0,0 1-1 0 0,1-1 1 0 0,-1 1 0 0 0,0-1-1 0 0,0 1 1 0 0,0-1-1 0 0,0 1 1 0 0,0-1 0 0 0,0 1-1 0 0,0 0 1 0 0,0 0-1 0 0,0 0 1 0 0,-1-1-1 0 0,1 1 1 0 0,0 0 0 0 0,0 0-1 0 0,-1 0 1 0 0,1 1 24 0 0,8 54-2 0 0,-2-8 24 0 0,-6-46-15 0 0,0 0 0 0 0,0 0 0 0 0,0-1 0 0 0,0 1 0 0 0,1-1-1 0 0,-1 1 1 0 0,1-1 0 0 0,-1 1 0 0 0,1-1 0 0 0,-1 0 0 0 0,1 0 0 0 0,0 0 0 0 0,-1 0 0 0 0,1 0 0 0 0,0 0 0 0 0,0 0 0 0 0,0 0 0 0 0,0-1 0 0 0,0 1 0 0 0,0-1 0 0 0,0 1 0 0 0,0-1 0 0 0,0 0 0 0 0,0 0 0 0 0,0 0-1 0 0,0 0 1 0 0,0 0 0 0 0,0 0 0 0 0,0-1 0 0 0,0 1 0 0 0,0-1 0 0 0,-1 1 0 0 0,1-1 0 0 0,0 0 0 0 0,0 0 0 0 0,0 0 0 0 0,1 0-7 0 0,62-51 300 0 0,-53 40-276 0 0,99-104 434 0 0,-107 145-96 0 0,-20 103-50 0 0,14-54-2176 0 0,8-53-2237 0 0,4-3-4461 0 0,-6-18 3656 0 0</inkml:trace>
  <inkml:trace contextRef="#ctx0" brushRef="#br0" timeOffset="7874.614">6417 796 3353 0 0,'0'0'2248'0'0,"0"0"-837"0"0,0 0-341 0 0,0 0-23 0 0,0 0-78 0 0,0 0-102 0 0,0 0-136 0 0,0 0-186 0 0,0 0-157 0 0,0 0-122 0 0,0 0-82 0 0,0 0-66 0 0,-26 32-40 0 0,-79 99-45 0 0,44-48-129 0 0,41-24-1209 0 0,20-59 1106 0 0,0 0-15 0 0,0 0 32 0 0,14-19 637 0 0,59-102 1449 0 0,-63 104-1820 0 0,1 1 0 0 0,1 1 0 0 0,1 0 0 0 0,0 1 0 0 0,1 0 0 0 0,15-11-84 0 0,-28 24-22 0 0,0 0 0 0 0,-1 0 0 0 0,1 0 0 0 0,0 1-1 0 0,0-1 1 0 0,0 0 0 0 0,0 0 0 0 0,0 1 0 0 0,0-1 0 0 0,0 1 0 0 0,0-1 0 0 0,0 1-1 0 0,0-1 1 0 0,0 1 0 0 0,0 0 0 0 0,0 0 0 0 0,0-1 0 0 0,1 1 0 0 0,-1 0 0 0 0,0 0-1 0 0,0 0 1 0 0,0 0 0 0 0,0 0 0 0 0,0 0 0 0 0,1 1 0 0 0,-1-1 0 0 0,0 0 0 0 0,0 1 0 0 0,0-1-1 0 0,0 0 1 0 0,0 1 0 0 0,0-1 0 0 0,0 1 0 0 0,0 0 0 0 0,0-1 0 0 0,0 1 0 0 0,0 0-1 0 0,0 0 1 0 0,-1-1 0 0 0,1 1 0 0 0,0 0 0 0 0,0 0 0 0 0,-1 0 0 0 0,1 0 0 0 0,-1 0-1 0 0,1 0 23 0 0,10 60-500 0 0,-7-29 294 0 0,28 43-61 0 0,-11-55 308 0 0,-18-19 4923 0 0,-7-7-4814 0 0,0 1 0 0 0,0 0-1 0 0,-1 0 1 0 0,0 0 0 0 0,0 1 0 0 0,0-1 0 0 0,-1 1-1 0 0,1 0 1 0 0,-1 1 0 0 0,0-1 0 0 0,0 1 0 0 0,-7-2-150 0 0,-77-18-228 0 0,28 24-2866 0 0,49 2 699 0 0,2 0-3225 0 0,2-2-2030 0 0</inkml:trace>
  <inkml:trace contextRef="#ctx0" brushRef="#br0" timeOffset="8532.706">6675 641 2809 0 0,'0'0'1289'0'0,"0"0"-329"0"0,0 0-111 0 0,0 0 87 0 0,0 0 5 0 0,0 0-124 0 0,0 0-153 0 0,0 0-142 0 0,0 0-103 0 0,0 0-105 0 0,0 0-80 0 0,0 0-86 0 0,0 0-64 0 0,-9 24-21 0 0,-25 75-35 0 0,26-26 59 0 0,8-68 15 0 0,1 0 1 0 0,0 0-1 0 0,1-1 1 0 0,-1 1-1 0 0,1 0 1 0 0,0 0-1 0 0,0-1 1 0 0,0 1-1 0 0,1-1 1 0 0,0 0-1 0 0,0 0 1 0 0,0 0-1 0 0,0 0 1 0 0,1 0 0 0 0,-1-1-1 0 0,1 1 1 0 0,0-1-1 0 0,0 0 1 0 0,0 0-1 0 0,0 0 1 0 0,1-1-1 0 0,-1 0 1 0 0,1 0-1 0 0,-1 0 1 0 0,1 0-1 0 0,0 0 1 0 0,0-1-1 0 0,3 0-102 0 0,0 1 351 0 0,1 0-1 0 0,0-1 1 0 0,0-1-1 0 0,0 1 1 0 0,0-1-1 0 0,0-1 1 0 0,-1 0-1 0 0,1 0 1 0 0,0-1 0 0 0,0 0-1 0 0,-1 0 1 0 0,1-1-1 0 0,-1 0 1 0 0,0-1-1 0 0,8-3-350 0 0,-1-4 190 0 0,0 0 0 0 0,0-1 0 0 0,-1-1 0 0 0,-1 0 0 0 0,0-1 1 0 0,-1 0-1 0 0,0 0 0 0 0,-1-2 0 0 0,-1 1 0 0 0,0-2 0 0 0,-2 1 0 0 0,1-1 0 0 0,-2 0 0 0 0,0-1 0 0 0,-1 0 0 0 0,-1 0 0 0 0,-1 0 0 0 0,-1 0 0 0 0,0-1 1 0 0,-1 0-1 0 0,-1-14-190 0 0,-1 16-163 0 0,-1 0 1 0 0,-1 0 0 0 0,0 0 0 0 0,-2 1 0 0 0,0-1-1 0 0,0 1 1 0 0,-2 0 0 0 0,0 0 0 0 0,0 1-1 0 0,-2-1 1 0 0,0 1 0 0 0,-1 1 0 0 0,0 0-1 0 0,-2-1 163 0 0,9 11-70 0 0,-1 0-1 0 0,0 1 0 0 0,0-1 0 0 0,0 0 0 0 0,0 1 0 0 0,0 0 0 0 0,-1 0 0 0 0,0 0 0 0 0,1 0 0 0 0,-1 0 0 0 0,0 1 0 0 0,-1 0 0 0 0,1 0 0 0 0,0 0 0 0 0,-1 0 0 0 0,1 1 0 0 0,-1-1 0 0 0,1 1 0 0 0,-1 0 0 0 0,0 1 0 0 0,1-1 0 0 0,-1 1 1 0 0,0 0-1 0 0,1 0 0 0 0,-1 0 0 0 0,0 1 0 0 0,1-1 0 0 0,-1 1 0 0 0,0 1 0 0 0,1-1 0 0 0,-1 0 0 0 0,1 1 0 0 0,0 0 0 0 0,-1 0 0 0 0,1 1 0 0 0,0-1 0 0 0,0 1 0 0 0,1-1 0 0 0,-3 3 71 0 0,-3 6-8 0 0,0 0 0 0 0,1 1 0 0 0,0 0 1 0 0,1 0-1 0 0,0 1 0 0 0,1 0 0 0 0,0 0 0 0 0,1 1 0 0 0,1-1 0 0 0,0 1 0 0 0,1 0 0 0 0,0 0 0 0 0,1 1 0 0 0,1-1 0 0 0,0 0 0 0 0,1 1 0 0 0,1-1 0 0 0,0 0 1 0 0,3 13 7 0 0,0-13 29 0 0,1-1 1 0 0,1 1 0 0 0,0-1 0 0 0,1-1 0 0 0,0 1 0 0 0,1-1 0 0 0,1 0 0 0 0,0-1 0 0 0,0 0 0 0 0,1-1 0 0 0,0 0 0 0 0,1 0 0 0 0,0-1 0 0 0,1 0-1 0 0,0-1 1 0 0,0 0 0 0 0,1-1 0 0 0,-1-1 0 0 0,2 0 0 0 0,-1 0 0 0 0,1-2 0 0 0,-1 0 0 0 0,1 0 0 0 0,1-1 0 0 0,9 1-30 0 0,55 3-1019 0 0,-53-12-2369 0 0,-2-6-4332 0 0,-15 4 1004 0 0</inkml:trace>
  <inkml:trace contextRef="#ctx0" brushRef="#br0" timeOffset="8913.509">7153 148 4497 0 0,'0'0'4126'0'0,"0"0"-2192"0"0,0 0-656 0 0,0 0 118 0 0,0 0 127 0 0,0 0-80 0 0,0 0-214 0 0,0 0-232 0 0,0 0-189 0 0,0 0-164 0 0,0 0-113 0 0,0 0-99 0 0,0 0-111 0 0,23-7-65 0 0,68-20-101 0 0,-89 26-155 0 0,0-1 1 0 0,-1 1-1 0 0,1 0 1 0 0,0 0-1 0 0,0 1 0 0 0,0-1 1 0 0,0 0-1 0 0,1 0 1 0 0,-1 1-1 0 0,0 0 0 0 0,0-1 1 0 0,0 1-1 0 0,0 0 1 0 0,1 0-1 0 0,-1 0 0 0 0,0 0 1 0 0,0 0-1 0 0,0 1 1 0 0,0-1-1 0 0,0 1 0 0 0,1-1 1 0 0,-1 1-1 0 0,0 0 1 0 0,0 0-1 0 0,0 0 0 0 0,-1 0 1 0 0,1 0-1 0 0,0 0 1 0 0,0 1-1 0 0,-1-1 0 0 0,1 0 1 0 0,0 1-1 0 0,-1 0 1 0 0,1-1-1 0 0,-1 1 0 0 0,1 1 0 0 0,1 0-33 0 0,-2 0 16 0 0,0 0 0 0 0,1 0 0 0 0,-1 0 0 0 0,0 0 0 0 0,-1 0 0 0 0,1 1 0 0 0,0-1 0 0 0,-1 0 0 0 0,0 0 0 0 0,0 0 0 0 0,0 1 0 0 0,0-1 0 0 0,0 0 0 0 0,-1 0 0 0 0,1 0 0 0 0,-1 1 0 0 0,0-1 0 0 0,0 0 0 0 0,0 0 0 0 0,0 0 0 0 0,0 0 0 0 0,-1-1 0 0 0,0 1 0 0 0,1 0 0 0 0,-1 0 0 0 0,0-1 0 0 0,0 0 0 0 0,-2 3 17 0 0,1-2-16 0 0,0 0 1 0 0,1 1-1 0 0,0 0 0 0 0,0-1 0 0 0,0 1 1 0 0,0 0-1 0 0,0 0 0 0 0,1 0 0 0 0,0 0 1 0 0,0 0-1 0 0,0 0 0 0 0,0 1 0 0 0,1-1 1 0 0,-1 0-1 0 0,1 0 0 0 0,0 5 16 0 0,2-7-4 0 0,0-1 1 0 0,-1 1-1 0 0,1-1 0 0 0,0 1 1 0 0,0-1-1 0 0,0 0 0 0 0,0 0 1 0 0,0 1-1 0 0,0-2 0 0 0,1 1 1 0 0,-1 0-1 0 0,0 0 0 0 0,0-1 1 0 0,1 1-1 0 0,-1-1 0 0 0,0 0 1 0 0,1 1-1 0 0,-1-1 0 0 0,0 0 1 0 0,1 0-1 0 0,-1-1 0 0 0,0 1 1 0 0,2-1 3 0 0,2 1-7 0 0,112-11-2344 0 0,-104 8-243 0 0,1 2-5433 0 0,-9 1 267 0 0</inkml:trace>
  <inkml:trace contextRef="#ctx0" brushRef="#br0" timeOffset="9173.227">7547 85 7794 0 0,'0'0'1248'0'0,"0"0"-455"0"0,0 0-83 0 0,0 0 246 0 0,0 0 215 0 0,0 0 89 0 0,0 0-146 0 0,0 0-245 0 0,0 0-183 0 0,0 0-78 0 0,9 34-35 0 0,30 111-67 0 0,-17-62-245 0 0,-4 0 0 0 0,-3 1 0 0 0,-4 0 0 0 0,-4 1 1 0 0,-3 9-262 0 0,-16 104-2447 0 0,-2-134-704 0 0,-8 0-3339 0 0,13-44-1016 0 0</inkml:trace>
  <inkml:trace contextRef="#ctx0" brushRef="#br0" timeOffset="10169.782">86 170 1224 0 0,'0'0'335'0'0,"0"0"-251"0"0,0 0 175 0 0,-11 33 440 0 0,-37 112 478 0 0,42-124-675 0 0,0-1-1 0 0,2 1 1 0 0,0 0-1 0 0,1 0 1 0 0,1 0-1 0 0,1 1 1 0 0,1 12-502 0 0,1 6 609 0 0,-3 10-351 0 0,3-1 1 0 0,2 1-1 0 0,2-1 1 0 0,2 0-1 0 0,2 0 1 0 0,2-1-1 0 0,5 7-258 0 0,-5-25-2 0 0,1 0-1 0 0,2-1 0 0 0,0 0 0 0 0,2-2 0 0 0,2 1 0 0 0,0-2 0 0 0,1 0 0 0 0,2-2 1 0 0,1 0-1 0 0,0-1 0 0 0,2-2 0 0 0,0 0 0 0 0,2-1 0 0 0,0-2 0 0 0,1 0 1 0 0,1-2-1 0 0,0-1 0 0 0,1-2 0 0 0,1 0 0 0 0,17 3 3 0 0,53 5-1507 0 0,-34-16-2544 0 0,-33-4-41 0 0</inkml:trace>
  <inkml:trace contextRef="#ctx0" brushRef="#br0" timeOffset="11521.855">7624 994 0 0 0,'2'4'80'0'0,"-2"-4"343"0"0,0 0 168 0 0,0 0 1 0 0,0 0-72 0 0,-13 38 5112 0 0,9-32-5397 0 0,-1 0 0 0 0,0 0-1 0 0,0 0 1 0 0,-1 0 0 0 0,0-1 0 0 0,0 0 0 0 0,0 0 0 0 0,0 0 0 0 0,-1-1 0 0 0,0 0 0 0 0,0 0 0 0 0,0-1 0 0 0,0 0 0 0 0,-1 0 0 0 0,1-1 0 0 0,-1 0-1 0 0,1 0 1 0 0,-1-1 0 0 0,0 0-235 0 0,-25 0 1579 0 0,24-6-3360 0 0,16-8-6855 0 0,-4 9 5173 0 0</inkml:trace>
  <inkml:trace contextRef="#ctx0" brushRef="#br0" timeOffset="20628.652">7181 718 0 0 0,'0'0'152'0'0,"0"0"463"0"0,0 0 172 0 0,-6-6 495 0 0,4 6 3421 0 0,2 154-609 0 0,0 40-4203 0 0,0-193-206 0 0,0-1-72 0 0,0 0-99 0 0,0 0-77 0 0,4-2-6633 0 0,1-2 5132 0 0,-3 2 1551 0 0,-2-1 513 0 0</inkml:trace>
  <inkml:trace contextRef="#ctx0" brushRef="#br0" timeOffset="20993.667">7109 807 0 0 0,'0'0'600'0'0,"0"0"532"0"0,0 0 82 0 0,0 0-52 0 0,0 0-70 0 0,0 0-60 0 0,0 0-64 0 0,0 0-90 0 0,19-5-95 0 0,127-34 1078 0 0,-135 35-2021 0 0,10-2 460 0 0,-6 4-3979 0 0,-20 13-3233 0 0,1-10 6641 0 0</inkml:trace>
  <inkml:trace contextRef="#ctx0" brushRef="#br0" timeOffset="21246.608">7094 980 0 0 0,'0'0'1303'0'0,"0"0"227"0"0,0 0-54 0 0,0 0-124 0 0,0 0-120 0 0,0 0-118 0 0,0 0-112 0 0,0 0-109 0 0,0 0-109 0 0,24-11-89 0 0,71-31-123 0 0,-25 24 505 0 0,-53 19-1416 0 0,-10 6-1979 0 0,-5 0-2765 0 0,-2-6 4225 0 0,1 2-3574 0 0</inkml:trace>
  <inkml:trace contextRef="#ctx0" brushRef="#br0" timeOffset="63269.001">7790 884 0 0 0,'-7'4'6324'0'0,"16"4"-4249"0"0,18 5-697 0 0,-17-13-1125 0 0,0-1 0 0 0,0-1 0 0 0,-1 1 0 0 0,1-2 0 0 0,-1 1 0 0 0,1-1 0 0 0,-1-1 0 0 0,0 1 0 0 0,0-2 0 0 0,0 1 1 0 0,-1-1-1 0 0,0-1 0 0 0,0 1 0 0 0,0-1 0 0 0,0-1 0 0 0,-1 1 0 0 0,0-1 0 0 0,3-5-253 0 0,-8 10 44 0 0,25-19 101 0 0,-2-2 0 0 0,0-1 0 0 0,-1-1 0 0 0,-2-1 0 0 0,-1 0-1 0 0,0-2 1 0 0,-3-1 0 0 0,0 0 0 0 0,-2-1 0 0 0,4-11-145 0 0,-17 32 16 0 0,0-1 1 0 0,0 1 0 0 0,-1-1-1 0 0,0 0 1 0 0,0 0-1 0 0,-1 0 1 0 0,-1 0 0 0 0,0 0-1 0 0,0 0 1 0 0,-1 0-1 0 0,0 0-16 0 0,1 9-19 0 0,0 0 0 0 0,0 0 0 0 0,-1 0 0 0 0,1 0-1 0 0,-1 0 1 0 0,1 0 0 0 0,-1 0 0 0 0,1 0-1 0 0,-1 0 1 0 0,1 0 0 0 0,-1 1 0 0 0,0-1-1 0 0,0 0 1 0 0,1 0 0 0 0,-1 0 0 0 0,0 1 0 0 0,0-1-1 0 0,0 0 1 0 0,0 1 0 0 0,0-1 0 0 0,0 1-1 0 0,0-1 1 0 0,0 1 0 0 0,0 0 0 0 0,0-1 0 0 0,0 1-1 0 0,0 0 1 0 0,0 0 0 0 0,0-1 0 0 0,0 1-1 0 0,0 0 1 0 0,0 0 0 0 0,0 0 0 0 0,0 0 0 0 0,-1 1-1 0 0,1-1 1 0 0,0 0 0 0 0,0 0 0 0 0,0 1-1 0 0,0-1 1 0 0,0 0 0 0 0,0 1 0 0 0,0-1-1 0 0,0 1 20 0 0,-41 27-1181 0 0,31-17 1078 0 0,1 1 0 0 0,1-1 0 0 0,0 1-1 0 0,0 1 1 0 0,1 0 0 0 0,1 0-1 0 0,0 0 1 0 0,1 1 0 0 0,0 0 0 0 0,2 0-1 0 0,-1 1 1 0 0,2-1 0 0 0,0 1 0 0 0,0 0-1 0 0,1 0 1 0 0,1 10 103 0 0,1-19 24 0 0,1-1 1 0 0,0 0-1 0 0,0 1 0 0 0,0-1 0 0 0,1 0 1 0 0,0 0-1 0 0,0 0 0 0 0,0 0 0 0 0,0 0 1 0 0,1 0-1 0 0,0-1 0 0 0,0 1 1 0 0,0-1-1 0 0,1 0 0 0 0,-1 0 0 0 0,1 0 1 0 0,0 0-1 0 0,0-1 0 0 0,0 1 0 0 0,1-1 1 0 0,-1 0-1 0 0,1-1 0 0 0,0 1 1 0 0,1 0-25 0 0,5 3 78 0 0,1-1 1 0 0,-1-1 0 0 0,1 1-1 0 0,1-2 1 0 0,-1 0 0 0 0,0 0-1 0 0,1-1 1 0 0,-1-1 0 0 0,11 1-79 0 0,-16-2 21 0 0,4 1 55 0 0,0-1-1 0 0,0 0 1 0 0,1 0-1 0 0,-1-1 1 0 0,0-1-1 0 0,0 0 1 0 0,0 0-1 0 0,0-1 1 0 0,0 0-1 0 0,-1-1 1 0 0,1 0-1 0 0,-1-1 1 0 0,5-3-76 0 0,5-5 86 0 0,-1 0 1 0 0,0-1-1 0 0,-1-1 1 0 0,-1-1-1 0 0,-1 0 1 0 0,9-11-87 0 0,-22 23 9 0 0,8-8 3 0 0,1-2 0 0 0,-2 1 0 0 0,0-1 1 0 0,-1-1-1 0 0,0 0 0 0 0,-1 0 1 0 0,0 0-1 0 0,-2-1 0 0 0,0 0 1 0 0,0-1-1 0 0,-2 1 0 0 0,0-1 1 0 0,-1 0-1 0 0,0-2-12 0 0,-3 18-16 0 0,-1 0 0 0 0,1 0 0 0 0,-1 0 0 0 0,1 0 0 0 0,-1 0 0 0 0,1 0 0 0 0,-1 0 0 0 0,0 1-1 0 0,1-1 1 0 0,-1 0 0 0 0,0 0 0 0 0,0 1 0 0 0,0-1 0 0 0,0 0 0 0 0,1 1 0 0 0,-1-1 0 0 0,0 1 0 0 0,0-1 0 0 0,0 1 0 0 0,0-1 0 0 0,0 1 0 0 0,0 0 0 0 0,0 0 0 0 0,0-1 0 0 0,0 1 0 0 0,0 0 0 0 0,-1 0-1 0 0,1 0 1 0 0,0 0 0 0 0,0 0 0 0 0,0 0 0 0 0,0 1 0 0 0,0-1 0 0 0,0 0 0 0 0,0 0 0 0 0,0 1 0 0 0,0-1 0 0 0,0 1 0 0 0,0-1 0 0 0,0 1 0 0 0,0-1 0 0 0,0 1 0 0 0,1-1 0 0 0,-1 1 0 0 0,0 0 0 0 0,0-1-1 0 0,0 1 1 0 0,1 0 0 0 0,-1 0 0 0 0,0 0 0 0 0,1 0 0 0 0,-1 0 0 0 0,1 0 0 0 0,-1-1 0 0 0,1 2 16 0 0,-12 14-108 0 0,1 0-1 0 0,0 1 1 0 0,2 1-1 0 0,0-1 0 0 0,1 1 1 0 0,0 0-1 0 0,2 1 1 0 0,-2 7 108 0 0,6-19-16 0 0,0 0 0 0 0,0 0 0 0 0,1 0 0 0 0,0 0 0 0 0,0 0 0 0 0,1 1 0 0 0,0-1 0 0 0,0 0 0 0 0,1 0 0 0 0,-1 0 0 0 0,2 0 0 0 0,-1 0 0 0 0,1 0 0 0 0,0 0 0 0 0,0 0 0 0 0,1 0 0 0 0,0-1 0 0 0,0 1 0 0 0,1 0 16 0 0,3-1 76 0 0,1 0 0 0 0,-1 0 1 0 0,1-1-1 0 0,0 0 0 0 0,0-1 1 0 0,0 1-1 0 0,1-2 0 0 0,0 1 1 0 0,0-1-1 0 0,-1-1 0 0 0,2 1 1 0 0,-1-2-1 0 0,0 1 0 0 0,0-1 1 0 0,0 0-1 0 0,1-1 0 0 0,-1 0 0 0 0,5-1-76 0 0,5 1 179 0 0,-1 0-1 0 0,1-1 1 0 0,-1 0-1 0 0,1-2 0 0 0,-1 0 1 0 0,0-1-1 0 0,0-1 0 0 0,11-4-178 0 0,-12 3 85 0 0,0-1 0 0 0,0 0-1 0 0,0-2 1 0 0,-1 0-1 0 0,0 0 1 0 0,-1-2-1 0 0,0 1 1 0 0,0-2 0 0 0,-2 0-1 0 0,1-1 1 0 0,-2 0-1 0 0,1-1 1 0 0,-2-1 0 0 0,0 0-1 0 0,-1 0 1 0 0,0-1-1 0 0,-1 0 1 0 0,-1-1-1 0 0,2-8-84 0 0,7-75 18 0 0,-17 96-39 0 0,0 1 0 0 0,0-1 0 0 0,0 0-1 0 0,0 1 1 0 0,0-1 0 0 0,-1 1 0 0 0,0-1 0 0 0,0 0 0 0 0,0 1 0 0 0,0-1 0 0 0,0 1-1 0 0,-1 0 1 0 0,0 0 0 0 0,1-1 0 0 0,-1 1 0 0 0,0 0 0 0 0,-1 0 0 0 0,1 1-1 0 0,0-1 1 0 0,-1 0 0 0 0,0 1 0 0 0,1-1 0 0 0,-1 1 0 0 0,0 0 0 0 0,-3-1 21 0 0,3 1-62 0 0,-1 1 0 0 0,1 1 0 0 0,-1-1 0 0 0,1 0 0 0 0,-1 1 0 0 0,1 0 0 0 0,-1 0 0 0 0,0 0 0 0 0,1 0 0 0 0,-1 0 0 0 0,1 1 0 0 0,-1 0 0 0 0,1 0 0 0 0,-1 0 0 0 0,1 0 0 0 0,0 0 0 0 0,-1 1 0 0 0,1-1 0 0 0,0 1 0 0 0,0 0 0 0 0,0 0 0 0 0,0 0 0 0 0,0 0 0 0 0,1 1 0 0 0,-1-1 0 0 0,1 1 0 0 0,-1-1 0 0 0,1 2 62 0 0,-57 84-1068 0 0,53-77 1037 0 0,0 0-1 0 0,1 0 0 0 0,1 1 0 0 0,0 0 0 0 0,0 0 1 0 0,2 0-1 0 0,-1 0 0 0 0,1 1 0 0 0,1-1 0 0 0,0 1 1 0 0,1-1-1 0 0,0 1 0 0 0,1-1 0 0 0,0 1 0 0 0,1-1 0 0 0,1 0 1 0 0,0 1-1 0 0,0-1 0 0 0,1 0 0 0 0,4 5 32 0 0,-3-6-60 0 0,2-1 0 0 0,0 0 0 0 0,0 0 0 0 0,1-1 0 0 0,0 0 0 0 0,0 0 0 0 0,1-1 0 0 0,1 0 0 0 0,-1-1 0 0 0,7 4 60 0 0,-1-1-473 0 0,18 11-1391 0 0,-11-12-3927 0 0,-17-9 795 0 0</inkml:trace>
  <inkml:trace contextRef="#ctx0" brushRef="#br0" timeOffset="63536.028">9414 682 7538 0 0,'0'0'1457'0'0,"0"0"-466"0"0,0 0-40 0 0,0 0 209 0 0,0 0 95 0 0,0 0-77 0 0,0 0-257 0 0,0 0-269 0 0,0 0-179 0 0,0 0-121 0 0,0 0-80 0 0,-9 34-72 0 0,-26 108-70 0 0,8-28 6 0 0,19 33-2056 0 0,10-138 1115 0 0,-1-7-2534 0 0,-1-1-4066 0 0,0-1 3208 0 0</inkml:trace>
  <inkml:trace contextRef="#ctx0" brushRef="#br0" timeOffset="68545.705">9254 696 0 0 0,'0'0'608'0'0,"0"0"382"0"0,0 0 351 0 0,0 0 141 0 0,0 0-132 0 0,0 0-250 0 0,0 0-200 0 0,0 0-88 0 0,5-2 18 0 0,1-1-233 0 0,0 1 0 0 0,1 0 1 0 0,0 1-1 0 0,-1-1 0 0 0,1 1 1 0 0,0 0-1 0 0,0 1 0 0 0,-1 0 1 0 0,1 0-1 0 0,0 0 1 0 0,0 1-1 0 0,6 1-597 0 0,132 6 3090 0 0,-59-26-2206 0 0,-81 17-2276 0 0,6 0 3627 0 0,0-1-3011 0 0,-12 2-4967 0 0,-6-1-5825 0 0,5 1 8257 0 0</inkml:trace>
  <inkml:trace contextRef="#ctx0" brushRef="#br0" timeOffset="68875.343">9302 902 5561 0 0,'0'0'1452'0'0,"0"0"-507"0"0,0 0-134 0 0,0 0 187 0 0,0 0 231 0 0,0 0 75 0 0,0 0-32 0 0,0 0-98 0 0,0 0-170 0 0,0 0-137 0 0,0 0-116 0 0,0 0-118 0 0,0 0-109 0 0,21 5-98 0 0,98 23 142 0 0,-43-32-146 0 0,-52-4-3943 0 0,0-2-5469 0 0,-16 7 1560 0 0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7:56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17 590 0 0 0,'0'0'351'0'0,"0"0"912"0"0,0 0 202 0 0,0 0 69 0 0,0 0 76 0 0,0 0-107 0 0,0 0-276 0 0,0 0-283 0 0,0 0-183 0 0,0 0-10 0 0,0 0 109 0 0,0 0 110 0 0,0 0 59 0 0,6 4-34 0 0,81 28 2550 0 0,135-28-878 0 0,-104-26-2604 0 0,-87 7-2238 0 0,-27 10-1962 0 0,-3 0-3447 0 0,-1 4-58 0 0</inkml:trace>
  <inkml:trace contextRef="#ctx0" brushRef="#br0" timeOffset="242.284">0 881 9722 0 0,'0'0'1304'0'0,"0"0"-533"0"0,0 0-25 0 0,0 0 333 0 0,0 0 272 0 0,0 0 13 0 0,0 0-204 0 0,0 0-220 0 0,0 0-209 0 0,0 0-137 0 0,0 0-112 0 0,33 2-104 0 0,104 7-125 0 0,-39-20-73 0 0,-5-14-1692 0 0,-64 14-1815 0 0,-1-1-3550 0 0,-11 4-2462 0 0</inkml:trace>
  <inkml:trace contextRef="#ctx0" brushRef="#br0" timeOffset="1805.467">930 196 4465 0 0,'0'0'1256'0'0,"0"0"-166"0"0,0 0 93 0 0,0 0 176 0 0,0 0-36 0 0,0 0-199 0 0,0 0-204 0 0,0 0-136 0 0,0 0 16 0 0,0 0 91 0 0,0 0 12 0 0,0 0-55 0 0,0 0-94 0 0,25-1-97 0 0,171-11 794 0 0,85-15-2023 0 0,-238 25-1790 0 0,-2 0-5988 0 0,-25 2-174 0 0</inkml:trace>
  <inkml:trace contextRef="#ctx0" brushRef="#br0" timeOffset="8609.811">4275 218 0 0 0,'0'0'167'0'0,"0"0"173"0"0,11-2 124 0 0,44-7 684 0 0,6 28 7021 0 0,78-8-2427 0 0,70-26-6146 0 0,-208 15 383 0 0,28-1-5638 0 0,-19 1-2167 0 0</inkml:trace>
  <inkml:trace contextRef="#ctx0" brushRef="#br0" timeOffset="788.24">1318 376 4609 0 0,'0'0'1367'0'0,"0"0"-303"0"0,0 0 58 0 0,0 0 229 0 0,0 0 72 0 0,0 0-184 0 0,0 0-329 0 0,0 0-293 0 0,0 0-127 0 0,0 0 46 0 0,0 0 73 0 0,0 0 32 0 0,0 0-15 0 0,-2 26-80 0 0,-12 169 560 0 0,14 21-307 0 0,2-87-6212 0 0,-6-128-3789 0 0,2-1 4762 0 0</inkml:trace>
  <inkml:trace contextRef="#ctx0" brushRef="#br0" timeOffset="1138.053">932 413 4545 0 0,'0'0'388'0'0,"0"0"-269"0"0,0 0 317 0 0,0 0 679 0 0,0 0 436 0 0,0 0 81 0 0,0 0-129 0 0,0 0-215 0 0,0 0-155 0 0,0 0-93 0 0,0 0-81 0 0,32 3-87 0 0,103 9-96 0 0,8-10 812 0 0,-65-9-1627 0 0,123-10 1117 0 0,-66 13-7563 0 0,-130 19-6439 0 0,-5-12 12349 0 0</inkml:trace>
  <inkml:trace contextRef="#ctx0" brushRef="#br0" timeOffset="1388.707">921 1072 1504 0 0,'0'0'2234'0'0,"0"0"-678"0"0,0 0 237 0 0,0 0 435 0 0,0 0 58 0 0,0 0-328 0 0,0 0-436 0 0,0 0-385 0 0,35 3-257 0 0,110 9-160 0 0,4-15 879 0 0,-118-2-1381 0 0,178-38 237 0 0,-123 13-4020 0 0,-85 30 3288 0 0,16-11-7113 0 0,-13 7-1468 0 0</inkml:trace>
  <inkml:trace contextRef="#ctx0" brushRef="#br0" timeOffset="2524.069">1755 932 0 0 0,'0'0'2809'0'0,"0"0"-1504"0"0,0 0-607 0 0,0 0-56 0 0,0 0-7 0 0,0 0-17 0 0,0 0-81 0 0,0 0-107 0 0,0 0-66 0 0,0 0-63 0 0,0 0-45 0 0,0 0-37 0 0,0 0-26 0 0,-1 21-6 0 0,-4 101 301 0 0,7-44 2606 0 0,9-166 2920 0 0,-2 61-5854 0 0,2-1 1 0 0,0 1 0 0 0,1 1-1 0 0,2 0 1 0 0,1 1 0 0 0,1 1-161 0 0,36-32-204 0 0,-23 55-7140 0 0,-19 1 352 0 0,-5 0 1778 0 0</inkml:trace>
  <inkml:trace contextRef="#ctx0" brushRef="#br0" timeOffset="2803.552">2058 910 4745 0 0,'0'0'956'0'0,"0"0"-77"0"0,0 0 155 0 0,0 0 213 0 0,0 0 17 0 0,0 0-196 0 0,0 0-273 0 0,0 0-218 0 0,0 0-98 0 0,0 0-45 0 0,2 32-30 0 0,4 100-10 0 0,9-87 283 0 0,-11-44-491 0 0,-1 0-29 0 0,1 0 0 0 0,0 0 0 0 0,-1 0 0 0 0,1-1 0 0 0,0 1 0 0 0,0-1 0 0 0,-1 0 0 0 0,1 0 0 0 0,0-1 0 0 0,0 1 0 0 0,-1-1 0 0 0,1 1 0 0 0,0-1 0 0 0,-1 0 0 0 0,1-1 0 0 0,-1 1 0 0 0,1 0 0 0 0,-1-1 0 0 0,0 0 0 0 0,0 0 0 0 0,1 0 0 0 0,-1 0 0 0 0,0-1 0 0 0,-1 1 0 0 0,1-1 0 0 0,0 0 0 0 0,-1 1 0 0 0,0-1 0 0 0,1 0 0 0 0,-1-1 0 0 0,0 1 0 0 0,1-3-157 0 0,1-2 62 0 0,0 0 1 0 0,-1 0-1 0 0,0-1 0 0 0,0 1 0 0 0,0-1 1 0 0,-1 1-1 0 0,-1-1 0 0 0,0 0 0 0 0,0 0 1 0 0,0 0-1 0 0,-1 0 0 0 0,0 0 0 0 0,-2-8-62 0 0,1 14-140 0 0,0-1 0 0 0,-1 1 0 0 0,1 0-1 0 0,-1 0 1 0 0,1-1 0 0 0,-1 1 0 0 0,0 0-1 0 0,0 1 1 0 0,-1-1 0 0 0,1 0-1 0 0,0 1 1 0 0,-1-1 0 0 0,0 1 0 0 0,0 0-1 0 0,1-1 1 0 0,-1 1 0 0 0,-3-1 140 0 0,-15-8-3526 0 0,2 4-3366 0 0,9 3-1278 0 0</inkml:trace>
  <inkml:trace contextRef="#ctx0" brushRef="#br0" timeOffset="3388.162">2532 906 0 0 0,'0'0'276'0'0,"0"0"614"0"0,0 0 96 0 0,0 0-79 0 0,0 0-29 0 0,0 0 23 0 0,0 0-10 0 0,0 0-47 0 0,0 0-75 0 0,0 0-99 0 0,0 0-60 0 0,-29 17-99 0 0,-88 55-91 0 0,80-34 39 0 0,36-32-388 0 0,1-3-3 0 0,-1-1 0 0 0,1 1 0 0 0,0 0 0 0 0,0 0 0 0 0,0-1 0 0 0,0 1 0 0 0,0 0 0 0 0,1 0 0 0 0,-1-1 0 0 0,1 1 0 0 0,0 0 0 0 0,0-1 0 0 0,0 1 0 0 0,0 0 0 0 0,0-1 0 0 0,0 1 0 0 0,1-1 0 0 0,-1 0 0 0 0,1 0 0 0 0,0 1 0 0 0,0-1 0 0 0,0 0 0 0 0,0 0 0 0 0,0 0 0 0 0,0-1 0 0 0,0 1 0 0 0,1-1 0 0 0,-1 1 0 0 0,0-1 0 0 0,1 0 0 0 0,-1 1 0 0 0,1-1 0 0 0,0-1 0 0 0,-1 1 0 0 0,1 0 0 0 0,0-1 0 0 0,1 1-68 0 0,4 1 423 0 0,0-1 0 0 0,0 0 0 0 0,-1 0-1 0 0,1-1 1 0 0,0 0 0 0 0,0-1 0 0 0,0 1 0 0 0,0-1 0 0 0,0-1-1 0 0,0 0 1 0 0,-1 0 0 0 0,8-3-423 0 0,-3-1 282 0 0,1-1 1 0 0,-2 0-1 0 0,1 0 0 0 0,-1-2 1 0 0,0 1-1 0 0,-1-1 0 0 0,0-1 0 0 0,0 0 1 0 0,-1 0-1 0 0,-1-1 0 0 0,0 0 0 0 0,0-1 1 0 0,4-8-283 0 0,-2-1 7 0 0,0 0-1 0 0,-2-1 1 0 0,0 0 0 0 0,-2-1 0 0 0,0 1 0 0 0,-1-1-1 0 0,-2 0 1 0 0,0 0 0 0 0,-2-1 0 0 0,0 1 0 0 0,-2 0 0 0 0,0-3-7 0 0,0 21-120 0 0,1 0 0 0 0,0 0 0 0 0,-1 1 0 0 0,0-1 0 0 0,0 0 0 0 0,0 0 0 0 0,-1 1 1 0 0,1-1-1 0 0,-1 1 0 0 0,0-1 0 0 0,-1 1 0 0 0,1 0 0 0 0,-1 0 0 0 0,0 0 0 0 0,0 0 0 0 0,0 0 1 0 0,0 1-1 0 0,-1-1 0 0 0,1 1 0 0 0,-1 0 0 0 0,0 0 0 0 0,0 0 0 0 0,0 0 0 0 0,0 1 1 0 0,-1 0-1 0 0,1 0 0 0 0,-1 0 0 0 0,1 0 0 0 0,-1 1 0 0 0,0 0 0 0 0,1 0 0 0 0,-1 0 0 0 0,0 0 1 0 0,0 1-1 0 0,0 0 0 0 0,0 0 0 0 0,0 0 0 0 0,1 1 0 0 0,-1-1 0 0 0,0 1 0 0 0,0 0 1 0 0,1 1-1 0 0,-1-1 0 0 0,0 1 0 0 0,1 0 0 0 0,-4 2 120 0 0,2 0-130 0 0,-1 1 0 0 0,1 1 0 0 0,1-1-1 0 0,-1 1 1 0 0,1 0 0 0 0,0 1 0 0 0,0-1 0 0 0,0 1 0 0 0,1 0-1 0 0,0 0 1 0 0,1 0 0 0 0,0 1 0 0 0,0-1 0 0 0,0 1 0 0 0,1 0-1 0 0,0 0 1 0 0,1 0 0 0 0,-2 8 130 0 0,2-6 101 0 0,0 1-1 0 0,1 0 1 0 0,0 0 0 0 0,1 0-1 0 0,0 0 1 0 0,0 0-1 0 0,2 0 1 0 0,-1 0 0 0 0,1-1-1 0 0,0 1 1 0 0,1-1 0 0 0,1 0-1 0 0,4 8-100 0 0,10 7 457 0 0,0-1-1 0 0,2-1 1 0 0,1-1 0 0 0,1-1-1 0 0,1-1 1 0 0,1-1 0 0 0,0-1-1 0 0,1-1 1 0 0,1-2 0 0 0,1 0-1 0 0,12 3-456 0 0,0 4 82 0 0,-12-8-1511 0 0,-28-14 54 0 0,0 0-1037 0 0,0 0-1466 0 0,0 0-1456 0 0,0 0-218 0 0</inkml:trace>
  <inkml:trace contextRef="#ctx0" brushRef="#br0" timeOffset="4876.144">3108 814 0 0 0,'0'0'1812'0'0,"0"0"-534"0"0,0 0-246 0 0,0 0 144 0 0,0 0 239 0 0,0 0 52 0 0,0 0-181 0 0,0 0-378 0 0,0 0-321 0 0,0 0-79 0 0,0 0 102 0 0,0 0 184 0 0,0 0 127 0 0,11 1 3 0 0,171 6 3359 0 0,-152-8-4167 0 0,0 0 0 0 0,0-2 0 0 0,-1-1 0 0 0,1-1 0 0 0,-1-2-1 0 0,-1-1 1 0 0,7-3-116 0 0,-33 10-199 0 0,41-21-1432 0 0,-32 11-2288 0 0,-6-3-4493 0 0,-3 10 2761 0 0</inkml:trace>
  <inkml:trace contextRef="#ctx0" brushRef="#br0" timeOffset="5125.044">3334 685 1672 0 0,'0'0'957'0'0,"0"0"-37"0"0,0 0 339 0 0,0 0 357 0 0,0 0 160 0 0,0 0-130 0 0,0 0-338 0 0,0 34-413 0 0,-1 106-376 0 0,2 21-742 0 0,8-114-1055 0 0,7-24-5708 0 0,-11-19 2905 0 0</inkml:trace>
  <inkml:trace contextRef="#ctx0" brushRef="#br0" timeOffset="5482.693">3614 505 5177 0 0,'0'0'1386'0'0,"0"0"-91"0"0,0 0 140 0 0,0 0 204 0 0,0 0 17 0 0,0 0-157 0 0,0 0-212 0 0,32-18-211 0 0,103-58-161 0 0,-35 37 525 0 0,-80 33-1220 0 0,1 1 0 0 0,0 0 0 0 0,0 1 0 0 0,0 1 0 0 0,1 2-1 0 0,-1 0 1 0 0,14 1-220 0 0,-32 1 9 0 0,1 0 0 0 0,-1 0 0 0 0,1 0-1 0 0,-1 1 1 0 0,1-1 0 0 0,-1 1 0 0 0,0 0 0 0 0,0 0-1 0 0,0 0 1 0 0,0 0 0 0 0,0 0 0 0 0,0 1 0 0 0,-1-1-1 0 0,1 1 1 0 0,-1 0 0 0 0,1 0 0 0 0,-1 0-1 0 0,0 0 1 0 0,0 0 0 0 0,-1 0 0 0 0,1 1 0 0 0,-1-1-1 0 0,1 0 1 0 0,-1 1 0 0 0,0 0 0 0 0,0-1 0 0 0,-1 1-1 0 0,1-1 1 0 0,-1 1 0 0 0,0 0 0 0 0,1 0-1 0 0,-2-1 1 0 0,1 1 0 0 0,0 0 0 0 0,-1-1 0 0 0,0 1-1 0 0,0-1 1 0 0,0 1 0 0 0,0-1 0 0 0,0 1 0 0 0,-1-1-1 0 0,0 1 1 0 0,1-1 0 0 0,-1 0 0 0 0,0 0-1 0 0,-2 2-8 0 0,-25 46 2 0 0,-3-1 0 0 0,-2-2 0 0 0,-27 30-2 0 0,-75 112 29 0 0,134-187-31 0 0,0-1 0 0 0,0 1 0 0 0,1 0 0 0 0,-1 0 0 0 0,0 0 0 0 0,1 0-1 0 0,0 0 1 0 0,0 0 0 0 0,0 0 0 0 0,0 1 0 0 0,0-1 0 0 0,1 0 0 0 0,-1 0 0 0 0,1 1 0 0 0,0-1 0 0 0,0 1-1 0 0,0-1 1 0 0,0 0 0 0 0,1 1 0 0 0,-1-1 0 0 0,1 0 0 0 0,0 0 0 0 0,0 1 0 0 0,0-1 0 0 0,0 0 0 0 0,1 0 0 0 0,-1 0-1 0 0,1 0 1 0 0,0-1 0 0 0,0 1 0 0 0,0 0 0 0 0,0-1 0 0 0,0 1 0 0 0,1-1 0 0 0,-1 0 0 0 0,1 1 0 0 0,0-1-1 0 0,-1 0 1 0 0,1-1 0 0 0,0 1 0 0 0,0-1 0 0 0,3 2 2 0 0,4 1-5 0 0,0-1-1 0 0,0 0 0 0 0,0-1 1 0 0,1 0-1 0 0,-1-1 1 0 0,1 0-1 0 0,-1-1 1 0 0,1 0-1 0 0,-1 0 1 0 0,0-1-1 0 0,1 0 1 0 0,-1-1-1 0 0,10-3 6 0 0,38-23-3123 0 0,-33 12-5091 0 0,-19 13 4298 0 0,-2-1-1454 0 0</inkml:trace>
  <inkml:trace contextRef="#ctx0" brushRef="#br0" timeOffset="5859.029">4610 498 288 0 0,'0'0'1907'0'0,"0"0"-460"0"0,0 0-35 0 0,0 0 207 0 0,0 0 91 0 0,0 0-114 0 0,0 0-306 0 0,0 0-354 0 0,0 0-164 0 0,0 0-46 0 0,0 0 45 0 0,0 0 25 0 0,0 0-71 0 0,-1 18-124 0 0,-9 132 708 0 0,-25 79-374 0 0,20-164-2037 0 0,4-54-1952 0 0,2-9-5951 0 0,5-2 3326 0 0</inkml:trace>
  <inkml:trace contextRef="#ctx0" brushRef="#br0" timeOffset="6114.834">4247 453 4065 0 0,'0'0'720'0'0,"0"0"-236"0"0,0 0 114 0 0,0 0 448 0 0,0 0 268 0 0,0 0 68 0 0,0 0-50 0 0,0 0-120 0 0,0 0-140 0 0,0 0-121 0 0,35 4-153 0 0,112 11-158 0 0,85-11 1170 0 0,-113-12-1399 0 0,-1 1-4999 0 0,-118 20-5428 0 0,-3-11 6785 0 0</inkml:trace>
  <inkml:trace contextRef="#ctx0" brushRef="#br0" timeOffset="6340.832">4280 1031 5737 0 0,'0'0'1168'0'0,"0"0"90"0"0,0 0 408 0 0,0 0 274 0 0,0 0-82 0 0,0 0-336 0 0,0 0-377 0 0,0 0-341 0 0,0 0-225 0 0,0 0-176 0 0,33-2-122 0 0,101-9-79 0 0,-12-12-14 0 0,-12 0-1722 0 0,-65 14-1959 0 0,-2 0-4056 0 0,-29 5 1374 0 0</inkml:trace>
  <inkml:trace contextRef="#ctx0" brushRef="#br0" timeOffset="6941.048">5006 910 1192 0 0,'0'0'1895'0'0,"0"0"-338"0"0,0 0-104 0 0,0 0 110 0 0,0 0-20 0 0,0 0-164 0 0,0 0-228 0 0,0 0-291 0 0,0 0-254 0 0,0 0-209 0 0,0 0-142 0 0,0 0-95 0 0,0 0-53 0 0,-21 22-34 0 0,-67 69-24 0 0,-11 32-334 0 0,66-69-180 0 0,33-53 437 0 0,0-1-19 0 0,0 0-28 0 0,0 0-34 0 0,0 0 9 0 0,49-44 1591 0 0,-3-3-1152 0 0,3 2-1 0 0,1 2 1 0 0,2 3 0 0 0,1 2-1 0 0,23-10-338 0 0,-19 29-385 0 0,-49 67 1 0 0,-32 147 924 0 0,-25-188 2099 0 0,-99-33-2196 0 0,48 13-2044 0 0,78 12-2364 0 0,0 1-3373 0 0,15 0 1074 0 0</inkml:trace>
  <inkml:trace contextRef="#ctx0" brushRef="#br0" timeOffset="38135.94">5425 829 0 0 0,'0'0'320'0'0,"0"0"464"0"0,0 0 184 0 0,0 0 51 0 0,0 0 14 0 0,0 0-45 0 0,0 0-124 0 0,0 0-115 0 0,0 0-114 0 0,0 0-95 0 0,0 0-42 0 0,0 0-15 0 0,0 0 30 0 0,4 0 4781 0 0,15 0-3651 0 0,120-11 1078 0 0,82-25-1803 0 0,-176 35-956 0 0,-25 1-3669 0 0,-21 11-7265 0 0,0-11 5719 0 0</inkml:trace>
  <inkml:trace contextRef="#ctx0" brushRef="#br0" timeOffset="38577.108">5586 560 48 0 0,'0'0'1062'0'0,"0"0"-262"0"0,0 0-8 0 0,0 0 177 0 0,0 0 138 0 0,0 0 44 0 0,0 0-72 0 0,0 0-101 0 0,0 0-103 0 0,0 0-109 0 0,0 0-59 0 0,0 0-57 0 0,0 0-21 0 0,-4 14 3 0 0,-12 46-25 0 0,10 65 1696 0 0,4 75-2170 0 0,2-142-2606 0 0,1-51 578 0 0,0 0-4623 0 0,-1-3 2116 0 0</inkml:trace>
  <inkml:trace contextRef="#ctx0" brushRef="#br0" timeOffset="40103.686">5921 483 0 0 0,'0'0'169'0'0,"0"0"485"0"0,0 0 269 0 0,0 0 178 0 0,0 0 98 0 0,0 0 28 0 0,0 0-53 0 0,0 0-141 0 0,0 0-127 0 0,0 0-25 0 0,0 0 17 0 0,0 0 46 0 0,-5-5-16 0 0,-15-15-181 0 0,20 19-692 0 0,0-1-1 0 0,0 1 0 0 0,0 0 1 0 0,0 0-1 0 0,0-1 1 0 0,0 1-1 0 0,0 0 1 0 0,0 0-1 0 0,1 0 1 0 0,-1 0-1 0 0,0-1 1 0 0,1 1-1 0 0,-1 0 0 0 0,1 0 1 0 0,-1 0-1 0 0,1 0 1 0 0,0 0-1 0 0,-1 0 1 0 0,1 0-1 0 0,0 0 1 0 0,0 0-1 0 0,0 0 1 0 0,0 1-1 0 0,0-1 1 0 0,-1 0-1 0 0,1 1 0 0 0,1-1 1 0 0,-1 0-1 0 0,0 1 1 0 0,0-1-1 0 0,0 1 1 0 0,0-1-1 0 0,0 1 1 0 0,0 0-1 0 0,1 0-54 0 0,1-2 149 0 0,15-8 121 0 0,1 1 0 0 0,0 1 0 0 0,1 0 0 0 0,0 1 0 0 0,0 2-1 0 0,1 0 1 0 0,-1 1 0 0 0,1 1 0 0 0,0 1 0 0 0,0 1 0 0 0,4 0-270 0 0,-21 2 11 0 0,-1-1 1 0 0,0 0 0 0 0,0 1-1 0 0,1 0 1 0 0,-1 0 0 0 0,0 0-1 0 0,0 0 1 0 0,0 0 0 0 0,0 1-1 0 0,0-1 1 0 0,0 1 0 0 0,0 0-1 0 0,-1 0 1 0 0,1 0 0 0 0,0 0-1 0 0,-1 0 1 0 0,0 0 0 0 0,0 1-1 0 0,1-1 1 0 0,-1 1 0 0 0,-1 0-1 0 0,1 0 1 0 0,0 0 0 0 0,-1 0-1 0 0,1 0 1 0 0,-1 0 0 0 0,0 0-1 0 0,0 0 1 0 0,0 0 0 0 0,-1 0-1 0 0,1 1 1 0 0,-1-1 0 0 0,1 0-1 0 0,-1 1 1 0 0,0-1 0 0 0,0 0-1 0 0,-1 1 1 0 0,1-1 0 0 0,-1 0-12 0 0,-1 19 47 0 0,-1-1 1 0 0,-2 0 0 0 0,0 0 0 0 0,-1 0-1 0 0,-1-1 1 0 0,0 0 0 0 0,-2 0 0 0 0,-9 15-48 0 0,-5 15 55 0 0,-24 41 15 0 0,-23 68-32 0 0,69-157-35 0 0,0 1 0 0 0,0-1 0 0 0,0 0 0 0 0,1 1-1 0 0,-1-1 1 0 0,0 1 0 0 0,1-1 0 0 0,0 1 0 0 0,0-1 0 0 0,0 1 0 0 0,0-1 0 0 0,0 1 0 0 0,0 0-1 0 0,0-1 1 0 0,1 1 0 0 0,0-1 0 0 0,-1 0 0 0 0,1 1 0 0 0,0-1 0 0 0,0 1 0 0 0,0-1-1 0 0,0 0 1 0 0,1 0 0 0 0,-1 0 0 0 0,0 0 0 0 0,1 0 0 0 0,0 0 0 0 0,-1 0 0 0 0,1 0 0 0 0,0 0-1 0 0,0-1 1 0 0,0 1 0 0 0,0-1 0 0 0,1 0 0 0 0,-1 1 0 0 0,0-1 0 0 0,0 0 0 0 0,1 0 0 0 0,-1-1-1 0 0,1 1 1 0 0,-1 0 0 0 0,0-1 0 0 0,2 1-3 0 0,111-12 396 0 0,-91 2-854 0 0,29-12-1899 0 0,-16 10-7336 0 0,-30 8 2873 0 0</inkml:trace>
  <inkml:trace contextRef="#ctx0" brushRef="#br0" timeOffset="40977.212">6431 995 0 0 0,'0'0'1370'0'0,"0"0"-71"0"0,0 0-218 0 0,0 0-207 0 0,0 0-138 0 0,0 0-13 0 0,0 0 86 0 0,0 0 103 0 0,9-26 3229 0 0,16-19-796 0 0,75-102-997 0 0,-36 47-2102 0 0,-12 19-133 0 0,-51 76-117 0 0,13 44-844 0 0,0 105 1049 0 0,-10-130-196 0 0,-4-9-9 0 0,0-1 0 0 0,1 0 0 0 0,0 0 0 0 0,0-1 0 0 0,0 1 0 0 0,0 0 0 0 0,1 0 0 0 0,-1 0 0 0 0,1-1 0 0 0,0 1 0 0 0,0-1 0 0 0,1 1 0 0 0,-1-1 1 0 0,0 0-1 0 0,1 0 0 0 0,0 0 0 0 0,1 1 4 0 0,1-4 16 0 0,-1 0 0 0 0,0-1 0 0 0,1 1 0 0 0,-1-1 0 0 0,0 0 0 0 0,0 0 0 0 0,0 0 0 0 0,0-1 0 0 0,0 0 0 0 0,0 0 0 0 0,0 0 0 0 0,0 0 0 0 0,-1 0 0 0 0,1-1 0 0 0,-1 1 0 0 0,1-1 0 0 0,-1 0 0 0 0,0 0 0 0 0,0 0 0 0 0,0-1 0 0 0,-1 1 0 0 0,1-1 0 0 0,-1 0 0 0 0,0 1 0 0 0,0-1 0 0 0,0 0 0 0 0,0-1-16 0 0,3-3-4 0 0,109-139 29 0 0,-8 5-16 0 0,-75 104 23 0 0,-30 37-49 0 0,-1 1-22 0 0,0 0-39 0 0,-41 328-37 0 0,41-308-359 0 0,-1 9-1388 0 0,3-12-6588 0 0,-1-13 1707 0 0</inkml:trace>
  <inkml:trace contextRef="#ctx0" brushRef="#br0" timeOffset="41542.066">7334 829 0 0 0,'0'0'812'0'0,"0"0"12"0"0,0 0 2 0 0,0 0 66 0 0,0 0 76 0 0,0 0-41 0 0,0 0-161 0 0,0 0-176 0 0,0 0-195 0 0,-24 34-151 0 0,-74 103-92 0 0,65-79-50 0 0,23-19-230 0 0,10-38 34 0 0,0-1 10 0 0,0 0 50 0 0,0 0 131 0 0,11-26 1473 0 0,6-5-1258 0 0,2 0 0 0 0,2 2 1 0 0,0 0-1 0 0,2 1 0 0 0,1 1 1 0 0,1 2-1 0 0,1 0 0 0 0,2 2 1 0 0,3-2-313 0 0,-18 14 106 0 0,43-18 56 0 0,-49 77 163 0 0,13 102-254 0 0,-13-120-4 0 0,2 7 21 0 0,-6-11 2870 0 0,-25-38-1353 0 0,-110-87-1146 0 0,78 75-3216 0 0,32 16-5023 0 0,18 7 840 0 0</inkml:trace>
  <inkml:trace contextRef="#ctx0" brushRef="#br0" timeOffset="42886.079">7975 696 0 0 0,'0'0'1166'0'0,"0"0"195"0"0,0 0-2 0 0,0 0 67 0 0,0 0 138 0 0,0 0 20 0 0,0 0-125 0 0,0 0-238 0 0,0 0-273 0 0,0 0-236 0 0,0 0-141 0 0,0 0-135 0 0,0 0-111 0 0,-21-4-59 0 0,-63-11-69 0 0,40 26 29 0 0,39-6-180 0 0,-6 2-95 0 0,0 2 0 0 0,1-1 0 0 0,1 1 0 0 0,-1 1-1 0 0,2 0 1 0 0,-1 0 0 0 0,1 1 0 0 0,1 0 0 0 0,0 0 0 0 0,0 1-1 0 0,1-1 1 0 0,1 2 0 0 0,0-1 0 0 0,0 0 0 0 0,1 1 0 0 0,1 0 0 0 0,0 0-1 0 0,1 0 1 0 0,1 0 0 0 0,0 1 0 0 0,0 1 49 0 0,2-12-5 0 0,-1-1-1 0 0,1 1 1 0 0,-1-1 0 0 0,1 1 0 0 0,0-1-1 0 0,0 1 1 0 0,0-1 0 0 0,1 0-1 0 0,-1 0 1 0 0,0 1 0 0 0,1-1 0 0 0,0 0-1 0 0,-1 0 1 0 0,1 0 0 0 0,0-1-1 0 0,0 1 1 0 0,0 0 0 0 0,0-1 0 0 0,0 1-1 0 0,1-1 1 0 0,-1 0 0 0 0,0 1-1 0 0,1-1 1 0 0,-1 0 0 0 0,0-1 0 0 0,1 1-1 0 0,0 0 1 0 0,-1-1 0 0 0,1 1-1 0 0,-1-1 1 0 0,1 0 0 0 0,1 0 5 0 0,88-13 1136 0 0,-68 1-858 0 0,-2-2 1 0 0,1-1 0 0 0,-2-1-1 0 0,0-1 1 0 0,-1 0-1 0 0,-1-2 1 0 0,0 0 0 0 0,-2-1-1 0 0,0-1 1 0 0,-1 0-1 0 0,4-10-278 0 0,-6 9 7 0 0,-1 0 0 0 0,-1-1-1 0 0,-1 0 1 0 0,-1-1-1 0 0,-2 0 1 0 0,0-1-1 0 0,-1 0 1 0 0,-1 0-1 0 0,0-14-6 0 0,-4 27-118 0 0,-1 0-1 0 0,0 0 1 0 0,-1-1-1 0 0,-1 1 0 0 0,0 0 1 0 0,-1-1-1 0 0,0 1 0 0 0,0 0 1 0 0,-1 0-1 0 0,-1 0 0 0 0,0 1 1 0 0,-1-1-1 0 0,0 1 1 0 0,-1 0-1 0 0,0 1 0 0 0,-1-1 1 0 0,0 1-1 0 0,0 0 0 0 0,-1 1 1 0 0,-7-7 118 0 0,11 13-41 0 0,-1-1 1 0 0,1 1-1 0 0,-1 0 1 0 0,0 0-1 0 0,0 1 1 0 0,0-1 0 0 0,0 1-1 0 0,-1 0 1 0 0,1 1-1 0 0,-1-1 1 0 0,1 1-1 0 0,-1 0 1 0 0,1 1-1 0 0,-1-1 1 0 0,0 1 0 0 0,1 0-1 0 0,-1 0 1 0 0,0 1-1 0 0,1 0 1 0 0,-1 0-1 0 0,1 0 1 0 0,-1 1-1 0 0,1 0 1 0 0,-1 0 0 0 0,1 0-1 0 0,0 0 1 0 0,0 1-1 0 0,0 0 1 0 0,1 0-1 0 0,-1 0 1 0 0,0 1 0 0 0,1-1-1 0 0,0 1 1 0 0,0 0-1 0 0,0 1 1 0 0,1-1-1 0 0,-1 1 1 0 0,1-1-1 0 0,0 1 1 0 0,-1 2 40 0 0,-1 10 85 0 0,0 0 0 0 0,0 0 1 0 0,2 0-1 0 0,0 1 0 0 0,1-1 0 0 0,1 1 1 0 0,0-1-1 0 0,2 1 0 0 0,0 0 0 0 0,1-1 1 0 0,0 1-1 0 0,2-1 0 0 0,0 0 0 0 0,0 0 1 0 0,2 0-1 0 0,0-1 0 0 0,1 0 0 0 0,1 0 1 0 0,1 0-1 0 0,0-1 0 0 0,0 0 0 0 0,2-1 1 0 0,0 0-1 0 0,10 9-85 0 0,75 96 444 0 0,-46-51-1205 0 0,-45-51-2963 0 0,-3 0-3490 0 0,-2-16 2488 0 0</inkml:trace>
  <inkml:trace contextRef="#ctx0" brushRef="#br0" timeOffset="43173.304">8306 766 1448 0 0,'0'0'1558'0'0,"0"0"-18"0"0,0 0 114 0 0,0 0 96 0 0,0 0-95 0 0,0 0-223 0 0,0 0-309 0 0,0 0-336 0 0,0 0-290 0 0,0 0-225 0 0,-7 34-137 0 0,-24 104-63 0 0,22-22-641 0 0,8-111-39 0 0,2 16-798 0 0,7-14-7324 0 0,-7-7 6120 0 0</inkml:trace>
  <inkml:trace contextRef="#ctx0" brushRef="#br0" timeOffset="43445.098">8257 781 0 0 0,'0'0'516'0'0,"0"0"58"0"0,0 0 124 0 0,0 0 388 0 0,0 0 381 0 0,0 0 105 0 0,0 0-83 0 0,0 0-176 0 0,0 0-179 0 0,0 0-153 0 0,0 0-131 0 0,0 0-137 0 0,0 0-85 0 0,19 3-110 0 0,94 13 274 0 0,10-28-668 0 0,-119 10-1016 0 0,-6 1-7753 0 0,1 1 3727 0 0</inkml:trace>
  <inkml:trace contextRef="#ctx0" brushRef="#br0" timeOffset="43693.369">8214 950 0 0 0,'0'0'0'0'0,"0"0"1544"0"0,0 0 97 0 0,0 0 23 0 0,0 0-144 0 0,0 0-279 0 0,0 0-233 0 0,0 0-256 0 0,0 0-176 0 0,0 0-168 0 0,0 0-176 0 0,0 0-128 0 0,188 15-192 0 0,-168-15-296 0 0,-3 0-552 0 0,1-3-936 0 0,-3-1-1849 0 0,-8 0 32 0 0</inkml:trace>
  <inkml:trace contextRef="#ctx0" brushRef="#br0" timeOffset="45548.422">8179 170 0 0 0,'0'0'935'0'0,"0"0"421"0"0,0 0 277 0 0,0 0 79 0 0,0 0-50 0 0,0 0-209 0 0,0 0-245 0 0,0 0-199 0 0,0 0-124 0 0,0 0-81 0 0,0 0-71 0 0,0 0-109 0 0,21-14 1856 0 0,96-2-1810 0 0,-109 50-229 0 0,-8-29-386 0 0,-1 1-1 0 0,0 0 1 0 0,1-1 0 0 0,0 1 0 0 0,0 0 0 0 0,1 0-1 0 0,0 0 1 0 0,0-1 0 0 0,0 1 0 0 0,0 0-1 0 0,1-1 1 0 0,0 1 0 0 0,0-1 0 0 0,1 0-1 0 0,-1 1 1 0 0,1-1 0 0 0,0 0 0 0 0,1-1-1 0 0,1 3-54 0 0,3-3 145 0 0,0 0-1 0 0,0-1 1 0 0,0 0-1 0 0,1 0 1 0 0,-1-1-1 0 0,1 0 1 0 0,0 0-1 0 0,-1-1 1 0 0,1 0-1 0 0,0-1 1 0 0,0 0-1 0 0,0 0 1 0 0,-1-1-1 0 0,4-1-144 0 0,24 1 405 0 0,-35 1-395 0 0,-1 0-4 0 0,0 0-18 0 0,0 0-11 0 0,0 0-35 0 0,0 0-40 0 0,0 0-32 0 0,0 0-63 0 0,0 0-88 0 0,0 0-139 0 0,0 0-210 0 0,7-7-11495 0 0,-5 7 5006 0 0</inkml:trace>
  <inkml:trace contextRef="#ctx0" brushRef="#br0" timeOffset="47678.185">8619 59 2112 0 0,'0'0'1597'0'0,"0"0"-181"0"0,0 0-188 0 0,0 0-65 0 0,0 0-10 0 0,0 0-77 0 0,0 0-152 0 0,0 0-209 0 0,0 0-212 0 0,0 0-171 0 0,0 0 13 0 0,0 0 94 0 0,3 5 112 0 0,19 32 409 0 0,-2 1 0 0 0,-2 0 1 0 0,-1 2-1 0 0,5 20-960 0 0,-8-11 148 0 0,-1 0 0 0 0,-3 0 0 0 0,-2 1 0 0 0,-2 0 0 0 0,-2 0 0 0 0,-2 10-148 0 0,-2-39-49 0 0,0 0 1 0 0,-1-1 0 0 0,-1 1-1 0 0,-1-1 1 0 0,-1 0 0 0 0,0 0-1 0 0,-2 0 1 0 0,0 0-1 0 0,-1-1 1 0 0,-1 0 0 0 0,-1-1-1 0 0,-4 5 49 0 0,-3 6-267 0 0,8-14 38 0 0,-1 0 0 0 0,0-1 0 0 0,-1 0 0 0 0,-1 0 0 0 0,0-1 0 0 0,0 0 0 0 0,-2-1 0 0 0,-8 7 229 0 0,18-17-133 0 0,-60 42-3838 0 0,19-21-3985 0 0,32-19 4413 0 0</inkml:trace>
  <inkml:trace contextRef="#ctx0" brushRef="#br0" timeOffset="48606.113">786 1 1392 0 0,'0'0'352'0'0,"0"0"-140"0"0,0 0-46 0 0,0 0 157 0 0,0 0 213 0 0,0 0 212 0 0,0 0 155 0 0,0 0-19 0 0,0 0-81 0 0,0 0-99 0 0,-23 33-53 0 0,-72 106 30 0 0,91-135-597 0 0,0 1-1 0 0,1 0 1 0 0,0 0-1 0 0,0 0 1 0 0,0 0-1 0 0,0 1 1 0 0,1-1-1 0 0,0 1 1 0 0,0-1 0 0 0,1 1-1 0 0,-1 0 1 0 0,1 0-1 0 0,0-1 1 0 0,1 1-1 0 0,0 6-83 0 0,0 5 322 0 0,-2 23 189 0 0,1 1-1 0 0,3-1 0 0 0,1 0 1 0 0,3 0-1 0 0,0 0 0 0 0,3 0 1 0 0,7 20-511 0 0,4-7-132 0 0,2-1 0 0 0,3-1 1 0 0,1 0-1 0 0,3-2 0 0 0,2-2 1 0 0,2-1-1 0 0,2-1 0 0 0,25 23 132 0 0,31 22-2846 0 0,-27-36-3030 0 0,-39-34 2149 0 0</inkml:trace>
  <inkml:trace contextRef="#ctx0" brushRef="#br0" timeOffset="50173.278">8829 998 0 0 0,'0'0'259'0'0,"0"0"197"0"0,0 0 179 0 0,0 0 165 0 0,0 0 125 0 0,0 0 52 0 0,0 0-49 0 0,0 0-41 0 0,0 0-41 0 0,0 0-37 0 0,0 0-13 0 0,12-5-16 0 0,93-48 2247 0 0,73-94 149 0 0,-149 119-3110 0 0,-1-1 1 0 0,-1-1-1 0 0,-2-1 0 0 0,-1-1 0 0 0,-1-1 0 0 0,-2-1 1 0 0,11-25-67 0 0,-29 54-3 0 0,-1-1 0 0 0,1 1 0 0 0,-1-1 0 0 0,0 0-1 0 0,-1 0 1 0 0,1 0 0 0 0,-1 0 0 0 0,0 0 0 0 0,0 0 0 0 0,-1 0 0 0 0,0 0 0 0 0,0 0 0 0 0,-1 0 0 0 0,1-1 3 0 0,-3 6-63 0 0,1 1 1 0 0,0-1-1 0 0,0 0 1 0 0,0 1-1 0 0,-1-1 1 0 0,1 1-1 0 0,0 0 1 0 0,0 0-1 0 0,-1 0 0 0 0,1 0 1 0 0,0 0-1 0 0,0 0 1 0 0,-1 0-1 0 0,1 1 1 0 0,0-1-1 0 0,0 1 1 0 0,-1 0-1 0 0,1 0 0 0 0,0 0 1 0 0,0 0-1 0 0,0 0 1 0 0,-1 1 62 0 0,-12 9-60 0 0,0 2 1 0 0,1 0 0 0 0,1 1 0 0 0,0 0-1 0 0,0 1 1 0 0,2 1 0 0 0,0 0 0 0 0,1 0-1 0 0,0 1 1 0 0,1 0 0 0 0,1 1 0 0 0,1 0-1 0 0,1 0 1 0 0,0 0 0 0 0,1 1 0 0 0,0 9 59 0 0,3-23 24 0 0,1 1 0 0 0,1 0 0 0 0,-1 0 0 0 0,1-1 0 0 0,0 1 0 0 0,0 0 0 0 0,1 0 1 0 0,-1-1-1 0 0,1 1 0 0 0,1 0 0 0 0,-1-1 0 0 0,1 1 0 0 0,0-1 0 0 0,0 1 0 0 0,1-1 0 0 0,-1 0 1 0 0,1 0-1 0 0,0 0 0 0 0,1 0 0 0 0,-1-1 0 0 0,1 1 0 0 0,0-1 0 0 0,0 0 0 0 0,0 0 1 0 0,1 0-1 0 0,-1-1 0 0 0,1 1 0 0 0,0-1 0 0 0,0 0 0 0 0,0-1 0 0 0,1 1 0 0 0,-1-1 1 0 0,0 0-1 0 0,3 0-24 0 0,8 3 149 0 0,1-2 0 0 0,0 0 0 0 0,0-1 0 0 0,0 0 0 0 0,1-1 1 0 0,-1-1-1 0 0,0-1 0 0 0,0-1 0 0 0,0 0 0 0 0,0-1 0 0 0,0-1 0 0 0,14-5-149 0 0,-22 6 4 0 0,0-1 0 0 0,0 0 0 0 0,-1-1 0 0 0,1 0 0 0 0,-1 0 0 0 0,-1-1 0 0 0,1 0 0 0 0,-1-1 0 0 0,0 1 0 0 0,0-1 0 0 0,-1 0 0 0 0,0-1 0 0 0,0 0 0 0 0,0 0 0 0 0,-1 0 0 0 0,-1-1 0 0 0,1 1 0 0 0,-2-1 0 0 0,1 0 0 0 0,-1 0 0 0 0,0 0 0 0 0,-1-1 0 0 0,0 1 0 0 0,-1-1 0 0 0,1 0 0 0 0,-2 1 0 0 0,0-4-4 0 0,-16 14-1935 0 0,-22 78 248 0 0,37-76 1716 0 0,0 0-1 0 0,0 1 0 0 0,0-1 0 0 0,0 0 0 0 0,1 1 1 0 0,-1-1-1 0 0,1 0 0 0 0,0 1 0 0 0,0-1 0 0 0,0 1 0 0 0,0-1 1 0 0,1 0-1 0 0,-1 1 0 0 0,1-1 0 0 0,0 0 0 0 0,0 1 1 0 0,0-1-1 0 0,1 0 0 0 0,-1 0 0 0 0,1 0 0 0 0,-1 0 1 0 0,1 0-1 0 0,0 0 0 0 0,0-1 0 0 0,1 1 0 0 0,-1-1 1 0 0,0 1-1 0 0,1-1 0 0 0,0 0 0 0 0,-1 0 0 0 0,1 0 1 0 0,0 0-1 0 0,0 0 0 0 0,0-1 0 0 0,1 1-28 0 0,5 2 172 0 0,1-1 0 0 0,-1 0 0 0 0,1-1 0 0 0,0 0 0 0 0,0-1 1 0 0,-1 1-1 0 0,1-2 0 0 0,0 0 0 0 0,0 0 0 0 0,0 0 0 0 0,0-1 0 0 0,0-1 0 0 0,0 0 0 0 0,0 0 0 0 0,-1-1 0 0 0,5-2-172 0 0,144-72 1057 0 0,-146 71-1048 0 0,-1 0 0 0 0,-1-1 0 0 0,1 0 0 0 0,-1-1 0 0 0,-1 0 0 0 0,1-1 0 0 0,-1 0 0 0 0,-1 0 0 0 0,0-1-1 0 0,0 0 1 0 0,-1 0 0 0 0,0-1 0 0 0,0 0 0 0 0,-2 0 0 0 0,1-1 0 0 0,-1 1 0 0 0,-1-1 0 0 0,0 0 0 0 0,-1-1 0 0 0,0 1-1 0 0,-1-1 1 0 0,0 1 0 0 0,-1-1 0 0 0,-1 1 0 0 0,0-5-9 0 0,-1 14-37 0 0,1 0 0 0 0,-1 0 0 0 0,0 0 0 0 0,0 1 0 0 0,-1-1 0 0 0,1 0 0 0 0,-1 1 0 0 0,1-1 0 0 0,-1 1 0 0 0,0-1-1 0 0,0 1 1 0 0,0 0 0 0 0,0 0 0 0 0,0 0 0 0 0,-1 0 0 0 0,1 0 0 0 0,0 0 0 0 0,-1 0 0 0 0,0 1 0 0 0,1 0 0 0 0,-1-1 0 0 0,0 1 0 0 0,0 0 0 0 0,0 0 0 0 0,1 1 0 0 0,-1-1 0 0 0,0 0-1 0 0,0 1 1 0 0,0 0 0 0 0,0 0 0 0 0,0 0 0 0 0,0 0 0 0 0,0 0 0 0 0,0 0 0 0 0,0 1 0 0 0,0 0 0 0 0,0-1 0 0 0,0 1 0 0 0,0 0 0 0 0,0 1 0 0 0,1-1 0 0 0,-1 0 0 0 0,0 1 0 0 0,1-1-1 0 0,-1 1 1 0 0,1 0 0 0 0,-2 2 37 0 0,-3 5 21 0 0,1 0 1 0 0,1 0-1 0 0,-1 1 0 0 0,2-1 0 0 0,-1 1 0 0 0,1 1 0 0 0,1-1 0 0 0,0 0 0 0 0,0 1 1 0 0,1 0-1 0 0,0 0 0 0 0,1-1 0 0 0,0 1 0 0 0,1 0 0 0 0,0 0 0 0 0,1 0 0 0 0,0 0 0 0 0,1 2-21 0 0,1 5 47 0 0,1-1 0 0 0,0 1 0 0 0,1-1 0 0 0,1 0 0 0 0,0 0 1 0 0,1 0-1 0 0,1-1 0 0 0,1 0 0 0 0,9 13-47 0 0,14 28-277 0 0,-17-31-211 0 0,-8-13-2297 0 0,0-1-6110 0 0,-7-11 4765 0 0</inkml:trace>
  <inkml:trace contextRef="#ctx0" brushRef="#br0" timeOffset="50416.59">10318 788 1784 0 0,'0'0'2270'0'0,"0"0"-1103"0"0,0 0-252 0 0,0 0 192 0 0,0 0 218 0 0,0 0 76 0 0,0 0-124 0 0,0 0-212 0 0,-12 34-261 0 0,-40 106-263 0 0,14-8 130 0 0,37-74-3181 0 0,1-57 1305 0 0,6-5-8778 0 0,-6 1 9354 0 0</inkml:trace>
  <inkml:trace contextRef="#ctx0" brushRef="#br0" timeOffset="50709.118">10053 833 0 0 0,'0'0'1155'0'0,"0"0"267"0"0,0 0 206 0 0,0 0 94 0 0,0 0-77 0 0,0 0-136 0 0,0 0-168 0 0,34 0-98 0 0,108 3-121 0 0,-20-7 911 0 0,-72-1-1305 0 0,-7 1-1980 0 0,-14 3-8216 0 0,-29 1 4640 0 0</inkml:trace>
  <inkml:trace contextRef="#ctx0" brushRef="#br0" timeOffset="50907.403">10064 1120 880 0 0,'0'0'2143'0'0,"0"0"-96"0"0,0 0-144 0 0,0 0-155 0 0,0 0-273 0 0,0 0-305 0 0,0 0-235 0 0,0 0-215 0 0,33-6-179 0 0,99-17-156 0 0,7-14-596 0 0,-97 19-5192 0 0,-35 15 2330 0 0,-2 1-2187 0 0</inkml:trace>
  <inkml:trace contextRef="#ctx0" brushRef="#br0" timeOffset="51356.152">10112 122 4921 0 0,'0'0'1278'0'0,"0"0"-255"0"0,0 0-114 0 0,0 0 102 0 0,0 0 120 0 0,0 0 68 0 0,0 0-63 0 0,0 0-177 0 0,0 0-171 0 0,0 0-142 0 0,0 0-108 0 0,0 0-60 0 0,0 0-53 0 0,28-5-19 0 0,85-14-24 0 0,-9 14 697 0 0,-102 5-1062 0 0,0 0-1 0 0,0 0 0 0 0,1 0 1 0 0,-1 0-1 0 0,0 0 0 0 0,0 0 1 0 0,0 1-1 0 0,0-1 1 0 0,0 1-1 0 0,0-1 0 0 0,0 1 1 0 0,0 0-1 0 0,0 0 0 0 0,-1 0 1 0 0,1 0-1 0 0,0 0 0 0 0,0 0 1 0 0,-1 0-1 0 0,1 1 1 0 0,0-1-1 0 0,-1 1 0 0 0,0-1 1 0 0,1 1-1 0 0,-1-1 0 0 0,0 1 1 0 0,0 0-1 0 0,0 0 0 0 0,0 0 1 0 0,0-1-1 0 0,0 1 1 0 0,0 0-1 0 0,-1 0 0 0 0,1 0 1 0 0,-1 0-1 0 0,1 0 0 0 0,-1 1 1 0 0,0-1-1 0 0,0 0 0 0 0,0 0 1 0 0,0 0-1 0 0,0 0 1 0 0,0 0-1 0 0,-1 0 0 0 0,1 0 1 0 0,-1 0-1 0 0,1 0 0 0 0,-1 0 1 0 0,0 0-17 0 0,-128 140 1168 0 0,128-140-1161 0 0,1-1-1 0 0,-1 1 1 0 0,0-1-1 0 0,1 1 1 0 0,-1 0 0 0 0,0-1-1 0 0,1 1 1 0 0,0-1 0 0 0,-1 1-1 0 0,1 0 1 0 0,0-1-1 0 0,0 1 1 0 0,0 0 0 0 0,0-1-1 0 0,0 1 1 0 0,1 0-1 0 0,-1-1 1 0 0,0 1 0 0 0,1 0-1 0 0,-1-1 1 0 0,1 1 0 0 0,0-1-1 0 0,-1 1 1 0 0,1-1-1 0 0,0 1 1 0 0,0-1 0 0 0,0 1-1 0 0,0-1 1 0 0,0 0-1 0 0,0 0 1 0 0,1 0 0 0 0,-1 1-1 0 0,0-1 1 0 0,0 0 0 0 0,1 0-1 0 0,-1-1 1 0 0,1 1-1 0 0,-1 0 1 0 0,1 0 0 0 0,-1-1-1 0 0,1 1-6 0 0,71 18 401 0 0,-65-18-352 0 0,133 0-708 0 0,-84-13-7561 0 0,-47 8-2541 0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40.98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0 402 1656 0 0,'0'0'-92'0'0,"0"0"-10"0"0,0 0 44 0 0,35-15 141 0 0,112-44 137 0 0,75 0 950 0 0,-148 45-721 0 0,250-44 3285 0 0,87 6-3734 0 0,109 17 3702 0 0,334 27-3702 0 0,-520 9 568 0 0,191-23 229 0 0,-19-36 55 0 0,-377 36-535 0 0,-114 21-1233 0 0,-47 23 1013 0 0,-361 196 323 0 0,356-200-456 0 0,1 2 0 0 0,1 1-1 0 0,1 2 1 0 0,1 1 0 0 0,2 2-1 0 0,0 1 1 0 0,1 1-1 0 0,2 1 1 0 0,1 2 0 0 0,2 1-1 0 0,0 1 37 0 0,23-31 8 0 0,1 0-1 0 0,-1 0 0 0 0,0 0 1 0 0,1 0-1 0 0,-1 0 1 0 0,1 1-1 0 0,0-1 0 0 0,-1 0 1 0 0,1 0-1 0 0,0 1 1 0 0,1-1-1 0 0,-1 1 0 0 0,0-1 1 0 0,1 1-1 0 0,-1-1 1 0 0,1 1-1 0 0,0 0 0 0 0,0-1 1 0 0,0 1-1 0 0,0-1 0 0 0,0 1 1 0 0,1 0-1 0 0,-1-1 1 0 0,1 1-1 0 0,-1-1 0 0 0,1 1 1 0 0,0-1-1 0 0,0 0 1 0 0,0 1-1 0 0,1-1 0 0 0,-1 0 1 0 0,0 0-1 0 0,1 0 0 0 0,-1 0 1 0 0,1 0-1 0 0,0 0 1 0 0,0 0-1 0 0,0 0 0 0 0,1 1-7 0 0,27 1 317 0 0,0 0 0 0 0,0-2 0 0 0,1-1 0 0 0,-1-2-1 0 0,0-1 1 0 0,0-1 0 0 0,0-2 0 0 0,0 0 0 0 0,18-8-317 0 0,0 4 202 0 0,19-5-32 0 0,421-83 614 0 0,5 20-1 0 0,237 4-783 0 0,-641 69-9 0 0,-14-1 11 0 0,1 3 0 0 0,0 3 1 0 0,-1 4-1 0 0,9 4-2 0 0,-29 6-60 0 0,-40-4 2562 0 0,-56-49-2618 0 0,6 10-4 0 0,-2 0 1 0 0,-1 3 0 0 0,-1 1 0 0 0,-1 2 0 0 0,-1 2 0 0 0,-35-12 119 0 0,-143-46 32 0 0,198 71-171 0 0,21 7-80 0 0,0 0-133 0 0,-5 16-425 0 0,-43 248 862 0 0,4-108 29 0 0,30-115-67 0 0,2 1 0 0 0,2 0 0 0 0,1 1-1 0 0,2 0 1 0 0,0 43-47 0 0,6-75 30 0 0,1 1-1 0 0,1 0 1 0 0,0 0-1 0 0,0 0 1 0 0,1-1-1 0 0,1 1 1 0 0,0-1-1 0 0,0 1 1 0 0,2 0-30 0 0,-4-11 65 0 0,1-1 1 0 0,-1 1 0 0 0,0-1 0 0 0,0 0-1 0 0,1 0 1 0 0,-1 0 0 0 0,0 1 0 0 0,1-1 0 0 0,-1 0-1 0 0,0-1 1 0 0,1 1 0 0 0,-1 0 0 0 0,0 0-1 0 0,1-1 1 0 0,-1 1 0 0 0,0 0 0 0 0,0-1 0 0 0,1 1-1 0 0,-1-1 1 0 0,0 0 0 0 0,0 1 0 0 0,0-1-1 0 0,0 0 1 0 0,0 0 0 0 0,0 0 0 0 0,0 0 0 0 0,0 0-1 0 0,0 0 1 0 0,0 0 0 0 0,0 0 0 0 0,-1 0-1 0 0,1 0 1 0 0,0-1-66 0 0,4-2 54 0 0,289-218-881 0 0,124-62 827 0 0,-261 194-2260 0 0,-102 68-1019 0 0,1 8-3504 0 0,-38 10-723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2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4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5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4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7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5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4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74 0 0 0,'0'0'1851'0'0,"0"0"-276"0"0,0 0-48 0 0,0 0 84 0 0,0 0 99 0 0,0 0 19 0 0,0 0-171 0 0,0 0-311 0 0,0 0-308 0 0,0 0-283 0 0,0 0-239 0 0,-7-3 17 0 0,21 125 1809 0 0,-15 202-517 0 0,-19-116-1608 0 0,14-163 248 0 0,3-19 381 0 0,2-11-3306 0 0,0-3-2742 0 0,1-2-3826 0 0,0-14 5660 0 0</inkml:trace>
  <inkml:trace contextRef="#ctx0" brushRef="#br0" timeOffset="333.037">61 37 1232 0 0,'0'0'1853'0'0,"0"0"-406"0"0,0 0 58 0 0,0 0 292 0 0,0 0 132 0 0,0 0-115 0 0,0 0-267 0 0,0 0-269 0 0,0 0-218 0 0,0 0-215 0 0,35-1-187 0 0,108-7-145 0 0,86 6 998 0 0,-144-12-3205 0 0,-50 3-9140 0 0,-31 11 7107 0 0,-3 0 993 0 0</inkml:trace>
  <inkml:trace contextRef="#ctx0" brushRef="#br0" timeOffset="582.549">1 472 2953 0 0,'0'0'1759'0'0,"0"0"62"0"0,0 0 158 0 0,0 0 14 0 0,0 0-247 0 0,0 0-317 0 0,32-6-271 0 0,105-16-257 0 0,52-8 744 0 0,-145 29-3675 0 0,-27 1-5361 0 0,-13 0-572 0 0</inkml:trace>
  <inkml:trace contextRef="#ctx0" brushRef="#br0" timeOffset="1018.224">356 829 6081 0 0,'0'0'2500'0'0,"0"0"-1314"0"0,0 0-576 0 0,0 0 103 0 0,0 0 290 0 0,0 0 190 0 0,0 0-31 0 0,0 0-220 0 0,0 0-257 0 0,0 0-200 0 0,0 0-164 0 0,0 0-113 0 0,-3 32-73 0 0,-8 102-65 0 0,-4 24-6 0 0,14-151-961 0 0,-2 16 1240 0 0,1-18-4993 0 0,0-3-4890 0 0,2-2 6926 0 0</inkml:trace>
  <inkml:trace contextRef="#ctx0" brushRef="#br0" timeOffset="1311.768">310 833 5353 0 0,'0'0'1898'0'0,"0"0"-391"0"0,0 0-119 0 0,0 0 87 0 0,0 0 9 0 0,0 0-139 0 0,0 0-234 0 0,0 0-240 0 0,0 0-191 0 0,0 0-200 0 0,0 0-176 0 0,0 0-151 0 0,0 0-77 0 0,29-5-46 0 0,88-15-41 0 0,-36 15-1211 0 0,-59 11-2518 0 0,-12 2-6436 0 0,-10-7 7170 0 0</inkml:trace>
  <inkml:trace contextRef="#ctx0" brushRef="#br0" timeOffset="1567.668">323 1017 3441 0 0,'0'0'2139'0'0,"0"0"-743"0"0,0 0-180 0 0,0 0 306 0 0,0 0 208 0 0,0 0-97 0 0,0 0-248 0 0,0 0-262 0 0,0 0-215 0 0,0 0-179 0 0,0 0-151 0 0,0 0-189 0 0,0 0-147 0 0,32-2-138 0 0,98-6-168 0 0,-45-5-2078 0 0,-60 5-2218 0 0,-17 6 543 0 0,3-2-4335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2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4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5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4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7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5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3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2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4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5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4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7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5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3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1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4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2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4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5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4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7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5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3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4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21 431 9418 0 0,'0'0'4901'0'0,"0"0"-2558"0"0,0 0-957 0 0,0 0-195 0 0,0 0-67 0 0,0 0-101 0 0,0 0-160 0 0,0 0-202 0 0,0 0-178 0 0,0 0-139 0 0,0 0-144 0 0,0 0-85 0 0,-16 9 84 0 0,12-7-5761 0 0,6-8-3634 0 0,1 5-297 0 0</inkml:trace>
  <inkml:trace contextRef="#ctx0" brushRef="#br0" timeOffset="652.92">319 678 0 0 0,'0'0'615'0'0,"0"0"241"0"0,0 0 163 0 0,0 0 94 0 0,0 0 24 0 0,0 0-42 0 0,0 0-126 0 0,-26 32-165 0 0,-81 100-148 0 0,80-92-91 0 0,27-38-431 0 0,0 0 0 0 0,1 0 0 0 0,-1 0 0 0 0,1 0 0 0 0,-1 0 0 0 0,1 0 0 0 0,0 0 0 0 0,-1 0 0 0 0,1-1 0 0 0,0 1 0 0 0,0 0 0 0 0,0 0 0 0 0,1-1 0 0 0,-1 1 0 0 0,0 0 0 0 0,1-1 0 0 0,-1 1 0 0 0,1-1 0 0 0,-1 0 0 0 0,1 0 0 0 0,0 1 0 0 0,-1-1 0 0 0,1 0 0 0 0,0 0 0 0 0,0 0 0 0 0,0-1 0 0 0,0 1 0 0 0,0 0 0 0 0,0-1 0 0 0,0 0 0 0 0,0 1 0 0 0,0-1 0 0 0,0 0 0 0 0,0 0 0 0 0,0 0 0 0 0,0 0 0 0 0,0 0 0 0 0,1 0-134 0 0,83-18 2717 0 0,-46-4-1975 0 0,-2-1 1 0 0,0-2-1 0 0,-2-2 0 0 0,-1-1 0 0 0,-1-1 0 0 0,21-25-742 0 0,-16 17 244 0 0,-2-2 0 0 0,-2-2 0 0 0,-1 0 0 0 0,-2-3 0 0 0,-2 0 0 0 0,-2-2 1 0 0,-3-1-1 0 0,-1-1 0 0 0,1-8-244 0 0,-20 41-35 0 0,-1-1 0 0 0,0 0 0 0 0,-1 0 0 0 0,0 0 0 0 0,-1 0 0 0 0,-1 0 1 0 0,-1 0-1 0 0,-1-6 35 0 0,1 17-57 0 0,0 0 0 0 0,0 1 1 0 0,-1-1-1 0 0,1 1 0 0 0,-1-1 1 0 0,0 1-1 0 0,-1 0 0 0 0,1-1 1 0 0,-1 1-1 0 0,0 0 0 0 0,0 0 0 0 0,0 0 1 0 0,0 0-1 0 0,-1 0 0 0 0,1 0 1 0 0,-1 1-1 0 0,0-1 0 0 0,0 1 1 0 0,-1 0-1 0 0,1 0 0 0 0,-1 0 0 0 0,1 0 1 0 0,-1 1-1 0 0,0-1 0 0 0,0 1 1 0 0,0 0-1 0 0,0 0 0 0 0,-1 1 1 0 0,1-1-1 0 0,0 1 0 0 0,-2 0 57 0 0,-3 2-61 0 0,-1 1-1 0 0,1 0 0 0 0,0 1 1 0 0,0 0-1 0 0,0 0 0 0 0,0 1 0 0 0,1 1 1 0 0,0-1-1 0 0,0 1 0 0 0,0 0 1 0 0,0 1-1 0 0,1 0 0 0 0,0 0 1 0 0,0 1-1 0 0,0 0 0 0 0,1 0 1 0 0,0 0-1 0 0,0 1 0 0 0,1 0 1 0 0,-2 3 61 0 0,-8 8 23 0 0,1 0 0 0 0,1 1 0 0 0,0 1 0 0 0,2 0 0 0 0,0 0 0 0 0,2 1 0 0 0,0 0 1 0 0,1 1-1 0 0,2 0 0 0 0,0 0 0 0 0,1 1 0 0 0,1-1 0 0 0,2 1 0 0 0,0 0 0 0 0,2 3-23 0 0,3-13 4 0 0,0-1 0 0 0,2 0-1 0 0,0 0 1 0 0,0 0-1 0 0,1 0 1 0 0,0-1 0 0 0,1 0-1 0 0,1 0 1 0 0,0-1-1 0 0,0 0 1 0 0,1 0-1 0 0,1-1 1 0 0,0 0 0 0 0,0-1-1 0 0,1 0 1 0 0,0 0-1 0 0,0-1 1 0 0,1-1 0 0 0,0 0-1 0 0,1-1 1 0 0,-1 0-1 0 0,1 0 1 0 0,10 1-4 0 0,36 7-2319 0 0,-21-12-6656 0 0,-28-2-178 0 0</inkml:trace>
  <inkml:trace contextRef="#ctx0" brushRef="#br0" timeOffset="1148.77">894 777 2921 0 0,'0'0'2503'0'0,"0"0"23"0"0,0 0-40 0 0,0 0-197 0 0,0 0-367 0 0,0 0-350 0 0,0 0-253 0 0,0 0-202 0 0,0 0-169 0 0,0 0-127 0 0,0 0-144 0 0,33-7-101 0 0,104-25-63 0 0,-77 6 128 0 0,-50 17-452 0 0,21-18-67 0 0,-1-1 1 0 0,-2-2 0 0 0,0 0 0 0 0,-2-2 0 0 0,-2-1 0 0 0,-1-1 0 0 0,-1-1 0 0 0,-2-1 0 0 0,-2-1 0 0 0,-1 0 0 0 0,-2-2 0 0 0,7-26-123 0 0,-19 56-92 0 0,1 0 0 0 0,-1 0 1 0 0,0 0-1 0 0,-1-1 1 0 0,0 0-1 0 0,-1 1 1 0 0,0-1-1 0 0,-1 0 1 0 0,0 0-1 0 0,0 1 0 0 0,-1-1 1 0 0,0 0-1 0 0,0 1 1 0 0,-2-1-1 0 0,1 1 1 0 0,-1-1-1 0 0,0 1 1 0 0,-1 0-1 0 0,0 0 0 0 0,0 0 1 0 0,-1 1-1 0 0,0 0 1 0 0,-2-2 91 0 0,5 8-32 0 0,0 0 1 0 0,0 1 0 0 0,-1-1 0 0 0,1 1-1 0 0,0 0 1 0 0,-1 0 0 0 0,1 0-1 0 0,-1 0 1 0 0,1 0 0 0 0,-1 0 0 0 0,0 1-1 0 0,1-1 1 0 0,-1 1 0 0 0,0-1-1 0 0,1 1 1 0 0,-1 0 0 0 0,0 0-1 0 0,1 1 1 0 0,-1-1 0 0 0,0 0 0 0 0,1 1-1 0 0,-1 0 1 0 0,0-1 0 0 0,1 1-1 0 0,-1 0 1 0 0,1 1 0 0 0,-1-1 0 0 0,1 0-1 0 0,0 1 1 0 0,0-1 0 0 0,-1 1-1 0 0,-1 1 32 0 0,-63 69-285 0 0,58-62 289 0 0,-1 5 31 0 0,1-1 0 0 0,0 2 0 0 0,1-1 0 0 0,0 1 0 0 0,1 0 0 0 0,1 1 0 0 0,1 0 0 0 0,0 0 0 0 0,1 0 0 0 0,1 0 0 0 0,0 0 0 0 0,2 1 0 0 0,0 0 0 0 0,1-1 0 0 0,0 1 0 0 0,2 4-35 0 0,1-5 22 0 0,0 0-1 0 0,1-1 1 0 0,1 0 0 0 0,0 0 0 0 0,1 0-1 0 0,1-1 1 0 0,0 0 0 0 0,1 0 0 0 0,1 0-1 0 0,0-1 1 0 0,1-1 0 0 0,1 0-1 0 0,0 0 1 0 0,0-1 0 0 0,1 0 0 0 0,1-1-1 0 0,2 1-21 0 0,-12-9-146 0 0,39 26 223 0 0,-14-20-3950 0 0,-27-9 1201 0 0,-1 0-3071 0 0,0-3 1840 0 0,0-1-1872 0 0</inkml:trace>
  <inkml:trace contextRef="#ctx0" brushRef="#br0" timeOffset="1883.015">236 726 0 0 0,'0'0'1223'0'0,"0"0"643"0"0,0 0 151 0 0,0 0-192 0 0,0 0-269 0 0,0 0-257 0 0,0 0-223 0 0,0 0-126 0 0,0 0-49 0 0,0 0-11 0 0,0 0 3 0 0,6-5 20 0 0,62-42 2875 0 0,118-30-871 0 0,-155 70-5067 0 0,-24 7-2427 0 0,1 0-3769 0 0,-8 0 1305 0 0</inkml:trace>
  <inkml:trace contextRef="#ctx0" brushRef="#br0" timeOffset="6287.946">1694 659 0 0 0,'0'0'811'0'0,"0"0"306"0"0,0 0 105 0 0,0 0-7 0 0,0 0-36 0 0,0 0-79 0 0,0 0-38 0 0,0 0-11 0 0,-1-3-18 0 0,-3-10 123 0 0,2 4 4304 0 0,-3 9-2444 0 0,-11 0-2590 0 0,11 0-50 0 0,-67 44 559 0 0,66-40-900 0 0,-1 0 1 0 0,2 0-1 0 0,-1 0 0 0 0,0 1 0 0 0,1 0 1 0 0,0 0-1 0 0,0 1 0 0 0,0-1 0 0 0,1 1 1 0 0,0 0-1 0 0,0 1 0 0 0,0-1 1 0 0,1 0-1 0 0,0 1 0 0 0,0 0 0 0 0,1 0 1 0 0,0 0-1 0 0,0 0 0 0 0,0 0 0 0 0,1 0 1 0 0,0 0-1 0 0,1 1 0 0 0,0 2-35 0 0,2-6 16 0 0,1-1 1 0 0,0 1-1 0 0,0-1 0 0 0,1 0 1 0 0,-1 0-1 0 0,0 0 0 0 0,1-1 1 0 0,0 1-1 0 0,0-1 0 0 0,0 0 1 0 0,0 0-1 0 0,0 0 0 0 0,0 0 1 0 0,0-1-1 0 0,1 0 0 0 0,-1 0 0 0 0,0 0 1 0 0,1 0-1 0 0,-1-1 0 0 0,1 1 1 0 0,0-1-17 0 0,153-10-466 0 0,-92-4-8565 0 0,-52 13-2025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2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11779 0 0,'0'0'1333'0'0,"0"0"-533"0"0,0 0-120 0 0,0 0 261 0 0,0 0 294 0 0,0 0 80 0 0,0 0-115 0 0,0 0-159 0 0,0 0-174 0 0,0 0-131 0 0,0 0-88 0 0,33 10-74 0 0,106 29-63 0 0,-40-30 290 0 0,230-71-387 0 0,-302 55-460 0 0,-8 1-3285 0 0,-6 4-8674 0 0,-13 2 2512 0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3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10082 0 0,'0'0'2057'0'0,"0"0"-200"0"0,0 0 42 0 0,0 0-24 0 0,0 0-196 0 0,0 0-313 0 0,0 0-284 0 0,0 0-262 0 0,36 8-217 0 0,110 23-103 0 0,-44-23 312 0 0,209-38-1986 0 0,-254 18-5427 0 0,-53 11 5394 0 0,14-3-10530 0 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1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2545 0 0,'0'0'2147'0'0,"0"0"-1487"0"0,0 0-171 0 0,0 0 331 0 0,0 0 394 0 0,0 0 368 0 0,0 0 218 0 0,0 0-1 0 0,0 0-189 0 0,31 14-277 0 0,100 43-234 0 0,-51-42 519 0 0,-67-17-1289 0 0,14-5 45 0 0,-1 0 0 0 0,-1-2 0 0 0,0 0 0 0 0,0-2 0 0 0,-1-1 0 0 0,0-1 0 0 0,-1-1-1 0 0,-1 0 1 0 0,0-2 0 0 0,-1-1 0 0 0,12-13-374 0 0,-20 20 63 0 0,21-16 34 0 0,-1-2 0 0 0,-1-1 0 0 0,-2-2 0 0 0,-1-1 0 0 0,-2-1-1 0 0,-1-1 1 0 0,-1-1 0 0 0,-3-2 0 0 0,6-12-97 0 0,-24 39-8 0 0,1 0-1 0 0,-2 0 1 0 0,0-1 0 0 0,0 1-1 0 0,-1-1 1 0 0,0 0-1 0 0,0 1 1 0 0,-1-1 0 0 0,-1 0-1 0 0,0 0 1 0 0,-1 0-1 0 0,0-3 9 0 0,0 10-46 0 0,1 0 0 0 0,-1-1 0 0 0,0 1-1 0 0,-1 0 1 0 0,1 0 0 0 0,-1 0 0 0 0,0 0-1 0 0,0 0 1 0 0,0 0 0 0 0,0 0 0 0 0,-1 0-1 0 0,1 1 1 0 0,-1 0 0 0 0,0-1 0 0 0,0 1-1 0 0,0 0 1 0 0,-1 0 0 0 0,1 0 0 0 0,-1 1-1 0 0,1 0 1 0 0,-1-1 0 0 0,0 1 0 0 0,0 0-1 0 0,0 1 1 0 0,0-1 0 0 0,0 1 0 0 0,-1-1-1 0 0,1 1 1 0 0,0 1 0 0 0,-4-1 46 0 0,0 0-90 0 0,1 2-1 0 0,-1-1 1 0 0,1 1 0 0 0,0 0 0 0 0,-1 0-1 0 0,1 1 1 0 0,0 0 0 0 0,0 0-1 0 0,0 1 1 0 0,0 0 0 0 0,0 0 0 0 0,0 0-1 0 0,1 1 1 0 0,0 0 0 0 0,-1 1 0 0 0,2-1-1 0 0,-1 1 1 0 0,0 0 0 0 0,-2 4 90 0 0,-83 116-455 0 0,81-106 447 0 0,0 0 0 0 0,2 1-1 0 0,0 1 1 0 0,1-1 0 0 0,1 1 0 0 0,0 0-1 0 0,2 0 1 0 0,1 1 0 0 0,0-1 0 0 0,2 1 0 0 0,1 0-1 0 0,0 0 1 0 0,1-1 0 0 0,2 1 0 0 0,0-1-1 0 0,1 1 1 0 0,1-1 0 0 0,8 19 8 0 0,-8-31 31 0 0,-1 0 0 0 0,1-1 0 0 0,1 0 0 0 0,-1 0 0 0 0,1 0 0 0 0,1-1 0 0 0,0 1 0 0 0,0-2 0 0 0,0 1 0 0 0,1-1-1 0 0,0 0 1 0 0,0-1 0 0 0,0 0 0 0 0,1 0 0 0 0,-1-1 0 0 0,1 0 0 0 0,0 0 0 0 0,1-1 0 0 0,3 1-31 0 0,13 2 119 0 0,1-1 1 0 0,0-1-1 0 0,0-2 1 0 0,0 0-1 0 0,0-2 0 0 0,10-1-119 0 0,-12-2 103 0 0,-1 0 0 0 0,1-2 0 0 0,-1-1 0 0 0,0-1 0 0 0,0 0 0 0 0,-1-2 0 0 0,0-1 0 0 0,0-1 0 0 0,-1-1 0 0 0,-1-1 0 0 0,0 0 0 0 0,-1-2 0 0 0,0 0 0 0 0,-1-2 0 0 0,-1 0 0 0 0,-1-1 0 0 0,0 0 0 0 0,8-14-103 0 0,-12 15-82 0 0,-2 1-1 0 0,0-2 1 0 0,-1 0-1 0 0,0 0 1 0 0,-2-1-1 0 0,0 0 1 0 0,-1 0-1 0 0,-1-1 1 0 0,-1 0-1 0 0,0 0 1 0 0,-2 0-1 0 0,1-13 83 0 0,-4 32-149 0 0,-3 18-752 0 0,-5 7 883 0 0,2 0 1 0 0,0 1 0 0 0,1 0 0 0 0,2 0-1 0 0,1 0 1 0 0,0 0 0 0 0,2 0 0 0 0,1 0-1 0 0,1 1 1 0 0,1-1 0 0 0,2-1 0 0 0,0 1-1 0 0,1 0 1 0 0,2-1 0 0 0,0-1 0 0 0,2 2 17 0 0,-2-16 45 0 0,-1 0 1 0 0,2-1 0 0 0,-1 0 0 0 0,1-1-1 0 0,0 0 1 0 0,0 0 0 0 0,1-1 0 0 0,0 0 0 0 0,0-1-1 0 0,0 0 1 0 0,1 0 0 0 0,0-1 0 0 0,-1 0 0 0 0,2-1-1 0 0,-1-1 1 0 0,0 0 0 0 0,0 0 0 0 0,1-1-1 0 0,-1 0 1 0 0,1-1 0 0 0,-1 0 0 0 0,1-1 0 0 0,-1-1-1 0 0,7-1-45 0 0,5-3 92 0 0,0-1-1 0 0,-1-1 1 0 0,0-1-1 0 0,0-1 1 0 0,-1-1-1 0 0,-1-1 0 0 0,0-1 1 0 0,0 0-1 0 0,-1-2 1 0 0,-1 0-1 0 0,0-1 1 0 0,-1-1-1 0 0,-1 0 0 0 0,-1-2 1 0 0,11-16-92 0 0,-25 34 1 0 0,21-20-23 0 0,-1-1 0 0 0,-2-1 0 0 0,0 0 0 0 0,-1-2 0 0 0,-1 0 0 0 0,-2-1 0 0 0,-1-1 0 0 0,0 0 0 0 0,-2-1 0 0 0,-2 0 0 0 0,0-1 0 0 0,-2 0 0 0 0,-1 0 0 0 0,-1-1 0 0 0,-2 0 0 0 0,1-28 22 0 0,-4 55-10 0 0,-1 1 1 0 0,1 0 0 0 0,-1-1-1 0 0,0 1 1 0 0,0-1 0 0 0,0 1-1 0 0,0 0 1 0 0,0-1 0 0 0,-1 1 0 0 0,1 0-1 0 0,-1-1 1 0 0,1 1 0 0 0,-1 0-1 0 0,0-1 1 0 0,0 1 0 0 0,0 0-1 0 0,0 0 1 0 0,0 0 0 0 0,-1 0-1 0 0,1 0 1 0 0,-1 0 0 0 0,1 0 0 0 0,-1 0-1 0 0,0 1 1 0 0,1-1 0 0 0,-1 1-1 0 0,0-1 1 0 0,0 1 0 0 0,0 0-1 0 0,0-1 1 0 0,0 1 0 0 0,-1 0-1 0 0,1 0 1 0 0,0 1 0 0 0,0-1 0 0 0,-1 0-1 0 0,1 1 1 0 0,-1 0 0 0 0,1-1-1 0 0,0 1 1 0 0,-1 0 0 0 0,1 0-1 0 0,-1 0 1 0 0,1 0 0 0 0,0 1-1 0 0,-1-1 1 0 0,1 1 0 0 0,0-1 0 0 0,-1 1-1 0 0,1 0 1 0 0,-1 0 9 0 0,-8 10-21 0 0,0 0 1 0 0,1 0 0 0 0,0 1-1 0 0,1 0 1 0 0,0 1-1 0 0,1 0 1 0 0,0 1-1 0 0,1-1 1 0 0,1 1-1 0 0,0 1 1 0 0,1-1-1 0 0,-1 6 21 0 0,-3 12 2 0 0,1 0 0 0 0,1 1 0 0 0,2-1 0 0 0,1 1 0 0 0,2 0 0 0 0,2 25-2 0 0,0-44 0 0 0,1-1 0 0 0,1 1 0 0 0,0-1 0 0 0,1 0 0 0 0,0 0 0 0 0,1 0 0 0 0,1 0 0 0 0,0 0 0 0 0,1-1 0 0 0,0 0 0 0 0,0 0 0 0 0,2 0 0 0 0,-1-1 0 0 0,1 0 0 0 0,1-1 0 0 0,0 0 0 0 0,1 0 0 0 0,0-1 0 0 0,0 0 0 0 0,1-1 0 0 0,0 0 0 0 0,0-1 0 0 0,2 1 0 0 0,97 34-1146 0 0,-72-36-2715 0 0,1-3-4928 0 0,-27-3 46 0 0</inkml:trace>
  <inkml:trace contextRef="#ctx0" brushRef="#br0" timeOffset="250.533">2679 430 16804 0 0,'0'0'702'0'0,"0"0"-100"0"0,0 0 131 0 0,0 0 182 0 0,0 0 27 0 0,-10 33-75 0 0,-35 104-181 0 0,-13 110 423 0 0,53-216-1109 0 0,-2 117-1611 0 0,21-119-1352 0 0,-7-22-924 0 0,2-1-3641 0 0,-6-3 157 0 0</inkml:trace>
  <inkml:trace contextRef="#ctx0" brushRef="#br0" timeOffset="521.082">2552 408 15339 0 0,'0'0'1049'0'0,"0"0"-465"0"0,0 0-140 0 0,0 0 155 0 0,0 0 153 0 0,0 0 41 0 0,0 0-131 0 0,0 0-174 0 0,0 0-136 0 0,0 0-85 0 0,0 0-33 0 0,35 7-11 0 0,108 20-15 0 0,-48-20 168 0 0,-59-10-269 0 0,0-1 0 0 0,1-2 0 0 0,-2-1 0 0 0,1-2 0 0 0,7-4-107 0 0,84-18-6895 0 0,-113 30-3351 0 0,-10 1 4482 0 0</inkml:trace>
  <inkml:trace contextRef="#ctx0" brushRef="#br0" timeOffset="774.329">2679 758 9386 0 0,'0'0'2004'0'0,"0"0"28"0"0,0 0 8 0 0,0 0-212 0 0,0 0-378 0 0,0 0-303 0 0,0 0-236 0 0,33 2-215 0 0,104 5-153 0 0,-5-23 368 0 0,-13-4-1080 0 0,-42 0-3966 0 0,-53 13-2072 0 0,-6 6-5350 0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8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 10570 0 0,'0'0'795'0'0,"0"0"-311"0"0,0 0-193 0 0,0 0 46 0 0,0 0 219 0 0,0 0 218 0 0,0 0 121 0 0,0 0 14 0 0,0 0-78 0 0,0 0-105 0 0,0 0-116 0 0,2 21-99 0 0,9 70-68 0 0,31 103 1387 0 0,-22-68-1582 0 0,-6 0 0 0 0,-6 1 1 0 0,-5-1-1 0 0,-6 19-248 0 0,-8-10-1405 0 0,-9-50-6082 0 0,14-72 2143 0 0,1-2-1975 0 0</inkml:trace>
  <inkml:trace contextRef="#ctx0" brushRef="#br0" timeOffset="295.395">1 711 6977 0 0,'0'0'3045'0'0,"0"0"-2675"0"0,0 0-560 0 0,0 0 560 0 0,0 0 507 0 0,0 0 371 0 0,0 0 217 0 0,33 1 7 0 0,109-1-138 0 0,-134 0-1179 0 0,1 0 0 0 0,-1-1 0 0 0,1 0 1 0 0,-1 0-1 0 0,0-1 0 0 0,1 0 1 0 0,-1 0-1 0 0,0-1 0 0 0,0 0 0 0 0,-1-1 1 0 0,7-3-156 0 0,4-2 275 0 0,74-37 442 0 0,-2-4 0 0 0,-2-4 0 0 0,57-48-717 0 0,-89 58-1195 0 0,-3-3-1 0 0,-1-2 1 0 0,24-32 1195 0 0,-32 25-3710 0 0,-19 17-2490 0 0,-16 19-854 0 0</inkml:trace>
  <inkml:trace contextRef="#ctx0" brushRef="#br0" timeOffset="674.05">1094 4 3905 0 0,'0'0'2319'0'0,"0"0"-457"0"0,0 0-262 0 0,0 38-80 0 0,0 125-1 0 0,-16 302 4495 0 0,20-167-4605 0 0,27-194-973 0 0,-30-102-413 0 0,0 1 0 0 0,1-1 0 0 0,-1 1 1 0 0,1-1-1 0 0,-1 0 0 0 0,1 0 0 0 0,0 0 0 0 0,0 0 1 0 0,0 0-1 0 0,0 0 0 0 0,0 0 0 0 0,0 0 0 0 0,0-1 1 0 0,1 1-1 0 0,-1-1 0 0 0,1 0 0 0 0,-1 0 0 0 0,1 0 0 0 0,-1 0 1 0 0,1 0-1 0 0,0 0 0 0 0,-1-1 0 0 0,1 1 0 0 0,0-1 1 0 0,0 0-1 0 0,-1 0 0 0 0,1 0 0 0 0,0 0 0 0 0,0 0 1 0 0,-1-1-1 0 0,1 1 0 0 0,0-1 0 0 0,-1 0 0 0 0,1 0 1 0 0,0 0-1 0 0,-1 0 0 0 0,1 0-23 0 0,78-80 581 0 0,-23 11-490 0 0,67-64-4 0 0,-124 133-90 0 0,0 0 1 0 0,0 0 0 0 0,0 0-1 0 0,0 1 1 0 0,0-1 0 0 0,0 0-1 0 0,0 0 1 0 0,0 1-1 0 0,0-1 1 0 0,0 1 0 0 0,0-1-1 0 0,1 1 1 0 0,-1-1 0 0 0,0 1-1 0 0,0 0 1 0 0,1-1-1 0 0,-1 1 1 0 0,0 0 0 0 0,0 0-1 0 0,1 0 1 0 0,-1 0 0 0 0,0 0-1 0 0,0 0 1 0 0,1 0-1 0 0,-1 1 1 0 0,0-1 0 0 0,0 0-1 0 0,1 1 1 0 0,-1-1 0 0 0,0 1-1 0 0,0-1 1 0 0,0 1-1 0 0,0 0 1 0 0,0-1 0 0 0,0 1-1 0 0,0 0 1 0 0,0 0 0 0 0,0 0-1 0 0,0 0 1 0 0,0 0-1 0 0,0 0 1 0 0,-1 0 0 0 0,1 0-1 0 0,0 0 1 0 0,-1 0 0 0 0,1 1 2 0 0,16 61 192 0 0,-17-61-173 0 0,0 5-4 0 0,0-1 0 0 0,1 1 0 0 0,-1 0 0 0 0,1-1-1 0 0,1 1 1 0 0,-1 0 0 0 0,1-1 0 0 0,0 0 0 0 0,1 1-1 0 0,0-1 1 0 0,0 0 0 0 0,0 0 0 0 0,0-1 0 0 0,1 1-1 0 0,0-1 1 0 0,0 1 0 0 0,1-1 0 0 0,-1 0 0 0 0,1-1-1 0 0,0 1 1 0 0,0-1 0 0 0,1 0 0 0 0,-1 0 0 0 0,1-1-1 0 0,0 0 1 0 0,0 0 0 0 0,0 0 0 0 0,1-1-1 0 0,-1 1 1 0 0,0-2 0 0 0,1 1 0 0 0,3 0-15 0 0,-1-2 15 0 0,0 0 1 0 0,0-1-1 0 0,0 1 0 0 0,-1-2 1 0 0,1 1-1 0 0,0-1 1 0 0,-1-1-1 0 0,1 0 0 0 0,-1 0 1 0 0,0 0-1 0 0,6-4-15 0 0,89-41-1017 0 0,-47 25-973 0 0,-8 5-2871 0 0,-38-4-7484 0 0,-10 18 9612 0 0</inkml:trace>
  <inkml:trace contextRef="#ctx0" brushRef="#br0" timeOffset="1344.299">1869 903 0 0 0,'0'0'369'0'0,"0"0"1113"0"0,0 0 472 0 0,0 0 38 0 0,0 0-161 0 0,0 0-289 0 0,0 0-267 0 0,0 0-143 0 0,0 0-52 0 0,0 0 35 0 0,0 0 70 0 0,0 0-11 0 0,8 5-20 0 0,27 17-83 0 0,-34-22-983 0 0,1 0 0 0 0,-1 1-1 0 0,1-1 1 0 0,-1 0 0 0 0,1 0 0 0 0,-1 1 0 0 0,1-1-1 0 0,-1 0 1 0 0,1-1 0 0 0,-1 1 0 0 0,1 0 0 0 0,-1 0 0 0 0,0-1-1 0 0,1 1 1 0 0,-1-1 0 0 0,1 1 0 0 0,-1-1 0 0 0,0 1-1 0 0,1-1 1 0 0,-1 0 0 0 0,0 0 0 0 0,0 0 0 0 0,1 0-1 0 0,-1 0 1 0 0,0 0 0 0 0,0 0 0 0 0,0 0 0 0 0,0 0 0 0 0,0 0-1 0 0,-1-1 1 0 0,1 1 0 0 0,0-1-88 0 0,5-4 407 0 0,3-1-251 0 0,0-1 0 0 0,-1 0 1 0 0,1-1-1 0 0,-2 0 0 0 0,1 0 0 0 0,-1-1 1 0 0,-1 0-1 0 0,1 0 0 0 0,-2-1 1 0 0,0 1-1 0 0,0-1 0 0 0,-1 0 1 0 0,0-1-1 0 0,0 1 0 0 0,-2-1 0 0 0,1 1 1 0 0,-2-1-1 0 0,1 0 0 0 0,-2 0 1 0 0,1-4-157 0 0,-3 14-18 0 0,0 0 1 0 0,1-1 0 0 0,-1 1 0 0 0,0 0 0 0 0,0 0-1 0 0,0 0 1 0 0,0 0 0 0 0,-1 0 0 0 0,1 1 0 0 0,0-1-1 0 0,-1 1 1 0 0,1 0 0 0 0,-1-1 0 0 0,1 1 0 0 0,-1 0-1 0 0,0 0 1 0 0,0 1 0 0 0,1-1 0 0 0,-1 0 0 0 0,0 1-1 0 0,0 0 1 0 0,0 0 0 0 0,1 0 0 0 0,-1 0-1 0 0,0 0 1 0 0,0 0 0 0 0,0 1 0 0 0,0-1 0 0 0,1 1-1 0 0,-1 0 1 0 0,0 0 0 0 0,1 0 0 0 0,-1 0 0 0 0,0 0-1 0 0,1 1 1 0 0,0-1 0 0 0,-1 1 0 0 0,1 0 0 0 0,0 0-1 0 0,-1 0 18 0 0,-7 6-46 0 0,0 1 1 0 0,1 0-1 0 0,0 0 0 0 0,1 1 0 0 0,0 0 0 0 0,0 1 0 0 0,1 0 0 0 0,0 0 0 0 0,1 1 0 0 0,0-1 0 0 0,1 1 0 0 0,0 1 0 0 0,1-1 0 0 0,1 0 0 0 0,0 1 0 0 0,0 0 0 0 0,1 0 0 0 0,1 0 0 0 0,0 0 0 0 0,1 0 0 0 0,0 0 0 0 0,1 0 0 0 0,2 8 46 0 0,2-12 16 0 0,0-1 0 0 0,0 0 0 0 0,1 0 0 0 0,0-1-1 0 0,1 1 1 0 0,0-1 0 0 0,0-1 0 0 0,0 1 0 0 0,1-1 0 0 0,-1-1 0 0 0,2 1 0 0 0,-1-1 0 0 0,0-1 0 0 0,1 0 0 0 0,0 0-1 0 0,0 0 1 0 0,0-1 0 0 0,1-1 0 0 0,-1 1 0 0 0,1-1 0 0 0,-1-1 0 0 0,1 0 0 0 0,0-1 0 0 0,-1 1 0 0 0,1-2 0 0 0,0 1-1 0 0,-1-1 1 0 0,4-2-16 0 0,7 1-75 0 0,0-2-1 0 0,0 0 0 0 0,-1-1 1 0 0,0-1-1 0 0,0 0 0 0 0,0-2 1 0 0,5-3 75 0 0,39-20-4870 0 0,-51 25 3030 0 0,3-2-4589 0 0,-5 1-3301 0 0</inkml:trace>
  <inkml:trace contextRef="#ctx0" brushRef="#br0" timeOffset="1763.224">2475 1087 5073 0 0,'0'0'3716'0'0,"0"0"-1859"0"0,0 0-448 0 0,0 0 259 0 0,0 0 150 0 0,0 0-165 0 0,0 0-235 0 0,0 0-203 0 0,0 0-203 0 0,0 0-212 0 0,0 0-178 0 0,0 0-145 0 0,0 0-106 0 0,18-18-59 0 0,59-58-45 0 0,23-57 468 0 0,-85 111-692 0 0,-8 10-60 0 0,1 0-1 0 0,0 0 1 0 0,1 1 0 0 0,0 0-1 0 0,1 1 1 0 0,0 0-1 0 0,1 1 1 0 0,0 0-1 0 0,0 0 1 0 0,6-2 17 0 0,-4 57-983 0 0,-12-40 915 0 0,-1-1 80 0 0,0 1-1 0 0,0-1 1 0 0,1 1-1 0 0,0-1 1 0 0,0 1-1 0 0,1-1 1 0 0,0 0-1 0 0,0 1 1 0 0,0-1-1 0 0,0 0 1 0 0,1 0 0 0 0,0-1-1 0 0,0 1 1 0 0,0 0-1 0 0,0-1 1 0 0,1 0-1 0 0,0 0 1 0 0,0 0-1 0 0,0 0 1 0 0,0-1-1 0 0,1 1 1 0 0,-1-1 0 0 0,1 0-1 0 0,0-1 1 0 0,0 1-1 0 0,0-1 1 0 0,0 0-1 0 0,0 0 1 0 0,0 0-1 0 0,1-1 1 0 0,-1 0-1 0 0,1 0 1 0 0,-1 0-1 0 0,1-1 1 0 0,3 1-12 0 0,5-1 216 0 0,0 1-1 0 0,-1-2 1 0 0,1 0-1 0 0,0 0 1 0 0,-1-1-1 0 0,1-1 1 0 0,-1 0 0 0 0,0-1-1 0 0,1-1 1 0 0,-2 0-1 0 0,11-5-215 0 0,1-6 273 0 0,0-1-1 0 0,-1-1 1 0 0,0-1-1 0 0,-2 0 1 0 0,-1-2-1 0 0,0-1 1 0 0,10-14-273 0 0,36-50-5562 0 0,-25 32-4465 0 0,-29 38-2308 0 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0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1 13203 0 0,'0'0'1664'0'0,"0"0"-1056"0"0,0 0 72 0 0,0 0 329 0 0,0 0 95 0 0,0 0-120 0 0,0 0-336 0 0,0 0-240 0 0,0 0-192 0 0,-57 213-112 0 0,43-187-72 0 0,-1 0-128 0 0,0-8-240 0 0,0 4-512 0 0,-1-3-1384 0 0,1-5-3394 0 0,10-6-5896 0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15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191 553 0 0 0,'0'0'872'0'0,"0"0"532"0"0,0 0 54 0 0,0 0-184 0 0,0 0-194 0 0,0 0-152 0 0,0 0-105 0 0,0 0-72 0 0,2 12 2036 0 0,81 0 4651 0 0,-57-11-6437 0 0,60 1 507 0 0,1-4-1 0 0,-1-4 1 0 0,40-10-1508 0 0,178-9 729 0 0,-92 29-558 0 0,-168 10-327 0 0,-68-6-7586 0 0,17-8 785 0 0,0 0-3427 0 0</inkml:trace>
  <inkml:trace contextRef="#ctx0" brushRef="#br0" timeOffset="4775.029">4143 601 840 0 0,'0'0'2291'0'0,"0"0"-393"0"0,0 0-8 0 0,0 0 205 0 0,0 0 69 0 0,0 0-138 0 0,0 0-320 0 0,0 0-427 0 0,0 0-370 0 0,0 0-253 0 0,0 0-161 0 0,0 0-104 0 0,0 0 4 0 0,3 1 176 0 0,6 2-161 0 0,0 0 0 0 0,1-1 0 0 0,-1 0 0 0 0,1-1 0 0 0,-1 0 0 0 0,1 0 0 0 0,0-1 0 0 0,-1 0 0 0 0,1-1 0 0 0,5-1-410 0 0,0 1 176 0 0,211-38 890 0 0,-105 13-1194 0 0,-6 8-1849 0 0,-77 15-2020 0 0,0 2-4516 0 0,-22 1-1820 0 0</inkml:trace>
  <inkml:trace contextRef="#ctx0" brushRef="#br0" timeOffset="-8930.371">675 848 3769 0 0,'0'0'2120'0'0,"0"0"-559"0"0,0 0-333 0 0,0 0-85 0 0,0 0 24 0 0,0 0-32 0 0,0 0-90 0 0,0 0-111 0 0,0 0-109 0 0,0 0-43 0 0,0 0-50 0 0,3 19-101 0 0,27 138 708 0 0,-19-101-951 0 0,-3 0 1 0 0,-2 0-1 0 0,-1 52-388 0 0,-23-41-2024 0 0,2-52-2402 0 0,-7-5-4562 0 0,17-9 4850 0 0</inkml:trace>
  <inkml:trace contextRef="#ctx0" brushRef="#br0" timeOffset="-8672.323">224 892 6585 0 0,'0'0'1401'0'0,"0"0"-798"0"0,0 0-403 0 0,0 0 152 0 0,0 0 538 0 0,0 0 489 0 0,0 0 242 0 0,0 0-33 0 0,0 0-273 0 0,38 2-275 0 0,120 7-217 0 0,-13-25 439 0 0,395-93 71 0 0,-487 105-3634 0 0,-61 22-3825 0 0,-3-10 1217 0 0,4-1-2147 0 0</inkml:trace>
  <inkml:trace contextRef="#ctx0" brushRef="#br0" timeOffset="-8459.351">372 1370 4289 0 0,'0'0'2511'0'0,"0"0"-1207"0"0,0 0-278 0 0,0 0 418 0 0,0 0 434 0 0,0 0 74 0 0,0 0-242 0 0,0 0-362 0 0,0 0-314 0 0,0 0-221 0 0,0 0-138 0 0,35 3-88 0 0,112 6-96 0 0,-41-17 221 0 0,16-14-425 0 0,31-6-2550 0 0,-53 8-10423 0 0,-84 16 5574 0 0</inkml:trace>
  <inkml:trace contextRef="#ctx0" brushRef="#br0" timeOffset="-8090.341">1108 1429 0 0 0,'0'0'603'0'0,"0"0"158"0"0,0 0 187 0 0,0 0 353 0 0,0 0 262 0 0,0 0 84 0 0,0 0-120 0 0,0 0-294 0 0,0 0-226 0 0,0 0-169 0 0,0 0-121 0 0,0 0-19 0 0,0 0 50 0 0,-6 27 108 0 0,-19 78 116 0 0,23-84 1985 0 0,13-38-1786 0 0,92-200 1840 0 0,-86 183-2934 0 0,1 0-1 0 0,1 2 1 0 0,2 0-1 0 0,2 1 1 0 0,4-4-77 0 0,-24 31-102 0 0,-1 1 0 0 0,1-1 0 0 0,0 1 0 0 0,0 0-1 0 0,0 0 1 0 0,1 0 0 0 0,-1 0 0 0 0,1 0 0 0 0,0 1 0 0 0,0-1 0 0 0,-1 1 0 0 0,2 0 0 0 0,-1 1 0 0 0,0-1 0 0 0,0 0 0 0 0,0 1-1 0 0,1 0 1 0 0,-1 0 0 0 0,1 1 0 0 0,-1-1 0 0 0,1 1 0 0 0,2 0 102 0 0,10 24-4756 0 0,-10-6-3635 0 0,-7-10 843 0 0</inkml:trace>
  <inkml:trace contextRef="#ctx0" brushRef="#br0" timeOffset="-3650.564">1712 1256 0 0 0,'0'0'619'0'0,"0"0"478"0"0,0 0 197 0 0,0 0 16 0 0,0 0-51 0 0,0 0-91 0 0,0 0-119 0 0,0 0-94 0 0,0 0-105 0 0,-8-5-115 0 0,-25-17-143 0 0,30 21-544 0 0,1 0 0 0 0,0 0 0 0 0,0 1 1 0 0,0-1-1 0 0,-1 1 0 0 0,1 0 0 0 0,0-1 0 0 0,0 1 1 0 0,-1 0-1 0 0,1 0 0 0 0,0 1 0 0 0,-1-1 0 0 0,1 0 1 0 0,0 1-1 0 0,0-1 0 0 0,-1 1 0 0 0,1 0 1 0 0,0 0-1 0 0,0 0 0 0 0,0 0 0 0 0,0 0 0 0 0,0 0 1 0 0,0 0-1 0 0,0 1 0 0 0,1-1 0 0 0,-1 1 0 0 0,0-1 1 0 0,1 1-1 0 0,-1 0 0 0 0,1 0 0 0 0,0 0 1 0 0,-1 0-49 0 0,-8 8 153 0 0,0-3-134 0 0,2 1 0 0 0,-1 1 0 0 0,1-1 0 0 0,0 1 0 0 0,1 0 0 0 0,0 1 0 0 0,0 0 0 0 0,1 0 0 0 0,1 0 0 0 0,-1 1 0 0 0,2 0 0 0 0,-1 0 0 0 0,2 0 1 0 0,-1 1-1 0 0,2-1 0 0 0,-1 1 0 0 0,2 0 0 0 0,0-1 0 0 0,0 1 0 0 0,1 0 0 0 0,0 0 0 0 0,1 3-19 0 0,2-11 58 0 0,0 0 1 0 0,0 0 0 0 0,0 0-1 0 0,0 0 1 0 0,1-1-1 0 0,0 0 1 0 0,-1 1 0 0 0,1-1-1 0 0,0-1 1 0 0,1 1-1 0 0,-1 0 1 0 0,0-1 0 0 0,1 0-1 0 0,-1 0 1 0 0,1 0-1 0 0,0-1 1 0 0,0 0 0 0 0,0 0-1 0 0,-1 0 1 0 0,1 0-1 0 0,0-1 1 0 0,0 0-1 0 0,0 0 1 0 0,0 0 0 0 0,0 0-1 0 0,0-1 1 0 0,0 0-1 0 0,0 0 1 0 0,0 0 0 0 0,-1-1-1 0 0,1 1 1 0 0,2-2-59 0 0,10-6 345 0 0,-1 0 0 0 0,0-1 0 0 0,-1-1 0 0 0,0 0 0 0 0,-1-1 1 0 0,0 0-1 0 0,-1-2 0 0 0,0 1 0 0 0,-1-1 0 0 0,-1-1 0 0 0,0 0 0 0 0,-1-1 0 0 0,0 0 1 0 0,1-6-346 0 0,-8 17-9 0 0,-1 0 1 0 0,1-1 0 0 0,-1 1 0 0 0,-1-1-1 0 0,1 0 1 0 0,-1 0 0 0 0,1 0 0 0 0,-2 0-1 0 0,1 1 1 0 0,-1-1 0 0 0,0 0 0 0 0,0 0 0 0 0,0 0-1 0 0,-1 0 1 0 0,0 0 0 0 0,0 0 0 0 0,-1 0-1 0 0,1 0 1 0 0,-3-2 8 0 0,3 5-255 0 0,-1 0 0 0 0,0 1 0 0 0,0-1-1 0 0,0 1 1 0 0,0 0 0 0 0,0 0 0 0 0,0 0 0 0 0,-1 0-1 0 0,1 0 1 0 0,-1 0 0 0 0,0 0 0 0 0,1 1 0 0 0,-1-1 0 0 0,0 1-1 0 0,0 0 1 0 0,0 0 0 0 0,0 0 0 0 0,0 0 0 0 0,0 1-1 0 0,0-1 1 0 0,0 1 0 0 0,0 0 0 0 0,0-1 0 0 0,0 1 0 0 0,-1 1 254 0 0,-10-1-4694 0 0,3 0-3823 0 0</inkml:trace>
  <inkml:trace contextRef="#ctx0" brushRef="#br0" timeOffset="-3201.101">1997 1264 7826 0 0,'0'0'1377'0'0,"0"0"-296"0"0,0 0-120 0 0,0 0 21 0 0,0 0-68 0 0,0 0-213 0 0,0 0-167 0 0,0 0-118 0 0,0 0-107 0 0,0 0-85 0 0,0 0-51 0 0,0 0-52 0 0,-26 33-46 0 0,-78 103-35 0 0,72-77-32 0 0,32-51-13 0 0,0-6 12 0 0,0 0 0 0 0,0 0 0 0 0,0 0 1 0 0,0 1-1 0 0,0-1 0 0 0,0 0 0 0 0,1 0 0 0 0,-1 0 1 0 0,1 0-1 0 0,0 0 0 0 0,0 0 0 0 0,-1 0 1 0 0,1 0-1 0 0,0 0 0 0 0,1-1 0 0 0,-1 1 0 0 0,0 0 1 0 0,0-1-1 0 0,1 1 0 0 0,-1 0 0 0 0,1-1 0 0 0,-1 0 1 0 0,1 1-1 0 0,0-1 0 0 0,0 0 0 0 0,-1 0 1 0 0,1 0-1 0 0,0 0 0 0 0,0 0 0 0 0,0 0 0 0 0,0-1 1 0 0,0 1-1 0 0,0-1 0 0 0,1 1-7 0 0,6 1 229 0 0,1 0 0 0 0,0-1 0 0 0,0 0 0 0 0,0 0 0 0 0,0-1 0 0 0,0 0 0 0 0,-1-1 0 0 0,1 0 1 0 0,0-1-1 0 0,0 0 0 0 0,-1-1 0 0 0,1 1 0 0 0,-1-2 0 0 0,0 1 0 0 0,0-2 0 0 0,0 1 0 0 0,0-1 0 0 0,6-5-229 0 0,6-4 376 0 0,-2 0 0 0 0,0-2 1 0 0,0 0-1 0 0,-1-1 0 0 0,-1-1 0 0 0,-1-1 0 0 0,0-1-376 0 0,-3 5 42 0 0,-2-1 0 0 0,0 1-1 0 0,-1-2 1 0 0,-1 1 0 0 0,0-2-1 0 0,-1 1 1 0 0,-1-1 0 0 0,-1 0 0 0 0,0 0-1 0 0,-1-1 1 0 0,-1 0 0 0 0,-1 1-1 0 0,-1-2 1 0 0,-1 1 0 0 0,0 0 0 0 0,-1 0-1 0 0,-1 0 1 0 0,-3-11-42 0 0,4 26-87 0 0,-1 0-1 0 0,1 0 1 0 0,-1 0 0 0 0,0 0-1 0 0,0 0 1 0 0,-1 0-1 0 0,1 0 1 0 0,-1 0 0 0 0,0 1-1 0 0,0-1 1 0 0,0 1 0 0 0,-1-1-1 0 0,1 1 1 0 0,-1 0-1 0 0,0 0 1 0 0,0 0 0 0 0,0 0-1 0 0,0 0 1 0 0,0 1 0 0 0,0-1-1 0 0,-1 1 1 0 0,0 0 0 0 0,1 0-1 0 0,-1 0 1 0 0,0 1-1 0 0,0-1 1 0 0,0 1 0 0 0,0 0-1 0 0,0 0 1 0 0,0 0 0 0 0,0 1-1 0 0,0-1 1 0 0,0 1-1 0 0,0 0 1 0 0,0 0 0 0 0,-1 1-1 0 0,1-1 1 0 0,0 1 0 0 0,0 0-1 0 0,0 0 1 0 0,0 0 0 0 0,0 1-1 0 0,-3 1 88 0 0,-1 2-74 0 0,-1 1-1 0 0,1 1 0 0 0,1 0 1 0 0,-1 0-1 0 0,1 0 1 0 0,1 1-1 0 0,-1 0 1 0 0,1 1-1 0 0,1-1 0 0 0,0 1 1 0 0,0 0-1 0 0,0 0 1 0 0,1 1-1 0 0,1-1 1 0 0,-1 1-1 0 0,2 0 0 0 0,-1 0 1 0 0,1 0-1 0 0,1 0 1 0 0,0 0-1 0 0,0 0 1 0 0,1 1-1 0 0,0-1 0 0 0,1 0 1 0 0,1 2 74 0 0,2-4-27 0 0,1-1 1 0 0,1 1-1 0 0,0-1 1 0 0,0 0-1 0 0,0 0 1 0 0,1-1-1 0 0,0 0 1 0 0,0 0-1 0 0,1-1 1 0 0,-1 0-1 0 0,1 0 1 0 0,0-1-1 0 0,1 0 1 0 0,-1 0-1 0 0,1-1 1 0 0,-1 0-1 0 0,1 0 1 0 0,0-1-1 0 0,0 0 1 0 0,0-1-1 0 0,1 0 1 0 0,-1 0-1 0 0,1-1 27 0 0,88 9-1402 0 0,-32-9-2782 0 0,-31-1-984 0 0,-10 1-1336 0 0</inkml:trace>
  <inkml:trace contextRef="#ctx0" brushRef="#br0" timeOffset="1855.388">2844 1105 0 0 0,'0'0'1408'0'0,"0"0"305"0"0,0 0 135 0 0,0 0-4 0 0,0 0-113 0 0,0 0-185 0 0,0 0-206 0 0,0 0-250 0 0,0 0-252 0 0,-3 2-217 0 0,-2 5 509 0 0,23-5 845 0 0,-5-1-1363 0 0,124 0 3134 0 0,70-33-2233 0 0,-175 26-1299 0 0,149-42 151 0 0,-169 46 159 0 0,-13 3-10522 0 0,-2 0 7015 0 0,-2 2-7774 0 0</inkml:trace>
  <inkml:trace contextRef="#ctx0" brushRef="#br0" timeOffset="2187.787">3113 829 6665 0 0,'0'0'1515'0'0,"0"0"-126"0"0,0 0-54 0 0,0 0 41 0 0,0 0-13 0 0,0 0-95 0 0,0 0-166 0 0,0 0-201 0 0,0 0-129 0 0,0 0-119 0 0,0 0-100 0 0,0 0-61 0 0,0 0-64 0 0,-3 34-52 0 0,-7 106-49 0 0,13 109 653 0 0,15-120-1022 0 0,-7-78-834 0 0,-5-33-3141 0 0,-1-14-4292 0 0,-4-3 58 0 0</inkml:trace>
  <inkml:trace contextRef="#ctx0" brushRef="#br0" timeOffset="3430.802">3641 910 3121 0 0,'0'0'1829'0'0,"0"0"-123"0"0,0 0 40 0 0,0 0 85 0 0,0 0 11 0 0,0 0-173 0 0,0 0-291 0 0,0 0-338 0 0,0 0-328 0 0,0 0-249 0 0,0 0-156 0 0,0 0-59 0 0,0 0 4 0 0,9-10 55 0 0,33-31 41 0 0,29 6 524 0 0,-49 29-621 0 0,12-5 20 0 0,0 2 0 0 0,0 1 1 0 0,1 2-1 0 0,0 1 1 0 0,0 2-1 0 0,14 1-271 0 0,-47 3 7 0 0,0 0-1 0 0,-1 1 1 0 0,1-1-1 0 0,-1 1 1 0 0,1-1 0 0 0,-1 1-1 0 0,0-1 1 0 0,0 1 0 0 0,0 0-1 0 0,0 0 1 0 0,0 0 0 0 0,0-1-1 0 0,0 1 1 0 0,0 0-1 0 0,-1 0 1 0 0,1 0 0 0 0,-1 0-1 0 0,1 0 1 0 0,-1 0 0 0 0,0 0-1 0 0,0 1 1 0 0,0-1-1 0 0,0 0 1 0 0,0 0 0 0 0,-1 0-1 0 0,1 0 1 0 0,0 0 0 0 0,-1 0-1 0 0,0 0 1 0 0,1 0 0 0 0,-1 0-1 0 0,0 0 1 0 0,0-1-1 0 0,0 1 1 0 0,0 0 0 0 0,0 0-1 0 0,-1-1 1 0 0,1 1-7 0 0,-27 44 42 0 0,-1-2-1 0 0,-2-1 1 0 0,-2-1 0 0 0,-26 24-42 0 0,38-43-17 0 0,11-14 7 0 0,0-1 0 0 0,1 1-1 0 0,0 1 1 0 0,0-1 0 0 0,1 2-1 0 0,1-1 1 0 0,-1 1 0 0 0,2 0-1 0 0,-1 1 1 0 0,2-1 0 0 0,-1 1-1 0 0,2 0 1 0 0,0 1 0 0 0,0-1-1 0 0,1 1 1 0 0,1 0 0 0 0,0 0-1 0 0,0 0 1 0 0,1 0 0 0 0,1 0-1 0 0,1 7 11 0 0,3-14 31 0 0,0 1-1 0 0,0-1 1 0 0,1 0 0 0 0,0 0-1 0 0,0 0 1 0 0,0-1-1 0 0,1 1 1 0 0,0-1-1 0 0,0-1 1 0 0,0 1-1 0 0,1-1 1 0 0,-1 0-1 0 0,1-1 1 0 0,0 1 0 0 0,0-1-1 0 0,0-1 1 0 0,1 1-1 0 0,-1-1 1 0 0,1-1-1 0 0,-1 1 1 0 0,1-1-1 0 0,5 0-30 0 0,-4 0 83 0 0,1 0 0 0 0,0 0 0 0 0,0-1 0 0 0,-1 0 0 0 0,1-1 0 0 0,0 0 0 0 0,-1-1 0 0 0,1 1 0 0 0,-1-2 0 0 0,1 0 0 0 0,-1 0 0 0 0,0 0 0 0 0,0-1 0 0 0,0-1-1 0 0,-1 1 1 0 0,2-2-83 0 0,1-1-366 0 0,17-13-1472 0 0,-15-1-9044 0 0,-11 17 234 0 0</inkml:trace>
  <inkml:trace contextRef="#ctx0" brushRef="#br0" timeOffset="3731.141">4479 877 9586 0 0,'0'0'1810'0'0,"0"0"-498"0"0,0 0-193 0 0,0 0 33 0 0,0 0-10 0 0,0 0-7 0 0,0 0-95 0 0,0 0-108 0 0,0 0-82 0 0,0 0-146 0 0,0 0-103 0 0,0 0-75 0 0,0 0-61 0 0,1 28-83 0 0,5 86-93 0 0,5 56 271 0 0,-5-119-721 0 0,5 53 229 0 0,-8-33-3596 0 0,-6-62-638 0 0,0-8-24 0 0,0 0-3755 0 0,-1-1 4262 0 0</inkml:trace>
  <inkml:trace contextRef="#ctx0" brushRef="#br0" timeOffset="4076.691">4140 892 2769 0 0,'0'0'2525'0'0,"0"0"-677"0"0,0 0-292 0 0,0 0-96 0 0,0 0-40 0 0,0 0-54 0 0,0 0-110 0 0,0 0-153 0 0,0 0-153 0 0,0 0-109 0 0,0 0-113 0 0,0 0-81 0 0,0 0-53 0 0,20-5-53 0 0,143-28 1022 0 0,-96 22-1198 0 0,0 2 0 0 0,1 3-1 0 0,0 4 1 0 0,64 5-365 0 0,-115-2-691 0 0,28 6-854 0 0,-33 0-2505 0 0,-3 4-3513 0 0,-7-7-1214 0 0</inkml:trace>
  <inkml:trace contextRef="#ctx0" brushRef="#br0" timeOffset="4358.69">4195 1477 8682 0 0,'0'0'1312'0'0,"0"0"3"0"0,0 0 300 0 0,0 0 257 0 0,0 0-30 0 0,0 0-263 0 0,0 0-258 0 0,0 0-207 0 0,0 0-156 0 0,32-2-151 0 0,101-7-127 0 0,-29-17 353 0 0,224-76 320 0 0,-263 83-3674 0 0,-61 19 2066 0 0,-3 0-2944 0 0,0 0-7344 0 0,-1 0 1378 0 0</inkml:trace>
  <inkml:trace contextRef="#ctx0" brushRef="#br0" timeOffset="5586.839">5018 1216 96 0 0,'0'0'1034'0'0,"0"0"-297"0"0,0 0-115 0 0,0 0 27 0 0,0 0 48 0 0,0 0 17 0 0,0 0-38 0 0,0 0-122 0 0,0 0-138 0 0,0 0-131 0 0,0 0-105 0 0,0 0-80 0 0,0 0-56 0 0,-16 27-36 0 0,-47 88-32 0 0,4 21-268 0 0,37-90 221 0 0,22-43 55 0 0,0-3 91 0 0,107-144 6396 0 0,-76 108-5606 0 0,-12 14-521 0 0,14-19-45 0 0,1 3 0 0 0,2 0 0 0 0,2 2 1 0 0,15-9-300 0 0,-52 43-10 0 0,-1 1 1 0 0,1-1-1 0 0,0 1 1 0 0,0 0-1 0 0,0-1 1 0 0,0 1-1 0 0,0 0 1 0 0,0 0-1 0 0,0 0 1 0 0,1 0-1 0 0,-1 0 1 0 0,0 0-1 0 0,1 0 1 0 0,-1 0-1 0 0,0 0 1 0 0,1 1-1 0 0,-1-1 1 0 0,1 0 0 0 0,-1 1-1 0 0,1-1 1 0 0,-1 1-1 0 0,1 0 1 0 0,0 0-1 0 0,-1-1 1 0 0,1 1-1 0 0,0 0 1 0 0,-1 0-1 0 0,1 0 1 0 0,-1 1-1 0 0,1-1 1 0 0,0 0-1 0 0,-1 1 1 0 0,1-1-1 0 0,-1 1 1 0 0,1-1-1 0 0,-1 1 1 0 0,1 0-1 0 0,-1-1 1 0 0,0 1-1 0 0,1 0 1 0 0,-1 0 0 0 0,0 0-1 0 0,0 0 1 0 0,1 0-1 0 0,-1 1 1 0 0,0-1-1 0 0,0 0 1 0 0,0 0-1 0 0,0 1 1 0 0,-1-1-1 0 0,1 1 1 0 0,0-1-1 0 0,-1 0 1 0 0,1 1-1 0 0,0 0 1 0 0,-1 1 9 0 0,0 113-21 0 0,-2-96 18 0 0,1-1-1 0 0,1 1 1 0 0,1-1-1 0 0,0 1 1 0 0,1-1-1 0 0,2 1 0 0 0,0 2 4 0 0,-3-21 34 0 0,0 1-1 0 0,0-1 1 0 0,0 1-1 0 0,-1-1 0 0 0,1 1 1 0 0,0-1-1 0 0,-1 1 0 0 0,1 0 1 0 0,-1-1-1 0 0,0 1 0 0 0,0 0 1 0 0,1-1-1 0 0,-1 1 0 0 0,0 0 1 0 0,0-1-1 0 0,-1 1 0 0 0,1 0 1 0 0,0-1-1 0 0,0 1 0 0 0,-1-1 1 0 0,1 1-1 0 0,-1 0 0 0 0,1-1 1 0 0,-1 1-1 0 0,0-1 0 0 0,0 1 1 0 0,0-1-1 0 0,0 0 0 0 0,0 1 1 0 0,0-1-1 0 0,0 0 0 0 0,0 1 1 0 0,-1-1-34 0 0,-44-5 1503 0 0,-128-72-1393 0 0,112 59-2501 0 0,2 4-3325 0 0,44 10 1145 0 0,3 2-249 0 0</inkml:trace>
  <inkml:trace contextRef="#ctx0" brushRef="#br0" timeOffset="7754.552">5607 1113 3321 0 0,'0'0'1165'0'0,"0"0"-170"0"0,0 0 140 0 0,0 0 328 0 0,0 0 241 0 0,0 0 1 0 0,0 0-184 0 0,0 0-236 0 0,0 0-220 0 0,35-8-169 0 0,109-22-129 0 0,99-35 1372 0 0,-220 57-2208 0 0,55-10-2145 0 0,-78 18 257 0 0,0 0-1263 0 0,0 0-1934 0 0,-2 0-1393 0 0</inkml:trace>
  <inkml:trace contextRef="#ctx0" brushRef="#br0" timeOffset="8010.612">5819 862 4849 0 0,'0'0'1114'0'0,"0"0"-7"0"0,0 0 235 0 0,0 0 249 0 0,0 0 133 0 0,-1 35-77 0 0,0 107-298 0 0,18 59 960 0 0,11-108-3053 0 0,1-71-9111 0 0,-24-21 3422 0 0</inkml:trace>
  <inkml:trace contextRef="#ctx0" brushRef="#br0" timeOffset="8348.403">6185 708 5313 0 0,'0'0'2298'0'0,"0"0"-767"0"0,0 0-317 0 0,0 0 11 0 0,0 0 61 0 0,0 0 22 0 0,0 0-108 0 0,0 0-197 0 0,0 0-189 0 0,0 0-134 0 0,0 0-119 0 0,31-13-107 0 0,98-40-93 0 0,-11 20 303 0 0,-1 30-361 0 0,-114 5-301 0 0,0 0 0 0 0,0 1 0 0 0,0 0 0 0 0,-1-1 1 0 0,1 1-1 0 0,-1 0 0 0 0,0 0 0 0 0,0 0 0 0 0,0 0 0 0 0,0 1 0 0 0,-1-1 0 0 0,1 0 0 0 0,-1 1 1 0 0,0-1-1 0 0,0 1 0 0 0,0 0 0 0 0,0-1 0 0 0,0 1 0 0 0,-1 0 0 0 0,0-1 0 0 0,0 1 0 0 0,0 0 1 0 0,0 0-1 0 0,-1-1 0 0 0,1 1 0 0 0,-1 0 0 0 0,0-1 0 0 0,0 1 0 0 0,0-1 0 0 0,-1 1 0 0 0,1-1 1 0 0,-1 1-1 0 0,0-1 0 0 0,0 0 0 0 0,0 0 0 0 0,-1 2-2 0 0,-187 333 123 0 0,184-326-123 0 0,0 0 1 0 0,1 1 0 0 0,0-1 0 0 0,1 1-1 0 0,1 0 1 0 0,0 1 0 0 0,1-1 0 0 0,0 0-1 0 0,1 1 1 0 0,0-1 0 0 0,1 3-1 0 0,2-12 12 0 0,-1 0 0 0 0,1 0 0 0 0,0 0 0 0 0,0-1 1 0 0,0 1-1 0 0,1 0 0 0 0,-1-1 0 0 0,1 0 0 0 0,0 0 1 0 0,0 0-1 0 0,0 0 0 0 0,0 0 0 0 0,1 0 0 0 0,-1-1 1 0 0,1 0-1 0 0,-1 1 0 0 0,1-2 0 0 0,0 1 0 0 0,0 0 1 0 0,0-1-1 0 0,0 1 0 0 0,0-1 0 0 0,0 0 0 0 0,0 0 1 0 0,0-1-1 0 0,0 1 0 0 0,1-1 0 0 0,-1 0 0 0 0,0 0 1 0 0,0-1-1 0 0,1 1 0 0 0,-1-1 0 0 0,0 0 0 0 0,0 0 1 0 0,0 0-1 0 0,0 0 0 0 0,0-1 0 0 0,0 0 0 0 0,0 0 1 0 0,-1 0-1 0 0,4-2-12 0 0,53-39-1226 0 0,-43 26-2659 0 0,-1-1-4740 0 0,-11 11 1439 0 0</inkml:trace>
  <inkml:trace contextRef="#ctx0" brushRef="#br0" timeOffset="8977.259">6682 1352 4025 0 0,'0'0'1768'0'0,"0"0"-327"0"0,0 0-80 0 0,0 0 126 0 0,0 0 12 0 0,0 0-132 0 0,0 0-265 0 0,0 0-318 0 0,0 0-244 0 0,0 0-132 0 0,0 0-47 0 0,0 0-18 0 0,0 0 7 0 0,10-21-8 0 0,52-109 232 0 0,58-83 215 0 0,-115 202-791 0 0,7-15-45 0 0,1 1 0 0 0,1 0-1 0 0,1 1 1 0 0,1 1 0 0 0,18-20 47 0 0,-27 98-851 0 0,-26 85 869 0 0,18-119-22 0 0,0-18 0 0 0,0 0 1 0 0,0 0-1 0 0,0 1 1 0 0,1-1-1 0 0,-1 0 1 0 0,1 0-1 0 0,-1 0 0 0 0,1 1 1 0 0,0-1-1 0 0,0 0 1 0 0,1 1-1 0 0,-1-1 1 0 0,1 0-1 0 0,-1 0 1 0 0,1 0-1 0 0,0 1 1 0 0,0-1-1 0 0,1 0 1 0 0,-1 0-1 0 0,1 0 1 0 0,-1-1-1 0 0,1 1 1 0 0,0 0-1 0 0,0-1 1 0 0,0 1-1 0 0,0-1 1 0 0,0 1-1 0 0,1-1 1 0 0,-1 0-1 0 0,1 0 1 0 0,0 0-1 0 0,-1 0 1 0 0,1-1-1 0 0,0 1 1 0 0,0-1-1 0 0,0 0 1 0 0,0 1-1 0 0,0-2 1 0 0,1 1-1 0 0,-1 0 4 0 0,7-3 24 0 0,1-1-1 0 0,-1-1 1 0 0,0 0-1 0 0,-1 0 1 0 0,1-1 0 0 0,-1 0-1 0 0,0 0 1 0 0,0-1-1 0 0,0 0 1 0 0,-1-1-1 0 0,0 0 1 0 0,-1 0 0 0 0,1-1-1 0 0,-1 0 1 0 0,-1 0-1 0 0,1-1 1 0 0,-1 0-1 0 0,-1 0 1 0 0,0 0 0 0 0,0 0-1 0 0,-1-1 1 0 0,2-6-24 0 0,26-37 69 0 0,121-132-6 0 0,-151 183-47 0 0,5 4 118 0 0,-8 7-79 0 0,-36 217 889 0 0,34-194-1079 0 0,0 0 0 0 0,3 0 1 0 0,0-1-1 0 0,2 1 0 0 0,5 23 135 0 0,3-26-2089 0 0,-1-13-6781 0 0,-7-12 1378 0 0</inkml:trace>
  <inkml:trace contextRef="#ctx0" brushRef="#br0" timeOffset="9630.499">7706 1094 224 0 0,'0'0'1842'0'0,"0"0"-647"0"0,0 0-184 0 0,0 0 73 0 0,0 0-27 0 0,0 0-163 0 0,0 0-266 0 0,0 0-284 0 0,0 0-221 0 0,-28 32-169 0 0,-82 99-55 0 0,65-70-164 0 0,18-9-3529 0 0,39-63 3732 0 0,57-96 3167 0 0,75-87-211 0 0,-139 188-2868 0 0,3-4 18 0 0,0 0 0 0 0,0 1 0 0 0,1 0 0 0 0,0 1 0 0 0,1 0 0 0 0,0 0 0 0 0,0 1 1 0 0,11-6-45 0 0,-20 13 16 0 0,0-1 0 0 0,0 0 0 0 0,0 1 0 0 0,1 0 0 0 0,-1-1 0 0 0,0 1 1 0 0,0-1-1 0 0,1 1 0 0 0,-1 0 0 0 0,0 0 0 0 0,1 0 0 0 0,-1 0 0 0 0,0 0 0 0 0,1 0 1 0 0,-1 0-1 0 0,0 1 0 0 0,1-1 0 0 0,-1 0 0 0 0,0 1 0 0 0,1-1 0 0 0,-1 1 0 0 0,0-1 1 0 0,0 1-1 0 0,0-1 0 0 0,0 1 0 0 0,1 0 0 0 0,-1 0 0 0 0,0 0 0 0 0,0 0 1 0 0,0-1-1 0 0,0 1 0 0 0,-1 0 0 0 0,1 1 0 0 0,0-1 0 0 0,0 0 0 0 0,-1 0 0 0 0,1 0 1 0 0,-1 0-1 0 0,1 1 0 0 0,-1-1 0 0 0,1 0 0 0 0,-1 0 0 0 0,0 1 0 0 0,1-1 1 0 0,-1 0-1 0 0,0 1-16 0 0,3 72 866 0 0,-3-55-819 0 0,0-6-16 0 0,2 1 1 0 0,0 0-1 0 0,1-1 0 0 0,0 1 1 0 0,1-1-1 0 0,0 0 1 0 0,1 0-1 0 0,0-1 1 0 0,1 1-1 0 0,1-1 1 0 0,0 0-1 0 0,1 0-31 0 0,7 14 1551 0 0,-15-26-1311 0 0,0 0 44 0 0,0 0 79 0 0,0 0 73 0 0,0 0 87 0 0,0 0 96 0 0,0 0 55 0 0,-1-15 1372 0 0,-5 10-1938 0 0,0-1 0 0 0,-1 1-1 0 0,0 0 1 0 0,0 1 0 0 0,-1 0-1 0 0,1 0 1 0 0,-1 1 0 0 0,0-1 0 0 0,0 2-1 0 0,0-1 1 0 0,0 1 0 0 0,0 0-1 0 0,-1 1 1 0 0,1 0 0 0 0,-8 0-108 0 0,-21-6-56 0 0,-23-2-292 0 0,-6-2-1876 0 0,25-1-7369 0 0,37 11 4739 0 0,0 1 1033 0 0</inkml:trace>
  <inkml:trace contextRef="#ctx0" brushRef="#br0" timeOffset="12385.746">8389 881 632 0 0,'0'0'2031'0'0,"0"0"-746"0"0,0 0-315 0 0,0 0 29 0 0,0 0 59 0 0,0 0-9 0 0,0 0-71 0 0,0 0-178 0 0,0 0-220 0 0,0 0-170 0 0,0 0-121 0 0,0 0-86 0 0,-29 14-19 0 0,-88 46-34 0 0,66-13 12 0 0,45-36-130 0 0,1-2-12 0 0,-1 0 0 0 0,1 1 0 0 0,1-1 0 0 0,0 1 0 0 0,0 1 0 0 0,1-1 0 0 0,0 0 0 0 0,0 1 0 0 0,2-1 0 0 0,-1 1 0 0 0,1 0 0 0 0,1 0 0 0 0,0-1 0 0 0,0 1 0 0 0,2 5-20 0 0,1-11 170 0 0,0 0 0 0 0,1 0 0 0 0,0 0 0 0 0,0 0 0 0 0,0-1-1 0 0,0 1 1 0 0,1-1 0 0 0,0 0 0 0 0,0-1 0 0 0,0 1 0 0 0,0-1 0 0 0,0 0 0 0 0,1 0 0 0 0,-1-1 0 0 0,1 0 0 0 0,0 1 0 0 0,0-2 0 0 0,0 1-1 0 0,0-1 1 0 0,0 0 0 0 0,0 0 0 0 0,0-1 0 0 0,0 0 0 0 0,0 0 0 0 0,0 0 0 0 0,0-1 0 0 0,0 0 0 0 0,0 0 0 0 0,3-1-170 0 0,11-2 313 0 0,-1-1 1 0 0,1-1 0 0 0,-1-1 0 0 0,0 0 0 0 0,-1-2 0 0 0,0 0-1 0 0,0-1 1 0 0,-1-1 0 0 0,0 0 0 0 0,-1-1 0 0 0,0-1-1 0 0,-1-1 1 0 0,3-4-314 0 0,8-12 133 0 0,-1-1 0 0 0,-2-1 0 0 0,-1-1 0 0 0,-2-1 0 0 0,-1-1 0 0 0,-2-1 0 0 0,-1-1 0 0 0,-1-3-133 0 0,-8 24-150 0 0,0 0-1 0 0,-1 0 1 0 0,-1 0-1 0 0,-1-1 0 0 0,0 0 1 0 0,-1 0-1 0 0,-1 0 1 0 0,0 0-1 0 0,-2-1 1 0 0,0 1-1 0 0,-1 0 0 0 0,0 0 1 0 0,-1 0-1 0 0,-1 0 1 0 0,-1 0-1 0 0,-1 0 0 0 0,0 1 1 0 0,-1-1-1 0 0,-1 1 1 0 0,0 1-1 0 0,-1-1 1 0 0,-1 1-1 0 0,-3-3 151 0 0,9 14-50 0 0,0 1 1 0 0,-1 0-1 0 0,1 0 0 0 0,-1 1 1 0 0,0-1-1 0 0,1 1 0 0 0,-1 0 1 0 0,0 0-1 0 0,-1 0 0 0 0,1 1 1 0 0,0-1-1 0 0,0 1 1 0 0,-1 0-1 0 0,1 0 0 0 0,-1 0 1 0 0,1 1-1 0 0,-1 0 0 0 0,1 0 1 0 0,-1 0-1 0 0,1 0 0 0 0,-1 1 1 0 0,1-1-1 0 0,0 1 0 0 0,-1 0 1 0 0,1 1-1 0 0,0-1 0 0 0,-4 2 50 0 0,-1 1-97 0 0,-1 0 0 0 0,1 1 1 0 0,0 1-1 0 0,0-1 0 0 0,1 1 0 0 0,0 1 0 0 0,0 0 0 0 0,0 0 0 0 0,1 0 0 0 0,-1 1 0 0 0,-1 4 97 0 0,-4 6 69 0 0,2 2 0 0 0,0 0 0 0 0,1 0 0 0 0,1 1 0 0 0,1 0 0 0 0,1 1 0 0 0,1-1 0 0 0,1 1 0 0 0,0 1 0 0 0,2-1 0 0 0,1 0 0 0 0,0 1 0 0 0,2 0 0 0 0,1-1 0 0 0,2 21-69 0 0,0-28 87 0 0,0-1 1 0 0,1 1 0 0 0,0-1-1 0 0,1 0 1 0 0,1 0 0 0 0,0 0 0 0 0,1-1-1 0 0,0 0 1 0 0,1 0 0 0 0,1-1-1 0 0,0 0 1 0 0,0-1 0 0 0,1 1-1 0 0,1-2 1 0 0,0 0 0 0 0,0 0-1 0 0,9 5-87 0 0,13 8 226 0 0,1-1 0 0 0,1-2 0 0 0,1-1-1 0 0,1-2 1 0 0,38 12-226 0 0,-55-26-1536 0 0,-20-3-33 0 0,0 0-1527 0 0,0 0-2650 0 0,0 0-2274 0 0</inkml:trace>
  <inkml:trace contextRef="#ctx0" brushRef="#br0" timeOffset="13233.645">8954 1032 0 0 0,'0'0'560'0'0,"0"0"-12"0"0,0 0-284 0 0,0 0-12 0 0,0 0 231 0 0,0 0 220 0 0,0 0 180 0 0,0 0 73 0 0,0 0-17 0 0,0 0-14 0 0,0 0-63 0 0,0 0-29 0 0,0 0 2 0 0,0 5 41 0 0,-13 141 4762 0 0,8 14-5301 0 0,18-137-2598 0 0,2-26-8323 0 0,-12-1 7535 0 0</inkml:trace>
  <inkml:trace contextRef="#ctx0" brushRef="#br0" timeOffset="13515.643">8746 1057 0 0 0,'0'0'1812'0'0,"0"0"-359"0"0,0 0-300 0 0,0 0-8 0 0,0 0 192 0 0,0 0 162 0 0,0 0 72 0 0,0 0-63 0 0,0 0-226 0 0,0 0-251 0 0,0 0-204 0 0,0 0-116 0 0,0 0-66 0 0,27 0-33 0 0,87-4-28 0 0,5-17 586 0 0,51-19-946 0 0,-116 39-3121 0 0,-49 15-5622 0 0,-5-9 1371 0 0</inkml:trace>
  <inkml:trace contextRef="#ctx0" brushRef="#br0" timeOffset="14397.648">8700 1488 2361 0 0,'0'0'2657'0'0,"0"0"-1042"0"0,0 0-436 0 0,0 0 138 0 0,0 0 267 0 0,0 0 87 0 0,0 0-141 0 0,0 0-267 0 0,0 0-245 0 0,0 0-163 0 0,0 0-147 0 0,0 0-126 0 0,32-6-102 0 0,100-19-89 0 0,10 2 550 0 0,-55 21-766 0 0,-68 3-3845 0 0,-1-1-3836 0 0,-16 0-1645 0 0</inkml:trace>
  <inkml:trace contextRef="#ctx0" brushRef="#br0" timeOffset="15845.625">9020 159 0 0 0,'0'0'1026'0'0,"0"0"-444"0"0,0 0-34 0 0,0 0 365 0 0,0 0 362 0 0,0 0 254 0 0,0 0 48 0 0,0 0-138 0 0,0 0-131 0 0,0 0-152 0 0,0 0-108 0 0,0 0-66 0 0,0 0-70 0 0,29-1-73 0 0,94-5-83 0 0,107-20 2238 0 0,-220 26-2938 0 0,-10-1-47 0 0,1 1 0 0 0,0 0 0 0 0,0 0 0 0 0,0-1 0 0 0,-1 1 1 0 0,1 0-1 0 0,0 0 0 0 0,0 0 0 0 0,0 0 0 0 0,-1 0 0 0 0,1 0 0 0 0,0 0 0 0 0,0 0 0 0 0,0 0 1 0 0,-1 0-1 0 0,1 1 0 0 0,0-1 0 0 0,0 0 0 0 0,0 0 0 0 0,-1 1 0 0 0,1-1 0 0 0,0 1 0 0 0,-1-1 1 0 0,1 1-1 0 0,0-1 0 0 0,-1 1 0 0 0,1-1 0 0 0,0 1 0 0 0,-1-1 0 0 0,1 1 0 0 0,-1 0 0 0 0,1-1 1 0 0,-1 1-1 0 0,0 0 0 0 0,1-1 0 0 0,-1 1 0 0 0,1 0 0 0 0,-1 0 0 0 0,0-1 0 0 0,0 1 0 0 0,0 0 1 0 0,1 0-1 0 0,-1 0 0 0 0,0 0 0 0 0,0-1 0 0 0,0 1 0 0 0,0 0 0 0 0,0 0 0 0 0,0 0 0 0 0,-1-1 1 0 0,1 1-1 0 0,0 0 0 0 0,0 0-9 0 0,-3 6 59 0 0,1-1 0 0 0,-1 0 1 0 0,0 0-1 0 0,0 0 0 0 0,-1-1 0 0 0,0 1 1 0 0,0-1-1 0 0,0 0 0 0 0,-1 0 0 0 0,1 0 1 0 0,-1 0-1 0 0,0-1 0 0 0,-1 0 0 0 0,-4 3-58 0 0,0 1 50 0 0,-102 78 325 0 0,111-85-370 0 0,-1-1 0 0 0,1 1 0 0 0,0 0 0 0 0,0 0-1 0 0,-1-1 1 0 0,1 1 0 0 0,0 0 0 0 0,0 0 0 0 0,0 0 0 0 0,0 0-1 0 0,0 0 1 0 0,0 0 0 0 0,0 0 0 0 0,1 1 0 0 0,-1-1-1 0 0,0 0 1 0 0,0 0 0 0 0,1 1 0 0 0,-1-1 0 0 0,1 0-1 0 0,0 1 1 0 0,-1-1 0 0 0,1 1 0 0 0,0-1 0 0 0,0 0-1 0 0,-1 1 1 0 0,1-1 0 0 0,0 1 0 0 0,1-1 0 0 0,-1 1 0 0 0,0-1-1 0 0,0 0 1 0 0,0 1 0 0 0,1-1 0 0 0,-1 1 0 0 0,1-1-1 0 0,-1 0 1 0 0,1 1 0 0 0,0-1 0 0 0,0 0 0 0 0,-1 0-1 0 0,1 0 1 0 0,0 0 0 0 0,0 1 0 0 0,0-1 0 0 0,0 0 0 0 0,0 0-1 0 0,0-1 1 0 0,0 1 0 0 0,1 0 0 0 0,-1 0 0 0 0,0 0-1 0 0,0-1 1 0 0,1 1 0 0 0,-1-1 0 0 0,1 1-6 0 0,24 5 193 0 0,0-2 0 0 0,0 0 0 0 0,1-2 1 0 0,-1-1-1 0 0,1-1 0 0 0,-1-1 0 0 0,22-5-193 0 0,34-4-154 0 0,50-4 191 0 0,-48 24-8496 0 0,-74-7-2570 0 0</inkml:trace>
  <inkml:trace contextRef="#ctx0" brushRef="#br0" timeOffset="17824.792">42 1941 2312 0 0,'0'0'1769'0'0,"0"0"-1648"0"0,0 0-709 0 0,0 0-51 0 0,0 0 202 0 0,0 0 274 0 0,0 0 223 0 0,0 0 135 0 0,0 0 113 0 0,0 0 57 0 0,0 0 11 0 0,0 0 18 0 0,0 0-23 0 0,19-7 22 0 0,60-23 83 0 0,-9 23 3081 0 0,296-8 1988 0 0,-30-22-3926 0 0,95 23-1183 0 0,-27 3 451 0 0,78-31 408 0 0,-83 17-484 0 0,630 22 618 0 0,-496-2-840 0 0,-94-16-336 0 0,-102 18-37 0 0,142 2 155 0 0,-46 4-27 0 0,-192-28-149 0 0,278-12 229 0 0,-46 4-342 0 0,63 18 22 0 0,407 12-97 0 0,-712 6 22 0 0,82 5-901 0 0,-258-15-3721 0 0,-29 3-4010 0 0,-13 4-835 0 0</inkml:trace>
  <inkml:trace contextRef="#ctx0" brushRef="#br0" timeOffset="19850.701">543 2129 0 0 0,'0'0'613'0'0,"0"0"710"0"0,0 0 374 0 0,0 0 83 0 0,0 0-158 0 0,0 0-302 0 0,0 0-161 0 0,0 0-41 0 0,0 0 75 0 0,0 0 114 0 0,0 0-99 0 0,0 0-205 0 0,0 0-184 0 0,26-2-180 0 0,84-7-123 0 0,251-43 250 0 0,-315 47-1675 0 0,-7 0-2519 0 0,-13 4-3695 0 0,-14 1 500 0 0</inkml:trace>
  <inkml:trace contextRef="#ctx0" brushRef="#br0" timeOffset="18872.478">880 2368 1672 0 0,'0'0'2404'0'0,"0"0"-1062"0"0,0 0-153 0 0,0 0 243 0 0,0 0 244 0 0,0 0 98 0 0,0 0-115 0 0,0 0-341 0 0,0 0-411 0 0,0 0-345 0 0,0 0-288 0 0,-1-3-161 0 0,-3-10 23 0 0,4 32 293 0 0,3 34 397 0 0,11 115 126 0 0,-8-79-900 0 0,-1-23-439 0 0,-3 0-1 0 0,-3 0 1 0 0,-2 0 0 0 0,-6 19 387 0 0,6-80-2106 0 0,-1-5-5002 0 0,3 0 310 0 0,0 0 5642 0 0</inkml:trace>
  <inkml:trace contextRef="#ctx0" brushRef="#br0" timeOffset="19183.566">453 2442 4097 0 0,'0'0'883'0'0,"0"0"-192"0"0,0 0 99 0 0,0 0 347 0 0,0 0 294 0 0,0 0 114 0 0,0 0-54 0 0,0 0-138 0 0,0 0-137 0 0,0 0-80 0 0,0 0-98 0 0,0 0-106 0 0,0 0-71 0 0,33-3-99 0 0,109-11-102 0 0,110-39 1130 0 0,78-2-1792 0 0,-262 55-1962 0 0,-60 26-3350 0 0,-15-8-2550 0 0,2-11 1195 0 0</inkml:trace>
  <inkml:trace contextRef="#ctx0" brushRef="#br0" timeOffset="19479.622">416 3016 8298 0 0,'0'0'1087'0'0,"0"0"-215"0"0,0 0 64 0 0,0 0 314 0 0,0 0 250 0 0,0 0-5 0 0,0 0-208 0 0,0 0-287 0 0,0 0-197 0 0,0 0-123 0 0,0 0-77 0 0,36-3-66 0 0,113-10-86 0 0,28-18 417 0 0,-19-6-462 0 0,-94 12-2696 0 0,-20 2-2959 0 0,-3-3-4363 0 0,-31 19 4690 0 0</inkml:trace>
  <inkml:trace contextRef="#ctx0" brushRef="#br0" timeOffset="20386.605">1296 2806 1344 0 0,'0'0'982'0'0,"0"0"10"0"0,0 0 248 0 0,0 0 254 0 0,0 0 97 0 0,0 0-128 0 0,0 0-293 0 0,0 0-278 0 0,0 0-213 0 0,0 0-153 0 0,0 0-52 0 0,0 0-21 0 0,0 0-3 0 0,-8 27-24 0 0,-23 80-23 0 0,22-46 541 0 0,9 5 1181 0 0,0-82 1681 0 0,0-20-1200 0 0,11-54-2722 0 0,-6 69 141 0 0,1 1 0 0 0,2 0 0 0 0,0 0 0 0 0,1 1-1 0 0,1 0 1 0 0,0 0 0 0 0,2 1 0 0 0,0 1 0 0 0,1 0 0 0 0,1 0-25 0 0,-12 15-76 0 0,-1 0 0 0 0,1 1 0 0 0,0-1 0 0 0,0 0 0 0 0,-1 1 0 0 0,1-1 0 0 0,0 1 0 0 0,0 0 0 0 0,1 0 0 0 0,-1 0 0 0 0,0 0-1 0 0,0 0 1 0 0,0 0 0 0 0,1 0 0 0 0,-1 1 0 0 0,1-1 0 0 0,-1 1 0 0 0,0 0 0 0 0,1-1 0 0 0,-1 1 0 0 0,1 0 0 0 0,-1 1 0 0 0,0-1 0 0 0,1 0 0 0 0,-1 1 0 0 0,0-1 0 0 0,1 1 0 0 0,-1 0 0 0 0,0 0-1 0 0,1 0 1 0 0,-1 0 0 0 0,0 0 0 0 0,0 0 0 0 0,1 1 76 0 0,23 23-6976 0 0,-7-13-2657 0 0,-13-9 4635 0 0</inkml:trace>
  <inkml:trace contextRef="#ctx0" brushRef="#br0" timeOffset="20712.655">1802 2722 3873 0 0,'0'0'1555'0'0,"0"0"-39"0"0,0 0 54 0 0,0 0 31 0 0,0 0-86 0 0,0 0-193 0 0,0 0-204 0 0,0 0-186 0 0,0 0-184 0 0,-33 16-137 0 0,-99 54-126 0 0,84-31-12 0 0,45-31-363 0 0,1-6-85 0 0,0 1-1 0 0,1-1 1 0 0,0 1 0 0 0,-1 0-1 0 0,1-1 1 0 0,0 1 0 0 0,0 0-1 0 0,0 0 1 0 0,1 0 0 0 0,-1 0-1 0 0,1 0 1 0 0,-1 0 0 0 0,1 0-1 0 0,0 0 1 0 0,0 0 0 0 0,0 0-1 0 0,1 0 1 0 0,-1 0 0 0 0,1 0-1 0 0,0-1 1 0 0,-1 1 0 0 0,1 0-1 0 0,0 0 1 0 0,1 0 0 0 0,-1-1 0 0 0,0 1-1 0 0,1-1 1 0 0,0 1 0 0 0,0-1-1 0 0,-1 1 1 0 0,1-1 0 0 0,1 0-1 0 0,-1 0 1 0 0,0 0 0 0 0,0 0-1 0 0,1 0 1 0 0,-1-1 0 0 0,1 1-1 0 0,-1-1 1 0 0,1 1 0 0 0,0-1-1 0 0,0 0 1 0 0,0 0 0 0 0,-1 0-1 0 0,1-1 1 0 0,2 1-25 0 0,2-1 100 0 0,0 0 1 0 0,0 0-1 0 0,0-1 1 0 0,0 0-1 0 0,0-1 0 0 0,0 1 1 0 0,0-1-1 0 0,0-1 1 0 0,0 1-1 0 0,-1-1 0 0 0,1 0 1 0 0,-1-1-1 0 0,0 1 1 0 0,0-1-1 0 0,0 0 0 0 0,-1-1 1 0 0,1 0-1 0 0,-1 0 1 0 0,0 0-1 0 0,-1 0 1 0 0,1-1-1 0 0,-1 1 0 0 0,0-1 1 0 0,0 0-1 0 0,-1-1 1 0 0,1 1-1 0 0,-2-1 0 0 0,1 1 1 0 0,-1-1-1 0 0,0 0 1 0 0,0 0-1 0 0,-1 0 0 0 0,1 0 1 0 0,-2 0-1 0 0,1 0 1 0 0,-1 0-1 0 0,0-1 0 0 0,-1 0-100 0 0,-28-25-2624 0 0,14 26-1490 0 0,3 3-3893 0 0,4 3 373 0 0</inkml:trace>
  <inkml:trace contextRef="#ctx0" brushRef="#br0" timeOffset="21159.658">1997 2766 3881 0 0,'0'0'993'0'0,"0"0"-122"0"0,0 0 129 0 0,0 0 203 0 0,0 0 72 0 0,0 0-53 0 0,0 0-137 0 0,0 0-207 0 0,0 0-170 0 0,0 0-134 0 0,0 0-104 0 0,0 0-78 0 0,-14 23-95 0 0,-41 73-72 0 0,53-95-211 0 0,1 1 1 0 0,0-1 0 0 0,-1 1-1 0 0,1 0 1 0 0,0 0-1 0 0,0-1 1 0 0,0 1 0 0 0,0 0-1 0 0,0 0 1 0 0,0 0-1 0 0,0 0 1 0 0,1 0 0 0 0,-1 0-1 0 0,1 0 1 0 0,-1 0-1 0 0,1 0 1 0 0,0 1 0 0 0,0-1-1 0 0,0 0 1 0 0,0 0-1 0 0,0 0 1 0 0,1 0 0 0 0,-1 0-1 0 0,0 0 1 0 0,1 0-1 0 0,0 2-14 0 0,1-1 38 0 0,1 0 110 0 0,1 1 0 0 0,0-1 0 0 0,0 0 0 0 0,0 0 0 0 0,0 0 0 0 0,0-1 0 0 0,0 0 0 0 0,1 1 0 0 0,-1-1 0 0 0,1-1 0 0 0,0 1 0 0 0,0-1 0 0 0,-1 0 0 0 0,1 0 0 0 0,0 0 0 0 0,0-1 0 0 0,0 0 0 0 0,0 1 0 0 0,0-2 0 0 0,0 1 0 0 0,4-1-148 0 0,-8 1 61 0 0,13-4 221 0 0,-1 0 0 0 0,0 0 0 0 0,-1-1 1 0 0,1-1-1 0 0,-1 0 0 0 0,0-1 0 0 0,0 0 0 0 0,-1-1 0 0 0,0 0 1 0 0,-1-1-1 0 0,1 0 0 0 0,-2 0 0 0 0,1-1 0 0 0,-1-1 0 0 0,-1 1 1 0 0,0-2-1 0 0,0 1 0 0 0,-1-1 0 0 0,3-9-282 0 0,3 5 29 0 0,-2-2 0 0 0,0 1 0 0 0,-1-1-1 0 0,-1-1 1 0 0,0 0 0 0 0,-2 0 0 0 0,0-1 0 0 0,-1 0 0 0 0,-1 0-1 0 0,-1 0 1 0 0,-1-1 0 0 0,-1 1 0 0 0,0-13-29 0 0,-3 25-68 0 0,-1 1 0 0 0,0 0 0 0 0,0 0-1 0 0,-1 0 1 0 0,0 0 0 0 0,-1 0 0 0 0,1 1 0 0 0,-1-1 0 0 0,0 1 0 0 0,-1 0 0 0 0,1 0 0 0 0,-1 0 0 0 0,-1 1-1 0 0,1 0 1 0 0,-1 0 0 0 0,0 0 0 0 0,0 0 0 0 0,0 1 0 0 0,0 0 0 0 0,-1 1 0 0 0,0-1 0 0 0,0 1 0 0 0,0 1-1 0 0,0-1 1 0 0,0 1 0 0 0,0 0 0 0 0,-1 1 0 0 0,1 0 0 0 0,-1 0 0 0 0,1 0 0 0 0,-1 1 0 0 0,1 0-1 0 0,-1 1 1 0 0,1 0 0 0 0,-1 0 0 0 0,1 0 0 0 0,0 1 0 0 0,0 0 0 0 0,-1 1 0 0 0,1-1 0 0 0,1 1 0 0 0,-1 1-1 0 0,0-1 1 0 0,1 1 0 0 0,-4 3 68 0 0,4-1-14 0 0,1 1 0 0 0,-1-1 0 0 0,1 2 0 0 0,1-1 0 0 0,-1 0 0 0 0,1 1 1 0 0,0 0-1 0 0,1 0 0 0 0,0 0 0 0 0,0 1 0 0 0,1-1 0 0 0,0 0 0 0 0,0 1 0 0 0,1 0 0 0 0,0-1 0 0 0,1 1 0 0 0,0 0 0 0 0,0 0 0 0 0,1-1 0 0 0,0 1 0 0 0,0 0 0 0 0,1-1 0 0 0,0 1 0 0 0,1-1 0 0 0,0 0 0 0 0,0 0 0 0 0,0 0 0 0 0,1 0 0 0 0,1 0 0 0 0,4 5 14 0 0,2 2 42 0 0,0-1 0 0 0,1 0 0 0 0,1-1-1 0 0,0 0 1 0 0,1-1 0 0 0,0-1 0 0 0,1 0-1 0 0,0-1 1 0 0,1 0 0 0 0,0-2 0 0 0,0 0-1 0 0,1 0 1 0 0,3-1-42 0 0,26 9-52 0 0,0-3 0 0 0,1-1-1 0 0,0-3 1 0 0,19 0 52 0 0,-5-7-4366 0 0,-38-2-3741 0 0,-11 0-666 0 0</inkml:trace>
  <inkml:trace contextRef="#ctx0" brushRef="#br0" timeOffset="22154.637">3006 2663 0 0 0,'0'0'572'0'0,"0"0"782"0"0,0 0 314 0 0,0 0 63 0 0,0 0-4 0 0,0 0 0 0 0,0 0-30 0 0,0 0-52 0 0,0 0-98 0 0,0 0-136 0 0,-3 0-172 0 0,-8 0-197 0 0,8 0-139 0 0,3 0-119 0 0,0 0-89 0 0,0 0-90 0 0,0 0-96 0 0,5 7 850 0 0,42 1-664 0 0,-20-5-352 0 0,-1 0 0 0 0,1-2 0 0 0,0-1 0 0 0,0-2 0 0 0,0 0 0 0 0,20-5-343 0 0,42-4 352 0 0,-55 0-1199 0 0,-34 11 440 0 0,0-3-1423 0 0,0-5-12011 0 0,0 4 5446 0 0</inkml:trace>
  <inkml:trace contextRef="#ctx0" brushRef="#br0" timeOffset="22619.577">2997 2431 6441 0 0,'0'0'1573'0'0,"0"0"-324"0"0,0 0-135 0 0,0 0 59 0 0,0 0 98 0 0,0 0 18 0 0,0 0-90 0 0,0 0-198 0 0,0 0-185 0 0,0 0-166 0 0,0 0-119 0 0,0 0-71 0 0,-1 32-74 0 0,-3 103-68 0 0,14 58 278 0 0,7-116-3062 0 0,-7-73-8051 0 0,-6-3 3433 0 0</inkml:trace>
  <inkml:trace contextRef="#ctx0" brushRef="#br0" timeOffset="24463.638">3508 2342 0 0 0,'0'0'456'0'0,"0"0"440"0"0,0 0 218 0 0,0 0 102 0 0,0 0 62 0 0,0 0 15 0 0,0 0-84 0 0,0 0-88 0 0,0 0-102 0 0,0 0-96 0 0,0 0-82 0 0,0 0-70 0 0,0 0-59 0 0,32-8-49 0 0,98-28-28 0 0,84-11 1838 0 0,-110 39-1995 0 0,-103 9-451 0 0,0 1-1 0 0,0-1 0 0 0,0 1 0 0 0,0 0 0 0 0,-1-1 0 0 0,1 1 1 0 0,-1 0-1 0 0,1-1 0 0 0,-1 1 0 0 0,1 0 0 0 0,-1 0 1 0 0,0-1-1 0 0,0 1 0 0 0,0 0 0 0 0,0 0 0 0 0,0-1 0 0 0,0 1 1 0 0,-1 0-1 0 0,1 0 0 0 0,-1-1 0 0 0,1 1 0 0 0,-1 0 1 0 0,1-1-1 0 0,-1 1 0 0 0,0 0 0 0 0,0-1 0 0 0,0 1 0 0 0,0-1 1 0 0,0 0-1 0 0,-1 2-26 0 0,-149 213 353 0 0,136-189-352 0 0,3-10-15 0 0,2 0 1 0 0,-1 1 0 0 0,2 1-1 0 0,1-1 1 0 0,0 2 0 0 0,1-1-1 0 0,1 1 1 0 0,1 0-1 0 0,1 0 1 0 0,1 0 0 0 0,0 1-1 0 0,1 14 14 0 0,4-33 26 0 0,-1 1-1 0 0,0-1 1 0 0,1 0 0 0 0,-1 1-1 0 0,1-1 1 0 0,0 0 0 0 0,0 0-1 0 0,0 0 1 0 0,0-1 0 0 0,0 1-1 0 0,0 0 1 0 0,0-1 0 0 0,0 1-1 0 0,1-1 1 0 0,-1 0 0 0 0,1 0-1 0 0,-1 0 1 0 0,1 0 0 0 0,-1 0-1 0 0,1 0 1 0 0,-1-1 0 0 0,1 1-1 0 0,0-1 1 0 0,-1 0 0 0 0,1 0-1 0 0,0 0 1 0 0,0 0 0 0 0,-1 0-1 0 0,1-1 1 0 0,0 1 0 0 0,-1-1-1 0 0,1 1 1 0 0,-1-1-1 0 0,1 0 1 0 0,-1 0 0 0 0,1 0-1 0 0,-1-1 1 0 0,1 0-26 0 0,100-60 577 0 0,-42 11-3860 0 0,-45 39 57 0 0,-2 2-4122 0 0,-7 6 1576 0 0</inkml:trace>
  <inkml:trace contextRef="#ctx0" brushRef="#br0" timeOffset="24760.244">4429 2368 6761 0 0,'0'0'1158'0'0,"0"0"-392"0"0,0 0-24 0 0,0 0 324 0 0,0 0 328 0 0,0 0 150 0 0,0 0-118 0 0,0 0-334 0 0,0 0-275 0 0,0 0-149 0 0,0 0-103 0 0,0 0-84 0 0,-5 34-77 0 0,-14 106-95 0 0,11-82-69 0 0,2 92-131 0 0,34-71-3660 0 0,-26-77 1642 0 0,-2-1-2157 0 0,0-1-4550 0 0,0 0 7216 0 0</inkml:trace>
  <inkml:trace contextRef="#ctx0" brushRef="#br0" timeOffset="25015.576">4026 2353 3201 0 0,'0'0'626'0'0,"0"0"-208"0"0,0 0 186 0 0,0 0 514 0 0,0 0 363 0 0,0 0 105 0 0,0 0-76 0 0,0 0-145 0 0,0 0-125 0 0,0 0-90 0 0,0 0-103 0 0,33 4-136 0 0,104 11-123 0 0,36-16 1208 0 0,0-30-1531 0 0,-80 12-4073 0 0,-85 18 2110 0 0,1 1-3443 0 0,-6 0 1538 0 0,-1 0-2653 0 0</inkml:trace>
  <inkml:trace contextRef="#ctx0" brushRef="#br0" timeOffset="25252.915">4002 2957 5993 0 0,'0'0'1473'0'0,"0"0"3"0"0,0 0 282 0 0,0 0 122 0 0,0 0-224 0 0,0 0-351 0 0,36-14-318 0 0,117-48-227 0 0,2 6 701 0 0,23 4-834 0 0,-59 28-5455 0 0,-86 22-3672 0 0,-24 2 2452 0 0</inkml:trace>
  <inkml:trace contextRef="#ctx0" brushRef="#br0" timeOffset="25901.198">4808 2689 0 0 0,'0'0'156'0'0,"0"0"626"0"0,0 0 295 0 0,0 0 94 0 0,0 0-13 0 0,0 0-172 0 0,0 0-221 0 0,0 0-217 0 0,0 0-210 0 0,-19 30-133 0 0,-57 96-91 0 0,36-47-35 0 0,1-1-96 0 0,33-67 657 0 0,13-15 2083 0 0,13-15 26 0 0,-4 0-2028 0 0,2-5-474 0 0,0 1 0 0 0,1 1-1 0 0,2 1 1 0 0,0 1 0 0 0,1 0-1 0 0,1 2 1 0 0,1 0 0 0 0,0 2 0 0 0,19-10-247 0 0,-40 25-6 0 0,-1 1 1 0 0,0-1 0 0 0,1 0 0 0 0,-1 1 0 0 0,1 0 0 0 0,-1-1 0 0 0,1 1 0 0 0,-1 0 0 0 0,1 0 0 0 0,-1 0 0 0 0,1 1 0 0 0,-1-1 0 0 0,0 0 0 0 0,1 1 0 0 0,-1 0 0 0 0,1 0 0 0 0,-1-1 0 0 0,0 1 0 0 0,0 1 0 0 0,1-1 0 0 0,-1 0 0 0 0,0 0 0 0 0,0 1 0 0 0,0-1 0 0 0,0 1 0 0 0,-1 0 0 0 0,1 0 0 0 0,0-1 0 0 0,-1 1 0 0 0,1 0 0 0 0,-1 0 0 0 0,0 1 0 0 0,1-1 0 0 0,-1 0 0 0 0,0 0 0 0 0,0 1 0 0 0,-1-1 0 0 0,1 0 0 0 0,0 1 0 0 0,-1-1 0 0 0,1 1 5 0 0,2 5 84 0 0,16 55 394 0 0,-3 6 438 0 0,-61-61 613 0 0,28-8-1569 0 0,0 0-1 0 0,1-1 1 0 0,-1-1-1 0 0,1-1 0 0 0,-1 0 1 0 0,1-2-1 0 0,0 1 1 0 0,0-2-1 0 0,1 0 0 0 0,-1-1 1 0 0,-4-4 40 0 0,12 7-556 0 0,-27-17-1937 0 0,14 6-4386 0 0,13 8-1964 0 0</inkml:trace>
  <inkml:trace contextRef="#ctx0" brushRef="#br0" timeOffset="26517.667">4103 2103 776 0 0,'0'0'1847'0'0,"0"0"-132"0"0,0 0 127 0 0,0 0 185 0 0,0 0 43 0 0,0 0-236 0 0,0 0-398 0 0,0 0-436 0 0,0 0-293 0 0,0 0-127 0 0,0 0 16 0 0,0 0 43 0 0,0 0-27 0 0,13-4-66 0 0,80-15 284 0 0,168 5 563 0 0,-197 13-1387 0 0,97 6-3376 0 0,-132 2-4053 0 0,-22-7-2240 0 0</inkml:trace>
  <inkml:trace contextRef="#ctx0" brushRef="#br0" timeOffset="27150.648">2892 2652 0 0 0,'0'0'711'0'0,"0"0"162"0"0,0 0 72 0 0,0 0 7 0 0,0 0 1 0 0,0 0 9 0 0,0 0 10 0 0,0 0-12 0 0,-6-5-48 0 0,-32-23 698 0 0,31 28-1242 0 0,0-1 0 0 0,-1 1-1 0 0,1 1 1 0 0,0-1 0 0 0,0 1 0 0 0,0 1 0 0 0,0-1-1 0 0,0 1 1 0 0,0 0 0 0 0,0 1 0 0 0,0 0-1 0 0,1 0 1 0 0,0 0 0 0 0,-1 1 0 0 0,-2 2-368 0 0,-9 3 400 0 0,16-8 80 0 0,1-1-6715 0 0,0 0 3661 0 0,3 0-4864 0 0</inkml:trace>
  <inkml:trace contextRef="#ctx0" brushRef="#br0" timeOffset="28224.566">5331 2571 5033 0 0,'0'0'1056'0'0,"0"0"-406"0"0,0 0-135 0 0,0 0 251 0 0,0 0 365 0 0,0 0 260 0 0,0 0 63 0 0,0 0-154 0 0,0 0-222 0 0,0 0-149 0 0,0 0-119 0 0,0 0-105 0 0,32-2-71 0 0,101-4-79 0 0,-18-13 697 0 0,70-28-816 0 0,-180 45-900 0 0,8-5-600 0 0,-10-2-8506 0 0,-3 9 973 0 0</inkml:trace>
  <inkml:trace contextRef="#ctx0" brushRef="#br0" timeOffset="28468.649">5462 2350 8498 0 0,'0'0'221'0'0,"0"0"-37"0"0,0 0 196 0 0,0 0 358 0 0,0 0 327 0 0,0 35 157 0 0,0 113-94 0 0,-1-102-491 0 0,17 155-407 0 0,-4-185-2188 0 0,1-13-4080 0 0,-7-3-269 0 0</inkml:trace>
  <inkml:trace contextRef="#ctx0" brushRef="#br0" timeOffset="30308.026">5948 2239 10466 0 0,'0'0'660'0'0,"0"0"-358"0"0,0 0-121 0 0,0 0 273 0 0,0 0 423 0 0,0 0 359 0 0,0 0 127 0 0,0 0-120 0 0,0 0-248 0 0,0 0-247 0 0,0 0-186 0 0,0 0-127 0 0,27-7-71 0 0,86-24-40 0 0,6-8 422 0 0,-95 30-682 0 0,0 1 0 0 0,0 1 0 0 0,1 1 1 0 0,0 1-1 0 0,0 1 0 0 0,0 1 0 0 0,10 1-64 0 0,-33 3 3 0 0,-1 1 1 0 0,1 0 0 0 0,-1 0 0 0 0,1-1 0 0 0,-1 1 0 0 0,0 0 0 0 0,0 0 0 0 0,0 0-1 0 0,0 1 1 0 0,0-1 0 0 0,0 0 0 0 0,0 0 0 0 0,-1 0 0 0 0,0 1 0 0 0,1-1 0 0 0,-1 0-1 0 0,0 0 1 0 0,0 1 0 0 0,0-1 0 0 0,0 0 0 0 0,0 1 0 0 0,-1-1 0 0 0,1 0 0 0 0,-1 0-1 0 0,1 1 1 0 0,-1-1 0 0 0,0 0 0 0 0,0 0 0 0 0,0 0 0 0 0,0 0 0 0 0,0 0 0 0 0,-1 1-4 0 0,-138 213 306 0 0,124-193-223 0 0,0 1 0 0 0,2 0 0 0 0,1 1-1 0 0,0 1 1 0 0,2 0 0 0 0,2 0 0 0 0,0 1 0 0 0,1 0-1 0 0,2 1 1 0 0,1 0 0 0 0,1-1 0 0 0,1 2 0 0 0,1 22-83 0 0,3-49 75 0 0,-1 0 0 0 0,1 1 0 0 0,0-1 0 0 0,0 0 0 0 0,0 0 0 0 0,0 0 0 0 0,0 0 0 0 0,1 1 1 0 0,-1-2-1 0 0,1 1 0 0 0,-1 0 0 0 0,1 0 0 0 0,0 0 0 0 0,0-1 0 0 0,-1 1 0 0 0,1-1 0 0 0,0 1 0 0 0,0-1 1 0 0,1 0-1 0 0,-1 0 0 0 0,0 0 0 0 0,0 0 0 0 0,0 0 0 0 0,1-1 0 0 0,-1 1 0 0 0,0 0 0 0 0,1-1 1 0 0,-1 0-1 0 0,1 0 0 0 0,-1 0 0 0 0,0 0 0 0 0,1 0 0 0 0,-1 0 0 0 0,1 0 0 0 0,-1-1 0 0 0,0 1 0 0 0,1-1-75 0 0,-3 1 3 0 0,1 0 23 0 0,-1 0-3 0 0,0 0 1 0 0,0 0 2 0 0,0 0 10 0 0,0 0-4 0 0,0 0-6 0 0,0 0 2 0 0,0 0 20 0 0,0 0 20 0 0,0 0 4 0 0,0 0-2 0 0,0 0-7 0 0,0 0-7 0 0,0 0 16 0 0,0 0-4 0 0,0 0 3 0 0,0 0 1 0 0,0 0-4 0 0,0 0-14 0 0,0 0 6 0 0,0 0-6 0 0,0 0-17 0 0,0 0-2 0 0,0 0-11 0 0,0 0 10 0 0,0 0 4 0 0,0 0 10 0 0,0 0-15 0 0,0 0-12 0 0,0 0 9 0 0,0 0 2 0 0,1 0 0 0 0,0 0-4 0 0,-1 0-12 0 0,0 0 12 0 0,0 0 2 0 0,0 0-12 0 0,0 0-26 0 0,0 0 31 0 0,0 0 25 0 0,0 0-34 0 0,0 0-15 0 0,0 0 9 0 0,0 0-8 0 0,0 0 12 0 0,0 0 4 0 0,0 0-1 0 0,0 0-10 0 0,0 0-10 0 0,41-4-224 0 0,53 4 253 0 0,-76-4-646 0 0,-52-2-3377 0 0,23 2-1154 0 0,1-1-5166 0 0,7 2 3196 0 0</inkml:trace>
  <inkml:trace contextRef="#ctx0" brushRef="#br0" timeOffset="31015.491">6542 2758 3073 0 0,'0'0'2431'0'0,"0"0"-651"0"0,0 0-293 0 0,0 0 16 0 0,0 0 72 0 0,0 0-22 0 0,0 0-175 0 0,0 0-231 0 0,0 0-248 0 0,0 0-188 0 0,0 0-83 0 0,0 0-34 0 0,0 0 2 0 0,4-11-5 0 0,31-78 994 0 0,226-309 886 0 0,-169 268-2416 0 0,-86 160-687 0 0,-5 20 640 0 0,-2-30-7 0 0,1 0 0 0 0,1 0 1 0 0,1 0-1 0 0,1 0 1 0 0,1-1-1 0 0,0 1 0 0 0,1-1 1 0 0,8 17-2 0 0,-12-33 1 0 0,1 0 0 0 0,-1-1 0 0 0,1 1 0 0 0,-1-1 0 0 0,1 1 0 0 0,0-1 0 0 0,0 0 0 0 0,0 0 0 0 0,0 0 1 0 0,0 0-1 0 0,1 0 0 0 0,-1-1 0 0 0,1 1 0 0 0,-1 0 0 0 0,1-1 0 0 0,-1 0 0 0 0,1 0 0 0 0,0 0 0 0 0,0 0 0 0 0,0 0 0 0 0,-1 0 1 0 0,1-1-1 0 0,0 1 0 0 0,0-1 0 0 0,0 0 0 0 0,0 0 0 0 0,0 0 0 0 0,0 0 0 0 0,0-1 0 0 0,0 1 0 0 0,0-1 0 0 0,0 0 0 0 0,-1 0 1 0 0,1 1-1 0 0,0-2 0 0 0,0 1 0 0 0,-1 0 0 0 0,1-1-1 0 0,94-65 56 0 0,133-121-213 0 0,-182 166 17 0 0,-40 59 86 0 0,-46 166 193 0 0,37-127-1088 0 0,33-42-6258 0 0,-9-27-2729 0 0,-15-7 4699 0 0</inkml:trace>
  <inkml:trace contextRef="#ctx0" brushRef="#br0" timeOffset="31539.501">7656 2497 5017 0 0,'0'0'830'0'0,"0"0"-293"0"0,0 0-16 0 0,0 0 160 0 0,0 0 129 0 0,0 0 32 0 0,0 0-35 0 0,0 0-106 0 0,-29 34-103 0 0,-88 108-107 0 0,64-75 241 0 0,31-20-74 0 0,46-53 593 0 0,43-69 610 0 0,137-149-357 0 0,-199 218-1480 0 0,-1 2-25 0 0,0-1-1 0 0,0 0 0 0 0,1 1 0 0 0,-1 0 0 0 0,1 0 0 0 0,0 0 0 0 0,0 1 0 0 0,0 0 0 0 0,0 0 0 0 0,1 0 0 0 0,0 0 0 0 0,-1 1 0 0 0,1 0 1 0 0,0 0-1 0 0,0 1 0 0 0,0-1 0 0 0,0 1 0 0 0,0 1 0 0 0,0-1 0 0 0,0 1 0 0 0,0 0 0 0 0,1 0 0 0 0,-1 1 2 0 0,-3 1-5 0 0,1 0 0 0 0,-1 1 0 0 0,0 0 0 0 0,0-1 0 0 0,-1 1 0 0 0,1 0 0 0 0,-1 0 0 0 0,1 0 0 0 0,-1 1 0 0 0,0-1 0 0 0,0 0 0 0 0,0 1 0 0 0,-1 0 0 0 0,1-1 0 0 0,-1 1 0 0 0,0 0 0 0 0,0 0 0 0 0,0 0 0 0 0,-1-1 0 0 0,1 1 0 0 0,-1 0 0 0 0,0 2 5 0 0,13 40 51 0 0,35 79 52 0 0,-46-117-261 0 0,-2-8 195 0 0,1 1-1 0 0,-1-1 1 0 0,0 0-1 0 0,0 1 1 0 0,1-1-1 0 0,-1 1 0 0 0,0-1 1 0 0,0 0-1 0 0,1 1 1 0 0,-1-1-1 0 0,0 1 1 0 0,0-1-1 0 0,0 1 1 0 0,0-1-1 0 0,0 1 0 0 0,0-1 1 0 0,0 1-1 0 0,0-1 1 0 0,0 0-1 0 0,0 1 1 0 0,0-1-1 0 0,0 1 1 0 0,0-1-1 0 0,0 1 0 0 0,0-1 1 0 0,0 1-1 0 0,-1-1 1 0 0,1 1-1 0 0,0-1 1 0 0,0 0-1 0 0,-1 1 1 0 0,1-1-1 0 0,0 1 0 0 0,0-1 1 0 0,-1 0-1 0 0,1 1 1 0 0,0-1-1 0 0,-1 0 1 0 0,1 1-1 0 0,-1-1 1 0 0,1 0-1 0 0,0 0 1 0 0,-1 1-1 0 0,1-1 0 0 0,-1 0 1 0 0,1 0-1 0 0,-1 0 1 0 0,1 0-1 0 0,0 0 1 0 0,-1 0-1 0 0,1 1 1 0 0,-1-1-1 0 0,1 0 0 0 0,-1 0 1 0 0,1 0-1 0 0,-1 0 1 0 0,1-1-1 0 0,-1 1 1 0 0,1 0-1 0 0,-1 0 1 0 0,1 0-1 0 0,-1 0-36 0 0,-27-3 218 0 0,0-1 1 0 0,0-2-1 0 0,1 0 1 0 0,0-2-1 0 0,0-1 0 0 0,-13-7-218 0 0,39 16 1 0 0,-57-23-225 0 0,-7-2-1451 0 0,22 11-4593 0 0,33 9 371 0 0,7-1-1317 0 0</inkml:trace>
  <inkml:trace contextRef="#ctx0" brushRef="#br0" timeOffset="32147.038">8236 1945 1936 0 0,'0'0'2586'0'0,"0"0"-1092"0"0,0 0-279 0 0,0 0 124 0 0,0 0 93 0 0,0 0-1 0 0,0 0-93 0 0,0 0-135 0 0,0 0-122 0 0,0 0-82 0 0,0 0-88 0 0,0 0-122 0 0,0 0-103 0 0,-21 19-82 0 0,-65 64-77 0 0,41-21 261 0 0,40-49-631 0 0,-7 18 69 0 0,2 0 0 0 0,1 0 1 0 0,1 1-1 0 0,2 0 0 0 0,1 0 0 0 0,1 0 0 0 0,2 1 0 0 0,1 0 0 0 0,2-1 0 0 0,1 4-226 0 0,1-18 29 0 0,1-1 0 0 0,0 1 1 0 0,2-1-1 0 0,0-1 0 0 0,0 1 0 0 0,2-1 0 0 0,0 0 1 0 0,1 0-1 0 0,0-1 0 0 0,1-1 0 0 0,1 1 1 0 0,6 5-30 0 0,-12-14-51 0 0,0 0 0 0 0,1-1 0 0 0,0 1 0 0 0,1-1 0 0 0,-1 0 0 0 0,1-1 1 0 0,0 1-1 0 0,0-1 0 0 0,0-1 0 0 0,0 1 0 0 0,1-1 0 0 0,-1-1 1 0 0,1 1-1 0 0,0-1 0 0 0,0 0 0 0 0,0-1 0 0 0,0 0 0 0 0,0-1 0 0 0,0 1 1 0 0,0-1-1 0 0,1-1 0 0 0,-1 0 0 0 0,4 0 51 0 0,42-29-3805 0 0,-22 5-4554 0 0,-29 23 7156 0 0,9-9-7388 0 0</inkml:trace>
  <inkml:trace contextRef="#ctx0" brushRef="#br0" timeOffset="33161.534">9046 1636 0 0 0,'0'0'259'0'0,"15"-5"2231"0"0,26 16 6621 0 0,41-6-4278 0 0,90-10-1703 0 0,85-19-1610 0 0,13 5-836 0 0,71 0-285 0 0,-63-18-224 0 0,-116-2-261 0 0,-170 38-4744 0 0,-1 1 2474 0 0,2 0-3244 0 0,0 0-4129 0 0</inkml:trace>
  <inkml:trace contextRef="#ctx0" brushRef="#br0" timeOffset="37519.784">8387 2368 0 0 0,'0'0'392'0'0,"0"0"314"0"0,0 0 326 0 0,0 0 207 0 0,0 0 81 0 0,0 0-74 0 0,0 0-130 0 0,0 0-72 0 0,0 0-90 0 0,0 0-61 0 0,16-11-38 0 0,82-56 672 0 0,-81 50-1250 0 0,1 0-1 0 0,-2-2 1 0 0,-1 0 0 0 0,0-1 0 0 0,-1 0-1 0 0,-1-1 1 0 0,-1-1 0 0 0,-1 0 0 0 0,-1-1-1 0 0,-1 0 1 0 0,-1 0 0 0 0,3-16-277 0 0,-8-21 29 0 0,-4 59-74 0 0,-1 0-1 0 0,1 0 1 0 0,-1 0-1 0 0,1 0 1 0 0,-1 0-1 0 0,1 1 1 0 0,-1-1 0 0 0,0 1-1 0 0,0-1 1 0 0,1 1-1 0 0,-1 0 1 0 0,0-1-1 0 0,0 1 1 0 0,1 0 0 0 0,-1 0-1 0 0,0 0 1 0 0,0 0-1 0 0,1 1 1 0 0,-1-1-1 0 0,0 0 1 0 0,0 1 0 0 0,1-1-1 0 0,-1 1 1 0 0,1 0-1 0 0,-1 0 1 0 0,0-1-1 0 0,1 1 1 0 0,-1 0-1 0 0,1 0 1 0 0,-1 1 45 0 0,-6 6-10 0 0,1 0 0 0 0,0 1 0 0 0,0 0 0 0 0,1 0-1 0 0,0 1 1 0 0,1 0 0 0 0,0 0 0 0 0,1 0 0 0 0,0 0 0 0 0,0 1 0 0 0,1 0-1 0 0,0 0 1 0 0,1 0 0 0 0,1 0 0 0 0,-1 0 0 0 0,2 0 0 0 0,-1 0 0 0 0,2 0-1 0 0,-1 0 1 0 0,2 2 10 0 0,-1-8 58 0 0,0 0 0 0 0,1 0-1 0 0,0-1 1 0 0,0 1 0 0 0,0 0 0 0 0,0-1-1 0 0,1 1 1 0 0,-1-1 0 0 0,1 0-1 0 0,0 0 1 0 0,1 0 0 0 0,-1 0 0 0 0,1-1-1 0 0,-1 1 1 0 0,1-1 0 0 0,0 0-1 0 0,0 0 1 0 0,1 0 0 0 0,-1-1-1 0 0,1 1 1 0 0,-1-1 0 0 0,1 0 0 0 0,0-1-1 0 0,0 1 1 0 0,-1-1 0 0 0,1 0-1 0 0,0 0 1 0 0,0 0 0 0 0,1-1-1 0 0,0 1-57 0 0,156-11 1763 0 0,-52-28-1388 0 0,-27 7-4502 0 0,-65 26-4003 0 0,-16 2 2410 0 0</inkml:trace>
  <inkml:trace contextRef="#ctx0" brushRef="#br0" timeOffset="37769.148">8435 2449 1568 0 0,'0'0'2520'0'0,"0"0"-781"0"0,0 0-195 0 0,0 0 112 0 0,0 0 78 0 0,0 0-86 0 0,0 0-187 0 0,33 0-224 0 0,104 0-239 0 0,-1-19 908 0 0,-100 9-1732 0 0,-1 1-596 0 0,68-17 566 0 0,-36 6-9417 0 0,-58 16 639 0 0</inkml:trace>
  <inkml:trace contextRef="#ctx0" brushRef="#br0" timeOffset="37770.148">8617 2666 2224 0 0,'0'0'1998'0'0,"0"0"-387"0"0,0 0-156 0 0,0 0 118 0 0,0 0 75 0 0,0 0-124 0 0,0 0-173 0 0,0 0-232 0 0,0 0-201 0 0,0 0-121 0 0,0 0-130 0 0,0 0-99 0 0,0 0-81 0 0,21-5-60 0 0,64-17-79 0 0,-12 16 400 0 0,-33 28-512 0 0,-40-19-212 0 0,-1 0 0 0 0,1 0 1 0 0,0 1-1 0 0,-1-1 0 0 0,1 0 0 0 0,-1 0 1 0 0,0 0-1 0 0,0 0 0 0 0,-1 0 0 0 0,1 0 1 0 0,0 0-1 0 0,-1 0 0 0 0,0 0 0 0 0,0-1 1 0 0,0 1-1 0 0,0-1 0 0 0,0 1 0 0 0,0-1 1 0 0,-1 0-1 0 0,1 0 0 0 0,-1 0 0 0 0,1 0 1 0 0,-1 0-25 0 0,-3 3 19 0 0,-8 9-12 0 0,7-8-3 0 0,0 0 0 0 0,0 1 0 0 0,0 0 0 0 0,1 0 0 0 0,0 1 0 0 0,0 0 0 0 0,1 0 0 0 0,0 0 0 0 0,1 0 0 0 0,0 1 0 0 0,-1 1-4 0 0,5-8 18 0 0,0-1 0 0 0,0 0 0 0 0,1 0 0 0 0,-1 0-1 0 0,0 1 1 0 0,0-1 0 0 0,1 0 0 0 0,-1 0 0 0 0,1 0 0 0 0,-1 0 0 0 0,1 0 0 0 0,-1 0-1 0 0,1 0 1 0 0,0 0 0 0 0,0 0 0 0 0,-1 0 0 0 0,1 0 0 0 0,0 0 0 0 0,0-1 0 0 0,0 1-1 0 0,0 0 1 0 0,0-1 0 0 0,0 1 0 0 0,0 0 0 0 0,0-1 0 0 0,0 1 0 0 0,0-1 0 0 0,0 0-1 0 0,1 1 1 0 0,-1-1 0 0 0,0 0 0 0 0,0 0 0 0 0,0 1 0 0 0,1-1 0 0 0,-1 0 0 0 0,0 0-1 0 0,0 0 1 0 0,0-1 0 0 0,1 1 0 0 0,-1 0 0 0 0,0 0 0 0 0,1-1-18 0 0,57-10 799 0 0,44-48-1536 0 0,-71 34-3160 0 0,-5 0-4918 0 0,-20 17 387 0 0</inkml:trace>
  <inkml:trace contextRef="#ctx0" brushRef="#br0" timeOffset="37771.148">9167 2449 5321 0 0,'0'0'1176'0'0,"0"0"-211"0"0,0 0 191 0 0,0 0 418 0 0,0 0 279 0 0,0 0-48 0 0,0 0-273 0 0,0 0-337 0 0,0 0-256 0 0,0 0-162 0 0,0 0-134 0 0,0 0-123 0 0,0 0-117 0 0,26-2-107 0 0,82-9-92 0 0,41-28-781 0 0,-111 25-2314 0 0,-14 4-5534 0 0,-13 9-41 0 0</inkml:trace>
  <inkml:trace contextRef="#ctx0" brushRef="#br0" timeOffset="37772.148">9613 2184 2040 0 0,'0'0'1234'0'0,"0"0"-187"0"0,0 0 137 0 0,0 0 315 0 0,0 0 162 0 0,0 0-57 0 0,0 0-259 0 0,0 0-372 0 0,-1 36-340 0 0,-3 112-263 0 0,4 14 71 0 0,30 37-990 0 0,-30-199 550 0 0,0 0 1 0 0,-1 0-1 0 0,1 0 1 0 0,0 0 0 0 0,-1 0-1 0 0,1 0 1 0 0,0 0 0 0 0,-1 0-1 0 0,1 0 1 0 0,0 0-1 0 0,-1 0 1 0 0,1 0 0 0 0,0 0-1 0 0,-1 0 1 0 0,1 0 0 0 0,0 1-1 0 0,-1-1 1 0 0,1 0 0 0 0,0 0-1 0 0,-1 0 1 0 0,1 1-1 0 0,0-1 1 0 0,0 0 0 0 0,-1 0-1 0 0,1 1 1 0 0,0-1 0 0 0,0 0-1 0 0,0 0 1 0 0,-1 1-1 0 0,1-1 1 0 0,0 0 0 0 0,0 1-1 0 0,0-1 1 0 0,0 0 0 0 0,0 1-1 0 0,0-1 1 0 0,0 0 0 0 0,-1 1-1 0 0,1-1 1 0 0,0 0-1 0 0,0 1 1 0 0,0-1 0 0 0,0 0-1 0 0,1 1 1 0 0,-1-1 0 0 0,0 0-1 0 0,0 1 1 0 0,0-1-1 0 0,0 0 1 0 0,0 1 0 0 0,0-1-1 0 0,0 0 1 0 0,0 0 0 0 0,1 1-2 0 0,-19-29 533 0 0,14 12-201 0 0,1 1 1 0 0,0-1-1 0 0,0-1 0 0 0,2 1 1 0 0,0 0-1 0 0,1 0 0 0 0,1-1 1 0 0,0 1-1 0 0,1 0 0 0 0,1 0 0 0 0,1-5-332 0 0,2-8 127 0 0,1-1-1 0 0,2 2 0 0 0,0-1 0 0 0,2 2 1 0 0,1-1-1 0 0,1 1 0 0 0,2 1 0 0 0,0 0 1 0 0,2 2-1 0 0,0-1 0 0 0,2 2 0 0 0,1 1 1 0 0,0 0-1 0 0,2 1 0 0 0,10-6-126 0 0,-26 22 1 0 0,1 1 0 0 0,0 0 0 0 0,0 0 1 0 0,0 1-1 0 0,0 0 0 0 0,0 0 0 0 0,0 1 0 0 0,1 0 0 0 0,-1 0 0 0 0,1 1 0 0 0,7-1-1 0 0,-11 4 1 0 0,-1 0-1 0 0,0 0 1 0 0,0 1-1 0 0,0-1 1 0 0,-1 1-1 0 0,1-1 1 0 0,0 1-1 0 0,-1 0 1 0 0,0 0 0 0 0,1 0-1 0 0,-1 0 1 0 0,-1 0-1 0 0,1 1 1 0 0,0-1-1 0 0,-1 0 1 0 0,0 1-1 0 0,1 0 1 0 0,-1-1-1 0 0,-1 1 1 0 0,1 0-1 0 0,-1-1 1 0 0,1 1-1 0 0,-1 0 1 0 0,0 0 0 0 0,0-1-1 0 0,0 1 1 0 0,-1 0-1 0 0,0-1 1 0 0,1 1-1 0 0,-2 0 0 0 0,2 0-1 0 0,-2 11-25 0 0,-2 0 0 0 0,0 0 0 0 0,0-1 0 0 0,-2 1 0 0 0,0-1 0 0 0,0 0 0 0 0,-1-1 0 0 0,-1 0 0 0 0,-1 0 0 0 0,1 0 0 0 0,-2-1 0 0 0,0 0 0 0 0,0-1 0 0 0,-1 0 0 0 0,0-1 0 0 0,-1 0 0 0 0,0-1 0 0 0,-7 4 26 0 0,-36 28-12 0 0,54-39 12 0 0,0-1 0 0 0,0 1 0 0 0,1 0 1 0 0,-1 0-1 0 0,1-1 0 0 0,-1 1 0 0 0,1 0 0 0 0,0 0 1 0 0,0 0-1 0 0,0 0 0 0 0,0 0 0 0 0,0 0 0 0 0,0 0 1 0 0,0-1-1 0 0,0 1 0 0 0,1 0 0 0 0,-1 0 0 0 0,1 0 1 0 0,0 0-1 0 0,-1-1 0 0 0,1 1 0 0 0,0 0 0 0 0,0-1 1 0 0,0 1-1 0 0,0-1 0 0 0,1 1 0 0 0,13 18 70 0 0,-6-7 33 0 0,1 0 1 0 0,0 0-1 0 0,0-1 0 0 0,2-1 0 0 0,-1 0 1 0 0,2 0-1 0 0,-1-1 0 0 0,1-1 0 0 0,1 0 0 0 0,0 0 1 0 0,13 5-104 0 0,57-1-210 0 0,-59-24-2739 0 0,-4-9-3837 0 0,-15 12 1750 0 0,-1 0-393 0 0</inkml:trace>
  <inkml:trace contextRef="#ctx0" brushRef="#br0" timeOffset="37948.85">10139 1901 6169 0 0,'0'0'2322'0'0,"0"0"-1168"0"0,0 0-434 0 0,0 0 240 0 0,0 0 340 0 0,0 0 227 0 0,0 0-93 0 0,0 0-320 0 0,0 0-260 0 0,0 0-177 0 0,0 0-63 0 0,0 0-38 0 0,0 0-41 0 0,14 33-48 0 0,46 107-58 0 0,63 113 846 0 0,-116-235-1277 0 0,-1 0 0 0 0,-1 0-1 0 0,0 1 1 0 0,-1-1 0 0 0,-1 1-1 0 0,-1 0 1 0 0,-1 0-1 0 0,0 0 1 0 0,-2 2 2 0 0,0-14-156 0 0,1-1 0 0 0,-2 0 1 0 0,1 0-1 0 0,-1-1 0 0 0,0 1 0 0 0,0 0 0 0 0,0 0 1 0 0,-1-1-1 0 0,0 0 0 0 0,0 1 0 0 0,-1-1 0 0 0,1 0 1 0 0,-1-1-1 0 0,0 1 0 0 0,0-1 0 0 0,-1 1 0 0 0,0-1 156 0 0,-23 20-4375 0 0,-1-4-3920 0 0,19-12 1488 0 0</inkml:trace>
  <inkml:trace contextRef="#ctx0" brushRef="#br0" timeOffset="38402.232">10565 1786 5001 0 0,'0'0'2451'0'0,"0"0"-88"0"0,0 0-42 0 0,0 0-103 0 0,0 0-319 0 0,0 0-439 0 0,0 0-396 0 0,0 0-298 0 0,0 0-186 0 0,0 0-115 0 0,0 0-73 0 0,0 0 22 0 0,0 0 31 0 0,4 1 23 0 0,85-5 1404 0 0,49-4-1140 0 0,-136 9-732 0 0,-1-1 0 0 0,0 0 0 0 0,0 0 0 0 0,0 0 0 0 0,0 1 0 0 0,1-1 0 0 0,-1 1-1 0 0,0-1 1 0 0,0 1 0 0 0,0-1 0 0 0,0 1 0 0 0,0 0 0 0 0,0-1 0 0 0,0 1 0 0 0,-1 0 0 0 0,1 0 0 0 0,0-1 0 0 0,0 1 0 0 0,0 0 0 0 0,-1 0 0 0 0,1 0 0 0 0,-1 0 0 0 0,1 0 0 0 0,0 0 0 0 0,-1 0 0 0 0,0 1 0 0 0,1-1 0 0 0,-1 0 0 0 0,0 0 0 0 0,1 0 0 0 0,-1 0 0 0 0,0 0 0 0 0,0 1 0 0 0,0-1 0 0 0,0 0 0 0 0,0 0 0 0 0,0 0 0 0 0,-1 0 0 0 0,1 1 0 0 0,0-1 0 0 0,-1 0 0 0 0,1 0 0 0 0,0 0 0 0 0,-1 0 0 0 0,1 0 0 0 0,-1 0 0 0 0,0 1 0 0 0,-24 55 21 0 0,3-22-12 0 0,10-18-5 0 0,1 1-1 0 0,0 0 1 0 0,1 1-1 0 0,1 0 1 0 0,1 1-1 0 0,-5 17-3 0 0,13-34 3 0 0,-1-1-1 0 0,1 1 0 0 0,-1-1 0 0 0,1 1 1 0 0,0-1-1 0 0,0 1 0 0 0,0 0 1 0 0,0-1-1 0 0,0 1 0 0 0,1-1 0 0 0,-1 1 1 0 0,1-1-1 0 0,-1 1 0 0 0,1-1 1 0 0,0 0-1 0 0,0 1 0 0 0,0-1 0 0 0,1 0 1 0 0,-1 1-1 0 0,0-1 0 0 0,1 0 0 0 0,0 0 1 0 0,-1 0-1 0 0,1-1 0 0 0,0 1 1 0 0,0 0-1 0 0,0 0 0 0 0,0-1 0 0 0,0 0 1 0 0,0 1-1 0 0,0-1 0 0 0,1 0 1 0 0,-1 0-1 0 0,0 0 0 0 0,1 0 0 0 0,-1 0 1 0 0,1-1-1 0 0,-1 1 0 0 0,1-1 1 0 0,-1 0-1 0 0,1 1 0 0 0,0-1 0 0 0,-1 0 1 0 0,1-1-1 0 0,-1 1 0 0 0,1 0 0 0 0,-1-1 1 0 0,1 1-1 0 0,-1-1 0 0 0,1 0 1 0 0,-1 0-1 0 0,0 0 0 0 0,1 0 0 0 0,-1 0 1 0 0,1-1-3 0 0,130-50-2055 0 0,-106 38-2615 0 0,-1-1-3819 0 0,-15 8-1384 0 0</inkml:trace>
  <inkml:trace contextRef="#ctx0" brushRef="#br0" timeOffset="41470.983">10614 233 6265 0 0,'0'0'111'0'0,"0"0"-167"0"0,0 0 8 0 0,0 0 265 0 0,0 0 285 0 0,0 0 222 0 0,0 0 144 0 0,32-19 36 0 0,102-56-51 0 0,11 10 1774 0 0,-124 59-2352 0 0,23-2 333 0 0,-30 45 288 0 0,49 263 1826 0 0,0-87-2051 0 0,-11 4 1 0 0,-3 32-672 0 0,-8 27 380 0 0,-1 176-380 0 0,-27 115 473 0 0,-19-488-227 0 0,-3-2 0 0 0,-3 1 0 0 0,-13 41-246 0 0,-15 89 652 0 0,33-76 288 0 0,27-97-609 0 0,-7-29 2447 0 0,-48-22-2264 0 0,-79 19-2114 0 0,65 5-1635 0 0,4 0-3695 0 0,24-4-4658 0 0</inkml:trace>
  <inkml:trace contextRef="#ctx0" brushRef="#br0" timeOffset="46800.69">412 52 1136 0 0,'0'0'1321'0'0,"0"0"-601"0"0,0 0-239 0 0,0 0 14 0 0,0 0 181 0 0,0 0 284 0 0,0 0 256 0 0,0 0 141 0 0,0 0-72 0 0,0 0-190 0 0,0 0-221 0 0,-8-6-222 0 0,-27-18-108 0 0,-20 7 1324 0 0,43 15-1739 0 0,-1 1 0 0 0,1 0-1 0 0,0 0 1 0 0,-1 1-1 0 0,1 1 1 0 0,0 0-1 0 0,0 1 1 0 0,0 0 0 0 0,0 1-1 0 0,0 0 1 0 0,0 1-1 0 0,0 0 1 0 0,1 1-1 0 0,0 1 1 0 0,0-1 0 0 0,0 2-1 0 0,1-1 1 0 0,0 2-1 0 0,0-1 1 0 0,1 1 0 0 0,0 1-1 0 0,-3 3-128 0 0,4 2 21 0 0,1 1 0 0 0,0 0 0 0 0,1 1 0 0 0,1 0 0 0 0,0-1-1 0 0,1 2 1 0 0,1-1 0 0 0,0 0 0 0 0,1 1 0 0 0,1-1 0 0 0,1 1 0 0 0,0 6-21 0 0,6 897 1800 0 0,47 119-673 0 0,-41-506-636 0 0,28-279 0 0 0,-5-139-218 0 0,-16 80 454 0 0,22-136-334 0 0,-33-57-307 0 0,-1-1-1 0 0,0 1 1 0 0,1-1-1 0 0,-1-1 0 0 0,1 1 1 0 0,-1-1-1 0 0,1-1 1 0 0,-1 1-1 0 0,1-1 1 0 0,-1-1-1 0 0,1 1 1 0 0,-1-1-1 0 0,0 0 0 0 0,0-1 1 0 0,0 0-1 0 0,0 0 1 0 0,0 0-1 0 0,2-3-85 0 0,25-7 209 0 0,118-50-857 0 0,-123 50-2235 0 0,-9 5-4737 0 0,-7 4-4286 0 0</inkml:trace>
  <inkml:trace contextRef="#ctx0" brushRef="#br0" timeOffset="49956.168">11349 1764 0 0 0,'0'0'569'0'0,"0"0"520"0"0,0 0 291 0 0,0 0 202 0 0,0 0 93 0 0,0 0-84 0 0,0 0-175 0 0,34-19-242 0 0,106-63-230 0 0,-59 18 420 0 0,-61 44-1106 0 0,-1-1-1 0 0,-1-1 1 0 0,-1-1 0 0 0,-1 0-1 0 0,-1-1 1 0 0,-1 0 0 0 0,-2-1-1 0 0,0-1 1 0 0,-1 0 0 0 0,-2-1-1 0 0,-1 0 1 0 0,-1 0 0 0 0,-1-1-1 0 0,-1-4-256 0 0,-5 31-2 0 0,2-2-9 0 0,-1 0-1 0 0,0 0 0 0 0,0 0 1 0 0,0 0-1 0 0,-1 0 0 0 0,1 0 1 0 0,-1 0-1 0 0,0-1 0 0 0,0 1 1 0 0,0 0-1 0 0,0 0 0 0 0,0-1 1 0 0,-1 1-1 0 0,1 0 0 0 0,-1 0 1 0 0,0 0-1 0 0,0 0 0 0 0,0 0 1 0 0,0 0-1 0 0,-1 0 0 0 0,1 0 1 0 0,-1 0-1 0 0,0 1 0 0 0,0-1 1 0 0,0 1-1 0 0,0-1 0 0 0,0 1 1 0 0,0 0-1 0 0,-1-1 0 0 0,1 1 1 0 0,-1 0-1 0 0,1 1 0 0 0,-2-2 11 0 0,-5 7-130 0 0,0 0-1 0 0,0 0 1 0 0,0 0-1 0 0,0 1 1 0 0,1 1-1 0 0,0-1 1 0 0,0 1-1 0 0,1 1 1 0 0,-1-1-1 0 0,1 1 1 0 0,1 0-1 0 0,-1 1 1 0 0,1 0 0 0 0,1 0-1 0 0,-1 0 1 0 0,1 1-1 0 0,1 0 1 0 0,0 0-1 0 0,0 0 1 0 0,-2 7 130 0 0,-5 7-133 0 0,1 0 0 0 0,1 0 0 0 0,1 1 0 0 0,1 0 0 0 0,1 1 1 0 0,1 0-1 0 0,2 0 0 0 0,0 0 0 0 0,2 0 0 0 0,0 10 133 0 0,2-29 42 0 0,1 0 0 0 0,-1 1 0 0 0,1-2 0 0 0,1 1-1 0 0,-1 0 1 0 0,1 0 0 0 0,0-1 0 0 0,0 1 0 0 0,0-1-1 0 0,1 0 1 0 0,0 0 0 0 0,0 0 0 0 0,0-1 0 0 0,0 0-1 0 0,1 1 1 0 0,0-1 0 0 0,0-1 0 0 0,0 1 0 0 0,0-1 0 0 0,1 0-1 0 0,-1 0 1 0 0,1 0 0 0 0,0-1 0 0 0,0 0 0 0 0,-1 0-1 0 0,2 0 1 0 0,-1-1 0 0 0,0 0 0 0 0,0 0 0 0 0,0-1-1 0 0,0 0 1 0 0,1 0 0 0 0,-1 0 0 0 0,1-1-42 0 0,11 1 277 0 0,0 0 0 0 0,1-2 0 0 0,-1 0 0 0 0,0-1 0 0 0,0-1 0 0 0,0-1 0 0 0,0-1 0 0 0,-1 0 0 0 0,0-1 0 0 0,0-1 0 0 0,0 0 0 0 0,-1-1 0 0 0,5-5-277 0 0,1-1 147 0 0,-1-1 0 0 0,-1-1 1 0 0,0 0-1 0 0,-1-2 1 0 0,-1 0-1 0 0,-1-1 1 0 0,0-1-1 0 0,-2-1 0 0 0,0 0 1 0 0,-2-1-1 0 0,0 0 1 0 0,-2-1-1 0 0,0-1 0 0 0,-2 0 1 0 0,3-12-148 0 0,-11 32-5 0 0,1-1 0 0 0,-1 1 1 0 0,0-1-1 0 0,0 1 0 0 0,-1-1 1 0 0,1 0-1 0 0,-1 0 0 0 0,-1 1 0 0 0,1-1 1 0 0,-1 1-1 0 0,0-1 0 0 0,0 0 1 0 0,-1 1-1 0 0,1-1 0 0 0,-2-1 5 0 0,0 6-39 0 0,1 0 0 0 0,-1 1 0 0 0,0-1 0 0 0,1 1 0 0 0,-1 0 0 0 0,1 0 0 0 0,-1 0 0 0 0,0 0 0 0 0,1 0 0 0 0,-1 1 0 0 0,0-1 0 0 0,1 1 0 0 0,-1 0 1 0 0,1 0-1 0 0,-1 0 0 0 0,1 0 0 0 0,0 0 0 0 0,-1 0 0 0 0,1 0 0 0 0,0 1 0 0 0,0-1 0 0 0,0 1 0 0 0,0 0 0 0 0,0 0 0 0 0,0-1 0 0 0,0 1 0 0 0,1 1 0 0 0,-1-1 0 0 0,1 0 0 0 0,-1 0 0 0 0,1 0 0 0 0,0 1 0 0 0,0-1 0 0 0,0 1 0 0 0,0-1 0 0 0,0 3 39 0 0,-11 17-98 0 0,1 0 1 0 0,1 0-1 0 0,1 1 0 0 0,1 1 1 0 0,0-1-1 0 0,3 1 0 0 0,0 1 0 0 0,1-1 1 0 0,1 1-1 0 0,1-1 0 0 0,2 10 98 0 0,0-30 0 0 0,0 1-1 0 0,0-1 0 0 0,1 0 1 0 0,0 0-1 0 0,0 1 1 0 0,0-1-1 0 0,0 0 1 0 0,1 0-1 0 0,0 0 0 0 0,-1 0 1 0 0,2-1-1 0 0,-1 1 1 0 0,0 0-1 0 0,1-1 0 0 0,-1 0 1 0 0,1 1-1 0 0,0-1 1 0 0,0 0-1 0 0,0 0 1 0 0,1-1-1 0 0,-1 1 0 0 0,1-1 1 0 0,-1 1-1 0 0,1-1 1 0 0,0 0-1 0 0,0-1 0 0 0,0 1 1 0 0,0-1-1 0 0,0 1 1 0 0,0-1-1 0 0,0-1 1 0 0,1 1-1 0 0,-1 0 0 0 0,0-1 1 0 0,3 0 0 0 0,8 1 172 0 0,-1-1 1 0 0,1-1 0 0 0,0 0-1 0 0,0 0 1 0 0,0-2 0 0 0,0 0 0 0 0,-1-1-1 0 0,0 0 1 0 0,11-5-173 0 0,2-6 289 0 0,-1-1 0 0 0,-1-1 0 0 0,0-1 0 0 0,-1-1 1 0 0,-1-2-1 0 0,-1 0 0 0 0,-1-1 0 0 0,-1-1 0 0 0,-1-1 0 0 0,4-8-289 0 0,-10 16 32 0 0,0 0 1 0 0,-2-1-1 0 0,0-1 0 0 0,-1 0 1 0 0,0 0-1 0 0,-2-1 0 0 0,0 0 1 0 0,-1 0-1 0 0,-1-1 0 0 0,-1 0 0 0 0,-1 0 1 0 0,0 0-1 0 0,-2-1 0 0 0,1-18-32 0 0,-3 37-10 0 0,0 0-1 0 0,0 0 0 0 0,0 0 0 0 0,0 0 1 0 0,0 0-1 0 0,-1 0 0 0 0,1 0 1 0 0,0 0-1 0 0,-1 1 0 0 0,0-1 1 0 0,1 0-1 0 0,-1 0 0 0 0,0 0 0 0 0,0 1 1 0 0,0-1-1 0 0,0 0 0 0 0,0 1 1 0 0,0-1-1 0 0,-1 1 0 0 0,1-1 1 0 0,0 1-1 0 0,-1 0 0 0 0,1-1 0 0 0,-1 1 1 0 0,0 0-1 0 0,1 0 0 0 0,-1 0 1 0 0,0 0-1 0 0,0 1 0 0 0,1-1 1 0 0,-1 0-1 0 0,0 1 0 0 0,0-1 0 0 0,0 1 1 0 0,0 0-1 0 0,0-1 0 0 0,0 1 1 0 0,0 0-1 0 0,0 0 0 0 0,0 0 1 0 0,0 1 10 0 0,-7 5-56 0 0,0 1 1 0 0,1 1 0 0 0,-1-1 0 0 0,1 2 0 0 0,1-1-1 0 0,0 1 1 0 0,0 0 0 0 0,1 0 0 0 0,0 1 0 0 0,0 0-1 0 0,1 0 1 0 0,1 0 0 0 0,-1 1 55 0 0,-6 16-56 0 0,1 0 0 0 0,2 0 0 0 0,0 1-1 0 0,2 0 1 0 0,1 0 0 0 0,1 1 0 0 0,2-1 0 0 0,0 1 0 0 0,3 21 56 0 0,-1-42-21 0 0,1 0 0 0 0,1 0 0 0 0,-1 0 0 0 0,1 0 0 0 0,0 0 0 0 0,1-1 0 0 0,0 1 0 0 0,0-1 0 0 0,1 1 0 0 0,0-1 0 0 0,0 0 0 0 0,1 0 0 0 0,-1-1 0 0 0,1 0 0 0 0,1 1 0 0 0,-1-2 0 0 0,1 1 0 0 0,1-1 0 0 0,-1 1 0 0 0,0-2-1 0 0,1 1 1 0 0,7 3 22 0 0,66 12-3910 0 0,-54-20-5019 0 0,-19 0 2225 0 0</inkml:trace>
  <inkml:trace contextRef="#ctx0" brushRef="#br0" timeOffset="50221.649">12923 1492 11434 0 0,'0'0'1033'0'0,"0"0"-154"0"0,0 0 135 0 0,0 0 141 0 0,0 0-85 0 0,0 0-274 0 0,0 0-308 0 0,0 0-221 0 0,0 0-100 0 0,0 0-71 0 0,0 0-34 0 0,0 0-7 0 0,0 32-27 0 0,3 101 1 0 0,1 4-1890 0 0,-8-125-628 0 0,3-9-7629 0 0,1-3 10091 0 0,0 0-4051 0 0</inkml:trace>
  <inkml:trace contextRef="#ctx0" brushRef="#br0" timeOffset="50550.679">12647 1481 6993 0 0,'0'0'1664'0'0,"0"0"-212"0"0,0 0 174 0 0,0 0 174 0 0,0 0-93 0 0,0 0-259 0 0,0 0-249 0 0,0 0-207 0 0,31-8-165 0 0,97-25-149 0 0,66-18 785 0 0,-97 40-2812 0 0,-93 32-6163 0 0,-4-16 2091 0 0,0 2-2146 0 0</inkml:trace>
  <inkml:trace contextRef="#ctx0" brushRef="#br0" timeOffset="50807.74">12704 1831 6705 0 0,'0'0'1829'0'0,"0"0"31"0"0,0 0 174 0 0,0 0-68 0 0,0 0-302 0 0,0 0-340 0 0,0 0-301 0 0,0 0-205 0 0,31-7-178 0 0,98-22-165 0 0,-6-16 248 0 0,-59 19-747 0 0,-2 0-1586 0 0,-21 11-2226 0 0,-22 9-1666 0 0,-8 1-4587 0 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39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2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4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5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4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7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5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3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4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2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11779 0 0,'0'0'1333'0'0,"0"0"-533"0"0,0 0-120 0 0,0 0 261 0 0,0 0 294 0 0,0 0 80 0 0,0 0-115 0 0,0 0-159 0 0,0 0-174 0 0,0 0-131 0 0,0 0-88 0 0,33 10-74 0 0,106 29-63 0 0,-40-30 290 0 0,230-71-387 0 0,-302 55-460 0 0,-8 1-3285 0 0,-6 4-8674 0 0,-13 2 2512 0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3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10082 0 0,'0'0'2057'0'0,"0"0"-200"0"0,0 0 42 0 0,0 0-24 0 0,0 0-196 0 0,0 0-313 0 0,0 0-284 0 0,0 0-262 0 0,36 8-217 0 0,110 23-103 0 0,-44-23 312 0 0,209-38-1986 0 0,-254 18-5427 0 0,-53 11 5394 0 0,14-3-10530 0 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1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2545 0 0,'0'0'2147'0'0,"0"0"-1487"0"0,0 0-171 0 0,0 0 331 0 0,0 0 394 0 0,0 0 368 0 0,0 0 218 0 0,0 0-1 0 0,0 0-189 0 0,31 14-277 0 0,100 43-234 0 0,-51-42 519 0 0,-67-17-1289 0 0,14-5 45 0 0,-1 0 0 0 0,-1-2 0 0 0,0 0 0 0 0,0-2 0 0 0,-1-1 0 0 0,0-1 0 0 0,-1-1-1 0 0,-1 0 1 0 0,0-2 0 0 0,-1-1 0 0 0,12-13-374 0 0,-20 20 63 0 0,21-16 34 0 0,-1-2 0 0 0,-1-1 0 0 0,-2-2 0 0 0,-1-1 0 0 0,-2-1-1 0 0,-1-1 1 0 0,-1-1 0 0 0,-3-2 0 0 0,6-12-97 0 0,-24 39-8 0 0,1 0-1 0 0,-2 0 1 0 0,0-1 0 0 0,0 1-1 0 0,-1-1 1 0 0,0 0-1 0 0,0 1 1 0 0,-1-1 0 0 0,-1 0-1 0 0,0 0 1 0 0,-1 0-1 0 0,0-3 9 0 0,0 10-46 0 0,1 0 0 0 0,-1-1 0 0 0,0 1-1 0 0,-1 0 1 0 0,1 0 0 0 0,-1 0 0 0 0,0 0-1 0 0,0 0 1 0 0,0 0 0 0 0,0 0 0 0 0,-1 0-1 0 0,1 1 1 0 0,-1 0 0 0 0,0-1 0 0 0,0 1-1 0 0,0 0 1 0 0,-1 0 0 0 0,1 0 0 0 0,-1 1-1 0 0,1 0 1 0 0,-1-1 0 0 0,0 1 0 0 0,0 0-1 0 0,0 1 1 0 0,0-1 0 0 0,0 1 0 0 0,-1-1-1 0 0,1 1 1 0 0,0 1 0 0 0,-4-1 46 0 0,0 0-90 0 0,1 2-1 0 0,-1-1 1 0 0,1 1 0 0 0,0 0 0 0 0,-1 0-1 0 0,1 1 1 0 0,0 0 0 0 0,0 0-1 0 0,0 1 1 0 0,0 0 0 0 0,0 0 0 0 0,0 0-1 0 0,1 1 1 0 0,0 0 0 0 0,-1 1 0 0 0,2-1-1 0 0,-1 1 1 0 0,0 0 0 0 0,-2 4 90 0 0,-83 116-455 0 0,81-106 447 0 0,0 0 0 0 0,2 1-1 0 0,0 1 1 0 0,1-1 0 0 0,1 1 0 0 0,0 0-1 0 0,2 0 1 0 0,1 1 0 0 0,0-1 0 0 0,2 1 0 0 0,1 0-1 0 0,0 0 1 0 0,1-1 0 0 0,2 1 0 0 0,0-1-1 0 0,1 1 1 0 0,1-1 0 0 0,8 19 8 0 0,-8-31 31 0 0,-1 0 0 0 0,1-1 0 0 0,1 0 0 0 0,-1 0 0 0 0,1 0 0 0 0,1-1 0 0 0,0 1 0 0 0,0-2 0 0 0,0 1 0 0 0,1-1-1 0 0,0 0 1 0 0,0-1 0 0 0,0 0 0 0 0,1 0 0 0 0,-1-1 0 0 0,1 0 0 0 0,0 0 0 0 0,1-1 0 0 0,3 1-31 0 0,13 2 119 0 0,1-1 1 0 0,0-1-1 0 0,0-2 1 0 0,0 0-1 0 0,0-2 0 0 0,10-1-119 0 0,-12-2 103 0 0,-1 0 0 0 0,1-2 0 0 0,-1-1 0 0 0,0-1 0 0 0,0 0 0 0 0,-1-2 0 0 0,0-1 0 0 0,0-1 0 0 0,-1-1 0 0 0,-1-1 0 0 0,0 0 0 0 0,-1-2 0 0 0,0 0 0 0 0,-1-2 0 0 0,-1 0 0 0 0,-1-1 0 0 0,0 0 0 0 0,8-14-103 0 0,-12 15-82 0 0,-2 1-1 0 0,0-2 1 0 0,-1 0-1 0 0,0 0 1 0 0,-2-1-1 0 0,0 0 1 0 0,-1 0-1 0 0,-1-1 1 0 0,-1 0-1 0 0,0 0 1 0 0,-2 0-1 0 0,1-13 83 0 0,-4 32-149 0 0,-3 18-752 0 0,-5 7 883 0 0,2 0 1 0 0,0 1 0 0 0,1 0 0 0 0,2 0-1 0 0,1 0 1 0 0,0 0 0 0 0,2 0 0 0 0,1 0-1 0 0,1 1 1 0 0,1-1 0 0 0,2-1 0 0 0,0 1-1 0 0,1 0 1 0 0,2-1 0 0 0,0-1 0 0 0,2 2 17 0 0,-2-16 45 0 0,-1 0 1 0 0,2-1 0 0 0,-1 0 0 0 0,1-1-1 0 0,0 0 1 0 0,0 0 0 0 0,1-1 0 0 0,0 0 0 0 0,0-1-1 0 0,0 0 1 0 0,1 0 0 0 0,0-1 0 0 0,-1 0 0 0 0,2-1-1 0 0,-1-1 1 0 0,0 0 0 0 0,0 0 0 0 0,1-1-1 0 0,-1 0 1 0 0,1-1 0 0 0,-1 0 0 0 0,1-1 0 0 0,-1-1-1 0 0,7-1-45 0 0,5-3 92 0 0,0-1-1 0 0,-1-1 1 0 0,0-1-1 0 0,0-1 1 0 0,-1-1-1 0 0,-1-1 0 0 0,0-1 1 0 0,0 0-1 0 0,-1-2 1 0 0,-1 0-1 0 0,0-1 1 0 0,-1-1-1 0 0,-1 0 0 0 0,-1-2 1 0 0,11-16-92 0 0,-25 34 1 0 0,21-20-23 0 0,-1-1 0 0 0,-2-1 0 0 0,0 0 0 0 0,-1-2 0 0 0,-1 0 0 0 0,-2-1 0 0 0,-1-1 0 0 0,0 0 0 0 0,-2-1 0 0 0,-2 0 0 0 0,0-1 0 0 0,-2 0 0 0 0,-1 0 0 0 0,-1-1 0 0 0,-2 0 0 0 0,1-28 22 0 0,-4 55-10 0 0,-1 1 1 0 0,1 0 0 0 0,-1-1-1 0 0,0 1 1 0 0,0-1 0 0 0,0 1-1 0 0,0 0 1 0 0,0-1 0 0 0,-1 1 0 0 0,1 0-1 0 0,-1-1 1 0 0,1 1 0 0 0,-1 0-1 0 0,0-1 1 0 0,0 1 0 0 0,0 0-1 0 0,0 0 1 0 0,0 0 0 0 0,-1 0-1 0 0,1 0 1 0 0,-1 0 0 0 0,1 0 0 0 0,-1 0-1 0 0,0 1 1 0 0,1-1 0 0 0,-1 1-1 0 0,0-1 1 0 0,0 1 0 0 0,0 0-1 0 0,0-1 1 0 0,0 1 0 0 0,-1 0-1 0 0,1 0 1 0 0,0 1 0 0 0,0-1 0 0 0,-1 0-1 0 0,1 1 1 0 0,-1 0 0 0 0,1-1-1 0 0,0 1 1 0 0,-1 0 0 0 0,1 0-1 0 0,-1 0 1 0 0,1 0 0 0 0,0 1-1 0 0,-1-1 1 0 0,1 1 0 0 0,0-1 0 0 0,-1 1-1 0 0,1 0 1 0 0,-1 0 9 0 0,-8 10-21 0 0,0 0 1 0 0,1 0 0 0 0,0 1-1 0 0,1 0 1 0 0,0 1-1 0 0,1 0 1 0 0,0 1-1 0 0,1-1 1 0 0,1 1-1 0 0,0 1 1 0 0,1-1-1 0 0,-1 6 21 0 0,-3 12 2 0 0,1 0 0 0 0,1 1 0 0 0,2-1 0 0 0,1 1 0 0 0,2 0 0 0 0,2 25-2 0 0,0-44 0 0 0,1-1 0 0 0,1 1 0 0 0,0-1 0 0 0,1 0 0 0 0,0 0 0 0 0,1 0 0 0 0,1 0 0 0 0,0 0 0 0 0,1-1 0 0 0,0 0 0 0 0,0 0 0 0 0,2 0 0 0 0,-1-1 0 0 0,1 0 0 0 0,1-1 0 0 0,0 0 0 0 0,1 0 0 0 0,0-1 0 0 0,0 0 0 0 0,1-1 0 0 0,0 0 0 0 0,0-1 0 0 0,2 1 0 0 0,97 34-1146 0 0,-72-36-2715 0 0,1-3-4928 0 0,-27-3 46 0 0</inkml:trace>
  <inkml:trace contextRef="#ctx0" brushRef="#br0" timeOffset="250.533">2679 430 16804 0 0,'0'0'702'0'0,"0"0"-100"0"0,0 0 131 0 0,0 0 182 0 0,0 0 27 0 0,-10 33-75 0 0,-35 104-181 0 0,-13 110 423 0 0,53-216-1109 0 0,-2 117-1611 0 0,21-119-1352 0 0,-7-22-924 0 0,2-1-3641 0 0,-6-3 157 0 0</inkml:trace>
  <inkml:trace contextRef="#ctx0" brushRef="#br0" timeOffset="521.082">2552 408 15339 0 0,'0'0'1049'0'0,"0"0"-465"0"0,0 0-140 0 0,0 0 155 0 0,0 0 153 0 0,0 0 41 0 0,0 0-131 0 0,0 0-174 0 0,0 0-136 0 0,0 0-85 0 0,0 0-33 0 0,35 7-11 0 0,108 20-15 0 0,-48-20 168 0 0,-59-10-269 0 0,0-1 0 0 0,1-2 0 0 0,-2-1 0 0 0,1-2 0 0 0,7-4-107 0 0,84-18-6895 0 0,-113 30-3351 0 0,-10 1 4482 0 0</inkml:trace>
  <inkml:trace contextRef="#ctx0" brushRef="#br0" timeOffset="774.329">2679 758 9386 0 0,'0'0'2004'0'0,"0"0"28"0"0,0 0 8 0 0,0 0-212 0 0,0 0-378 0 0,0 0-303 0 0,0 0-236 0 0,33 2-215 0 0,104 5-153 0 0,-5-23 368 0 0,-13-4-1080 0 0,-42 0-3966 0 0,-53 13-2072 0 0,-6 6-5350 0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8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 10570 0 0,'0'0'795'0'0,"0"0"-311"0"0,0 0-193 0 0,0 0 46 0 0,0 0 219 0 0,0 0 218 0 0,0 0 121 0 0,0 0 14 0 0,0 0-78 0 0,0 0-105 0 0,0 0-116 0 0,2 21-99 0 0,9 70-68 0 0,31 103 1387 0 0,-22-68-1582 0 0,-6 0 0 0 0,-6 1 1 0 0,-5-1-1 0 0,-6 19-248 0 0,-8-10-1405 0 0,-9-50-6082 0 0,14-72 2143 0 0,1-2-1975 0 0</inkml:trace>
  <inkml:trace contextRef="#ctx0" brushRef="#br0" timeOffset="295.395">1 711 6977 0 0,'0'0'3045'0'0,"0"0"-2675"0"0,0 0-560 0 0,0 0 560 0 0,0 0 507 0 0,0 0 371 0 0,0 0 217 0 0,33 1 7 0 0,109-1-138 0 0,-134 0-1179 0 0,1 0 0 0 0,-1-1 0 0 0,1 0 1 0 0,-1 0-1 0 0,0-1 0 0 0,1 0 1 0 0,-1 0-1 0 0,0-1 0 0 0,0 0 0 0 0,-1-1 1 0 0,7-3-156 0 0,4-2 275 0 0,74-37 442 0 0,-2-4 0 0 0,-2-4 0 0 0,57-48-717 0 0,-89 58-1195 0 0,-3-3-1 0 0,-1-2 1 0 0,24-32 1195 0 0,-32 25-3710 0 0,-19 17-2490 0 0,-16 19-854 0 0</inkml:trace>
  <inkml:trace contextRef="#ctx0" brushRef="#br0" timeOffset="674.05">1094 4 3905 0 0,'0'0'2319'0'0,"0"0"-457"0"0,0 0-262 0 0,0 38-80 0 0,0 125-1 0 0,-16 302 4495 0 0,20-167-4605 0 0,27-194-973 0 0,-30-102-413 0 0,0 1 0 0 0,1-1 0 0 0,-1 1 1 0 0,1-1-1 0 0,-1 0 0 0 0,1 0 0 0 0,0 0 0 0 0,0 0 1 0 0,0 0-1 0 0,0 0 0 0 0,0 0 0 0 0,0 0 0 0 0,0-1 1 0 0,1 1-1 0 0,-1-1 0 0 0,1 0 0 0 0,-1 0 0 0 0,1 0 0 0 0,-1 0 1 0 0,1 0-1 0 0,0 0 0 0 0,-1-1 0 0 0,1 1 0 0 0,0-1 1 0 0,0 0-1 0 0,-1 0 0 0 0,1 0 0 0 0,0 0 0 0 0,0 0 1 0 0,-1-1-1 0 0,1 1 0 0 0,0-1 0 0 0,-1 0 0 0 0,1 0 1 0 0,0 0-1 0 0,-1 0 0 0 0,1 0-23 0 0,78-80 581 0 0,-23 11-490 0 0,67-64-4 0 0,-124 133-90 0 0,0 0 1 0 0,0 0 0 0 0,0 0-1 0 0,0 1 1 0 0,0-1 0 0 0,0 0-1 0 0,0 0 1 0 0,0 1-1 0 0,0-1 1 0 0,0 1 0 0 0,0-1-1 0 0,1 1 1 0 0,-1-1 0 0 0,0 1-1 0 0,0 0 1 0 0,1-1-1 0 0,-1 1 1 0 0,0 0 0 0 0,0 0-1 0 0,1 0 1 0 0,-1 0 0 0 0,0 0-1 0 0,0 0 1 0 0,1 0-1 0 0,-1 1 1 0 0,0-1 0 0 0,0 0-1 0 0,1 1 1 0 0,-1-1 0 0 0,0 1-1 0 0,0-1 1 0 0,0 1-1 0 0,0 0 1 0 0,0-1 0 0 0,0 1-1 0 0,0 0 1 0 0,0 0 0 0 0,0 0-1 0 0,0 0 1 0 0,0 0-1 0 0,0 0 1 0 0,-1 0 0 0 0,1 0-1 0 0,0 0 1 0 0,-1 0 0 0 0,1 1 2 0 0,16 61 192 0 0,-17-61-173 0 0,0 5-4 0 0,0-1 0 0 0,1 1 0 0 0,-1 0 0 0 0,1-1-1 0 0,1 1 1 0 0,-1 0 0 0 0,1-1 0 0 0,0 0 0 0 0,1 1-1 0 0,0-1 1 0 0,0 0 0 0 0,0 0 0 0 0,0-1 0 0 0,1 1-1 0 0,0-1 1 0 0,0 1 0 0 0,1-1 0 0 0,-1 0 0 0 0,1-1-1 0 0,0 1 1 0 0,0-1 0 0 0,1 0 0 0 0,-1 0 0 0 0,1-1-1 0 0,0 0 1 0 0,0 0 0 0 0,0 0 0 0 0,1-1-1 0 0,-1 1 1 0 0,0-2 0 0 0,1 1 0 0 0,3 0-15 0 0,-1-2 15 0 0,0 0 1 0 0,0-1-1 0 0,0 1 0 0 0,-1-2 1 0 0,1 1-1 0 0,0-1 1 0 0,-1-1-1 0 0,1 0 0 0 0,-1 0 1 0 0,0 0-1 0 0,6-4-15 0 0,89-41-1017 0 0,-47 25-973 0 0,-8 5-2871 0 0,-38-4-7484 0 0,-10 18 9612 0 0</inkml:trace>
  <inkml:trace contextRef="#ctx0" brushRef="#br0" timeOffset="1344.299">1869 903 0 0 0,'0'0'369'0'0,"0"0"1113"0"0,0 0 472 0 0,0 0 38 0 0,0 0-161 0 0,0 0-289 0 0,0 0-267 0 0,0 0-143 0 0,0 0-52 0 0,0 0 35 0 0,0 0 70 0 0,0 0-11 0 0,8 5-20 0 0,27 17-83 0 0,-34-22-983 0 0,1 0 0 0 0,-1 1-1 0 0,1-1 1 0 0,-1 0 0 0 0,1 0 0 0 0,-1 1 0 0 0,1-1-1 0 0,-1 0 1 0 0,1-1 0 0 0,-1 1 0 0 0,1 0 0 0 0,-1 0 0 0 0,0-1-1 0 0,1 1 1 0 0,-1-1 0 0 0,1 1 0 0 0,-1-1 0 0 0,0 1-1 0 0,1-1 1 0 0,-1 0 0 0 0,0 0 0 0 0,0 0 0 0 0,1 0-1 0 0,-1 0 1 0 0,0 0 0 0 0,0 0 0 0 0,0 0 0 0 0,0 0 0 0 0,0 0-1 0 0,-1-1 1 0 0,1 1 0 0 0,0-1-88 0 0,5-4 407 0 0,3-1-251 0 0,0-1 0 0 0,-1 0 1 0 0,1-1-1 0 0,-2 0 0 0 0,1 0 0 0 0,-1-1 1 0 0,-1 0-1 0 0,1 0 0 0 0,-2-1 1 0 0,0 1-1 0 0,0-1 0 0 0,-1 0 1 0 0,0-1-1 0 0,0 1 0 0 0,-2-1 0 0 0,1 1 1 0 0,-2-1-1 0 0,1 0 0 0 0,-2 0 1 0 0,1-4-157 0 0,-3 14-18 0 0,0 0 1 0 0,1-1 0 0 0,-1 1 0 0 0,0 0 0 0 0,0 0-1 0 0,0 0 1 0 0,0 0 0 0 0,-1 0 0 0 0,1 1 0 0 0,0-1-1 0 0,-1 1 1 0 0,1 0 0 0 0,-1-1 0 0 0,1 1 0 0 0,-1 0-1 0 0,0 0 1 0 0,0 1 0 0 0,1-1 0 0 0,-1 0 0 0 0,0 1-1 0 0,0 0 1 0 0,0 0 0 0 0,1 0 0 0 0,-1 0-1 0 0,0 0 1 0 0,0 0 0 0 0,0 1 0 0 0,0-1 0 0 0,1 1-1 0 0,-1 0 1 0 0,0 0 0 0 0,1 0 0 0 0,-1 0 0 0 0,0 0-1 0 0,1 1 1 0 0,0-1 0 0 0,-1 1 0 0 0,1 0 0 0 0,0 0-1 0 0,-1 0 18 0 0,-7 6-46 0 0,0 1 1 0 0,1 0-1 0 0,0 0 0 0 0,1 1 0 0 0,0 0 0 0 0,0 1 0 0 0,1 0 0 0 0,0 0 0 0 0,1 1 0 0 0,0-1 0 0 0,1 1 0 0 0,0 1 0 0 0,1-1 0 0 0,1 0 0 0 0,0 1 0 0 0,0 0 0 0 0,1 0 0 0 0,1 0 0 0 0,0 0 0 0 0,1 0 0 0 0,0 0 0 0 0,1 0 0 0 0,2 8 46 0 0,2-12 16 0 0,0-1 0 0 0,0 0 0 0 0,1 0 0 0 0,0-1-1 0 0,1 1 1 0 0,0-1 0 0 0,0-1 0 0 0,0 1 0 0 0,1-1 0 0 0,-1-1 0 0 0,2 1 0 0 0,-1-1 0 0 0,0-1 0 0 0,1 0 0 0 0,0 0-1 0 0,0 0 1 0 0,0-1 0 0 0,1-1 0 0 0,-1 1 0 0 0,1-1 0 0 0,-1-1 0 0 0,1 0 0 0 0,0-1 0 0 0,-1 1 0 0 0,1-2 0 0 0,0 1-1 0 0,-1-1 1 0 0,4-2-16 0 0,7 1-75 0 0,0-2-1 0 0,0 0 0 0 0,-1-1 1 0 0,0-1-1 0 0,0 0 0 0 0,0-2 1 0 0,5-3 75 0 0,39-20-4870 0 0,-51 25 3030 0 0,3-2-4589 0 0,-5 1-3301 0 0</inkml:trace>
  <inkml:trace contextRef="#ctx0" brushRef="#br0" timeOffset="1763.224">2475 1087 5073 0 0,'0'0'3716'0'0,"0"0"-1859"0"0,0 0-448 0 0,0 0 259 0 0,0 0 150 0 0,0 0-165 0 0,0 0-235 0 0,0 0-203 0 0,0 0-203 0 0,0 0-212 0 0,0 0-178 0 0,0 0-145 0 0,0 0-106 0 0,18-18-59 0 0,59-58-45 0 0,23-57 468 0 0,-85 111-692 0 0,-8 10-60 0 0,1 0-1 0 0,0 0 1 0 0,1 1 0 0 0,0 0-1 0 0,1 1 1 0 0,0 0-1 0 0,1 1 1 0 0,0 0-1 0 0,0 0 1 0 0,6-2 17 0 0,-4 57-983 0 0,-12-40 915 0 0,-1-1 80 0 0,0 1-1 0 0,0-1 1 0 0,1 1-1 0 0,0-1 1 0 0,0 1-1 0 0,1-1 1 0 0,0 0-1 0 0,0 1 1 0 0,0-1-1 0 0,0 0 1 0 0,1 0 0 0 0,0-1-1 0 0,0 1 1 0 0,0 0-1 0 0,0-1 1 0 0,1 0-1 0 0,0 0 1 0 0,0 0-1 0 0,0 0 1 0 0,0-1-1 0 0,1 1 1 0 0,-1-1 0 0 0,1 0-1 0 0,0-1 1 0 0,0 1-1 0 0,0-1 1 0 0,0 0-1 0 0,0 0 1 0 0,0 0-1 0 0,1-1 1 0 0,-1 0-1 0 0,1 0 1 0 0,-1 0-1 0 0,1-1 1 0 0,3 1-12 0 0,5-1 216 0 0,0 1-1 0 0,-1-2 1 0 0,1 0-1 0 0,0 0 1 0 0,-1-1-1 0 0,1-1 1 0 0,-1 0 0 0 0,0-1-1 0 0,1-1 1 0 0,-2 0-1 0 0,11-5-215 0 0,1-6 273 0 0,0-1-1 0 0,-1-1 1 0 0,0-1-1 0 0,-2 0 1 0 0,-1-2-1 0 0,0-1 1 0 0,10-14-273 0 0,36-50-5562 0 0,-25 32-4465 0 0,-29 38-2308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0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1 13203 0 0,'0'0'1664'0'0,"0"0"-1056"0"0,0 0 72 0 0,0 0 329 0 0,0 0 95 0 0,0 0-120 0 0,0 0-336 0 0,0 0-240 0 0,0 0-192 0 0,-57 213-112 0 0,43-187-72 0 0,-1 0-128 0 0,0-8-240 0 0,0 4-512 0 0,-1-3-1384 0 0,1-5-3394 0 0,10-6-5896 0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15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191 553 0 0 0,'0'0'872'0'0,"0"0"532"0"0,0 0 54 0 0,0 0-184 0 0,0 0-194 0 0,0 0-152 0 0,0 0-105 0 0,0 0-72 0 0,2 12 2036 0 0,81 0 4651 0 0,-57-11-6437 0 0,60 1 507 0 0,1-4-1 0 0,-1-4 1 0 0,40-10-1508 0 0,178-9 729 0 0,-92 29-558 0 0,-168 10-327 0 0,-68-6-7586 0 0,17-8 785 0 0,0 0-3427 0 0</inkml:trace>
  <inkml:trace contextRef="#ctx0" brushRef="#br0" timeOffset="4775.029">4143 601 840 0 0,'0'0'2291'0'0,"0"0"-393"0"0,0 0-8 0 0,0 0 205 0 0,0 0 69 0 0,0 0-138 0 0,0 0-320 0 0,0 0-427 0 0,0 0-370 0 0,0 0-253 0 0,0 0-161 0 0,0 0-104 0 0,0 0 4 0 0,3 1 176 0 0,6 2-161 0 0,0 0 0 0 0,1-1 0 0 0,-1 0 0 0 0,1-1 0 0 0,-1 0 0 0 0,1 0 0 0 0,0-1 0 0 0,-1 0 0 0 0,1-1 0 0 0,5-1-410 0 0,0 1 176 0 0,211-38 890 0 0,-105 13-1194 0 0,-6 8-1849 0 0,-77 15-2020 0 0,0 2-4516 0 0,-22 1-1820 0 0</inkml:trace>
  <inkml:trace contextRef="#ctx0" brushRef="#br0" timeOffset="-8930.371">675 848 3769 0 0,'0'0'2120'0'0,"0"0"-559"0"0,0 0-333 0 0,0 0-85 0 0,0 0 24 0 0,0 0-32 0 0,0 0-90 0 0,0 0-111 0 0,0 0-109 0 0,0 0-43 0 0,0 0-50 0 0,3 19-101 0 0,27 138 708 0 0,-19-101-951 0 0,-3 0 1 0 0,-2 0-1 0 0,-1 52-388 0 0,-23-41-2024 0 0,2-52-2402 0 0,-7-5-4562 0 0,17-9 4850 0 0</inkml:trace>
  <inkml:trace contextRef="#ctx0" brushRef="#br0" timeOffset="-8672.323">224 892 6585 0 0,'0'0'1401'0'0,"0"0"-798"0"0,0 0-403 0 0,0 0 152 0 0,0 0 538 0 0,0 0 489 0 0,0 0 242 0 0,0 0-33 0 0,0 0-273 0 0,38 2-275 0 0,120 7-217 0 0,-13-25 439 0 0,395-93 71 0 0,-487 105-3634 0 0,-61 22-3825 0 0,-3-10 1217 0 0,4-1-2147 0 0</inkml:trace>
  <inkml:trace contextRef="#ctx0" brushRef="#br0" timeOffset="-8459.351">372 1370 4289 0 0,'0'0'2511'0'0,"0"0"-1207"0"0,0 0-278 0 0,0 0 418 0 0,0 0 434 0 0,0 0 74 0 0,0 0-242 0 0,0 0-362 0 0,0 0-314 0 0,0 0-221 0 0,0 0-138 0 0,35 3-88 0 0,112 6-96 0 0,-41-17 221 0 0,16-14-425 0 0,31-6-2550 0 0,-53 8-10423 0 0,-84 16 5574 0 0</inkml:trace>
  <inkml:trace contextRef="#ctx0" brushRef="#br0" timeOffset="-8090.341">1108 1429 0 0 0,'0'0'603'0'0,"0"0"158"0"0,0 0 187 0 0,0 0 353 0 0,0 0 262 0 0,0 0 84 0 0,0 0-120 0 0,0 0-294 0 0,0 0-226 0 0,0 0-169 0 0,0 0-121 0 0,0 0-19 0 0,0 0 50 0 0,-6 27 108 0 0,-19 78 116 0 0,23-84 1985 0 0,13-38-1786 0 0,92-200 1840 0 0,-86 183-2934 0 0,1 0-1 0 0,1 2 1 0 0,2 0-1 0 0,2 1 1 0 0,4-4-77 0 0,-24 31-102 0 0,-1 1 0 0 0,1-1 0 0 0,0 1 0 0 0,0 0-1 0 0,0 0 1 0 0,1 0 0 0 0,-1 0 0 0 0,1 0 0 0 0,0 1 0 0 0,0-1 0 0 0,-1 1 0 0 0,2 0 0 0 0,-1 1 0 0 0,0-1 0 0 0,0 0 0 0 0,0 1-1 0 0,1 0 1 0 0,-1 0 0 0 0,1 1 0 0 0,-1-1 0 0 0,1 1 0 0 0,2 0 102 0 0,10 24-4756 0 0,-10-6-3635 0 0,-7-10 843 0 0</inkml:trace>
  <inkml:trace contextRef="#ctx0" brushRef="#br0" timeOffset="-3650.564">1712 1256 0 0 0,'0'0'619'0'0,"0"0"478"0"0,0 0 197 0 0,0 0 16 0 0,0 0-51 0 0,0 0-91 0 0,0 0-119 0 0,0 0-94 0 0,0 0-105 0 0,-8-5-115 0 0,-25-17-143 0 0,30 21-544 0 0,1 0 0 0 0,0 0 0 0 0,0 1 1 0 0,0-1-1 0 0,-1 1 0 0 0,1 0 0 0 0,0-1 0 0 0,0 1 1 0 0,-1 0-1 0 0,1 0 0 0 0,0 1 0 0 0,-1-1 0 0 0,1 0 1 0 0,0 1-1 0 0,0-1 0 0 0,-1 1 0 0 0,1 0 1 0 0,0 0-1 0 0,0 0 0 0 0,0 0 0 0 0,0 0 0 0 0,0 0 1 0 0,0 0-1 0 0,0 1 0 0 0,1-1 0 0 0,-1 1 0 0 0,0-1 1 0 0,1 1-1 0 0,-1 0 0 0 0,1 0 0 0 0,0 0 1 0 0,-1 0-49 0 0,-8 8 153 0 0,0-3-134 0 0,2 1 0 0 0,-1 1 0 0 0,1-1 0 0 0,0 1 0 0 0,1 0 0 0 0,0 1 0 0 0,0 0 0 0 0,1 0 0 0 0,1 0 0 0 0,-1 1 0 0 0,2 0 0 0 0,-1 0 0 0 0,2 0 1 0 0,-1 1-1 0 0,2-1 0 0 0,-1 1 0 0 0,2 0 0 0 0,0-1 0 0 0,0 1 0 0 0,1 0 0 0 0,0 0 0 0 0,1 3-19 0 0,2-11 58 0 0,0 0 1 0 0,0 0 0 0 0,0 0-1 0 0,0 0 1 0 0,1-1-1 0 0,0 0 1 0 0,-1 1 0 0 0,1-1-1 0 0,0-1 1 0 0,1 1-1 0 0,-1 0 1 0 0,0-1 0 0 0,1 0-1 0 0,-1 0 1 0 0,1 0-1 0 0,0-1 1 0 0,0 0 0 0 0,0 0-1 0 0,-1 0 1 0 0,1 0-1 0 0,0-1 1 0 0,0 0-1 0 0,0 0 1 0 0,0 0 0 0 0,0 0-1 0 0,0-1 1 0 0,0 0-1 0 0,0 0 1 0 0,0 0 0 0 0,-1-1-1 0 0,1 1 1 0 0,2-2-59 0 0,10-6 345 0 0,-1 0 0 0 0,0-1 0 0 0,-1-1 0 0 0,0 0 0 0 0,-1-1 1 0 0,0 0-1 0 0,-1-2 0 0 0,0 1 0 0 0,-1-1 0 0 0,-1-1 0 0 0,0 0 0 0 0,-1-1 0 0 0,0 0 1 0 0,1-6-346 0 0,-8 17-9 0 0,-1 0 1 0 0,1-1 0 0 0,-1 1 0 0 0,-1-1-1 0 0,1 0 1 0 0,-1 0 0 0 0,1 0 0 0 0,-2 0-1 0 0,1 1 1 0 0,-1-1 0 0 0,0 0 0 0 0,0 0 0 0 0,0 0-1 0 0,-1 0 1 0 0,0 0 0 0 0,0 0 0 0 0,-1 0-1 0 0,1 0 1 0 0,-3-2 8 0 0,3 5-255 0 0,-1 0 0 0 0,0 1 0 0 0,0-1-1 0 0,0 1 1 0 0,0 0 0 0 0,0 0 0 0 0,0 0 0 0 0,-1 0-1 0 0,1 0 1 0 0,-1 0 0 0 0,0 0 0 0 0,1 1 0 0 0,-1-1 0 0 0,0 1-1 0 0,0 0 1 0 0,0 0 0 0 0,0 0 0 0 0,0 0 0 0 0,0 1-1 0 0,0-1 1 0 0,0 1 0 0 0,0 0 0 0 0,0-1 0 0 0,0 1 0 0 0,-1 1 254 0 0,-10-1-4694 0 0,3 0-3823 0 0</inkml:trace>
  <inkml:trace contextRef="#ctx0" brushRef="#br0" timeOffset="-3201.101">1997 1264 7826 0 0,'0'0'1377'0'0,"0"0"-296"0"0,0 0-120 0 0,0 0 21 0 0,0 0-68 0 0,0 0-213 0 0,0 0-167 0 0,0 0-118 0 0,0 0-107 0 0,0 0-85 0 0,0 0-51 0 0,0 0-52 0 0,-26 33-46 0 0,-78 103-35 0 0,72-77-32 0 0,32-51-13 0 0,0-6 12 0 0,0 0 0 0 0,0 0 0 0 0,0 0 1 0 0,0 1-1 0 0,0-1 0 0 0,0 0 0 0 0,1 0 0 0 0,-1 0 1 0 0,1 0-1 0 0,0 0 0 0 0,0 0 0 0 0,-1 0 1 0 0,1 0-1 0 0,0 0 0 0 0,1-1 0 0 0,-1 1 0 0 0,0 0 1 0 0,0-1-1 0 0,1 1 0 0 0,-1 0 0 0 0,1-1 0 0 0,-1 0 1 0 0,1 1-1 0 0,0-1 0 0 0,0 0 0 0 0,-1 0 1 0 0,1 0-1 0 0,0 0 0 0 0,0 0 0 0 0,0 0 0 0 0,0-1 1 0 0,0 1-1 0 0,0-1 0 0 0,1 1-7 0 0,6 1 229 0 0,1 0 0 0 0,0-1 0 0 0,0 0 0 0 0,0 0 0 0 0,0-1 0 0 0,0 0 0 0 0,-1-1 0 0 0,1 0 1 0 0,0-1-1 0 0,0 0 0 0 0,-1-1 0 0 0,1 1 0 0 0,-1-2 0 0 0,0 1 0 0 0,0-2 0 0 0,0 1 0 0 0,0-1 0 0 0,6-5-229 0 0,6-4 376 0 0,-2 0 0 0 0,0-2 1 0 0,0 0-1 0 0,-1-1 0 0 0,-1-1 0 0 0,-1-1 0 0 0,0-1-376 0 0,-3 5 42 0 0,-2-1 0 0 0,0 1-1 0 0,-1-2 1 0 0,-1 1 0 0 0,0-2-1 0 0,-1 1 1 0 0,-1-1 0 0 0,-1 0 0 0 0,0 0-1 0 0,-1-1 1 0 0,-1 0 0 0 0,-1 1-1 0 0,-1-2 1 0 0,-1 1 0 0 0,0 0 0 0 0,-1 0-1 0 0,-1 0 1 0 0,-3-11-42 0 0,4 26-87 0 0,-1 0-1 0 0,1 0 1 0 0,-1 0 0 0 0,0 0-1 0 0,0 0 1 0 0,-1 0-1 0 0,1 0 1 0 0,-1 0 0 0 0,0 1-1 0 0,0-1 1 0 0,0 1 0 0 0,-1-1-1 0 0,1 1 1 0 0,-1 0-1 0 0,0 0 1 0 0,0 0 0 0 0,0 0-1 0 0,0 0 1 0 0,0 1 0 0 0,0-1-1 0 0,-1 1 1 0 0,0 0 0 0 0,1 0-1 0 0,-1 0 1 0 0,0 1-1 0 0,0-1 1 0 0,0 1 0 0 0,0 0-1 0 0,0 0 1 0 0,0 0 0 0 0,0 1-1 0 0,0-1 1 0 0,0 1-1 0 0,0 0 1 0 0,0 0 0 0 0,-1 1-1 0 0,1-1 1 0 0,0 1 0 0 0,0 0-1 0 0,0 0 1 0 0,0 0 0 0 0,0 1-1 0 0,-3 1 88 0 0,-1 2-74 0 0,-1 1-1 0 0,1 1 0 0 0,1 0 1 0 0,-1 0-1 0 0,1 0 1 0 0,1 1-1 0 0,-1 0 1 0 0,1 1-1 0 0,1-1 0 0 0,0 1 1 0 0,0 0-1 0 0,0 0 1 0 0,1 1-1 0 0,1-1 1 0 0,-1 1-1 0 0,2 0 0 0 0,-1 0 1 0 0,1 0-1 0 0,1 0 1 0 0,0 0-1 0 0,0 0 1 0 0,1 1-1 0 0,0-1 0 0 0,1 0 1 0 0,1 2 74 0 0,2-4-27 0 0,1-1 1 0 0,1 1-1 0 0,0-1 1 0 0,0 0-1 0 0,0 0 1 0 0,1-1-1 0 0,0 0 1 0 0,0 0-1 0 0,1-1 1 0 0,-1 0-1 0 0,1 0 1 0 0,0-1-1 0 0,1 0 1 0 0,-1 0-1 0 0,1-1 1 0 0,-1 0-1 0 0,1 0 1 0 0,0-1-1 0 0,0 0 1 0 0,0-1-1 0 0,1 0 1 0 0,-1 0-1 0 0,1-1 27 0 0,88 9-1402 0 0,-32-9-2782 0 0,-31-1-984 0 0,-10 1-1336 0 0</inkml:trace>
  <inkml:trace contextRef="#ctx0" brushRef="#br0" timeOffset="1855.388">2844 1105 0 0 0,'0'0'1408'0'0,"0"0"305"0"0,0 0 135 0 0,0 0-4 0 0,0 0-113 0 0,0 0-185 0 0,0 0-206 0 0,0 0-250 0 0,0 0-252 0 0,-3 2-217 0 0,-2 5 509 0 0,23-5 845 0 0,-5-1-1363 0 0,124 0 3134 0 0,70-33-2233 0 0,-175 26-1299 0 0,149-42 151 0 0,-169 46 159 0 0,-13 3-10522 0 0,-2 0 7015 0 0,-2 2-7774 0 0</inkml:trace>
  <inkml:trace contextRef="#ctx0" brushRef="#br0" timeOffset="2187.787">3113 829 6665 0 0,'0'0'1515'0'0,"0"0"-126"0"0,0 0-54 0 0,0 0 41 0 0,0 0-13 0 0,0 0-95 0 0,0 0-166 0 0,0 0-201 0 0,0 0-129 0 0,0 0-119 0 0,0 0-100 0 0,0 0-61 0 0,0 0-64 0 0,-3 34-52 0 0,-7 106-49 0 0,13 109 653 0 0,15-120-1022 0 0,-7-78-834 0 0,-5-33-3141 0 0,-1-14-4292 0 0,-4-3 58 0 0</inkml:trace>
  <inkml:trace contextRef="#ctx0" brushRef="#br0" timeOffset="3430.802">3641 910 3121 0 0,'0'0'1829'0'0,"0"0"-123"0"0,0 0 40 0 0,0 0 85 0 0,0 0 11 0 0,0 0-173 0 0,0 0-291 0 0,0 0-338 0 0,0 0-328 0 0,0 0-249 0 0,0 0-156 0 0,0 0-59 0 0,0 0 4 0 0,9-10 55 0 0,33-31 41 0 0,29 6 524 0 0,-49 29-621 0 0,12-5 20 0 0,0 2 0 0 0,0 1 1 0 0,1 2-1 0 0,0 1 1 0 0,0 2-1 0 0,14 1-271 0 0,-47 3 7 0 0,0 0-1 0 0,-1 1 1 0 0,1-1-1 0 0,-1 1 1 0 0,1-1 0 0 0,-1 1-1 0 0,0-1 1 0 0,0 1 0 0 0,0 0-1 0 0,0 0 1 0 0,0 0 0 0 0,0-1-1 0 0,0 1 1 0 0,0 0-1 0 0,-1 0 1 0 0,1 0 0 0 0,-1 0-1 0 0,1 0 1 0 0,-1 0 0 0 0,0 0-1 0 0,0 1 1 0 0,0-1-1 0 0,0 0 1 0 0,0 0 0 0 0,-1 0-1 0 0,1 0 1 0 0,0 0 0 0 0,-1 0-1 0 0,0 0 1 0 0,1 0 0 0 0,-1 0-1 0 0,0 0 1 0 0,0-1-1 0 0,0 1 1 0 0,0 0 0 0 0,0 0-1 0 0,-1-1 1 0 0,1 1-7 0 0,-27 44 42 0 0,-1-2-1 0 0,-2-1 1 0 0,-2-1 0 0 0,-26 24-42 0 0,38-43-17 0 0,11-14 7 0 0,0-1 0 0 0,1 1-1 0 0,0 1 1 0 0,0-1 0 0 0,1 2-1 0 0,1-1 1 0 0,-1 1 0 0 0,2 0-1 0 0,-1 1 1 0 0,2-1 0 0 0,-1 1-1 0 0,2 0 1 0 0,0 1 0 0 0,0-1-1 0 0,1 1 1 0 0,1 0 0 0 0,0 0-1 0 0,0 0 1 0 0,1 0 0 0 0,1 0-1 0 0,1 7 11 0 0,3-14 31 0 0,0 1-1 0 0,0-1 1 0 0,1 0 0 0 0,0 0-1 0 0,0 0 1 0 0,0-1-1 0 0,1 1 1 0 0,0-1-1 0 0,0-1 1 0 0,0 1-1 0 0,1-1 1 0 0,-1 0-1 0 0,1-1 1 0 0,0 1 0 0 0,0-1-1 0 0,0-1 1 0 0,1 1-1 0 0,-1-1 1 0 0,1-1-1 0 0,-1 1 1 0 0,1-1-1 0 0,5 0-30 0 0,-4 0 83 0 0,1 0 0 0 0,0 0 0 0 0,0-1 0 0 0,-1 0 0 0 0,1-1 0 0 0,0 0 0 0 0,-1-1 0 0 0,1 1 0 0 0,-1-2 0 0 0,1 0 0 0 0,-1 0 0 0 0,0 0 0 0 0,0-1 0 0 0,0-1-1 0 0,-1 1 1 0 0,2-2-83 0 0,1-1-366 0 0,17-13-1472 0 0,-15-1-9044 0 0,-11 17 234 0 0</inkml:trace>
  <inkml:trace contextRef="#ctx0" brushRef="#br0" timeOffset="3731.141">4479 877 9586 0 0,'0'0'1810'0'0,"0"0"-498"0"0,0 0-193 0 0,0 0 33 0 0,0 0-10 0 0,0 0-7 0 0,0 0-95 0 0,0 0-108 0 0,0 0-82 0 0,0 0-146 0 0,0 0-103 0 0,0 0-75 0 0,0 0-61 0 0,1 28-83 0 0,5 86-93 0 0,5 56 271 0 0,-5-119-721 0 0,5 53 229 0 0,-8-33-3596 0 0,-6-62-638 0 0,0-8-24 0 0,0 0-3755 0 0,-1-1 4262 0 0</inkml:trace>
  <inkml:trace contextRef="#ctx0" brushRef="#br0" timeOffset="4076.691">4140 892 2769 0 0,'0'0'2525'0'0,"0"0"-677"0"0,0 0-292 0 0,0 0-96 0 0,0 0-40 0 0,0 0-54 0 0,0 0-110 0 0,0 0-153 0 0,0 0-153 0 0,0 0-109 0 0,0 0-113 0 0,0 0-81 0 0,0 0-53 0 0,20-5-53 0 0,143-28 1022 0 0,-96 22-1198 0 0,0 2 0 0 0,1 3-1 0 0,0 4 1 0 0,64 5-365 0 0,-115-2-691 0 0,28 6-854 0 0,-33 0-2505 0 0,-3 4-3513 0 0,-7-7-1214 0 0</inkml:trace>
  <inkml:trace contextRef="#ctx0" brushRef="#br0" timeOffset="4358.69">4195 1477 8682 0 0,'0'0'1312'0'0,"0"0"3"0"0,0 0 300 0 0,0 0 257 0 0,0 0-30 0 0,0 0-263 0 0,0 0-258 0 0,0 0-207 0 0,0 0-156 0 0,32-2-151 0 0,101-7-127 0 0,-29-17 353 0 0,224-76 320 0 0,-263 83-3674 0 0,-61 19 2066 0 0,-3 0-2944 0 0,0 0-7344 0 0,-1 0 1378 0 0</inkml:trace>
  <inkml:trace contextRef="#ctx0" brushRef="#br0" timeOffset="5586.839">5018 1216 96 0 0,'0'0'1034'0'0,"0"0"-297"0"0,0 0-115 0 0,0 0 27 0 0,0 0 48 0 0,0 0 17 0 0,0 0-38 0 0,0 0-122 0 0,0 0-138 0 0,0 0-131 0 0,0 0-105 0 0,0 0-80 0 0,0 0-56 0 0,-16 27-36 0 0,-47 88-32 0 0,4 21-268 0 0,37-90 221 0 0,22-43 55 0 0,0-3 91 0 0,107-144 6396 0 0,-76 108-5606 0 0,-12 14-521 0 0,14-19-45 0 0,1 3 0 0 0,2 0 0 0 0,2 2 1 0 0,15-9-300 0 0,-52 43-10 0 0,-1 1 1 0 0,1-1-1 0 0,0 1 1 0 0,0 0-1 0 0,0-1 1 0 0,0 1-1 0 0,0 0 1 0 0,0 0-1 0 0,0 0 1 0 0,1 0-1 0 0,-1 0 1 0 0,0 0-1 0 0,1 0 1 0 0,-1 0-1 0 0,0 0 1 0 0,1 1-1 0 0,-1-1 1 0 0,1 0 0 0 0,-1 1-1 0 0,1-1 1 0 0,-1 1-1 0 0,1 0 1 0 0,0 0-1 0 0,-1-1 1 0 0,1 1-1 0 0,0 0 1 0 0,-1 0-1 0 0,1 0 1 0 0,-1 1-1 0 0,1-1 1 0 0,0 0-1 0 0,-1 1 1 0 0,1-1-1 0 0,-1 1 1 0 0,1-1-1 0 0,-1 1 1 0 0,1 0-1 0 0,-1-1 1 0 0,0 1-1 0 0,1 0 1 0 0,-1 0 0 0 0,0 0-1 0 0,0 0 1 0 0,1 0-1 0 0,-1 1 1 0 0,0-1-1 0 0,0 0 1 0 0,0 0-1 0 0,0 1 1 0 0,-1-1-1 0 0,1 1 1 0 0,0-1-1 0 0,-1 0 1 0 0,1 1-1 0 0,0 0 1 0 0,-1 1 9 0 0,0 113-21 0 0,-2-96 18 0 0,1-1-1 0 0,1 1 1 0 0,1-1-1 0 0,0 1 1 0 0,1-1-1 0 0,2 1 0 0 0,0 2 4 0 0,-3-21 34 0 0,0 1-1 0 0,0-1 1 0 0,0 1-1 0 0,-1-1 0 0 0,1 1 1 0 0,0-1-1 0 0,-1 1 0 0 0,1 0 1 0 0,-1-1-1 0 0,0 1 0 0 0,0 0 1 0 0,1-1-1 0 0,-1 1 0 0 0,0 0 1 0 0,0-1-1 0 0,-1 1 0 0 0,1 0 1 0 0,0-1-1 0 0,0 1 0 0 0,-1-1 1 0 0,1 1-1 0 0,-1 0 0 0 0,1-1 1 0 0,-1 1-1 0 0,0-1 0 0 0,0 1 1 0 0,0-1-1 0 0,0 0 0 0 0,0 1 1 0 0,0-1-1 0 0,0 0 0 0 0,0 1 1 0 0,-1-1-34 0 0,-44-5 1503 0 0,-128-72-1393 0 0,112 59-2501 0 0,2 4-3325 0 0,44 10 1145 0 0,3 2-249 0 0</inkml:trace>
  <inkml:trace contextRef="#ctx0" brushRef="#br0" timeOffset="7754.552">5607 1113 3321 0 0,'0'0'1165'0'0,"0"0"-170"0"0,0 0 140 0 0,0 0 328 0 0,0 0 241 0 0,0 0 1 0 0,0 0-184 0 0,0 0-236 0 0,0 0-220 0 0,35-8-169 0 0,109-22-129 0 0,99-35 1372 0 0,-220 57-2208 0 0,55-10-2145 0 0,-78 18 257 0 0,0 0-1263 0 0,0 0-1934 0 0,-2 0-1393 0 0</inkml:trace>
  <inkml:trace contextRef="#ctx0" brushRef="#br0" timeOffset="8010.612">5819 862 4849 0 0,'0'0'1114'0'0,"0"0"-7"0"0,0 0 235 0 0,0 0 249 0 0,0 0 133 0 0,-1 35-77 0 0,0 107-298 0 0,18 59 960 0 0,11-108-3053 0 0,1-71-9111 0 0,-24-21 3422 0 0</inkml:trace>
  <inkml:trace contextRef="#ctx0" brushRef="#br0" timeOffset="8348.403">6185 708 5313 0 0,'0'0'2298'0'0,"0"0"-767"0"0,0 0-317 0 0,0 0 11 0 0,0 0 61 0 0,0 0 22 0 0,0 0-108 0 0,0 0-197 0 0,0 0-189 0 0,0 0-134 0 0,0 0-119 0 0,31-13-107 0 0,98-40-93 0 0,-11 20 303 0 0,-1 30-361 0 0,-114 5-301 0 0,0 0 0 0 0,0 1 0 0 0,0 0 0 0 0,-1-1 1 0 0,1 1-1 0 0,-1 0 0 0 0,0 0 0 0 0,0 0 0 0 0,0 0 0 0 0,0 1 0 0 0,-1-1 0 0 0,1 0 0 0 0,-1 1 1 0 0,0-1-1 0 0,0 1 0 0 0,0 0 0 0 0,0-1 0 0 0,0 1 0 0 0,-1 0 0 0 0,0-1 0 0 0,0 1 0 0 0,0 0 1 0 0,0 0-1 0 0,-1-1 0 0 0,1 1 0 0 0,-1 0 0 0 0,0-1 0 0 0,0 1 0 0 0,0-1 0 0 0,-1 1 0 0 0,1-1 1 0 0,-1 1-1 0 0,0-1 0 0 0,0 0 0 0 0,0 0 0 0 0,-1 2-2 0 0,-187 333 123 0 0,184-326-123 0 0,0 0 1 0 0,1 1 0 0 0,0-1 0 0 0,1 1-1 0 0,1 0 1 0 0,0 1 0 0 0,1-1 0 0 0,0 0-1 0 0,1 1 1 0 0,0-1 0 0 0,1 3-1 0 0,2-12 12 0 0,-1 0 0 0 0,1 0 0 0 0,0 0 0 0 0,0-1 1 0 0,0 1-1 0 0,1 0 0 0 0,-1-1 0 0 0,1 0 0 0 0,0 0 1 0 0,0 0-1 0 0,0 0 0 0 0,0 0 0 0 0,1 0 0 0 0,-1-1 1 0 0,1 0-1 0 0,-1 1 0 0 0,1-2 0 0 0,0 1 0 0 0,0 0 1 0 0,0-1-1 0 0,0 1 0 0 0,0-1 0 0 0,0 0 0 0 0,0 0 1 0 0,0-1-1 0 0,0 1 0 0 0,1-1 0 0 0,-1 0 0 0 0,0 0 1 0 0,0-1-1 0 0,1 1 0 0 0,-1-1 0 0 0,0 0 0 0 0,0 0 1 0 0,0 0-1 0 0,0 0 0 0 0,0-1 0 0 0,0 0 0 0 0,0 0 1 0 0,-1 0-1 0 0,4-2-12 0 0,53-39-1226 0 0,-43 26-2659 0 0,-1-1-4740 0 0,-11 11 1439 0 0</inkml:trace>
  <inkml:trace contextRef="#ctx0" brushRef="#br0" timeOffset="8977.259">6682 1352 4025 0 0,'0'0'1768'0'0,"0"0"-327"0"0,0 0-80 0 0,0 0 126 0 0,0 0 12 0 0,0 0-132 0 0,0 0-265 0 0,0 0-318 0 0,0 0-244 0 0,0 0-132 0 0,0 0-47 0 0,0 0-18 0 0,0 0 7 0 0,10-21-8 0 0,52-109 232 0 0,58-83 215 0 0,-115 202-791 0 0,7-15-45 0 0,1 1 0 0 0,1 0-1 0 0,1 1 1 0 0,1 1 0 0 0,18-20 47 0 0,-27 98-851 0 0,-26 85 869 0 0,18-119-22 0 0,0-18 0 0 0,0 0 1 0 0,0 0-1 0 0,0 1 1 0 0,1-1-1 0 0,-1 0 1 0 0,1 0-1 0 0,-1 0 0 0 0,1 1 1 0 0,0-1-1 0 0,0 0 1 0 0,1 1-1 0 0,-1-1 1 0 0,1 0-1 0 0,-1 0 1 0 0,1 0-1 0 0,0 1 1 0 0,0-1-1 0 0,1 0 1 0 0,-1 0-1 0 0,1 0 1 0 0,-1-1-1 0 0,1 1 1 0 0,0 0-1 0 0,0-1 1 0 0,0 1-1 0 0,0-1 1 0 0,0 1-1 0 0,1-1 1 0 0,-1 0-1 0 0,1 0 1 0 0,0 0-1 0 0,-1 0 1 0 0,1-1-1 0 0,0 1 1 0 0,0-1-1 0 0,0 0 1 0 0,0 1-1 0 0,0-2 1 0 0,1 1-1 0 0,-1 0 4 0 0,7-3 24 0 0,1-1-1 0 0,-1-1 1 0 0,0 0-1 0 0,-1 0 1 0 0,1-1 0 0 0,-1 0-1 0 0,0 0 1 0 0,0-1-1 0 0,0 0 1 0 0,-1-1-1 0 0,0 0 1 0 0,-1 0 0 0 0,1-1-1 0 0,-1 0 1 0 0,-1 0-1 0 0,1-1 1 0 0,-1 0-1 0 0,-1 0 1 0 0,0 0 0 0 0,0 0-1 0 0,-1-1 1 0 0,2-6-24 0 0,26-37 69 0 0,121-132-6 0 0,-151 183-47 0 0,5 4 118 0 0,-8 7-79 0 0,-36 217 889 0 0,34-194-1079 0 0,0 0 0 0 0,3 0 1 0 0,0-1-1 0 0,2 1 0 0 0,5 23 135 0 0,3-26-2089 0 0,-1-13-6781 0 0,-7-12 1378 0 0</inkml:trace>
  <inkml:trace contextRef="#ctx0" brushRef="#br0" timeOffset="9630.499">7706 1094 224 0 0,'0'0'1842'0'0,"0"0"-647"0"0,0 0-184 0 0,0 0 73 0 0,0 0-27 0 0,0 0-163 0 0,0 0-266 0 0,0 0-284 0 0,0 0-221 0 0,-28 32-169 0 0,-82 99-55 0 0,65-70-164 0 0,18-9-3529 0 0,39-63 3732 0 0,57-96 3167 0 0,75-87-211 0 0,-139 188-2868 0 0,3-4 18 0 0,0 0 0 0 0,0 1 0 0 0,1 0 0 0 0,0 1 0 0 0,1 0 0 0 0,0 0 0 0 0,0 1 1 0 0,11-6-45 0 0,-20 13 16 0 0,0-1 0 0 0,0 0 0 0 0,0 1 0 0 0,1 0 0 0 0,-1-1 0 0 0,0 1 1 0 0,0-1-1 0 0,1 1 0 0 0,-1 0 0 0 0,0 0 0 0 0,1 0 0 0 0,-1 0 0 0 0,0 0 0 0 0,1 0 1 0 0,-1 0-1 0 0,0 1 0 0 0,1-1 0 0 0,-1 0 0 0 0,0 1 0 0 0,1-1 0 0 0,-1 1 0 0 0,0-1 1 0 0,0 1-1 0 0,0-1 0 0 0,0 1 0 0 0,1 0 0 0 0,-1 0 0 0 0,0 0 0 0 0,0 0 1 0 0,0-1-1 0 0,0 1 0 0 0,-1 0 0 0 0,1 1 0 0 0,0-1 0 0 0,0 0 0 0 0,-1 0 0 0 0,1 0 1 0 0,-1 0-1 0 0,1 1 0 0 0,-1-1 0 0 0,1 0 0 0 0,-1 0 0 0 0,0 1 0 0 0,1-1 1 0 0,-1 0-1 0 0,0 1-16 0 0,3 72 866 0 0,-3-55-819 0 0,0-6-16 0 0,2 1 1 0 0,0 0-1 0 0,1-1 0 0 0,0 1 1 0 0,1-1-1 0 0,0 0 1 0 0,1 0-1 0 0,0-1 1 0 0,1 1-1 0 0,1-1 1 0 0,0 0-1 0 0,1 0-31 0 0,7 14 1551 0 0,-15-26-1311 0 0,0 0 44 0 0,0 0 79 0 0,0 0 73 0 0,0 0 87 0 0,0 0 96 0 0,0 0 55 0 0,-1-15 1372 0 0,-5 10-1938 0 0,0-1 0 0 0,-1 1-1 0 0,0 0 1 0 0,0 1 0 0 0,-1 0-1 0 0,1 0 1 0 0,-1 1 0 0 0,0-1 0 0 0,0 2-1 0 0,0-1 1 0 0,0 1 0 0 0,0 0-1 0 0,-1 1 1 0 0,1 0 0 0 0,-8 0-108 0 0,-21-6-56 0 0,-23-2-292 0 0,-6-2-1876 0 0,25-1-7369 0 0,37 11 4739 0 0,0 1 1033 0 0</inkml:trace>
  <inkml:trace contextRef="#ctx0" brushRef="#br0" timeOffset="12385.746">8389 881 632 0 0,'0'0'2031'0'0,"0"0"-746"0"0,0 0-315 0 0,0 0 29 0 0,0 0 59 0 0,0 0-9 0 0,0 0-71 0 0,0 0-178 0 0,0 0-220 0 0,0 0-170 0 0,0 0-121 0 0,0 0-86 0 0,-29 14-19 0 0,-88 46-34 0 0,66-13 12 0 0,45-36-130 0 0,1-2-12 0 0,-1 0 0 0 0,1 1 0 0 0,1-1 0 0 0,0 1 0 0 0,0 1 0 0 0,1-1 0 0 0,0 0 0 0 0,0 1 0 0 0,2-1 0 0 0,-1 1 0 0 0,1 0 0 0 0,1 0 0 0 0,0-1 0 0 0,0 1 0 0 0,2 5-20 0 0,1-11 170 0 0,0 0 0 0 0,1 0 0 0 0,0 0 0 0 0,0 0 0 0 0,0-1-1 0 0,0 1 1 0 0,1-1 0 0 0,0 0 0 0 0,0-1 0 0 0,0 1 0 0 0,0-1 0 0 0,0 0 0 0 0,1 0 0 0 0,-1-1 0 0 0,1 0 0 0 0,0 1 0 0 0,0-2 0 0 0,0 1-1 0 0,0-1 1 0 0,0 0 0 0 0,0 0 0 0 0,0-1 0 0 0,0 0 0 0 0,0 0 0 0 0,0 0 0 0 0,0-1 0 0 0,0 0 0 0 0,0 0 0 0 0,3-1-170 0 0,11-2 313 0 0,-1-1 1 0 0,1-1 0 0 0,-1-1 0 0 0,0 0 0 0 0,-1-2 0 0 0,0 0-1 0 0,0-1 1 0 0,-1-1 0 0 0,0 0 0 0 0,-1-1 0 0 0,0-1-1 0 0,-1-1 1 0 0,3-4-314 0 0,8-12 133 0 0,-1-1 0 0 0,-2-1 0 0 0,-1-1 0 0 0,-2-1 0 0 0,-1-1 0 0 0,-2-1 0 0 0,-1-1 0 0 0,-1-3-133 0 0,-8 24-150 0 0,0 0-1 0 0,-1 0 1 0 0,-1 0-1 0 0,-1-1 0 0 0,0 0 1 0 0,-1 0-1 0 0,-1 0 1 0 0,0 0-1 0 0,-2-1 1 0 0,0 1-1 0 0,-1 0 0 0 0,0 0 1 0 0,-1 0-1 0 0,-1 0 1 0 0,-1 0-1 0 0,-1 0 0 0 0,0 1 1 0 0,-1-1-1 0 0,-1 1 1 0 0,0 1-1 0 0,-1-1 1 0 0,-1 1-1 0 0,-3-3 151 0 0,9 14-50 0 0,0 1 1 0 0,-1 0-1 0 0,1 0 0 0 0,-1 1 1 0 0,0-1-1 0 0,1 1 0 0 0,-1 0 1 0 0,0 0-1 0 0,-1 0 0 0 0,1 1 1 0 0,0-1-1 0 0,0 1 1 0 0,-1 0-1 0 0,1 0 0 0 0,-1 0 1 0 0,1 1-1 0 0,-1 0 0 0 0,1 0 1 0 0,-1 0-1 0 0,1 0 0 0 0,-1 1 1 0 0,1-1-1 0 0,0 1 0 0 0,-1 0 1 0 0,1 1-1 0 0,0-1 0 0 0,-4 2 50 0 0,-1 1-97 0 0,-1 0 0 0 0,1 1 1 0 0,0 1-1 0 0,0-1 0 0 0,1 1 0 0 0,0 1 0 0 0,0 0 0 0 0,0 0 0 0 0,1 0 0 0 0,-1 1 0 0 0,-1 4 97 0 0,-4 6 69 0 0,2 2 0 0 0,0 0 0 0 0,1 0 0 0 0,1 1 0 0 0,1 0 0 0 0,1 1 0 0 0,1-1 0 0 0,1 1 0 0 0,0 1 0 0 0,2-1 0 0 0,1 0 0 0 0,0 1 0 0 0,2 0 0 0 0,1-1 0 0 0,2 21-69 0 0,0-28 87 0 0,0-1 1 0 0,1 1 0 0 0,0-1-1 0 0,1 0 1 0 0,1 0 0 0 0,0 0 0 0 0,1-1-1 0 0,0 0 1 0 0,1 0 0 0 0,1-1-1 0 0,0 0 1 0 0,0-1 0 0 0,1 1-1 0 0,1-2 1 0 0,0 0 0 0 0,0 0-1 0 0,9 5-87 0 0,13 8 226 0 0,1-1 0 0 0,1-2 0 0 0,1-1-1 0 0,1-2 1 0 0,38 12-226 0 0,-55-26-1536 0 0,-20-3-33 0 0,0 0-1527 0 0,0 0-2650 0 0,0 0-2274 0 0</inkml:trace>
  <inkml:trace contextRef="#ctx0" brushRef="#br0" timeOffset="13233.645">8954 1032 0 0 0,'0'0'560'0'0,"0"0"-12"0"0,0 0-284 0 0,0 0-12 0 0,0 0 231 0 0,0 0 220 0 0,0 0 180 0 0,0 0 73 0 0,0 0-17 0 0,0 0-14 0 0,0 0-63 0 0,0 0-29 0 0,0 0 2 0 0,0 5 41 0 0,-13 141 4762 0 0,8 14-5301 0 0,18-137-2598 0 0,2-26-8323 0 0,-12-1 7535 0 0</inkml:trace>
  <inkml:trace contextRef="#ctx0" brushRef="#br0" timeOffset="13515.643">8746 1057 0 0 0,'0'0'1812'0'0,"0"0"-359"0"0,0 0-300 0 0,0 0-8 0 0,0 0 192 0 0,0 0 162 0 0,0 0 72 0 0,0 0-63 0 0,0 0-226 0 0,0 0-251 0 0,0 0-204 0 0,0 0-116 0 0,0 0-66 0 0,27 0-33 0 0,87-4-28 0 0,5-17 586 0 0,51-19-946 0 0,-116 39-3121 0 0,-49 15-5622 0 0,-5-9 1371 0 0</inkml:trace>
  <inkml:trace contextRef="#ctx0" brushRef="#br0" timeOffset="14397.648">8700 1488 2361 0 0,'0'0'2657'0'0,"0"0"-1042"0"0,0 0-436 0 0,0 0 138 0 0,0 0 267 0 0,0 0 87 0 0,0 0-141 0 0,0 0-267 0 0,0 0-245 0 0,0 0-163 0 0,0 0-147 0 0,0 0-126 0 0,32-6-102 0 0,100-19-89 0 0,10 2 550 0 0,-55 21-766 0 0,-68 3-3845 0 0,-1-1-3836 0 0,-16 0-1645 0 0</inkml:trace>
  <inkml:trace contextRef="#ctx0" brushRef="#br0" timeOffset="15845.625">9020 159 0 0 0,'0'0'1026'0'0,"0"0"-444"0"0,0 0-34 0 0,0 0 365 0 0,0 0 362 0 0,0 0 254 0 0,0 0 48 0 0,0 0-138 0 0,0 0-131 0 0,0 0-152 0 0,0 0-108 0 0,0 0-66 0 0,0 0-70 0 0,29-1-73 0 0,94-5-83 0 0,107-20 2238 0 0,-220 26-2938 0 0,-10-1-47 0 0,1 1 0 0 0,0 0 0 0 0,0 0 0 0 0,0-1 0 0 0,-1 1 1 0 0,1 0-1 0 0,0 0 0 0 0,0 0 0 0 0,0 0 0 0 0,-1 0 0 0 0,1 0 0 0 0,0 0 0 0 0,0 0 0 0 0,0 0 1 0 0,-1 0-1 0 0,1 1 0 0 0,0-1 0 0 0,0 0 0 0 0,0 0 0 0 0,-1 1 0 0 0,1-1 0 0 0,0 1 0 0 0,-1-1 1 0 0,1 1-1 0 0,0-1 0 0 0,-1 1 0 0 0,1-1 0 0 0,0 1 0 0 0,-1-1 0 0 0,1 1 0 0 0,-1 0 0 0 0,1-1 1 0 0,-1 1-1 0 0,0 0 0 0 0,1-1 0 0 0,-1 1 0 0 0,1 0 0 0 0,-1 0 0 0 0,0-1 0 0 0,0 1 0 0 0,0 0 1 0 0,1 0-1 0 0,-1 0 0 0 0,0 0 0 0 0,0-1 0 0 0,0 1 0 0 0,0 0 0 0 0,0 0 0 0 0,0 0 0 0 0,-1-1 1 0 0,1 1-1 0 0,0 0 0 0 0,0 0-9 0 0,-3 6 59 0 0,1-1 0 0 0,-1 0 1 0 0,0 0-1 0 0,0 0 0 0 0,-1-1 0 0 0,0 1 1 0 0,0-1-1 0 0,0 0 0 0 0,-1 0 0 0 0,1 0 1 0 0,-1 0-1 0 0,0-1 0 0 0,-1 0 0 0 0,-4 3-58 0 0,0 1 50 0 0,-102 78 325 0 0,111-85-370 0 0,-1-1 0 0 0,1 1 0 0 0,0 0 0 0 0,0 0-1 0 0,-1-1 1 0 0,1 1 0 0 0,0 0 0 0 0,0 0 0 0 0,0 0 0 0 0,0 0-1 0 0,0 0 1 0 0,0 0 0 0 0,0 0 0 0 0,1 1 0 0 0,-1-1-1 0 0,0 0 1 0 0,0 0 0 0 0,1 1 0 0 0,-1-1 0 0 0,1 0-1 0 0,0 1 1 0 0,-1-1 0 0 0,1 1 0 0 0,0-1 0 0 0,0 0-1 0 0,-1 1 1 0 0,1-1 0 0 0,0 1 0 0 0,1-1 0 0 0,-1 1 0 0 0,0-1-1 0 0,0 0 1 0 0,0 1 0 0 0,1-1 0 0 0,-1 1 0 0 0,1-1-1 0 0,-1 0 1 0 0,1 1 0 0 0,0-1 0 0 0,0 0 0 0 0,-1 0-1 0 0,1 0 1 0 0,0 0 0 0 0,0 1 0 0 0,0-1 0 0 0,0 0 0 0 0,0 0-1 0 0,0-1 1 0 0,0 1 0 0 0,1 0 0 0 0,-1 0 0 0 0,0 0-1 0 0,0-1 1 0 0,1 1 0 0 0,-1-1 0 0 0,1 1-6 0 0,24 5 193 0 0,0-2 0 0 0,0 0 0 0 0,1-2 1 0 0,-1-1-1 0 0,1-1 0 0 0,-1-1 0 0 0,22-5-193 0 0,34-4-154 0 0,50-4 191 0 0,-48 24-8496 0 0,-74-7-2570 0 0</inkml:trace>
  <inkml:trace contextRef="#ctx0" brushRef="#br0" timeOffset="17824.792">42 1941 2312 0 0,'0'0'1769'0'0,"0"0"-1648"0"0,0 0-709 0 0,0 0-51 0 0,0 0 202 0 0,0 0 274 0 0,0 0 223 0 0,0 0 135 0 0,0 0 113 0 0,0 0 57 0 0,0 0 11 0 0,0 0 18 0 0,0 0-23 0 0,19-7 22 0 0,60-23 83 0 0,-9 23 3081 0 0,296-8 1988 0 0,-30-22-3926 0 0,95 23-1183 0 0,-27 3 451 0 0,78-31 408 0 0,-83 17-484 0 0,630 22 618 0 0,-496-2-840 0 0,-94-16-336 0 0,-102 18-37 0 0,142 2 155 0 0,-46 4-27 0 0,-192-28-149 0 0,278-12 229 0 0,-46 4-342 0 0,63 18 22 0 0,407 12-97 0 0,-712 6 22 0 0,82 5-901 0 0,-258-15-3721 0 0,-29 3-4010 0 0,-13 4-835 0 0</inkml:trace>
  <inkml:trace contextRef="#ctx0" brushRef="#br0" timeOffset="19850.701">543 2129 0 0 0,'0'0'613'0'0,"0"0"710"0"0,0 0 374 0 0,0 0 83 0 0,0 0-158 0 0,0 0-302 0 0,0 0-161 0 0,0 0-41 0 0,0 0 75 0 0,0 0 114 0 0,0 0-99 0 0,0 0-205 0 0,0 0-184 0 0,26-2-180 0 0,84-7-123 0 0,251-43 250 0 0,-315 47-1675 0 0,-7 0-2519 0 0,-13 4-3695 0 0,-14 1 500 0 0</inkml:trace>
  <inkml:trace contextRef="#ctx0" brushRef="#br0" timeOffset="18872.478">880 2368 1672 0 0,'0'0'2404'0'0,"0"0"-1062"0"0,0 0-153 0 0,0 0 243 0 0,0 0 244 0 0,0 0 98 0 0,0 0-115 0 0,0 0-341 0 0,0 0-411 0 0,0 0-345 0 0,0 0-288 0 0,-1-3-161 0 0,-3-10 23 0 0,4 32 293 0 0,3 34 397 0 0,11 115 126 0 0,-8-79-900 0 0,-1-23-439 0 0,-3 0-1 0 0,-3 0 1 0 0,-2 0 0 0 0,-6 19 387 0 0,6-80-2106 0 0,-1-5-5002 0 0,3 0 310 0 0,0 0 5642 0 0</inkml:trace>
  <inkml:trace contextRef="#ctx0" brushRef="#br0" timeOffset="19183.566">453 2442 4097 0 0,'0'0'883'0'0,"0"0"-192"0"0,0 0 99 0 0,0 0 347 0 0,0 0 294 0 0,0 0 114 0 0,0 0-54 0 0,0 0-138 0 0,0 0-137 0 0,0 0-80 0 0,0 0-98 0 0,0 0-106 0 0,0 0-71 0 0,33-3-99 0 0,109-11-102 0 0,110-39 1130 0 0,78-2-1792 0 0,-262 55-1962 0 0,-60 26-3350 0 0,-15-8-2550 0 0,2-11 1195 0 0</inkml:trace>
  <inkml:trace contextRef="#ctx0" brushRef="#br0" timeOffset="19479.622">416 3016 8298 0 0,'0'0'1087'0'0,"0"0"-215"0"0,0 0 64 0 0,0 0 314 0 0,0 0 250 0 0,0 0-5 0 0,0 0-208 0 0,0 0-287 0 0,0 0-197 0 0,0 0-123 0 0,0 0-77 0 0,36-3-66 0 0,113-10-86 0 0,28-18 417 0 0,-19-6-462 0 0,-94 12-2696 0 0,-20 2-2959 0 0,-3-3-4363 0 0,-31 19 4690 0 0</inkml:trace>
  <inkml:trace contextRef="#ctx0" brushRef="#br0" timeOffset="20386.605">1296 2806 1344 0 0,'0'0'982'0'0,"0"0"10"0"0,0 0 248 0 0,0 0 254 0 0,0 0 97 0 0,0 0-128 0 0,0 0-293 0 0,0 0-278 0 0,0 0-213 0 0,0 0-153 0 0,0 0-52 0 0,0 0-21 0 0,0 0-3 0 0,-8 27-24 0 0,-23 80-23 0 0,22-46 541 0 0,9 5 1181 0 0,0-82 1681 0 0,0-20-1200 0 0,11-54-2722 0 0,-6 69 141 0 0,1 1 0 0 0,2 0 0 0 0,0 0 0 0 0,1 1-1 0 0,1 0 1 0 0,0 0 0 0 0,2 1 0 0 0,0 1 0 0 0,1 0 0 0 0,1 0-25 0 0,-12 15-76 0 0,-1 0 0 0 0,1 1 0 0 0,0-1 0 0 0,0 0 0 0 0,-1 1 0 0 0,1-1 0 0 0,0 1 0 0 0,0 0 0 0 0,1 0 0 0 0,-1 0 0 0 0,0 0-1 0 0,0 0 1 0 0,0 0 0 0 0,1 0 0 0 0,-1 1 0 0 0,1-1 0 0 0,-1 1 0 0 0,0 0 0 0 0,1-1 0 0 0,-1 1 0 0 0,1 0 0 0 0,-1 1 0 0 0,0-1 0 0 0,1 0 0 0 0,-1 1 0 0 0,0-1 0 0 0,1 1 0 0 0,-1 0 0 0 0,0 0-1 0 0,1 0 1 0 0,-1 0 0 0 0,0 0 0 0 0,0 0 0 0 0,1 1 76 0 0,23 23-6976 0 0,-7-13-2657 0 0,-13-9 4635 0 0</inkml:trace>
  <inkml:trace contextRef="#ctx0" brushRef="#br0" timeOffset="20712.655">1802 2722 3873 0 0,'0'0'1555'0'0,"0"0"-39"0"0,0 0 54 0 0,0 0 31 0 0,0 0-86 0 0,0 0-193 0 0,0 0-204 0 0,0 0-186 0 0,0 0-184 0 0,-33 16-137 0 0,-99 54-126 0 0,84-31-12 0 0,45-31-363 0 0,1-6-85 0 0,0 1-1 0 0,1-1 1 0 0,0 1 0 0 0,-1 0-1 0 0,1-1 1 0 0,0 1 0 0 0,0 0-1 0 0,0 0 1 0 0,1 0 0 0 0,-1 0-1 0 0,1 0 1 0 0,-1 0 0 0 0,1 0-1 0 0,0 0 1 0 0,0 0 0 0 0,0 0-1 0 0,1 0 1 0 0,-1 0 0 0 0,1 0-1 0 0,0-1 1 0 0,-1 1 0 0 0,1 0-1 0 0,0 0 1 0 0,1 0 0 0 0,-1-1 0 0 0,0 1-1 0 0,1-1 1 0 0,0 1 0 0 0,0-1-1 0 0,-1 1 1 0 0,1-1 0 0 0,1 0-1 0 0,-1 0 1 0 0,0 0 0 0 0,0 0-1 0 0,1 0 1 0 0,-1-1 0 0 0,1 1-1 0 0,-1-1 1 0 0,1 1 0 0 0,0-1-1 0 0,0 0 1 0 0,0 0 0 0 0,-1 0-1 0 0,1-1 1 0 0,2 1-25 0 0,2-1 100 0 0,0 0 1 0 0,0 0-1 0 0,0-1 1 0 0,0 0-1 0 0,0-1 0 0 0,0 1 1 0 0,0-1-1 0 0,0-1 1 0 0,0 1-1 0 0,-1-1 0 0 0,1 0 1 0 0,-1-1-1 0 0,0 1 1 0 0,0-1-1 0 0,0 0 0 0 0,-1-1 1 0 0,1 0-1 0 0,-1 0 1 0 0,0 0-1 0 0,-1 0 1 0 0,1-1-1 0 0,-1 1 0 0 0,0-1 1 0 0,0 0-1 0 0,-1-1 1 0 0,1 1-1 0 0,-2-1 0 0 0,1 1 1 0 0,-1-1-1 0 0,0 0 1 0 0,0 0-1 0 0,-1 0 0 0 0,1 0 1 0 0,-2 0-1 0 0,1 0 1 0 0,-1 0-1 0 0,0-1 0 0 0,-1 0-100 0 0,-28-25-2624 0 0,14 26-1490 0 0,3 3-3893 0 0,4 3 373 0 0</inkml:trace>
  <inkml:trace contextRef="#ctx0" brushRef="#br0" timeOffset="21159.658">1997 2766 3881 0 0,'0'0'993'0'0,"0"0"-122"0"0,0 0 129 0 0,0 0 203 0 0,0 0 72 0 0,0 0-53 0 0,0 0-137 0 0,0 0-207 0 0,0 0-170 0 0,0 0-134 0 0,0 0-104 0 0,0 0-78 0 0,-14 23-95 0 0,-41 73-72 0 0,53-95-211 0 0,1 1 1 0 0,0-1 0 0 0,-1 1-1 0 0,1 0 1 0 0,0 0-1 0 0,0-1 1 0 0,0 1 0 0 0,0 0-1 0 0,0 0 1 0 0,0 0-1 0 0,0 0 1 0 0,1 0 0 0 0,-1 0-1 0 0,1 0 1 0 0,-1 0-1 0 0,1 0 1 0 0,0 1 0 0 0,0-1-1 0 0,0 0 1 0 0,0 0-1 0 0,0 0 1 0 0,1 0 0 0 0,-1 0-1 0 0,0 0 1 0 0,1 0-1 0 0,0 2-14 0 0,1-1 38 0 0,1 0 110 0 0,1 1 0 0 0,0-1 0 0 0,0 0 0 0 0,0 0 0 0 0,0 0 0 0 0,0-1 0 0 0,0 0 0 0 0,1 1 0 0 0,-1-1 0 0 0,1-1 0 0 0,0 1 0 0 0,0-1 0 0 0,-1 0 0 0 0,1 0 0 0 0,0 0 0 0 0,0-1 0 0 0,0 0 0 0 0,0 1 0 0 0,0-2 0 0 0,0 1 0 0 0,4-1-148 0 0,-8 1 61 0 0,13-4 221 0 0,-1 0 0 0 0,0 0 0 0 0,-1-1 1 0 0,1-1-1 0 0,-1 0 0 0 0,0-1 0 0 0,0 0 0 0 0,-1-1 0 0 0,0 0 1 0 0,-1-1-1 0 0,1 0 0 0 0,-2 0 0 0 0,1-1 0 0 0,-1-1 0 0 0,-1 1 1 0 0,0-2-1 0 0,0 1 0 0 0,-1-1 0 0 0,3-9-282 0 0,3 5 29 0 0,-2-2 0 0 0,0 1 0 0 0,-1-1-1 0 0,-1-1 1 0 0,0 0 0 0 0,-2 0 0 0 0,0-1 0 0 0,-1 0 0 0 0,-1 0-1 0 0,-1 0 1 0 0,-1-1 0 0 0,-1 1 0 0 0,0-13-29 0 0,-3 25-68 0 0,-1 1 0 0 0,0 0 0 0 0,0 0-1 0 0,-1 0 1 0 0,0 0 0 0 0,-1 0 0 0 0,1 1 0 0 0,-1-1 0 0 0,0 1 0 0 0,-1 0 0 0 0,1 0 0 0 0,-1 0 0 0 0,-1 1-1 0 0,1 0 1 0 0,-1 0 0 0 0,0 0 0 0 0,0 0 0 0 0,0 1 0 0 0,0 0 0 0 0,-1 1 0 0 0,0-1 0 0 0,0 1 0 0 0,0 1-1 0 0,0-1 1 0 0,0 1 0 0 0,0 0 0 0 0,-1 1 0 0 0,1 0 0 0 0,-1 0 0 0 0,1 0 0 0 0,-1 1 0 0 0,1 0-1 0 0,-1 1 1 0 0,1 0 0 0 0,-1 0 0 0 0,1 0 0 0 0,0 1 0 0 0,0 0 0 0 0,-1 1 0 0 0,1-1 0 0 0,1 1 0 0 0,-1 1-1 0 0,0-1 1 0 0,1 1 0 0 0,-4 3 68 0 0,4-1-14 0 0,1 1 0 0 0,-1-1 0 0 0,1 2 0 0 0,1-1 0 0 0,-1 0 0 0 0,1 1 1 0 0,0 0-1 0 0,1 0 0 0 0,0 0 0 0 0,0 1 0 0 0,1-1 0 0 0,0 0 0 0 0,0 1 0 0 0,1 0 0 0 0,0-1 0 0 0,1 1 0 0 0,0 0 0 0 0,0 0 0 0 0,1-1 0 0 0,0 1 0 0 0,0 0 0 0 0,1-1 0 0 0,0 1 0 0 0,1-1 0 0 0,0 0 0 0 0,0 0 0 0 0,0 0 0 0 0,1 0 0 0 0,1 0 0 0 0,4 5 14 0 0,2 2 42 0 0,0-1 0 0 0,1 0 0 0 0,1-1-1 0 0,0 0 1 0 0,1-1 0 0 0,0-1 0 0 0,1 0-1 0 0,0-1 1 0 0,1 0 0 0 0,0-2 0 0 0,0 0-1 0 0,1 0 1 0 0,3-1-42 0 0,26 9-52 0 0,0-3 0 0 0,1-1-1 0 0,0-3 1 0 0,19 0 52 0 0,-5-7-4366 0 0,-38-2-3741 0 0,-11 0-666 0 0</inkml:trace>
  <inkml:trace contextRef="#ctx0" brushRef="#br0" timeOffset="22154.637">3006 2663 0 0 0,'0'0'572'0'0,"0"0"782"0"0,0 0 314 0 0,0 0 63 0 0,0 0-4 0 0,0 0 0 0 0,0 0-30 0 0,0 0-52 0 0,0 0-98 0 0,0 0-136 0 0,-3 0-172 0 0,-8 0-197 0 0,8 0-139 0 0,3 0-119 0 0,0 0-89 0 0,0 0-90 0 0,0 0-96 0 0,5 7 850 0 0,42 1-664 0 0,-20-5-352 0 0,-1 0 0 0 0,1-2 0 0 0,0-1 0 0 0,0-2 0 0 0,0 0 0 0 0,20-5-343 0 0,42-4 352 0 0,-55 0-1199 0 0,-34 11 440 0 0,0-3-1423 0 0,0-5-12011 0 0,0 4 5446 0 0</inkml:trace>
  <inkml:trace contextRef="#ctx0" brushRef="#br0" timeOffset="22619.577">2997 2431 6441 0 0,'0'0'1573'0'0,"0"0"-324"0"0,0 0-135 0 0,0 0 59 0 0,0 0 98 0 0,0 0 18 0 0,0 0-90 0 0,0 0-198 0 0,0 0-185 0 0,0 0-166 0 0,0 0-119 0 0,0 0-71 0 0,-1 32-74 0 0,-3 103-68 0 0,14 58 278 0 0,7-116-3062 0 0,-7-73-8051 0 0,-6-3 3433 0 0</inkml:trace>
  <inkml:trace contextRef="#ctx0" brushRef="#br0" timeOffset="24463.638">3508 2342 0 0 0,'0'0'456'0'0,"0"0"440"0"0,0 0 218 0 0,0 0 102 0 0,0 0 62 0 0,0 0 15 0 0,0 0-84 0 0,0 0-88 0 0,0 0-102 0 0,0 0-96 0 0,0 0-82 0 0,0 0-70 0 0,0 0-59 0 0,32-8-49 0 0,98-28-28 0 0,84-11 1838 0 0,-110 39-1995 0 0,-103 9-451 0 0,0 1-1 0 0,0-1 0 0 0,0 1 0 0 0,0 0 0 0 0,-1-1 0 0 0,1 1 1 0 0,-1 0-1 0 0,1-1 0 0 0,-1 1 0 0 0,1 0 0 0 0,-1 0 1 0 0,0-1-1 0 0,0 1 0 0 0,0 0 0 0 0,0 0 0 0 0,0-1 0 0 0,0 1 1 0 0,-1 0-1 0 0,1 0 0 0 0,-1-1 0 0 0,1 1 0 0 0,-1 0 1 0 0,1-1-1 0 0,-1 1 0 0 0,0 0 0 0 0,0-1 0 0 0,0 1 0 0 0,0-1 1 0 0,0 0-1 0 0,-1 2-26 0 0,-149 213 353 0 0,136-189-352 0 0,3-10-15 0 0,2 0 1 0 0,-1 1 0 0 0,2 1-1 0 0,1-1 1 0 0,0 2 0 0 0,1-1-1 0 0,1 1 1 0 0,1 0-1 0 0,1 0 1 0 0,1 0 0 0 0,0 1-1 0 0,1 14 14 0 0,4-33 26 0 0,-1 1-1 0 0,0-1 1 0 0,1 0 0 0 0,-1 1-1 0 0,1-1 1 0 0,0 0 0 0 0,0 0-1 0 0,0 0 1 0 0,0-1 0 0 0,0 1-1 0 0,0 0 1 0 0,0-1 0 0 0,0 1-1 0 0,1-1 1 0 0,-1 0 0 0 0,1 0-1 0 0,-1 0 1 0 0,1 0 0 0 0,-1 0-1 0 0,1 0 1 0 0,-1-1 0 0 0,1 1-1 0 0,0-1 1 0 0,-1 0 0 0 0,1 0-1 0 0,0 0 1 0 0,0 0 0 0 0,-1 0-1 0 0,1-1 1 0 0,0 1 0 0 0,-1-1-1 0 0,1 1 1 0 0,-1-1-1 0 0,1 0 1 0 0,-1 0 0 0 0,1 0-1 0 0,-1-1 1 0 0,1 0-26 0 0,100-60 577 0 0,-42 11-3860 0 0,-45 39 57 0 0,-2 2-4122 0 0,-7 6 1576 0 0</inkml:trace>
  <inkml:trace contextRef="#ctx0" brushRef="#br0" timeOffset="24760.244">4429 2368 6761 0 0,'0'0'1158'0'0,"0"0"-392"0"0,0 0-24 0 0,0 0 324 0 0,0 0 328 0 0,0 0 150 0 0,0 0-118 0 0,0 0-334 0 0,0 0-275 0 0,0 0-149 0 0,0 0-103 0 0,0 0-84 0 0,-5 34-77 0 0,-14 106-95 0 0,11-82-69 0 0,2 92-131 0 0,34-71-3660 0 0,-26-77 1642 0 0,-2-1-2157 0 0,0-1-4550 0 0,0 0 7216 0 0</inkml:trace>
  <inkml:trace contextRef="#ctx0" brushRef="#br0" timeOffset="25015.576">4026 2353 3201 0 0,'0'0'626'0'0,"0"0"-208"0"0,0 0 186 0 0,0 0 514 0 0,0 0 363 0 0,0 0 105 0 0,0 0-76 0 0,0 0-145 0 0,0 0-125 0 0,0 0-90 0 0,0 0-103 0 0,33 4-136 0 0,104 11-123 0 0,36-16 1208 0 0,0-30-1531 0 0,-80 12-4073 0 0,-85 18 2110 0 0,1 1-3443 0 0,-6 0 1538 0 0,-1 0-2653 0 0</inkml:trace>
  <inkml:trace contextRef="#ctx0" brushRef="#br0" timeOffset="25252.915">4002 2957 5993 0 0,'0'0'1473'0'0,"0"0"3"0"0,0 0 282 0 0,0 0 122 0 0,0 0-224 0 0,0 0-351 0 0,36-14-318 0 0,117-48-227 0 0,2 6 701 0 0,23 4-834 0 0,-59 28-5455 0 0,-86 22-3672 0 0,-24 2 2452 0 0</inkml:trace>
  <inkml:trace contextRef="#ctx0" brushRef="#br0" timeOffset="25901.198">4808 2689 0 0 0,'0'0'156'0'0,"0"0"626"0"0,0 0 295 0 0,0 0 94 0 0,0 0-13 0 0,0 0-172 0 0,0 0-221 0 0,0 0-217 0 0,0 0-210 0 0,-19 30-133 0 0,-57 96-91 0 0,36-47-35 0 0,1-1-96 0 0,33-67 657 0 0,13-15 2083 0 0,13-15 26 0 0,-4 0-2028 0 0,2-5-474 0 0,0 1 0 0 0,1 1-1 0 0,2 1 1 0 0,0 1 0 0 0,1 0-1 0 0,1 2 1 0 0,1 0 0 0 0,0 2 0 0 0,19-10-247 0 0,-40 25-6 0 0,-1 1 1 0 0,0-1 0 0 0,1 0 0 0 0,-1 1 0 0 0,1 0 0 0 0,-1-1 0 0 0,1 1 0 0 0,-1 0 0 0 0,1 0 0 0 0,-1 0 0 0 0,1 1 0 0 0,-1-1 0 0 0,0 0 0 0 0,1 1 0 0 0,-1 0 0 0 0,1 0 0 0 0,-1-1 0 0 0,0 1 0 0 0,0 1 0 0 0,1-1 0 0 0,-1 0 0 0 0,0 0 0 0 0,0 1 0 0 0,0-1 0 0 0,0 1 0 0 0,-1 0 0 0 0,1 0 0 0 0,0-1 0 0 0,-1 1 0 0 0,1 0 0 0 0,-1 0 0 0 0,0 1 0 0 0,1-1 0 0 0,-1 0 0 0 0,0 0 0 0 0,0 1 0 0 0,-1-1 0 0 0,1 0 0 0 0,0 1 0 0 0,-1-1 0 0 0,1 1 5 0 0,2 5 84 0 0,16 55 394 0 0,-3 6 438 0 0,-61-61 613 0 0,28-8-1569 0 0,0 0-1 0 0,1-1 1 0 0,-1-1-1 0 0,1-1 0 0 0,-1 0 1 0 0,1-2-1 0 0,0 1 1 0 0,0-2-1 0 0,1 0 0 0 0,-1-1 1 0 0,-4-4 40 0 0,12 7-556 0 0,-27-17-1937 0 0,14 6-4386 0 0,13 8-1964 0 0</inkml:trace>
  <inkml:trace contextRef="#ctx0" brushRef="#br0" timeOffset="26517.667">4103 2103 776 0 0,'0'0'1847'0'0,"0"0"-132"0"0,0 0 127 0 0,0 0 185 0 0,0 0 43 0 0,0 0-236 0 0,0 0-398 0 0,0 0-436 0 0,0 0-293 0 0,0 0-127 0 0,0 0 16 0 0,0 0 43 0 0,0 0-27 0 0,13-4-66 0 0,80-15 284 0 0,168 5 563 0 0,-197 13-1387 0 0,97 6-3376 0 0,-132 2-4053 0 0,-22-7-2240 0 0</inkml:trace>
  <inkml:trace contextRef="#ctx0" brushRef="#br0" timeOffset="27150.648">2892 2652 0 0 0,'0'0'711'0'0,"0"0"162"0"0,0 0 72 0 0,0 0 7 0 0,0 0 1 0 0,0 0 9 0 0,0 0 10 0 0,0 0-12 0 0,-6-5-48 0 0,-32-23 698 0 0,31 28-1242 0 0,0-1 0 0 0,-1 1-1 0 0,1 1 1 0 0,0-1 0 0 0,0 1 0 0 0,0 1 0 0 0,0-1-1 0 0,0 1 1 0 0,0 0 0 0 0,0 1 0 0 0,0 0-1 0 0,1 0 1 0 0,0 0 0 0 0,-1 1 0 0 0,-2 2-368 0 0,-9 3 400 0 0,16-8 80 0 0,1-1-6715 0 0,0 0 3661 0 0,3 0-4864 0 0</inkml:trace>
  <inkml:trace contextRef="#ctx0" brushRef="#br0" timeOffset="28224.566">5331 2571 5033 0 0,'0'0'1056'0'0,"0"0"-406"0"0,0 0-135 0 0,0 0 251 0 0,0 0 365 0 0,0 0 260 0 0,0 0 63 0 0,0 0-154 0 0,0 0-222 0 0,0 0-149 0 0,0 0-119 0 0,0 0-105 0 0,32-2-71 0 0,101-4-79 0 0,-18-13 697 0 0,70-28-816 0 0,-180 45-900 0 0,8-5-600 0 0,-10-2-8506 0 0,-3 9 973 0 0</inkml:trace>
  <inkml:trace contextRef="#ctx0" brushRef="#br0" timeOffset="28468.649">5462 2350 8498 0 0,'0'0'221'0'0,"0"0"-37"0"0,0 0 196 0 0,0 0 358 0 0,0 0 327 0 0,0 35 157 0 0,0 113-94 0 0,-1-102-491 0 0,17 155-407 0 0,-4-185-2188 0 0,1-13-4080 0 0,-7-3-269 0 0</inkml:trace>
  <inkml:trace contextRef="#ctx0" brushRef="#br0" timeOffset="30308.026">5948 2239 10466 0 0,'0'0'660'0'0,"0"0"-358"0"0,0 0-121 0 0,0 0 273 0 0,0 0 423 0 0,0 0 359 0 0,0 0 127 0 0,0 0-120 0 0,0 0-248 0 0,0 0-247 0 0,0 0-186 0 0,0 0-127 0 0,27-7-71 0 0,86-24-40 0 0,6-8 422 0 0,-95 30-682 0 0,0 1 0 0 0,0 1 0 0 0,1 1 1 0 0,0 1-1 0 0,0 1 0 0 0,0 1 0 0 0,10 1-64 0 0,-33 3 3 0 0,-1 1 1 0 0,1 0 0 0 0,-1 0 0 0 0,1-1 0 0 0,-1 1 0 0 0,0 0 0 0 0,0 0 0 0 0,0 0-1 0 0,0 1 1 0 0,0-1 0 0 0,0 0 0 0 0,0 0 0 0 0,-1 0 0 0 0,0 1 0 0 0,1-1 0 0 0,-1 0-1 0 0,0 0 1 0 0,0 1 0 0 0,0-1 0 0 0,0 0 0 0 0,0 1 0 0 0,-1-1 0 0 0,1 0 0 0 0,-1 0-1 0 0,1 1 1 0 0,-1-1 0 0 0,0 0 0 0 0,0 0 0 0 0,0 0 0 0 0,0 0 0 0 0,0 0 0 0 0,-1 1-4 0 0,-138 213 306 0 0,124-193-223 0 0,0 1 0 0 0,2 0 0 0 0,1 1-1 0 0,0 1 1 0 0,2 0 0 0 0,2 0 0 0 0,0 1 0 0 0,1 0-1 0 0,2 1 1 0 0,1 0 0 0 0,1-1 0 0 0,1 2 0 0 0,1 22-83 0 0,3-49 75 0 0,-1 0 0 0 0,1 1 0 0 0,0-1 0 0 0,0 0 0 0 0,0 0 0 0 0,0 0 0 0 0,0 0 0 0 0,1 1 1 0 0,-1-2-1 0 0,1 1 0 0 0,-1 0 0 0 0,1 0 0 0 0,0 0 0 0 0,0-1 0 0 0,-1 1 0 0 0,1-1 0 0 0,0 1 0 0 0,0-1 1 0 0,1 0-1 0 0,-1 0 0 0 0,0 0 0 0 0,0 0 0 0 0,0 0 0 0 0,1-1 0 0 0,-1 1 0 0 0,0 0 0 0 0,1-1 1 0 0,-1 0-1 0 0,1 0 0 0 0,-1 0 0 0 0,0 0 0 0 0,1 0 0 0 0,-1 0 0 0 0,1 0 0 0 0,-1-1 0 0 0,0 1 0 0 0,1-1-75 0 0,-3 1 3 0 0,1 0 23 0 0,-1 0-3 0 0,0 0 1 0 0,0 0 2 0 0,0 0 10 0 0,0 0-4 0 0,0 0-6 0 0,0 0 2 0 0,0 0 20 0 0,0 0 20 0 0,0 0 4 0 0,0 0-2 0 0,0 0-7 0 0,0 0-7 0 0,0 0 16 0 0,0 0-4 0 0,0 0 3 0 0,0 0 1 0 0,0 0-4 0 0,0 0-14 0 0,0 0 6 0 0,0 0-6 0 0,0 0-17 0 0,0 0-2 0 0,0 0-11 0 0,0 0 10 0 0,0 0 4 0 0,0 0 10 0 0,0 0-15 0 0,0 0-12 0 0,0 0 9 0 0,0 0 2 0 0,1 0 0 0 0,0 0-4 0 0,-1 0-12 0 0,0 0 12 0 0,0 0 2 0 0,0 0-12 0 0,0 0-26 0 0,0 0 31 0 0,0 0 25 0 0,0 0-34 0 0,0 0-15 0 0,0 0 9 0 0,0 0-8 0 0,0 0 12 0 0,0 0 4 0 0,0 0-1 0 0,0 0-10 0 0,0 0-10 0 0,41-4-224 0 0,53 4 253 0 0,-76-4-646 0 0,-52-2-3377 0 0,23 2-1154 0 0,1-1-5166 0 0,7 2 3196 0 0</inkml:trace>
  <inkml:trace contextRef="#ctx0" brushRef="#br0" timeOffset="31015.491">6542 2758 3073 0 0,'0'0'2431'0'0,"0"0"-651"0"0,0 0-293 0 0,0 0 16 0 0,0 0 72 0 0,0 0-22 0 0,0 0-175 0 0,0 0-231 0 0,0 0-248 0 0,0 0-188 0 0,0 0-83 0 0,0 0-34 0 0,0 0 2 0 0,4-11-5 0 0,31-78 994 0 0,226-309 886 0 0,-169 268-2416 0 0,-86 160-687 0 0,-5 20 640 0 0,-2-30-7 0 0,1 0 0 0 0,1 0 1 0 0,1 0-1 0 0,1 0 1 0 0,1-1-1 0 0,0 1 0 0 0,1-1 1 0 0,8 17-2 0 0,-12-33 1 0 0,1 0 0 0 0,-1-1 0 0 0,1 1 0 0 0,-1-1 0 0 0,1 1 0 0 0,0-1 0 0 0,0 0 0 0 0,0 0 0 0 0,0 0 1 0 0,0 0-1 0 0,1 0 0 0 0,-1-1 0 0 0,1 1 0 0 0,-1 0 0 0 0,1-1 0 0 0,-1 0 0 0 0,1 0 0 0 0,0 0 0 0 0,0 0 0 0 0,0 0 0 0 0,-1 0 1 0 0,1-1-1 0 0,0 1 0 0 0,0-1 0 0 0,0 0 0 0 0,0 0 0 0 0,0 0 0 0 0,0 0 0 0 0,0-1 0 0 0,0 1 0 0 0,0-1 0 0 0,0 0 0 0 0,-1 0 1 0 0,1 1-1 0 0,0-2 0 0 0,0 1 0 0 0,-1 0 0 0 0,1-1-1 0 0,94-65 56 0 0,133-121-213 0 0,-182 166 17 0 0,-40 59 86 0 0,-46 166 193 0 0,37-127-1088 0 0,33-42-6258 0 0,-9-27-2729 0 0,-15-7 4699 0 0</inkml:trace>
  <inkml:trace contextRef="#ctx0" brushRef="#br0" timeOffset="31539.501">7656 2497 5017 0 0,'0'0'830'0'0,"0"0"-293"0"0,0 0-16 0 0,0 0 160 0 0,0 0 129 0 0,0 0 32 0 0,0 0-35 0 0,0 0-106 0 0,-29 34-103 0 0,-88 108-107 0 0,64-75 241 0 0,31-20-74 0 0,46-53 593 0 0,43-69 610 0 0,137-149-357 0 0,-199 218-1480 0 0,-1 2-25 0 0,0-1-1 0 0,0 0 0 0 0,1 1 0 0 0,-1 0 0 0 0,1 0 0 0 0,0 0 0 0 0,0 1 0 0 0,0 0 0 0 0,0 0 0 0 0,1 0 0 0 0,0 0 0 0 0,-1 1 0 0 0,1 0 1 0 0,0 0-1 0 0,0 1 0 0 0,0-1 0 0 0,0 1 0 0 0,0 1 0 0 0,0-1 0 0 0,0 1 0 0 0,0 0 0 0 0,1 0 0 0 0,-1 1 2 0 0,-3 1-5 0 0,1 0 0 0 0,-1 1 0 0 0,0 0 0 0 0,0-1 0 0 0,-1 1 0 0 0,1 0 0 0 0,-1 0 0 0 0,1 0 0 0 0,-1 1 0 0 0,0-1 0 0 0,0 0 0 0 0,0 1 0 0 0,-1 0 0 0 0,1-1 0 0 0,-1 1 0 0 0,0 0 0 0 0,0 0 0 0 0,0 0 0 0 0,-1-1 0 0 0,1 1 0 0 0,-1 0 0 0 0,0 2 5 0 0,13 40 51 0 0,35 79 52 0 0,-46-117-261 0 0,-2-8 195 0 0,1 1-1 0 0,-1-1 1 0 0,0 0-1 0 0,0 1 1 0 0,1-1-1 0 0,-1 1 0 0 0,0-1 1 0 0,0 0-1 0 0,1 1 1 0 0,-1-1-1 0 0,0 1 1 0 0,0-1-1 0 0,0 1 1 0 0,0-1-1 0 0,0 1 0 0 0,0-1 1 0 0,0 1-1 0 0,0-1 1 0 0,0 0-1 0 0,0 1 1 0 0,0-1-1 0 0,0 1 1 0 0,0-1-1 0 0,0 1 0 0 0,0-1 1 0 0,0 1-1 0 0,-1-1 1 0 0,1 1-1 0 0,0-1 1 0 0,0 0-1 0 0,-1 1 1 0 0,1-1-1 0 0,0 1 0 0 0,0-1 1 0 0,-1 0-1 0 0,1 1 1 0 0,0-1-1 0 0,-1 0 1 0 0,1 1-1 0 0,-1-1 1 0 0,1 0-1 0 0,0 0 1 0 0,-1 1-1 0 0,1-1 0 0 0,-1 0 1 0 0,1 0-1 0 0,-1 0 1 0 0,1 0-1 0 0,0 0 1 0 0,-1 0-1 0 0,1 1 1 0 0,-1-1-1 0 0,1 0 0 0 0,-1 0 1 0 0,1 0-1 0 0,-1 0 1 0 0,1-1-1 0 0,-1 1 1 0 0,1 0-1 0 0,-1 0 1 0 0,1 0-1 0 0,-1 0-36 0 0,-27-3 218 0 0,0-1 1 0 0,0-2-1 0 0,1 0 1 0 0,0-2-1 0 0,0-1 0 0 0,-13-7-218 0 0,39 16 1 0 0,-57-23-225 0 0,-7-2-1451 0 0,22 11-4593 0 0,33 9 371 0 0,7-1-1317 0 0</inkml:trace>
  <inkml:trace contextRef="#ctx0" brushRef="#br0" timeOffset="32147.038">8236 1945 1936 0 0,'0'0'2586'0'0,"0"0"-1092"0"0,0 0-279 0 0,0 0 124 0 0,0 0 93 0 0,0 0-1 0 0,0 0-93 0 0,0 0-135 0 0,0 0-122 0 0,0 0-82 0 0,0 0-88 0 0,0 0-122 0 0,0 0-103 0 0,-21 19-82 0 0,-65 64-77 0 0,41-21 261 0 0,40-49-631 0 0,-7 18 69 0 0,2 0 0 0 0,1 0 1 0 0,1 1-1 0 0,2 0 0 0 0,1 0 0 0 0,1 0 0 0 0,2 1 0 0 0,1 0 0 0 0,2-1 0 0 0,1 4-226 0 0,1-18 29 0 0,1-1 0 0 0,0 1 1 0 0,2-1-1 0 0,0-1 0 0 0,0 1 0 0 0,2-1 0 0 0,0 0 1 0 0,1 0-1 0 0,0-1 0 0 0,1-1 0 0 0,1 1 1 0 0,6 5-30 0 0,-12-14-51 0 0,0 0 0 0 0,1-1 0 0 0,0 1 0 0 0,1-1 0 0 0,-1 0 0 0 0,1-1 1 0 0,0 1-1 0 0,0-1 0 0 0,0-1 0 0 0,0 1 0 0 0,1-1 0 0 0,-1-1 1 0 0,1 1-1 0 0,0-1 0 0 0,0 0 0 0 0,0-1 0 0 0,0 0 0 0 0,0-1 0 0 0,0 1 1 0 0,0-1-1 0 0,1-1 0 0 0,-1 0 0 0 0,4 0 51 0 0,42-29-3805 0 0,-22 5-4554 0 0,-29 23 7156 0 0,9-9-7388 0 0</inkml:trace>
  <inkml:trace contextRef="#ctx0" brushRef="#br0" timeOffset="33161.534">9046 1636 0 0 0,'0'0'259'0'0,"15"-5"2231"0"0,26 16 6621 0 0,41-6-4278 0 0,90-10-1703 0 0,85-19-1610 0 0,13 5-836 0 0,71 0-285 0 0,-63-18-224 0 0,-116-2-261 0 0,-170 38-4744 0 0,-1 1 2474 0 0,2 0-3244 0 0,0 0-4129 0 0</inkml:trace>
  <inkml:trace contextRef="#ctx0" brushRef="#br0" timeOffset="37519.784">8387 2368 0 0 0,'0'0'392'0'0,"0"0"314"0"0,0 0 326 0 0,0 0 207 0 0,0 0 81 0 0,0 0-74 0 0,0 0-130 0 0,0 0-72 0 0,0 0-90 0 0,0 0-61 0 0,16-11-38 0 0,82-56 672 0 0,-81 50-1250 0 0,1 0-1 0 0,-2-2 1 0 0,-1 0 0 0 0,0-1 0 0 0,-1 0-1 0 0,-1-1 1 0 0,-1-1 0 0 0,-1 0 0 0 0,-1-1-1 0 0,-1 0 1 0 0,-1 0 0 0 0,3-16-277 0 0,-8-21 29 0 0,-4 59-74 0 0,-1 0-1 0 0,1 0 1 0 0,-1 0-1 0 0,1 0 1 0 0,-1 0-1 0 0,1 1 1 0 0,-1-1 0 0 0,0 1-1 0 0,0-1 1 0 0,1 1-1 0 0,-1 0 1 0 0,0-1-1 0 0,0 1 1 0 0,1 0 0 0 0,-1 0-1 0 0,0 0 1 0 0,0 0-1 0 0,1 1 1 0 0,-1-1-1 0 0,0 0 1 0 0,0 1 0 0 0,1-1-1 0 0,-1 1 1 0 0,1 0-1 0 0,-1 0 1 0 0,0-1-1 0 0,1 1 1 0 0,-1 0-1 0 0,1 0 1 0 0,-1 1 45 0 0,-6 6-10 0 0,1 0 0 0 0,0 1 0 0 0,0 0 0 0 0,1 0-1 0 0,0 1 1 0 0,1 0 0 0 0,0 0 0 0 0,1 0 0 0 0,0 0 0 0 0,0 1 0 0 0,1 0-1 0 0,0 0 1 0 0,1 0 0 0 0,1 0 0 0 0,-1 0 0 0 0,2 0 0 0 0,-1 0 0 0 0,2 0-1 0 0,-1 0 1 0 0,2 2 10 0 0,-1-8 58 0 0,0 0 0 0 0,1 0-1 0 0,0-1 1 0 0,0 1 0 0 0,0 0 0 0 0,0-1-1 0 0,1 1 1 0 0,-1-1 0 0 0,1 0-1 0 0,0 0 1 0 0,1 0 0 0 0,-1 0 0 0 0,1-1-1 0 0,-1 1 1 0 0,1-1 0 0 0,0 0-1 0 0,0 0 1 0 0,1 0 0 0 0,-1-1-1 0 0,1 1 1 0 0,-1-1 0 0 0,1 0 0 0 0,0-1-1 0 0,0 1 1 0 0,-1-1 0 0 0,1 0-1 0 0,0 0 1 0 0,0 0 0 0 0,1-1-1 0 0,0 1-57 0 0,156-11 1763 0 0,-52-28-1388 0 0,-27 7-4502 0 0,-65 26-4003 0 0,-16 2 2410 0 0</inkml:trace>
  <inkml:trace contextRef="#ctx0" brushRef="#br0" timeOffset="37769.148">8435 2449 1568 0 0,'0'0'2520'0'0,"0"0"-781"0"0,0 0-195 0 0,0 0 112 0 0,0 0 78 0 0,0 0-86 0 0,0 0-187 0 0,33 0-224 0 0,104 0-239 0 0,-1-19 908 0 0,-100 9-1732 0 0,-1 1-596 0 0,68-17 566 0 0,-36 6-9417 0 0,-58 16 639 0 0</inkml:trace>
  <inkml:trace contextRef="#ctx0" brushRef="#br0" timeOffset="37770.148">8617 2666 2224 0 0,'0'0'1998'0'0,"0"0"-387"0"0,0 0-156 0 0,0 0 118 0 0,0 0 75 0 0,0 0-124 0 0,0 0-173 0 0,0 0-232 0 0,0 0-201 0 0,0 0-121 0 0,0 0-130 0 0,0 0-99 0 0,0 0-81 0 0,21-5-60 0 0,64-17-79 0 0,-12 16 400 0 0,-33 28-512 0 0,-40-19-212 0 0,-1 0 0 0 0,1 0 1 0 0,0 1-1 0 0,-1-1 0 0 0,1 0 0 0 0,-1 0 1 0 0,0 0-1 0 0,0 0 0 0 0,-1 0 0 0 0,1 0 1 0 0,0 0-1 0 0,-1 0 0 0 0,0 0 0 0 0,0-1 1 0 0,0 1-1 0 0,0-1 0 0 0,0 1 0 0 0,0-1 1 0 0,-1 0-1 0 0,1 0 0 0 0,-1 0 0 0 0,1 0 1 0 0,-1 0-25 0 0,-3 3 19 0 0,-8 9-12 0 0,7-8-3 0 0,0 0 0 0 0,0 1 0 0 0,0 0 0 0 0,1 0 0 0 0,0 1 0 0 0,0 0 0 0 0,1 0 0 0 0,0 0 0 0 0,1 0 0 0 0,0 1 0 0 0,-1 1-4 0 0,5-8 18 0 0,0-1 0 0 0,0 0 0 0 0,1 0 0 0 0,-1 0-1 0 0,0 1 1 0 0,0-1 0 0 0,1 0 0 0 0,-1 0 0 0 0,1 0 0 0 0,-1 0 0 0 0,1 0 0 0 0,-1 0-1 0 0,1 0 1 0 0,0 0 0 0 0,0 0 0 0 0,-1 0 0 0 0,1 0 0 0 0,0 0 0 0 0,0-1 0 0 0,0 1-1 0 0,0 0 1 0 0,0-1 0 0 0,0 1 0 0 0,0 0 0 0 0,0-1 0 0 0,0 1 0 0 0,0-1 0 0 0,0 0-1 0 0,1 1 1 0 0,-1-1 0 0 0,0 0 0 0 0,0 0 0 0 0,0 1 0 0 0,1-1 0 0 0,-1 0 0 0 0,0 0-1 0 0,0 0 1 0 0,0-1 0 0 0,1 1 0 0 0,-1 0 0 0 0,0 0 0 0 0,1-1-18 0 0,57-10 799 0 0,44-48-1536 0 0,-71 34-3160 0 0,-5 0-4918 0 0,-20 17 387 0 0</inkml:trace>
  <inkml:trace contextRef="#ctx0" brushRef="#br0" timeOffset="37771.148">9167 2449 5321 0 0,'0'0'1176'0'0,"0"0"-211"0"0,0 0 191 0 0,0 0 418 0 0,0 0 279 0 0,0 0-48 0 0,0 0-273 0 0,0 0-337 0 0,0 0-256 0 0,0 0-162 0 0,0 0-134 0 0,0 0-123 0 0,0 0-117 0 0,26-2-107 0 0,82-9-92 0 0,41-28-781 0 0,-111 25-2314 0 0,-14 4-5534 0 0,-13 9-41 0 0</inkml:trace>
  <inkml:trace contextRef="#ctx0" brushRef="#br0" timeOffset="37772.148">9613 2184 2040 0 0,'0'0'1234'0'0,"0"0"-187"0"0,0 0 137 0 0,0 0 315 0 0,0 0 162 0 0,0 0-57 0 0,0 0-259 0 0,0 0-372 0 0,-1 36-340 0 0,-3 112-263 0 0,4 14 71 0 0,30 37-990 0 0,-30-199 550 0 0,0 0 1 0 0,-1 0-1 0 0,1 0 1 0 0,0 0 0 0 0,-1 0-1 0 0,1 0 1 0 0,0 0 0 0 0,-1 0-1 0 0,1 0 1 0 0,0 0-1 0 0,-1 0 1 0 0,1 0 0 0 0,0 0-1 0 0,-1 0 1 0 0,1 0 0 0 0,0 1-1 0 0,-1-1 1 0 0,1 0 0 0 0,0 0-1 0 0,-1 0 1 0 0,1 1-1 0 0,0-1 1 0 0,0 0 0 0 0,-1 0-1 0 0,1 1 1 0 0,0-1 0 0 0,0 0-1 0 0,0 0 1 0 0,-1 1-1 0 0,1-1 1 0 0,0 0 0 0 0,0 1-1 0 0,0-1 1 0 0,0 0 0 0 0,0 1-1 0 0,0-1 1 0 0,0 0 0 0 0,-1 1-1 0 0,1-1 1 0 0,0 0-1 0 0,0 1 1 0 0,0-1 0 0 0,0 0-1 0 0,1 1 1 0 0,-1-1 0 0 0,0 0-1 0 0,0 1 1 0 0,0-1-1 0 0,0 0 1 0 0,0 1 0 0 0,0-1-1 0 0,0 0 1 0 0,0 0 0 0 0,1 1-2 0 0,-19-29 533 0 0,14 12-201 0 0,1 1 1 0 0,0-1-1 0 0,0-1 0 0 0,2 1 1 0 0,0 0-1 0 0,1 0 0 0 0,1-1 1 0 0,0 1-1 0 0,1 0 0 0 0,1 0 0 0 0,1-5-332 0 0,2-8 127 0 0,1-1-1 0 0,2 2 0 0 0,0-1 0 0 0,2 2 1 0 0,1-1-1 0 0,1 1 0 0 0,2 1 0 0 0,0 0 1 0 0,2 2-1 0 0,0-1 0 0 0,2 2 0 0 0,1 1 1 0 0,0 0-1 0 0,2 1 0 0 0,10-6-126 0 0,-26 22 1 0 0,1 1 0 0 0,0 0 0 0 0,0 0 1 0 0,0 1-1 0 0,0 0 0 0 0,0 0 0 0 0,0 1 0 0 0,1 0 0 0 0,-1 0 0 0 0,1 1 0 0 0,7-1-1 0 0,-11 4 1 0 0,-1 0-1 0 0,0 0 1 0 0,0 1-1 0 0,0-1 1 0 0,-1 1-1 0 0,1-1 1 0 0,0 1-1 0 0,-1 0 1 0 0,0 0 0 0 0,1 0-1 0 0,-1 0 1 0 0,-1 0-1 0 0,1 1 1 0 0,0-1-1 0 0,-1 0 1 0 0,0 1-1 0 0,1 0 1 0 0,-1-1-1 0 0,-1 1 1 0 0,1 0-1 0 0,-1-1 1 0 0,1 1-1 0 0,-1 0 1 0 0,0 0 0 0 0,0-1-1 0 0,0 1 1 0 0,-1 0-1 0 0,0-1 1 0 0,1 1-1 0 0,-2 0 0 0 0,2 0-1 0 0,-2 11-25 0 0,-2 0 0 0 0,0 0 0 0 0,0-1 0 0 0,-2 1 0 0 0,0-1 0 0 0,0 0 0 0 0,-1-1 0 0 0,-1 0 0 0 0,-1 0 0 0 0,1 0 0 0 0,-2-1 0 0 0,0 0 0 0 0,0-1 0 0 0,-1 0 0 0 0,0-1 0 0 0,-1 0 0 0 0,0-1 0 0 0,-7 4 26 0 0,-36 28-12 0 0,54-39 12 0 0,0-1 0 0 0,0 1 0 0 0,1 0 1 0 0,-1 0-1 0 0,1-1 0 0 0,-1 1 0 0 0,1 0 0 0 0,0 0 1 0 0,0 0-1 0 0,0 0 0 0 0,0 0 0 0 0,0 0 0 0 0,0 0 1 0 0,0-1-1 0 0,0 1 0 0 0,1 0 0 0 0,-1 0 0 0 0,1 0 1 0 0,0 0-1 0 0,-1-1 0 0 0,1 1 0 0 0,0 0 0 0 0,0-1 1 0 0,0 1-1 0 0,0-1 0 0 0,1 1 0 0 0,13 18 70 0 0,-6-7 33 0 0,1 0 1 0 0,0 0-1 0 0,0-1 0 0 0,2-1 0 0 0,-1 0 1 0 0,2 0-1 0 0,-1-1 0 0 0,1-1 0 0 0,1 0 0 0 0,0 0 1 0 0,13 5-104 0 0,57-1-210 0 0,-59-24-2739 0 0,-4-9-3837 0 0,-15 12 1750 0 0,-1 0-393 0 0</inkml:trace>
  <inkml:trace contextRef="#ctx0" brushRef="#br0" timeOffset="37948.85">10139 1901 6169 0 0,'0'0'2322'0'0,"0"0"-1168"0"0,0 0-434 0 0,0 0 240 0 0,0 0 340 0 0,0 0 227 0 0,0 0-93 0 0,0 0-320 0 0,0 0-260 0 0,0 0-177 0 0,0 0-63 0 0,0 0-38 0 0,0 0-41 0 0,14 33-48 0 0,46 107-58 0 0,63 113 846 0 0,-116-235-1277 0 0,-1 0 0 0 0,-1 0-1 0 0,0 1 1 0 0,-1-1 0 0 0,-1 1-1 0 0,-1 0 1 0 0,-1 0-1 0 0,0 0 1 0 0,-2 2 2 0 0,0-14-156 0 0,1-1 0 0 0,-2 0 1 0 0,1 0-1 0 0,-1-1 0 0 0,0 1 0 0 0,0 0 0 0 0,0 0 1 0 0,-1-1-1 0 0,0 0 0 0 0,0 1 0 0 0,-1-1 0 0 0,1 0 1 0 0,-1-1-1 0 0,0 1 0 0 0,0-1 0 0 0,-1 1 0 0 0,0-1 156 0 0,-23 20-4375 0 0,-1-4-3920 0 0,19-12 1488 0 0</inkml:trace>
  <inkml:trace contextRef="#ctx0" brushRef="#br0" timeOffset="38402.232">10565 1786 5001 0 0,'0'0'2451'0'0,"0"0"-88"0"0,0 0-42 0 0,0 0-103 0 0,0 0-319 0 0,0 0-439 0 0,0 0-396 0 0,0 0-298 0 0,0 0-186 0 0,0 0-115 0 0,0 0-73 0 0,0 0 22 0 0,0 0 31 0 0,4 1 23 0 0,85-5 1404 0 0,49-4-1140 0 0,-136 9-732 0 0,-1-1 0 0 0,0 0 0 0 0,0 0 0 0 0,0 0 0 0 0,0 1 0 0 0,1-1 0 0 0,-1 1-1 0 0,0-1 1 0 0,0 1 0 0 0,0-1 0 0 0,0 1 0 0 0,0 0 0 0 0,0-1 0 0 0,0 1 0 0 0,-1 0 0 0 0,1 0 0 0 0,0-1 0 0 0,0 1 0 0 0,0 0 0 0 0,-1 0 0 0 0,1 0 0 0 0,-1 0 0 0 0,1 0 0 0 0,0 0 0 0 0,-1 0 0 0 0,0 1 0 0 0,1-1 0 0 0,-1 0 0 0 0,0 0 0 0 0,1 0 0 0 0,-1 0 0 0 0,0 0 0 0 0,0 1 0 0 0,0-1 0 0 0,0 0 0 0 0,0 0 0 0 0,0 0 0 0 0,-1 0 0 0 0,1 1 0 0 0,0-1 0 0 0,-1 0 0 0 0,1 0 0 0 0,0 0 0 0 0,-1 0 0 0 0,1 0 0 0 0,-1 0 0 0 0,0 1 0 0 0,-24 55 21 0 0,3-22-12 0 0,10-18-5 0 0,1 1-1 0 0,0 0 1 0 0,1 1-1 0 0,1 0 1 0 0,1 1-1 0 0,-5 17-3 0 0,13-34 3 0 0,-1-1-1 0 0,1 1 0 0 0,-1-1 0 0 0,1 1 1 0 0,0-1-1 0 0,0 1 0 0 0,0 0 1 0 0,0-1-1 0 0,0 1 0 0 0,1-1 0 0 0,-1 1 1 0 0,1-1-1 0 0,-1 1 0 0 0,1-1 1 0 0,0 0-1 0 0,0 1 0 0 0,0-1 0 0 0,1 0 1 0 0,-1 1-1 0 0,0-1 0 0 0,1 0 0 0 0,0 0 1 0 0,-1 0-1 0 0,1-1 0 0 0,0 1 1 0 0,0 0-1 0 0,0 0 0 0 0,0-1 0 0 0,0 0 1 0 0,0 1-1 0 0,0-1 0 0 0,1 0 1 0 0,-1 0-1 0 0,0 0 0 0 0,1 0 0 0 0,-1 0 1 0 0,1-1-1 0 0,-1 1 0 0 0,1-1 1 0 0,-1 0-1 0 0,1 1 0 0 0,0-1 0 0 0,-1 0 1 0 0,1-1-1 0 0,-1 1 0 0 0,1 0 0 0 0,-1-1 1 0 0,1 1-1 0 0,-1-1 0 0 0,1 0 1 0 0,-1 0-1 0 0,0 0 0 0 0,1 0 0 0 0,-1 0 1 0 0,1-1-3 0 0,130-50-2055 0 0,-106 38-2615 0 0,-1-1-3819 0 0,-15 8-1384 0 0</inkml:trace>
  <inkml:trace contextRef="#ctx0" brushRef="#br0" timeOffset="41470.983">10614 233 6265 0 0,'0'0'111'0'0,"0"0"-167"0"0,0 0 8 0 0,0 0 265 0 0,0 0 285 0 0,0 0 222 0 0,0 0 144 0 0,32-19 36 0 0,102-56-51 0 0,11 10 1774 0 0,-124 59-2352 0 0,23-2 333 0 0,-30 45 288 0 0,49 263 1826 0 0,0-87-2051 0 0,-11 4 1 0 0,-3 32-672 0 0,-8 27 380 0 0,-1 176-380 0 0,-27 115 473 0 0,-19-488-227 0 0,-3-2 0 0 0,-3 1 0 0 0,-13 41-246 0 0,-15 89 652 0 0,33-76 288 0 0,27-97-609 0 0,-7-29 2447 0 0,-48-22-2264 0 0,-79 19-2114 0 0,65 5-1635 0 0,4 0-3695 0 0,24-4-4658 0 0</inkml:trace>
  <inkml:trace contextRef="#ctx0" brushRef="#br0" timeOffset="46800.69">412 52 1136 0 0,'0'0'1321'0'0,"0"0"-601"0"0,0 0-239 0 0,0 0 14 0 0,0 0 181 0 0,0 0 284 0 0,0 0 256 0 0,0 0 141 0 0,0 0-72 0 0,0 0-190 0 0,0 0-221 0 0,-8-6-222 0 0,-27-18-108 0 0,-20 7 1324 0 0,43 15-1739 0 0,-1 1 0 0 0,1 0-1 0 0,0 0 1 0 0,-1 1-1 0 0,1 1 1 0 0,0 0-1 0 0,0 1 1 0 0,0 0 0 0 0,0 1-1 0 0,0 0 1 0 0,0 1-1 0 0,0 0 1 0 0,1 1-1 0 0,0 1 1 0 0,0-1 0 0 0,0 2-1 0 0,1-1 1 0 0,0 2-1 0 0,0-1 1 0 0,1 1 0 0 0,0 1-1 0 0,-3 3-128 0 0,4 2 21 0 0,1 1 0 0 0,0 0 0 0 0,1 1 0 0 0,1 0 0 0 0,0-1-1 0 0,1 2 1 0 0,1-1 0 0 0,0 0 0 0 0,1 1 0 0 0,1-1 0 0 0,1 1 0 0 0,0 6-21 0 0,6 897 1800 0 0,47 119-673 0 0,-41-506-636 0 0,28-279 0 0 0,-5-139-218 0 0,-16 80 454 0 0,22-136-334 0 0,-33-57-307 0 0,-1-1-1 0 0,0 1 1 0 0,1-1-1 0 0,-1-1 0 0 0,1 1 1 0 0,-1-1-1 0 0,1-1 1 0 0,-1 1-1 0 0,1-1 1 0 0,-1-1-1 0 0,1 1 1 0 0,-1-1-1 0 0,0 0 0 0 0,0-1 1 0 0,0 0-1 0 0,0 0 1 0 0,0 0-1 0 0,2-3-85 0 0,25-7 209 0 0,118-50-857 0 0,-123 50-2235 0 0,-9 5-4737 0 0,-7 4-4286 0 0</inkml:trace>
  <inkml:trace contextRef="#ctx0" brushRef="#br0" timeOffset="49956.168">11349 1764 0 0 0,'0'0'569'0'0,"0"0"520"0"0,0 0 291 0 0,0 0 202 0 0,0 0 93 0 0,0 0-84 0 0,0 0-175 0 0,34-19-242 0 0,106-63-230 0 0,-59 18 420 0 0,-61 44-1106 0 0,-1-1-1 0 0,-1-1 1 0 0,-1-1 0 0 0,-1 0-1 0 0,-1-1 1 0 0,-1 0 0 0 0,-2-1-1 0 0,0-1 1 0 0,-1 0 0 0 0,-2-1-1 0 0,-1 0 1 0 0,-1 0 0 0 0,-1-1-1 0 0,-1-4-256 0 0,-5 31-2 0 0,2-2-9 0 0,-1 0-1 0 0,0 0 0 0 0,0 0 1 0 0,0 0-1 0 0,-1 0 0 0 0,1 0 1 0 0,-1 0-1 0 0,0-1 0 0 0,0 1 1 0 0,0 0-1 0 0,0 0 0 0 0,0-1 1 0 0,-1 1-1 0 0,1 0 0 0 0,-1 0 1 0 0,0 0-1 0 0,0 0 0 0 0,0 0 1 0 0,0 0-1 0 0,-1 0 0 0 0,1 0 1 0 0,-1 0-1 0 0,0 1 0 0 0,0-1 1 0 0,0 1-1 0 0,0-1 0 0 0,0 1 1 0 0,0 0-1 0 0,-1-1 0 0 0,1 1 1 0 0,-1 0-1 0 0,1 1 0 0 0,-2-2 11 0 0,-5 7-130 0 0,0 0-1 0 0,0 0 1 0 0,0 0-1 0 0,0 1 1 0 0,1 1-1 0 0,0-1 1 0 0,0 1-1 0 0,1 1 1 0 0,-1-1-1 0 0,1 1 1 0 0,1 0-1 0 0,-1 1 1 0 0,1 0 0 0 0,1 0-1 0 0,-1 0 1 0 0,1 1-1 0 0,1 0 1 0 0,0 0-1 0 0,0 0 1 0 0,-2 7 130 0 0,-5 7-133 0 0,1 0 0 0 0,1 0 0 0 0,1 1 0 0 0,1 0 0 0 0,1 1 1 0 0,1 0-1 0 0,2 0 0 0 0,0 0 0 0 0,2 0 0 0 0,0 10 133 0 0,2-29 42 0 0,1 0 0 0 0,-1 1 0 0 0,1-2 0 0 0,1 1-1 0 0,-1 0 1 0 0,1 0 0 0 0,0-1 0 0 0,0 1 0 0 0,0-1-1 0 0,1 0 1 0 0,0 0 0 0 0,0 0 0 0 0,0-1 0 0 0,0 0-1 0 0,1 1 1 0 0,0-1 0 0 0,0-1 0 0 0,0 1 0 0 0,0-1 0 0 0,1 0-1 0 0,-1 0 1 0 0,1 0 0 0 0,0-1 0 0 0,0 0 0 0 0,-1 0-1 0 0,2 0 1 0 0,-1-1 0 0 0,0 0 0 0 0,0 0 0 0 0,0-1-1 0 0,0 0 1 0 0,1 0 0 0 0,-1 0 0 0 0,1-1-42 0 0,11 1 277 0 0,0 0 0 0 0,1-2 0 0 0,-1 0 0 0 0,0-1 0 0 0,0-1 0 0 0,0-1 0 0 0,0-1 0 0 0,-1 0 0 0 0,0-1 0 0 0,0-1 0 0 0,0 0 0 0 0,-1-1 0 0 0,5-5-277 0 0,1-1 147 0 0,-1-1 0 0 0,-1-1 1 0 0,0 0-1 0 0,-1-2 1 0 0,-1 0-1 0 0,-1-1 1 0 0,0-1-1 0 0,-2-1 0 0 0,0 0 1 0 0,-2-1-1 0 0,0 0 1 0 0,-2-1-1 0 0,0-1 0 0 0,-2 0 1 0 0,3-12-148 0 0,-11 32-5 0 0,1-1 0 0 0,-1 1 1 0 0,0-1-1 0 0,0 1 0 0 0,-1-1 1 0 0,1 0-1 0 0,-1 0 0 0 0,-1 1 0 0 0,1-1 1 0 0,-1 1-1 0 0,0-1 0 0 0,0 0 1 0 0,-1 1-1 0 0,1-1 0 0 0,-2-1 5 0 0,0 6-39 0 0,1 0 0 0 0,-1 1 0 0 0,0-1 0 0 0,1 1 0 0 0,-1 0 0 0 0,1 0 0 0 0,-1 0 0 0 0,0 0 0 0 0,1 0 0 0 0,-1 1 0 0 0,0-1 0 0 0,1 1 0 0 0,-1 0 1 0 0,1 0-1 0 0,-1 0 0 0 0,1 0 0 0 0,0 0 0 0 0,-1 0 0 0 0,1 0 0 0 0,0 1 0 0 0,0-1 0 0 0,0 1 0 0 0,0 0 0 0 0,0 0 0 0 0,0-1 0 0 0,0 1 0 0 0,1 1 0 0 0,-1-1 0 0 0,1 0 0 0 0,-1 0 0 0 0,1 0 0 0 0,0 1 0 0 0,0-1 0 0 0,0 1 0 0 0,0-1 0 0 0,0 3 39 0 0,-11 17-98 0 0,1 0 1 0 0,1 0-1 0 0,1 1 0 0 0,1 1 1 0 0,0-1-1 0 0,3 1 0 0 0,0 1 0 0 0,1-1 1 0 0,1 1-1 0 0,1-1 0 0 0,2 10 98 0 0,0-30 0 0 0,0 1-1 0 0,0-1 0 0 0,1 0 1 0 0,0 0-1 0 0,0 1 1 0 0,0-1-1 0 0,0 0 1 0 0,1 0-1 0 0,0 0 0 0 0,-1 0 1 0 0,2-1-1 0 0,-1 1 1 0 0,0 0-1 0 0,1-1 0 0 0,-1 0 1 0 0,1 1-1 0 0,0-1 1 0 0,0 0-1 0 0,0 0 1 0 0,1-1-1 0 0,-1 1 0 0 0,1-1 1 0 0,-1 1-1 0 0,1-1 1 0 0,0 0-1 0 0,0-1 0 0 0,0 1 1 0 0,0-1-1 0 0,0 1 1 0 0,0-1-1 0 0,0-1 1 0 0,1 1-1 0 0,-1 0 0 0 0,0-1 1 0 0,3 0 0 0 0,8 1 172 0 0,-1-1 1 0 0,1-1 0 0 0,0 0-1 0 0,0 0 1 0 0,0-2 0 0 0,0 0 0 0 0,-1-1-1 0 0,0 0 1 0 0,11-5-173 0 0,2-6 289 0 0,-1-1 0 0 0,-1-1 0 0 0,0-1 0 0 0,-1-1 1 0 0,-1-2-1 0 0,-1 0 0 0 0,-1-1 0 0 0,-1-1 0 0 0,-1-1 0 0 0,4-8-289 0 0,-10 16 32 0 0,0 0 1 0 0,-2-1-1 0 0,0-1 0 0 0,-1 0 1 0 0,0 0-1 0 0,-2-1 0 0 0,0 0 1 0 0,-1 0-1 0 0,-1-1 0 0 0,-1 0 0 0 0,-1 0 1 0 0,0 0-1 0 0,-2-1 0 0 0,1-18-32 0 0,-3 37-10 0 0,0 0-1 0 0,0 0 0 0 0,0 0 0 0 0,0 0 1 0 0,0 0-1 0 0,-1 0 0 0 0,1 0 1 0 0,0 0-1 0 0,-1 1 0 0 0,0-1 1 0 0,1 0-1 0 0,-1 0 0 0 0,0 0 0 0 0,0 1 1 0 0,0-1-1 0 0,0 0 0 0 0,0 1 1 0 0,0-1-1 0 0,-1 1 0 0 0,1-1 1 0 0,0 1-1 0 0,-1 0 0 0 0,1-1 0 0 0,-1 1 1 0 0,0 0-1 0 0,1 0 0 0 0,-1 0 1 0 0,0 0-1 0 0,0 1 0 0 0,1-1 1 0 0,-1 0-1 0 0,0 1 0 0 0,0-1 0 0 0,0 1 1 0 0,0 0-1 0 0,0-1 0 0 0,0 1 1 0 0,0 0-1 0 0,0 0 0 0 0,0 0 1 0 0,0 1 10 0 0,-7 5-56 0 0,0 1 1 0 0,1 1 0 0 0,-1-1 0 0 0,1 2 0 0 0,1-1-1 0 0,0 1 1 0 0,0 0 0 0 0,1 0 0 0 0,0 1 0 0 0,0 0-1 0 0,1 0 1 0 0,1 0 0 0 0,-1 1 55 0 0,-6 16-56 0 0,1 0 0 0 0,2 0 0 0 0,0 1-1 0 0,2 0 1 0 0,1 0 0 0 0,1 1 0 0 0,2-1 0 0 0,0 1 0 0 0,3 21 56 0 0,-1-42-21 0 0,1 0 0 0 0,1 0 0 0 0,-1 0 0 0 0,1 0 0 0 0,0 0 0 0 0,1-1 0 0 0,0 1 0 0 0,0-1 0 0 0,1 1 0 0 0,0-1 0 0 0,0 0 0 0 0,1 0 0 0 0,-1-1 0 0 0,1 0 0 0 0,1 1 0 0 0,-1-2 0 0 0,1 1 0 0 0,1-1 0 0 0,-1 1 0 0 0,0-2-1 0 0,1 1 1 0 0,7 3 22 0 0,66 12-3910 0 0,-54-20-5019 0 0,-19 0 2225 0 0</inkml:trace>
  <inkml:trace contextRef="#ctx0" brushRef="#br0" timeOffset="50221.649">12923 1492 11434 0 0,'0'0'1033'0'0,"0"0"-154"0"0,0 0 135 0 0,0 0 141 0 0,0 0-85 0 0,0 0-274 0 0,0 0-308 0 0,0 0-221 0 0,0 0-100 0 0,0 0-71 0 0,0 0-34 0 0,0 0-7 0 0,0 32-27 0 0,3 101 1 0 0,1 4-1890 0 0,-8-125-628 0 0,3-9-7629 0 0,1-3 10091 0 0,0 0-4051 0 0</inkml:trace>
  <inkml:trace contextRef="#ctx0" brushRef="#br0" timeOffset="50550.679">12647 1481 6993 0 0,'0'0'1664'0'0,"0"0"-212"0"0,0 0 174 0 0,0 0 174 0 0,0 0-93 0 0,0 0-259 0 0,0 0-249 0 0,0 0-207 0 0,31-8-165 0 0,97-25-149 0 0,66-18 785 0 0,-97 40-2812 0 0,-93 32-6163 0 0,-4-16 2091 0 0,0 2-2146 0 0</inkml:trace>
  <inkml:trace contextRef="#ctx0" brushRef="#br0" timeOffset="50807.74">12704 1831 6705 0 0,'0'0'1829'0'0,"0"0"31"0"0,0 0 174 0 0,0 0-68 0 0,0 0-302 0 0,0 0-340 0 0,0 0-301 0 0,0 0-205 0 0,31-7-178 0 0,98-22-165 0 0,-6-16 248 0 0,-59 19-747 0 0,-2 0-1586 0 0,-21 11-2226 0 0,-22 9-1666 0 0,-8 1-4587 0 0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1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13 512 840 0 0,'0'0'2355'0'0,"0"0"-936"0"0,0 0-265 0 0,0 0 186 0 0,0 0 249 0 0,0 0 39 0 0,0 0-204 0 0,0 0-342 0 0,0 0-337 0 0,0 0-222 0 0,2 55 2046 0 0,-15 221-1302 0 0,12-267-1265 0 0,1 0 0 0 0,0 0 1 0 0,1 0-1 0 0,0 0 1 0 0,0 0-1 0 0,1-1 1 0 0,0 1-1 0 0,0 0 1 0 0,1-1-1 0 0,0 0 1 0 0,1 1-1 0 0,0-1 1 0 0,0-1-1 0 0,0 1 1 0 0,4 4-3 0 0,-6-11 22 0 0,-1 1-1 0 0,1-1 1 0 0,0 1 0 0 0,0-1-1 0 0,-1 0 1 0 0,1 0 0 0 0,0 0 0 0 0,0 0-1 0 0,0 0 1 0 0,0 0 0 0 0,1 0 0 0 0,-1-1-1 0 0,0 1 1 0 0,0-1 0 0 0,0 1-1 0 0,1-1 1 0 0,-1 0 0 0 0,0 0 0 0 0,0 0-1 0 0,0 0 1 0 0,1 0 0 0 0,-1-1 0 0 0,0 1-1 0 0,0 0 1 0 0,0-1 0 0 0,1 0-1 0 0,-1 0 1 0 0,0 0 0 0 0,0 0 0 0 0,0 0-1 0 0,0 0 1 0 0,0 0 0 0 0,-1 0 0 0 0,1-1-1 0 0,1-1-21 0 0,56-57 895 0 0,101-175 368 0 0,-153 305-1445 0 0,-7-65 192 0 0,-1 1 0 0 0,1-1-1 0 0,0 0 1 0 0,1 1 0 0 0,-1-1-1 0 0,1 0 1 0 0,0 0 0 0 0,1 0 0 0 0,-1 0-1 0 0,1 0 1 0 0,0 0 0 0 0,0 0-1 0 0,0 0 1 0 0,1-1 0 0 0,0 1-1 0 0,0-1 1 0 0,0 0 0 0 0,0 1-1 0 0,0-1 1 0 0,1-1 0 0 0,0 1-1 0 0,0-1 1 0 0,0 1 0 0 0,0-1-1 0 0,1 0 1 0 0,-1-1 0 0 0,1 1-1 0 0,0-1 1 0 0,0 0 0 0 0,-1 0-1 0 0,2 0 1 0 0,-1-1 0 0 0,0 1-1 0 0,0-1 1 0 0,4 0-10 0 0,1-4 132 0 0,-1 0 0 0 0,1-1 0 0 0,-1 0 0 0 0,0-1-1 0 0,-1 0 1 0 0,1 0 0 0 0,-1 0 0 0 0,0-1 0 0 0,0-1 0 0 0,0 1-1 0 0,-1-1 1 0 0,0-1 0 0 0,-1 1 0 0 0,1-1 0 0 0,-2 0 0 0 0,1-1 0 0 0,-1 1-1 0 0,0-1 1 0 0,-1 0 0 0 0,0 0 0 0 0,0-1 0 0 0,2-8-132 0 0,3-47-2072 0 0,-6 24-7097 0 0,0 30 423 0 0</inkml:trace>
  <inkml:trace contextRef="#ctx0" brushRef="#br0" timeOffset="432.757">709 0 7450 0 0,'0'0'1152'0'0,"0"0"-257"0"0,0 0-24 0 0,0 0 221 0 0,0 0 216 0 0,0 0 31 0 0,0 0-167 0 0,0 0-241 0 0,0 0-201 0 0,0 0-150 0 0,0 0-116 0 0,0 0-81 0 0,0 34-74 0 0,0 106-48 0 0,16 301 945 0 0,-19-205-1282 0 0,3-236 74 0 0,1 1 0 0 0,-1 0-1 0 0,1 0 1 0 0,-1-1 0 0 0,1 1 0 0 0,0 0 0 0 0,-1-1 0 0 0,1 1 0 0 0,0-1-1 0 0,0 1 1 0 0,-1-1 0 0 0,1 1 0 0 0,0-1 0 0 0,0 1 0 0 0,0-1-1 0 0,0 0 1 0 0,-1 1 0 0 0,1-1 0 0 0,0 0 0 0 0,0 0 0 0 0,0 0 0 0 0,0 0-1 0 0,0 0 1 0 0,0 0 0 0 0,0 0 0 0 0,0 0 0 0 0,0 0 0 0 0,0 0-1 0 0,-1 0 1 0 0,1-1 0 0 0,0 1 0 0 0,0 0 0 0 0,0-1 0 0 0,0 1 0 0 0,0-1-1 0 0,-1 1 1 0 0,1-1 0 0 0,0 1 0 0 0,0-1 0 0 0,-1 1 0 0 0,1-1-1 0 0,0 0 1 0 0,-1 1 0 0 0,1-1 0 0 0,-1 0 0 0 0,1 0 0 0 0,-1 1 0 0 0,1-1-1 0 0,-1 0 1 0 0,1 0 0 0 0,-1 0 0 0 0,0 0 2 0 0,198-237 329 0 0,-198 238-332 0 0,0-1-1 0 0,1 0 1 0 0,-1 1-1 0 0,0-1 0 0 0,0 1 1 0 0,1-1-1 0 0,-1 1 0 0 0,1-1 1 0 0,-1 1-1 0 0,0-1 1 0 0,1 1-1 0 0,-1-1 0 0 0,1 1 1 0 0,-1-1-1 0 0,1 1 1 0 0,-1 0-1 0 0,1-1 0 0 0,-1 1 1 0 0,1 0-1 0 0,-1 0 1 0 0,1-1-1 0 0,-1 1 0 0 0,1 0 1 0 0,0 0-1 0 0,-1 0 1 0 0,1-1-1 0 0,-1 1 0 0 0,1 0 1 0 0,0 0-1 0 0,-1 0 1 0 0,1 0-1 0 0,0 0 0 0 0,-1 1 1 0 0,1-1-1 0 0,-1 0 1 0 0,1 0-1 0 0,0 0 0 0 0,-1 0 1 0 0,1 1-1 0 0,-1-1 1 0 0,1 0-1 0 0,-1 0 0 0 0,1 1 1 0 0,0-1-1 0 0,-1 1 0 0 0,0-1 1 0 0,1 0-1 0 0,-1 1 1 0 0,1-1-1 0 0,-1 1 0 0 0,1-1 1 0 0,-1 1-1 0 0,0-1 1 0 0,1 1-1 0 0,-1-1 0 0 0,0 1 1 0 0,0-1-1 0 0,1 1 1 0 0,-1 0-1 0 0,0-1 4 0 0,1 45 218 0 0,-1-31-142 0 0,0 130 154 0 0,22-114-423 0 0,-14-28-4595 0 0,2-2-4900 0 0,-10 0 3765 0 0</inkml:trace>
  <inkml:trace contextRef="#ctx0" brushRef="#br0" timeOffset="5323.927">1185 714 0 0 0,'0'0'475'0'0,"0"0"576"0"0,0 0 88 0 0,0 0-81 0 0,0 0-35 0 0,0 0-1 0 0,0 0-18 0 0,0 0-50 0 0,3 3-6 0 0,45 16 6959 0 0,16-23-4734 0 0,-50-2-3017 0 0,-1-2 0 0 0,0 1 0 0 0,0-2 0 0 0,0 0 0 0 0,-1 0 0 0 0,-1-1 0 0 0,0 0 0 0 0,0-1 0 0 0,-1-1 0 0 0,2-2-156 0 0,-11 13 10 0 0,1-1-1 0 0,-1 1 1 0 0,1 0-1 0 0,-1-1 1 0 0,0 1 0 0 0,0 0-1 0 0,0-1 1 0 0,0 0 0 0 0,0 1-1 0 0,0-1 1 0 0,0 0-1 0 0,0 1 1 0 0,0-1 0 0 0,-1 0-1 0 0,1 0 1 0 0,-1 1 0 0 0,0-1-1 0 0,1 0 1 0 0,-1 0-1 0 0,0 0 1 0 0,0 0 0 0 0,0 0-1 0 0,0 0 1 0 0,0 1 0 0 0,-1-1-1 0 0,1 0 1 0 0,0 0-1 0 0,-1 0 1 0 0,0 1 0 0 0,1-1-1 0 0,-1 0 1 0 0,0 0 0 0 0,0 1-1 0 0,0-1 1 0 0,0 1-1 0 0,0-1 1 0 0,0 1 0 0 0,0-1-1 0 0,-1 1 1 0 0,1 0 0 0 0,0-1-1 0 0,-1 1 1 0 0,1 0-1 0 0,-1 0 1 0 0,0 0 0 0 0,1 0-10 0 0,-92-3-811 0 0,84 5 777 0 0,1 0 0 0 0,0 1 0 0 0,0 0 0 0 0,0 0 0 0 0,0 1 1 0 0,1 0-1 0 0,-1 0 0 0 0,1 1 0 0 0,0 0 0 0 0,0 0 0 0 0,0 1 0 0 0,0-1 0 0 0,1 2 1 0 0,-1-1-1 0 0,2 1 0 0 0,-1 0 0 0 0,0 0 0 0 0,1 1 0 0 0,0-1 0 0 0,0 2 34 0 0,-23 109 4 0 0,27-111 10 0 0,0 0 1 0 0,0 0-1 0 0,0 0 0 0 0,1 0 0 0 0,-1 0 0 0 0,2 0 0 0 0,-1 0 0 0 0,0 0 0 0 0,1-1 0 0 0,0 1 1 0 0,1 0-1 0 0,-1 0 0 0 0,1 0 0 0 0,0-1 0 0 0,1 1 0 0 0,-1-1 0 0 0,1 0 0 0 0,0 0 0 0 0,1 1-14 0 0,76 46 678 0 0,-71-50-749 0 0,-1 0 1 0 0,1 0-1 0 0,0-1 0 0 0,0 0 1 0 0,0 0-1 0 0,0-1 1 0 0,0 0-1 0 0,0-1 0 0 0,0 0 1 0 0,0 0-1 0 0,0-1 1 0 0,-1 0-1 0 0,1 0 0 0 0,0-1 1 0 0,-1 0-1 0 0,2-2 71 0 0,16-9-1911 0 0,-8 5-820 0 0,-1-1-3576 0 0,-10 6-2832 0 0</inkml:trace>
  <inkml:trace contextRef="#ctx0" brushRef="#br0" timeOffset="5895.717">1585 619 0 0 0,'0'0'525'0'0,"0"0"306"0"0,0 0 323 0 0,0 0 133 0 0,0 0-79 0 0,0 0-270 0 0,0 0-292 0 0,0 0-222 0 0,0 0-165 0 0,0 0-104 0 0,0 0-48 0 0,0 0-29 0 0,3 28-28 0 0,11 134-17 0 0,2-62 160 0 0,-12-100 5942 0 0,-2-14-4691 0 0,-2 14-1065 0 0,7-52 1023 0 0,3 0 0 0 0,1 1 0 0 0,3 1 0 0 0,11-22-1402 0 0,-22 62 23 0 0,1 0 0 0 0,0 0 1 0 0,1 0-1 0 0,0 0 0 0 0,1 1 1 0 0,0 0-1 0 0,1 0 0 0 0,-1 0 0 0 0,2 1 1 0 0,-1 0-1 0 0,9-6-23 0 0,-15 14-18 0 0,0 0-1 0 0,0 0 1 0 0,0 0 0 0 0,0 0-1 0 0,0 0 1 0 0,0 0 0 0 0,0 1 0 0 0,0-1-1 0 0,0 0 1 0 0,0 0 0 0 0,0 1-1 0 0,0-1 1 0 0,0 1 0 0 0,-1-1-1 0 0,1 1 1 0 0,0-1 0 0 0,0 1 0 0 0,0 0-1 0 0,-1-1 1 0 0,1 1 0 0 0,0 0-1 0 0,-1 0 1 0 0,1-1 0 0 0,0 1-1 0 0,-1 0 1 0 0,1 0 0 0 0,-1 0-1 0 0,1 0 1 0 0,-1 0 0 0 0,0 0 0 0 0,1 0-1 0 0,-1 0 1 0 0,0 0 0 0 0,0 0-1 0 0,1 0 1 0 0,-1 0 0 0 0,0 0-1 0 0,0 0 1 0 0,0 0 0 0 0,0 0 0 0 0,-1 0-1 0 0,1 0 1 0 0,0 0 0 0 0,0 0-1 0 0,-1 0 1 0 0,1-1 0 0 0,0 1-1 0 0,-1 0 1 0 0,1 1 18 0 0,0 2-149 0 0,16 57-3540 0 0,-1-49-1077 0 0,7-7-3978 0 0,-18-5 5279 0 0</inkml:trace>
  <inkml:trace contextRef="#ctx0" brushRef="#br0" timeOffset="6314.616">1911 744 0 0 0,'0'0'664'0'0,"0"0"914"0"0,0 0 420 0 0,0 0 61 0 0,0 0-80 0 0,0 0-151 0 0,0 0-154 0 0,0 0-164 0 0,0 0-126 0 0,0 0-156 0 0,0 0-194 0 0,0 0-146 0 0,31-6-155 0 0,97-18-125 0 0,-75 0 190 0 0,-46 16-558 0 0,1 1-65 0 0,-1-1 0 0 0,0 0 0 0 0,0 0 1 0 0,-1-1-1 0 0,0 0 0 0 0,-1 0 0 0 0,1 0 0 0 0,-2-1 0 0 0,1 1 0 0 0,-1-1 1 0 0,-1 0-1 0 0,2-6-175 0 0,-5 13-17 0 0,0 0-1 0 0,0 1 1 0 0,-1-1 0 0 0,1 1 0 0 0,0-1 0 0 0,-1 0 0 0 0,0 1 0 0 0,1-1-1 0 0,-1 1 1 0 0,0 0 0 0 0,0-1 0 0 0,0 1 0 0 0,-1 0 0 0 0,1-1-1 0 0,-1 1 1 0 0,1 0 0 0 0,-1 0 0 0 0,0 0 0 0 0,1 0 0 0 0,-1 0-1 0 0,0 1 1 0 0,0-1 0 0 0,-1 1 0 0 0,1-1 0 0 0,0 1 0 0 0,0 0 0 0 0,-1-1-1 0 0,1 1 1 0 0,-1 1 0 0 0,1-1 0 0 0,-1 0 0 0 0,1 0 0 0 0,-1 1-1 0 0,1 0 1 0 0,-1-1 0 0 0,0 1 0 0 0,1 0 0 0 0,-1 0 0 0 0,1 0-1 0 0,-1 1 1 0 0,0-1 0 0 0,1 1 0 0 0,-1-1 0 0 0,1 1 0 0 0,-1 0 0 0 0,1 0-1 0 0,-1 0 1 0 0,1 0 0 0 0,0 1 0 0 0,0-1 0 0 0,-1 1 0 0 0,0 0 17 0 0,-12 6-52 0 0,1 1 1 0 0,0 0-1 0 0,0 1 1 0 0,1 0 0 0 0,1 1-1 0 0,0 1 1 0 0,0-1 0 0 0,1 2-1 0 0,0 0 1 0 0,1 0-1 0 0,1 1 1 0 0,0 0 0 0 0,1 1-1 0 0,1 0 1 0 0,0 0 0 0 0,1 0-1 0 0,0 1 1 0 0,1 0-1 0 0,-1 12 52 0 0,5-22 19 0 0,1-1 0 0 0,0 0-1 0 0,1 1 1 0 0,-1-1 0 0 0,1 0-1 0 0,0 0 1 0 0,0 1 0 0 0,1-1-1 0 0,-1 0 1 0 0,1 0 0 0 0,0 0-1 0 0,1-1 1 0 0,-1 1 0 0 0,1 0-1 0 0,0-1 1 0 0,0 1 0 0 0,0-1-1 0 0,1 0 1 0 0,-1 0 0 0 0,1-1-1 0 0,0 1 1 0 0,0-1 0 0 0,1 0-1 0 0,-1 0 1 0 0,0 0 0 0 0,1 0-1 0 0,0-1 1 0 0,0 0 0 0 0,0 0 0 0 0,0 0-1 0 0,0 0 1 0 0,0-1 0 0 0,1 0-19 0 0,22 7 261 0 0,-1-2 1 0 0,1-1-1 0 0,0-1 1 0 0,0-1-1 0 0,0-2 1 0 0,0-1-1 0 0,0-1 1 0 0,13-3-262 0 0,79-33-1052 0 0,-75 13-6854 0 0,-34 17-3528 0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32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154 774 0 0 0,'0'0'361'0'0,"0"0"313"0"0,0 0 190 0 0,-14 0 207 0 0,-64 0 2303 0 0,113 1 6653 0 0,57-2-7583 0 0,488-102 1434 0 0,-539 99-4056 0 0,-24 4-4740 0 0,-17 1-691 0 0,-1 1 3002 0 0,1-1 1034 0 0,-2 3-6235 0 0</inkml:trace>
  <inkml:trace contextRef="#ctx0" brushRef="#br0" timeOffset="-2624.873">546 1043 0 0 0,'0'0'836'0'0,"0"0"231"0"0,0 0 317 0 0,0 0 307 0 0,0 0 196 0 0,0 0 35 0 0,0 0-149 0 0,0 0-196 0 0,0 0-162 0 0,0 0-157 0 0,-1-11-154 0 0,0 7-604 0 0,-2-24-682 0 0,1 20 1300 0 0,1 15 2579 0 0,23 121-1676 0 0,-16-55-1735 0 0,-4 0 1 0 0,-3-1 0 0 0,-6 23-287 0 0,-2-6-1902 0 0,21-97-2986 0 0,16-50-8643 0 0,-24 46 9924 0 0</inkml:trace>
  <inkml:trace contextRef="#ctx0" brushRef="#br0" timeOffset="-2350.869">1 1120 7290 0 0,'0'0'832'0'0,"0"0"-269"0"0,0 0 114 0 0,0 0 549 0 0,0 0 470 0 0,0 0 176 0 0,0 0-183 0 0,0 0-332 0 0,0 0-255 0 0,33 0-175 0 0,105-2-134 0 0,-21-18 448 0 0,36-18-435 0 0,-1-7 1 0 0,19-15-807 0 0,-130 43-223 0 0,36-11-642 0 0,-24 21-3403 0 0,-47 27-4114 0 0,-6-14 4308 0 0,0 1-992 0 0</inkml:trace>
  <inkml:trace contextRef="#ctx0" brushRef="#br0" timeOffset="-2067.795">75 1717 7066 0 0,'0'0'1760'0'0,"0"0"-369"0"0,0 0 24 0 0,0 0 265 0 0,0 0 29 0 0,0 0-266 0 0,0 0-299 0 0,0 0-220 0 0,34-9-149 0 0,111-28-107 0 0,82-38 1094 0 0,-51 17-2636 0 0,-138 46-3039 0 0,0 0-3479 0 0,-28 8-2166 0 0</inkml:trace>
  <inkml:trace contextRef="#ctx0" brushRef="#br0" timeOffset="-1368.773">962 1404 8546 0 0,'0'0'2142'0'0,"0"0"-571"0"0,0 0-320 0 0,0 0-53 0 0,0 0-80 0 0,0 0-152 0 0,0 0-206 0 0,0 0-205 0 0,0 0-145 0 0,0 0-66 0 0,0 0-76 0 0,0 0-64 0 0,0 0-46 0 0,-10 24-49 0 0,-47 122 23 0 0,-76 128-60 0 0,121-226-150 0 0,12-47 92 0 0,0-1 17 0 0,0 0 30 0 0,1-9 245 0 0,50-96 360 0 0,-34 71-631 0 0,1 1 0 0 0,1 1 0 0 0,2 1 0 0 0,1 1 0 0 0,1 1-1 0 0,2 1 1 0 0,1 1 0 0 0,1 1 0 0 0,5-2-35 0 0,-28 25-9 0 0,0 0 1 0 0,0 0 0 0 0,1 0-1 0 0,-1 0 1 0 0,0 1-1 0 0,1 0 1 0 0,0 0 0 0 0,0 0-1 0 0,0 0 1 0 0,-1 1 0 0 0,1 0-1 0 0,1 0 1 0 0,-1 0-1 0 0,0 1 1 0 0,0-1 0 0 0,0 1-1 0 0,3 1 9 0 0,-4 2-1 0 0,-1 0-1 0 0,0 1 1 0 0,0 0 0 0 0,0 0-1 0 0,0-1 1 0 0,-1 2-1 0 0,1-1 1 0 0,-1 0-1 0 0,0 0 1 0 0,0 1 0 0 0,-1-1-1 0 0,1 1 1 0 0,-1-1-1 0 0,0 1 1 0 0,-1 0 1 0 0,2 1 1 0 0,29 98-1 0 0,-20-61 104 0 0,-11-42-37 0 0,0 0-38 0 0,0-1 0 0 0,0 1 1 0 0,0 0-1 0 0,0-1 0 0 0,0 1 0 0 0,0 0 1 0 0,0-1-1 0 0,0 1 0 0 0,-1-1 0 0 0,1 1 1 0 0,0 0-1 0 0,0-1 0 0 0,-1 1 0 0 0,1-1 1 0 0,-1 1-1 0 0,1-1 0 0 0,0 1 0 0 0,-1-1 1 0 0,1 1-1 0 0,-1-1 0 0 0,1 1 0 0 0,-1-1 1 0 0,1 1-1 0 0,-1-1 0 0 0,1 0 0 0 0,-1 1 1 0 0,0-1-1 0 0,1 0 0 0 0,-1 0 0 0 0,1 1 1 0 0,-1-1-1 0 0,0 0 0 0 0,1 0 0 0 0,-1 0 0 0 0,0 0 1 0 0,1 0-1 0 0,-1 0 0 0 0,0 0 0 0 0,1 0 1 0 0,-1 0-1 0 0,0 0 0 0 0,1 0 0 0 0,-1 0 1 0 0,0-1-1 0 0,1 1 0 0 0,-1 0-29 0 0,-3 0 127 0 0,-17 3-85 0 0,0-1 1 0 0,0-1-1 0 0,0-1 0 0 0,0-1 0 0 0,0-1 0 0 0,-1 0 0 0 0,2-2 1 0 0,-14-4-43 0 0,33 8-24 0 0,-94-29-704 0 0,67 14-1740 0 0,3-4-3324 0 0,20 12-416 0 0,2 3-1508 0 0</inkml:trace>
  <inkml:trace contextRef="#ctx0" brushRef="#br0" timeOffset="673.241">1319 1150 5537 0 0,'0'0'2025'0'0,"0"0"-154"0"0,0 0-28 0 0,0 0-86 0 0,0 0-211 0 0,0 0-355 0 0,0 0-377 0 0,0 0-313 0 0,0 0-216 0 0,0 0-69 0 0,0 0 34 0 0,0 0 83 0 0,0 0 70 0 0,7-2 9 0 0,148-15 1515 0 0,23-4-1859 0 0,-150 18-1252 0 0,6-2-4996 0 0,-25 5 1028 0 0,-6 0 1458 0 0,-3 0-1075 0 0</inkml:trace>
  <inkml:trace contextRef="#ctx0" brushRef="#br0" timeOffset="927.498">1391 1415 3217 0 0,'0'0'3424'0'0,"0"0"-1686"0"0,0 0-431 0 0,0 0 301 0 0,0 0 118 0 0,0 0-176 0 0,0 0-263 0 0,0 0-315 0 0,0 0-237 0 0,0 0-168 0 0,33-6-167 0 0,106-17-94 0 0,-23-7-92 0 0,-69 16-770 0 0,-5 2-2310 0 0,-13 5-4058 0 0,-16 3-1781 0 0</inkml:trace>
  <inkml:trace contextRef="#ctx0" brushRef="#br0" timeOffset="3845.103">1985 708 0 0 0,'0'0'947'0'0,"0"0"213"0"0,0 0-29 0 0,0 0-43 0 0,0 0-46 0 0,0 0-26 0 0,-8-9-46 0 0,-24-26-40 0 0,23 9 4941 0 0,33 1-5040 0 0,-18 21-363 0 0,102-51 1771 0 0,-93 49-2060 0 0,7-3-55 0 0,0 1 1 0 0,1 0 0 0 0,0 2-1 0 0,0 1 1 0 0,0 1-1 0 0,0 1 1 0 0,17 0-125 0 0,-39 4-5 0 0,0 0 0 0 0,0 1 1 0 0,0-1-1 0 0,0 1 0 0 0,0 0 0 0 0,0-1 0 0 0,0 1 1 0 0,0 0-1 0 0,-1 0 0 0 0,1-1 0 0 0,-1 1 0 0 0,1 0 1 0 0,-1 0-1 0 0,1 0 0 0 0,-1 0 0 0 0,0 0 0 0 0,0-1 1 0 0,0 1-1 0 0,0 0 0 0 0,-1 0 0 0 0,1 0 0 0 0,0 0 1 0 0,-1 0-1 0 0,1 0 0 0 0,-1-1 0 0 0,0 1 0 0 0,0 0 1 0 0,1-1-1 0 0,-1 1 0 0 0,0 0 0 0 0,0-1 0 0 0,-1 1 1 0 0,1-1-1 0 0,0 1 0 0 0,-2 0 5 0 0,-140 179-347 0 0,138-175 321 0 0,0 1 0 0 0,0 0-1 0 0,0 0 1 0 0,1 1 0 0 0,0-1-1 0 0,1 1 1 0 0,-1 0 0 0 0,2 0-1 0 0,-1 0 1 0 0,1 0 0 0 0,0 1-1 0 0,0 6 27 0 0,4-11 11 0 0,0-1 1 0 0,1 0-1 0 0,-1 0 0 0 0,1 0 0 0 0,0 0 1 0 0,0 0-1 0 0,0-1 0 0 0,0 1 0 0 0,0-1 1 0 0,1 0-1 0 0,-1 0 0 0 0,1 0 0 0 0,-1 0 0 0 0,1 0 1 0 0,0-1-1 0 0,0 0 0 0 0,0 0 0 0 0,-1 0 1 0 0,1 0-1 0 0,0-1 0 0 0,0 1 0 0 0,0-1 1 0 0,0 0-1 0 0,1 0 0 0 0,-1-1 0 0 0,0 1-11 0 0,31 0 170 0 0,1-1 0 0 0,-1-2 0 0 0,0-2 0 0 0,0-1 0 0 0,0-2 0 0 0,-1-1 0 0 0,3-2-170 0 0,5-1-30 0 0,-2 6-2270 0 0,-27 5-1782 0 0,1 1-3699 0 0,-9 0 2579 0 0</inkml:trace>
  <inkml:trace contextRef="#ctx0" brushRef="#br0" timeOffset="4183.341">2053 1194 6353 0 0,'0'0'1109'0'0,"0"0"-397"0"0,0 0 120 0 0,0 0 414 0 0,0 0 245 0 0,0 0-21 0 0,0 0-220 0 0,0 0-219 0 0,0 0-178 0 0,35-6-146 0 0,107-20-137 0 0,139-27-174 0 0,-243 49-2259 0 0,-13 4-4422 0 0,-17 0 2494 0 0,-1 0-2290 0 0</inkml:trace>
  <inkml:trace contextRef="#ctx0" brushRef="#br0" timeOffset="4619.216">2304 1437 928 0 0,'0'0'1882'0'0,"0"0"-695"0"0,0 0-126 0 0,0 0 160 0 0,0 0 108 0 0,0 0-51 0 0,0 0-187 0 0,0 0-196 0 0,0 0-163 0 0,0 0-132 0 0,0 0-97 0 0,0 0-90 0 0,0 0-67 0 0,-20 18-50 0 0,-60 57-23 0 0,59-43 176 0 0,20-30-389 0 0,1 0 0 0 0,0 0 0 0 0,0 0-1 0 0,0 0 1 0 0,0 0 0 0 0,0 0-1 0 0,0 0 1 0 0,0 0 0 0 0,1 0-1 0 0,-1 0 1 0 0,1 0 0 0 0,0 0-1 0 0,-1 0 1 0 0,1 0 0 0 0,0 0 0 0 0,0 0-1 0 0,0-1 1 0 0,0 1 0 0 0,0 0-1 0 0,1-1 1 0 0,-1 1 0 0 0,1-1-1 0 0,-1 1 1 0 0,1-1 0 0 0,-1 0-1 0 0,1 1 1 0 0,0-1 0 0 0,-1 0 0 0 0,1 0-1 0 0,0 0 1 0 0,0-1 0 0 0,0 1-1 0 0,0 0 1 0 0,0-1 0 0 0,0 1-1 0 0,1-1-59 0 0,85 4 1851 0 0,-59-5-1535 0 0,-23 0-266 0 0,0 1-1 0 0,0 1 1 0 0,0-1-1 0 0,0 1 1 0 0,0 0 0 0 0,0 0-1 0 0,0 0 1 0 0,0 1 0 0 0,-1 0-1 0 0,1 0 1 0 0,-1 1-1 0 0,1-1 1 0 0,-1 1 0 0 0,0 1-1 0 0,5 3-49 0 0,-7-4 44 0 0,0 1 0 0 0,0 0 1 0 0,-1 0-1 0 0,1 0 0 0 0,-1 0 0 0 0,0 0 0 0 0,0 0 0 0 0,0 1 1 0 0,-1-1-1 0 0,1 1 0 0 0,-1-1 0 0 0,-1 1 0 0 0,1-1 0 0 0,0 1 0 0 0,-1 0 1 0 0,0-1-1 0 0,0 1 0 0 0,0 0 0 0 0,-1 1-44 0 0,-1-1-31 0 0,0-1-1 0 0,-1 0 1 0 0,1 1-1 0 0,-1-1 1 0 0,0 0-1 0 0,0 0 1 0 0,0 0-1 0 0,0-1 1 0 0,-1 1-1 0 0,1-1 1 0 0,-1 0-1 0 0,0 0 1 0 0,0 0-1 0 0,-1 0 1 0 0,-2 1 31 0 0,-53 26-3047 0 0,18-17-7664 0 0,35-12 4558 0 0</inkml:trace>
  <inkml:trace contextRef="#ctx0" brushRef="#br0" timeOffset="4864.653">2151 1470 3561 0 0,'0'0'1731'0'0,"0"0"-376"0"0,0 0 81 0 0,0 0 303 0 0,0 0 65 0 0,0 0-219 0 0,0 0-264 0 0,32-10-300 0 0,103-31-267 0 0,51-19 141 0 0,-137 44-1543 0 0,6-3-2747 0 0,-21 3-4380 0 0,-24 8 2391 0 0</inkml:trace>
  <inkml:trace contextRef="#ctx0" brushRef="#br0" timeOffset="5584.223">2663 1499 632 0 0,'0'0'1355'0'0,"0"0"-76"0"0,0 0 197 0 0,0 0 313 0 0,0 0 139 0 0,0 0-113 0 0,0 0-257 0 0,0 0-254 0 0,0 0-202 0 0,9-31-142 0 0,31-100-124 0 0,-16 63 125 0 0,2 1 0 0 0,4 1 1 0 0,16-24-962 0 0,10-23 223 0 0,-54 107-223 0 0,0 0-1 0 0,0 1 1 0 0,0-1-1 0 0,1 1 1 0 0,0 0 0 0 0,0 0-1 0 0,0 0 1 0 0,0 0-1 0 0,1 0 1 0 0,0 0-1 0 0,0 1 1 0 0,0 0-1 0 0,1 0 1 0 0,-1 0-1 0 0,1 1 1 0 0,0-1-1 0 0,0 1 1 0 0,1 0-1 0 0,-1 0 1 0 0,0 1-1 0 0,1 0 1 0 0,0 0 0 0 0,-3 4-11 0 0,0 0 0 0 0,0 0 1 0 0,0 1-1 0 0,-1-1 0 0 0,1 1 0 0 0,-1 0 1 0 0,0-1-1 0 0,0 1 0 0 0,0 0 0 0 0,0 1 1 0 0,0-1-1 0 0,-1 0 0 0 0,1 0 0 0 0,-1 1 1 0 0,0-1-1 0 0,0 1 0 0 0,0-1 0 0 0,-1 1 1 0 0,1 2 10 0 0,9 44 52 0 0,-2 0 0 0 0,-3 1 1 0 0,-1 0-1 0 0,-4 22-52 0 0,1-72 2 0 0,0-1 1 0 0,-1 0-1 0 0,1 1 1 0 0,-1-1-1 0 0,1 0 0 0 0,0 1 1 0 0,0-1-1 0 0,-1 0 0 0 0,1 0 1 0 0,0 1-1 0 0,-1-1 1 0 0,1 0-1 0 0,0 0 0 0 0,0 0 1 0 0,-1 0-1 0 0,1 0 0 0 0,0 0 1 0 0,0 0-1 0 0,-1 0 0 0 0,1 0 1 0 0,0-1-1 0 0,0 1 1 0 0,-1 0-1 0 0,1 0 0 0 0,0-1 1 0 0,-1 1-1 0 0,1 0 0 0 0,0-1 1 0 0,-1 1-1 0 0,1 0 1 0 0,-1-1-1 0 0,1 1 0 0 0,0-1 1 0 0,-1 0-1 0 0,1 1 0 0 0,-1-1 1 0 0,0 1-1 0 0,1-1 0 0 0,-1 0 1 0 0,1 1-1 0 0,-1-1 1 0 0,0 0-1 0 0,0 1 0 0 0,1-1 1 0 0,-1 0-1 0 0,0 1 0 0 0,0-1 1 0 0,0 0-1 0 0,0 0 1 0 0,1 1-1 0 0,-1-1 0 0 0,0 0 1 0 0,-1 0-1 0 0,1 1 0 0 0,0-2-2 0 0,4-2 30 0 0,90-150 38 0 0,-47 69-117 0 0,37-24-93 0 0,-84 110 141 0 0,-1 0 1 0 0,1 0-1 0 0,0 0 0 0 0,0 0 0 0 0,-1-1 0 0 0,1 1 0 0 0,0 0 0 0 0,0 0 0 0 0,0 0 0 0 0,0 0 0 0 0,0 0 0 0 0,1 0 0 0 0,-1 0 0 0 0,0 0 0 0 0,0-1 0 0 0,0 1 1 0 0,1 0-1 0 0,-1 0 0 0 0,1 0 0 0 0,-1 0 0 0 0,0-1 0 0 0,1 1 0 0 0,0 0 0 0 0,-1 0 0 0 0,1-1 0 0 0,-1 1 0 0 0,1 0 0 0 0,0-1 0 0 0,-1 1 0 0 0,1-1 0 0 0,0 1 1 0 0,0-1-1 0 0,-1 1 0 0 0,1-1 0 0 0,0 0 0 0 0,0 1 0 0 0,0-1 0 0 0,0 0 0 0 0,-1 1 0 0 0,1-1 0 0 0,0 0 0 0 0,0 0 0 0 0,0 0 0 0 0,0 0 0 0 0,0 0 0 0 0,0 0 1 0 0,0 0-1 0 0,0 0 0 0 0,-1 0 0 0 0,1-1 0 0 0,0 1 0 0 0,0 0 0 0 0,0-1 0 0 0,0 1 0 0 0,0 0 0 0 0,-1-1 0 0 0,1 1 0 0 0,0-1 0 0 0,0 1 0 0 0,-1-1 0 0 0,1 1 1 0 0,0-1-1 0 0,-1 0 0 0 0,1 1 0 0 0,-1-1 0 0 0,1 0 0 0 0,-1 1 0 0 0,1-1 0 0 0,-1 0 0 0 0,1 0 1 0 0,2 169 634 0 0,-27 7-458 0 0,24-169-516 0 0,-1 61-1296 0 0,2-45-2761 0 0,3-1-4691 0 0,-2-16 4631 0 0</inkml:trace>
  <inkml:trace contextRef="#ctx0" brushRef="#br0" timeOffset="6255.379">3541 1319 512 0 0,'0'0'1874'0'0,"0"0"-747"0"0,0 0-234 0 0,0 0 38 0 0,0 0-13 0 0,0 0-151 0 0,0 0-241 0 0,0 0-218 0 0,-22 32-149 0 0,-68 101-76 0 0,47-62-30 0 0,23-32 75 0 0,20-38-73 0 0,0-1 43 0 0,0 0 112 0 0,0 0 109 0 0,1-18 1066 0 0,72-112 1571 0 0,-46 93-2641 0 0,2 0 1 0 0,1 2-1 0 0,2 2 1 0 0,1 1-1 0 0,10-6-315 0 0,-40 36 25 0 0,-1-1-1 0 0,0 1 0 0 0,0 1 1 0 0,1-1-1 0 0,-1 0 0 0 0,1 0 1 0 0,0 1-1 0 0,-1 0 1 0 0,1-1-1 0 0,0 1 0 0 0,0 0 1 0 0,0 0-1 0 0,0 1 1 0 0,0-1-1 0 0,0 1 0 0 0,0-1 1 0 0,0 1-1 0 0,0 0 1 0 0,0 0-1 0 0,0 0 0 0 0,1 1-24 0 0,10 54 454 0 0,-9-21-331 0 0,27 100 23 0 0,-17-93-11 0 0,-15-41-98 0 0,0 0 31 0 0,0 0 78 0 0,0 0 102 0 0,0 0 132 0 0,0 0 114 0 0,0 0 51 0 0,-11-8 581 0 0,-9-1-1257 0 0,0 1 0 0 0,-1 2 0 0 0,0 0-1 0 0,0 1 1 0 0,-1 1 0 0 0,1 1-1 0 0,-3 1 132 0 0,-50-2-9616 0 0,66 4 858 0 0</inkml:trace>
  <inkml:trace contextRef="#ctx0" brushRef="#br0" timeOffset="8381.112">3935 468 4345 0 0,'0'0'1085'0'0,"0"0"-48"0"0,0 0 255 0 0,0 0 316 0 0,0 0 235 0 0,0 0 0 0 0,0 0-245 0 0,0 0-358 0 0,0 0-329 0 0,0 0-257 0 0,0 0-210 0 0,0 0-148 0 0,0 0-97 0 0,0 3-38 0 0,58 290 1649 0 0,40 100-1382 0 0,-62-224-2659 0 0,-35-166 2298 0 0,1 0-1900 0 0,-2-1-10186 0 0,0-2 7241 0 0</inkml:trace>
  <inkml:trace contextRef="#ctx0" brushRef="#br0" timeOffset="8851.141">3736 579 7634 0 0,'0'0'410'0'0,"0"0"-11"0"0,0 0 207 0 0,0 0 284 0 0,0 0 157 0 0,0 0 3 0 0,0 0-123 0 0,0 0-168 0 0,37-25-109 0 0,115-78-55 0 0,-64 60 234 0 0,-69 38-587 0 0,15-4 93 0 0,0 2 0 0 0,0 1 0 0 0,1 1 0 0 0,0 3 0 0 0,-1 0 0 0 0,4 3-335 0 0,-34-2 10 0 0,1 1 0 0 0,-1 0 1 0 0,1 0-1 0 0,-1 0 0 0 0,1 1 1 0 0,-1 0-1 0 0,1 0 0 0 0,-1 0 0 0 0,0 0 1 0 0,1 1-1 0 0,-1-1 0 0 0,0 1 1 0 0,0 0-1 0 0,0 0 0 0 0,0 1 0 0 0,0-1 1 0 0,-1 1-1 0 0,1 0 0 0 0,-1 0 0 0 0,0 0 1 0 0,0 0-1 0 0,0 1 0 0 0,0-1 1 0 0,0 1-1 0 0,-1 0 0 0 0,0 0 0 0 0,1 0 1 0 0,-1 0-1 0 0,-1 0 0 0 0,1 0 1 0 0,0 2-11 0 0,-1 3 29 0 0,-1 1 0 0 0,0-1 0 0 0,0 1 0 0 0,-1-1 0 0 0,0 1 0 0 0,-1-1 0 0 0,0 1 0 0 0,0-1 0 0 0,-1 0 0 0 0,0 0 1 0 0,-1 0-1 0 0,0-1 0 0 0,0 1 0 0 0,-1-1 0 0 0,0 0 0 0 0,-1 0 0 0 0,1 0 0 0 0,-4 2-29 0 0,-131 121-55 0 0,106-102 44 0 0,-109 84 152 0 0,141-112-145 0 0,1 0-1 0 0,0 0 0 0 0,0 0 1 0 0,0 0-1 0 0,0 0 0 0 0,-1 0 1 0 0,2 0-1 0 0,-1 0 0 0 0,0 0 1 0 0,0 0-1 0 0,0 1 0 0 0,0-1 1 0 0,1 0-1 0 0,-1 1 0 0 0,1-1 0 0 0,-1 0 1 0 0,1 1-1 0 0,-1-1 0 0 0,1 1 1 0 0,0-1-1 0 0,0 1 0 0 0,0-1 1 0 0,0 1-1 0 0,0-1 0 0 0,0 1 1 0 0,0-1-1 0 0,0 1 0 0 0,0-1 1 0 0,1 1-1 0 0,-1-1 0 0 0,1 0 1 0 0,-1 1-1 0 0,1-1 0 0 0,0 0 1 0 0,-1 1-1 0 0,1-1 0 0 0,0 0 0 0 0,0 0 1 0 0,0 1-1 0 0,0-1 0 0 0,0 0 1 0 0,0 0-1 0 0,0 0 0 0 0,0 0 1 0 0,1 0 4 0 0,63 32 133 0 0,-62-31-106 0 0,174 47 604 0 0,-144-43-388 0 0,1 2 0 0 0,-1 1 0 0 0,0 2 0 0 0,-1 1 0 0 0,0 1 0 0 0,-1 2 0 0 0,13 9-243 0 0,-15 8 416 0 0,-28-31-412 0 0,-1-1-101 0 0,0 0-160 0 0,13-26-6446 0 0,4-2-1982 0 0,-12 20 2760 0 0</inkml:trace>
  <inkml:trace contextRef="#ctx0" brushRef="#br0" timeOffset="9465.114">4461 100 4513 0 0,'0'0'3146'0'0,"0"0"-1406"0"0,0 0-477 0 0,0 0-2 0 0,0 0 65 0 0,0 0-3 0 0,0 0-100 0 0,0 0-206 0 0,0 0-193 0 0,0 0-141 0 0,0 0-89 0 0,0 0-67 0 0,0 0-64 0 0,25-12-40 0 0,80-38-39 0 0,19 17 545 0 0,-88 29-801 0 0,45 4-44 0 0,-76 42 96 0 0,-75 62 254 0 0,61-93-425 0 0,-1-1 0 0 0,2 1 1 0 0,-1 1-1 0 0,2-1 0 0 0,0 1 0 0 0,0 1 0 0 0,1-1 0 0 0,0 1 0 0 0,1 1-9 0 0,4-11 3 0 0,0 0 0 0 0,0 0-1 0 0,1 0 1 0 0,-1 0-1 0 0,1 0 1 0 0,0 0-1 0 0,-1 0 1 0 0,1 0 0 0 0,1 0-1 0 0,-1 0 1 0 0,0-1-1 0 0,1 1 1 0 0,0 0-1 0 0,-1 0 1 0 0,1 0 0 0 0,0 0-1 0 0,1-1 1 0 0,-1 1-1 0 0,0 0 1 0 0,1-1 0 0 0,-1 1-1 0 0,1-1 1 0 0,0 0-1 0 0,0 1 1 0 0,0-1-1 0 0,0 0 1 0 0,0 0 0 0 0,1 0-1 0 0,-1-1 1 0 0,0 1-1 0 0,1 0 1 0 0,0-1-1 0 0,-1 0 1 0 0,1 1 0 0 0,0-1-1 0 0,-1 0 1 0 0,1 0-1 0 0,0-1 1 0 0,0 1-1 0 0,0-1 1 0 0,0 1 0 0 0,2-1-3 0 0,16 3 20 0 0,0-2 1 0 0,0 0-1 0 0,0-1 1 0 0,0-1-1 0 0,0-1 1 0 0,0 0-1 0 0,0-2 1 0 0,0-1-1 0 0,-1 0 1 0 0,16-7-21 0 0,-10 2-527 0 0,32-11-1141 0 0,-19 9-4591 0 0,-23 7-4643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8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29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18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1 986 2160 0 0,'0'0'1962'0'0,"0"0"-480"0"0,0 0-234 0 0,0 0 115 0 0,0 0 225 0 0,0 0 86 0 0,0 0-147 0 0,0 0-268 0 0,0 0-301 0 0,0 0-268 0 0,0 0-176 0 0,0 0-106 0 0,3 1-19 0 0,149 16 3957 0 0,85-9-2820 0 0,-86-35-1915 0 0,-141 21-1896 0 0,-9 3-2446 0 0,-1-1-4438 0 0,-2 3 2649 0 0</inkml:trace>
  <inkml:trace contextRef="#ctx0" brushRef="#br0" timeOffset="307.041">49 1317 7234 0 0,'0'0'1668'0'0,"0"0"-366"0"0,0 0-180 0 0,0 0 97 0 0,0 0 80 0 0,0 0-20 0 0,0 0-60 0 0,0 0-112 0 0,0 0-117 0 0,0 0-121 0 0,0 0-97 0 0,0 0-80 0 0,0 0-71 0 0,20-1-19 0 0,103-12 388 0 0,34 5 216 0 0,-47 4-2083 0 0,-74 0-2426 0 0,0 1-4085 0 0,-23 0-3875 0 0</inkml:trace>
  <inkml:trace contextRef="#ctx0" brushRef="#br0" timeOffset="12715.08">1149 121 0 0 0,'0'0'676'0'0,"0"0"400"0"0,0 0 241 0 0,0 0 119 0 0,0 0 44 0 0,0 0-45 0 0,0 0-126 0 0,0 0-183 0 0,-3-14-163 0 0,-11-40-133 0 0,14 51-541 0 0,-1 0-1 0 0,0 1 1 0 0,0-1 0 0 0,0 0 0 0 0,0 1 0 0 0,0-1-1 0 0,-1 1 1 0 0,1-1 0 0 0,-1 1 0 0 0,0 0 0 0 0,1 0-1 0 0,-1 0 1 0 0,0 0 0 0 0,0 0 0 0 0,-1 0-1 0 0,1 0 1 0 0,0 1 0 0 0,-1-1 0 0 0,1 1 0 0 0,0 0-1 0 0,-1-1 1 0 0,0 1 0 0 0,-1 0-289 0 0,-2-1 54 0 0,-1 1 0 0 0,0 1 1 0 0,0-1-1 0 0,1 1 0 0 0,-1 0 0 0 0,0 1 0 0 0,0-1 0 0 0,1 1 1 0 0,-1 1-1 0 0,1-1 0 0 0,-1 1 0 0 0,-2 1-54 0 0,4-1 33 0 0,-1 1-1 0 0,1-1 0 0 0,-1 1 1 0 0,1 0-1 0 0,0 0 1 0 0,0 0-1 0 0,1 1 1 0 0,-1 0-1 0 0,1 0 1 0 0,0 0-1 0 0,-1 0 1 0 0,2 1-1 0 0,-1 0 1 0 0,1-1-1 0 0,-1 1 1 0 0,1 1-1 0 0,1-1 1 0 0,-1 0-1 0 0,1 1 1 0 0,0-1-1 0 0,0 1 1 0 0,0 0-1 0 0,1-1 1 0 0,0 1-1 0 0,0 0 1 0 0,1 0-1 0 0,0 0 0 0 0,0 0 1 0 0,0 0-1 0 0,0 0 1 0 0,1 1-33 0 0,30 218 670 0 0,-18-159-459 0 0,6 52 216 0 0,-5 2 0 0 0,-5-1 0 0 0,-6 2-1 0 0,-7 61-426 0 0,-79 358 1122 0 0,66-319-818 0 0,1-159-119 0 0,-16-61-346 0 0,27-2-8 0 0,-1 0-1 0 0,1 0 1 0 0,-1 0 0 0 0,1-1-1 0 0,-1 0 1 0 0,1 0-1 0 0,0 0 1 0 0,0-1 0 0 0,0 1-1 0 0,0-1 1 0 0,1 0-1 0 0,-1-1 1 0 0,1 1 0 0 0,0-1-1 0 0,-1 0 1 0 0,2 0-1 0 0,-1 0 1 0 0,0-2 169 0 0,-19-23-4063 0 0,5 1-3796 0 0,11 15-1155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8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08:27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18158 693 6617 0 0,'0'0'1350'0'0,"0"0"-239"0"0,0 0-44 0 0,0 0 133 0 0,0 0 84 0 0,0 0-33 0 0,0 0-132 0 0,0 0-121 0 0,0 0-91 0 0,0 0-77 0 0,0 0-87 0 0,0 0-115 0 0,0 16-73 0 0,-1 50-52 0 0,1-60-393 0 0,0 0-1 0 0,0 0 1 0 0,1 0 0 0 0,-1 0-1 0 0,1 0 1 0 0,1-1 0 0 0,-1 1-1 0 0,1 0 1 0 0,0-1 0 0 0,0 1-1 0 0,1-1 1 0 0,0 0 0 0 0,0 1-1 0 0,0-1 1 0 0,0-1 0 0 0,1 1 0 0 0,0 0-1 0 0,0-1 1 0 0,1 1-110 0 0,2 3 88 0 0,-4-5-43 0 0,0 0-1 0 0,0 0 0 0 0,0 0 0 0 0,1 0 0 0 0,-1-1 0 0 0,1 0 0 0 0,0 0 1 0 0,-1 0-1 0 0,1 0 0 0 0,0 0 0 0 0,0-1 0 0 0,0 0 0 0 0,1 0 0 0 0,-1 0 1 0 0,0 0-1 0 0,0-1 0 0 0,0 1 0 0 0,1-1 0 0 0,-1 0 0 0 0,0 0 0 0 0,0-1 1 0 0,1 1-1 0 0,-1-1 0 0 0,0 0 0 0 0,0 0 0 0 0,0-1 0 0 0,0 1 0 0 0,0-1 0 0 0,0 0 1 0 0,0 0-1 0 0,-1 0 0 0 0,1 0-44 0 0,110-87 389 0 0,-33 17-565 0 0,-59 104-283 0 0,-19-27 505 0 0,0-1 1 0 0,0 0-1 0 0,1 0 0 0 0,0-1 0 0 0,-1 1 0 0 0,2-1 0 0 0,-1 0 0 0 0,0 0 1 0 0,0 0-1 0 0,1-1 0 0 0,0 1 0 0 0,-1-1 0 0 0,1 0 0 0 0,0 0 0 0 0,0-1 1 0 0,0 0-1 0 0,0 0 0 0 0,1 0 0 0 0,-1 0 0 0 0,0-1 0 0 0,0 0 0 0 0,0 0 0 0 0,1 0 1 0 0,-1-1-1 0 0,0 1 0 0 0,0-1 0 0 0,0 0 0 0 0,0-1 0 0 0,0 0 0 0 0,0 1 1 0 0,0-1-1 0 0,0-1 0 0 0,-1 1 0 0 0,1-1 0 0 0,-1 0 0 0 0,0 0 0 0 0,4-3-46 0 0,112-93 993 0 0,-110 84-382 0 0,-5 9-6550 0 0,2 15-6711 0 0,-4-5 4426 0 0</inkml:trace>
  <inkml:trace contextRef="#ctx0" brushRef="#br0" timeOffset="382.181">19320 623 9010 0 0,'0'0'1451'0'0,"0"0"-354"0"0,0 0-252 0 0,0 0-55 0 0,0 0-33 0 0,0 0 17 0 0,0 0 91 0 0,0 0 83 0 0,0 0-12 0 0,-34 15-110 0 0,-105 47-186 0 0,60-13 124 0 0,73-44-737 0 0,0 0 1 0 0,-1 0-1 0 0,2 0 1 0 0,-1 1-1 0 0,1 0 0 0 0,-1 0 1 0 0,2 0-1 0 0,-1 1 1 0 0,1 0-1 0 0,0 0 1 0 0,0 0-1 0 0,1 0 1 0 0,0 1-1 0 0,0-1 0 0 0,1 1 1 0 0,0 0-1 0 0,0-1 1 0 0,0 1-1 0 0,1 0 1 0 0,1 0-1 0 0,-1 7-27 0 0,4-11 12 0 0,0 0 0 0 0,0 0 1 0 0,0 0-1 0 0,0-1 0 0 0,1 0 0 0 0,0 0 1 0 0,-1 0-1 0 0,1 0 0 0 0,0 0 0 0 0,0-1 1 0 0,0 0-1 0 0,1 0 0 0 0,-1 0 0 0 0,1 0 0 0 0,-1 0 1 0 0,1-1-1 0 0,-1 0 0 0 0,1 0 0 0 0,0 0 1 0 0,-1-1-1 0 0,1 0 0 0 0,0 0 0 0 0,0 0 1 0 0,-1 0-1 0 0,1-1 0 0 0,0 1 0 0 0,0-1 0 0 0,-1-1 1 0 0,2 1-13 0 0,13-4 117 0 0,0 0 0 0 0,-1-2 0 0 0,0 0 0 0 0,-1-1 0 0 0,1 0 1 0 0,-1-1-1 0 0,-1-1 0 0 0,0-1 0 0 0,0-1 0 0 0,-1 0 0 0 0,-1-1 0 0 0,0 0 1 0 0,0-1-1 0 0,-2-1 0 0 0,0 0 0 0 0,0 0 0 0 0,-1-1 0 0 0,-1-2-117 0 0,-5 124-3199 0 0,20-76-1715 0 0,33-18-7696 0 0,-46-12 10591 0 0</inkml:trace>
  <inkml:trace contextRef="#ctx0" brushRef="#br0" timeOffset="659.039">19889 664 7618 0 0,'0'0'2843'0'0,"0"0"-524"0"0,0 0-527 0 0,0 0-455 0 0,0 0-452 0 0,0 0-227 0 0,0 0-63 0 0,0 0 1 0 0,0 0-12 0 0,0 0-57 0 0,0 0-107 0 0,0 0-124 0 0,-32 14-90 0 0,-97 43-58 0 0,87-30-23 0 0,43-22-107 0 0,0 0-9 0 0,0 0 0 0 0,1 0 0 0 0,-1-1-1 0 0,1 1 1 0 0,0 0 0 0 0,1-1 0 0 0,-1 1-1 0 0,1-1 1 0 0,0 0 0 0 0,0 0 0 0 0,0 0 0 0 0,0 0-1 0 0,1 0 1 0 0,0-1 0 0 0,0 1 0 0 0,0-1 0 0 0,0 0-1 0 0,0-1 1 0 0,0 1 0 0 0,1-1 0 0 0,-1 1-1 0 0,1-1 1 0 0,0-1 0 0 0,1 1-9 0 0,27 18 139 0 0,-30-18-85 0 0,1-1 0 0 0,-1 1 0 0 0,0 0 1 0 0,0 0-1 0 0,0 1 0 0 0,0-1 0 0 0,-1 0 1 0 0,1 1-1 0 0,0 0 0 0 0,-1 0 0 0 0,0-1 1 0 0,0 1-1 0 0,0 1 0 0 0,0-1 1 0 0,0 0-1 0 0,-1 0 0 0 0,1 1 0 0 0,-1-1 1 0 0,0 1-1 0 0,0-1 0 0 0,0 1 0 0 0,0-1 1 0 0,-1 1-1 0 0,0 0 0 0 0,1-1 0 0 0,-1 1 1 0 0,0 0-1 0 0,-1 0 0 0 0,0 1-54 0 0,-2 1 53 0 0,0 1 1 0 0,-1 0-1 0 0,0-1 0 0 0,0 0 0 0 0,-1 0 0 0 0,0 0 0 0 0,0-1 1 0 0,0 0-1 0 0,-1 0 0 0 0,1 0 0 0 0,-1 0 0 0 0,0-1 1 0 0,-1 0-1 0 0,1 0 0 0 0,-1-1 0 0 0,-1 1-53 0 0,-100 33-2602 0 0,93-44-2065 0 0,11 0-3184 0 0,2 3-770 0 0</inkml:trace>
  <inkml:trace contextRef="#ctx0" brushRef="#br0" timeOffset="22320.017">18409 2247 9802 0 0,'0'0'1114'0'0,"0"0"-230"0"0,0 0-63 0 0,0 0 152 0 0,0 0 111 0 0,0 0-52 0 0,0 0-121 0 0,0 0-131 0 0,0 0-104 0 0,0 0-74 0 0,0 0-141 0 0,-7 31-104 0 0,-20 97-66 0 0,26-125-259 0 0,-1-1-1 0 0,1 1 0 0 0,0 0 0 0 0,0-1 1 0 0,0 1-1 0 0,0 0 0 0 0,0 0 1 0 0,1 0-1 0 0,-1-1 0 0 0,1 1 1 0 0,0 0-1 0 0,0 0 0 0 0,0 0 0 0 0,0 0 1 0 0,0 0-1 0 0,1-1 0 0 0,-1 1 1 0 0,1 0-1 0 0,0 0 0 0 0,0 0 1 0 0,0-1-1 0 0,0 1 0 0 0,0 0 1 0 0,1-1-1 0 0,-1 1 0 0 0,1-1 0 0 0,1 1-31 0 0,2 3 154 0 0,0-3-53 0 0,-1-1 0 0 0,1 0 0 0 0,0-1 0 0 0,-1 1 1 0 0,1-1-1 0 0,0 0 0 0 0,0 0 0 0 0,0 0 0 0 0,0-1 0 0 0,0 1 0 0 0,0-1 0 0 0,0-1 0 0 0,0 1 0 0 0,0-1 0 0 0,0 0 0 0 0,0 0 0 0 0,0 0 1 0 0,-1 0-1 0 0,1-1 0 0 0,0 0 0 0 0,-1 0 0 0 0,1 0 0 0 0,-1-1 0 0 0,0 0 0 0 0,0 0 0 0 0,0 0 0 0 0,0 0 0 0 0,0 0 0 0 0,1-2-101 0 0,23-15 93 0 0,-1-2 0 0 0,0-1 0 0 0,-2 0 0 0 0,0-2-1 0 0,-2-2 1 0 0,-1 0 0 0 0,1-3-93 0 0,-23 30-11 0 0,0 0 0 0 0,0 1 0 0 0,0-1 0 0 0,0 0 0 0 0,0 0 1 0 0,0 1-1 0 0,0-1 0 0 0,0 0 0 0 0,0 1 0 0 0,0-1 0 0 0,0 0 0 0 0,0 1 0 0 0,0-1 1 0 0,0 0-1 0 0,0 1 0 0 0,1-1 0 0 0,-1 0 0 0 0,0 0 0 0 0,0 1 0 0 0,0-1 0 0 0,0 0 0 0 0,1 0 1 0 0,-1 1-1 0 0,0-1 0 0 0,0 0 0 0 0,1 0 0 0 0,-1 1 0 0 0,0-1 0 0 0,0 0 0 0 0,1 0 1 0 0,-1 0-1 0 0,0 0 0 0 0,0 1 0 0 0,1-1 0 0 0,-1 0 0 0 0,0 0 0 0 0,1 0 0 0 0,-1 0 0 0 0,0 0 1 0 0,1 0-1 0 0,-1 0 0 0 0,0 0 0 0 0,1 0 0 0 0,-1 0 0 0 0,0 0 0 0 0,1 0 0 0 0,-1 0 1 0 0,0 0-1 0 0,0 0 0 0 0,1 0 0 0 0,-1-1 0 0 0,0 1 0 0 0,1 0 0 0 0,-1 0 0 0 0,0 0 0 0 0,0 0 1 0 0,1-1-1 0 0,-1 1 0 0 0,0 0 0 0 0,0 0 0 0 0,1 0 0 0 0,-1-1 0 0 0,0 1 0 0 0,0 0 1 0 0,0 0-1 0 0,1-1 0 0 0,-1 1 0 0 0,0 0 0 0 0,0-1 0 0 0,0 1 11 0 0,6 36-120 0 0,-5-22 107 0 0,0-7 23 0 0,-1 0 0 0 0,1 0 0 0 0,0-1 0 0 0,0 1 0 0 0,1 0 0 0 0,0-1 0 0 0,0 1-1 0 0,1-1 1 0 0,0 0 0 0 0,0 0 0 0 0,0 0 0 0 0,1 0 0 0 0,0-1 0 0 0,0 1 0 0 0,0-1 0 0 0,1 0 0 0 0,0 0 0 0 0,0 0 0 0 0,0-1 0 0 0,0 0-1 0 0,1 0 1 0 0,-1 0 0 0 0,1 0 0 0 0,0-1 0 0 0,0 0 0 0 0,1-1 0 0 0,3 2-10 0 0,2-3 89 0 0,0 0 1 0 0,1 0-1 0 0,-1-1 0 0 0,1-1 0 0 0,-1 0 1 0 0,0-1-1 0 0,0 0 0 0 0,1-1 0 0 0,-1 0 1 0 0,-1-1-1 0 0,1 0 0 0 0,-1-1 0 0 0,1 0 1 0 0,-1-1-1 0 0,-1 0 0 0 0,1-1 0 0 0,-1 0 1 0 0,0-1-1 0 0,-1 0 0 0 0,0 0 0 0 0,0-1 1 0 0,-1 0-1 0 0,0-1 0 0 0,0 1 0 0 0,-1-2 1 0 0,0 1-1 0 0,4-10-89 0 0,-5 8-281 0 0,0 0 0 0 0,-1 0 1 0 0,0-1-1 0 0,-1 1 0 0 0,-1-1 1 0 0,1 0-1 0 0,-2 0 0 0 0,0 0 0 0 0,-1 0 1 0 0,0-8 280 0 0,-1 4-3957 0 0,0 8-4045 0 0,0 2-3271 0 0</inkml:trace>
  <inkml:trace contextRef="#ctx0" brushRef="#br0" timeOffset="23523.047">19535 1687 16484 0 0,'0'0'628'0'0,"0"0"-354"0"0,0 0-110 0 0,0 0 179 0 0,0 0 155 0 0,0 0 75 0 0,0 0 23 0 0,-9 33-77 0 0,-31 105-48 0 0,18-66-166 0 0,3 2 0 0 0,3 0 0 0 0,4 1 0 0 0,2 10-305 0 0,12 41-349 0 0,1-123 320 0 0,0-1 1 0 0,1 1 0 0 0,0-1-1 0 0,-1 0 1 0 0,1 0-1 0 0,0 0 1 0 0,0 0 0 0 0,0-1-1 0 0,0 1 1 0 0,0-1 0 0 0,1 0-1 0 0,-1-1 1 0 0,0 1 0 0 0,0-1-1 0 0,1 0 1 0 0,-1 0 0 0 0,0 0-1 0 0,1 0 1 0 0,-1-1-1 0 0,0 0 1 0 0,0 1 0 0 0,0-2-1 0 0,4 0 29 0 0,91-29-30 0 0,-84 24-3 0 0,1 1-1 0 0,0 1 1 0 0,1 1 0 0 0,-1 0 0 0 0,1 0 0 0 0,0 2 0 0 0,7 0 33 0 0,31 31 116 0 0,-44-27-16 0 0,0 0 0 0 0,0-1 0 0 0,0 0 0 0 0,1 0 0 0 0,-1-1 0 0 0,0-1 0 0 0,0 0 0 0 0,0 0 0 0 0,0-1-1 0 0,0 0 1 0 0,0-1 0 0 0,0-1 0 0 0,0 0 0 0 0,-1 0 0 0 0,0-1 0 0 0,0 0 0 0 0,0-1 0 0 0,-1 0 0 0 0,1 0 0 0 0,-2-1 0 0 0,1 0 0 0 0,-1-1 0 0 0,0 0 0 0 0,0 0 0 0 0,-1-1 0 0 0,0 0 0 0 0,-1 0 0 0 0,5-8-100 0 0,-9 14 28 0 0,1 0 0 0 0,-1-1 1 0 0,0 1-1 0 0,0-1 0 0 0,0 1 0 0 0,-1-1 1 0 0,1 0-1 0 0,-1 0 0 0 0,0 1 0 0 0,0-1 1 0 0,0 0-1 0 0,-1 0 0 0 0,1 0 0 0 0,-1 0 0 0 0,0 0 1 0 0,0 0-1 0 0,0 0 0 0 0,-1-2-28 0 0,-1 5-70 0 0,-1 0 0 0 0,1 0-1 0 0,-1 1 1 0 0,1-1 0 0 0,-1 1-1 0 0,1-1 1 0 0,-1 1 0 0 0,1 0-1 0 0,-1 0 1 0 0,0 0 0 0 0,1 0 0 0 0,-1 0-1 0 0,1 1 1 0 0,-1-1 0 0 0,1 1-1 0 0,-1-1 1 0 0,1 1 0 0 0,-1 0-1 0 0,1 0 1 0 0,0 1 0 0 0,-2 0 70 0 0,-5 5-78 0 0,0 1 0 0 0,1 1 0 0 0,1-1 0 0 0,-1 1 0 0 0,2 1 0 0 0,-1-1 0 0 0,1 1 0 0 0,0 0 0 0 0,1 1 0 0 0,1-1 0 0 0,-1 1 0 0 0,2 0 0 0 0,-1 0 0 0 0,1 0 0 0 0,1 1 0 0 0,0-1 0 0 0,1 1-1 0 0,0-1 1 0 0,1 1 0 0 0,0 5 78 0 0,2-15 54 0 0,-1 1 0 0 0,1-1-1 0 0,0 0 1 0 0,0 0 0 0 0,0 1-1 0 0,0-1 1 0 0,0-1 0 0 0,0 1-1 0 0,0 0 1 0 0,1-1-1 0 0,-1 1 1 0 0,0-1 0 0 0,1 1-1 0 0,0-1 1 0 0,-1 0 0 0 0,1 0-1 0 0,0 0 1 0 0,-1-1-1 0 0,1 1 1 0 0,0-1 0 0 0,2 1-54 0 0,9 3 310 0 0,72 3 381 0 0,-75-6-649 0 0,0 0 0 0 0,0-1 0 0 0,1 0 0 0 0,-1 0 0 0 0,0-2 1 0 0,0 1-1 0 0,1-1 0 0 0,-1-1 0 0 0,-1 0 0 0 0,1 0 1 0 0,0-1-1 0 0,-1-1 0 0 0,0 0 0 0 0,0 0 0 0 0,0-1 0 0 0,6-5-42 0 0,80-84 203 0 0,-85 79-189 0 0,-6 10-25 0 0,0 0 0 0 0,-1 0 0 0 0,0 0 0 0 0,0 0 0 0 0,-1-1-1 0 0,1 0 1 0 0,-1 0 0 0 0,-1 0 0 0 0,1 0 0 0 0,-1 0 0 0 0,0 0 0 0 0,-1 0 0 0 0,0-1 0 0 0,0 1 0 0 0,-1-1-1 0 0,0 1 1 0 0,0-5 11 0 0,0 10-36 0 0,-1 1-1 0 0,1-1 0 0 0,-1 1 1 0 0,1-1-1 0 0,-1 0 0 0 0,1 1 0 0 0,-1-1 1 0 0,0 1-1 0 0,0 0 0 0 0,0-1 1 0 0,0 1-1 0 0,0 0 0 0 0,0-1 1 0 0,0 1-1 0 0,0 0 0 0 0,-1 0 0 0 0,1 0 1 0 0,0 0-1 0 0,-1 0 0 0 0,1 0 1 0 0,0 0-1 0 0,-1 1 0 0 0,0-1 1 0 0,1 0-1 0 0,-1 1 0 0 0,1-1 0 0 0,-1 1 1 0 0,0 0-1 0 0,1-1 0 0 0,-1 1 1 0 0,0 0-1 0 0,1 0 0 0 0,-1 0 1 0 0,1 0-1 0 0,-1 0 0 0 0,0 1 0 0 0,1-1 1 0 0,-1 0-1 0 0,0 1 0 0 0,1-1 1 0 0,-2 2 36 0 0,-58 35-1027 0 0,53-28 1011 0 0,0 0-1 0 0,1 0 0 0 0,1 0 1 0 0,0 1-1 0 0,0 0 0 0 0,1 0 1 0 0,0 1-1 0 0,1 0 0 0 0,0 0 1 0 0,0 0-1 0 0,1 0 1 0 0,1 0-1 0 0,0 1 0 0 0,1-1 1 0 0,0 1-1 0 0,0-1 0 0 0,1 1 1 0 0,1-1-1 0 0,1 8 17 0 0,0-12 30 0 0,1 0 0 0 0,0 0 1 0 0,1-1-1 0 0,0 1 0 0 0,0-1 0 0 0,0 0 0 0 0,0 0 0 0 0,1 0 1 0 0,0-1-1 0 0,0 0 0 0 0,1 0 0 0 0,0 0 0 0 0,-1-1 0 0 0,1 1 1 0 0,1-1-1 0 0,-1-1 0 0 0,1 1 0 0 0,-1-1 0 0 0,1 0 0 0 0,0-1 1 0 0,0 0-1 0 0,0 0 0 0 0,1 0 0 0 0,-1-1 0 0 0,0 0 0 0 0,1 0 1 0 0,-1-1-1 0 0,0 0 0 0 0,3-1-30 0 0,10 1 57 0 0,0-1 1 0 0,1-1-1 0 0,-1-1 0 0 0,0-1 1 0 0,0-1-1 0 0,-1-1 0 0 0,1 0 1 0 0,-1-2-1 0 0,-1 0 0 0 0,1-1 1 0 0,-1-1-1 0 0,-1 0 0 0 0,0-2 1 0 0,-1 0-1 0 0,0 0 1 0 0,0-2-1 0 0,6-7-57 0 0,-1-3 52 0 0,15-14-27 0 0,-2-1 1 0 0,-2-1 0 0 0,-2-2 0 0 0,-1-1-1 0 0,-2-1 1 0 0,-2-2 0 0 0,9-25-26 0 0,-21 31-44 0 0,-1 0 0 0 0,-2-1 0 0 0,-2 0 1 0 0,-2 0-1 0 0,-1-1 0 0 0,-3 1 0 0 0,-1-7 44 0 0,0 46-5 0 0,-1 0 0 0 0,0 0 0 0 0,0 0 0 0 0,0 0-1 0 0,0 1 1 0 0,0-1 0 0 0,0 0 0 0 0,0 0 0 0 0,-1 0-1 0 0,1 0 1 0 0,-1 0 0 0 0,1 1 0 0 0,-1-1 0 0 0,0 0 0 0 0,0 0-1 0 0,1 1 1 0 0,-1-1 0 0 0,0 1 0 0 0,-1-1 0 0 0,1 1 0 0 0,0-1-1 0 0,0 1 1 0 0,-1-1 0 0 0,1 1 0 0 0,-1 0 0 0 0,1 0 0 0 0,-1 0-1 0 0,1 0 1 0 0,-1 0 0 0 0,0 0 0 0 0,1 0 0 0 0,-1 1 0 0 0,0-1-1 0 0,0 0 1 0 0,0 1 0 0 0,1 0 0 0 0,-1-1 0 0 0,0 1 0 0 0,0 0-1 0 0,0 0 1 0 0,0 0 0 0 0,0 0 0 0 0,0 0 0 0 0,0 1 0 0 0,1-1-1 0 0,-1 0 1 0 0,0 1 0 0 0,0 0 5 0 0,-7 4-21 0 0,1 1-1 0 0,-1 0 1 0 0,1 0 0 0 0,1 1-1 0 0,-1 0 1 0 0,1 1 0 0 0,0 0-1 0 0,1 0 1 0 0,0 0 0 0 0,0 1-1 0 0,1-1 1 0 0,0 1 0 0 0,0 1-1 0 0,1 1 22 0 0,-12 30 53 0 0,3 1 0 0 0,1 1-1 0 0,2 0 1 0 0,2 0-1 0 0,2 0 1 0 0,2 1 0 0 0,2 0-1 0 0,2 0 1 0 0,2 10-53 0 0,0-16 53 0 0,2-1 0 0 0,1 0 0 0 0,2 0 0 0 0,2 0 1 0 0,1-1-1 0 0,1 0 0 0 0,9 15-53 0 0,-14-37-205 0 0,1 0 1 0 0,0-1 0 0 0,0 1-1 0 0,2-1 1 0 0,-1-1-1 0 0,2 0 1 0 0,0 0 0 0 0,0-1-1 0 0,1 0 1 0 0,0-1-1 0 0,12 9 205 0 0,-8-16-3149 0 0,-3-1-5255 0 0,-5 1-743 0 0</inkml:trace>
  <inkml:trace contextRef="#ctx0" brushRef="#br0" timeOffset="-4771.464">13900 406 0 0 0,'0'0'279'0'0,"0"0"372"0"0,0 0 182 0 0,0 0-7 0 0,0 0-84 0 0,-19 34-160 0 0,-62 106-182 0 0,39-43 25 0 0,-78 235-513 0 0,84-283-4562 0 0,33-46 4650 0 0</inkml:trace>
  <inkml:trace contextRef="#ctx0" brushRef="#br0" timeOffset="-4358.996">13862 413 0 0 0,'0'0'891'0'0,"0"0"188"0"0,0 0-34 0 0,0 0-147 0 0,0 0-169 0 0,0 0-85 0 0,0 0 9 0 0,0 0 1 0 0,0 0-39 0 0,0 0-61 0 0,0 0-86 0 0,-10 19-64 0 0,-31 61-9 0 0,28-13 621 0 0,15-52-696 0 0,1 0-103 0 0,2 0 1 0 0,0-1-1 0 0,1 1 1 0 0,0-1-1 0 0,1 0 1 0 0,1 0-1 0 0,0-1 0 0 0,1 0 1 0 0,0-1-1 0 0,1 0 1 0 0,0 0-1 0 0,1-1 1 0 0,0 0-1 0 0,1-1 1 0 0,0 0-1 0 0,1-1 1 0 0,0-1-1 0 0,0 0 0 0 0,10 4-217 0 0,-21-10 108 0 0,1 1-1 0 0,-1-1 1 0 0,1 0-1 0 0,-1-1 1 0 0,1 1 0 0 0,0 0-1 0 0,-1-1 1 0 0,1 1-1 0 0,0-1 1 0 0,0 0-1 0 0,0 0 1 0 0,0 0-1 0 0,1-1 1 0 0,-1 1-1 0 0,0-1 1 0 0,0 1-1 0 0,0-1 1 0 0,0 0-1 0 0,1 0 1 0 0,-1 0-1 0 0,0-1 1 0 0,0 1-1 0 0,0-1 1 0 0,0 0-1 0 0,0 0 1 0 0,0 0-1 0 0,0 0 1 0 0,0 0-1 0 0,0-1 1 0 0,0 1-1 0 0,0-1 1 0 0,-1 0-1 0 0,1 0 1 0 0,1-1-108 0 0,45-137 2998 0 0,-32 88-2700 0 0,-2-2 1 0 0,-2 1-1 0 0,-3-2 0 0 0,-1-2-298 0 0,-2 1-2036 0 0,-7 56 442 0 0,0 8-9753 0 0,0-1 4301 0 0</inkml:trace>
  <inkml:trace contextRef="#ctx0" brushRef="#br0" timeOffset="-3789.987">14491 649 2056 0 0,'0'0'1922'0'0,"0"0"-423"0"0,0 0-145 0 0,0 0 6 0 0,0 0-34 0 0,0 0-173 0 0,0 0-279 0 0,0 0-258 0 0,0 0-209 0 0,0 0-162 0 0,0 0-100 0 0,0 0-65 0 0,-10 13-6 0 0,-32 42-13 0 0,39-52-47 0 0,1 1-1 0 0,0 0 0 0 0,0-1 1 0 0,0 1-1 0 0,1 0 0 0 0,-1 0 1 0 0,1 0-1 0 0,0 0 1 0 0,0 0-1 0 0,0 0 0 0 0,1 0 1 0 0,-1 0-1 0 0,1 0 1 0 0,0 0-1 0 0,0 1 0 0 0,1 1-13 0 0,-1 7 58 0 0,0-8 34 0 0,-1-1 0 0 0,0 0 0 0 0,1 1 0 0 0,0-1 0 0 0,0 1-1 0 0,0-1 1 0 0,1 0 0 0 0,0 1 0 0 0,-1-1 0 0 0,2 0 0 0 0,-1 0 0 0 0,0 1 0 0 0,1-1-1 0 0,0 0 1 0 0,0 0 0 0 0,0 0 0 0 0,0-1 0 0 0,0 1 0 0 0,1 0 0 0 0,0-1 0 0 0,0 0-1 0 0,0 0 1 0 0,0 0 0 0 0,0 0 0 0 0,1 0 0 0 0,-1 0 0 0 0,1-1 0 0 0,0 0 0 0 0,-1 1-1 0 0,1-2 1 0 0,0 1 0 0 0,1 0 0 0 0,-1-1 0 0 0,0 0 0 0 0,0 1 0 0 0,1-2 0 0 0,2 1-92 0 0,2-3 285 0 0,1-1 1 0 0,-1 0 0 0 0,0-1 0 0 0,0 0-1 0 0,-1 0 1 0 0,1-1 0 0 0,-1 0 0 0 0,0-1-1 0 0,-1 0 1 0 0,1 0 0 0 0,-1-1 0 0 0,0 1-1 0 0,-1-2 1 0 0,1 1 0 0 0,2-5-286 0 0,-3 6 86 0 0,0-1 0 0 0,0 0 0 0 0,0 0 0 0 0,-1-1 0 0 0,0 0 0 0 0,0 1 0 0 0,-1-2-1 0 0,0 1 1 0 0,-1 0 0 0 0,1-1 0 0 0,-2 0 0 0 0,1 1 0 0 0,-1-1 0 0 0,-1 0 0 0 0,1 0 0 0 0,-2-1 0 0 0,1 1 0 0 0,-1 0 0 0 0,0 0 0 0 0,-2-6-86 0 0,0 11-210 0 0,-1 1-1 0 0,0-1 1 0 0,1 1 0 0 0,-1 0-1 0 0,-1-1 1 0 0,1 1 0 0 0,0 1-1 0 0,-1-1 1 0 0,1 0 0 0 0,-1 1-1 0 0,0 0 1 0 0,0-1 0 0 0,0 2 0 0 0,0-1-1 0 0,0 0 1 0 0,-1 1 0 0 0,1 0-1 0 0,0 0 1 0 0,-1 0 0 0 0,1 0-1 0 0,-1 1 1 0 0,1 0 0 0 0,-1 0-1 0 0,1 0 1 0 0,0 0 0 0 0,-1 1-1 0 0,1 0 1 0 0,-1 0 0 0 0,1 0 0 0 0,-3 1 210 0 0,-31 22-7993 0 0,26-13-554 0 0</inkml:trace>
  <inkml:trace contextRef="#ctx0" brushRef="#br0" timeOffset="-2053.241">15600 634 0 0 0,'0'0'1383'0'0,"0"0"163"0"0,0 0 57 0 0,0 0-80 0 0,0 0-168 0 0,0 0-122 0 0,0 0-131 0 0,0 0-145 0 0,0 0-125 0 0,0 0-109 0 0,0 4 2853 0 0,-12 81-2621 0 0,13 36-115 0 0,0-118-770 0 0,1 0 0 0 0,0 0 0 0 0,0-1 0 0 0,0 1 1 0 0,0-1-1 0 0,0 1 0 0 0,1-1 0 0 0,-1 0 0 0 0,1 0 0 0 0,-1 0 1 0 0,1 0-1 0 0,0 0 0 0 0,0-1 0 0 0,0 1 0 0 0,0-1 0 0 0,0 0 1 0 0,0 1-1 0 0,0-2 0 0 0,0 1 0 0 0,0 0 0 0 0,1-1 0 0 0,-1 1 1 0 0,0-1-1 0 0,0 0 0 0 0,1 0 0 0 0,-1 0 0 0 0,0 0 0 0 0,1-1 1 0 0,-1 0-1 0 0,0 1 0 0 0,0-1 0 0 0,0 0 0 0 0,0 0 0 0 0,0-1 1 0 0,0 1-1 0 0,0-1 0 0 0,0 1 0 0 0,0-1 0 0 0,-1 0 0 0 0,1 0 1 0 0,0 0-1 0 0,-1-1 0 0 0,0 1 0 0 0,1-1-70 0 0,160-132 654 0 0,-160 135-687 0 0,-1 1 1 0 0,0 0 0 0 0,1 0 0 0 0,-1 0 0 0 0,0 0 0 0 0,0 1 0 0 0,1-1 0 0 0,-1 0 0 0 0,0 1-1 0 0,-1 0 1 0 0,1-1 0 0 0,0 1 0 0 0,0 0 0 0 0,-1 0 0 0 0,1 0 0 0 0,-1 0 0 0 0,1 0-1 0 0,-1 0 1 0 0,0 1 0 0 0,0-1 0 0 0,0 0 0 0 0,0 1 0 0 0,-1-1 0 0 0,1 0 0 0 0,0 1-1 0 0,-1-1 1 0 0,0 1 0 0 0,0-1 0 0 0,1 1 0 0 0,-2 2 32 0 0,10 19-10 0 0,-5-18 60 0 0,-1 0 0 0 0,0 0 1 0 0,1-1-1 0 0,0 1 0 0 0,1-1 0 0 0,-1 0 1 0 0,1 0-1 0 0,0 0 0 0 0,0-1 0 0 0,0 0 1 0 0,1 0-1 0 0,-1 0 0 0 0,1 0 0 0 0,0-1 1 0 0,0 0-1 0 0,1-1 0 0 0,-1 1 0 0 0,0-1 0 0 0,1 0 1 0 0,0-1-1 0 0,-1 1 0 0 0,1-1 0 0 0,0-1 1 0 0,0 1-1 0 0,-1-1 0 0 0,1 0 0 0 0,0-1 1 0 0,0 1-1 0 0,0-2 0 0 0,-1 1 0 0 0,1-1 0 0 0,-1 0 1 0 0,1 0-1 0 0,-1 0 0 0 0,0-1 0 0 0,4-2-50 0 0,6-3 187 0 0,-1-1 0 0 0,0-1-1 0 0,-1 0 1 0 0,0-1-1 0 0,0-1 1 0 0,-1 0 0 0 0,-1-1-1 0 0,0 0 1 0 0,-1-1 0 0 0,0 0-1 0 0,-1-1 1 0 0,-1 0-1 0 0,0 0 1 0 0,0-3-187 0 0,-7 16-45 0 0,-1-1-1 0 0,1 0 1 0 0,-1 1 0 0 0,0-1-1 0 0,0 0 1 0 0,0 0 0 0 0,0 0-1 0 0,0 0 1 0 0,0 1 0 0 0,-1-1 0 0 0,0 0-1 0 0,1 0 1 0 0,-1 0 0 0 0,0 0-1 0 0,-1 0 1 0 0,1 0 0 0 0,0 0-1 0 0,-1 0 1 0 0,0 0 0 0 0,1 0-1 0 0,-1 0 1 0 0,-1 0 0 0 0,1 1 0 0 0,0-1-1 0 0,0 0 1 0 0,-1 1 0 0 0,0-1-1 0 0,1 1 1 0 0,-1-1 0 0 0,0 1-1 0 0,0 0 1 0 0,-1 0 0 0 0,1 0-1 0 0,0 0 1 0 0,-1 0 0 0 0,1 0-1 0 0,-1 1 1 0 0,1-1 0 0 0,-1 1 0 0 0,0 0-1 0 0,0 0 46 0 0,-27 13-6842 0 0,16 7-885 0 0,13-17 6846 0 0,-8 9-6627 0 0</inkml:trace>
  <inkml:trace contextRef="#ctx0" brushRef="#br0" timeOffset="-1804.85">16555 730 4585 0 0,'0'0'1652'0'0,"0"0"-574"0"0,0 0-305 0 0,0 0 18 0 0,0 0 36 0 0,0 0 3 0 0,0 0-18 0 0,0 0-29 0 0,0 0-11 0 0,0 0-27 0 0,0 0-75 0 0,0 0-146 0 0,0 0-109 0 0,-7 30-63 0 0,-20 92-20 0 0,25-75 210 0 0,6-44-421 0 0,-1 0-6 0 0,-1-1 1 0 0,1 1-1 0 0,0-1 1 0 0,0 1-1 0 0,0-1 1 0 0,0 0-1 0 0,0 0 1 0 0,0 0 0 0 0,0-1-1 0 0,1 1 1 0 0,-1-1-1 0 0,1 1 1 0 0,-1-1-1 0 0,1 0 1 0 0,-1-1-1 0 0,1 1 1 0 0,0-1 0 0 0,-1 1-1 0 0,1-1 1 0 0,0 0-1 0 0,-1 0 1 0 0,1-1-1 0 0,0 1 1 0 0,-1-1 0 0 0,1 0-1 0 0,0 0 1 0 0,-1 0-1 0 0,1 0 1 0 0,-1-1-1 0 0,0 1 1 0 0,1-1-1 0 0,-1 0 1 0 0,0 0 0 0 0,0 0-1 0 0,0-1 1 0 0,0 1-1 0 0,-1 0 1 0 0,1-1-1 0 0,0-1-115 0 0,4-2 157 0 0,0-1-1 0 0,-1-1 0 0 0,1 1 0 0 0,-2-1 1 0 0,1 0-1 0 0,-1 0 0 0 0,0-1 1 0 0,-1 0-1 0 0,0 1 0 0 0,0-2 0 0 0,-1 1 1 0 0,0 0-1 0 0,-1-1 0 0 0,2-6-156 0 0,-3 9-49 0 0,1 0 0 0 0,-1 0 0 0 0,0 1 0 0 0,0-1-1 0 0,-1 0 1 0 0,0 0 0 0 0,-1 0 0 0 0,1 0 0 0 0,-1 0 0 0 0,0 0-1 0 0,-1 0 1 0 0,0 0 0 0 0,0 1 0 0 0,0-1 0 0 0,-1 1-1 0 0,0-1 1 0 0,0 1 0 0 0,-1 0 0 0 0,0 0 0 0 0,0 1 0 0 0,0-1-1 0 0,0 1 1 0 0,-1 0 0 0 0,-1-1 49 0 0,-44 5-5930 0 0,26 22-3092 0 0,14-9 1856 0 0</inkml:trace>
  <inkml:trace contextRef="#ctx0" brushRef="#br0" timeOffset="-1555.666">16953 966 3385 0 0,'0'0'1907'0'0,"0"0"-291"0"0,0 0 31 0 0,0 0 144 0 0,0 0-34 0 0,0 0-194 0 0,0 0-235 0 0,0 0-205 0 0,0 0-187 0 0,0 0-185 0 0,0 0-178 0 0,0 0-123 0 0,-6-25-101 0 0,-15-76-72 0 0,26 47 44 0 0,0 46-277 0 0,1-4-108 0 0,1 1-1 0 0,0-1 1 0 0,1 1 0 0 0,0 1 0 0 0,0-1 0 0 0,2 1 0 0 0,-1 1 0 0 0,8-7 64 0 0,30-11-6248 0 0,-32 23-2711 0 0,-10 4 4861 0 0</inkml:trace>
  <inkml:trace contextRef="#ctx0" brushRef="#br0" timeOffset="-1251.775">17325 277 7082 0 0,'0'0'962'0'0,"0"0"-347"0"0,0 0 77 0 0,0 0 347 0 0,0 0 247 0 0,0 0 29 0 0,0 0-99 0 0,0 0-133 0 0,0 0-186 0 0,1 35-198 0 0,4 111-211 0 0,-6 344 499 0 0,1-483-5131 0 0,0-37-5577 0 0,0 19 5225 0 0</inkml:trace>
  <inkml:trace contextRef="#ctx0" brushRef="#br0" timeOffset="-985.965">17533 524 2192 0 0,'0'0'2456'0'0,"0"0"-864"0"0,0 0-312 0 0,0 0-42 0 0,0 0-65 0 0,0 0-84 0 0,-32 27-85 0 0,-99 86-53 0 0,74-59 890 0 0,56-54-1789 0 0,0 1 0 0 0,0-1-1 0 0,1 1 1 0 0,-1-1-1 0 0,0 1 1 0 0,0-1-1 0 0,1 1 1 0 0,-1 0-1 0 0,1-1 1 0 0,-1 1-1 0 0,1 0 1 0 0,-1 0-1 0 0,1-1 1 0 0,-1 1-1 0 0,1 0 1 0 0,0 0-1 0 0,-1 0 1 0 0,1 0 0 0 0,0-1-1 0 0,0 1 1 0 0,-1 0-1 0 0,1 0 1 0 0,0 0-1 0 0,0 0 1 0 0,0 0-1 0 0,0 0 1 0 0,0 0-1 0 0,1-1 1 0 0,-1 1-1 0 0,0 0 1 0 0,0 0-1 0 0,0 0 1 0 0,1 0-1 0 0,-1 0 1 0 0,1-1 0 0 0,-1 1-1 0 0,0 0 1 0 0,1 0-1 0 0,-1 0 1 0 0,1-1-1 0 0,0 1 1 0 0,-1 0-1 0 0,1-1 1 0 0,0 1-1 0 0,-1-1 1 0 0,1 1-1 0 0,0-1 1 0 0,-1 1-1 0 0,2 0-51 0 0,47 12 1217 0 0,-34-10-807 0 0,-1-2-258 0 0,1 1 0 0 0,-1 1 0 0 0,0 0 0 0 0,0 1 0 0 0,0 0 0 0 0,-1 1 0 0 0,0 1 0 0 0,0 0 0 0 0,0 1 0 0 0,0 0 0 0 0,-1 1 0 0 0,0 0 0 0 0,-1 1-1 0 0,0 0 1 0 0,0 1 0 0 0,-1 0 0 0 0,-1 1 0 0 0,7 8-152 0 0,3 2-704 0 0,-10-17-3485 0 0,2-3-5702 0 0,-6-1 2972 0 0</inkml:trace>
  <inkml:trace contextRef="#ctx0" brushRef="#br0" timeOffset="-12688.043">10762 358 4385 0 0,'0'0'2340'0'0,"0"0"-731"0"0,0 0-213 0 0,0 0 55 0 0,0 0 21 0 0,0 0-63 0 0,0 0-229 0 0,0 0-240 0 0,0 0-188 0 0,0 0-172 0 0,0 0-150 0 0,0 0-121 0 0,0 0-87 0 0,0 12 448 0 0,14 443 1783 0 0,0-350-2371 0 0,0 7-781 0 0,-10-38-5473 0 0,-15-70-5452 0 0,9-4 8439 0 0</inkml:trace>
  <inkml:trace contextRef="#ctx0" brushRef="#br0" timeOffset="-12439.049">10467 796 7834 0 0,'0'0'1395'0'0,"0"0"-183"0"0,0 0-17 0 0,0 0 138 0 0,0 0 33 0 0,0 0-143 0 0,0 0-192 0 0,0 0-99 0 0,0 0-25 0 0,0 0-19 0 0,0 0-86 0 0,0 0-138 0 0,26-4-177 0 0,83-15-171 0 0,-76 12-249 0 0,1-1 0 0 0,-1-2 0 0 0,-1-2 0 0 0,0 0 0 0 0,0-3-67 0 0,-3 3-141 0 0,113-65-3517 0 0,-99 46-665 0 0,-3-4-3303 0 0,-23 20 1454 0 0</inkml:trace>
  <inkml:trace contextRef="#ctx0" brushRef="#br0" timeOffset="-12134.394">11176 424 4393 0 0,'0'0'2528'0'0,"0"0"-1114"0"0,0 0-224 0 0,0 0 155 0 0,0 0 69 0 0,0 0-84 0 0,-7 37-204 0 0,-20 117-217 0 0,17-13 880 0 0,10-122-1566 0 0,-2-13-155 0 0,1 1 0 0 0,1 0 0 0 0,-1 0 0 0 0,1-1 0 0 0,0 1-1 0 0,1 0 1 0 0,-1 0 0 0 0,1-1 0 0 0,1 1 0 0 0,-1-1 0 0 0,1 1 0 0 0,1-1 0 0 0,-1 1 0 0 0,1-1 0 0 0,0 0-1 0 0,0 0 1 0 0,1-1 0 0 0,-1 1 0 0 0,1-1 0 0 0,1 1 0 0 0,-1-1 0 0 0,1 0 0 0 0,2 1-68 0 0,-2-4 80 0 0,0-1 1 0 0,0 0-1 0 0,1-1 0 0 0,-1 0 1 0 0,0 1-1 0 0,0-2 1 0 0,0 1-1 0 0,0 0 0 0 0,0-1 1 0 0,1 0-1 0 0,-1 0 1 0 0,0-1-1 0 0,-1 0 0 0 0,1 1 1 0 0,0-1-1 0 0,0-1 1 0 0,-1 1-1 0 0,1-1 0 0 0,-1 0 1 0 0,0 0-1 0 0,0 0 1 0 0,2-3-81 0 0,23-11 185 0 0,77-13 111 0 0,-103 32-277 0 0,1 1 1 0 0,-1 0 0 0 0,0 0 0 0 0,0 0 0 0 0,0 0 0 0 0,-1 0 0 0 0,1 1-1 0 0,-1-1 1 0 0,0 1 0 0 0,0 0 0 0 0,0-1 0 0 0,0 1 0 0 0,0 0-1 0 0,-1 0 1 0 0,0 0 0 0 0,0 1 0 0 0,0-1 0 0 0,0 0 0 0 0,-1 0-1 0 0,0 0 1 0 0,1 1 0 0 0,-2-1 0 0 0,1 3-20 0 0,1-2 20 0 0,14 46-16 0 0,-13-50-176 0 0,0 0-1 0 0,0 0 1 0 0,0 0 0 0 0,0-1 0 0 0,0 1 0 0 0,1-1 0 0 0,-1 1 0 0 0,0-1 0 0 0,0 0-1 0 0,0 0 1 0 0,0 0 0 0 0,0 0 0 0 0,1 0 0 0 0,-1 0 0 0 0,0 0 0 0 0,0-1-1 0 0,0 1 1 0 0,0-1 0 0 0,0 0 0 0 0,0 1 0 0 0,0-1 0 0 0,0 0 0 0 0,0 0 0 0 0,0-1-1 0 0,0 1 1 0 0,-1 0 0 0 0,2-1 172 0 0,30-26-7874 0 0,-26 22 5007 0 0,3-5-3697 0 0</inkml:trace>
  <inkml:trace contextRef="#ctx0" brushRef="#br0" timeOffset="-11606.785">11942 756 7890 0 0,'0'0'1912'0'0,"0"0"-362"0"0,0 0-121 0 0,0 0-2 0 0,0 0-178 0 0,0 0-286 0 0,0 0-279 0 0,0 0-208 0 0,0 0-123 0 0,0 0-122 0 0,-32 20-100 0 0,-95 63-82 0 0,85-42-124 0 0,41-35 25 0 0,0-4 21 0 0,1 0 1 0 0,-1 0 0 0 0,1 0 0 0 0,0 0-1 0 0,0 0 1 0 0,-1 0 0 0 0,1 0-1 0 0,1 0 1 0 0,-1 0 0 0 0,0 0 0 0 0,0 0-1 0 0,1 0 1 0 0,-1 0 0 0 0,1 0 0 0 0,0 0-1 0 0,-1 0 1 0 0,1 0 0 0 0,0 0-1 0 0,0 0 1 0 0,0-1 0 0 0,1 1 0 0 0,-1 0-1 0 0,0-1 1 0 0,1 1 0 0 0,-1-1 0 0 0,1 1-1 0 0,-1-1 1 0 0,1 0 0 0 0,0 0 0 0 0,-1 1-1 0 0,1-1 1 0 0,0-1 0 0 0,0 1-1 0 0,0 0 1 0 0,0 0 0 0 0,0-1 0 0 0,0 1-1 0 0,0-1 1 0 0,0 1 0 0 0,1-1 28 0 0,85-3 277 0 0,90-99 931 0 0,-178 102-1214 0 0,1-1 0 0 0,-1 1-1 0 0,1-1 1 0 0,-1 1 0 0 0,1-1-1 0 0,0 1 1 0 0,-1 0-1 0 0,1-1 1 0 0,0 1 0 0 0,-1 0-1 0 0,1 0 1 0 0,0-1 0 0 0,0 1-1 0 0,-1 0 1 0 0,1 0 0 0 0,0 0-1 0 0,-1 0 1 0 0,1 0 0 0 0,0 0-1 0 0,0 0 1 0 0,-1 0-1 0 0,1 0 1 0 0,0 0 0 0 0,0 1-1 0 0,-1-1 1 0 0,1 0 0 0 0,0 0-1 0 0,-1 1 1 0 0,1-1 0 0 0,0 0-1 0 0,-1 1 1 0 0,1-1 0 0 0,-1 1-1 0 0,1-1 1 0 0,-1 0 0 0 0,1 1-1 0 0,0 0 1 0 0,-1-1-1 0 0,0 1 1 0 0,1-1 0 0 0,-1 1-1 0 0,1 0 1 0 0,-1-1 0 0 0,0 1-1 0 0,1-1 1 0 0,-1 1 0 0 0,0 0-1 0 0,0 0 1 0 0,0-1 0 0 0,1 1-1 0 0,-1 0 1 0 0,0-1-1 0 0,0 1 1 0 0,0 0 0 0 0,0 0-1 0 0,0-1 1 0 0,0 1 0 0 0,-1 0-1 0 0,1 0 1 0 0,0-1 0 0 0,0 1-1 0 0,0 0 1 0 0,-1-1 0 0 0,1 1-1 0 0,0 0 1 0 0,-1-1 0 0 0,1 1-1 0 0,-1 0 7 0 0,3 20 34 0 0,-1-18-49 0 0,-1-1 1 0 0,1 1-1 0 0,0-1 1 0 0,0 1-1 0 0,0-1 1 0 0,0 0-1 0 0,0 1 1 0 0,1-1-1 0 0,-1 0 1 0 0,1 0-1 0 0,0 0 1 0 0,-1 0-1 0 0,1 0 1 0 0,0 0-1 0 0,0 0 1 0 0,0-1-1 0 0,0 1 1 0 0,1-1-1 0 0,-1 1 1 0 0,0-1-1 0 0,1 0 1 0 0,-1 0-1 0 0,1 0 1 0 0,-1 0-1 0 0,1 0 1 0 0,-1-1-1 0 0,1 1 1 0 0,-1-1 0 0 0,1 0-1 0 0,0 0 1 0 0,-1 0-1 0 0,1 0 1 0 0,0 0-1 0 0,-1 0 1 0 0,1-1 14 0 0,90-29 319 0 0,-68 12 19 0 0,0-2 0 0 0,-1 0 0 0 0,0-2 0 0 0,-2-1 0 0 0,-1-1 1 0 0,-1 0-1 0 0,13-23-338 0 0,-17 26 43 0 0,-1-1 0 0 0,-2-1 0 0 0,0 0 0 0 0,-1-1 0 0 0,-2 0 1 0 0,0-1-1 0 0,-2 0 0 0 0,0-1 0 0 0,-2 1 0 0 0,-1-1 0 0 0,-1-1 1 0 0,-1 1-1 0 0,-2 0 0 0 0,0-9-43 0 0,-1 34-1 0 0,0 0 0 0 0,0 0 0 0 0,1 0 0 0 0,-1 0 0 0 0,0 0 0 0 0,0 0 0 0 0,0 0 1 0 0,0 0-1 0 0,0-1 0 0 0,0 1 0 0 0,-1 0 0 0 0,1 0 0 0 0,0 0 0 0 0,0 0 0 0 0,-1 0 0 0 0,1 0 0 0 0,-1 0 1 0 0,1 0-1 0 0,-1 0 0 0 0,1 0 0 0 0,-1 0 0 0 0,0 1 0 0 0,1-1 0 0 0,-1 0 0 0 0,0 0 0 0 0,0 0 0 0 0,1 1 1 0 0,-1-1-1 0 0,0 0 0 0 0,0 1 0 0 0,0-1 0 0 0,0 1 0 0 0,0-1 0 0 0,0 1 0 0 0,0-1 0 0 0,0 1 0 0 0,0 0 1 0 0,0 0-1 0 0,0-1 0 0 0,0 1 0 0 0,-1 0 0 0 0,1 0 0 0 0,0 0 0 0 0,0 0 0 0 0,0 0 0 0 0,0 0 0 0 0,0 1 1 0 0,0-1-1 0 0,0 0 0 0 0,0 1 0 0 0,0-1 0 0 0,0 0 0 0 0,0 1 0 0 0,0-1 0 0 0,0 1 0 0 0,0-1 0 0 0,0 1 0 0 0,0 0 1 0 0,0-1-1 0 0,0 1 0 0 0,1 0 0 0 0,-1 0 0 0 0,0 0 0 0 0,1-1 0 0 0,-1 1 0 0 0,0 0 0 0 0,1 0 0 0 0,-1 0 1 0 0,-12 22-73 0 0,1 0-1 0 0,0 1 0 0 0,2 0 1 0 0,1 0-1 0 0,1 1 1 0 0,1 0-1 0 0,1 1 0 0 0,1 0 1 0 0,2-1-1 0 0,0 2 0 0 0,2-1 1 0 0,0 0-1 0 0,3 13 74 0 0,-2-22-208 0 0,1 1 0 0 0,1-1 0 0 0,1 0 1 0 0,0 0-1 0 0,1 0 0 0 0,0 0 0 0 0,2-1 0 0 0,0 0 0 0 0,2 3 208 0 0,62 75-4720 0 0,-32-70-332 0 0,-11-17-2426 0 0,-24-7 6660 0 0</inkml:trace>
  <inkml:trace contextRef="#ctx0" brushRef="#br0" timeOffset="-11357.031">12159 535 6593 0 0,'0'0'3833'0'0,"0"0"-3001"0"0,0 0 201 0 0,0 0 151 0 0,0 0-168 0 0,0 0-192 0 0,208 0-128 0 0,-156 0 25 0 0,-1-4 31 0 0,8-3-40 0 0,2-1-112 0 0,3 1-184 0 0,2 0-216 0 0,-1-4-472 0 0,-4 0-1080 0 0,-1-4-2177 0 0,-17 8-2360 0 0,-17-1-2481 0 0</inkml:trace>
  <inkml:trace contextRef="#ctx0" brushRef="#br0" timeOffset="-21308.223">3866 89 8034 0 0,'0'0'1911'0'0,"0"0"-318"0"0,0 0-186 0 0,0 0-116 0 0,0 0-120 0 0,0 0-92 0 0,0 0-123 0 0,0 0-142 0 0,0 0-126 0 0,0 0-112 0 0,0 0-84 0 0,-25 22-84 0 0,-78 72-66 0 0,98-89-316 0 0,1 0 0 0 0,-1 1 0 0 0,1-1 0 0 0,0 1 0 0 0,1 0 0 0 0,-1 0 0 0 0,1 0 0 0 0,0 0 0 0 0,1 0 0 0 0,0 1 0 0 0,0 0 0 0 0,0-1 0 0 0,1 1 1 0 0,0 0-1 0 0,-1 3-26 0 0,-1 10 69 0 0,-13 232 452 0 0,17-234-511 0 0,1 0-1 0 0,0 0 0 0 0,1 0 1 0 0,0-1-1 0 0,2 1 1 0 0,0-1-1 0 0,1 0 0 0 0,1 0 1 0 0,0 0-1 0 0,2-1 0 0 0,0-1 1 0 0,3 5-10 0 0,-8-14 5 0 0,0 0 1 0 0,0 0-1 0 0,1 0 0 0 0,0 0 1 0 0,0-1-1 0 0,1 0 0 0 0,0 0 1 0 0,-1 0-1 0 0,2-1 0 0 0,-1 0 1 0 0,0 0-1 0 0,1 0 1 0 0,0-1-1 0 0,0 0 0 0 0,0 0 1 0 0,0-1-1 0 0,0 0 0 0 0,1 0 1 0 0,-1-1-1 0 0,0 1 0 0 0,1-2 1 0 0,-1 1-1 0 0,1-1 1 0 0,0 0-1 0 0,-1-1 0 0 0,1 0 1 0 0,-1 0-1 0 0,0-1 0 0 0,1 1 1 0 0,1-2-6 0 0,15-9 64 0 0,-1 0 0 0 0,0-2-1 0 0,-1 0 1 0 0,-1-1 0 0 0,0-2 0 0 0,-1 0 0 0 0,-1-1 0 0 0,0-1 0 0 0,-2-1 0 0 0,0 0 0 0 0,-1-1 0 0 0,4-9-64 0 0,60-114 573 0 0,-78 181-237 0 0,-2-31-314 0 0,16 163 274 0 0,-14-163-290 0 0,0 0 0 0 0,0 0 1 0 0,0-1-1 0 0,1 1 1 0 0,0 0-1 0 0,0-1 0 0 0,0 1 1 0 0,1-1-1 0 0,-1 0 1 0 0,1 0-1 0 0,0-1 0 0 0,1 1 1 0 0,-1-1-1 0 0,1 0 1 0 0,0 0-1 0 0,0 0 0 0 0,0-1 1 0 0,1 1-1 0 0,-1-1 1 0 0,1-1-1 0 0,0 1 0 0 0,0-1 1 0 0,0 0-1 0 0,0 0 1 0 0,5 0-8 0 0,2 0 83 0 0,0-1-1 0 0,0 0 0 0 0,1-1 0 0 0,-1-1 0 0 0,0 0 0 0 0,0 0 0 0 0,0-2 0 0 0,-1 1 0 0 0,1-2 0 0 0,0 0 0 0 0,-1 0 0 0 0,0-1 0 0 0,0-1 0 0 0,0 0 0 0 0,-1 0 0 0 0,7-6-81 0 0,16-12 251 0 0,0-2 0 0 0,-2-2 0 0 0,-1-1 0 0 0,14-18-251 0 0,-4 2 65 0 0,-1-2-1 0 0,-3-2 1 0 0,-2 0 0 0 0,-2-3-1 0 0,-2-1 1 0 0,6-19-65 0 0,-29 54-316 0 0,0 0 0 0 0,-1-1 0 0 0,-1 0 0 0 0,-1-1 0 0 0,-1 1 0 0 0,-1-1 0 0 0,0 0 0 0 0,-1 0-1 0 0,-1 0 1 0 0,-2-12 316 0 0,1 29-375 0 0,-2-12-1432 0 0,-3 7-2759 0 0,-2 4-3750 0 0</inkml:trace>
  <inkml:trace contextRef="#ctx0" brushRef="#br0" timeOffset="-18092.68">5127 874 0 0 0,'0'0'783'0'0,"0"0"-66"0"0,0 0-91 0 0,0 0 141 0 0,0 0 276 0 0,0 0 213 0 0,0 0 75 0 0,0 0 32 0 0,0 0-60 0 0,0 0-126 0 0,0 0-166 0 0,15 0-193 0 0,108-8 1319 0 0,-118 7-2005 0 0,1 0 0 0 0,0 0-1 0 0,0-1 1 0 0,-1 0-1 0 0,1 0 1 0 0,-1-1-1 0 0,0 1 1 0 0,0-1 0 0 0,0 0-1 0 0,0-1 1 0 0,0 1-1 0 0,0-1 1 0 0,-1 0-1 0 0,0 0 1 0 0,0 0 0 0 0,0-1-1 0 0,0 0 1 0 0,-1 1-1 0 0,0-1 1 0 0,0 0-1 0 0,0-1 1 0 0,0 1 0 0 0,-1 0-1 0 0,0-1 1 0 0,0 0-1 0 0,0 1 1 0 0,-1-1-1 0 0,0 0 1 0 0,0 0 0 0 0,-1 0-1 0 0,1 1 1 0 0,-1-3-132 0 0,0 5 0 0 0,0-1 1 0 0,0 1-1 0 0,0-1 0 0 0,0 0 1 0 0,0 1-1 0 0,-1-1 1 0 0,0 1-1 0 0,1-1 1 0 0,-1 1-1 0 0,-1-1 1 0 0,1 1-1 0 0,0 0 1 0 0,-1 0-1 0 0,0 0 1 0 0,0-1-1 0 0,0 1 0 0 0,0 1 1 0 0,0-1-1 0 0,0 0 1 0 0,-1 1-1 0 0,1-1 1 0 0,-1 1-1 0 0,0-1 1 0 0,0 1-1 0 0,0 0 1 0 0,0 1-1 0 0,0-1 0 0 0,0 0 1 0 0,-4 0-1 0 0,2 0-33 0 0,0 0 0 0 0,-1 1 0 0 0,1 0 0 0 0,0 0 0 0 0,-1 1 0 0 0,1 0 0 0 0,-1-1 0 0 0,1 2 0 0 0,-1-1 0 0 0,1 1 0 0 0,-1 0 0 0 0,1 0 1 0 0,0 0-1 0 0,0 1 0 0 0,-1-1 0 0 0,1 2 0 0 0,0-1 0 0 0,1 0 0 0 0,-1 1 0 0 0,0 0 0 0 0,1 0 0 0 0,-1 0 0 0 0,1 1 0 0 0,0-1 0 0 0,0 1 0 0 0,0 0 0 0 0,-1 3 33 0 0,-5 4 40 0 0,1 1 0 0 0,0 0 0 0 0,1 1 0 0 0,0 0 0 0 0,1 0 0 0 0,0 1-1 0 0,2-1 1 0 0,-1 1 0 0 0,-1 10-40 0 0,4-17 52 0 0,0 0 0 0 0,0 0-1 0 0,1 1 1 0 0,0-1 0 0 0,1 1-1 0 0,-1-1 1 0 0,1 1 0 0 0,1 0-1 0 0,-1-1 1 0 0,2 1 0 0 0,-1 0-1 0 0,1-1 1 0 0,0 1 0 0 0,0-1-1 0 0,1 1 1 0 0,0-1 0 0 0,0 1-1 0 0,1-1 1 0 0,0 0 0 0 0,0 0-1 0 0,1 0 1 0 0,0-1 0 0 0,0 1-1 0 0,1-1 1 0 0,-1 0 0 0 0,1 0-1 0 0,1-1 1 0 0,4 5-52 0 0,6-3-17 0 0,0-1-1 0 0,1-1 1 0 0,-1 0 0 0 0,1-1-1 0 0,0-1 1 0 0,0-1 0 0 0,0 0-1 0 0,1-2 1 0 0,-1 0 0 0 0,0 0-1 0 0,0-2 1 0 0,1 0 0 0 0,-1-1-1 0 0,5-2 18 0 0,72-18-3143 0 0,-33 3-3953 0 0,-29 9-1894 0 0</inkml:trace>
  <inkml:trace contextRef="#ctx0" brushRef="#br0" timeOffset="-17257.551">6866 284 4393 0 0,'0'0'305'0'0,"0"0"-250"0"0,0 0 150 0 0,0 0 484 0 0,0 0 448 0 0,0 0 279 0 0,0 0 99 0 0,0 0-32 0 0,0 0-118 0 0,0 0-181 0 0,0 0-185 0 0,0 0-151 0 0,0 0-99 0 0,36 2-38 0 0,110 0-39 0 0,-141-1-614 0 0,0-1 0 0 0,0 0 0 0 0,0 0 0 0 0,0 0 0 0 0,0-1-1 0 0,0 0 1 0 0,0 0 0 0 0,-1 0 0 0 0,1 0 0 0 0,0-1 0 0 0,-1 0-1 0 0,1 0 1 0 0,-1 0 0 0 0,1 0 0 0 0,-1-1 0 0 0,2-1-58 0 0,7-5 189 0 0,5-1-10 0 0,-1 0 1 0 0,0-1-1 0 0,0-1 0 0 0,-1-1 0 0 0,0 0 0 0 0,-1-1 0 0 0,-1-1 0 0 0,0 0 0 0 0,-1-1 0 0 0,8-13-179 0 0,-21 29 13 0 0,1-1 0 0 0,-1 0 0 0 0,1 1 0 0 0,0-1 0 0 0,-1 0 0 0 0,1 1-1 0 0,-1-1 1 0 0,0 0 0 0 0,1 0 0 0 0,-1 0 0 0 0,1 1 0 0 0,-1-1 0 0 0,0 0 0 0 0,0 0-1 0 0,0 0 1 0 0,1 0 0 0 0,-1 0 0 0 0,0 0 0 0 0,0 0 0 0 0,0 1 0 0 0,0-1 0 0 0,-1 0-1 0 0,1 0 1 0 0,0 0 0 0 0,0 0 0 0 0,0 0 0 0 0,-1 0 0 0 0,1 1 0 0 0,0-1-1 0 0,-1 0 1 0 0,1 0 0 0 0,-1 0 0 0 0,1 1 0 0 0,-1-1 0 0 0,1 0 0 0 0,-1 1 0 0 0,0-1-1 0 0,1 0 1 0 0,-1 1 0 0 0,0-1 0 0 0,1 1 0 0 0,-1-1 0 0 0,0 1 0 0 0,0-1 0 0 0,0 1-1 0 0,1 0 1 0 0,-1-1 0 0 0,0 1 0 0 0,0 0 0 0 0,0-1 0 0 0,0 1 0 0 0,0 0-1 0 0,1 0 1 0 0,-1 0 0 0 0,0 0 0 0 0,0 0 0 0 0,0 0 0 0 0,0 0 0 0 0,0 0 0 0 0,0 1-13 0 0,-41 70-1207 0 0,21-4 1111 0 0,3 2 0 0 0,3 0 1 0 0,3 1-1 0 0,3 0 1 0 0,3 0-1 0 0,2 28 96 0 0,-19 170-625 0 0,20-229 582 0 0,-1 1 0 0 0,-2 0 0 0 0,-2-1 0 0 0,-2 0 0 0 0,-1-1 0 0 0,-2 0 0 0 0,-2-1 1 0 0,-1 0-1 0 0,-2-2 0 0 0,-1 0 0 0 0,-2 0 0 0 0,-24 28 43 0 0,34-53 43 0 0,0 0 1 0 0,-1-1 0 0 0,0-1-1 0 0,-1 0 1 0 0,0 0-1 0 0,0-1 1 0 0,0-1-1 0 0,-1 0 1 0 0,0-1-1 0 0,0-1 1 0 0,0 0-1 0 0,-1 0 1 0 0,0-2-1 0 0,1 0 1 0 0,-1-1-1 0 0,0 0 1 0 0,0-1-1 0 0,0 0 1 0 0,-10-3-44 0 0,20 2 39 0 0,1-1 0 0 0,-1 1 0 0 0,0-1 0 0 0,1 0 0 0 0,0 0 0 0 0,-1-1 0 0 0,1 0 0 0 0,0 1 0 0 0,0-1 0 0 0,1 0 0 0 0,-1-1 0 0 0,1 1 0 0 0,-1-1 0 0 0,1 1 0 0 0,0-1 0 0 0,0 0 0 0 0,1 0 0 0 0,-1-1 0 0 0,1 1 0 0 0,0 0 0 0 0,0-1 0 0 0,0 1 0 0 0,1-1 0 0 0,0 0 0 0 0,0 1 0 0 0,0-1 0 0 0,0 0 0 0 0,1 0 0 0 0,-1 0 0 0 0,1 0 0 0 0,1 0 0 0 0,-1 1 0 0 0,1-1 0 0 0,0 0 0 0 0,0 0 0 0 0,0 1 0 0 0,0-1 0 0 0,1 0 0 0 0,0 1 0 0 0,0-1 0 0 0,0 1 0 0 0,1 0 0 0 0,1-2-39 0 0,19-33 15 0 0,2 2-1 0 0,1 1 0 0 0,2 1 0 0 0,1 1 0 0 0,2 2 0 0 0,2 1 0 0 0,0 2 0 0 0,2 1 0 0 0,10-5-14 0 0,123-73-1215 0 0,-94 66-2640 0 0,4-2-6519 0 0,-64 34 4703 0 0</inkml:trace>
  <inkml:trace contextRef="#ctx0" brushRef="#br0" timeOffset="-16995.699">7509 745 4273 0 0,'0'0'2494'0'0,"0"0"-1053"0"0,0 0-175 0 0,0 0 160 0 0,0 0 79 0 0,0 0-108 0 0,0 0-216 0 0,0 0-182 0 0,0 0-171 0 0,-18 33-153 0 0,-54 107-141 0 0,51-74 34 0 0,21-55-435 0 0,0-7-83 0 0,0 0 1 0 0,1 0-1 0 0,-1 0 0 0 0,1 0 1 0 0,-1 0-1 0 0,1 0 0 0 0,0 0 1 0 0,1-1-1 0 0,-1 1 1 0 0,1 0-1 0 0,-1-1 0 0 0,1 1 1 0 0,0-1-1 0 0,0 0 0 0 0,1 1 1 0 0,-1-1-1 0 0,1 0 0 0 0,0 0 1 0 0,-1 0-1 0 0,1-1 0 0 0,0 1 1 0 0,1-1-1 0 0,-1 0 0 0 0,0 0 1 0 0,1 0-1 0 0,-1 0 1 0 0,1 0-1 0 0,0-1 0 0 0,-1 1 1 0 0,1-1-1 0 0,0 0 0 0 0,0-1 1 0 0,0 1-1 0 0,0 0 0 0 0,0-1 1 0 0,0 0-1 0 0,2 0-50 0 0,4-1 129 0 0,-1 0-1 0 0,0 0 1 0 0,0-1-1 0 0,0 0 1 0 0,0-1-1 0 0,0 0 1 0 0,-1-1-1 0 0,1 1 1 0 0,-1-1-1 0 0,0-1 1 0 0,0 0-1 0 0,0 0 1 0 0,-1 0 0 0 0,0-1-1 0 0,0 0 1 0 0,0-1-1 0 0,-1 0 1 0 0,0 0-1 0 0,0 0 1 0 0,-1 0-1 0 0,1-2-128 0 0,-2 4 9 0 0,-1 0 0 0 0,1-1 0 0 0,-1 1 0 0 0,0-1 0 0 0,0 0 0 0 0,0 0 0 0 0,-1 0 0 0 0,0-1 0 0 0,-1 1 0 0 0,1 0 0 0 0,-1-1 0 0 0,0 1 0 0 0,-1-1-1 0 0,1 1 1 0 0,-1-1 0 0 0,-1 1 0 0 0,1-1 0 0 0,-1 1 0 0 0,0-1 0 0 0,-1 1 0 0 0,1 0 0 0 0,-1-1 0 0 0,-1 1 0 0 0,1 0 0 0 0,-1 0 0 0 0,0 0 0 0 0,-4-4-9 0 0,-65-44-3314 0 0,43 50-341 0 0,0 11-3301 0 0,20-1-2643 0 0</inkml:trace>
  <inkml:trace contextRef="#ctx0" brushRef="#br0" timeOffset="-16707.022">7892 914 12387 0 0,'0'0'2180'0'0,"0"0"-817"0"0,0 0-453 0 0,0 0-102 0 0,0 0-124 0 0,0 0-208 0 0,0 0-176 0 0,0 0-132 0 0,0 0-61 0 0,0 0-37 0 0,0 0-35 0 0,0 0-28 0 0,-4 20-25 0 0,-10 63 4 0 0,13-81 19 0 0,1-1-1 0 0,0 1 1 0 0,0-1 0 0 0,0 1 0 0 0,0 0 0 0 0,0-1-1 0 0,0 1 1 0 0,1-1 0 0 0,-1 1 0 0 0,0-1 0 0 0,1 1-1 0 0,-1-1 1 0 0,1 1 0 0 0,0-1 0 0 0,-1 0 0 0 0,1 1-1 0 0,0-1 1 0 0,0 0 0 0 0,0 1 0 0 0,0-1 0 0 0,0 0-1 0 0,0 0 1 0 0,0 0 0 0 0,0 0 0 0 0,1 0-1 0 0,-1 0 1 0 0,0 0 0 0 0,1 0 0 0 0,-1-1 0 0 0,0 1-1 0 0,1 0 1 0 0,-1-1 0 0 0,1 1 0 0 0,-1-1 0 0 0,1 0-1 0 0,-1 1 1 0 0,1-1 0 0 0,-1 0 0 0 0,1 0 0 0 0,0 0-1 0 0,-1 0 1 0 0,1 0 0 0 0,-1 0 0 0 0,1-1 0 0 0,-1 1-1 0 0,1 0 1 0 0,0-1-5 0 0,4 1 59 0 0,2 0 51 0 0,1 0 1 0 0,-1 0-1 0 0,0 0 0 0 0,0-1 1 0 0,1-1-1 0 0,-1 1 0 0 0,0-1 1 0 0,0-1-1 0 0,0 1 0 0 0,-1-1 1 0 0,1-1-1 0 0,2 0-110 0 0,-1-4 72 0 0,0 1-1 0 0,0-1 1 0 0,-1-1 0 0 0,0 0-1 0 0,0 0 1 0 0,-1 0 0 0 0,0-1-1 0 0,-1 0 1 0 0,0 0 0 0 0,0-1-1 0 0,-1 0 1 0 0,-1 0 0 0 0,0 0-1 0 0,0 0 1 0 0,-1-1 0 0 0,0-2-72 0 0,3-4-960 0 0,0 14-2103 0 0,-2 4-591 0 0,-1 0-2623 0 0,0 0-1987 0 0</inkml:trace>
  <inkml:trace contextRef="#ctx0" brushRef="#br0" timeOffset="-16372.225">8334 1072 9754 0 0,'0'0'1782'0'0,"0"0"-263"0"0,0 0-43 0 0,0 0-12 0 0,0 0-230 0 0,0 0-262 0 0,0 0-178 0 0,0 0-145 0 0,0 0-97 0 0,0 0-62 0 0,0 0-87 0 0,0 0-106 0 0,0 0-73 0 0,19-24-59 0 0,63-74-35 0 0,2 7 66 0 0,-48 69-356 0 0,-35 22-14 0 0,-1 14-563 0 0,-8 18 451 0 0,6-27 272 0 0,0 0 0 0 0,0 0 0 0 0,1 0 0 0 0,0 1 0 0 0,0-1 0 0 0,0 0 0 0 0,0 0 0 0 0,1 1 0 0 0,0-1 0 0 0,0 0 0 0 0,1 1 0 0 0,-1-1 0 0 0,1 0 0 0 0,0 1 0 0 0,1-1 0 0 0,-1 0 14 0 0,4-2 52 0 0,-1 0-1 0 0,0-1 0 0 0,0 0 0 0 0,1 0 0 0 0,-1 0 0 0 0,1 0 0 0 0,0-1 1 0 0,-1 1-1 0 0,1-1 0 0 0,0 0 0 0 0,0-1 0 0 0,0 1 0 0 0,0-1 0 0 0,-1 0 0 0 0,1-1 1 0 0,0 1-1 0 0,0-1 0 0 0,0 0 0 0 0,0 0 0 0 0,-1 0 0 0 0,1 0 0 0 0,0-1 1 0 0,-1 0-1 0 0,1 0 0 0 0,-1 0 0 0 0,2-2-51 0 0,88-69 382 0 0,-51 34-7355 0 0,-36 34 977 0 0,0 1-3267 0 0</inkml:trace>
  <inkml:trace contextRef="#ctx0" brushRef="#br0" timeOffset="-13495.967">9068 903 0 0 0,'0'0'289'0'0,"0"0"274"0"0,0 0 153 0 0,0 0 209 0 0,0 0 195 0 0,0 0 56 0 0,0 0-129 0 0,0 0-170 0 0,0 0-144 0 0,0 0-120 0 0,0 0-89 0 0,-11 15-65 0 0,-33 45-47 0 0,42-58-349 0 0,1 0 0 0 0,0-1 0 0 0,0 1 0 0 0,-1 0 1 0 0,1 0-1 0 0,0 0 0 0 0,0 0 0 0 0,1 0 0 0 0,-1 0 0 0 0,0 0 0 0 0,1 0 0 0 0,-1 0 0 0 0,1 0 0 0 0,-1 0 1 0 0,1 1-1 0 0,0-1 0 0 0,0 0 0 0 0,0 0 0 0 0,0 0 0 0 0,1 0 0 0 0,-1 0 0 0 0,1 1 0 0 0,-1-1 1 0 0,1 0-1 0 0,0 1-63 0 0,0 1 213 0 0,2-1-17 0 0,0 0-1 0 0,0 1 1 0 0,0-1-1 0 0,0 0 1 0 0,0-1-1 0 0,0 1 1 0 0,1 0-1 0 0,-1-1 1 0 0,1 0-1 0 0,0 0 1 0 0,0 0-1 0 0,0 0 1 0 0,0-1-1 0 0,0 1 1 0 0,0-1-1 0 0,0 0 1 0 0,1-1-1 0 0,-1 1 1 0 0,0-1-1 0 0,0 1 1 0 0,1-1-1 0 0,-1 0 1 0 0,0-1-1 0 0,1 1 1 0 0,-1-1-1 0 0,0 0 1 0 0,0 0-1 0 0,0 0 1 0 0,0-1-1 0 0,0 1 1 0 0,0-1-1 0 0,0 0 1 0 0,0 0-1 0 0,0 0 1 0 0,-1-1-1 0 0,1 1 1 0 0,-1-1-196 0 0,21-14 241 0 0,-2-1 1 0 0,0-2-1 0 0,-1 0 1 0 0,-1 0-1 0 0,0-2 1 0 0,-2-1-1 0 0,-1 0 0 0 0,-1-1 1 0 0,-1-1-1 0 0,-1 0 1 0 0,-1-1-1 0 0,-1-1 1 0 0,-1 0-1 0 0,5-23-241 0 0,-10 31-50 0 0,0-1 0 0 0,-2 0 0 0 0,0 1 0 0 0,-1-1-1 0 0,-1 0 1 0 0,-1-1 0 0 0,-1-7 50 0 0,0 21-82 0 0,-1-1 0 0 0,0 1 0 0 0,0 0 0 0 0,0-1 1 0 0,-1 1-1 0 0,0 0 0 0 0,0 0 0 0 0,-1 0 0 0 0,0 0 0 0 0,0 0 0 0 0,0 1 0 0 0,-1-1 0 0 0,0 1 1 0 0,0 0-1 0 0,-1 0 0 0 0,0 1 0 0 0,0-1 0 0 0,0 1 0 0 0,-1 0 0 0 0,0 0 0 0 0,-1 0 82 0 0,3 3-42 0 0,0 0 0 0 0,0 0 0 0 0,0 0 0 0 0,0 1 0 0 0,-1-1 0 0 0,1 1 0 0 0,0 1 0 0 0,-1-1 0 0 0,1 0 0 0 0,-1 1 0 0 0,1 0 0 0 0,0 0 0 0 0,-1 0 0 0 0,1 1 0 0 0,-1-1 0 0 0,1 1 0 0 0,0 0 0 0 0,-1 1 0 0 0,1-1 0 0 0,0 1 0 0 0,0-1 0 0 0,0 1 0 0 0,0 1 0 0 0,0-1 0 0 0,0 0 0 0 0,1 1 42 0 0,-87 81-319 0 0,81-72 340 0 0,0 0 0 0 0,0 0 1 0 0,2 1-1 0 0,-1 0 0 0 0,2 1 0 0 0,-1 0 0 0 0,2 0 0 0 0,0 0 0 0 0,1 0 0 0 0,0 1 1 0 0,1 0-1 0 0,1-1 0 0 0,0 1 0 0 0,1 0 0 0 0,1 0 0 0 0,0 0 0 0 0,1 0 0 0 0,2 12-21 0 0,0-19 37 0 0,-1 0 0 0 0,1-1 0 0 0,1 1 0 0 0,0-1 0 0 0,0 0-1 0 0,0 0 1 0 0,1 0 0 0 0,0 0 0 0 0,0-1 0 0 0,1 0 0 0 0,-1 0-1 0 0,1-1 1 0 0,1 1 0 0 0,-1-1 0 0 0,1-1 0 0 0,0 1 0 0 0,0-1 0 0 0,0 0-1 0 0,6 2-36 0 0,6 2 74 0 0,1-1 0 0 0,-1-1 0 0 0,2 0 0 0 0,-1-1 0 0 0,1-2 0 0 0,-1 0 0 0 0,4-1-74 0 0,134-4-2035 0 0,-106-3-1435 0 0,-1-2-3341 0 0,-30 3-848 0 0</inkml:trace>
  <inkml:trace contextRef="#ctx0" brushRef="#br0" timeOffset="2978.675">149 1805 4633 0 0,'0'0'2407'0'0,"0"0"-1675"0"0,0 0-520 0 0,0 0 178 0 0,0 0 311 0 0,0 0 211 0 0,0 0 97 0 0,0 0-33 0 0,0 0-125 0 0,3 36-164 0 0,11 113-171 0 0,-11-117-307 0 0,-1 0 1 0 0,-2 0 0 0 0,-1 0 0 0 0,-2 0-1 0 0,-1 0 1 0 0,-4 15-210 0 0,5-33 58 0 0,3-1 92 0 0,-2 1 0 0 0,0 0-1 0 0,0 0 1 0 0,-1-1 0 0 0,-1 1 0 0 0,0-1 0 0 0,-1 0-1 0 0,-1-1 1 0 0,0 1 0 0 0,0-1 0 0 0,-1 0 0 0 0,-1 0-1 0 0,0-1 1 0 0,-1 0 0 0 0,0 0 0 0 0,0-1 0 0 0,-1-1 0 0 0,-2 2-150 0 0,11-11 52 0 0,-1 0 1 0 0,1 0 0 0 0,-1 0 0 0 0,1 0 0 0 0,-1 0-1 0 0,1 0 1 0 0,0-1 0 0 0,-1 1 0 0 0,1 0 0 0 0,-1-1-1 0 0,1 1 1 0 0,-1-1 0 0 0,1 1 0 0 0,0-1 0 0 0,-1 0 0 0 0,1 0-1 0 0,0 0 1 0 0,0 1 0 0 0,0-1 0 0 0,0 0 0 0 0,0 0-1 0 0,-1-1 1 0 0,2 1 0 0 0,-1 0 0 0 0,0 0 0 0 0,0 0 0 0 0,0-1-1 0 0,1 1 1 0 0,-1 0 0 0 0,0-1 0 0 0,1 1 0 0 0,-1 0-1 0 0,1-1 1 0 0,0 1 0 0 0,-1-1 0 0 0,1 1 0 0 0,0-1-1 0 0,0 1 1 0 0,0-1 0 0 0,0 1 0 0 0,0-1 0 0 0,0 1 0 0 0,1-1-1 0 0,-1 1 1 0 0,0-1 0 0 0,1 1 0 0 0,-1 0 0 0 0,1-1-1 0 0,-1 1 1 0 0,1 0 0 0 0,0-1 0 0 0,0 0-53 0 0,-1-6-18 0 0,3-18 33 0 0,2 1 0 0 0,0 0 0 0 0,2 0 0 0 0,0 1 0 0 0,2 0 0 0 0,1 0 0 0 0,0 1 0 0 0,2 0 0 0 0,1 1-1 0 0,10-14-14 0 0,14-26-3 0 0,3 1-1 0 0,2 2 1 0 0,3 1-1 0 0,2 3 1 0 0,3 2-1 0 0,48-39 4 0 0,-91 84 8 0 0,2 0-1 0 0,-1 1 1 0 0,1 0-1 0 0,0 0 1 0 0,1 1-1 0 0,-1 1 1 0 0,1-1-1 0 0,0 2 0 0 0,1-1 1 0 0,-1 1-1 0 0,1 1 1 0 0,-1 0-1 0 0,1 0 1 0 0,0 1-1 0 0,1 1 1 0 0,-1-1-1 0 0,0 2 1 0 0,3 0-8 0 0,-9 4 22 0 0,-1 0 0 0 0,1 0 0 0 0,-1 0 0 0 0,1 1 1 0 0,-1 0-1 0 0,-1 0 0 0 0,1 0 0 0 0,-1 0 0 0 0,0 0 0 0 0,0 1 0 0 0,0 0 0 0 0,-1-1 1 0 0,1 1-1 0 0,-2 0 0 0 0,1 0 0 0 0,-1 0 0 0 0,0 0 0 0 0,0 1 0 0 0,0-1 1 0 0,-1 0-1 0 0,0 0 0 0 0,0 0 0 0 0,-1 1 0 0 0,1-1 0 0 0,-2 3-22 0 0,1 8 63 0 0,0 0-1 0 0,-1 0 1 0 0,-1 0-1 0 0,0 0 1 0 0,-1-1-1 0 0,-1 1 1 0 0,-1-1-1 0 0,0 0 1 0 0,-1-1-1 0 0,-1 0 1 0 0,0 0 0 0 0,-1 0-1 0 0,-1-1 1 0 0,0 0-1 0 0,-1-1 1 0 0,0 0-1 0 0,-1-1 1 0 0,-1 0-1 0 0,0-1 1 0 0,0 0-1 0 0,-1-1 1 0 0,0-1-1 0 0,-1 0 1 0 0,0-1-1 0 0,-7 2-62 0 0,-98 10-2418 0 0,81-29-2117 0 0,8-12-5062 0 0,28 14 3001 0 0</inkml:trace>
  <inkml:trace contextRef="#ctx0" brushRef="#br0" timeOffset="3598.864">521 2055 0 0 0,'0'0'846'0'0,"0"0"1185"0"0,0 0 333 0 0,0 0-57 0 0,0 0-197 0 0,0 0-226 0 0,35 0-179 0 0,114 0-173 0 0,-117 1-750 0 0,1-1 0 0 0,-1-2 0 0 0,1-1 0 0 0,-1-2 1 0 0,0-1-1 0 0,0-1 0 0 0,4-4-782 0 0,-19 7 204 0 0,-1 0 0 0 0,0-2 0 0 0,-1 0 0 0 0,1 0 0 0 0,-1-2 0 0 0,-1 0 0 0 0,1 0 0 0 0,-1-2 0 0 0,-1 0 0 0 0,0 0 0 0 0,0-1 0 0 0,4-5-204 0 0,-16 14 10 0 0,1 1 1 0 0,0-1-1 0 0,0 0 0 0 0,-1 0 1 0 0,1 0-1 0 0,-1 0 0 0 0,0 0 1 0 0,0 0-1 0 0,0-1 0 0 0,0 1 1 0 0,0 0-1 0 0,0-1 0 0 0,0 1 0 0 0,-1 0 1 0 0,1-1-1 0 0,-1 1 0 0 0,1-1 1 0 0,-1 1-1 0 0,0-1 0 0 0,0 1 1 0 0,-1-1-1 0 0,1 1 0 0 0,0-1 1 0 0,-1 1-1 0 0,1 0 0 0 0,-1-1 1 0 0,0 1-1 0 0,0 0 0 0 0,0-1 0 0 0,0 1 1 0 0,0 0-1 0 0,0 0 0 0 0,-1 0 1 0 0,1 0-1 0 0,-1 0 0 0 0,1 0 1 0 0,-1 0-1 0 0,0 1 0 0 0,0-1 1 0 0,0 0-1 0 0,0 1 0 0 0,0 0 0 0 0,0-1 1 0 0,0 1-1 0 0,0 0 0 0 0,-1 0 1 0 0,1 0-1 0 0,-2 0-10 0 0,-5-1-106 0 0,-1 1 0 0 0,1 1 0 0 0,-1 0 1 0 0,1 0-1 0 0,0 1 0 0 0,-1 0 0 0 0,1 0 0 0 0,0 1 0 0 0,0 0 0 0 0,0 1 1 0 0,0 0-1 0 0,0 1 0 0 0,1 0 0 0 0,-1 0 0 0 0,1 0 0 0 0,0 1 0 0 0,0 0 1 0 0,1 1-1 0 0,0 0 0 0 0,0 0 0 0 0,0 1 0 0 0,0 0 0 0 0,1 0 0 0 0,1 0 1 0 0,-1 1-1 0 0,1-1 0 0 0,0 2 0 0 0,1-1 0 0 0,0 0 0 0 0,0 1 0 0 0,0 0 1 0 0,0 5 105 0 0,2-10-29 0 0,1 1 0 0 0,0-1 1 0 0,0 0-1 0 0,0 1 0 0 0,0-1 1 0 0,1 0-1 0 0,0 1 1 0 0,-1-1-1 0 0,2 0 0 0 0,-1 1 1 0 0,0-1-1 0 0,1 1 0 0 0,0-1 1 0 0,0 0-1 0 0,0 0 0 0 0,1 1 1 0 0,0-1-1 0 0,-1 0 1 0 0,1 0-1 0 0,0-1 0 0 0,1 1 1 0 0,-1 0-1 0 0,1-1 0 0 0,0 1 1 0 0,0-1-1 0 0,0 0 1 0 0,0 0-1 0 0,0 0 0 0 0,1 0 1 0 0,-1-1-1 0 0,1 1 0 0 0,3 1 29 0 0,3 1 48 0 0,-1 0-1 0 0,1-1 0 0 0,0 0 1 0 0,1-1-1 0 0,-1 0 0 0 0,0 0 1 0 0,1-1-1 0 0,-1-1 0 0 0,1 0 1 0 0,0 0-1 0 0,0-1 0 0 0,-1 0 1 0 0,1-1-1 0 0,0 0 0 0 0,-1-1 1 0 0,1 0-1 0 0,-1-1 0 0 0,2-1-47 0 0,17-5 208 0 0,0-2 0 0 0,-1-1 0 0 0,0-2 0 0 0,-1 0-1 0 0,19-15-207 0 0,121-116 1430 0 0,-154 132-1319 0 0,87-127 514 0 0,-74 67-402 0 0,-42 81-654 0 0,-1 8 334 0 0,1 1-1 0 0,1 1 0 0 0,1 0 1 0 0,0 1-1 0 0,2 0 0 0 0,0 1 1 0 0,1 1-1 0 0,1 0 0 0 0,-7 19 98 0 0,16-38-16 0 0,0 0 0 0 0,0 1-1 0 0,0-1 1 0 0,0 0 0 0 0,1 1-1 0 0,-1-1 1 0 0,1 0 0 0 0,-1 1-1 0 0,1-1 1 0 0,0 1 0 0 0,0-1-1 0 0,0 1 1 0 0,0-1 0 0 0,0 1-1 0 0,1-1 1 0 0,-1 0 0 0 0,1 1-1 0 0,0-1 1 0 0,-1 1 0 0 0,1-1-1 0 0,0 0 1 0 0,0 0 0 0 0,1 0-1 0 0,-1 0 1 0 0,0 1 0 0 0,1-1-1 0 0,-1-1 1 0 0,1 1 0 0 0,0 0-1 0 0,-1 0 1 0 0,1-1 0 0 0,0 1-1 0 0,0-1 1 0 0,0 1 0 0 0,0-1-1 0 0,1 0 1 0 0,-1 0 0 0 0,0 0-1 0 0,0 0 1 0 0,1 0 0 0 0,-1-1-1 0 0,0 1 1 0 0,1-1 0 0 0,-1 1 0 0 0,1-1 16 0 0,47 3 31 0 0,-39-3-18 0 0,1 0 1 0 0,-1 0 0 0 0,0 1-1 0 0,1 1 1 0 0,-1 0 0 0 0,0 0-1 0 0,0 1 1 0 0,0 1 0 0 0,0 0-1 0 0,-1 0 1 0 0,9 5-14 0 0,-16-5 3 0 0,0 1-1 0 0,0 0 1 0 0,-1 0 0 0 0,1 0-1 0 0,-1 0 1 0 0,0 1 0 0 0,0-1 0 0 0,-1 1-1 0 0,0-1 1 0 0,0 1 0 0 0,0-1 0 0 0,0 1-1 0 0,-1 0 1 0 0,0-1 0 0 0,0 1-1 0 0,-1-1 1 0 0,0 1 0 0 0,1 0 0 0 0,-2-1-1 0 0,1 1 1 0 0,-1-1 0 0 0,0 0-1 0 0,0 1 1 0 0,0-1 0 0 0,-3 4-3 0 0,-1 15-1059 0 0,5-14-8431 0 0,2-10 4337 0 0,2 0-523 0 0</inkml:trace>
  <inkml:trace contextRef="#ctx0" brushRef="#br0" timeOffset="4478.011">2032 1820 2200 0 0,'0'0'2885'0'0,"0"0"-375"0"0,0 0-124 0 0,0 0-79 0 0,0 0-269 0 0,0 0-337 0 0,0 0-243 0 0,0 0-151 0 0,0 0-136 0 0,0 0-184 0 0,32-30-180 0 0,99-92-169 0 0,-64 41 100 0 0,-53 63-688 0 0,-2-1 0 0 0,-1-1-1 0 0,0 0 1 0 0,-1-1 0 0 0,-1 0 0 0 0,-1 0-1 0 0,-1-1 1 0 0,-1 0 0 0 0,-1 0 0 0 0,-1 0 0 0 0,-1-1-1 0 0,0-19-49 0 0,-3 41-25 0 0,0 0 0 0 0,0 0 0 0 0,0 0-1 0 0,0 0 1 0 0,0 0 0 0 0,-1 0 0 0 0,1 0-1 0 0,0 0 1 0 0,-1 0 0 0 0,1 0 0 0 0,-1 0-1 0 0,1 0 1 0 0,-1 0 0 0 0,1 0 0 0 0,-1 0-1 0 0,0 1 1 0 0,1-1 0 0 0,-1 0 0 0 0,0 0-1 0 0,1 1 1 0 0,-1-1 0 0 0,0 0 0 0 0,0 1-1 0 0,0-1 1 0 0,0 1 0 0 0,0-1 0 0 0,0 1-1 0 0,0 0 1 0 0,0-1 0 0 0,0 1 0 0 0,0 0-1 0 0,0 0 1 0 0,0-1 0 0 0,0 1 0 0 0,0 0 0 0 0,0 0-1 0 0,0 0 1 0 0,0 0 0 0 0,0 0 0 0 0,0 1-1 0 0,0-1 1 0 0,0 0 0 0 0,0 0 0 0 0,0 1-1 0 0,0-1 1 0 0,0 1 0 0 0,0-1 0 0 0,0 1-1 0 0,0-1 1 0 0,1 1 0 0 0,-2 0 25 0 0,-44 30-824 0 0,32-12 729 0 0,2 1 0 0 0,1 0 0 0 0,0 1 0 0 0,2 1 0 0 0,0 0 0 0 0,1 0 0 0 0,2 0 1 0 0,0 1-1 0 0,1 0 0 0 0,2 0 0 0 0,0 0 0 0 0,1 1 0 0 0,2 7 95 0 0,-1-27-13 0 0,-3 235-935 0 0,7-185 684 0 0,3-1 1 0 0,2 0-1 0 0,2 0 0 0 0,12 33 264 0 0,-7-31-27 0 0,-3 0-1 0 0,-2 0 0 0 0,-3 1 1 0 0,-1 9 27 0 0,-4-54-2 0 0,-1 0 1 0 0,-1 1 0 0 0,0-1-1 0 0,0 1 1 0 0,-1-1 0 0 0,0 0-1 0 0,-1 1 1 0 0,-1-1 0 0 0,0 0-1 0 0,0 0 1 0 0,-1-1 0 0 0,0 1-1 0 0,-1-1 1 0 0,0 1 0 0 0,-1-2-1 0 0,0 1 1 0 0,0 0 0 0 0,-1-1-1 0 0,0-1 1 0 0,-1 1 0 0 0,0-1-1 0 0,0 0 1 0 0,-1-1 0 0 0,-2 2 1 0 0,0-5-59 0 0,-1 1 1 0 0,0-1 0 0 0,0-1 0 0 0,0 0 0 0 0,0-1-1 0 0,0 0 1 0 0,-1-1 0 0 0,1 0 0 0 0,0-1 0 0 0,-1 0-1 0 0,-10-3 59 0 0,15 1 2 0 0,0 0 0 0 0,0-1 0 0 0,1 0 0 0 0,-1-1 0 0 0,1 0-1 0 0,0 0 1 0 0,0 0 0 0 0,0-1 0 0 0,0 0 0 0 0,1 0 0 0 0,0-1-1 0 0,0 0 1 0 0,0 0 0 0 0,1 0 0 0 0,0-1 0 0 0,0 0 0 0 0,1 0-1 0 0,-1 0 1 0 0,2 0 0 0 0,-1-1 0 0 0,1 1 0 0 0,0-1 0 0 0,1 0-1 0 0,-1 0 1 0 0,2 0 0 0 0,-1 0 0 0 0,1 0 0 0 0,0-1 0 0 0,1 1-1 0 0,0 0 1 0 0,0-1 0 0 0,1 1 0 0 0,0 0 0 0 0,0 0 0 0 0,1 0-1 0 0,0 0 1 0 0,1 0 0 0 0,0 0 0 0 0,0 0 0 0 0,4-6-2 0 0,10-19-178 0 0,2 0 0 0 0,1 1 0 0 0,2 2 1 0 0,1 0-1 0 0,1 1 0 0 0,2 1 0 0 0,0 1 1 0 0,2 2-1 0 0,1 0 0 0 0,9-4 178 0 0,31-22-2747 0 0,38-19-5894 0 0,-68 45 5210 0 0,93-45 2568 0 0,-137 72 8433 0 0,-2 0-3542 0 0,-28 12-1504 0 0,-64 72 1338 0 0,92-79-3836 0 0,0 0 0 0 0,1 1 1 0 0,0-1-1 0 0,0 1 1 0 0,1 1-1 0 0,0-1 0 0 0,1 1 1 0 0,0 0-1 0 0,0 0 1 0 0,1 0-1 0 0,0 0 0 0 0,1 1 1 0 0,0-1-1 0 0,0 1 1 0 0,1-1-1 0 0,0 1 1 0 0,1 0-1 0 0,0 0 0 0 0,0 2-26 0 0,1-9 1 0 0,0 0 0 0 0,0 1 0 0 0,0-1 0 0 0,1 0 0 0 0,-1 0 0 0 0,1 0-1 0 0,0 0 1 0 0,-1 0 0 0 0,1 0 0 0 0,1 0 0 0 0,-1-1 0 0 0,0 1 0 0 0,1-1 0 0 0,-1 0-1 0 0,1 1 1 0 0,0-1 0 0 0,-1 0 0 0 0,1-1 0 0 0,0 1 0 0 0,0 0 0 0 0,1-1 0 0 0,-1 0-1 0 0,0 1 1 0 0,0-1 0 0 0,1-1 0 0 0,-1 1 0 0 0,0 0 0 0 0,1-1 0 0 0,-1 0 0 0 0,2 0-1 0 0,104-11 724 0 0,-96 7-601 0 0,1-1-1 0 0,-1-1 1 0 0,0 0 0 0 0,-1-1-1 0 0,0-1 1 0 0,0 1 0 0 0,0-2-1 0 0,-1 0 1 0 0,0 0 0 0 0,-1-1-1 0 0,0 0 1 0 0,0-1-1 0 0,-1 0 1 0 0,-1 0 0 0 0,0-1-1 0 0,0 0 1 0 0,-1-1 0 0 0,-1 0-1 0 0,0 0 1 0 0,-1 0 0 0 0,0-1-1 0 0,-1 1 1 0 0,-1-1-1 0 0,0 0 1 0 0,0-7-123 0 0,-2 17-88 0 0,0 0 0 0 0,-1 0 0 0 0,1 0-1 0 0,-1-1 1 0 0,0 1 0 0 0,0 0 0 0 0,0-1 0 0 0,-1 1 0 0 0,0 0 0 0 0,1 0-1 0 0,-1 0 1 0 0,-1 0 0 0 0,1 0 0 0 0,-1 0 0 0 0,1 0 0 0 0,-1 0-1 0 0,-1 0 1 0 0,1 1 0 0 0,0-1 0 0 0,-1 1 0 0 0,1-1 0 0 0,-1 1-1 0 0,0 0 1 0 0,0 0 0 0 0,-1 0 0 0 0,1 1 0 0 0,0-1 0 0 0,-1 1-1 0 0,0 0 1 0 0,0 0 0 0 0,1 0 0 0 0,-1 0 0 0 0,0 1 0 0 0,0-1-1 0 0,0 1 1 0 0,-1 0 0 0 0,-2 0 88 0 0,-34 11-5613 0 0,20 8-2143 0 0,14-10 1885 0 0</inkml:trace>
  <inkml:trace contextRef="#ctx0" brushRef="#br0" timeOffset="4698.179">2844 2225 10994 0 0,'0'0'1858'0'0,"0"0"-670"0"0,0 0-302 0 0,0 0-47 0 0,0 0 50 0 0,0 0 98 0 0,0 0 65 0 0,0 0-35 0 0,0 0-135 0 0,0 0-196 0 0,0 0-189 0 0,0 0-165 0 0,0 0-105 0 0,-8-33-44 0 0,-22-101-12 0 0,28 130-160 0 0,1 1 0 0 0,0-1 0 0 0,1 0 0 0 0,-1 0 0 0 0,0 0 1 0 0,1 0-1 0 0,0 1 0 0 0,0-1 0 0 0,0 0 0 0 0,1 0 1 0 0,-1 0-1 0 0,1 0 0 0 0,0 1 0 0 0,0-1 0 0 0,0 0 1 0 0,0 0-1 0 0,1 1 0 0 0,0-1-11 0 0,3-6 31 0 0,0-4-161 0 0,0 0 1 0 0,1 0-1 0 0,1 1 1 0 0,0 0 0 0 0,1 1-1 0 0,0-1 1 0 0,1 1 0 0 0,0 1-1 0 0,1 0 1 0 0,1 0 0 0 0,-1 1-1 0 0,9-6 130 0 0,6 4-3043 0 0,-6 10-6799 0 0,-12 2 1360 0 0</inkml:trace>
  <inkml:trace contextRef="#ctx0" brushRef="#br0" timeOffset="5515.173">2956 2295 2961 0 0,'0'0'1604'0'0,"0"0"-121"0"0,0 0 263 0 0,0 0 441 0 0,0 0 191 0 0,0 0-182 0 0,0 0-390 0 0,0 0-395 0 0,0 0-335 0 0,0 0-256 0 0,0 0-164 0 0,0 0-137 0 0,0 0-105 0 0,13-24-64 0 0,65-115 277 0 0,-64 110-490 0 0,2 0-1 0 0,2 2 1 0 0,0 0 0 0 0,2 1 0 0 0,0 0-1 0 0,7-4-136 0 0,67-46-96 0 0,-92 75 73 0 0,0 1-1 0 0,0 1 0 0 0,0-1 1 0 0,0 0-1 0 0,0 0 1 0 0,-1 1-1 0 0,1-1 0 0 0,0 1 1 0 0,0-1-1 0 0,0 1 1 0 0,-1 0-1 0 0,1 0 0 0 0,0 0 1 0 0,-1 0-1 0 0,1 0 1 0 0,-1 0-1 0 0,1 0 0 0 0,-1 1 1 0 0,1-1-1 0 0,-1 0 1 0 0,0 1-1 0 0,0-1 0 0 0,0 1 1 0 0,0 0-1 0 0,0-1 1 0 0,0 1-1 0 0,0 0 0 0 0,0-1 1 0 0,-1 1-1 0 0,1 0 1 0 0,0 0-1 0 0,-1 0 0 0 0,0 0 1 0 0,1-1-1 0 0,-1 1 1 0 0,0 0-1 0 0,0 0 0 0 0,0 0 1 0 0,0 0-1 0 0,-1 0 1 0 0,1 0-1 0 0,-1 0 24 0 0,6 19 47 0 0,-5-19-42 0 0,1 1 0 0 0,-1-1 0 0 0,1 0 0 0 0,-1 0 0 0 0,1 0-1 0 0,0 0 1 0 0,-1 1 0 0 0,1-1 0 0 0,0 0 0 0 0,0 0 0 0 0,1 0 0 0 0,-1-1 0 0 0,0 1 0 0 0,1 0 0 0 0,-1 0-1 0 0,1-1 1 0 0,0 1 0 0 0,-1-1 0 0 0,1 1 0 0 0,0-1 0 0 0,0 0 0 0 0,0 0 0 0 0,0 0 0 0 0,0 0 0 0 0,0 0-1 0 0,0 0 1 0 0,0 0 0 0 0,0-1 0 0 0,1 1 0 0 0,-1-1 0 0 0,0 1 0 0 0,0-1 0 0 0,1 0 0 0 0,-1 0 0 0 0,0 0-1 0 0,0 0 1 0 0,1-1 0 0 0,-1 1 0 0 0,0 0 0 0 0,1-1-5 0 0,180-100 308 0 0,-175 97-305 0 0,64-14-43 0 0,-70 20 55 0 0,0 0 1 0 0,0 0 0 0 0,0 0-1 0 0,-1 0 1 0 0,1 1 0 0 0,-1-1-1 0 0,1 1 1 0 0,-1-1 0 0 0,0 1-1 0 0,0-1 1 0 0,0 1 0 0 0,0 0-1 0 0,0 0 1 0 0,-1-1 0 0 0,1 1-1 0 0,-1 0 1 0 0,0 0-1 0 0,1 0 1 0 0,-1 0 0 0 0,-1-1-1 0 0,1 1 1 0 0,0 0 0 0 0,-1 1-16 0 0,1 6 85 0 0,-2 126 538 0 0,40-143-4752 0 0,-26 2-215 0 0,0 2-5806 0 0,-9 3 5224 0 0</inkml:trace>
  <inkml:trace contextRef="#ctx0" brushRef="#br0" timeOffset="5834.175">4030 1985 1344 0 0,'0'0'2145'0'0,"0"0"-3"0"0,0 0 94 0 0,0 0-69 0 0,0 0-205 0 0,0 0-187 0 0,0 0-168 0 0,0 0-228 0 0,0 0-220 0 0,0 0-160 0 0,0 0-139 0 0,0 0-93 0 0,0 0-87 0 0,30-6-88 0 0,93-24-83 0 0,-121 30-487 0 0,-1 1 0 0 0,1-1-1 0 0,0 0 1 0 0,0-1-1 0 0,-1 1 1 0 0,1 0 0 0 0,0 0-1 0 0,-1-1 1 0 0,1 1-1 0 0,-1-1 1 0 0,1 1-1 0 0,0-1 1 0 0,-1 0 0 0 0,1 0-1 0 0,-1 0 1 0 0,0 0-1 0 0,1 0 1 0 0,-1 0 0 0 0,0 0-1 0 0,1 0 1 0 0,-1 0-1 0 0,0 0 1 0 0,0-1-1 0 0,0 1 1 0 0,0-1 0 0 0,0 1-1 0 0,0-1 1 0 0,-1 1-1 0 0,1-1 1 0 0,0 1 0 0 0,-1-1-22 0 0,2-4 145 0 0,-1 3-142 0 0,1 1-1 0 0,-1 0 1 0 0,0-1-1 0 0,1 1 1 0 0,-1-1 0 0 0,0 1-1 0 0,-1-1 1 0 0,1 1-1 0 0,0-1 1 0 0,-1 1-1 0 0,1-1 1 0 0,-1 0-1 0 0,0 0 1 0 0,0 1 0 0 0,0-1-1 0 0,0 0 1 0 0,0 1-1 0 0,-1-1 1 0 0,1 0-1 0 0,-1 1 1 0 0,0-1-1 0 0,0 1 1 0 0,0-1 0 0 0,0 1-1 0 0,0-1 1 0 0,0 1-1 0 0,-1 0 1 0 0,1-1-1 0 0,-1 1 1 0 0,1 0-1 0 0,-1 0 1 0 0,0 0-1 0 0,0 0 1 0 0,0 0 0 0 0,0 1-1 0 0,0-1 1 0 0,-1 1-1 0 0,1-1 1 0 0,0 1-1 0 0,-1 0 1 0 0,1 0-1 0 0,-1 0 1 0 0,1 0 0 0 0,-1 0-1 0 0,0 1 1 0 0,-1-1-3 0 0,-3 1-103 0 0,1 0-1 0 0,0 0 1 0 0,-1 1 0 0 0,1 0 0 0 0,0 0 0 0 0,0 1 0 0 0,0-1 0 0 0,0 1 0 0 0,0 1 0 0 0,0-1-1 0 0,0 1 1 0 0,1 0 0 0 0,-1 1 0 0 0,1-1 0 0 0,0 1 0 0 0,0 0 0 0 0,0 0 0 0 0,1 0 0 0 0,-1 1 0 0 0,-1 3 103 0 0,-70 109-2090 0 0,71-105 1596 0 0,0-1 1 0 0,1 1-1 0 0,0 0 0 0 0,1 1 1 0 0,0-1-1 0 0,1 0 0 0 0,1 1 1 0 0,0 0-1 0 0,0-1 0 0 0,1 1 1 0 0,1 2 493 0 0,0-12-131 0 0,-1-1 0 0 0,1 1 1 0 0,0 0-1 0 0,0-1 0 0 0,0 1 1 0 0,0-1-1 0 0,1 1 0 0 0,-1-1 1 0 0,1 1-1 0 0,-1-1 0 0 0,1 0 1 0 0,0 0-1 0 0,0 0 0 0 0,0 0 1 0 0,0 0-1 0 0,0 0 0 0 0,0 0 1 0 0,1-1-1 0 0,-1 1 0 0 0,0-1 1 0 0,1 0-1 0 0,-1 0 0 0 0,1 0 1 0 0,0 0-1 0 0,-1 0 0 0 0,1 0 1 0 0,0-1-1 0 0,0 1 0 0 0,-1-1 1 0 0,3 0 130 0 0,88-2-5960 0 0,-27-18 2306 0 0,-44 12 3514 0 0</inkml:trace>
  <inkml:trace contextRef="#ctx0" brushRef="#br0" timeOffset="6248.968">4643 1860 0 0 0,'0'0'1298'0'0,"0"0"633"0"0,0 0-22 0 0,0 0-96 0 0,0 0-19 0 0,0 0-129 0 0,0 0-191 0 0,0 0-226 0 0,-34 24-234 0 0,-107 76-238 0 0,66-37 180 0 0,70-59-937 0 0,1-1 0 0 0,0 1 1 0 0,0 0-1 0 0,0 0 0 0 0,1 1 0 0 0,-1-1 0 0 0,1 1 0 0 0,0-1 1 0 0,0 1-1 0 0,0 0 0 0 0,1 0 0 0 0,0 0 0 0 0,0 1 0 0 0,0-1 1 0 0,1 1-1 0 0,0-1 0 0 0,0 1 0 0 0,0-1 0 0 0,0 1 0 0 0,1-1 1 0 0,0 1-1 0 0,0-1 0 0 0,1 1 0 0 0,0 2-19 0 0,3-4 10 0 0,0 0-1 0 0,1-1 1 0 0,0 0-1 0 0,-1 0 1 0 0,1 0-1 0 0,0-1 1 0 0,0 1-1 0 0,1-1 1 0 0,-1 0 0 0 0,0-1-1 0 0,1 1 1 0 0,-1-1-1 0 0,1 0 1 0 0,-1-1-1 0 0,1 1 1 0 0,0-1-1 0 0,-1 0 1 0 0,1 0-1 0 0,0-1 1 0 0,-1 0-10 0 0,17-2 296 0 0,-1-1 0 0 0,1 0 0 0 0,-1-2-1 0 0,-1-1 1 0 0,1-1 0 0 0,-1 0 0 0 0,0-1 0 0 0,-1-2 0 0 0,0 0 0 0 0,-1 0 0 0 0,0-2 0 0 0,-1-1 0 0 0,0 0-1 0 0,-1-1 1 0 0,-1 0 0 0 0,3-5-296 0 0,16-20 662 0 0,-1-2 1 0 0,-3-1-1 0 0,-1-1 0 0 0,-2-2 1 0 0,10-26-663 0 0,-29 59-8 0 0,-1 0 0 0 0,-1 0 0 0 0,0-1 0 0 0,-1 0 0 0 0,0 0 0 0 0,-1-1 0 0 0,-1 1 0 0 0,-1-1 0 0 0,0 0 0 0 0,0 1 0 0 0,-1-1 0 0 0,-1 0 0 0 0,-1 0 0 0 0,0 0 0 0 0,-1 0 0 0 0,-1 1 0 0 0,0-1 1 0 0,-1 1-1 0 0,0 0 0 0 0,-1 0 0 0 0,-1 0 0 0 0,0 0 0 0 0,-1 1 0 0 0,-1-2 8 0 0,3 11-14 0 0,0 0 0 0 0,-1 0 0 0 0,1 0 0 0 0,-1 1 0 0 0,0 0-1 0 0,0 0 1 0 0,0 0 0 0 0,0 1 0 0 0,0 0 0 0 0,-1 0 0 0 0,1 0 0 0 0,-1 1 0 0 0,1 0 0 0 0,-1 0 0 0 0,0 1 0 0 0,1 0 0 0 0,-1 0 0 0 0,1 1-1 0 0,-1-1 1 0 0,0 1 0 0 0,1 1 0 0 0,-1-1 0 0 0,1 1 0 0 0,0 0 0 0 0,0 1 0 0 0,0 0 0 0 0,0 0 0 0 0,0 0 0 0 0,0 0 0 0 0,1 1 0 0 0,-1 0 0 0 0,1 0-1 0 0,0 0 1 0 0,0 1 0 0 0,1 0 0 0 0,0 0 0 0 0,-1 0 0 0 0,0 3 14 0 0,-11 11-25 0 0,1 0 1 0 0,1 1-1 0 0,1 0 1 0 0,0 1-1 0 0,2 0 0 0 0,0 1 1 0 0,2 1-1 0 0,0-1 0 0 0,2 2 1 0 0,0-1-1 0 0,2 1 0 0 0,1 0 1 0 0,0 0-1 0 0,2 0 0 0 0,1 0 1 0 0,0 1-1 0 0,2-1 0 0 0,1 0 1 0 0,1 0-1 0 0,1 0 0 0 0,1 0 1 0 0,1 0-1 0 0,1-1 1 0 0,1 0-1 0 0,2-1 0 0 0,0 0 1 0 0,9 16 24 0 0,-5-20-21 0 0,1 0 0 0 0,1-1 0 0 0,0-1 0 0 0,1 0 1 0 0,1-2-1 0 0,0 1 0 0 0,1-2 0 0 0,1-1 1 0 0,0 0-1 0 0,0-2 0 0 0,1 0 0 0 0,0-1 0 0 0,1-1 1 0 0,0-1-1 0 0,0-1 0 0 0,1-1 0 0 0,14 1 21 0 0,67 2-2313 0 0,-36-12-3500 0 0,-40-2-479 0 0,-9-1-2120 0 0</inkml:trace>
  <inkml:trace contextRef="#ctx0" brushRef="#br0" timeOffset="7735.182">5767 1871 0 0 0,'0'0'1178'0'0,"0"0"70"0"0,0 0 29 0 0,0 0 29 0 0,0 0 0 0 0,0 0-42 0 0,0 0-74 0 0,3-33-61 0 0,10-105-50 0 0,-8-14 5862 0 0,-36 324-6522 0 0,14-70-303 0 0,5 1-1 0 0,2 86-115 0 0,13-35 68 0 0,-3-153-64 0 0,0 0 1 0 0,0 0-1 0 0,0-1 0 0 0,0 1 0 0 0,0 0 1 0 0,0 0-1 0 0,0-1 0 0 0,0 1 1 0 0,0 0-1 0 0,0-1 0 0 0,1 1 0 0 0,-1 0 1 0 0,0 0-1 0 0,0-1 0 0 0,1 1 1 0 0,-1 0-1 0 0,0-1 0 0 0,1 1 0 0 0,-1-1 1 0 0,1 1-1 0 0,-1 0 0 0 0,1-1 1 0 0,-1 1-1 0 0,1-1 0 0 0,-1 1 0 0 0,1-1 1 0 0,-1 1-1 0 0,1-1 0 0 0,0 0 1 0 0,-1 1-1 0 0,1-1 0 0 0,0 0 0 0 0,-1 1 1 0 0,1-1-1 0 0,0 0 0 0 0,-1 0 1 0 0,1 0-1 0 0,0 0 0 0 0,0 0 0 0 0,-1 1 1 0 0,1-1-1 0 0,0 0 0 0 0,0-1 1 0 0,-1 1-1 0 0,1 0 0 0 0,0 0 0 0 0,0 0 1 0 0,-1 0-1 0 0,2-1-4 0 0,33-24 458 0 0,-25 15-414 0 0,40-31 102 0 0,-31 23-147 0 0,2 0 1 0 0,0 1 0 0 0,1 1 0 0 0,1 0-1 0 0,1 2 1 0 0,0 1 0 0 0,0 1-1 0 0,1 1 1 0 0,1 1 0 0 0,9-1 0 0 0,-32 9-4 0 0,1 1 0 0 0,-1 0 0 0 0,1-1 0 0 0,0 1 0 0 0,0 0 0 0 0,0 1 0 0 0,0-1 0 0 0,-1 1 0 0 0,1 0 0 0 0,0 0 0 0 0,0 0 0 0 0,0 0 0 0 0,0 1 0 0 0,0-1 0 0 0,0 1 0 0 0,-1 0 0 0 0,1 0 0 0 0,0 1 0 0 0,-1-1 0 0 0,1 1 0 0 0,-1-1 0 0 0,1 1 0 0 0,-1 0 0 0 0,0 1 0 0 0,0-1 0 0 0,0 1 0 0 0,0-1 0 0 0,0 1 0 0 0,0 0 0 0 0,-1 0 0 0 0,1 0 0 0 0,-1 0 0 0 0,0 0 0 0 0,0 1 0 0 0,2 3 4 0 0,-3 1 36 0 0,0 0 1 0 0,0 0-1 0 0,0 1 1 0 0,-1-1-1 0 0,0 0 1 0 0,-1 1-1 0 0,0-1 1 0 0,0 0-1 0 0,-1 0 1 0 0,0 0-1 0 0,0 0 1 0 0,-1 0-1 0 0,0 0 1 0 0,-1-1-1 0 0,1 1 1 0 0,-1-1-1 0 0,-1 0 1 0 0,1 0-1 0 0,-1 0 0 0 0,-5 4-36 0 0,-4 5 36 0 0,-1 0 0 0 0,-1-1-1 0 0,-1-1 1 0 0,0 0-1 0 0,0-2 1 0 0,-2 0 0 0 0,-9 5-36 0 0,18-10-252 0 0,-2-1 1 0 0,1 0-1 0 0,-1-1 1 0 0,0 0-1 0 0,0-1 1 0 0,0 0-1 0 0,-1-1 1 0 0,1 0-1 0 0,-1-1 0 0 0,0-1 1 0 0,1 0-1 0 0,-1 0 1 0 0,0-1-1 0 0,0-1 1 0 0,-1 0 251 0 0,-7-21-4929 0 0,19 1-2401 0 0,2 13 3032 0 0</inkml:trace>
  <inkml:trace contextRef="#ctx0" brushRef="#br0" timeOffset="8287.449">6421 2100 2937 0 0,'0'0'2480'0'0,"0"0"-74"0"0,0 0-76 0 0,0 0-140 0 0,0 0-333 0 0,0 0-411 0 0,0 0-330 0 0,0 0-249 0 0,0 0-189 0 0,0 0-161 0 0,0 0-160 0 0,0 0-127 0 0,0 0-65 0 0,-3 22-26 0 0,-8 67-6 0 0,10-88-123 0 0,0 0 0 0 0,1 0-1 0 0,-1 0 1 0 0,1 0-1 0 0,0 0 1 0 0,-1 0 0 0 0,1 0-1 0 0,0 0 1 0 0,0 0 0 0 0,0 1-1 0 0,0-1 1 0 0,0 0 0 0 0,0 0-1 0 0,0 0 1 0 0,0 0 0 0 0,0 0-1 0 0,0 0 1 0 0,0 0 0 0 0,1 0-1 0 0,-1 0 1 0 0,0 0 0 0 0,1 0-1 0 0,-1 0 1 0 0,1 0-1 0 0,-1 0 1 0 0,1 0 0 0 0,0 0-1 0 0,-1 0 1 0 0,1 0 0 0 0,0 0-1 0 0,0-1 1 0 0,-1 1 0 0 0,1 0-1 0 0,0-1 1 0 0,0 1 0 0 0,0 0-1 0 0,0-1 1 0 0,0 1 0 0 0,1-1-10 0 0,2 2 74 0 0,90 6 916 0 0,-85-11-890 0 0,0 0 1 0 0,0-1-1 0 0,0 0 1 0 0,0 0-1 0 0,-1-1 1 0 0,0 0-1 0 0,0-1 1 0 0,0 1-1 0 0,-1-2 1 0 0,0 1-1 0 0,0-1 1 0 0,0 0-1 0 0,5-7-100 0 0,-12 13 4 0 0,208-275 787 0 0,-207 276-845 0 0,-1 0-38 0 0,3 26-130 0 0,29 255 298 0 0,-22-215-119 0 0,6 32-153 0 0,-5 2-1 0 0,-2 50 197 0 0,-8-139-3 0 0,0 0-1 0 0,0 0 0 0 0,-1 1 1 0 0,-1-1-1 0 0,0 0 0 0 0,0 0 1 0 0,-1 0-1 0 0,0 0 0 0 0,-1 0 1 0 0,0 0-1 0 0,-1 0 1 0 0,0-1-1 0 0,-1 0 0 0 0,0 0 1 0 0,-1 0-1 0 0,0 0 0 0 0,0-1 1 0 0,-1 0-1 0 0,0-1 0 0 0,-1 1 1 0 0,1-1-1 0 0,-9 6 4 0 0,13-11 14 0 0,0-1-1 0 0,0 1 0 0 0,0-1 1 0 0,0 1-1 0 0,0-1 1 0 0,-1 0-1 0 0,1 0 1 0 0,-1-1-1 0 0,1 1 0 0 0,-1-1 1 0 0,0 0-1 0 0,0 0 1 0 0,0 0-1 0 0,1 0 0 0 0,-1 0 1 0 0,0-1-1 0 0,0 0 1 0 0,0 0-1 0 0,0 0 1 0 0,0 0-1 0 0,0-1 0 0 0,0 1 1 0 0,0-1-1 0 0,0 0 1 0 0,1 0-1 0 0,-1-1 0 0 0,0 1 1 0 0,1-1-1 0 0,-1 0 1 0 0,1 0-1 0 0,-1 0 1 0 0,1 0-1 0 0,-3-3-13 0 0,2-3-20 0 0,0-1 1 0 0,1 0-1 0 0,0 0 0 0 0,0 0 1 0 0,1-1-1 0 0,0 1 0 0 0,0-1 1 0 0,1 1-1 0 0,1-1 0 0 0,0 0 1 0 0,0 1-1 0 0,1-1 0 0 0,0 1 1 0 0,0-1-1 0 0,1 1 0 0 0,0-1 1 0 0,1 1-1 0 0,0 0 0 0 0,1 0 0 0 0,0 0 1 0 0,0 1-1 0 0,1-1 0 0 0,0 1 1 0 0,0 0-1 0 0,1 0 0 0 0,0 1 1 0 0,0 0-1 0 0,5-4 20 0 0,20-23-290 0 0,2 1-1 0 0,1 2 1 0 0,2 2 0 0 0,25-16 290 0 0,93-36-5374 0 0,-105 63-3809 0 0,-35 14 2427 0 0</inkml:trace>
  <inkml:trace contextRef="#ctx0" brushRef="#br0" timeOffset="11756.009">8398 1934 0 0 0,'0'0'711'0'0,"0"0"437"0"0,0 0 74 0 0,0 0-73 0 0,0 0-51 0 0,0 0-145 0 0,0 0-222 0 0,0 0-228 0 0,0 0-214 0 0,-18-6-130 0 0,-56-16-44 0 0,-9 17 1090 0 0,21 27-72 0 0,59-20-1090 0 0,0-1 0 0 0,0 0 0 0 0,0 0 0 0 0,0 1 0 0 0,0 0 0 0 0,0 0 0 0 0,1-1 0 0 0,-1 2 0 0 0,1-1 0 0 0,-1 0 0 0 0,1 0 0 0 0,0 1 0 0 0,0-1 0 0 0,0 1 0 0 0,0 0 0 0 0,0 0 1 0 0,0-1-1 0 0,1 1 0 0 0,0 0 0 0 0,-1 1 0 0 0,1-1 0 0 0,0 0 0 0 0,0 0 0 0 0,1 0 0 0 0,-1 1 0 0 0,1-1 0 0 0,0 0 0 0 0,0 2-43 0 0,2-1 37 0 0,1 0 0 0 0,0-1 0 0 0,0 1-1 0 0,0-1 1 0 0,0 0 0 0 0,1 1 0 0 0,-1-2 0 0 0,1 1-1 0 0,0 0 1 0 0,0-1 0 0 0,0 0 0 0 0,0 0 0 0 0,1 0-1 0 0,-1 0 1 0 0,2 0-37 0 0,-1 0 23 0 0,195 87 604 0 0,-196-87-590 0 0,0 0 24 0 0,0 0 0 0 0,0-1 0 0 0,-1 2 0 0 0,1-1 0 0 0,0 0 0 0 0,-1 1 0 0 0,1-1 0 0 0,-1 1-1 0 0,0 0 1 0 0,0 0 0 0 0,0 0 0 0 0,0 1 0 0 0,-1-1 0 0 0,1 1 0 0 0,-1-1 0 0 0,0 1 0 0 0,0 0 0 0 0,0 0 0 0 0,-1 0 0 0 0,1 0 0 0 0,-1 0 0 0 0,0 0 0 0 0,0 0 0 0 0,0 1 0 0 0,-1-1 0 0 0,1 0 0 0 0,-1 1 0 0 0,0-1 0 0 0,-1 0 0 0 0,1 1 0 0 0,-1 0-61 0 0,-7 5 131 0 0,0 0 0 0 0,-1-1 0 0 0,0 0 0 0 0,0 0 0 0 0,-1-1 0 0 0,0-1 0 0 0,-1 1 0 0 0,0-2 0 0 0,0 0 1 0 0,0 0-1 0 0,-1-1 0 0 0,1 0 0 0 0,-5 1-131 0 0,7-2 12 0 0,-150 53-867 0 0,126-55-1984 0 0,36-6-3754 0 0,12-11 1506 0 0,-8 8 3995 0 0</inkml:trace>
  <inkml:trace contextRef="#ctx0" brushRef="#br0" timeOffset="12116.926">8871 1680 0 0 0,'0'0'3674'0'0,"0"0"-1974"0"0,0 0-450 0 0,0 0 105 0 0,0 0 37 0 0,0 0-115 0 0,0 0-212 0 0,0 0-269 0 0,0 0-220 0 0,0 0-149 0 0,0 0-124 0 0,0 0 9 0 0,1 2 107 0 0,33 200 5309 0 0,-35-120-5244 0 0,11 184 64 0 0,11-138-695 0 0,-17-111 392 0 0,-2-11-2610 0 0,-1-4-3013 0 0,-1-5-4464 0 0,0 0 6023 0 0</inkml:trace>
  <inkml:trace contextRef="#ctx0" brushRef="#br0" timeOffset="12386.254">8591 2114 3497 0 0,'0'0'992'0'0,"0"0"-14"0"0,0 0 248 0 0,0 0 339 0 0,0 0 107 0 0,0 0-116 0 0,0 0-193 0 0,0 0-158 0 0,0 0-136 0 0,0 0-146 0 0,31-2-171 0 0,100-9-169 0 0,200-12 100 0 0,-219 21-3314 0 0,-58 0-1106 0 0,0 2-3674 0 0,-36 0 3126 0 0</inkml:trace>
  <inkml:trace contextRef="#ctx0" brushRef="#br0" timeOffset="13018.129">9504 1978 4729 0 0,'0'0'1215'0'0,"0"0"-72"0"0,0 0-8 0 0,0 0 86 0 0,0 0 52 0 0,0 0-32 0 0,0 0-81 0 0,-32 17-130 0 0,-102 56-190 0 0,61-12 155 0 0,70-57-934 0 0,-3 1-46 0 0,1-1 0 0 0,0 1 0 0 0,1 0 0 0 0,-1 0 0 0 0,1 0 1 0 0,0 0-1 0 0,0 1 0 0 0,1 0 0 0 0,0-1 0 0 0,0 1 0 0 0,0 1 1 0 0,0-1-1 0 0,1 0 0 0 0,0 1 0 0 0,1-1 0 0 0,-1 1 0 0 0,1-1 1 0 0,1 1-1 0 0,-1 0 0 0 0,1-1 0 0 0,0 1 0 0 0,0 0 0 0 0,1 0-15 0 0,3-4 24 0 0,0 0 0 0 0,1 0 0 0 0,-1 0 0 0 0,1 0-1 0 0,-1-1 1 0 0,1 1 0 0 0,0-1 0 0 0,0 0-1 0 0,0-1 1 0 0,0 1 0 0 0,0-1 0 0 0,0 0 0 0 0,0 0-1 0 0,0-1 1 0 0,1 0 0 0 0,-1 0 0 0 0,0 0-1 0 0,0 0 1 0 0,1-1 0 0 0,-1 0 0 0 0,0 0-1 0 0,0 0 1 0 0,1-1-24 0 0,100-58 351 0 0,55-50-376 0 0,-161 110 17 0 0,1 0 0 0 0,-1-1 0 0 0,0 1 0 0 0,1 0 1 0 0,-1 0-1 0 0,0-1 0 0 0,1 1 0 0 0,-1 0 0 0 0,0 0 1 0 0,1-1-1 0 0,-1 1 0 0 0,1 0 0 0 0,-1 0 0 0 0,0 0 0 0 0,1 0 1 0 0,-1 0-1 0 0,1 0 0 0 0,-1 0 0 0 0,0 0 0 0 0,1 0 1 0 0,-1 0-1 0 0,1 0 0 0 0,-1 0 0 0 0,0 0 0 0 0,1 0 0 0 0,-1 0 1 0 0,1 0-1 0 0,-1 0 0 0 0,1 0 0 0 0,-1 0 0 0 0,0 1 1 0 0,1-1-1 0 0,-1 0 0 0 0,0 0 0 0 0,1 0 0 0 0,-1 1 0 0 0,0-1 1 0 0,1 0-1 0 0,-1 1 0 0 0,0-1 0 0 0,0 0 0 0 0,1 1 1 0 0,-1-1-1 0 0,0 0 0 0 0,0 1 0 0 0,1-1 0 0 0,-1 0 1 0 0,0 1-1 0 0,0-1 0 0 0,0 1 0 0 0,0-1 0 0 0,0 0 0 0 0,0 1 1 0 0,0-1-1 0 0,0 1 0 0 0,0-1 0 0 0,0 1 0 0 0,0-1 1 0 0,0 0-1 0 0,0 1 0 0 0,0-1 0 0 0,0 1 0 0 0,0-1 0 0 0,0 0 1 0 0,0 1-1 0 0,0-1 0 0 0,-1 1 8 0 0,0 45 327 0 0,0-30-280 0 0,0-12-44 0 0,1 0-1 0 0,-1 0 0 0 0,1 0 0 0 0,0 0 1 0 0,0 0-1 0 0,0 0 0 0 0,0 0 1 0 0,1 0-1 0 0,0 0 0 0 0,0 0 0 0 0,0 0 1 0 0,0-1-1 0 0,0 1 0 0 0,1 0 1 0 0,0-1-1 0 0,0 1 0 0 0,0-1 0 0 0,0 1 1 0 0,0-1-1 0 0,1 0 0 0 0,-1 0 1 0 0,1 0-1 0 0,0 0 0 0 0,0-1 1 0 0,0 1-1 0 0,0-1 0 0 0,0 0 0 0 0,1 1 1 0 0,-1-2-1 0 0,1 1 0 0 0,-1 0 1 0 0,1-1-1 0 0,0 1 0 0 0,0-1 0 0 0,1 0-2 0 0,6 2 52 0 0,0-1-1 0 0,1 0 0 0 0,-1-1 0 0 0,0 0 0 0 0,0 0 0 0 0,1-2 1 0 0,-1 1-1 0 0,0-1 0 0 0,0-1 0 0 0,1 0 0 0 0,-1-1 0 0 0,0 0 1 0 0,-1 0-1 0 0,1-1 0 0 0,-1-1 0 0 0,0 0 0 0 0,0 0 0 0 0,0-1 1 0 0,5-4-52 0 0,12-14 240 0 0,-2-1 0 0 0,-1-1 0 0 0,-1-1 0 0 0,-1-1 0 0 0,-1-1 0 0 0,-2-1 0 0 0,-1-1 0 0 0,-1 0 0 0 0,-2-1 0 0 0,-1-1 0 0 0,10-34-240 0 0,-15 39 32 0 0,-1 0 0 0 0,-2 0 0 0 0,0 0-1 0 0,-2-1 1 0 0,-1 0 0 0 0,-1 0 0 0 0,-2 0 0 0 0,-1-16-32 0 0,1 45-1 0 0,0-1 1 0 0,0 1 0 0 0,0-1-1 0 0,0 1 1 0 0,0-1 0 0 0,0 1-1 0 0,0-1 1 0 0,0 0 0 0 0,0 1-1 0 0,0-1 1 0 0,0 1-1 0 0,0-1 1 0 0,0 1 0 0 0,-1-1-1 0 0,1 1 1 0 0,0-1 0 0 0,0 1-1 0 0,-1-1 1 0 0,1 1 0 0 0,0-1-1 0 0,-1 1 1 0 0,1 0-1 0 0,0-1 1 0 0,-1 1 0 0 0,1-1-1 0 0,-1 1 1 0 0,1 0 0 0 0,0-1-1 0 0,-1 1 1 0 0,1 0 0 0 0,-1 0-1 0 0,1-1 1 0 0,-1 1-1 0 0,1 0 1 0 0,-1 0 0 0 0,1 0-1 0 0,-1 0 1 0 0,0-1 0 0 0,1 1-1 0 0,-1 0 1 0 0,1 0 0 0 0,-1 0-1 0 0,1 0 1 0 0,-1 0-1 0 0,1 0 1 0 0,-1 1 0 0 0,1-1-1 0 0,-1 0 1 0 0,1 0 0 0 0,-1 0-1 0 0,1 0 1 0 0,-1 1 0 0 0,1-1-1 0 0,-1 0 1 0 0,1 0-1 0 0,-1 1 1 0 0,1-1 0 0 0,-1 1-1 0 0,1-1 1 0 0,0 0 0 0 0,-1 1-1 0 0,1-1 1 0 0,0 1 0 0 0,-1-1-1 0 0,1 0 1 0 0,0 1-1 0 0,-1 0 2 0 0,-26 30-264 0 0,16-11 277 0 0,1 0-1 0 0,1 1 1 0 0,0 0 0 0 0,2 1-1 0 0,0 0 1 0 0,2 0 0 0 0,0 0-1 0 0,1 1 1 0 0,2-1 0 0 0,0 1-1 0 0,1 0 1 0 0,2 0-1 0 0,2 20-13 0 0,2-22 21 0 0,0-1 0 0 0,1 0 0 0 0,1-1 0 0 0,0 1 0 0 0,2-1 0 0 0,0 0 0 0 0,2-1 0 0 0,0 0 0 0 0,0-1-1 0 0,5 4-20 0 0,9 17-35 0 0,0-5-84 0 0,-18-27-1630 0 0,-14-18-493 0 0,-42-24-12654 0 0,41 34 12776 0 0</inkml:trace>
  <inkml:trace contextRef="#ctx0" brushRef="#br0" timeOffset="13265.975">9795 1897 6409 0 0,'0'0'3428'0'0,"0"0"-1832"0"0,0 0-596 0 0,0 0 189 0 0,0 0 240 0 0,0 0-3 0 0,0 0-127 0 0,0 0-158 0 0,0 0-142 0 0,0 0-147 0 0,0 0-162 0 0,33 8-163 0 0,101 25-147 0 0,72-1 236 0 0,-203-31-853 0 0,58 14-788 0 0,-42-10-3179 0 0,-1 1-5301 0 0,-15-3 1495 0 0</inkml:trace>
  <inkml:trace contextRef="#ctx0" brushRef="#br0" timeOffset="13419.506">10401 2147 6473 0 0,'0'0'1945'0'0,"0"0"-241"0"0,0 0-248 0 0,0 0-151 0 0,0 0-321 0 0,0 0-320 0 0,0 0-288 0 0,0 0-208 0 0,0 0-112 0 0,0 0-88 0 0,0 0-168 0 0,0 0-240 0 0,39 192-592 0 0,-32-188-1289 0 0,-3-4-1848 0 0,-1 0-2768 0 0</inkml:trace>
  <inkml:trace contextRef="#ctx0" brushRef="#br0" timeOffset="13587.162">10351 1890 13915 0 0,'0'0'360'0'0,"0"0"-320"0"0,0 0-200 0 0,0 0-344 0 0,0 0-424 0 0,0 0-209 0 0,0 0-151 0 0,0 0-80 0 0,0 0-304 0 0,0 0-1353 0 0,0 0-1208 0 0</inkml:trace>
  <inkml:trace contextRef="#ctx0" brushRef="#br0" timeOffset="13785.864">10804 2048 10866 0 0,'0'0'2257'0'0,"0"0"-349"0"0,0 0-229 0 0,0 0-224 0 0,0 0-265 0 0,0 0-249 0 0,0 0-217 0 0,0 0-185 0 0,0 0-133 0 0,0 0-102 0 0,0 0-92 0 0,0 0-75 0 0,0 0-61 0 0,-26 20-40 0 0,-78 62-18 0 0,66-34-10 0 0,36-39-11 0 0,0-5-24 0 0,1 0 1 0 0,-1 0 0 0 0,1 0-1 0 0,0 1 1 0 0,1-1 0 0 0,-1 0-1 0 0,1 1 1 0 0,0-1-1 0 0,0 0 1 0 0,0 1 0 0 0,0-1-1 0 0,1 0 1 0 0,0 1-1 0 0,-1-1 1 0 0,2 0 0 0 0,-1 0-1 0 0,0 0 1 0 0,1 0 0 0 0,0 0-1 0 0,0 0 1 0 0,0 0-1 0 0,1 0 1 0 0,-1-1 0 0 0,1 1-1 0 0,0-1 1 0 0,0 0-1 0 0,0 0 1 0 0,0 0 0 0 0,0 0-1 0 0,1 0 1 0 0,-1-1 0 0 0,1 0-1 0 0,0 1 1 0 0,0-1-1 0 0,0-1 1 0 0,0 1 0 0 0,0 0-1 0 0,0-1 1 0 0,0 0-1 0 0,0 0 1 0 0,1 0 0 0 0,0-1 26 0 0,116-4-2779 0 0,-83-7-1493 0 0,1-3-4307 0 0,-27 10 2564 0 0</inkml:trace>
  <inkml:trace contextRef="#ctx0" brushRef="#br0" timeOffset="15286.992">11544 1846 0 0 0,'0'0'472'0'0,"0"0"315"0"0,0 0 216 0 0,0 0 202 0 0,0 0 182 0 0,0 0 174 0 0,0 0-4 0 0,0 0-144 0 0,0 0-150 0 0,0 0-116 0 0,24 3-90 0 0,79 12-54 0 0,-97-14-849 0 0,1 0 0 0 0,-1 0 1 0 0,1-1-1 0 0,-1 0 0 0 0,1 0 0 0 0,-1 0 1 0 0,1-1-1 0 0,-1 0 0 0 0,1 0 0 0 0,-1-1 0 0 0,1 0 1 0 0,-1 0-1 0 0,0 0 0 0 0,0-1-154 0 0,14-5 415 0 0,12-4 5 0 0,-1-2-1 0 0,0 0 1 0 0,-2-2 0 0 0,0-2 0 0 0,0-1 0 0 0,-2 0-1 0 0,0-2 1 0 0,-2-2 0 0 0,16-16-420 0 0,-36 33 32 0 0,0 0 0 0 0,0 0 0 0 0,0 0 0 0 0,-1-1 0 0 0,0 1 0 0 0,0-1-1 0 0,-1 0 1 0 0,1 0 0 0 0,-2-1 0 0 0,1 1 0 0 0,-1 0 0 0 0,0-1 0 0 0,-1 0 0 0 0,1 1 0 0 0,-2-1 0 0 0,1 0 0 0 0,-1-5-32 0 0,-2 12-25 0 0,0-1-1 0 0,1 1 1 0 0,-1-1 0 0 0,0 1 0 0 0,-1 0-1 0 0,1-1 1 0 0,0 1 0 0 0,0 0 0 0 0,0 1-1 0 0,-1-1 1 0 0,1 0 0 0 0,0 1 0 0 0,-1-1-1 0 0,1 1 1 0 0,0-1 0 0 0,-1 1 0 0 0,1 0-1 0 0,-1 0 1 0 0,1 0 0 0 0,-1 1 0 0 0,1-1-1 0 0,0 1 1 0 0,-1-1 0 0 0,1 1 0 0 0,0 0 0 0 0,-1-1-1 0 0,0 2 26 0 0,-7 4-44 0 0,0 1 0 0 0,0 0 1 0 0,1 1-1 0 0,0 0 0 0 0,0 0 0 0 0,1 1 0 0 0,0 0 0 0 0,1 0 0 0 0,0 1 0 0 0,0 0 0 0 0,1 0 0 0 0,0 0 0 0 0,1 1 0 0 0,0 0 0 0 0,1 0 0 0 0,-1 3 44 0 0,-14 52-19 0 0,2 1 0 0 0,4 0 0 0 0,2 1 0 0 0,-1 61 19 0 0,-38 510-1575 0 0,51-618 1601 0 0,-2-1 0 0 0,0 0 0 0 0,-2 1 0 0 0,0-1 0 0 0,-1 0 0 0 0,-1 0 0 0 0,-1-1 0 0 0,0 0 0 0 0,-2 0 0 0 0,0 0 0 0 0,-1-1 0 0 0,-1 0 0 0 0,-1-1 0 0 0,0 0 0 0 0,-2 0 0 0 0,1-1 0 0 0,-5 2-26 0 0,13-15 20 0 0,1 0 0 0 0,-1 0 0 0 0,-1-1 0 0 0,1 1 0 0 0,0-1 0 0 0,-1 0 1 0 0,1 0-1 0 0,-1 0 0 0 0,1-1 0 0 0,-1 0 0 0 0,0 0 0 0 0,0 0 0 0 0,0 0 0 0 0,1-1 0 0 0,-1 0 0 0 0,0 0 1 0 0,0 0-1 0 0,0 0 0 0 0,0-1 0 0 0,0 0 0 0 0,1 0 0 0 0,-1 0 0 0 0,0-1 0 0 0,1 0 0 0 0,-1 1 1 0 0,1-2-1 0 0,0 1 0 0 0,-1 0 0 0 0,1-1 0 0 0,0 0 0 0 0,0 0 0 0 0,1 0 0 0 0,-1 0 0 0 0,1-1 0 0 0,-1 1 1 0 0,1-1-1 0 0,0 0 0 0 0,1 0 0 0 0,-1 0 0 0 0,1 0 0 0 0,-2-4-20 0 0,0-2 67 0 0,0 0 0 0 0,1-1 0 0 0,1 1 0 0 0,0 0 0 0 0,0-1 0 0 0,1 0 0 0 0,0 1 0 0 0,1-1 0 0 0,0 0 1 0 0,0 1-1 0 0,2-1 0 0 0,-1 1 0 0 0,1-1 0 0 0,1 1 0 0 0,0-1 0 0 0,3-6-67 0 0,79-152 789 0 0,-81 162-780 0 0,37-52 22 0 0,2 0-1 0 0,3 3 1 0 0,2 2 0 0 0,2 2-1 0 0,46-35-30 0 0,-16 32-2490 0 0,-61 48-2820 0 0,0 5-4456 0 0,-15 2 6328 0 0</inkml:trace>
  <inkml:trace contextRef="#ctx0" brushRef="#br0" timeOffset="15602.989">12264 2394 0 0 0,'0'0'1202'0'0,"0"0"359"0"0,0 0 238 0 0,0 0 104 0 0,0 0 7 0 0,0 0-67 0 0,-17 31-138 0 0,-51 96-186 0 0,42-79 2005 0 0,26-53 1000 0 0,-1-20-3728 0 0,0 4-585 0 0,2 1 0 0 0,1-1 0 0 0,0 0 0 0 0,2 1 0 0 0,0-1 0 0 0,1 1 0 0 0,1 0 0 0 0,1 1 0 0 0,3-7-211 0 0,0 6 21 0 0,6-19-187 0 0,2 2 0 0 0,2 0 0 0 0,1 2 0 0 0,2 0 0 0 0,1 1 0 0 0,6-3 166 0 0,14-1-2956 0 0,-28 29-2415 0 0,-1 6-6573 0 0,-13 3 9005 0 0</inkml:trace>
  <inkml:trace contextRef="#ctx0" brushRef="#br0" timeOffset="15803.539">12577 2350 4649 0 0,'0'0'1976'0'0,"0"0"-391"0"0,0 0-353 0 0,0 0-240 0 0,0 0-296 0 0,0 0-288 0 0,0 0-207 0 0,0 0-121 0 0,0 0-56 0 0,0 0-64 0 0,0 0-73 0 0,0 0-103 0 0,0 0-120 0 0,0 0-168 0 0,35 173-528 0 0,-31-184-1072 0 0,1 0-1545 0 0,-1 4-200 0 0</inkml:trace>
  <inkml:trace contextRef="#ctx0" brushRef="#br0" timeOffset="15968.962">12544 2015 12091 0 0,'0'0'904'0'0,"0"0"-712"0"0,0 0-416 0 0,0 0-88 0 0,0 0-88 0 0,0 0-56 0 0,0 0-337 0 0,0 0-879 0 0,0 0-1745 0 0,0 0-2496 0 0</inkml:trace>
  <inkml:trace contextRef="#ctx0" brushRef="#br0" timeOffset="16220.029">13063 2170 7474 0 0,'0'0'3078'0'0,"0"0"-1362"0"0,0 0-477 0 0,0 0-24 0 0,0 0-90 0 0,0 0-146 0 0,0 0-113 0 0,-32 17-103 0 0,-102 59-131 0 0,54-7 120 0 0,73-63-761 0 0,1 0 0 0 0,0 0 0 0 0,0 1 0 0 0,1-1 0 0 0,0 1 0 0 0,0 0 0 0 0,0 1 0 0 0,1-1 0 0 0,0 1 0 0 0,1 0 0 0 0,0 0 0 0 0,0 0 0 0 0,0 1 1 0 0,1-1-1 0 0,1 0 0 0 0,-1 1 0 0 0,1 0 0 0 0,1-1 0 0 0,-1 1 0 0 0,2-1 0 0 0,0 5 9 0 0,3-7-35 0 0,1-1 1 0 0,0 1-1 0 0,0-1 0 0 0,1 0 1 0 0,0 0-1 0 0,0 0 1 0 0,0-1-1 0 0,0 0 0 0 0,1 0 1 0 0,-1-1-1 0 0,1 1 0 0 0,0-2 1 0 0,0 1-1 0 0,0-1 1 0 0,1 0-1 0 0,-1 0 0 0 0,1-1 1 0 0,-1 0-1 0 0,1 0 1 0 0,-1-1-1 0 0,1 0 0 0 0,-1 0 1 0 0,3-1 34 0 0,10 1-258 0 0,0 0 1 0 0,0-1-1 0 0,0-1 1 0 0,0-1-1 0 0,0-1 1 0 0,0-1 0 0 0,18-7 257 0 0,17-10-3671 0 0,0-5-4465 0 0,-47 23 2890 0 0</inkml:trace>
  <inkml:trace contextRef="#ctx0" brushRef="#br0" timeOffset="16801.342">13527 1742 9498 0 0,'0'0'1543'0'0,"0"0"-237"0"0,0 0-74 0 0,0 0 44 0 0,0 0-61 0 0,0 0-156 0 0,0 0-149 0 0,0 0-82 0 0,0 0-21 0 0,0 0-35 0 0,0 0-109 0 0,0 0-101 0 0,10 18-79 0 0,33 55-62 0 0,-39-66-350 0 0,-1-1 0 0 0,0 0 0 0 0,-1 1 0 0 0,1 0 0 0 0,-1 0 0 0 0,0 0 0 0 0,-1 0 0 0 0,0 0 0 0 0,0 0 0 0 0,-1 0 0 0 0,1 0 0 0 0,-2 7-71 0 0,1 6 118 0 0,1 82-17 0 0,-5 0-1 0 0,-4-1 0 0 0,-10 32-100 0 0,-15 98-922 0 0,33-175-2639 0 0,9-61-1172 0 0,5-33-6526 0 0,-13 33 7888 0 0</inkml:trace>
  <inkml:trace contextRef="#ctx0" brushRef="#br0" timeOffset="17047.536">13345 2258 7778 0 0,'0'0'1876'0'0,"0"0"-594"0"0,0 0-106 0 0,0 0 246 0 0,0 0 166 0 0,0 0-109 0 0,0 0-223 0 0,0 0-170 0 0,0 0-129 0 0,0 0-102 0 0,0 0-112 0 0,0 0-146 0 0,33 4-127 0 0,107 10-102 0 0,52 0 160 0 0,-106 1-2292 0 0,-30-7-7621 0 0,-42-8 298 0 0</inkml:trace>
  <inkml:trace contextRef="#ctx0" brushRef="#br0" timeOffset="17301.648">14081 2438 14131 0 0,'0'0'1728'0'0,"0"0"-615"0"0,0 0-73 0 0,0 0 24 0 0,0 0-192 0 0,0 0-312 0 0,0 0-256 0 0,0 0-208 0 0,0 0-168 0 0,0 0-160 0 0,0 0-192 0 0,0 0-264 0 0,0 0-424 0 0,0 0-680 0 0,-37 137-1217 0 0,41-141-2280 0 0,1-3-3001 0 0</inkml:trace>
  <inkml:trace contextRef="#ctx0" brushRef="#br0" timeOffset="17554.518">13963 2015 17540 0 0,'0'0'1328'0'0,"0"0"-456"0"0,0 0-424 0 0,0 0-200 0 0,0 0-368 0 0,0 0-472 0 0,0 0-400 0 0,0 0-216 0 0,0 0-257 0 0,0 0-455 0 0,0 0-1009 0 0,0 0-1472 0 0,0 0-2408 0 0</inkml:trace>
  <inkml:trace contextRef="#ctx0" brushRef="#br0" timeOffset="17801.182">14410 2321 4313 0 0,'0'0'3153'0'0,"0"0"-1369"0"0,0 0-537 0 0,0 0-5 0 0,0 0-37 0 0,0 0-106 0 0,0 0-148 0 0,0 0-187 0 0,0 0-177 0 0,0 0-159 0 0,0 0-141 0 0,0 0-135 0 0,-14 25-96 0 0,-46 81-56 0 0,44-47-107 0 0,16-56 108 0 0,0 0 0 0 0,0 0 1 0 0,0-1-1 0 0,1 1 0 0 0,-1 0 0 0 0,1-1 1 0 0,0 1-1 0 0,-1 0 0 0 0,1-1 0 0 0,0 1 1 0 0,1-1-1 0 0,-1 1 0 0 0,0-1 0 0 0,1 0 1 0 0,-1 1-1 0 0,1-1 0 0 0,0 0 0 0 0,-1 0 0 0 0,1 0 1 0 0,0 0-1 0 0,1 0 0 0 0,-1-1 0 0 0,0 1 1 0 0,0-1-1 0 0,1 1 0 0 0,-1-1 0 0 0,1 0 1 0 0,-1 0-1 0 0,1 0 0 0 0,-1 0 0 0 0,1 0 1 0 0,0-1-1 0 0,-1 1 0 0 0,1-1 0 0 0,1 0-1 0 0,2 1 201 0 0,1-1 0 0 0,0 0 0 0 0,-1 0-1 0 0,1-1 1 0 0,0 1 0 0 0,-1-2 0 0 0,1 1-1 0 0,-1-1 1 0 0,0 0 0 0 0,1 0 0 0 0,-1-1-1 0 0,0 1 1 0 0,0-1 0 0 0,2-2-201 0 0,5-4 421 0 0,0-1 0 0 0,0 1 0 0 0,-1-2 0 0 0,-1 0-1 0 0,0 0 1 0 0,0-1 0 0 0,-1-1 0 0 0,-1 1 0 0 0,0-1 0 0 0,-1-1 0 0 0,0 0 0 0 0,-1 0 0 0 0,5-13-421 0 0,-10 19 65 0 0,0 1 1 0 0,-1-1-1 0 0,0 1 1 0 0,0-1 0 0 0,0 1-1 0 0,-1-1 1 0 0,0 0-1 0 0,-1 1 1 0 0,0-1-1 0 0,0 1 1 0 0,0-1-1 0 0,-1 1 1 0 0,0-1 0 0 0,-1 1-1 0 0,0 0 1 0 0,-1-2-66 0 0,3 6-86 0 0,-1-1-1 0 0,0 1 1 0 0,0-1 0 0 0,0 1 0 0 0,-1 0 0 0 0,1 0 0 0 0,-1 0 0 0 0,0 0 0 0 0,0 1 0 0 0,0-1 0 0 0,0 1 0 0 0,0 0 0 0 0,0 0-1 0 0,-1 0 1 0 0,1 0 0 0 0,-1 0 0 0 0,1 1 0 0 0,-1-1 0 0 0,0 1 0 0 0,1 0 0 0 0,-1 0 0 0 0,0 1 0 0 0,0-1 0 0 0,0 1 0 0 0,0 0 0 0 0,0 0-1 0 0,0 0 1 0 0,0 0 0 0 0,1 1 0 0 0,-1-1 0 0 0,0 1 0 0 0,0 0 86 0 0,-45 26-4960 0 0,32-15-67 0 0,2-1-5134 0 0</inkml:trace>
  <inkml:trace contextRef="#ctx0" brushRef="#br0" timeOffset="18053.036">14909 2468 15355 0 0,'0'0'1351'0'0,"0"0"-209"0"0,0 0 6 0 0,0 0-86 0 0,0 0-218 0 0,0 0-188 0 0,0 0-140 0 0,0 0-112 0 0,0 0-94 0 0,0 0-110 0 0,0 0-134 0 0,0 0-92 0 0,6-3-52 0 0,75-64-654 0 0,-22 9-2455 0 0,-57 56 3135 0 0,-2 1 26 0 0,0 1 0 0 0,0-1-1 0 0,1 1 1 0 0,-1-1 0 0 0,0 1 0 0 0,0 0-1 0 0,0-1 1 0 0,0 1 0 0 0,1 0 0 0 0,-1-1-1 0 0,0 1 1 0 0,0-1 0 0 0,1 1 0 0 0,-1 0-1 0 0,0-1 1 0 0,1 1 0 0 0,-1 0 0 0 0,0 0-1 0 0,1-1 1 0 0,-1 1 0 0 0,0 0 0 0 0,1 0-1 0 0,-1 0 1 0 0,0-1 0 0 0,1 1 0 0 0,-1 0-1 0 0,1 0 1 0 0,-1 0 0 0 0,1 0 0 0 0,-1 0-1 0 0,0 0 1 0 0,1 0 0 0 0,-1 0 0 0 0,1 0-1 0 0,-1 0 1 0 0,1 0 0 0 0,-1 0 0 0 0,0 0-1 0 0,1 0 1 0 0,-1 0 0 0 0,1 0 0 0 0,-1 0-1 0 0,1 1 1 0 0,-1-1 0 0 0,0 0 0 0 0,1 0-1 0 0,-1 1 1 0 0,0-1 0 0 0,1 0 0 0 0,-1 0-1 0 0,0 1 1 0 0,1-1 0 0 0,-1 0 0 0 0,0 1-1 0 0,0-1 1 0 0,1 0 0 0 0,-1 1 0 0 0,0-1-1 0 0,0 1 1 0 0,0-1 0 0 0,1 0-1 0 0,-1 1 1 0 0,0-1 0 0 0,0 1 0 0 0,0-1-1 0 0,0 0 1 0 0,0 1 0 0 0,0-1 0 0 0,0 1 26 0 0,4 3 181 0 0,0-1 0 0 0,0 1 1 0 0,0-1-1 0 0,0 0 0 0 0,1 0 0 0 0,0 0 1 0 0,-1-1-1 0 0,1 0 0 0 0,0 0 1 0 0,0 0-1 0 0,0 0 0 0 0,0-1 1 0 0,0 0-1 0 0,1 0 0 0 0,-1 0 1 0 0,0-1-1 0 0,1 1 0 0 0,-1-1 0 0 0,0-1 1 0 0,2 1-182 0 0,6 0 277 0 0,1-1 0 0 0,-1 0 0 0 0,0 0 0 0 0,0-2 0 0 0,0 0 0 0 0,0 0 0 0 0,-1-1 0 0 0,1 0 1 0 0,4-4-278 0 0,-11 5-111 0 0,0 0 1 0 0,0-1 0 0 0,0 1 0 0 0,-1-2-1 0 0,0 1 1 0 0,0 0 0 0 0,0-1 0 0 0,0 0-1 0 0,-1 0 1 0 0,1-1 0 0 0,-1 1 0 0 0,1-4 110 0 0,3-10-2933 0 0,-7 8-5410 0 0,-1 5-2346 0 0</inkml:trace>
  <inkml:trace contextRef="#ctx0" brushRef="#br0" timeOffset="19270.91">12575 2335 0 0 0,'0'0'862'0'0,"0"0"547"0"0,0 0 38 0 0,0 0-193 0 0,0 0-202 0 0,0 0-112 0 0,0 0-40 0 0,0 0-7 0 0,0 0 5 0 0,2 4-24 0 0,18 55 3568 0 0,-31 45-2355 0 0,18-101-3661 0 0,8-8-10655 0 0,-15 2 8974 0 0</inkml:trace>
  <inkml:trace contextRef="#ctx0" brushRef="#br0" timeOffset="19981.541">12630 2052 0 0 0,'-33'3'0'0'0,"19"-1"10801"0"0,0 1-4443 0 0,10-2-4076 0 0,19-4-3711 0 0,14-4-3476 0 0,-20 5-732 0 0,-2 1-1833 0 0</inkml:trace>
  <inkml:trace contextRef="#ctx0" brushRef="#br0" timeOffset="20956.629">16575 2037 1592 0 0,'0'0'2768'0'0,"0"0"-989"0"0,0 0-180 0 0,0 0 149 0 0,34-7 54 0 0,107-23-147 0 0,-35-15 721 0 0,-86 34-2094 0 0,-1-2-1 0 0,0-1 0 0 0,-1 0 1 0 0,0-1-1 0 0,-1-1 1 0 0,-1-1-1 0 0,-1 0 0 0 0,0-1 1 0 0,-2 0-1 0 0,2-5-281 0 0,-10 16 62 0 0,-1 0 0 0 0,0-1 1 0 0,0 1-1 0 0,-1-1 0 0 0,1 0 0 0 0,-2 0 0 0 0,1 0 0 0 0,-2 0 0 0 0,1-1 1 0 0,-1 1-1 0 0,0-1 0 0 0,0 1 0 0 0,-1 0 0 0 0,0-1 0 0 0,-1 1 0 0 0,0-1 0 0 0,-1-4-62 0 0,-1 10-26 0 0,0 1 0 0 0,0 0 0 0 0,0-1-1 0 0,0 1 1 0 0,-1 1 0 0 0,1-1-1 0 0,0 0 1 0 0,-1 1 0 0 0,0-1 0 0 0,1 1-1 0 0,-1 0 1 0 0,0 1 0 0 0,1-1 0 0 0,-1 0-1 0 0,0 1 1 0 0,0 0 0 0 0,0 0-1 0 0,1 0 1 0 0,-1 0 0 0 0,0 1 0 0 0,0 0-1 0 0,1-1 1 0 0,-1 1 0 0 0,0 1-1 0 0,1-1 1 0 0,-1 0 0 0 0,1 1 0 0 0,-1 0-1 0 0,1 0 1 0 0,0 0 0 0 0,0 0-1 0 0,0 0 1 0 0,0 1 0 0 0,0 0 26 0 0,-10 12-2 0 0,0 1 0 0 0,2 0-1 0 0,0 1 1 0 0,0 0 0 0 0,2 1 0 0 0,0 0 0 0 0,1 0 0 0 0,1 1 0 0 0,1 0-1 0 0,1 0 1 0 0,0 1 0 0 0,1 0 0 0 0,1 0 0 0 0,1 0 0 0 0,1 0 0 0 0,1 13 2 0 0,-2-12-13 0 0,-61 723-2486 0 0,60-715 2269 0 0,-2 0-1 0 0,-1 0 1 0 0,-1-1 0 0 0,-1 0 0 0 0,-2 0-1 0 0,0-1 1 0 0,-9 13 230 0 0,14-29 14 0 0,-1-1 0 0 0,-1 0 1 0 0,0 0-1 0 0,0 0 0 0 0,-1-1 0 0 0,0 0 1 0 0,-1 0-1 0 0,0-1 0 0 0,0-1 0 0 0,-1 1 1 0 0,0-1-1 0 0,0-1 0 0 0,-1 0 0 0 0,1 0 0 0 0,-1-1 1 0 0,-1 0-1 0 0,1-1 0 0 0,-1-1 0 0 0,-1 1-14 0 0,6-2 79 0 0,1 0 0 0 0,-1 0 0 0 0,0-1-1 0 0,0 0 1 0 0,1 0 0 0 0,-1-1-1 0 0,0 0 1 0 0,0 0 0 0 0,0 0 0 0 0,0-1-1 0 0,0 0 1 0 0,1-1 0 0 0,-1 1 0 0 0,0-1-1 0 0,1 0 1 0 0,-1-1 0 0 0,1 0-1 0 0,0 0 1 0 0,0 0 0 0 0,0-1 0 0 0,0 0-1 0 0,1 0 1 0 0,-1 0 0 0 0,1 0 0 0 0,0-1-1 0 0,0 0 1 0 0,1 0 0 0 0,0-1-1 0 0,-1 1 1 0 0,2-1 0 0 0,-1 0 0 0 0,-1-3-79 0 0,0-3 95 0 0,0-1 1 0 0,1 0-1 0 0,0 1 1 0 0,1-2-1 0 0,1 1 1 0 0,0 0 0 0 0,1-1-1 0 0,0 1 1 0 0,1 0-1 0 0,0-1 1 0 0,1 1-1 0 0,1-1 1 0 0,0 1 0 0 0,0 0-1 0 0,2 0 1 0 0,2-8-96 0 0,5-8 69 0 0,0 0 0 0 0,2 1 0 0 0,1 0 1 0 0,1 1-1 0 0,1 1 0 0 0,17-19-69 0 0,-18 25-75 0 0,2 0-1 0 0,1 2 1 0 0,0 0 0 0 0,1 1-1 0 0,1 0 1 0 0,9-4 75 0 0,82-36-4176 0 0,-51 35-4231 0 0,-39 17 2570 0 0</inkml:trace>
  <inkml:trace contextRef="#ctx0" brushRef="#br0" timeOffset="21225.741">17179 2177 9546 0 0,'0'0'1870'0'0,"0"0"-490"0"0,0 0-380 0 0,0 0-178 0 0,0 0-150 0 0,0 0-140 0 0,0 0-73 0 0,0 0 16 0 0,0 0 30 0 0,0 0-34 0 0,0 0-92 0 0,-27 31-126 0 0,-81 99-130 0 0,78-76-82 0 0,29-48-39 0 0,0-1 0 0 0,1 1 0 0 0,0 0 0 0 0,0 0 0 0 0,0 0 0 0 0,1 0 0 0 0,0 0 0 0 0,0 0 0 0 0,0 0 0 0 0,1-1 0 0 0,0 1 0 0 0,0 0 0 0 0,0-1 0 0 0,1 0 0 0 0,-1 1 0 0 0,1-1 0 0 0,1 0 0 0 0,-1 0 0 0 0,1-1 0 0 0,0 1 0 0 0,0-1-1 0 0,0 0 1 0 0,0 0 0 0 0,1 0 0 0 0,0 0 0 0 0,0-1 0 0 0,0 0 0 0 0,0 0 0 0 0,0 0 0 0 0,1-1 0 0 0,0 0-2 0 0,-1 1 81 0 0,0-1-1 0 0,1 0 0 0 0,-1 0 1 0 0,1-1-1 0 0,0 0 1 0 0,0 0-1 0 0,-1 0 0 0 0,1-1 1 0 0,0 1-1 0 0,0-2 0 0 0,0 1 1 0 0,0 0-1 0 0,-1-1 1 0 0,1 0-1 0 0,0-1 0 0 0,0 1 1 0 0,-1-1-1 0 0,1 0 1 0 0,-1-1-1 0 0,0 1 0 0 0,0-1 1 0 0,0 0-1 0 0,0 0 0 0 0,0 0 1 0 0,0-1-1 0 0,-1 0 1 0 0,0 0-1 0 0,0 0 0 0 0,0 0 1 0 0,0-1-1 0 0,0 0 0 0 0,-1 0 1 0 0,1-1-81 0 0,1-1 0 0 0,-1 0 0 0 0,1 0 0 0 0,-1 0 0 0 0,-1-1 0 0 0,1 0 0 0 0,-2 1 0 0 0,1-1 0 0 0,-1 0 1 0 0,0 0-1 0 0,0-1 0 0 0,-1 1 0 0 0,0 0 0 0 0,-1-1 0 0 0,1 1 0 0 0,-2 0 0 0 0,1-1 0 0 0,-1 1 0 0 0,-1 0 0 0 0,1 0 0 0 0,-1 0 0 0 0,-1 0 1 0 0,1 0-1 0 0,-2 0 0 0 0,1 0 0 0 0,-1 1 0 0 0,0 0 0 0 0,0 0 0 0 0,-1 0 0 0 0,0 0 0 0 0,0 0 0 0 0,-1 1 0 0 0,1 0 0 0 0,-1 1 0 0 0,-1-1 0 0 0,1 1 1 0 0,-5-3-1 0 0,-53 4-2691 0 0,13 40-3976 0 0,38-22 1826 0 0,3-5-2205 0 0</inkml:trace>
  <inkml:trace contextRef="#ctx0" brushRef="#br0" timeOffset="21474.395">17558 2475 2745 0 0,'0'0'2664'0'0,"0"0"-1026"0"0,0 0-407 0 0,0 0-140 0 0,0 0-171 0 0,0 0-233 0 0,0 0-54 0 0,0 0 183 0 0,0 0 218 0 0,0 0 134 0 0,0 0-2 0 0,0 0-123 0 0,0 0-109 0 0,-5-7-96 0 0,-17-23-78 0 0,21 27-670 0 0,0-1 0 0 0,1 1 0 0 0,0-1 0 0 0,-1 0-1 0 0,1 1 1 0 0,1-1 0 0 0,-1 0 0 0 0,0 1 0 0 0,1-1 0 0 0,0 1 0 0 0,0-1-1 0 0,0 1 1 0 0,0-1 0 0 0,1 1 0 0 0,-1-1 0 0 0,1 1 0 0 0,0 0 0 0 0,0 0-1 0 0,0 0 1 0 0,0 0 0 0 0,2-2-90 0 0,1-3 118 0 0,9-15-163 0 0,0 0 1 0 0,1 1 0 0 0,1 1-1 0 0,1 1 1 0 0,1 0 0 0 0,1 1-1 0 0,0 1 1 0 0,2 1 0 0 0,2-1 44 0 0,39-18-2874 0 0,-17 27-7468 0 0,-35 9 2584 0 0</inkml:trace>
  <inkml:trace contextRef="#ctx0" brushRef="#br0" timeOffset="24568.226">120 3421 4649 0 0,'0'0'1299'0'0,"0"0"-187"0"0,0 0-213 0 0,0 0-148 0 0,0 0-35 0 0,0 0 56 0 0,0 0 136 0 0,0 0 91 0 0,0 0-19 0 0,0 0-150 0 0,0 0-186 0 0,-2 25-162 0 0,-6 79-112 0 0,-4 209 1183 0 0,-23-185 355 0 0,34-127-1364 0 0,1-1 107 0 0,0-23 1017 0 0,14-105-1472 0 0,9 57-125 0 0,4 1-1 0 0,2 1 1 0 0,4 1-1 0 0,2 2 1 0 0,3 1-1 0 0,4 2 1 0 0,30-34-71 0 0,-15 34-144 0 0,-53 93-2090 0 0,-4 72-3021 0 0,0-34-5492 0 0,0-48 6702 0 0</inkml:trace>
  <inkml:trace contextRef="#ctx0" brushRef="#br0" timeOffset="25557.518">757 3720 3769 0 0,'0'0'1774'0'0,"0"0"-257"0"0,0 0 2 0 0,0 0 115 0 0,0 0 5 0 0,0 0-164 0 0,0 0-244 0 0,0 0-224 0 0,-9 33-195 0 0,-24 102-189 0 0,25-76 239 0 0,9-57-782 0 0,0 0-1 0 0,-1 0 0 0 0,1 0 1 0 0,0 0-1 0 0,0 0 0 0 0,0 0 0 0 0,0 0 1 0 0,0-1-1 0 0,0 1 0 0 0,1 0 0 0 0,-1-1 1 0 0,1 1-1 0 0,-1-1 0 0 0,1 1 0 0 0,-1-1 1 0 0,1 0-1 0 0,0 0 0 0 0,0 0 0 0 0,0 0 1 0 0,-1 0-1 0 0,1 0 0 0 0,0 0 0 0 0,0 0 1 0 0,0-1-1 0 0,0 1 0 0 0,1-1 1 0 0,-1 0-1 0 0,0 1 0 0 0,0-1 0 0 0,0 0 1 0 0,0 0-1 0 0,0 0 0 0 0,0-1 0 0 0,0 1 1 0 0,0 0-1 0 0,0-1 0 0 0,0 0 0 0 0,0 1 1 0 0,0-1-1 0 0,0 0 0 0 0,0 0 0 0 0,0 0 1 0 0,0 0-1 0 0,0 0 0 0 0,-1 0 1 0 0,1-1-1 0 0,-1 1 0 0 0,1-1 0 0 0,-1 1 1 0 0,1-1-1 0 0,-1 1 0 0 0,0-1 0 0 0,0 0-79 0 0,18-15 205 0 0,-2 0-1 0 0,0-1 1 0 0,-1-1-1 0 0,-1 0 0 0 0,-1-1 1 0 0,-1-1-1 0 0,0 0 1 0 0,-2-1-1 0 0,0 0 0 0 0,-2-1 1 0 0,2-7-205 0 0,-8 24-23 0 0,0-1 0 0 0,-1 0 0 0 0,0 0 0 0 0,0 0 0 0 0,0 0 0 0 0,-1 0-1 0 0,0 0 1 0 0,0-1 0 0 0,-1 1 0 0 0,0 0 0 0 0,0-1 0 0 0,-1 1 0 0 0,0 0 0 0 0,0 0 0 0 0,-1-1 0 0 0,0 1 0 0 0,0 0 0 0 0,0 0 0 0 0,-1 1 0 0 0,0-1 0 0 0,-1 1 0 0 0,1-1 0 0 0,-1 1 0 0 0,0 0 0 0 0,-1 0 0 0 0,0 1-1 0 0,0-1 1 0 0,0 1 23 0 0,0 4-121 0 0,-1 0 0 0 0,1 0 0 0 0,-1 1-1 0 0,1-1 1 0 0,-1 1 0 0 0,1 1 0 0 0,-1-1-1 0 0,1 1 1 0 0,-1 0 0 0 0,1 0-1 0 0,0 1 1 0 0,0 0 0 0 0,-1-1 0 0 0,1 2-1 0 0,0-1 1 0 0,1 1 0 0 0,-1-1 0 0 0,0 1-1 0 0,1 1 1 0 0,0-1 0 0 0,-1 0-1 0 0,1 1 1 0 0,0 0 0 0 0,1 0 0 0 0,-1 0-1 0 0,1 1 1 0 0,0-1 0 0 0,0 1 0 0 0,0 0-1 0 0,0 1 122 0 0,0-2-23 0 0,0-1-1 0 0,0 1 0 0 0,1 0 1 0 0,-1 0-1 0 0,1 0 1 0 0,0 0-1 0 0,0 1 0 0 0,0-1 1 0 0,1 0-1 0 0,0 1 1 0 0,-1-1-1 0 0,2 1 0 0 0,-1 0 1 0 0,0-1-1 0 0,1 1 0 0 0,0 0 1 0 0,0 4 23 0 0,4-6 37 0 0,0-1-1 0 0,0 1 1 0 0,0-1 0 0 0,1 1 0 0 0,-1-1 0 0 0,0 0 0 0 0,1-1-1 0 0,-1 1 1 0 0,1-1 0 0 0,0 0 0 0 0,0 0 0 0 0,-1 0-1 0 0,1-1 1 0 0,0 0 0 0 0,2 0-37 0 0,22 3 92 0 0,-1-2 1 0 0,0-1-1 0 0,1-1 0 0 0,-1-2 1 0 0,0-1-1 0 0,0 0 1 0 0,0-3-1 0 0,-1 0 0 0 0,0-2 1 0 0,0 0-1 0 0,-1-2 0 0 0,0-1 1 0 0,-1-1-1 0 0,0-1 1 0 0,0-3-93 0 0,3 0 125 0 0,-1-2-1 0 0,0-1 1 0 0,-1-2 0 0 0,-2 0 0 0 0,0-2 0 0 0,-1 0 0 0 0,-2-2 0 0 0,0 0 0 0 0,-2-1 0 0 0,-1-1 0 0 0,-1-1 0 0 0,1-6-125 0 0,-12 18 7 0 0,-2 0 0 0 0,0 0-1 0 0,-1-1 1 0 0,-1 1 0 0 0,0-1 0 0 0,-1 0 0 0 0,-1 1 0 0 0,-1-1 0 0 0,-3-17-7 0 0,4 33-32 0 0,0-1 0 0 0,0 1 0 0 0,-1-1 0 0 0,1 1 0 0 0,-1-1 0 0 0,1 1 0 0 0,-1 0 0 0 0,0-1 0 0 0,0 1 0 0 0,0 0 0 0 0,0 0 0 0 0,0-1 0 0 0,-1 1 0 0 0,1 0-1 0 0,-1 0 1 0 0,1 0 0 0 0,-1 0 0 0 0,0 1 0 0 0,0-1 0 0 0,0 0 0 0 0,0 1 0 0 0,0 0 0 0 0,0-1 0 0 0,0 1 0 0 0,0 0 0 0 0,0 0 0 0 0,-1 0 0 0 0,1 0 0 0 0,0 0 0 0 0,-1 1 0 0 0,1-1-1 0 0,-1 1 1 0 0,1-1 0 0 0,-1 1 0 0 0,1 0 0 0 0,-1 0 0 0 0,1 0 0 0 0,-1 0 0 0 0,1 1 0 0 0,-1-1 0 0 0,1 1 0 0 0,-1-1 0 0 0,1 1 0 0 0,0 0 0 0 0,-1 0 0 0 0,1 0 0 0 0,0 0 0 0 0,0 0 0 0 0,0 1-1 0 0,0-1 1 0 0,0 1 0 0 0,0-1 0 0 0,0 1 0 0 0,0 0 32 0 0,-15 18-99 0 0,1 0-1 0 0,1 1 1 0 0,0 1-1 0 0,2 1 1 0 0,0 0-1 0 0,2 1 0 0 0,1 0 1 0 0,0 0-1 0 0,2 1 1 0 0,1 0-1 0 0,-1 8 100 0 0,-4 18 1 0 0,2 0 1 0 0,2 0-1 0 0,2 1 0 0 0,3 0 0 0 0,2 0 0 0 0,3 16-1 0 0,-2-57 18 0 0,1 0 0 0 0,1 0 0 0 0,-1 0 0 0 0,2 0 0 0 0,-1-1 0 0 0,2 1-1 0 0,-1-1 1 0 0,2 0 0 0 0,-1 0 0 0 0,1 0 0 0 0,1-1 0 0 0,-1 1 0 0 0,2-1 0 0 0,-1 0 0 0 0,1-1 0 0 0,1 0 0 0 0,-1 0 0 0 0,2-1 0 0 0,-1 0 0 0 0,1 0-1 0 0,0 0 1 0 0,0-2 0 0 0,0 1 0 0 0,1-1 0 0 0,0 0 0 0 0,0-1 0 0 0,0 0 0 0 0,1-1 0 0 0,-1 0 0 0 0,1 0 0 0 0,0-1 0 0 0,0-1 0 0 0,0 0-1 0 0,1 0-17 0 0,10-1 37 0 0,-1-1-1 0 0,1-1 0 0 0,0 0 1 0 0,-1-2-1 0 0,0 0 1 0 0,0-2-1 0 0,0 0 0 0 0,0-1 1 0 0,-1-1-1 0 0,0-1 0 0 0,-1-1 1 0 0,0-1-1 0 0,-1 0 0 0 0,0-1 1 0 0,0-1-1 0 0,8-10-36 0 0,9-2 49 0 0,-1-2 1 0 0,-1-1-1 0 0,-1-1 1 0 0,-2-2 0 0 0,-1-2-1 0 0,-2 0 1 0 0,-1-2-1 0 0,-2 0 1 0 0,-1-2-1 0 0,-2-1 1 0 0,-1 0-1 0 0,-3-2 1 0 0,0 0-1 0 0,-3-1 1 0 0,7-33-50 0 0,-19 62-7 0 0,2-5 10 0 0,-1 0 1 0 0,-1 0 0 0 0,0-1-1 0 0,-2 1 1 0 0,0 0-1 0 0,0-1 1 0 0,-2 1 0 0 0,0 0-1 0 0,-1 0 1 0 0,-3-9-4 0 0,6 25-3 0 0,0-1-1 0 0,-1 0 1 0 0,1 0-1 0 0,-1 1 1 0 0,1-1 0 0 0,-1 1-1 0 0,0-1 1 0 0,0 0-1 0 0,0 1 1 0 0,0 0 0 0 0,0-1-1 0 0,0 1 1 0 0,0 0-1 0 0,0-1 1 0 0,-1 1-1 0 0,1 0 1 0 0,-1 0 0 0 0,1 0-1 0 0,0 0 1 0 0,-1 0-1 0 0,0 0 1 0 0,1 0 0 0 0,-1 1-1 0 0,1-1 1 0 0,-1 1-1 0 0,0-1 1 0 0,1 1 0 0 0,-1-1-1 0 0,0 1 1 0 0,0 0-1 0 0,1 0 1 0 0,-1 0-1 0 0,0 0 1 0 0,0 0 0 0 0,1 0-1 0 0,-1 1 1 0 0,0-1-1 0 0,0 1 1 0 0,1-1 0 0 0,-1 1-1 0 0,0-1 1 0 0,1 1-1 0 0,-1 0 1 0 0,1 0-1 0 0,-1 0 1 0 0,1 0 0 0 0,-1 0-1 0 0,1 0 1 0 0,0 0-1 0 0,-1 1 4 0 0,-29 33-11 0 0,2 1 0 0 0,1 2-1 0 0,2 1 1 0 0,1 1-1 0 0,2 1 1 0 0,3 0-1 0 0,0 2 1 0 0,3 1 0 0 0,2 0-1 0 0,2 1 1 0 0,1 0-1 0 0,3 1 1 0 0,2 1-1 0 0,-1 28 12 0 0,4-52-10 0 0,1 0 0 0 0,1 1-1 0 0,1-1 1 0 0,1 0 0 0 0,1 0 0 0 0,1 1-1 0 0,3 9 11 0 0,-4-28-12 0 0,1 0 0 0 0,-1 0 0 0 0,1 0 0 0 0,0 0 0 0 0,1-1 0 0 0,-1 1 0 0 0,1-1 0 0 0,0 0 0 0 0,0 0 0 0 0,0 0 0 0 0,1 0 0 0 0,-1 0 0 0 0,1 0 0 0 0,0-1 0 0 0,0 0 0 0 0,0 0 0 0 0,0 0 0 0 0,1 0 0 0 0,-1-1 0 0 0,1 0 0 0 0,0 0 0 0 0,0 0-1 0 0,0 0 1 0 0,0-1 0 0 0,0 0 0 0 0,0 0 0 0 0,0 0 0 0 0,0 0 0 0 0,5-1 12 0 0,71-7-2783 0 0,-7-18-6459 0 0,-56 17-251 0 0</inkml:trace>
  <inkml:trace contextRef="#ctx0" brushRef="#br0" timeOffset="25807.702">2446 3679 7074 0 0,'0'0'4263'0'0,"0"0"-1725"0"0,0 0-648 0 0,0 0-131 0 0,0 0-264 0 0,0 0-374 0 0,0 0-374 0 0,0 0-307 0 0,-9 31-196 0 0,-31 98-145 0 0,26-45-352 0 0,15-63-340 0 0,2-11-1743 0 0,7-9-4073 0 0,-7-1 4692 0 0,1 0-8645 0 0</inkml:trace>
  <inkml:trace contextRef="#ctx0" brushRef="#br0" timeOffset="25969.184">2500 3193 14939 0 0,'0'0'752'0'0,"0"0"-496"0"0,0 0-344 0 0,0 0-136 0 0,0 0-72 0 0,0 0-64 0 0,0 0-88 0 0,0 0-224 0 0,0 0-472 0 0,0 0-929 0 0,0 0-1768 0 0,-8 188-2960 0 0</inkml:trace>
  <inkml:trace contextRef="#ctx0" brushRef="#br0" timeOffset="26236.502">2747 3922 8858 0 0,'0'0'2524'0'0,"0"0"-881"0"0,0 0-352 0 0,0 0-101 0 0,0 0-220 0 0,0 0-244 0 0,0 0-78 0 0,0 0 19 0 0,17-35 8 0 0,55-109-31 0 0,-7-19 1113 0 0,-54 120-1381 0 0,-18 69-1202 0 0,-5 123 159 0 0,13-145 692 0 0,0-1-1 0 0,1 1 1 0 0,-1 0-1 0 0,1 0 1 0 0,0-1-1 0 0,0 1 0 0 0,1-1 1 0 0,-1 1-1 0 0,1-1 1 0 0,0 0-1 0 0,-1 0 1 0 0,1 0-1 0 0,1-1 0 0 0,-1 1 1 0 0,0-1-1 0 0,1 0 1 0 0,-1 1-1 0 0,1-2 1 0 0,0 1-1 0 0,-1 0 0 0 0,1-1 1 0 0,0 1-1 0 0,0-1 1 0 0,0 0-1 0 0,0-1 1 0 0,0 1-1 0 0,0-1 0 0 0,0 1 1 0 0,1-1-1 0 0,-1 0 1 0 0,0-1-1 0 0,0 1 1 0 0,0-1-1 0 0,0 0 0 0 0,0 0 1 0 0,0 0-1 0 0,0 0 1 0 0,0-1-1 0 0,-1 0 1 0 0,1 1-1 0 0,0-1 0 0 0,-1-1 1 0 0,1 1-1 0 0,0-1-24 0 0,13-9 52 0 0,-1-1-1 0 0,-1 0 0 0 0,0-1 1 0 0,-1-1-1 0 0,-1 0 0 0 0,0-1 1 0 0,-1-1-1 0 0,0 1 0 0 0,-2-2 1 0 0,0 0-1 0 0,-1 0 0 0 0,2-7-51 0 0,-9 18-761 0 0,3-7-3067 0 0,-1 9-7901 0 0,-4 5 5880 0 0</inkml:trace>
  <inkml:trace contextRef="#ctx0" brushRef="#br0" timeOffset="26726.124">3343 3617 5529 0 0,'0'0'4121'0'0,"0"0"-1300"0"0,0 0-562 0 0,0 0-299 0 0,0 0-435 0 0,0 0-419 0 0,0 0-337 0 0,0 0-212 0 0,0 0-98 0 0,0 0-67 0 0,0 0-64 0 0,0 0-65 0 0,0 0-70 0 0,-22 23-62 0 0,-71 77-47 0 0,39-23-10 0 0,46-60-78 0 0,-8 74-348 0 0,17-89 350 0 0,1 0-1 0 0,-1 0 1 0 0,1 0-1 0 0,-1-1 0 0 0,1 1 1 0 0,0-1-1 0 0,-1 1 0 0 0,1-1 1 0 0,0 1-1 0 0,0-1 0 0 0,0 0 1 0 0,0 0-1 0 0,0 0 0 0 0,1 0 1 0 0,-1 0-1 0 0,0-1 1 0 0,0 1-1 0 0,1-1 0 0 0,-1 1 1 0 0,0-1-1 0 0,1 0 0 0 0,-1 0 1 0 0,0 0-1 0 0,1 0 0 0 0,-1 0 1 0 0,0 0-1 0 0,0-1 1 0 0,3 0 2 0 0,1 1 43 0 0,272-59 1113 0 0,-273 58-1126 0 0,0 1 0 0 0,1 0 0 0 0,-1 0-1 0 0,1 0 1 0 0,-1 0 0 0 0,0 1 0 0 0,1 0 0 0 0,-1 0 0 0 0,0 1 0 0 0,1-1-1 0 0,-1 1 1 0 0,0 0 0 0 0,0 1 0 0 0,-1-1 0 0 0,1 1 0 0 0,0 0-1 0 0,-1 0 1 0 0,0 0 0 0 0,1 1 0 0 0,-1-1 0 0 0,-1 1 0 0 0,1 0 0 0 0,0 0-1 0 0,-1 1 1 0 0,0-1 0 0 0,0 2-30 0 0,2 7 67 0 0,0 0-1 0 0,-1 1 1 0 0,-1 0-1 0 0,0 0 1 0 0,-1 0-1 0 0,0 0 0 0 0,-1 0 1 0 0,-1 0-1 0 0,0 1 1 0 0,-2 3-67 0 0,2 10 50 0 0,-5 58-249 0 0,-5 0 0 0 0,-3 0 0 0 0,-23 80 199 0 0,31-141-7 0 0,-2 0 1 0 0,0 0 0 0 0,-2-1 0 0 0,0 0 0 0 0,-2-1 0 0 0,0 0 0 0 0,-6 7 6 0 0,-52 23-163 0 0,67-52 169 0 0,0-1 0 0 0,0 1 1 0 0,0 0-1 0 0,0-1 0 0 0,0 1 0 0 0,0-1 0 0 0,-1 0 0 0 0,1 0 1 0 0,0 0-1 0 0,0 0 0 0 0,0 0 0 0 0,0 0 0 0 0,-1-1 1 0 0,1 1-1 0 0,0-1 0 0 0,0 1 0 0 0,0-1 0 0 0,0 0 0 0 0,0 0 1 0 0,0 0-1 0 0,0 0 0 0 0,0 0 0 0 0,1 0 0 0 0,-1 0 1 0 0,0-1-1 0 0,0 1 0 0 0,1-1 0 0 0,-1 1 0 0 0,1-1 0 0 0,0 0 1 0 0,-1 1-1 0 0,1-1 0 0 0,0 0 0 0 0,0 0 0 0 0,0 0 1 0 0,0 0-1 0 0,0 0 0 0 0,1 0-6 0 0,-5-16 38 0 0,2 1 0 0 0,0-1 0 0 0,1 0 1 0 0,1 0-1 0 0,1 0 0 0 0,0 0 0 0 0,1 0 0 0 0,3-11-38 0 0,3-19-26 0 0,2 1-1 0 0,2 0 0 0 0,2 1 1 0 0,2 0-1 0 0,2 1 0 0 0,2 0 1 0 0,6-7 26 0 0,65-86-895 0 0,-83 131 102 0 0,-1 0-1 0 0,1 1 0 0 0,1 0 1 0 0,-1 1-1 0 0,1-1 0 0 0,0 1 0 0 0,0 1 1 0 0,0 0-1 0 0,1 0 0 0 0,5-2 794 0 0,0 2-6385 0 0,-7 0-2781 0 0</inkml:trace>
  <inkml:trace contextRef="#ctx0" brushRef="#br0" timeOffset="27836.705">4501 3664 3409 0 0,'0'0'1933'0'0,"0"0"-117"0"0,0 0-76 0 0,0 0-16 0 0,0 0-47 0 0,0 0-182 0 0,0 0-279 0 0,0 0-280 0 0,0 0-202 0 0,0 0-116 0 0,0 0-31 0 0,0 0-39 0 0,0 0-70 0 0,-3 21-109 0 0,-11 135 330 0 0,14-154-658 0 0,0 1-1 0 0,0 0 1 0 0,0 0-1 0 0,0 0 1 0 0,0 0 0 0 0,0 0-1 0 0,1 0 1 0 0,-1 0-1 0 0,1-1 1 0 0,0 1 0 0 0,0 0-1 0 0,0 0 1 0 0,0-1-1 0 0,1 1 1 0 0,-1-1 0 0 0,1 1-1 0 0,0-1 1 0 0,-1 1-1 0 0,1-1 1 0 0,0 0 0 0 0,0 0-1 0 0,0 0 1 0 0,1 0 0 0 0,-1 0-1 0 0,0-1 1 0 0,1 1-1 0 0,-1-1 1 0 0,1 1 0 0 0,0-1-1 0 0,-1 0 1 0 0,1 0-1 0 0,0 0 1 0 0,0 0 0 0 0,-1-1-1 0 0,1 1 1 0 0,0-1-1 0 0,0 0 1 0 0,0 1 0 0 0,0-1-1 0 0,0-1 1 0 0,0 1-1 0 0,0 0 1 0 0,-1-1 0 0 0,1 1-1 0 0,0-1 1 0 0,0 0 0 0 0,0 0-1 0 0,-1 0 1 0 0,1-1-41 0 0,122-104 1327 0 0,-51 30-1177 0 0,-71 77-175 0 0,-1 0 0 0 0,1 0-1 0 0,-1 0 1 0 0,0 1 0 0 0,0-1-1 0 0,1 1 1 0 0,-1-1 0 0 0,0 1-1 0 0,0 0 1 0 0,-1-1 0 0 0,1 1-1 0 0,0 0 1 0 0,-1 0-1 0 0,1 1 1 0 0,-1-1 0 0 0,1 0-1 0 0,-1 0 1 0 0,0 1 0 0 0,0-1-1 0 0,0 1 1 0 0,0-1 0 0 0,-1 1-1 0 0,1-1 1 0 0,-1 1 0 0 0,1 0 25 0 0,2 4-29 0 0,-1-2 37 0 0,0 1 9 0 0,0 0-1 0 0,0 0 0 0 0,0 0 0 0 0,1 0 0 0 0,-1-1 0 0 0,2 1 0 0 0,-1-1 1 0 0,0 0-1 0 0,1 0 0 0 0,0 0 0 0 0,0-1 0 0 0,1 1 0 0 0,-1-1 0 0 0,1 0 1 0 0,0 0-1 0 0,0 0 0 0 0,0-1 0 0 0,1 0 0 0 0,-1 0 0 0 0,1 0 0 0 0,0-1 1 0 0,5 2-17 0 0,0-3 117 0 0,1-1 0 0 0,0 0 0 0 0,0 0 1 0 0,-1-1-1 0 0,1-1 0 0 0,0 0 0 0 0,-1-1 1 0 0,0 0-1 0 0,1-1 0 0 0,-1 0 0 0 0,0 0 1 0 0,-1-2-1 0 0,1 1 0 0 0,-1-1 0 0 0,0 0 1 0 0,-1-1-1 0 0,7-6-117 0 0,2-2 176 0 0,-2 0 0 0 0,1-2 0 0 0,-2 0 0 0 0,0 0 0 0 0,-1-1-1 0 0,-1-1 1 0 0,-1 0 0 0 0,8-17-176 0 0,-16 30 19 0 0,0-1 0 0 0,-1 0 0 0 0,0 0-1 0 0,0 0 1 0 0,0 0 0 0 0,-1 0-1 0 0,0-1 1 0 0,-1 1 0 0 0,1 0 0 0 0,-1-1-1 0 0,-1 0 1 0 0,0 1 0 0 0,0-1 0 0 0,0 1-1 0 0,-1-1 1 0 0,0 0 0 0 0,0 1 0 0 0,-1 0-1 0 0,0-1 1 0 0,0 1 0 0 0,-3-5-19 0 0,4 12-145 0 0,-1-1 0 0 0,0 1 0 0 0,1 0 0 0 0,-1 0 1 0 0,0 0-1 0 0,1 0 0 0 0,-1 1 0 0 0,1-1 0 0 0,-1 0 0 0 0,0 1 1 0 0,1-1-1 0 0,-1 1 0 0 0,1-1 0 0 0,-1 1 0 0 0,1 0 0 0 0,0-1 1 0 0,-1 1-1 0 0,1 0 0 0 0,-1 0 0 0 0,1 0 0 0 0,0 0 0 0 0,0 0 1 0 0,0 1-1 0 0,0-1 0 0 0,0 0 0 0 0,0 0 0 0 0,0 1 0 0 0,0-1 1 0 0,0 1-1 0 0,1-1 0 0 0,-1 1 0 0 0,0-1 0 0 0,1 1 0 0 0,-1-1 1 0 0,1 1-1 0 0,0-1 0 0 0,0 1 0 0 0,-1 0 0 0 0,1-1 0 0 0,0 1 146 0 0,-8 40-4699 0 0,7-22-1728 0 0,0-6-3599 0 0</inkml:trace>
  <inkml:trace contextRef="#ctx0" brushRef="#br0" timeOffset="28171">5587 3668 5713 0 0,'0'0'2041'0'0,"0"0"-397"0"0,0 0 15 0 0,0 0 171 0 0,0 0-50 0 0,0 0-369 0 0,0 0-436 0 0,0 0-336 0 0,0 0-238 0 0,-1 34-149 0 0,-3 107-109 0 0,4-47-527 0 0,2-88-1297 0 0,5-16-11109 0 0,-7 3 9157 0 0</inkml:trace>
  <inkml:trace contextRef="#ctx0" brushRef="#br0" timeOffset="28417.402">5631 3178 7274 0 0,'0'0'2424'0'0,"0"0"-1144"0"0,0 0-527 0 0,0 0-529 0 0,0 0-481 0 0,0 0-319 0 0,0 0-200 0 0,0 0-80 0 0,0 0-312 0 0,0 0-777 0 0,0 0-1287 0 0,0 0 87 0 0</inkml:trace>
  <inkml:trace contextRef="#ctx0" brushRef="#br0" timeOffset="28589.445">6121 3108 9946 0 0,'0'0'2094'0'0,"0"0"-551"0"0,0 0-402 0 0,0 0-215 0 0,0 0-26 0 0,0 0 95 0 0,0 0 108 0 0,0 0 8 0 0,0 0-154 0 0,0 0-228 0 0,0 0-229 0 0,-3 38-172 0 0,-8 119-123 0 0,-6 64 95 0 0,20 151-442 0 0,10-283-2364 0 0,-11-86 1538 0 0,-2-3-3522 0 0,0 0-4513 0 0,0 0 3334 0 0</inkml:trace>
  <inkml:trace contextRef="#ctx0" brushRef="#br0" timeOffset="29042.469">5780 3650 10522 0 0,'0'0'1311'0'0,"0"0"-388"0"0,0 0-360 0 0,0 0-178 0 0,0 0-19 0 0,0 0 95 0 0,0 0 138 0 0,0 0 121 0 0,0 0 35 0 0,0 0-66 0 0,0 0-85 0 0,0 0-99 0 0,38-9-101 0 0,118-28-79 0 0,-54-4 105 0 0,-87 31-366 0 0,63-46 164 0 0,-3-3 0 0 0,48-49-228 0 0,-88 76 24 0 0,32-24-27 0 0,-66 56 12 0 0,0 1 0 0 0,-1 0 0 0 0,1-1 0 0 0,0 1 0 0 0,0 0 0 0 0,-1 0 0 0 0,1 0 0 0 0,0 0 0 0 0,-1 0 0 0 0,1 0 0 0 0,-1 0 0 0 0,1 0 0 0 0,-1 0 0 0 0,1 0 0 0 0,-1 0 0 0 0,0 0-1 0 0,0 0 1 0 0,0 0 0 0 0,1 0 0 0 0,-1 0 0 0 0,0 0 0 0 0,0 1 0 0 0,0-1 0 0 0,-1 0 0 0 0,1 0 0 0 0,0 0 0 0 0,0 0 0 0 0,0 0 0 0 0,-1 0 0 0 0,1 0 0 0 0,-1 0 0 0 0,1 0 0 0 0,-1 0 0 0 0,1 0 0 0 0,-1 0 0 0 0,0 0 0 0 0,1 0 0 0 0,-1 0 0 0 0,0-1 0 0 0,0 2-9 0 0,1-1 17 0 0,-15 50 522 0 0,1-11-363 0 0,2 0 0 0 0,2 1 0 0 0,1 1 1 0 0,3-1-1 0 0,1 1 0 0 0,2 1 0 0 0,2-1 0 0 0,1 1-176 0 0,1-38 23 0 0,1 0-1 0 0,-1 0 0 0 0,1 0 0 0 0,0 0 0 0 0,0 0 0 0 0,0 0 0 0 0,1 0 0 0 0,0-1 0 0 0,0 1 0 0 0,0-1 1 0 0,0 0-1 0 0,1 0 0 0 0,-1 0 0 0 0,1 0 0 0 0,0-1 0 0 0,0 0 0 0 0,1 1 0 0 0,-1-1 0 0 0,0-1 0 0 0,1 1 0 0 0,0-1 1 0 0,0 0-1 0 0,0 0 0 0 0,0 0 0 0 0,0 0 0 0 0,0-1 0 0 0,0 0 0 0 0,1 0 0 0 0,-1-1 0 0 0,0 1 0 0 0,0-1 1 0 0,1 0-1 0 0,-1-1 0 0 0,0 1 0 0 0,1-1 0 0 0,-1 0 0 0 0,0 0 0 0 0,0-1 0 0 0,0 0 0 0 0,0 0 0 0 0,0 0 0 0 0,0 0 1 0 0,-1-1-1 0 0,2 0-22 0 0,53-27 222 0 0,-44 22-221 0 0,-1 0-1 0 0,1 0 1 0 0,1 1 0 0 0,-1 1 0 0 0,1 1 0 0 0,0 0-1 0 0,0 1 1 0 0,1 1 0 0 0,9-1-1 0 0,-23 6-12 0 0,0-1 1 0 0,0 1-1 0 0,-1 0 1 0 0,1-1-1 0 0,-1 1 1 0 0,1 1-1 0 0,-1-1 0 0 0,0 0 1 0 0,0 0-1 0 0,0 1 1 0 0,0 0-1 0 0,0-1 0 0 0,0 1 1 0 0,-1 0-1 0 0,1 0 1 0 0,-1-1-1 0 0,0 1 0 0 0,0 0 1 0 0,0 1-1 0 0,0-1 1 0 0,-1 0-1 0 0,1 0 0 0 0,-1 0 1 0 0,0 0-1 0 0,0 0 1 0 0,0 1-1 0 0,0-1 0 0 0,0 0 1 0 0,-1 0-1 0 0,0 0 1 0 0,1 0-1 0 0,-1 0 1 0 0,0 0 11 0 0,1 20-234 0 0,13 8-2137 0 0,-5-26-2073 0 0,1-11-4386 0 0,-6 2 1462 0 0</inkml:trace>
  <inkml:trace contextRef="#ctx0" brushRef="#br0" timeOffset="29389.023">7091 3591 9234 0 0,'0'0'2342'0'0,"0"0"-607"0"0,0 0-371 0 0,0 0-173 0 0,0 0-147 0 0,0 0-129 0 0,0 0-116 0 0,0 0-130 0 0,0 0-171 0 0,0 0-167 0 0,0 0-123 0 0,0 0-100 0 0,-15 32-51 0 0,-44 101-30 0 0,45-67-7 0 0,16-62 4 0 0,0-1 1 0 0,1 1 0 0 0,-1-1 0 0 0,0 0-1 0 0,1 0 1 0 0,0 0 0 0 0,0 0 0 0 0,0 0-1 0 0,0-1 1 0 0,0 1 0 0 0,1-1-1 0 0,-1 0 1 0 0,1 0 0 0 0,-1 0 0 0 0,1 0-1 0 0,0-1 1 0 0,0 1 0 0 0,0-1 0 0 0,0 0-1 0 0,0 0 1 0 0,0 0 0 0 0,0-1-1 0 0,0 0 1 0 0,0 0 0 0 0,0 0 0 0 0,0 0-1 0 0,0 0 1 0 0,0-1 0 0 0,0 0-1 0 0,0 1 1 0 0,0-2 0 0 0,0 1 0 0 0,0 0-1 0 0,0-1 1 0 0,-1 0 0 0 0,1 0 0 0 0,1-1-25 0 0,8-3 105 0 0,0-1 0 0 0,-1-1 1 0 0,0 0-1 0 0,-1-1 0 0 0,1 0 1 0 0,-1 0-1 0 0,-1-1 0 0 0,0-1 1 0 0,-1 0-1 0 0,0 0 1 0 0,0-1-1 0 0,-1 0 0 0 0,-1 0 1 0 0,0-1-1 0 0,-1 0 0 0 0,0 0 1 0 0,-1-1-1 0 0,0 0 0 0 0,-1 0 1 0 0,-1 0-1 0 0,0 0 0 0 0,-1 0 1 0 0,0-3-106 0 0,-2 14-104 0 0,0 0 0 0 0,0-1 1 0 0,0 1-1 0 0,-1-1 1 0 0,1 1-1 0 0,-1-1 0 0 0,0 1 1 0 0,0 0-1 0 0,0 0 0 0 0,0-1 1 0 0,-1 1-1 0 0,1 0 0 0 0,-1 0 1 0 0,0 0-1 0 0,0 0 1 0 0,0 1-1 0 0,0-1 0 0 0,0 0 1 0 0,-1 1-1 0 0,1 0 0 0 0,-1-1 1 0 0,0 1-1 0 0,1 0 0 0 0,-1 0 1 0 0,0 1-1 0 0,0-1 0 0 0,0 1 1 0 0,-1-1-1 0 0,1 1 1 0 0,0 0-1 0 0,0 0 0 0 0,-1 0 1 0 0,1 1 103 0 0,-76 10-10895 0 0,64-3 1330 0 0</inkml:trace>
  <inkml:trace contextRef="#ctx0" brushRef="#br0" timeOffset="29671.508">7529 3690 17484 0 0,'0'0'1635'0'0,"0"0"-426"0"0,0 0-202 0 0,0 0-151 0 0,0 0-237 0 0,0 0-219 0 0,0 0-188 0 0,0 0-102 0 0,0 0-54 0 0,0 0-11 0 0,0 0 6 0 0,0 13-41 0 0,0 40-36 0 0,1-50 29 0 0,0 0 0 0 0,-1 0 0 0 0,1 0 0 0 0,1 0 0 0 0,-1 0 0 0 0,0-1 0 0 0,1 1-1 0 0,-1 0 1 0 0,1-1 0 0 0,0 1 0 0 0,0-1 0 0 0,0 0 0 0 0,0 0 0 0 0,0 0 0 0 0,1 0 0 0 0,-1 0 0 0 0,1 0 0 0 0,-1 0 0 0 0,1-1 0 0 0,-1 1 0 0 0,1-1 0 0 0,0 0 0 0 0,0 0 0 0 0,0 0 0 0 0,0 0 0 0 0,0 0 0 0 0,0-1 0 0 0,0 1 0 0 0,0-1 0 0 0,0 0 0 0 0,0 0 0 0 0,0 0 0 0 0,0 0 0 0 0,0-1 0 0 0,0 1 0 0 0,0-1 0 0 0,0 0 0 0 0,0 1 0 0 0,0-2 0 0 0,-1 1 0 0 0,1 0-1 0 0,0 0 1 0 0,0-1 0 0 0,1-1-3 0 0,12-6-2 0 0,0-1 0 0 0,-1 0-1 0 0,-1-1 1 0 0,0-1 0 0 0,0-1-1 0 0,-1 1 1 0 0,-1-2 0 0 0,4-5 2 0 0,6-11-3577 0 0,-2-2-3594 0 0,-16 24-3949 0 0</inkml:trace>
  <inkml:trace contextRef="#ctx0" brushRef="#br0" timeOffset="29921.016">8186 3131 17796 0 0,'0'0'991'0'0,"0"0"-208"0"0,0 0-82 0 0,0 0 42 0 0,0 0 50 0 0,0 0 28 0 0,0 0 12 0 0,0 0-86 0 0,0 0-160 0 0,0 0-161 0 0,0 0-136 0 0,2 34-96 0 0,4 109-69 0 0,-12 187-775 0 0,12-281-504 0 0,-1-2-3581 0 0,-10-33-1085 0 0,-1-10-613 0 0,1-3-605 0 0</inkml:trace>
  <inkml:trace contextRef="#ctx0" brushRef="#br0" timeOffset="30221.205">7894 3495 13243 0 0,'0'0'3929'0'0,"0"0"-3009"0"0,0 0-312 0 0,0 0 40 0 0,0 0-80 0 0,0 0-208 0 0,0 0-112 0 0,187-59-48 0 0,-146 52-56 0 0,-4-1-24 0 0,-2 5-7 0 0,3-1-97 0 0,-3 4-209 0 0,2 0-543 0 0,-4 0-1528 0 0,-9 0-3809 0 0,-7 0-5778 0 0</inkml:trace>
  <inkml:trace contextRef="#ctx0" brushRef="#br0" timeOffset="30808.01">9295 3399 3625 0 0,'0'0'1691'0'0,"0"0"-179"0"0,0 0-158 0 0,0 0-86 0 0,0 0-226 0 0,0 0-322 0 0,0 0-196 0 0,-33 10-73 0 0,-98 31-17 0 0,82-17 256 0 0,44-15-454 0 0,5-7-231 0 0,-1 0 0 0 0,1-1 0 0 0,0 1 0 0 0,0-1 0 0 0,0 1 0 0 0,0 0 0 0 0,0-1 0 0 0,0 1 0 0 0,0 0 0 0 0,0-1 0 0 0,1 1 0 0 0,-1 0 1 0 0,1-1-1 0 0,-1 1 0 0 0,1-1 0 0 0,0 1 0 0 0,-1-1 0 0 0,1 1 0 0 0,0-1 0 0 0,0 0 0 0 0,0 1 0 0 0,0-1 0 0 0,0 0 0 0 0,0 0 0 0 0,1 0 0 0 0,-1 0 0 0 0,0 0 0 0 0,1 0 0 0 0,-1 0 0 0 0,0 0 0 0 0,1 0 0 0 0,-1-1 0 0 0,1 1 0 0 0,-1 0 1 0 0,1-1-1 0 0,0 1 0 0 0,-1-1 0 0 0,1 0 0 0 0,-1 0 0 0 0,1 0 0 0 0,0 1 0 0 0,-1-1 0 0 0,1-1 0 0 0,0 1 0 0 0,1 0-5 0 0,11 5 92 0 0,29 12 132 0 0,-36-16-102 0 0,1 0 1 0 0,-1 1 0 0 0,0 0-1 0 0,1 0 1 0 0,-1 1 0 0 0,0 0 0 0 0,0 0-1 0 0,-1 1 1 0 0,1 0 0 0 0,-1 0 0 0 0,0 0-1 0 0,0 1 1 0 0,0 0 0 0 0,0 0 0 0 0,-1 1-1 0 0,0-1 1 0 0,0 1 0 0 0,0 0 0 0 0,-1 0-1 0 0,0 1 1 0 0,0-1 0 0 0,-1 1 0 0 0,0 0-1 0 0,0 0 1 0 0,0 0 0 0 0,-1 1 0 0 0,0-1-1 0 0,1 8-122 0 0,-4-10 127 0 0,0 0 0 0 0,0-1 0 0 0,0 1 0 0 0,0 0 0 0 0,-1 0 0 0 0,1 0 0 0 0,-1-1 0 0 0,0 1 0 0 0,-1-1 0 0 0,1 1 0 0 0,-1-1 0 0 0,0 0 0 0 0,0 0 0 0 0,0 0 0 0 0,-1-1 0 0 0,1 1 0 0 0,-1-1-1 0 0,0 0 1 0 0,0 0 0 0 0,0 0 0 0 0,0 0 0 0 0,-1-1 0 0 0,1 1 0 0 0,-1-1 0 0 0,1 0 0 0 0,-1-1-127 0 0,-10 5-63 0 0,1-1-1 0 0,0 0 1 0 0,-1-1-1 0 0,0-1 1 0 0,0-1-1 0 0,0 0 1 0 0,0-1-1 0 0,-4 0 64 0 0,-7-18-3446 0 0,29-17-8079 0 0,2 26 6177 0 0</inkml:trace>
  <inkml:trace contextRef="#ctx0" brushRef="#br0" timeOffset="31190.076">9753 3079 4433 0 0,'0'0'2226'0'0,"0"0"-455"0"0,0 0-152 0 0,0 0-11 0 0,0 0-148 0 0,0 0-273 0 0,0 0-216 0 0,0 0-136 0 0,0 0-49 0 0,0 0-33 0 0,0 0-55 0 0,0 0-64 0 0,-3 20-83 0 0,-11 62-91 0 0,9 134 774 0 0,-7-55-1065 0 0,-2 60-1704 0 0,21-208-1802 0 0,9-11-4543 0 0,-7-3 2747 0 0,-2 1 1623 0 0</inkml:trace>
  <inkml:trace contextRef="#ctx0" brushRef="#br0" timeOffset="31443.402">10011 3550 10266 0 0,'0'0'2217'0'0,"0"0"-1009"0"0,0 0 56 0 0,0 0 144 0 0,0 0-95 0 0,0 0-337 0 0,0 0-352 0 0,0 0-336 0 0,0 0-184 0 0,0 0-104 0 0,0 0-48 0 0,0 0-112 0 0,0 0-168 0 0,0 0-312 0 0,-72 140-568 0 0,74-140-1105 0 0,1 0-2056 0 0,-1 0-6233 0 0</inkml:trace>
  <inkml:trace contextRef="#ctx0" brushRef="#br0" timeOffset="31689.499">9996 3193 6841 0 0,'0'0'3481'0'0,"0"0"-3097"0"0,0 0-400 0 0,0 0-176 0 0,0 0-240 0 0,0 0-240 0 0,0 0-240 0 0,0 0-184 0 0,0 0-209 0 0,0 0-879 0 0,0 0-977 0 0,0 0 2425 0 0</inkml:trace>
  <inkml:trace contextRef="#ctx0" brushRef="#br0" timeOffset="31921.97">10290 3775 80 0 0,'0'0'1931'0'0,"0"0"-385"0"0,0 0-122 0 0,0 0 95 0 0,0 0 143 0 0,0 0 102 0 0,0 0 59 0 0,0 0-17 0 0,0 0-71 0 0,0 0-183 0 0,-11 31-243 0 0,-35 95-273 0 0,16-89 54 0 0,25-37-880 0 0,3 1-160 0 0,0-1 0 0 0,0 0-1 0 0,0 0 1 0 0,0 0 0 0 0,0 0-1 0 0,0 0 1 0 0,0 0 0 0 0,0-1 0 0 0,0 1-1 0 0,0-1 1 0 0,0 1 0 0 0,0-1 0 0 0,0 0-1 0 0,0 0 1 0 0,0 0 0 0 0,1 0 0 0 0,-1 0-1 0 0,0 0 1 0 0,1 0 0 0 0,-1-1 0 0 0,1 1-1 0 0,-1-1 1 0 0,1 1 0 0 0,0-1 0 0 0,-1 1-1 0 0,1-1 1 0 0,0 0 0 0 0,0 0-1 0 0,0 1 1 0 0,0-1 0 0 0,0 0 0 0 0,1 0-1 0 0,-1 0 1 0 0,1 0 0 0 0,-1 0 0 0 0,1 0-1 0 0,0 0 1 0 0,0 0 0 0 0,-1 0 0 0 0,2-2-50 0 0,8-87 38 0 0,2 64-120 0 0,0 0-1 0 0,1 1 0 0 0,2 0 0 0 0,1 1 0 0 0,1 1 0 0 0,1 0 0 0 0,0 1 0 0 0,2 1 1 0 0,1 1-1 0 0,1 0 0 0 0,1 2 0 0 0,0 0 0 0 0,1 2 0 0 0,23-14 83 0 0,-31 22-29 0 0,2-2 6 0 0,1 0-1 0 0,0 0 1 0 0,0 2 0 0 0,1 0-1 0 0,0 1 1 0 0,1 2 0 0 0,0-1-1 0 0,0 2 1 0 0,0 1 0 0 0,20-2 23 0 0,-38 8 16 0 0,0 0 1 0 0,0 0 0 0 0,0 1 0 0 0,-1-1 0 0 0,1 1 0 0 0,-1-1-1 0 0,0 1 1 0 0,1-1 0 0 0,-1 1 0 0 0,0 0 0 0 0,-1 0-1 0 0,1-1 1 0 0,0 1 0 0 0,-1 0 0 0 0,0 0 0 0 0,1 0 0 0 0,-1 0-1 0 0,0 0 1 0 0,-1 0 0 0 0,1-1 0 0 0,0 1 0 0 0,-1 0 0 0 0,0 0-1 0 0,1 0 1 0 0,-1-1 0 0 0,0 1 0 0 0,-1 0 0 0 0,1-1 0 0 0,-1 2-17 0 0,-9 12 26 0 0,0-1 1 0 0,-1 0 0 0 0,-1-1 0 0 0,0 0 0 0 0,-1-1 0 0 0,-1 0 0 0 0,0-1 0 0 0,0-1 0 0 0,-1-1-1 0 0,-1 0 1 0 0,0-1 0 0 0,0 0 0 0 0,-11 2-27 0 0,-75 30-1764 0 0,96-41-6683 0 0,10-4 3820 0 0,16-7 391 0 0,-14 9 2047 0 0,3-3 1522 0 0</inkml:trace>
  <inkml:trace contextRef="#ctx0" brushRef="#br0" timeOffset="32354.294">10793 3617 1120 0 0,'0'0'2435'0'0,"0"0"-385"0"0,0 0-144 0 0,0 0-59 0 0,0 0-216 0 0,0 0-369 0 0,0 0-333 0 0,0 0-231 0 0,-10 33-125 0 0,-32 105-31 0 0,4-52 977 0 0,1-32 1276 0 0,31-60 244 0 0,5-22-2946 0 0,1 26 104 0 0,3-24-163 0 0,2 0 0 0 0,0 1 0 0 0,2 0 0 0 0,1 0 0 0 0,1 0 0 0 0,1 1 0 0 0,1 1 0 0 0,1-1 0 0 0,1 2 0 0 0,1 0 0 0 0,10-12-34 0 0,-10 12-50 0 0,113-138-673 0 0,-123 156 693 0 0,0-1 0 0 0,0 1 0 0 0,0 0 0 0 0,1 1 0 0 0,0-1 0 0 0,0 1 0 0 0,0 0 0 0 0,0 0-1 0 0,0 0 1 0 0,1 1 0 0 0,-1 0 0 0 0,1 0 0 0 0,0 0 0 0 0,-1 1 0 0 0,1 0 0 0 0,0 0 0 0 0,0 0 0 0 0,0 1 0 0 0,0-1 0 0 0,0 2 0 0 0,0-1 0 0 0,0 1 0 0 0,0-1 0 0 0,-1 2 0 0 0,1-1 0 0 0,0 1 0 0 0,0 0 0 0 0,-1 0 0 0 0,1 1 30 0 0,-3 2 12 0 0,0 1 1 0 0,0-1-1 0 0,0 1 1 0 0,-1 0-1 0 0,0 0 1 0 0,-1 0-1 0 0,1 0 0 0 0,-1 1 1 0 0,0-1-1 0 0,-1 0 1 0 0,0 1-1 0 0,0-1 1 0 0,0 0-1 0 0,0 1 1 0 0,-1-1-1 0 0,0 0 0 0 0,-1 0 1 0 0,1 0-1 0 0,-1 0 1 0 0,0 0-1 0 0,-1 0 1 0 0,1 0-1 0 0,-1 0 1 0 0,-1-1-13 0 0,-4 10 33 0 0,0-1 0 0 0,-1 0 1 0 0,-1 0-1 0 0,-1-1 0 0 0,0-1 1 0 0,0 0-1 0 0,-1 0 0 0 0,0-1 1 0 0,-1-1-1 0 0,-1 0 0 0 0,0-1 1 0 0,0 0-1 0 0,-5 2-33 0 0,-52 8-1732 0 0,75-45-8553 0 0,3 18 5165 0 0,-3 1 159 0 0</inkml:trace>
  <inkml:trace contextRef="#ctx0" brushRef="#br0" timeOffset="32575.41">11397 3569 15339 0 0,'0'0'2662'0'0,"0"0"-1463"0"0,0 0-403 0 0,0 0-5 0 0,0 0-131 0 0,0 0-208 0 0,0 0-193 0 0,0 0-131 0 0,0 0-56 0 0,0 0-45 0 0,0 0-77 0 0,-16 22-135 0 0,-50 66-252 0 0,49-66 65 0 0,17-22-3647 0 0,-1 0-4193 0 0,1 0-898 0 0</inkml:trace>
  <inkml:trace contextRef="#ctx0" brushRef="#br0" timeOffset="32741.338">11382 3204 8666 0 0,'0'0'824'0'0,"0"0"-1256"0"0,0 0-344 0 0,0 0 56 0 0,0 0 63 0 0,0 0-471 0 0,0 0-1048 0 0,0 0-609 0 0,0 0 1969 0 0</inkml:trace>
  <inkml:trace contextRef="#ctx0" brushRef="#br0" timeOffset="33020.042">11640 3686 12611 0 0,'0'0'2080'0'0,"0"0"-528"0"0,0 0-238 0 0,0 0-263 0 0,0 0-322 0 0,0 0-210 0 0,0 0-92 0 0,0 0-48 0 0,0 0-7 0 0,0 0-16 0 0,0 0-43 0 0,0 0-77 0 0,0 0-90 0 0,16-30-58 0 0,49-92-44 0 0,-14 35-514 0 0,-47 135-2364 0 0,-4-32 2838 0 0,-1-13-2 0 0,0 0 0 0 0,1 0 0 0 0,-1 0 0 0 0,1 1 0 0 0,0-1 0 0 0,0 0 0 0 0,0 0 0 0 0,1 0 0 0 0,-1 0 0 0 0,1 0 0 0 0,-1 0 0 0 0,1 1 0 0 0,0-1 0 0 0,0-1 0 0 0,1 1 0 0 0,-1 0 0 0 0,1 0 0 0 0,-1 0 0 0 0,1-1 0 0 0,0 1 0 0 0,0-1 0 0 0,0 1 0 0 0,0-1 0 0 0,0 0 0 0 0,2 1-2 0 0,1 0 131 0 0,0-1 1 0 0,1 0-1 0 0,-1 0 1 0 0,1-1-1 0 0,-1 1 1 0 0,1-1 0 0 0,-1-1-1 0 0,1 1 1 0 0,0-1-1 0 0,-1 0 1 0 0,1 0-1 0 0,0 0 1 0 0,0-1-1 0 0,-1 0 1 0 0,1 0 0 0 0,-1-1-1 0 0,1 1 1 0 0,-1-1-1 0 0,0 0 1 0 0,0-1-1 0 0,1 1 1 0 0,-2-1-1 0 0,1 0 1 0 0,0 0-1 0 0,4-4-131 0 0,26-18-156 0 0,29-17-1539 0 0,-42 30-2603 0 0,1 2-3328 0 0,-15 7-854 0 0</inkml:trace>
  <inkml:trace contextRef="#ctx0" brushRef="#br0" timeOffset="33458.036">12293 3421 13923 0 0,'0'0'2461'0'0,"0"0"-649"0"0,0 0-414 0 0,0 0-272 0 0,0 0-255 0 0,0 0-205 0 0,0 0-119 0 0,0 0-169 0 0,0 0-136 0 0,0 0-94 0 0,0 0-90 0 0,-32 21-46 0 0,-101 63-25 0 0,93-40-88 0 0,40-38 59 0 0,-1-3 21 0 0,1 0 0 0 0,0 0 0 0 0,0 0 0 0 0,0 0 0 0 0,0 0 0 0 0,1 0 0 0 0,-1 0 0 0 0,1 0 0 0 0,0 0 0 0 0,0 0 0 0 0,0 0 0 0 0,0 0 0 0 0,0-1 0 0 0,1 1 0 0 0,-1 0 0 0 0,1-1 0 0 0,0 1 0 0 0,-1-1 0 0 0,1 0 0 0 0,0 1 0 0 0,0-1 0 0 0,1 0 0 0 0,-1 0 0 0 0,0 0 0 0 0,1-1 0 0 0,-1 1 0 0 0,1-1 0 0 0,0 1 0 0 0,0-1 0 0 0,-1 0 0 0 0,1 0 0 0 0,0 0 0 0 0,0 0 0 0 0,0 0 1 0 0,0-1-1 0 0,0 0 0 0 0,0 1 0 0 0,0-1 0 0 0,2 0 21 0 0,197 3 135 0 0,-48-4 611 0 0,-145 2-706 0 0,1 1-1 0 0,-1 0 1 0 0,0 0-1 0 0,0 1 1 0 0,0 0-1 0 0,0 1 1 0 0,-1 0 0 0 0,1 1-1 0 0,-1-1 1 0 0,0 1-1 0 0,-1 1 1 0 0,1 0-1 0 0,-1 0 1 0 0,0 0-1 0 0,0 1 1 0 0,-1 0 0 0 0,0 0-1 0 0,0 1 1 0 0,-1 0-1 0 0,0 0 1 0 0,0 0-1 0 0,-1 0 1 0 0,0 1 0 0 0,-1-1-1 0 0,1 1 1 0 0,-2 0-1 0 0,1 1 1 0 0,-1-1-1 0 0,-1 0 1 0 0,1 0-1 0 0,-2 1 1 0 0,1-1 0 0 0,-2 9-40 0 0,0 15-31 0 0,-1 0 0 0 0,-2 0 0 0 0,-2 0 0 0 0,-1-1 0 0 0,-1 0 0 0 0,-2 0 0 0 0,-1-1 0 0 0,-3 3 31 0 0,-7 26-239 0 0,-4-2 0 0 0,-1-1 0 0 0,-4-1 1 0 0,-1-1 238 0 0,29-52 17 0 0,1-1 0 0 0,-1 1 0 0 0,0 0 1 0 0,0-1-1 0 0,0 1 0 0 0,0-1 0 0 0,0 0 1 0 0,0 0-1 0 0,0 1 0 0 0,-1-2 0 0 0,1 1 1 0 0,-1 0-1 0 0,0 0 0 0 0,0-1 0 0 0,1 1 1 0 0,-1-1-1 0 0,0 0 0 0 0,0 0 0 0 0,0 0 1 0 0,0 0-1 0 0,0-1 0 0 0,0 1 0 0 0,-1-1 1 0 0,1 0-1 0 0,0 0 0 0 0,0 0 0 0 0,0 0 1 0 0,0 0-1 0 0,0-1 0 0 0,0 1 0 0 0,0-1 1 0 0,-1 0-1 0 0,2 0 0 0 0,-1 0 0 0 0,0-1 1 0 0,0 1-1 0 0,0 0 0 0 0,0-1 0 0 0,1 0 1 0 0,-1 0-1 0 0,1 0 0 0 0,-1 0 0 0 0,1 0 1 0 0,0 0-1 0 0,0-1-17 0 0,-3-11 75 0 0,1 0 0 0 0,0-1 0 0 0,1 1 0 0 0,1-1 0 0 0,0 0 0 0 0,1 0 0 0 0,1 0 0 0 0,0 1 0 0 0,1-1 1 0 0,0 0-1 0 0,1 0 0 0 0,1 0 0 0 0,1 1 0 0 0,2-8-75 0 0,0-4-71 0 0,1 1 1 0 0,1 0-1 0 0,1 0 1 0 0,1 0-1 0 0,1 1 0 0 0,1 1 1 0 0,1 0-1 0 0,1 0 1 0 0,1 2-1 0 0,1 0 1 0 0,1 0-1 0 0,1 2 1 0 0,0 0-1 0 0,2 1 0 0 0,0 1 1 0 0,1 1-1 0 0,0 1 1 0 0,2 1-1 0 0,-1 0 1 0 0,2 2-1 0 0,20-8 71 0 0,56-6-2839 0 0,-34 12-5493 0 0,-66 14 8235 0 0,26-4-11200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38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15 0 0 0,'-18'-14'0'0'0,"16"13"0"0"0,0 1 0 0 0,1 0 78 0 0,-1 0 1 0 0,1 0-1 0 0,-1 0 0 0 0,0 0 1 0 0,1 0-1 0 0,-1 1 0 0 0,1-1 1 0 0,-1 0-1 0 0,1 1 0 0 0,-1-1 1 0 0,1 1-1 0 0,-1 0 0 0 0,1-1 1 0 0,0 1-1 0 0,-1 0 0 0 0,1 0 1 0 0,0 0-1 0 0,-1 0 0 0 0,1 0 1 0 0,0 0-1 0 0,0 0 0 0 0,0 0 1 0 0,0 0-1 0 0,0 0 0 0 0,0 1 1 0 0,0-1-1 0 0,1 0 0 0 0,-1 1-78 0 0,-11 14 669 0 0,8-10-392 0 0,0 0 0 0 0,1 1 1 0 0,0-1-1 0 0,0 1 0 0 0,1-1 0 0 0,0 1 1 0 0,0 0-1 0 0,1 0 0 0 0,-1 0 0 0 0,2 0 1 0 0,-1 0-1 0 0,1 0 0 0 0,0 0 0 0 0,0 0 1 0 0,1 0-1 0 0,0 3-277 0 0,0 13 222 0 0,-1-23-281 0 0,-1 1-1 0 0,1-1 0 0 0,0 1 0 0 0,0 0 1 0 0,0-1-1 0 0,0 1 0 0 0,0-1 0 0 0,1 1 1 0 0,-1-1-1 0 0,0 1 0 0 0,0-1 1 0 0,0 1-1 0 0,0-1 0 0 0,1 1 0 0 0,-1 0 1 0 0,0-1-1 0 0,0 0 0 0 0,1 1 1 0 0,-1-1-1 0 0,0 1 0 0 0,1-1 0 0 0,-1 1 1 0 0,1-1-1 0 0,-1 0 0 0 0,1 1 0 0 0,-1-1 1 0 0,0 0-1 0 0,1 1 0 0 0,-1-1 1 0 0,1 0-1 0 0,-1 0 0 0 0,1 1 0 0 0,0-1 1 0 0,-1 0-1 0 0,1 0 0 0 0,-1 0 1 0 0,1 0-1 0 0,-1 0 0 0 0,1 0 0 0 0,-1 0 1 0 0,1 0-1 0 0,-1 0 0 0 0,1 0 0 0 0,0 0 1 0 0,-1 0-1 0 0,1 0 0 0 0,-1 0 1 0 0,1-1-1 0 0,0 1 60 0 0,4 0-1764 0 0,-1 0-1066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0 0 0,'0'0'739'0'0,"0"0"93"0"0,0 0 131 0 0,0 0 190 0 0,0 0 133 0 0,0 0 26 0 0,0 0-69 0 0,0 0-145 0 0,0 0-166 0 0,0 0-86 0 0,0 0-34 0 0,4 1 25 0 0,16 2 149 0 0,0 0 0 0 0,1-2 1 0 0,-1 0-1 0 0,1-1 0 0 0,-1-1 0 0 0,1-1 0 0 0,-1-1 0 0 0,0 0 0 0 0,5-3-986 0 0,27-3 789 0 0,174-24 902 0 0,-155 32-1119 0 0,-54 1-4247 0 0,0 1-4547 0 0,-17-1 3245 0 0,0 3-2129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0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11362 0 0,'0'0'1649'0'0,"0"0"-572"0"0,0 0-334 0 0,0 0 93 0 0,0 0 210 0 0,0 0 129 0 0,0 0 22 0 0,0 0-83 0 0,0 0-172 0 0,0 0-214 0 0,0 0-167 0 0,36-1-177 0 0,111-4-162 0 0,-15-4 60 0 0,-47 3-433 0 0,6-1-3264 0 0,-32 6-8350 0 0,-45 1 3778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1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5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518 240 0 0 0,'0'0'520'0'0,"0"0"788"0"0,0 0 273 0 0,0 0-5 0 0,0 0-108 0 0,0 0-91 0 0,0 0-114 0 0,0 0-127 0 0,1-11-127 0 0,1-35-116 0 0,-2 43-722 0 0,0 0 0 0 0,-1 0 0 0 0,1 0 0 0 0,-1-1 1 0 0,0 1-1 0 0,0 0 0 0 0,0 0 0 0 0,0 0 0 0 0,0 1 1 0 0,0-1-1 0 0,-1 0 0 0 0,0 0 0 0 0,1 1 0 0 0,-1-1 1 0 0,0 1-1 0 0,0-1 0 0 0,0 1 0 0 0,-1 0 0 0 0,0-1-171 0 0,-8-10 548 0 0,1 3-370 0 0,0 0 0 0 0,0 0 0 0 0,-1 1 0 0 0,0 0 0 0 0,-1 0 0 0 0,0 2-1 0 0,0-1 1 0 0,-1 2 0 0 0,1-1 0 0 0,-2 2 0 0 0,1 0 0 0 0,-1 0 0 0 0,1 1-1 0 0,-1 1 1 0 0,0 0 0 0 0,0 1 0 0 0,-1 1 0 0 0,1 0 0 0 0,-9 1-178 0 0,20 0 9 0 0,1 1 1 0 0,0-1-1 0 0,0 0 1 0 0,-1 1-1 0 0,1-1 1 0 0,0 1-1 0 0,0 0 1 0 0,0-1-1 0 0,0 1 1 0 0,-1 0-1 0 0,1 0 1 0 0,1 1-1 0 0,-1-1 1 0 0,0 0-1 0 0,0 1 1 0 0,0-1-1 0 0,1 1 1 0 0,-1-1-1 0 0,1 1 1 0 0,-1 0-1 0 0,1 0 1 0 0,0 0-1 0 0,-1 0 1 0 0,1 0-1 0 0,0 0 0 0 0,0 0 1 0 0,0 0-1 0 0,1 0 1 0 0,-1 0-1 0 0,1 1 1 0 0,-1-1-1 0 0,1 1-9 0 0,-6 80 71 0 0,7-65-18 0 0,1 17 68 0 0,2 0 1 0 0,2 0-1 0 0,1-1 1 0 0,2 0-1 0 0,2 4-121 0 0,13 52 334 0 0,74 396 966 0 0,-80-414-1099 0 0,-4-1 0 0 0,-3 2-1 0 0,-3-1 1 0 0,-3 1-1 0 0,-3 16-200 0 0,-2-62 81 0 0,0 1-1 0 0,-2-1 0 0 0,-1 1 1 0 0,-1-1-1 0 0,-1 0 0 0 0,-2 0 0 0 0,-1-1 1 0 0,0 0-1 0 0,-13 25-80 0 0,18-43 24 0 0,-1-1-1 0 0,0 1 0 0 0,0-1 1 0 0,0 1-1 0 0,-1-1 1 0 0,0 0-1 0 0,-1-1 1 0 0,1 1-1 0 0,-1-1 0 0 0,0-1 1 0 0,-1 1-1 0 0,0-1 1 0 0,1 0-1 0 0,-2 0 1 0 0,1-1-1 0 0,0 0 1 0 0,-1 0-1 0 0,0-1 0 0 0,0 0 1 0 0,0 0-1 0 0,0-1 1 0 0,-1 0-1 0 0,1 0 1 0 0,0-1-1 0 0,-1 0 0 0 0,1 0 1 0 0,-1-1-1 0 0,0-1 1 0 0,1 1-1 0 0,-1-1 1 0 0,1-1-1 0 0,0 1 1 0 0,-8-4-24 0 0,11 3-104 0 0,0 0 0 0 0,0-1 0 0 0,-1 0 0 0 0,2 0 0 0 0,-1 0 1 0 0,0-1-1 0 0,1 0 0 0 0,-1 0 0 0 0,1 0 0 0 0,0 0 0 0 0,1-1 1 0 0,-1 1-1 0 0,1-1 0 0 0,-2-3 104 0 0,-6-20-4613 0 0,7-2-5640 0 0,4 22 2094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8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29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1 151 0 0 0,'0'0'1170'0'0,"0"0"589"0"0,0 0 168 0 0,0 0-39 0 0,0 0-62 0 0,0 0-102 0 0,0 0-162 0 0,0 0-201 0 0,0 0-199 0 0,0 0-178 0 0,17 1-108 0 0,56 1-75 0 0,73-26 2203 0 0,13 20-2309 0 0,-159 4-660 0 0,0 0 13 0 0,0 0 13 0 0,0 0 31 0 0,0 0 24 0 0,0 0 32 0 0,0 0 28 0 0,0 0 52 0 0,0 0 50 0 0,0 0 63 0 0,-21-4 927 0 0,-85-66-997 0 0,70 29-2635 0 0,33 35-1231 0 0,2 2-3478 0 0,1 3-3696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8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285 161 3489 0 0,'0'0'2074'0'0,"0"0"-709"0"0,0 0-302 0 0,0 0 125 0 0,0 0 245 0 0,0 0 98 0 0,0 0-118 0 0,0 0-301 0 0,0 0-350 0 0,0 0-275 0 0,0 0-175 0 0,0 0-45 0 0,0 0 61 0 0,-1 6 108 0 0,-46 110 1673 0 0,-118 178-612 0 0,101-129-1106 0 0,63-162-378 0 0,0 0 0 0 0,-1 0 0 0 0,1 0 1 0 0,1 0-1 0 0,-1 1 0 0 0,0-1 1 0 0,1 0-1 0 0,0 0 0 0 0,0 1 1 0 0,0-1-1 0 0,0 0 0 0 0,0 1 0 0 0,1-1 1 0 0,-1 0-1 0 0,1 0 0 0 0,0 1 1 0 0,0-1-1 0 0,0 0 0 0 0,1 0 0 0 0,-1 0 1 0 0,1 0-1 0 0,-1 0 0 0 0,1 0 1 0 0,0-1-1 0 0,0 1 0 0 0,0-1 1 0 0,1 1-1 0 0,-1-1 0 0 0,0 0 0 0 0,1 0 1 0 0,0 0-1 0 0,-1 0 0 0 0,1 0 1 0 0,0 0-14 0 0,11 1 57 0 0,0 0 1 0 0,0-1 0 0 0,0 0 0 0 0,1-1 0 0 0,-1 0 0 0 0,0-2-1 0 0,0 1 1 0 0,1-2 0 0 0,-1 0 0 0 0,0-1 0 0 0,0 0 0 0 0,-1-1-1 0 0,1 0 1 0 0,7-5-58 0 0,-11 2-3554 0 0,4 0-10402 0 0,-12 7 8948 0 0</inkml:trace>
  <inkml:trace contextRef="#ctx0" brushRef="#br0" timeOffset="309.866">436 724 2625 0 0,'0'0'1639'0'0,"0"0"-184"0"0,0 0 44 0 0,0 0 178 0 0,0 0 24 0 0,0 0-198 0 0,0 0-286 0 0,0 0-303 0 0,0 0-227 0 0,0 0-147 0 0,0 0-110 0 0,0 0-78 0 0,-9 29-67 0 0,-29 88-47 0 0,37-74 153 0 0,5-41-299 0 0,2 0 95 0 0,1 0-1 0 0,-1 0 1 0 0,1 0-1 0 0,-1-1 1 0 0,1 0 0 0 0,0 0-1 0 0,0-1 1 0 0,0 1-1 0 0,-1-2 1 0 0,1 1 0 0 0,0-1-1 0 0,0 0 1 0 0,0 0-1 0 0,-1-1 1 0 0,1 0 0 0 0,-1 0-1 0 0,1 0 1 0 0,-1-1-1 0 0,0 0 1 0 0,0-1 0 0 0,0 1-1 0 0,-1-1 1 0 0,1 0-1 0 0,4-5-186 0 0,-3 6 53 0 0,0-2-1 0 0,0 1 0 0 0,-1-1 0 0 0,0 1 1 0 0,0-2-1 0 0,0 1 0 0 0,0-1 1 0 0,-1 0-1 0 0,0 0 0 0 0,-1 0 0 0 0,1-1 1 0 0,-1 1-1 0 0,0-1 0 0 0,-1 0 0 0 0,1-1 1 0 0,-1 1-1 0 0,-1 0 0 0 0,0-1 1 0 0,0 0-1 0 0,0 1 0 0 0,-1-1 0 0 0,0 0 1 0 0,0 0-1 0 0,-1 0 0 0 0,0-5-52 0 0,-2 9-168 0 0,0 1 0 0 0,-1-1-1 0 0,1 0 1 0 0,0 1 0 0 0,-1-1-1 0 0,0 1 1 0 0,0 0 0 0 0,0 0-1 0 0,0 0 1 0 0,0 0 0 0 0,-1 1-1 0 0,1-1 1 0 0,-1 1 0 0 0,0 0-1 0 0,1 0 1 0 0,-1 0 0 0 0,0 1-1 0 0,0-1 1 0 0,-1 1 0 0 0,1 0 0 0 0,0 0-1 0 0,0 0 1 0 0,0 1 0 0 0,-1-1-1 0 0,1 1 1 0 0,0 0 0 0 0,-3 1 168 0 0,-74 8-11295 0 0,66-4 4104 0 0</inkml:trace>
  <inkml:trace contextRef="#ctx0" brushRef="#br0" timeOffset="705.637">801 411 10946 0 0,'0'0'1651'0'0,"0"0"-433"0"0,0 0-59 0 0,0 0 150 0 0,0 0 36 0 0,0 0-160 0 0,0 0-219 0 0,0 0-183 0 0,0 0-96 0 0,0 0-113 0 0,32-4-116 0 0,103-14-94 0 0,10-4 303 0 0,-93 21-980 0 0,-28 2-3234 0 0,-24-1 1815 0 0,-3 7-8213 0 0,1-3 2170 0 0</inkml:trace>
  <inkml:trace contextRef="#ctx0" brushRef="#br0" timeOffset="942.458">790 665 960 0 0,'0'0'1376'0'0,"0"0"33"0"0,0 0 175 0 0,0 0 8 0 0,0 0-199 0 0,0 0-369 0 0,0 0-328 0 0,0 0-304 0 0,0 0-184 0 0,0 0-168 0 0,215-22-224 0 0,-187 15-264 0 0,1-1-552 0 0,1 1-872 0 0,-10 3-1249 0 0,-7 0-928 0 0</inkml:trace>
  <inkml:trace contextRef="#ctx0" brushRef="#br0" timeOffset="1301.743">1303 212 7858 0 0,'0'0'2504'0'0,"0"0"-561"0"0,0 0-328 0 0,0 0-92 0 0,0 0-182 0 0,0 0-297 0 0,0 0-321 0 0,0 0-266 0 0,0 0-170 0 0,0 0-82 0 0,0 0-14 0 0,0 0-4 0 0,0 0 13 0 0,13-5 42 0 0,105-33 923 0 0,-107 36-1017 0 0,-8 1-146 0 0,0 0-1 0 0,0 0 1 0 0,0 0 0 0 0,1 0 0 0 0,-1 0-1 0 0,0 1 1 0 0,0-1 0 0 0,1 1 0 0 0,-1 0-1 0 0,1 0 1 0 0,-1 0 0 0 0,0 1 0 0 0,1-1-1 0 0,-1 1 1 0 0,0 0 0 0 0,0 0 0 0 0,1 0-1 0 0,-1 0 1 0 0,0 0 0 0 0,0 1 0 0 0,0-1 0 0 0,0 1-1 0 0,-1 0 1 0 0,1 0 0 0 0,0 0 0 0 0,-1 0-1 0 0,1 1 1 0 0,-1-1 0 0 0,0 0 0 0 0,0 1-1 0 0,0 0 1 0 0,0 0 0 0 0,0-1 0 0 0,0 1-1 0 0,-1 0 1 0 0,0 0 0 0 0,1 2-2 0 0,-1 13-52 0 0,-2-1-1 0 0,0 1 1 0 0,-1 0 0 0 0,-1-1 0 0 0,0 1-1 0 0,-2-1 1 0 0,0 0 0 0 0,0-1 0 0 0,-2 1-1 0 0,0-1 1 0 0,-1 0 0 0 0,0-1 0 0 0,-2 0-1 0 0,0 0 1 0 0,0-1 0 0 0,-12 12 52 0 0,-18 34-14 0 0,-35 65 276 0 0,67-44-354 0 0,11-77 67 0 0,0-1 1 0 0,1 1 0 0 0,0-1-1 0 0,0 0 1 0 0,0 0-1 0 0,0-1 1 0 0,0 1 0 0 0,1-1-1 0 0,-1 0 1 0 0,1 0-1 0 0,-1 0 1 0 0,1 0-1 0 0,0-1 1 0 0,0 0 0 0 0,0 0-1 0 0,-1 0 1 0 0,1-1-1 0 0,0 0 1 0 0,0 0 0 0 0,0 0-1 0 0,0 0 1 0 0,0-1-1 0 0,2 0 25 0 0,-6 1-22 0 0,71-18-4205 0 0,-28-5-6285 0 0,-32 16 4817 0 0</inkml:trace>
  <inkml:trace contextRef="#ctx0" brushRef="#br0" timeOffset="1978.168">1793 205 0 0 0,'0'0'2585'0'0,"0"0"-972"0"0,0 0-222 0 0,0 0 282 0 0,0 0 262 0 0,0 0-3 0 0,0 0-188 0 0,0 0-278 0 0,0 0-266 0 0,0 0-175 0 0,0 0-187 0 0,0 0-179 0 0,0 0-113 0 0,22-11-117 0 0,68-32-98 0 0,-34 0 193 0 0,-41 25-391 0 0,50-55-1 0 0,-55 57-329 0 0,-17 20-977 0 0,-60 152 306 0 0,49-66 734 0 0,3 0 1 0 0,4 1-1 0 0,4 1 0 0 0,4 38 134 0 0,0 168 60 0 0,2-296-92 0 0,1 0 0 0 0,0 0 0 0 0,-1 0 0 0 0,0 0-1 0 0,1 0 1 0 0,-1 0 0 0 0,0 0 0 0 0,0-1 0 0 0,0 1-1 0 0,0 0 1 0 0,0 0 0 0 0,0-1 0 0 0,-1 1-1 0 0,1 0 1 0 0,-1-1 0 0 0,1 0 0 0 0,-1 1 0 0 0,1-1-1 0 0,-1 0 1 0 0,0 0 0 0 0,0 1 0 0 0,1-1 0 0 0,-1-1-1 0 0,0 1 1 0 0,0 0 0 0 0,0 0 0 0 0,0-1 0 0 0,0 1-1 0 0,0-1 1 0 0,0 0 0 0 0,0 1 0 0 0,-1-1 32 0 0,-68-7-6347 0 0,-4-43-3521 0 0,66 39 9900 0 0,1 0-1 0 0,1 0 0 0 0,0 0 1 0 0,1-1-1 0 0,0 0 1 0 0,1-1-1 0 0,0 1 0 0 0,1-1 1 0 0,0 0-1 0 0,1 0 1 0 0,1 0-1 0 0,0-1 0 0 0,1 1 1 0 0,0-1-1 0 0,1 1-31 0 0,0 8 497 0 0,0 0-1 0 0,1-1 1 0 0,-1 1 0 0 0,1 1-1 0 0,1-1 1 0 0,-1 0 0 0 0,1 0-1 0 0,0 0 1 0 0,0 1-1 0 0,0-1 1 0 0,0 1 0 0 0,1-1-1 0 0,0 1 1 0 0,0 0 0 0 0,0 0-1 0 0,0 0 1 0 0,1 1-1 0 0,-1-1 1 0 0,1 1 0 0 0,0 0-1 0 0,2-1-496 0 0,98-48 3572 0 0,-90 46-3525 0 0,115-20-931 0 0,-117 25-353 0 0,6-2-5789 0 0,-13 3 1457 0 0</inkml:trace>
  <inkml:trace contextRef="#ctx0" brushRef="#br0" timeOffset="2342.774">2330 109 8954 0 0,'0'0'1903'0'0,"0"0"-657"0"0,0 0-162 0 0,0 0 180 0 0,0 0 20 0 0,0 0-157 0 0,0 0-248 0 0,0 0-223 0 0,0 0-146 0 0,0 0-109 0 0,0 0-103 0 0,-16 36-113 0 0,-54 110-48 0 0,4 14 102 0 0,63-154-260 0 0,1 1 1 0 0,0-1-1 0 0,1 1 0 0 0,-1 0 0 0 0,1-1 1 0 0,1 1-1 0 0,-1 0 0 0 0,1 0 1 0 0,0-1-1 0 0,1 1 0 0 0,0 0 0 0 0,0 0 1 0 0,0-1-1 0 0,1 1 0 0 0,0-1 1 0 0,0 1-1 0 0,0-1 0 0 0,1 0 0 0 0,0 1 1 0 0,1-2-1 0 0,-1 1 0 0 0,1 0 1 0 0,0-1-1 0 0,0 1 0 0 0,1-1 0 0 0,0 0 1 0 0,0-1-1 0 0,0 1 0 0 0,0-1 1 0 0,1 0-1 0 0,-1 0 0 0 0,4 1 21 0 0,-1-1-21 0 0,2 1 0 0 0,-1-1 0 0 0,0-1 0 0 0,1 0 0 0 0,0 0 0 0 0,-1-1 0 0 0,1 0 0 0 0,0-1 0 0 0,0 0 0 0 0,0 0 0 0 0,0-1 0 0 0,1-1-1 0 0,-1 1 1 0 0,0-2 0 0 0,4 0 21 0 0,42-37-8768 0 0,-46 28 1898 0 0,-8 7 3320 0 0</inkml:trace>
  <inkml:trace contextRef="#ctx0" brushRef="#br0" timeOffset="2544.335">2135 356 1520 0 0,'0'0'3502'0'0,"0"0"-1829"0"0,0 0-501 0 0,0 0 232 0 0,0 0 145 0 0,0 0-154 0 0,0 0-335 0 0,0 0-353 0 0,0 0-241 0 0,0 0-158 0 0,0 0-98 0 0,0 0-83 0 0,27 2-86 0 0,82 5-104 0 0,-34-5-1441 0 0,-45-7-2973 0 0,-20 2 2286 0 0,4 0-4708 0 0</inkml:trace>
  <inkml:trace contextRef="#ctx0" brushRef="#br0" timeOffset="4192.711">1080 617 0 0 0,'0'0'716'0'0,"0"0"164"0"0,0 0-22 0 0,11-3 1806 0 0,-9 3 1540 0 0,-2-1 3960 0 0,-88 9-6942 0 0,-10 10-30 0 0,30-11 143 0 0,54-2-1590 0 0,21-6-4580 0 0,7-3-3787 0 0,-8 1 1099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5921 0 0,'0'0'4052'0'0,"0"0"-2635"0"0,0 0-923 0 0,0 0 169 0 0,0 0 306 0 0,0 0 175 0 0,0 0-71 0 0,0 0-246 0 0,0 0-246 0 0,0 0-150 0 0,0 0-95 0 0,0 0-55 0 0,0 0-42 0 0,35 0-42 0 0,107 0-25 0 0,-42-4 99 0 0,-30 1-1441 0 0,-55 3-3932 0 0,0 0-4749 0 0,-13 0 6906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6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4921 0 0,'0'0'1908'0'0,"0"0"-369"0"0,0 0-93 0 0,0 0 0 0 0,0 0-91 0 0,0 0-199 0 0,0 0-224 0 0,0 0-173 0 0,0 0-130 0 0,0 0-110 0 0,0 0-136 0 0,0 0-120 0 0,0 0-118 0 0,28 7-121 0 0,85 21-179 0 0,-48-31-975 0 0,-51-3 347 0 0,33-5-6115 0 0,-44 10 5782 0 0,15-2-6227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6249 0 0,'0'0'1989'0'0,"0"0"-865"0"0,0 0-64 0 0,0 0 422 0 0,0 0 250 0 0,0 0 25 0 0,0 0-268 0 0,0 0-375 0 0,0 0-226 0 0,-1 35-154 0 0,-2 115-148 0 0,-26 191 945 0 0,27-308-1685 0 0,2-22-156 0 0,0 0 1 0 0,-1 0-1 0 0,-1 0 1 0 0,1 0 0 0 0,-1 0-1 0 0,-1-1 1 0 0,0 1-1 0 0,-1-1 1 0 0,0 1 0 0 0,-4 6 309 0 0,0-13-1094 0 0,5-2-2001 0 0,1-1-8062 0 0,2-4 8016 0 0</inkml:trace>
  <inkml:trace contextRef="#ctx0" brushRef="#br0" timeOffset="280.689">333 166 5665 0 0,'0'0'1759'0'0,"0"0"-342"0"0,0 0 11 0 0,0 0 196 0 0,-35 24 65 0 0,-111 77-128 0 0,63-31 734 0 0,81-67-2215 0 0,-1-1-1 0 0,0 0 0 0 0,0 1 1 0 0,1 0-1 0 0,-1-1 0 0 0,1 1 0 0 0,0 0 1 0 0,0 0-1 0 0,0 0 0 0 0,0 1 1 0 0,1-1-1 0 0,-1 0 0 0 0,1 1 0 0 0,0-1 1 0 0,0 1-1 0 0,0-1 0 0 0,0 1 1 0 0,1 0-1 0 0,-1-1 0 0 0,1 1 0 0 0,0 0 1 0 0,0-1-1 0 0,0 1 0 0 0,1 0 1 0 0,-1-1-1 0 0,1 1 0 0 0,0 0 1 0 0,0-1-1 0 0,0 1 0 0 0,1-1 0 0 0,-1 0 1 0 0,1 1-1 0 0,1 1-79 0 0,7 3 116 0 0,1-1 1 0 0,0-1-1 0 0,1 1 1 0 0,-1-2 0 0 0,1 1-1 0 0,0-2 1 0 0,1 0-1 0 0,-1 0 1 0 0,9 1-117 0 0,18 6 173 0 0,18 5-16 0 0,-41-13-116 0 0,0 1-1 0 0,0 1 1 0 0,-1 0 0 0 0,1 1-1 0 0,-1 0 1 0 0,-1 2-1 0 0,0 0 1 0 0,0 0-1 0 0,10 8-40 0 0,-14-3-98 0 0,-10-5-2983 0 0,0-7 859 0 0,0-1-1325 0 0,0 0-1942 0 0,0 0-1873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2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186 398 2857 0 0,'0'0'1792'0'0,"0"0"-40"0"0,0 0 114 0 0,0 0 107 0 0,0 0-212 0 0,0 0-275 0 0,0 0-343 0 0,0 0-338 0 0,0 0-217 0 0,0 0-151 0 0,0 0-64 0 0,0 0-16 0 0,0 0 14 0 0,-25 17 9 0 0,-77 56-53 0 0,60-20 120 0 0,40-45-383 0 0,-12 146 446 0 0,14-151-557 0 0,0 0 0 0 0,0-1 0 0 0,0 1-1 0 0,1-1 1 0 0,-1 1 0 0 0,1 0-1 0 0,0-1 1 0 0,0 1 0 0 0,0-1 0 0 0,0 0-1 0 0,0 1 1 0 0,1-1 0 0 0,-1 0-1 0 0,1 0 1 0 0,-1 1 0 0 0,1-1-1 0 0,0-1 1 0 0,0 1 0 0 0,0 0 0 0 0,0 0-1 0 0,0-1 1 0 0,0 1 0 0 0,0-1-1 0 0,0 1 1 0 0,1-1 0 0 0,-1 0-1 0 0,1 0 1 0 0,-1 0 0 0 0,1 0 0 0 0,-1-1-1 0 0,1 1 1 0 0,-1-1 0 0 0,1 1-1 0 0,0-1 1 0 0,1 0 47 0 0,94-22-5079 0 0,-9-28-5059 0 0,-69 38 7721 0 0</inkml:trace>
  <inkml:trace contextRef="#ctx0" brushRef="#br0" timeOffset="262.775">538 398 2977 0 0,'0'0'2546'0'0,"0"0"-849"0"0,0 0-287 0 0,0 0-19 0 0,0 0-94 0 0,0 0-234 0 0,0 0-247 0 0,0 0-149 0 0,0 0-96 0 0,0 0-25 0 0,0 0-41 0 0,0 0-72 0 0,-17 32-69 0 0,-49 100-43 0 0,57-93-11 0 0,12-36-186 0 0,0 0 0 0 0,1 0-1 0 0,-1 0 1 0 0,1 0-1 0 0,-1-1 1 0 0,1 1 0 0 0,0-1-1 0 0,0 0 1 0 0,0 0 0 0 0,1-1-1 0 0,-1 1 1 0 0,0-1-1 0 0,1 0 1 0 0,-1 0 0 0 0,0 0-1 0 0,1-1 1 0 0,-1 0-1 0 0,1 0 1 0 0,-1 0 0 0 0,1 0-1 0 0,-1 0 1 0 0,1-1 0 0 0,-1 0-1 0 0,1 0 1 0 0,-1 0-1 0 0,0-1 1 0 0,0 1 0 0 0,0-1-1 0 0,0 0 1 0 0,0 0 0 0 0,0-1-1 0 0,0 1 1 0 0,2-3-124 0 0,0-1 102 0 0,0 0-1 0 0,-1-1 1 0 0,0 0 0 0 0,0 0 0 0 0,-1-1 0 0 0,1 1-1 0 0,-2-1 1 0 0,1 0 0 0 0,-1 0 0 0 0,0 0 0 0 0,-1 0-1 0 0,0-1 1 0 0,0 1 0 0 0,-1-1 0 0 0,0 1 0 0 0,0-1-1 0 0,-1 0 1 0 0,0-1-102 0 0,0-1-499 0 0,-7-37-762 0 0,-2 37-2466 0 0,-7 4-3702 0 0,11 6-2481 0 0</inkml:trace>
  <inkml:trace contextRef="#ctx0" brushRef="#br0" timeOffset="688.968">759 586 7986 0 0,'0'0'1305'0'0,"0"0"-386"0"0,0 0 37 0 0,0 0 202 0 0,0 0 25 0 0,0 0-123 0 0,0 0-149 0 0,0 0-70 0 0,0 0 36 0 0,0 0 2 0 0,0 0-59 0 0,0 0-131 0 0,0 0-189 0 0,13-8-157 0 0,42-24-140 0 0,39-65 117 0 0,-40 46-1191 0 0,-49 95-1898 0 0,-6-41 2813 0 0,1 0-1 0 0,-1 0 0 0 0,1 0 1 0 0,0 0-1 0 0,0 0 0 0 0,0 0 1 0 0,0 0-1 0 0,1 0 0 0 0,-1 0 1 0 0,1 0-1 0 0,0 0 0 0 0,0 0 1 0 0,0 0-1 0 0,0 0 1 0 0,0-1-1 0 0,1 1 0 0 0,-1 0 1 0 0,1-1-1 0 0,0 1 0 0 0,0-1 1 0 0,0 1-1 0 0,0-1 0 0 0,0 0 1 0 0,0 0-1 0 0,0 0 0 0 0,1 0 1 0 0,-1 0-1 0 0,1-1 0 0 0,0 1 1 0 0,-1-1-1 0 0,1 0 0 0 0,0 0 1 0 0,0 0-1 0 0,2 1-43 0 0,2-1 220 0 0,0 0 0 0 0,0 0 0 0 0,0-1 0 0 0,0 0 0 0 0,1-1-1 0 0,-1 1 1 0 0,0-1 0 0 0,0-1 0 0 0,0 1 0 0 0,-1-1 0 0 0,1 0 0 0 0,0-1 0 0 0,-1 0 0 0 0,1 0 0 0 0,-1 0-1 0 0,0-1 1 0 0,0 0 0 0 0,4-3-220 0 0,49-81-843 0 0,-53 68-3635 0 0,-6 7-4939 0 0,0 6 1413 0 0</inkml:trace>
  <inkml:trace contextRef="#ctx0" brushRef="#br0" timeOffset="1013.358">1504 225 9234 0 0,'0'0'3567'0'0,"0"0"-1824"0"0,0 0-544 0 0,0 0 4 0 0,0 0-100 0 0,0 0-223 0 0,0 0-215 0 0,0 0-205 0 0,0 0-175 0 0,0 0-113 0 0,0 0-84 0 0,0 0-77 0 0,0 0-61 0 0,-21 21-35 0 0,-67 63-48 0 0,67-60-37 0 0,22-21 112 0 0,0 1-1 0 0,1-1 0 0 0,0 0 0 0 0,0 0 0 0 0,0-1 1 0 0,0 1-1 0 0,0 0 0 0 0,0-1 0 0 0,1 1 1 0 0,-1-1-1 0 0,1 0 0 0 0,0 1 0 0 0,0-1 1 0 0,0-1-1 0 0,0 1 0 0 0,0 0 0 0 0,0-1 0 0 0,0 1 1 0 0,0-1-1 0 0,1 0 0 0 0,-1 0 0 0 0,0 0 1 0 0,1-1-1 0 0,-1 1 0 0 0,1-1 0 0 0,-1 0 1 0 0,1 0-1 0 0,2 0 59 0 0,30 8-40 0 0,-33-7 77 0 0,0-1 0 0 0,0 1 0 0 0,0 0 0 0 0,0 0 0 0 0,0 1 0 0 0,-1-1 0 0 0,1 0 0 0 0,0 1 0 0 0,-1 0 1 0 0,1 0-1 0 0,0 0 0 0 0,-1 0 0 0 0,0 0 0 0 0,0 0 0 0 0,0 0 0 0 0,0 1 0 0 0,0-1 0 0 0,0 1 0 0 0,0 0 1 0 0,-1-1-1 0 0,1 1 0 0 0,-1 0 0 0 0,0 0 0 0 0,0 0 0 0 0,0 0 0 0 0,0 0 0 0 0,0 0 0 0 0,-1 0 0 0 0,0 0 1 0 0,1 1-1 0 0,-1-1 0 0 0,0 0 0 0 0,0 0 0 0 0,-1 0 0 0 0,1 0 0 0 0,-1 0 0 0 0,0 0 0 0 0,0 3-37 0 0,-6 5-74 0 0,0 0 0 0 0,0-1-1 0 0,-1 0 1 0 0,0 0 0 0 0,-1-1 0 0 0,0 0-1 0 0,0 0 1 0 0,-1-1 0 0 0,0-1 0 0 0,0 1-1 0 0,-1-2 1 0 0,0 1 0 0 0,-10 3 74 0 0,8-6-1756 0 0,7-4-1960 0 0,3 0-782 0 0,2 0-145 0 0,1 0 325 0 0</inkml:trace>
  <inkml:trace contextRef="#ctx0" brushRef="#br0" timeOffset="1249.685">1887 4 10330 0 0,'0'0'4069'0'0,"0"0"-2545"0"0,0 0-721 0 0,0 0 141 0 0,0 0 166 0 0,0 0-32 0 0,0 0-176 0 0,0 0-161 0 0,0 0-112 0 0,-4 33-113 0 0,-12 104-124 0 0,7 90 103 0 0,36-140-3491 0 0,-22-75 896 0 0,-4-11-938 0 0,-1 1 1702 0 0,0 0-5145 0 0,0-2-1101 0 0</inkml:trace>
  <inkml:trace contextRef="#ctx0" brushRef="#br0" timeOffset="1497.851">1683 309 8594 0 0,'0'0'1584'0'0,"0"0"-504"0"0,0 0 1 0 0,0 0-145 0 0,0 0-264 0 0,0 0-224 0 0,0 0-152 0 0,0 0-88 0 0,190-55-112 0 0,-166 55-64 0 0,5 0-72 0 0,-1 0-136 0 0,-3 0-200 0 0,5 0-400 0 0,-4 4-736 0 0,-2 3-1457 0 0,-4-3-2000 0 0,-9 0 760 0 0</inkml:trace>
  <inkml:trace contextRef="#ctx0" brushRef="#br0" timeOffset="2069.978">2320 313 9722 0 0,'0'0'2977'0'0,"0"0"-957"0"0,0 0-490 0 0,0 0-227 0 0,0 0-310 0 0,0 0-255 0 0,0 0-167 0 0,0 0-129 0 0,0 0-94 0 0,0 0-118 0 0,0 0-76 0 0,-31 15-60 0 0,-95 46-87 0 0,77-22-138 0 0,40 19-1239 0 0,55-51 907 0 0,-36-8 458 0 0,0-1-1 0 0,0 0 0 0 0,0-1 0 0 0,-1-1 0 0 0,1 1 0 0 0,-1-1 1 0 0,1-1-1 0 0,-1 0 0 0 0,-1 0 0 0 0,1-1 0 0 0,-1 0 1 0 0,7-6 5 0 0,43-25-108 0 0,-42 27 118 0 0,-15 9-18 0 0,1-1 1 0 0,-1 1-1 0 0,1-1 1 0 0,0 1 0 0 0,0 0-1 0 0,-1 0 1 0 0,1 0-1 0 0,0 0 1 0 0,0 0 0 0 0,0 0-1 0 0,0 0 1 0 0,0 0-1 0 0,0 1 1 0 0,0-1 0 0 0,1 1-1 0 0,-1 0 1 0 0,0 0-1 0 0,0 0 1 0 0,0 0-1 0 0,0 0 1 0 0,0 0 0 0 0,1 0-1 0 0,-1 1 1 0 0,0-1-1 0 0,0 1 1 0 0,0-1 0 0 0,0 1-1 0 0,0 0 1 0 0,0 0-1 0 0,0 0 1 0 0,1 0 7 0 0,2 2 55 0 0,0 0 0 0 0,1-1 0 0 0,0 0 1 0 0,-1 0-1 0 0,1 0 0 0 0,0-1 0 0 0,0 0 0 0 0,0 0 0 0 0,0-1 1 0 0,0 1-1 0 0,0-1 0 0 0,0-1 0 0 0,0 1 0 0 0,0-1 0 0 0,0 0 0 0 0,0 0 1 0 0,0-1-1 0 0,-1 1 0 0 0,1-1 0 0 0,3-3-55 0 0,5 2 127 0 0,-13 3-102 0 0,1 0 0 0 0,-1 0 0 0 0,0 0 0 0 0,1 0 0 0 0,-1 0 0 0 0,1 0 0 0 0,-1 0 0 0 0,0 1 1 0 0,1-1-1 0 0,-1 0 0 0 0,0 1 0 0 0,1-1 0 0 0,-1 1 0 0 0,0 0 0 0 0,0-1 0 0 0,0 1 0 0 0,1 0 0 0 0,-1 0 1 0 0,0 0-1 0 0,0-1 0 0 0,0 1 0 0 0,0 1 0 0 0,0-1 0 0 0,-1 0 0 0 0,1 0 0 0 0,0 0 0 0 0,0 0 0 0 0,-1 0 1 0 0,1 1-1 0 0,-1-1 0 0 0,1 0 0 0 0,-1 1 0 0 0,1-1 0 0 0,-1 0 0 0 0,0 1 0 0 0,0-1 0 0 0,0 0 1 0 0,0 1-1 0 0,0-1 0 0 0,0 1 0 0 0,0-1 0 0 0,0 0 0 0 0,0 1 0 0 0,0-1 0 0 0,-1 0 0 0 0,1 1 0 0 0,-1-1 1 0 0,1 0-1 0 0,-1 1 0 0 0,0-1 0 0 0,1 0 0 0 0,-1 0-25 0 0,0 16 56 0 0,-5 59-212 0 0,6-75 94 0 0,0-1-4 0 0,43-41 23 0 0,-34 31 8 0 0,0-1-1 0 0,1 1 1 0 0,1 0-1 0 0,0 1 1 0 0,0 0-1 0 0,1 1 1 0 0,0 1-1 0 0,0 0 1 0 0,1 0-1 0 0,0 1 1 0 0,7-2 35 0 0,-19 8-3 0 0,1-1 1 0 0,0 1-1 0 0,-1 0 0 0 0,1 0 1 0 0,0 0-1 0 0,-1 0 1 0 0,1 0-1 0 0,-1 1 0 0 0,1-1 1 0 0,0 0-1 0 0,-1 1 1 0 0,1-1-1 0 0,-1 1 0 0 0,1 0 1 0 0,-1-1-1 0 0,1 1 1 0 0,-1 0-1 0 0,0 0 1 0 0,1 0-1 0 0,-1 0 0 0 0,0 0 1 0 0,0 0-1 0 0,1 0 1 0 0,-1 0-1 0 0,0 1 0 0 0,0-1 1 0 0,0 0-1 0 0,-1 1 1 0 0,1-1-1 0 0,0 1 0 0 0,0-1 1 0 0,-1 1-1 0 0,1-1 1 0 0,-1 1-1 0 0,1-1 1 0 0,-1 1-1 0 0,0 0 0 0 0,0-1 1 0 0,0 1-1 0 0,0 0 1 0 0,0-1-1 0 0,0 1 0 0 0,0-1 1 0 0,0 1-1 0 0,0 0 1 0 0,-1-1-1 0 0,1 1 0 0 0,-1-1 1 0 0,1 1-1 0 0,-1 0 3 0 0,2 22 99 0 0,-1-22-121 0 0,0 0 0 0 0,0 0-1 0 0,0 0 1 0 0,1 0 0 0 0,-1 1 0 0 0,1-1 0 0 0,-1 0-1 0 0,1 0 1 0 0,0 0 0 0 0,0 0 0 0 0,0 0 0 0 0,0 0-1 0 0,0 0 1 0 0,0-1 0 0 0,0 1 0 0 0,1 0 0 0 0,-1-1-1 0 0,1 1 1 0 0,-1-1 0 0 0,1 1 0 0 0,0-1-1 0 0,-1 1 1 0 0,1-1 22 0 0,16 1-3398 0 0,1 0-6423 0 0,-17-2 2940 0 0</inkml:trace>
  <inkml:trace contextRef="#ctx0" brushRef="#br0" timeOffset="2602.381">3270 0 8562 0 0,'0'0'2195'0'0,"0"0"-357"0"0,0 0-133 0 0,0 0 22 0 0,0 0-164 0 0,0 0-298 0 0,0 0-318 0 0,0 0-293 0 0,0 0-220 0 0,0 0-153 0 0,0 0-63 0 0,0 0-10 0 0,0 0 2 0 0,-6 25 6 0 0,-20 82-29 0 0,5 74 180 0 0,-17 131-1761 0 0,21-263-1069 0 0,7-36-1464 0 0,-3-5-4369 0 0,8-7 1799 0 0</inkml:trace>
  <inkml:trace contextRef="#ctx0" brushRef="#br0" timeOffset="2764.949">2966 324 8922 0 0,'0'0'1216'0'0,"0"0"-488"0"0,0 0 0 0 0,0 0 17 0 0,0 0-97 0 0,0 0-144 0 0,0 0-120 0 0,0 0-136 0 0,0 0-96 0 0,0 0-64 0 0,192 11-104 0 0,-161-7-176 0 0,2-4-408 0 0,0 0-1152 0 0,-7 0-2233 0 0,-6 0-3833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29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1 545 0 0 0,'0'0'412'0'0,"0"0"-209"0"0,0 0 8 0 0,0 0 322 0 0,0 0 352 0 0,0 0 216 0 0,0 0 44 0 0,0 0-98 0 0,0 0-97 0 0,0 0-66 0 0,0 0-35 0 0,11 6 16 0 0,35 19 63 0 0,-43-24-732 0 0,-1 0-1 0 0,1 0 1 0 0,0 0 0 0 0,0 0-1 0 0,0-1 1 0 0,0 1 0 0 0,0-1 0 0 0,0 0-1 0 0,0 0 1 0 0,0 0 0 0 0,0 0 0 0 0,0 0-1 0 0,0-1 1 0 0,0 1 0 0 0,0-1 0 0 0,0 0-1 0 0,-1 0 1 0 0,1 0 0 0 0,0 0-1 0 0,0 0 1 0 0,-1-1 0 0 0,1 1 0 0 0,-1-1-1 0 0,1 0 1 0 0,1-1-196 0 0,5-3 403 0 0,13-11 74 0 0,0-2 0 0 0,-1-1 1 0 0,-1 0-1 0 0,-1-2 1 0 0,0 0-1 0 0,-2-1 1 0 0,11-19-478 0 0,-13 21 172 0 0,183-230 521 0 0,-191 241-674 0 0,0 2 0 0 0,1-1-1 0 0,0 1 1 0 0,1 1 0 0 0,0-1-1 0 0,0 1 1 0 0,0 1 0 0 0,1 0-1 0 0,0 0 1 0 0,0 1 0 0 0,1 0-1 0 0,-1 1 1 0 0,1 0 0 0 0,0 0-1 0 0,10-1-18 0 0,-17 8 26 0 0,0-1 0 0 0,0 1-1 0 0,0 0 1 0 0,0 0 0 0 0,-1 0 0 0 0,1 0-1 0 0,-1 1 1 0 0,0 0 0 0 0,0-1 0 0 0,0 1-1 0 0,0 0 1 0 0,-1 0 0 0 0,0 1 0 0 0,0-1-1 0 0,0 0 1 0 0,0 1 0 0 0,-1 0 0 0 0,1-1-1 0 0,-1 1 1 0 0,0 0 0 0 0,-1-1 0 0 0,1 1-1 0 0,-1 3-25 0 0,5 17 93 0 0,-2 1 0 0 0,0 0 0 0 0,-2 1-1 0 0,-1-1 1 0 0,-1 0 0 0 0,-1 0-1 0 0,-2 0 1 0 0,0 0 0 0 0,-2-1 0 0 0,0 1-1 0 0,-2-1 1 0 0,-1-1 0 0 0,-1 0 0 0 0,-1 0-1 0 0,-1-1 1 0 0,-1 0 0 0 0,-6 8-93 0 0,12-24-11 0 0,1 0 0 0 0,-1 0 1 0 0,0-1-1 0 0,0 0 1 0 0,-1 0-1 0 0,1-1 0 0 0,-1 0 1 0 0,-1 0-1 0 0,1 0 1 0 0,-1-1-1 0 0,1-1 0 0 0,-1 0 1 0 0,0 0-1 0 0,-1 0 1 0 0,1-1-1 0 0,0-1 0 0 0,-1 1 1 0 0,1-2-1 0 0,-1 1 1 0 0,-8-2 10 0 0,2 1-270 0 0,1-1 1 0 0,0-1-1 0 0,0 0 1 0 0,0-1-1 0 0,0-1 1 0 0,1 0-1 0 0,-1-1 1 0 0,1-1-1 0 0,0 0 1 0 0,0-1-1 0 0,1 0 1 0 0,-10-8 269 0 0,-11-34-3721 0 0,31 7-5554 0 0,5 31 3752 0 0</inkml:trace>
  <inkml:trace contextRef="#ctx0" brushRef="#br0" timeOffset="608.582">971 206 0 0 0,'0'0'691'0'0,"0"0"684"0"0,0 0 302 0 0,0 0 41 0 0,0 0-101 0 0,0 0-173 0 0,0 0-216 0 0,0 0-166 0 0,0 0-99 0 0,0 0-65 0 0,0 0-16 0 0,0 0-7 0 0,3 4-30 0 0,1 7-524 0 0,1 0 0 0 0,-2 0 0 0 0,1 0 0 0 0,-2 1 0 0 0,0-1 0 0 0,0 1 0 0 0,-1 0-1 0 0,0-1 1 0 0,-1 1 0 0 0,0 0 0 0 0,-1-1 0 0 0,0 3-321 0 0,0 19 85 0 0,2 3-31 0 0,-1 1 1 0 0,-2-1-1 0 0,-2 0 1 0 0,-1 0 0 0 0,-2-1-1 0 0,-1 0 1 0 0,-2 0-1 0 0,-1 0 1 0 0,-2-2-1 0 0,-8 15-54 0 0,-28 25 456 0 0,40-117 555 0 0,12 15-1008 0 0,2 0-1 0 0,1 0 1 0 0,1 0-1 0 0,1 1 1 0 0,2 0-1 0 0,0 1 1 0 0,2 0-1 0 0,1 1 1 0 0,2 0 0 0 0,9-13-3 0 0,-10 13-40 0 0,2 0 0 0 0,0 2 0 0 0,1 0 0 0 0,2 1 0 0 0,0 0 0 0 0,1 2 1 0 0,2 0-1 0 0,19-15 40 0 0,-37 34 1 0 0,0-2 3 0 0,0 1 0 0 0,0-1 0 0 0,1 1-1 0 0,-1 0 1 0 0,1 0 0 0 0,0 1 0 0 0,-1 0 0 0 0,1-1 0 0 0,1 1 0 0 0,-1 1 0 0 0,0-1-1 0 0,0 1 1 0 0,1 0 0 0 0,-1 0 0 0 0,0 1 0 0 0,1-1 0 0 0,-1 1 0 0 0,1 0 0 0 0,-1 1 0 0 0,5 0-5 0 0,-6 3 21 0 0,-1-1-1 0 0,0 1 0 0 0,0 0 1 0 0,0 0-1 0 0,-1 0 0 0 0,1 0 1 0 0,-1 1-1 0 0,0-1 0 0 0,0 0 1 0 0,-1 1-1 0 0,1 0 0 0 0,-1-1 0 0 0,0 1 1 0 0,0 0-1 0 0,-1 0 0 0 0,1 0 1 0 0,-1-1-1 0 0,0 1 0 0 0,-1 3-19 0 0,3 3 47 0 0,-2 1-1 0 0,0-1 0 0 0,0 1 0 0 0,-1-1 1 0 0,-1 0-1 0 0,1 1 0 0 0,-2-1 0 0 0,0 0 1 0 0,0 0-1 0 0,-1-1 0 0 0,0 1 1 0 0,-1-1-1 0 0,0 0 0 0 0,-1 0 0 0 0,0 0 1 0 0,0-1-1 0 0,-1 0 0 0 0,-1 0 0 0 0,1 0 1 0 0,-5 3-47 0 0,2-3-143 0 0,-1 0 1 0 0,1 0 0 0 0,-1-1-1 0 0,-1 0 1 0 0,0-1 0 0 0,0-1-1 0 0,0 1 1 0 0,-1-2 0 0 0,0 0-1 0 0,0-1 1 0 0,0 0 0 0 0,-1 0-1 0 0,1-2 1 0 0,-1 0 0 0 0,-1 0 142 0 0,5-2-760 0 0,-22-2-3428 0 0,15-10-5029 0 0,15 8 3216 0 0</inkml:trace>
  <inkml:trace contextRef="#ctx0" brushRef="#br0" timeOffset="1116.527">1179 608 0 0 0,'0'0'1768'0'0,"0"0"101"0"0,0 0 193 0 0,0 0 166 0 0,0 0-6 0 0,0 0-156 0 0,0 0-206 0 0,0 0-206 0 0,0 0-251 0 0,0 0-271 0 0,0 0-221 0 0,32-9-176 0 0,97-32-125 0 0,-72 7 179 0 0,-46 22-480 0 0,16-14 89 0 0,-2-1-1 0 0,0-1 1 0 0,-2-1 0 0 0,-2-1-1 0 0,12-21-397 0 0,-26 41-3 0 0,-1 0 0 0 0,0 0 0 0 0,0-1-1 0 0,-1 0 1 0 0,0 0 0 0 0,-1-1 0 0 0,-1 1-1 0 0,0-1 1 0 0,0 0 0 0 0,-1 0 0 0 0,-1 0 0 0 0,0 0-1 0 0,0 0 1 0 0,-1-6 3 0 0,-2 16-56 0 0,1 0 0 0 0,-1 1 0 0 0,0 0 0 0 0,0-1 0 0 0,0 1 0 0 0,1 0 1 0 0,-1 0-1 0 0,0 0 0 0 0,0 0 0 0 0,-1 0 0 0 0,1 1 0 0 0,0-1 0 0 0,0 0 0 0 0,0 1 0 0 0,0 0 0 0 0,0-1 0 0 0,-1 1 0 0 0,1 0 0 0 0,0 0 1 0 0,0 0-1 0 0,-1 1 0 0 0,1-1 0 0 0,0 1 0 0 0,0-1 0 0 0,0 1 0 0 0,0-1 0 0 0,0 1 0 0 0,0 0 0 0 0,0 0 0 0 0,0 0 0 0 0,-1 1 56 0 0,-6 3-39 0 0,0 1 0 0 0,0 0-1 0 0,0 0 1 0 0,1 1 0 0 0,0 0-1 0 0,1 0 1 0 0,0 0 0 0 0,0 1-1 0 0,0 1 1 0 0,1-1 0 0 0,0 1-1 0 0,1 0 1 0 0,0 0 0 0 0,0 1-1 0 0,1-1 1 0 0,0 4 39 0 0,3-12-4 0 0,0 1-1 0 0,1 0 1 0 0,0 0 0 0 0,-1 0 0 0 0,1 0 0 0 0,0 0-1 0 0,0 1 1 0 0,0-1 0 0 0,0 0 0 0 0,0 0-1 0 0,1 0 1 0 0,-1 0 0 0 0,0 0 0 0 0,1 0 0 0 0,0 0-1 0 0,-1-1 1 0 0,1 1 0 0 0,0 0 0 0 0,0 0-1 0 0,0 0 1 0 0,0-1 0 0 0,1 1 0 0 0,-1 0 0 0 0,0-1-1 0 0,1 1 1 0 0,-1-1 0 0 0,1 0 0 0 0,-1 1 0 0 0,1-1-1 0 0,0 0 1 0 0,-1 0 0 0 0,1 0 0 0 0,0 0-1 0 0,0 0 1 0 0,0-1 0 0 0,1 1 4 0 0,79 12 240 0 0,-60-11-161 0 0,-18-3-51 0 0,0 1 0 0 0,0-1 0 0 0,1 1 0 0 0,-1 0 0 0 0,0 1 0 0 0,1-1 0 0 0,-1 1 0 0 0,0-1 0 0 0,0 1 0 0 0,0 1 1 0 0,1-1-1 0 0,-1 0 0 0 0,0 1 0 0 0,-1 0 0 0 0,1 0 0 0 0,0 0 0 0 0,0 1 0 0 0,-1-1 0 0 0,0 1 0 0 0,1 0 0 0 0,-1-1 0 0 0,0 2 1 0 0,0-1-1 0 0,-1 0 0 0 0,1 1 0 0 0,-1-1 0 0 0,1 1 0 0 0,-1 0 0 0 0,0-1 0 0 0,0 1 0 0 0,-1 0 0 0 0,1 0 0 0 0,-1 0 0 0 0,0 3-28 0 0,-13 99 382 0 0,9-75-1868 0 0,4-22-1900 0 0,0-8-4866 0 0,5-1 2405 0 0,-2 0 2117 0 0</inkml:trace>
  <inkml:trace contextRef="#ctx0" brushRef="#br0" timeOffset="1377.081">1866 431 10346 0 0,'0'0'2009'0'0,"0"0"-897"0"0,0 0-168 0 0,0 0-88 0 0,0 0-208 0 0,0 0-272 0 0,0 0-312 0 0,0 0-136 0 0,0 0-224 0 0,0 0-392 0 0,0 0-512 0 0,0 0-848 0 0,0 0-1137 0 0,0 0-1080 0 0,-54 147-336 0 0</inkml:trace>
  <inkml:trace contextRef="#ctx0" brushRef="#br0" timeOffset="1622.129">1829 74 6601 0 0,'0'0'1297'0'0,"0"0"-689"0"0,0 0-272 0 0,0 0-120 0 0,0 0-344 0 0,0 0-296 0 0,0 0-360 0 0,0 0-913 0 0,0 0-1183 0 0,0 0-265 0 0</inkml:trace>
  <inkml:trace contextRef="#ctx0" brushRef="#br0" timeOffset="1825.185">1967 461 12747 0 0,'0'0'1481'0'0,"0"0"-247"0"0,0 0 76 0 0,0 0 14 0 0,0 0-243 0 0,0 0-256 0 0,0 0-212 0 0,0 0-164 0 0,0 0-98 0 0,0 0-111 0 0,0 0-82 0 0,22-34-52 0 0,69-100-32 0 0,-54 82 16 0 0,-37 51-109 0 0,0 1 0 0 0,1-1 0 0 0,-1 1-1 0 0,0-1 1 0 0,0 1 0 0 0,0-1-1 0 0,0 1 1 0 0,1-1 0 0 0,-1 1-1 0 0,0-1 1 0 0,1 1 0 0 0,-1 0 0 0 0,0-1-1 0 0,1 1 1 0 0,-1-1 0 0 0,0 1-1 0 0,1 0 1 0 0,-1-1 0 0 0,1 1 0 0 0,-1 0-1 0 0,1 0 1 0 0,-1-1 0 0 0,1 1-1 0 0,-1 0 1 0 0,1 0 0 0 0,-1 0-1 0 0,1-1 1 0 0,-1 1 0 0 0,1 0 0 0 0,-1 0-1 0 0,1 0 1 0 0,-1 0 0 0 0,1 0-1 0 0,-1 0 1 0 0,1 0 0 0 0,-1 0 0 0 0,1 0-1 0 0,-1 1 1 0 0,1-1 0 0 0,0 0-1 0 0,-1 0 1 0 0,1 0 0 0 0,-1 0 0 0 0,0 1-1 0 0,1-1 1 0 0,-1 0 0 0 0,1 1-1 0 0,-1-1 1 0 0,1 0 0 0 0,-1 1-1 0 0,0-1 1 0 0,1 0 0 0 0,-1 1 0 0 0,0-1-1 0 0,1 1 1 0 0,-1-1 0 0 0,0 1-1 0 0,0-1 1 0 0,1 1 0 0 0,-1 0 19 0 0,1 36-1627 0 0,-1-26 1656 0 0,-1 15-431 0 0,8 65-618 0 0,-6-88 1045 0 0,0-1-1 0 0,0 1 1 0 0,0-1-1 0 0,0 1 1 0 0,0-1-1 0 0,1 0 1 0 0,-1 0-1 0 0,1 1 1 0 0,0-1-1 0 0,-1 0 1 0 0,1 0-1 0 0,0 0 1 0 0,0-1 0 0 0,0 1-1 0 0,1 0 1 0 0,-1-1-1 0 0,0 1 1 0 0,0-1-1 0 0,1 0 1 0 0,-1 0-1 0 0,1 0 1 0 0,0 0-1 0 0,-1 0 1 0 0,1-1-1 0 0,-1 1 1 0 0,1-1 0 0 0,0 1-1 0 0,0-1 1 0 0,-1 0-1 0 0,1 0 1 0 0,0-1-25 0 0,4 0 184 0 0,1-1 0 0 0,-1 0 1 0 0,1 0-1 0 0,-1-1 0 0 0,0 0 1 0 0,0 0-1 0 0,0-1 0 0 0,-1 0 0 0 0,1 0 1 0 0,-1 0-1 0 0,0-1 0 0 0,0 0 1 0 0,-1 0-1 0 0,1-1 0 0 0,-1 0 1 0 0,0 0-1 0 0,-1 0 0 0 0,1 0 0 0 0,-1-1 1 0 0,2-5-185 0 0,47-50-2386 0 0,-48 58 1809 0 0,17-14-3957 0 0,2 5-4854 0 0,-14 11 3920 0 0</inkml:trace>
  <inkml:trace contextRef="#ctx0" brushRef="#br0" timeOffset="2215.217">2677 195 4193 0 0,'0'0'4139'0'0,"0"0"-1546"0"0,0 0-622 0 0,0 0-273 0 0,0 0-413 0 0,0 0-335 0 0,0 0-263 0 0,0 0-167 0 0,0 0-148 0 0,0 0-153 0 0,0 0-111 0 0,0 0-83 0 0,0 0-66 0 0,-30 28-41 0 0,-92 85-34 0 0,84-65-105 0 0,39-42 150 0 0,-1-4 53 0 0,0 0 1 0 0,0 0-1 0 0,-1-1 0 0 0,2 1 0 0 0,-1 0 0 0 0,0 0 0 0 0,0 0 1 0 0,0 0-1 0 0,1 0 0 0 0,-1-1 0 0 0,1 1 0 0 0,0 0 0 0 0,-1 0 1 0 0,1-1-1 0 0,0 1 0 0 0,0-1 0 0 0,0 1 0 0 0,0 0 0 0 0,0-1 1 0 0,1 0-1 0 0,-1 1 0 0 0,0-1 0 0 0,1 0 0 0 0,-1 1 0 0 0,1-1 1 0 0,-1 0-1 0 0,1 0 0 0 0,-1 0 0 0 0,1-1 0 0 0,0 1 1 0 0,0 0-1 0 0,-1-1 0 0 0,1 1 0 0 0,0-1 0 0 0,0 1 0 0 0,0-1 1 0 0,0 0-1 0 0,-1 0 0 0 0,1 0 0 0 0,0 0 0 0 0,0 0 0 0 0,0 0 1 0 0,0 0-1 0 0,0-1 0 0 0,-1 1 0 0 0,1-1 18 0 0,11 0 101 0 0,-1-1 0 0 0,1-1 1 0 0,-1 0-1 0 0,0-1 0 0 0,0 0 0 0 0,-1-1 0 0 0,1 0 0 0 0,-1-1 0 0 0,5-3-101 0 0,40-18 502 0 0,-48 23-418 0 0,-1 0 0 0 0,1 0 0 0 0,0 1 0 0 0,0 0 0 0 0,0 0 0 0 0,1 1 0 0 0,-1 0 1 0 0,0 1-1 0 0,1 0 0 0 0,-1 0 0 0 0,1 1 0 0 0,0-1 0 0 0,-1 2 0 0 0,1 0 0 0 0,-1 0 0 0 0,1 0 0 0 0,-1 1 0 0 0,0 0 0 0 0,0 1 0 0 0,0 0 0 0 0,0 0 0 0 0,0 1 0 0 0,0-1 0 0 0,-1 2 0 0 0,0-1 0 0 0,0 1 0 0 0,0 0 0 0 0,0 1 0 0 0,-1 0-84 0 0,6 13 107 0 0,-1 2 1 0 0,-1-1 0 0 0,-1 1-1 0 0,-1 0 1 0 0,-1 1-1 0 0,-1 0 1 0 0,-1 0-1 0 0,0 1 1 0 0,-2-1-1 0 0,-1 1 1 0 0,0 0-1 0 0,-2 0 1 0 0,-1-1 0 0 0,-3 24-108 0 0,2-24 47 0 0,0 1 1 0 0,-1-1-1 0 0,-2 0 1 0 0,0 0-1 0 0,-1-1 1 0 0,-2 1-1 0 0,0-1 1 0 0,-1-1-1 0 0,-1 1 1 0 0,-1-2-1 0 0,0 1 1 0 0,-2-2-1 0 0,0 1 1 0 0,-6 4-48 0 0,9-12 68 0 0,-1-1 0 0 0,-1 0 0 0 0,1-1-1 0 0,-1 0 1 0 0,-1-1 0 0 0,0 0 0 0 0,0-1 0 0 0,-13 5-68 0 0,24-11 14 0 0,0 0 1 0 0,1 0 0 0 0,-1 0-1 0 0,0-1 1 0 0,0 1 0 0 0,0 0-1 0 0,0-1 1 0 0,0 0 0 0 0,0 1-1 0 0,0-1 1 0 0,0 0 0 0 0,0 0-1 0 0,0 0 1 0 0,0 0 0 0 0,1 0-1 0 0,-1-1 1 0 0,0 1 0 0 0,0-1-1 0 0,0 1 1 0 0,0-1 0 0 0,0 0-1 0 0,0 1 1 0 0,1-1 0 0 0,-1 0-1 0 0,0 0 1 0 0,1 0 0 0 0,-1-1-1 0 0,0 1 1 0 0,1 0 0 0 0,0-1-1 0 0,-1 1 1 0 0,1-1 0 0 0,0 1-1 0 0,0-1 1 0 0,0 1 0 0 0,0-1-1 0 0,0 0 1 0 0,0 0 0 0 0,0 1-1 0 0,0-1 1 0 0,1 0 0 0 0,-1 0-1 0 0,1 0 1 0 0,-1 0 0 0 0,1 0-1 0 0,0-1-14 0 0,6-96 81 0 0,6 65-242 0 0,3 1 1 0 0,0 0-1 0 0,2 1 0 0 0,2 1 1 0 0,1 1-1 0 0,12-14 161 0 0,38-48-7079 0 0,-40 54 669 0 0,-19 19-3864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39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102 346 5057 0 0,'0'0'1164'0'0,"0"0"-560"0"0,0 0-227 0 0,0 0 139 0 0,0 0 234 0 0,0 0 149 0 0,0 0-9 0 0,0 0-139 0 0,0 0-189 0 0,0 0-144 0 0,0 0-93 0 0,-15 32-50 0 0,-45 100-3 0 0,56-124-197 0 0,0-1-1 0 0,0 1 1 0 0,1 0 0 0 0,0 0-1 0 0,1 0 1 0 0,0 0 0 0 0,0 1-1 0 0,1-1 1 0 0,0 0 0 0 0,0 1-1 0 0,1-1 1 0 0,1 9-75 0 0,0 10 276 0 0,-1-22-215 0 0,-1 0 0 0 0,1-1-1 0 0,1 1 1 0 0,-1 0 0 0 0,0-1 0 0 0,1 1-1 0 0,0-1 1 0 0,0 1 0 0 0,1-1-1 0 0,-1 1 1 0 0,1-1 0 0 0,0 0-1 0 0,0 0 1 0 0,0 0 0 0 0,1 0 0 0 0,-1 0-1 0 0,1 0 1 0 0,0-1 0 0 0,0 1-1 0 0,1-1 1 0 0,-1 0 0 0 0,0 0-1 0 0,1 0 1 0 0,0 0 0 0 0,0-1 0 0 0,0 1-1 0 0,0-1 1 0 0,0 0 0 0 0,0-1-1 0 0,1 1 1 0 0,1 0-61 0 0,10-1 281 0 0,-1-1 0 0 0,0-1-1 0 0,1 0 1 0 0,-1-2 0 0 0,0 1 0 0 0,0-2-1 0 0,0 0 1 0 0,-1-1 0 0 0,1 0 0 0 0,-1-1-1 0 0,0 0 1 0 0,-1-2 0 0 0,0 1 0 0 0,0-2-1 0 0,0 1 1 0 0,-1-2 0 0 0,0 0 0 0 0,-1 0-1 0 0,0-1 1 0 0,-1-1 0 0 0,3-4-281 0 0,-2 7 71 0 0,-1-1-1 0 0,0 0 1 0 0,-1-1-1 0 0,0 1 1 0 0,-1-2-1 0 0,0 1 1 0 0,-1-1-1 0 0,0 0 1 0 0,-1-1-1 0 0,0 0 1 0 0,-1 0-1 0 0,-1 0 1 0 0,0 0-1 0 0,-1-1 1 0 0,0 0-1 0 0,-1 1 1 0 0,1-12-71 0 0,-3 19-79 0 0,0 0 0 0 0,0 1 0 0 0,0-1 0 0 0,-1 1 0 0 0,0-1 0 0 0,0 1 0 0 0,0 0 0 0 0,-1-1 0 0 0,0 1 0 0 0,0 0 0 0 0,0 0 0 0 0,0 0 0 0 0,-1 0 0 0 0,0 0 1 0 0,0 1-1 0 0,0-1 0 0 0,-1 1 0 0 0,1 0 0 0 0,-1 0 0 0 0,0 0 0 0 0,0 1 0 0 0,-1-1 0 0 0,1 1 0 0 0,-1 0 0 0 0,1 0 0 0 0,-1 0 0 0 0,0 1 0 0 0,0 0 0 0 0,-5-2 79 0 0,3 2-273 0 0,-1 0 0 0 0,1 0-1 0 0,-1 1 1 0 0,0 0 0 0 0,0 1 0 0 0,0 0 0 0 0,1 0-1 0 0,-1 0 1 0 0,0 1 0 0 0,0 0 0 0 0,1 1 0 0 0,-1-1-1 0 0,0 2 1 0 0,1-1 0 0 0,0 1 0 0 0,-1 0-1 0 0,0 1 274 0 0,-65 55-7307 0 0,56-39 2945 0 0,3-5-43 0 0</inkml:trace>
  <inkml:trace contextRef="#ctx0" brushRef="#br0" timeOffset="252.012">606 629 15963 0 0,'0'0'1017'0'0,"0"0"-363"0"0,0 0-116 0 0,0 0 17 0 0,0 0-37 0 0,0 0-132 0 0,0 0-199 0 0,0 0-155 0 0,0 0-94 0 0,0 0-127 0 0,0 0-131 0 0,0 0-142 0 0,0 0-200 0 0,-6 22-257 0 0,-17 64-390 0 0,26-65-8691 0 0,1-21 4073 0 0</inkml:trace>
  <inkml:trace contextRef="#ctx0" brushRef="#br0" timeOffset="695.47">799 151 11843 0 0,'0'0'418'0'0,"0"0"-292"0"0,0 0 12 0 0,0 0 148 0 0,0 0 147 0 0,0 0 135 0 0,0 0 78 0 0,0 0 69 0 0,0 0 1 0 0,0 0-84 0 0,0 0-65 0 0,0 0-29 0 0,21 0 0 0 0,66 3 25 0 0,74-17 1290 0 0,-154 52-1653 0 0,-39 156 706 0 0,0 41-747 0 0,21-119 116 0 0,9-98-5559 0 0,2-8-5683 0 0,0-14 5098 0 0</inkml:trace>
  <inkml:trace contextRef="#ctx0" brushRef="#br0" timeOffset="932.007">786 464 5017 0 0,'0'0'2309'0'0,"0"0"-1335"0"0,0 0-273 0 0,0 0 359 0 0,0 0 265 0 0,0 0-55 0 0,0 0-242 0 0,0 0-305 0 0,0 0-253 0 0,0 0-153 0 0,0 0-110 0 0,0 0-114 0 0,32 0-132 0 0,100-1-205 0 0,-30-8-5168 0 0,-83 4 1432 0 0,-4 1-1839 0 0</inkml:trace>
  <inkml:trace contextRef="#ctx0" brushRef="#br0" timeOffset="1216.215">1480 195 8346 0 0,'0'0'2288'0'0,"0"0"-790"0"0,0 0-260 0 0,0 0 56 0 0,0 0-61 0 0,0 0-214 0 0,0 0-210 0 0,0 0-215 0 0,0 0-166 0 0,0 0-84 0 0,-32 24-88 0 0,-98 75-60 0 0,88-53 28 0 0,41-38-177 0 0,1-3-43 0 0,0 0 0 0 0,0 0 0 0 0,0 0 1 0 0,1 0-1 0 0,0 1 0 0 0,0-1 1 0 0,0 0-1 0 0,1 0 0 0 0,0-1 0 0 0,0 1 1 0 0,0 0-1 0 0,0 0 0 0 0,1-1 1 0 0,-1 0-1 0 0,1 1 0 0 0,1-1 0 0 0,-1 0 1 0 0,0 0-1 0 0,1-1 0 0 0,0 1 1 0 0,0-1-1 0 0,0 0 0 0 0,0 0 0 0 0,0 0 1 0 0,1 0-1 0 0,-1-1 0 0 0,1 0 0 0 0,0 0 1 0 0,1 1-5 0 0,6 5 26 0 0,40 19 8 0 0,-44-25-21 0 0,-1 1 0 0 0,0 0 1 0 0,0 0-1 0 0,-1 0 0 0 0,1 1 0 0 0,-1 0 1 0 0,1 1-1 0 0,-1-1 0 0 0,0 1 0 0 0,-1 0 1 0 0,1 1-1 0 0,-1-1 0 0 0,0 1 0 0 0,-1 0 0 0 0,1 0 1 0 0,-1 1-1 0 0,1 3-13 0 0,-3-7 8 0 0,-1 1 0 0 0,0 0 0 0 0,-1-1 0 0 0,1 1 0 0 0,-1 0 0 0 0,1 0 0 0 0,-1 0 0 0 0,0-1 0 0 0,0 1 0 0 0,-1 0 0 0 0,1 0 0 0 0,-1 0 0 0 0,0-1 0 0 0,0 1 0 0 0,0 0 0 0 0,-1-1 0 0 0,1 1 0 0 0,-1-1 0 0 0,0 1 0 0 0,0-1 0 0 0,0 0 0 0 0,0 0 0 0 0,0 0 0 0 0,-1 0 0 0 0,1 0 0 0 0,-1-1 0 0 0,0 1 0 0 0,0-1 0 0 0,0 1 0 0 0,0-1 0 0 0,-1 0 0 0 0,1 0 0 0 0,-2 0-8 0 0,-50 18-4474 0 0,15-18-7251 0 0,30-2 7437 0 0</inkml:trace>
  <inkml:trace contextRef="#ctx0" brushRef="#br0" timeOffset="1380.312">1307 342 5305 0 0,'0'0'2094'0'0,"0"0"-222"0"0,0 0-155 0 0,0 0-190 0 0,0 0-272 0 0,0 0-281 0 0,0 0-213 0 0,0 0-164 0 0,33-18-127 0 0,100-54-108 0 0,-48 44 40 0 0,25 11-1225 0 0,-72 13-2546 0 0,-1 3-4154 0 0,-24 1 1902 0 0</inkml:trace>
  <inkml:trace contextRef="#ctx0" brushRef="#br0" timeOffset="12170.487">1865 681 0 0 0,'0'0'275'0'0,"0"0"373"0"0,0 0 5 0 0,0 0-65 0 0,0 0-54 0 0,0 0-5 0 0,-2 2 9 0 0,-5 12 596 0 0,7-14-1008 0 0,0 0-1 0 0,1 0 1 0 0,-1 0 0 0 0,0 0-1 0 0,1 0 1 0 0,-1-1-1 0 0,0 1 1 0 0,1 0-1 0 0,-1 0 1 0 0,1 0 0 0 0,-1 0-1 0 0,0 0 1 0 0,1 0-1 0 0,-1 0 1 0 0,0 0 0 0 0,1 1-1 0 0,-1-1 1 0 0,1 0-1 0 0,-1 0 1 0 0,0 0 0 0 0,1 0-1 0 0,-1 0 1 0 0,0 1-1 0 0,1-1 1 0 0,-1 0 0 0 0,0 0-1 0 0,0 0 1 0 0,1 1-1 0 0,-1-1 1 0 0,0 0-1 0 0,0 0 1 0 0,1 1 0 0 0,-1-1-1 0 0,0 0 1 0 0,0 1-1 0 0,1-1 1 0 0,-1 0 0 0 0,0 1-1 0 0,0-1 1 0 0,0 0-1 0 0,0 1 1 0 0,0-1 0 0 0,0 1-1 0 0,0-1 1 0 0,0 0-1 0 0,0 1 1 0 0,0-1 0 0 0,0 0-1 0 0,0 1 1 0 0,0-1-1 0 0,0 0 1 0 0,0 1 0 0 0,0-1-1 0 0,0 1 1 0 0,0-1-1 0 0,0 0 1 0 0,0 1-1 0 0,-1-1 1 0 0,1 0 0 0 0,0 1-126 0 0,47-37 3698 0 0,12-39-2588 0 0,-44 53-705 0 0,22-23-262 0 0,-3-2 0 0 0,-2-2 0 0 0,-2 0 0 0 0,-2-2 0 0 0,-2-2 0 0 0,-3 0 0 0 0,-2-1 0 0 0,-3-1 0 0 0,4-21-143 0 0,-20 31 142 0 0,-36 50-1537 0 0,10 21 1497 0 0,2 2-1 0 0,1 1 1 0 0,1 0-1 0 0,1 2 1 0 0,2 0-1 0 0,1 1 1 0 0,1 1-1 0 0,2 0 1 0 0,2 1-1 0 0,-6 25-101 0 0,12-44 6 0 0,-26 164 55 0 0,24-117-58 0 0,6-59-3 0 0,-1 0 0 0 0,1 1 0 0 0,0-1 0 0 0,0 1 0 0 0,0 0 0 0 0,1-1 0 0 0,-1 1 0 0 0,1 0 0 0 0,0-1 0 0 0,0 1 0 0 0,0 0 0 0 0,1-1 1 0 0,-1 1-1 0 0,1 0 0 0 0,0-1 0 0 0,0 1 0 0 0,0-1 0 0 0,0 1 0 0 0,1-1 0 0 0,-1 0 0 0 0,1 0 0 0 0,0 1 0 0 0,0-1 0 0 0,0 0 0 0 0,0 0 0 0 0,1-1 1 0 0,-1 1-1 0 0,1 0 0 0 0,0-1 0 0 0,0 0 0 0 0,0 0 0 0 0,0 1 0 0 0,0-2 0 0 0,0 1 0 0 0,0 0 0 0 0,1-1 0 0 0,-1 1 0 0 0,0-1 0 0 0,3 1 0 0 0,3-3 45 0 0,-1 1 0 0 0,1-1 0 0 0,0-1-1 0 0,-1 1 1 0 0,0-1 0 0 0,1-1-1 0 0,-1 0 1 0 0,0 0 0 0 0,0 0 0 0 0,-1-1-1 0 0,1 0 1 0 0,-1-1 0 0 0,1 0-1 0 0,-1 0 1 0 0,1-2-45 0 0,20-13 55 0 0,-1-1 0 0 0,-2-1 0 0 0,0-2 0 0 0,-1 0 1 0 0,-1-2-1 0 0,-2 0 0 0 0,-1-2 0 0 0,0 0 0 0 0,-3-1 0 0 0,4-9-55 0 0,-6 5-47 0 0,-2 0 0 0 0,-1-1 0 0 0,-2 0 1 0 0,-1 0-1 0 0,-2-1 0 0 0,-2-1 0 0 0,-1 1 0 0 0,-1-1 1 0 0,-2 0 46 0 0,-1 37-18 0 0,0-1 1 0 0,-1 1 0 0 0,1 0 0 0 0,0-1 0 0 0,0 1 0 0 0,0 0 0 0 0,-1-1 0 0 0,1 1 0 0 0,0-1-1 0 0,-1 1 1 0 0,1-1 0 0 0,-1 1 0 0 0,1-1 0 0 0,0 1 0 0 0,-1-1 0 0 0,1 1 0 0 0,-1-1 0 0 0,0 1 0 0 0,1-1-1 0 0,-1 0 1 0 0,1 1 0 0 0,-1-1 0 0 0,1 0 0 0 0,-1 1 0 0 0,0-1 0 0 0,1 0 0 0 0,-1 0 0 0 0,0 0-1 0 0,1 0 1 0 0,-1 0 0 0 0,0 1 0 0 0,1-1 0 0 0,-1 0 0 0 0,0-1 0 0 0,1 1 0 0 0,-1 0 0 0 0,0 0 0 0 0,1 0-1 0 0,-1 0 1 0 0,0 0 0 0 0,1-1 0 0 0,-1 1 0 0 0,1 0 0 0 0,-1 0 0 0 0,0-1 0 0 0,1 1 0 0 0,-1-1-1 0 0,1 1 1 0 0,-1 0 0 0 0,1-1 0 0 0,-1 1 0 0 0,1-1 0 0 0,-1 1 0 0 0,1-1 0 0 0,0 0 0 0 0,-1 1 0 0 0,1-1-1 0 0,0 1 1 0 0,-1-1 0 0 0,1 0 0 0 0,0 1 0 0 0,0-1 0 0 0,0 1 0 0 0,-1-1 0 0 0,1 0 0 0 0,0 1-1 0 0,0-1 1 0 0,0 0 0 0 0,0 0 17 0 0,-16 26 5 0 0,1 1 0 0 0,1 1 0 0 0,2 0 0 0 0,0 1 0 0 0,2 1 0 0 0,1-1-1 0 0,2 1 1 0 0,0 1 0 0 0,2-1 0 0 0,1 1 0 0 0,2 0 0 0 0,0 25-5 0 0,1-42-11 0 0,0 1 0 0 0,1-1 0 0 0,1 1 0 0 0,0-1 0 0 0,1 1 0 0 0,0-1 0 0 0,1 0-1 0 0,0 0 1 0 0,1 0 0 0 0,1 0 0 0 0,0 0 0 0 0,1-1 0 0 0,0 0 0 0 0,0 0 0 0 0,2-1 0 0 0,-1 1 0 0 0,10 8 11 0 0,-13-17 43 0 0,1 0-1 0 0,-1-1 1 0 0,1 0 0 0 0,0 0-1 0 0,0 0 1 0 0,0 0 0 0 0,0-1-1 0 0,0 0 1 0 0,0 0 0 0 0,0 0-1 0 0,0-1 1 0 0,0 0 0 0 0,1 0-1 0 0,-1 0 1 0 0,0 0 0 0 0,0-1-1 0 0,0 0 1 0 0,0 0 0 0 0,0-1-1 0 0,0 1 1 0 0,0-1 0 0 0,0 0-1 0 0,0 0 1 0 0,-1-1 0 0 0,1 1-1 0 0,-1-1 1 0 0,0 0 0 0 0,1 0 0 0 0,-1 0-1 0 0,-1-1 1 0 0,1 0 0 0 0,0 0-1 0 0,1-3-42 0 0,3 0 39 0 0,-1 0 0 0 0,0 0 0 0 0,-1-1 0 0 0,0 0 0 0 0,0 0-1 0 0,0 0 1 0 0,-1-1 0 0 0,-1 0 0 0 0,0 0 0 0 0,0 0 0 0 0,0 0 0 0 0,-1-1-1 0 0,-1 0 1 0 0,1 1 0 0 0,-2-1 0 0 0,1 0 0 0 0,-1 0 0 0 0,-1 0 0 0 0,0 0 0 0 0,0 0-1 0 0,-1-2-38 0 0,0 9-81 0 0,0 0-1 0 0,0 0 1 0 0,-1 0-1 0 0,1 0 0 0 0,-1 0 1 0 0,0 0-1 0 0,0 0 1 0 0,0 1-1 0 0,0-1 1 0 0,0 1-1 0 0,0-1 0 0 0,-1 1 1 0 0,1 0-1 0 0,-1 0 1 0 0,1 0-1 0 0,-1 0 0 0 0,0 0 1 0 0,0 1-1 0 0,0-1 1 0 0,0 1-1 0 0,0 0 1 0 0,0 0-1 0 0,0 0 0 0 0,-1 0 1 0 0,1 0-1 0 0,0 1 1 0 0,0 0-1 0 0,-1-1 0 0 0,1 1 1 0 0,-1 0 81 0 0,-63 5-5234 0 0,22 16-2237 0 0,31-13 2139 0 0</inkml:trace>
  <inkml:trace contextRef="#ctx0" brushRef="#br0" timeOffset="12782.28">3237 210 0 0 0,'0'0'329'0'0,"0"0"746"0"0,0 0 236 0 0,0 0 179 0 0,0 0 180 0 0,0 0 25 0 0,0 0-79 0 0,0 0-110 0 0,0 0-165 0 0,0 0-166 0 0,0 0-199 0 0,0 0-201 0 0,0 0-152 0 0,-9 8-59 0 0,-67 68 795 0 0,-164 200-271 0 0,48-70-1951 0 0,147-146-2315 0 0,40-46-1465 0 0,3 0-3566 0 0,2-13 6509 0 0</inkml:trace>
  <inkml:trace contextRef="#ctx0" brushRef="#br0" timeOffset="13468.25">3106 504 1728 0 0,'0'0'1149'0'0,"0"0"-81"0"0,0 0 285 0 0,0 0 338 0 0,0 0 87 0 0,0 0-136 0 0,0 0-223 0 0,0 0-192 0 0,0 0-175 0 0,0 0-193 0 0,33-10-211 0 0,101-31-179 0 0,-60 7 196 0 0,-57 20-435 0 0,91-93 590 0 0,-103 102-792 0 0,0 0 0 0 0,0 0-1 0 0,0 0 1 0 0,-1-1-1 0 0,1 0 1 0 0,-1 0 0 0 0,-1 0-1 0 0,1 0 1 0 0,-1 0-1 0 0,0-1 1 0 0,0 0 0 0 0,-1 0-1 0 0,0 1 1 0 0,0-1-1 0 0,-1 0 1 0 0,0-2-28 0 0,-18 13-710 0 0,4 24 672 0 0,1-1 0 0 0,1 2-1 0 0,1 0 1 0 0,2 0 0 0 0,1 1-1 0 0,1-1 1 0 0,2 1 0 0 0,1 1 0 0 0,0 19 38 0 0,-16 105-49 0 0,9-106-19 0 0,8-26 18 0 0,-1 1 0 0 0,-1-1 0 0 0,-2-1-1 0 0,0 1 1 0 0,-1-1 0 0 0,-1 0 0 0 0,-2 0 0 0 0,0-1 0 0 0,-1 0-1 0 0,0-1 1 0 0,-2 0 0 0 0,-1-1 0 0 0,-3 2 50 0 0,10-14-347 0 0,1-1 1 0 0,-2 0-1 0 0,1 0 0 0 0,-1-1 1 0 0,0 1-1 0 0,0-2 0 0 0,0 1 1 0 0,-1-1-1 0 0,1-1 0 0 0,-1 0 1 0 0,0 0-1 0 0,0 0 0 0 0,0-1 1 0 0,0-1-1 0 0,-1 1 0 0 0,1-2 1 0 0,0 1-1 0 0,-6-1 347 0 0,12-3 4 0 0,-1 0 0 0 0,1 0 1 0 0,0 0-1 0 0,1 0 0 0 0,-1 0 1 0 0,0 0-1 0 0,1-1 0 0 0,0 1 1 0 0,-1-1-1 0 0,2 0 0 0 0,-1 0 1 0 0,0 1-1 0 0,1-1 0 0 0,-1 0 1 0 0,1-1-1 0 0,0 1 0 0 0,1 0 1 0 0,-1 0-1 0 0,1 0 0 0 0,0-1 1 0 0,0 1-1 0 0,0 0 0 0 0,0 0 1 0 0,1 0-1 0 0,0-2-4 0 0,3-14 366 0 0,0 1 0 0 0,2-1 0 0 0,0 1 0 0 0,1 0 0 0 0,1 1 0 0 0,1 0 0 0 0,1 0 0 0 0,0 1 0 0 0,1 0 0 0 0,1 1 0 0 0,0 0 0 0 0,2 1 0 0 0,10-10-366 0 0,76-64 1570 0 0,-91 83-1409 0 0,0 0 1 0 0,0 1-1 0 0,1-1 1 0 0,0 2-1 0 0,0-1 0 0 0,0 2 1 0 0,0-1-1 0 0,0 1 1 0 0,1 1-1 0 0,0 0 0 0 0,-1 0 1 0 0,2 1-162 0 0,49-2-3827 0 0,-52 1 843 0 0,0 1-3417 0 0,-5 1 1063 0 0</inkml:trace>
  <inkml:trace contextRef="#ctx0" brushRef="#br0" timeOffset="13872.043">3886 320 6609 0 0,'0'0'1446'0'0,"0"0"-502"0"0,0 0-114 0 0,0 0 221 0 0,0 0 177 0 0,0 0 54 0 0,0 0-78 0 0,0 0-175 0 0,0 0-174 0 0,0 0-165 0 0,0 0-136 0 0,0 0-132 0 0,0 0-83 0 0,1 18-71 0 0,1 57-95 0 0,-2-66-147 0 0,0 0-1 0 0,-1-1 1 0 0,0 1 0 0 0,0 0-1 0 0,-1 0 1 0 0,0-1 0 0 0,0 1 0 0 0,-1-1-1 0 0,0 1 1 0 0,-1-1 0 0 0,-3 5-26 0 0,-1 3 2 0 0,-89 164-63 0 0,97-178 59 0 0,-1 1 0 0 0,1-1 0 0 0,0 0 0 0 0,0 0 1 0 0,0 0-1 0 0,1 0 0 0 0,-1 1 0 0 0,1-1 0 0 0,-1 0 0 0 0,1 0 0 0 0,-1 0 0 0 0,1 0 0 0 0,0 0 0 0 0,0 0 0 0 0,0 0 1 0 0,0 0-1 0 0,1 0 0 0 0,-1-1 0 0 0,0 1 0 0 0,1 0 0 0 0,-1-1 0 0 0,1 1 0 0 0,0-1 0 0 0,-1 1 0 0 0,1-1 0 0 0,0 0 1 0 0,0 0-1 0 0,0 0 0 0 0,0 0 0 0 0,0 0 0 0 0,0 0 0 0 0,0 0 0 0 0,0-1 0 0 0,0 1 0 0 0,1-1 0 0 0,-1 0 0 0 0,0 1 1 0 0,0-1-1 0 0,0 0 0 0 0,1 0 0 0 0,-1-1 0 0 0,0 1 0 0 0,0 0 0 0 0,0-1 0 0 0,0 1 0 0 0,0-1 0 0 0,1 0 0 0 0,-1 1 0 0 0,0-1 1 0 0,0-1 1 0 0,7 2 75 0 0,133-33-1003 0 0,-106 7-4908 0 0,-22 1-5293 0 0,-13 21 9894 0 0</inkml:trace>
  <inkml:trace contextRef="#ctx0" brushRef="#br0" timeOffset="14054.349">3654 552 2857 0 0,'0'0'2000'0'0,"0"0"-160"0"0,0 0-151 0 0,0 0-281 0 0,0 0-384 0 0,0 0-288 0 0,0 0-231 0 0,0 0-193 0 0,0 0-88 0 0,201-11-96 0 0,-160 7-72 0 0,-1 1-104 0 0,6-1-176 0 0,0-3-272 0 0,2-1-1169 0 0,-13 5-2056 0 0,-15-1-2904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5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0 0 0,'0'0'904'0'0,"0"0"356"0"0,0 0 249 0 0,0 0 118 0 0,0 0-50 0 0,0 0-131 0 0,0 0-198 0 0,0 0-153 0 0,0 0-143 0 0,0 0-143 0 0,0 0-140 0 0,0 0-111 0 0,-7 3-80 0 0,-56 37 1441 0 0,51-7-666 0 0,54-36 1405 0 0,-39 2-2543 0 0,0 0 1 0 0,-1-1 0 0 0,1 1 0 0 0,0-1 0 0 0,0 0-1 0 0,-1 0 1 0 0,1 0 0 0 0,-1 0 0 0 0,1-1 0 0 0,-1 1 0 0 0,0-1-1 0 0,0 1 1 0 0,0-1 0 0 0,-1 0 0 0 0,1 1 0 0 0,0-1-1 0 0,-1 0 1 0 0,0 0 0 0 0,1-3-116 0 0,-22 18 117 0 0,17-10-106 0 0,1 0 0 0 0,-1 0-1 0 0,1 0 1 0 0,0 0-1 0 0,-1 0 1 0 0,1 1 0 0 0,0-1-1 0 0,0 1 1 0 0,1-1-1 0 0,-1 1 1 0 0,1 0 0 0 0,-1 0-1 0 0,1-1 1 0 0,0 1-1 0 0,0 0 1 0 0,0 0 0 0 0,0 0-1 0 0,1 1 1 0 0,-1-1-1 0 0,1 0-10 0 0,47 3-1871 0 0,-36-9-5937 0 0,-7 0-3236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1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 8474 0 0,'0'0'3987'0'0,"0"0"-2217"0"0,0 0-886 0 0,0 0-120 0 0,0 0 106 0 0,0 0 45 0 0,0 0-104 0 0,0 0-193 0 0,0 0-216 0 0,0 0-171 0 0,0 0-103 0 0,-4 9-82 0 0,-11 28-50 0 0,15-36-41 0 0,0 0 0 0 0,0 0-1 0 0,0-1 1 0 0,0 1 0 0 0,0 0-1 0 0,0 0 1 0 0,0 0 0 0 0,0 0-1 0 0,0-1 1 0 0,0 1 0 0 0,0 0 0 0 0,1 0-1 0 0,-1 0 1 0 0,0-1 0 0 0,1 1-1 0 0,-1 0 1 0 0,0-1 0 0 0,1 1-1 0 0,-1 0 1 0 0,1 0 0 0 0,-1-1-1 0 0,1 1 1 0 0,-1-1 0 0 0,1 1-1 0 0,0-1 1 0 0,-1 1 0 0 0,1-1 0 0 0,0 1-1 0 0,-1-1 1 0 0,1 1 0 0 0,0-1-1 0 0,0 0 1 0 0,-1 1 0 0 0,1-1-1 0 0,0 0 1 0 0,0 0 0 0 0,-1 0-1 0 0,1 1 1 0 0,0-1 0 0 0,0 0-1 0 0,0 0 1 0 0,0 0 0 0 0,-1 0 0 0 0,1 0-1 0 0,0-1 1 0 0,0 1 0 0 0,0 0-1 0 0,-1 0 1 0 0,1 0 0 0 0,0-1-1 0 0,0 1 46 0 0,23-3-4508 0 0,-12-3-822 0 0,-1 2-2417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29 2056 0 0,'0'0'1737'0'0,"0"0"-588"0"0,0 0-303 0 0,0 0-19 0 0,0 0 66 0 0,0 0 53 0 0,0 0-17 0 0,0 0-54 0 0,0 0-60 0 0,0 0-107 0 0,0 0-162 0 0,0 0-166 0 0,-11 32-138 0 0,-34 104-80 0 0,-39 75-226 0 0,50-133-743 0 0,-1 2-4226 0 0,32-62-116 0 0,3-14 3091 0 0</inkml:trace>
  <inkml:trace contextRef="#ctx0" brushRef="#br0" timeOffset="418.018">194 14 1536 0 0,'0'0'849'0'0,"0"0"-248"0"0,0 0-125 0 0,0 0 100 0 0,0 0 203 0 0,0 0 171 0 0,0 0 51 0 0,0 0-15 0 0,0 0-91 0 0,0 0-123 0 0,0 0-70 0 0,0 0-101 0 0,0 0-53 0 0,-2 25-36 0 0,-4 120 335 0 0,37 36 204 0 0,-18-128-1081 0 0,-12-46 21 0 0,0 0 0 0 0,0 0 1 0 0,1 0-1 0 0,1-1 0 0 0,-1 1 0 0 0,1-1 0 0 0,0 1 0 0 0,0-1 0 0 0,1 0 0 0 0,0 0 0 0 0,0-1 1 0 0,2 3 8 0 0,-3-7 101 0 0,0-1 1 0 0,0 0 0 0 0,0 1 0 0 0,1-1-1 0 0,-1 0 1 0 0,0-1 0 0 0,0 1 0 0 0,0 0 0 0 0,0-1-1 0 0,0 0 1 0 0,0 1 0 0 0,0-1 0 0 0,0-1 0 0 0,0 1-1 0 0,0 0 1 0 0,0-1 0 0 0,-1 1 0 0 0,1-1-1 0 0,-1 0 1 0 0,1 0 0 0 0,-1 0 0 0 0,1 0 0 0 0,-1 0-1 0 0,0-1 1 0 0,0 1 0 0 0,0 0 0 0 0,0-1-1 0 0,-1 0 1 0 0,1 1 0 0 0,-1-2-102 0 0,3 0 167 0 0,14-21 196 0 0,0-1-1 0 0,-2-1 0 0 0,-1-1 1 0 0,-1 0-1 0 0,-1-1 1 0 0,-2 0-1 0 0,-1-1 0 0 0,-1 0 1 0 0,-2 0-1 0 0,-1-1 0 0 0,2-23-362 0 0,-6-27-12 0 0,-10 71-1482 0 0,-2 23-11049 0 0,8-6 5840 0 0</inkml:trace>
  <inkml:trace contextRef="#ctx0" brushRef="#br0" timeOffset="891.105">663 275 0 0 0,'0'0'1047'0'0,"0"0"-94"0"0,0 0-86 0 0,0 0 104 0 0,0 0 108 0 0,0 0-13 0 0,0 0-98 0 0,0 0-120 0 0,0 0-143 0 0,0 0-112 0 0,0 0-105 0 0,0 0-90 0 0,-10 24-24 0 0,-32 72 10 0 0,40-94-329 0 0,1 1 1 0 0,-1-1-1 0 0,1 1 1 0 0,0 0-1 0 0,0 0 1 0 0,0-1-1 0 0,0 1 1 0 0,0 0-1 0 0,1 0 1 0 0,-1 0-1 0 0,1 0 1 0 0,0 0-1 0 0,0 0 1 0 0,0 0-1 0 0,0 0 0 0 0,0 0 1 0 0,1 0-1 0 0,-1 0 1 0 0,1-1-1 0 0,0 1 1 0 0,0 0-1 0 0,0 0 1 0 0,0 0-1 0 0,0-1 1 0 0,1 1-1 0 0,-1-1 1 0 0,1 1-1 0 0,0-1 1 0 0,-1 1-1 0 0,1-1 0 0 0,0 0 1 0 0,1 0-1 0 0,-1 0 1 0 0,1 1-56 0 0,5 4 274 0 0,-3-3-67 0 0,-1 0 0 0 0,1-1 0 0 0,-1 1 0 0 0,1-1 0 0 0,0 0 0 0 0,1-1 0 0 0,-1 1 0 0 0,0-1 0 0 0,1 0 0 0 0,-1 0 0 0 0,1-1 0 0 0,0 1 0 0 0,-1-1 0 0 0,1-1 0 0 0,0 1 0 0 0,0-1 0 0 0,0 0 0 0 0,-1 0 0 0 0,1-1 0 0 0,0 1 0 0 0,0-1 0 0 0,-1-1 0 0 0,1 1 0 0 0,0-1 0 0 0,-1 0 0 0 0,4-2-207 0 0,3-1 322 0 0,0-1 1 0 0,0 0-1 0 0,-1-1 0 0 0,0 0 0 0 0,0-1 0 0 0,0 0 1 0 0,-1 0-1 0 0,-1-1 0 0 0,1-1 0 0 0,-1 0 0 0 0,2-4-322 0 0,-6 8 86 0 0,-1-1-1 0 0,0 0 0 0 0,0 0 1 0 0,0 0-1 0 0,-1-1 0 0 0,0 1 0 0 0,0-1 1 0 0,-1 0-1 0 0,0 0 0 0 0,0 0 1 0 0,-1 0-1 0 0,0 0 0 0 0,0 0 1 0 0,-1-1-86 0 0,0 6-47 0 0,-1-1 0 0 0,1 1 1 0 0,-1-1-1 0 0,1 1 1 0 0,-1-1-1 0 0,0 1 1 0 0,0 0-1 0 0,-1-1 0 0 0,1 1 1 0 0,-1 0-1 0 0,0 0 1 0 0,0 0-1 0 0,0 0 1 0 0,0 0-1 0 0,0 0 0 0 0,0 0 1 0 0,-1 1-1 0 0,1-1 1 0 0,-1 1-1 0 0,0 0 1 0 0,0 0-1 0 0,0 0 0 0 0,0 0 1 0 0,0 0-1 0 0,0 1 1 0 0,-1-1-1 0 0,1 1 1 0 0,0 0-1 0 0,-1 0 0 0 0,1 0 1 0 0,-1 1-1 0 0,-1-1 47 0 0,-83-1-4130 0 0,33 19-5456 0 0,38-7 1771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12403 0 0,'0'0'816'0'0,"0"0"-392"0"0,0 0 208 0 0,0 0 32 0 0,0 0-88 0 0,0 0-200 0 0,0 0-224 0 0,0 0-168 0 0,0 0-168 0 0,0 0-160 0 0,0 0-304 0 0,0 0-392 0 0,0 0-536 0 0,0 0-545 0 0,-8 154-527 0 0,10-154-633 0 0,0-3-600 0 0,-2 3 3577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6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22 192 4569 0 0,'0'0'4217'0'0,"0"0"-1623"0"0,0 0-520 0 0,0 0-203 0 0,0 0-371 0 0,0 0-503 0 0,0 0-442 0 0,0 0-281 0 0,-3-32-209 0 0,-12-96-198 0 0,11 96-239 0 0,15 37-4379 0 0,7 26-4823 0 0,-14-23 5688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7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0 4409 0 0,'0'0'3135'0'0,"0"0"-1254"0"0,0 0-417 0 0,0 0 31 0 0,0 0-148 0 0,0 0-347 0 0,0 0-361 0 0,0 0-259 0 0,0 0-179 0 0,0 0-117 0 0,-16 34-60 0 0,-45 101-46 0 0,49-81-37 0 0,16-48 55 0 0,0-2 121 0 0,0 0-1 0 0,0 0 1 0 0,0 0-1 0 0,0-1 1 0 0,0 1-1 0 0,1-1 1 0 0,0 0-1 0 0,0-1 1 0 0,0 1-1 0 0,0-1 1 0 0,0 0-1 0 0,0 0 1 0 0,0 0-1 0 0,1-1 1 0 0,-1 0 0 0 0,1 0-1 0 0,-1 0 1 0 0,1-1-1 0 0,-1 1 1 0 0,1-1-1 0 0,-1-1 1 0 0,1 1-1 0 0,0-1 1 0 0,-1 0-1 0 0,0 0 1 0 0,1-1-1 0 0,-1 0 1 0 0,0 0-1 0 0,0 0 1 0 0,0 0-1 0 0,0-1 1 0 0,0 0 0 0 0,0 0-1 0 0,-1 0 1 0 0,1 0-1 0 0,-1-1 1 0 0,0 0-117 0 0,0 1 84 0 0,-1-1 0 0 0,0 0 1 0 0,0 0-1 0 0,0 0 1 0 0,0 0-1 0 0,-1-1 0 0 0,0 1 1 0 0,0 0-1 0 0,0-1 0 0 0,0 0 1 0 0,-1 0-1 0 0,1 1 0 0 0,-1-1 1 0 0,-1 0-1 0 0,1 0 1 0 0,-1 0-1 0 0,0 0 0 0 0,0 0 1 0 0,0 0-1 0 0,0 0 0 0 0,-1 0 1 0 0,0 0-1 0 0,0 1 1 0 0,0-1-1 0 0,-1 0 0 0 0,0 0 1 0 0,0 1-1 0 0,0-1 0 0 0,0 1 1 0 0,-1 0-1 0 0,1-1 1 0 0,-1 1-1 0 0,0 1 0 0 0,-4-5-84 0 0,-45-19-2692 0 0,33 25-1811 0 0,1 9-4493 0 0,13-4 2033 0 0</inkml:trace>
  <inkml:trace contextRef="#ctx0" brushRef="#br0" timeOffset="312.4">381 185 9874 0 0,'0'0'3050'0'0,"0"0"-693"0"0,0 0-464 0 0,0 0-392 0 0,0 0-340 0 0,0 0-246 0 0,0 0-195 0 0,0 0-202 0 0,0 0-158 0 0,0 0-138 0 0,0 0-95 0 0,0 0-39 0 0,0 0-42 0 0,27-26-2 0 0,82-74-11 0 0,-81 75-40 0 0,-28 25-58 0 0,0 0-142 0 0,0 0-200 0 0,1 26-1601 0 0,1-20 1989 0 0,0-1-1 0 0,0 1 1 0 0,0-1-1 0 0,0 0 1 0 0,1 0-1 0 0,0 0 1 0 0,0 0-1 0 0,0 0 1 0 0,1-1 0 0 0,0 1-1 0 0,-1-1 1 0 0,2 0-1 0 0,-1 0 1 0 0,0 0-1 0 0,1-1 1 0 0,0 1 0 0 0,-1-1-1 0 0,1 0 1 0 0,1-1-1 0 0,-1 1 1 0 0,0-1-1 0 0,1 0 1 0 0,-1 0-1 0 0,1-1 1 0 0,-1 0 0 0 0,1 0-1 0 0,0 0 1 0 0,0-1-1 0 0,-1 1 1 0 0,1-1-1 0 0,0-1 1 0 0,0 1 0 0 0,2-1 19 0 0,0 1 101 0 0,0-1 0 0 0,0 0 1 0 0,0 0-1 0 0,0 0 0 0 0,-1-1 1 0 0,1 0-1 0 0,0-1 0 0 0,-1 0 1 0 0,1 0-1 0 0,-1-1 0 0 0,0 1 1 0 0,0-2-1 0 0,0 1 0 0 0,-1-1 1 0 0,3-2-102 0 0,51-51-1306 0 0,-43 37-2191 0 0,-1-1-3548 0 0,-8 13-2201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152 424 14091 0 0,'0'0'2027'0'0,"0"0"-481"0"0,0 0-203 0 0,0 0-210 0 0,0 0-259 0 0,0 0-209 0 0,0 0-201 0 0,0 0-140 0 0,0 0-111 0 0,0 0-107 0 0,0 0-44 0 0,0 0-66 0 0,0 0-55 0 0,-24 14-36 0 0,-72 48-50 0 0,94-61 128 0 0,0 0 1 0 0,0 0-1 0 0,0 0 0 0 0,0 0 1 0 0,1 0-1 0 0,-1 0 0 0 0,0 0 1 0 0,1 1-1 0 0,-1-1 0 0 0,1 1 1 0 0,0-1-1 0 0,-1 1 0 0 0,1-1 1 0 0,0 1-1 0 0,0 0 1 0 0,0 0-1 0 0,0 0 0 0 0,0-1 1 0 0,0 1-1 0 0,1 0 0 0 0,-1 0 1 0 0,1 0-1 0 0,-1 0 0 0 0,1 0 1 0 0,0 0-1 0 0,0 0 0 0 0,0 0 1 0 0,0 0-1 0 0,0 0 0 0 0,0 0 1 0 0,1 2 16 0 0,0 4-143 0 0,-1-3 68 0 0,1 0 0 0 0,0-1 0 0 0,0 1 0 0 0,0-1 0 0 0,1 1 0 0 0,0-1 0 0 0,-1 0 0 0 0,1 0 0 0 0,1 0 0 0 0,-1 0 0 0 0,1 0 0 0 0,0 0 1 0 0,-1 0-1 0 0,2-1 0 0 0,-1 1 0 0 0,0-1 0 0 0,1 0 0 0 0,-1 0 0 0 0,1 0 0 0 0,0-1 0 0 0,0 1 0 0 0,0-1 0 0 0,0 0 0 0 0,0 0 0 0 0,1-1 0 0 0,-1 1 0 0 0,2 0 75 0 0,126 25-3488 0 0,-83-25-1168 0 0,-18-7-2616 0 0,-21 2 2826 0 0</inkml:trace>
  <inkml:trace contextRef="#ctx0" brushRef="#br0" timeOffset="420.455">669 0 12275 0 0,'0'0'1443'0'0,"0"0"-172"0"0,0 0-126 0 0,0 0-34 0 0,0 0-119 0 0,0 0-168 0 0,0 0-143 0 0,0 0-124 0 0,0 0-54 0 0,0 0 9 0 0,0 0-17 0 0,0 0-54 0 0,0 0-34 0 0,1 33-60 0 0,4 105-49 0 0,22-10 354 0 0,22 107-276 0 0,-42-132-5139 0 0,-17-95-5591 0 0,5-8 1141 0 0</inkml:trace>
  <inkml:trace contextRef="#ctx0" brushRef="#br0" timeOffset="604.419">465 409 9386 0 0,'0'0'2679'0'0,"0"0"-1209"0"0,0 0-477 0 0,0 0 32 0 0,0 0 2 0 0,0 0-55 0 0,0 0-119 0 0,0 0-161 0 0,0 0-126 0 0,0 0-119 0 0,0 0-98 0 0,0 0-89 0 0,0 0-47 0 0,19 1-47 0 0,122 13-139 0 0,-120-11-668 0 0,28 4-1779 0 0,-17-3-4726 0 0,-16-4-3724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5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4449 0 0,'0'0'500'0'0,"0"0"-5"0"0,0 0 220 0 0,0 0 322 0 0,0 0 201 0 0,0 0 18 0 0,0 0-98 0 0,36-9-185 0 0,115-32-170 0 0,3-8 1013 0 0,-123 39-1254 0 0,0-1-1 0 0,0-2 0 0 0,-2-1 0 0 0,1-1 0 0 0,-2-2 1 0 0,0-1-1 0 0,-1-1 0 0 0,-1-1 0 0 0,-1-1 0 0 0,17-19-561 0 0,-40 37 148 0 0,1 1 0 0 0,-1-1-1 0 0,0 1 1 0 0,0-1 0 0 0,-1 0-1 0 0,1 0 1 0 0,0 0 0 0 0,-1 0-1 0 0,0 0 1 0 0,0 0 0 0 0,0 0-1 0 0,0 0 1 0 0,0 0 0 0 0,-1-1 0 0 0,1 1-1 0 0,-1 0 1 0 0,0-1 0 0 0,0 1-1 0 0,0-3-147 0 0,-2 4 14 0 0,1 1 1 0 0,0 0-1 0 0,-1-1 0 0 0,1 1 0 0 0,-1 0 1 0 0,1 0-1 0 0,-1 0 0 0 0,0 0 0 0 0,1 0 0 0 0,-1 0 1 0 0,0 1-1 0 0,0-1 0 0 0,0 1 0 0 0,0-1 1 0 0,1 1-1 0 0,-1 0 0 0 0,0-1 0 0 0,0 1 1 0 0,0 0-1 0 0,0 0 0 0 0,0 1 0 0 0,0-1 0 0 0,0 0 1 0 0,0 0-1 0 0,1 1 0 0 0,-1 0 0 0 0,0-1 1 0 0,0 1-1 0 0,0 0 0 0 0,1 0 0 0 0,-1-1 0 0 0,0 1 1 0 0,1 1-1 0 0,-1-1 0 0 0,1 0 0 0 0,-1 0 1 0 0,1 1-1 0 0,0-1 0 0 0,-1 1-14 0 0,-15 25-44 0 0,2 0-1 0 0,1 0 1 0 0,1 1 0 0 0,1 1-1 0 0,2 0 1 0 0,1 1 0 0 0,1 0 0 0 0,2 0-1 0 0,-2 25 45 0 0,-22 143-760 0 0,8 0 0 0 0,9 16 760 0 0,12-181-102 0 0,-2 0 0 0 0,-1 0 0 0 0,-1-1 0 0 0,-2 1 0 0 0,-4 10 102 0 0,8-35-37 0 0,0 0-1 0 0,0 0 0 0 0,-1 0 1 0 0,0 0-1 0 0,0 0 1 0 0,-1-1-1 0 0,0 1 0 0 0,0-1 1 0 0,-1-1-1 0 0,0 1 0 0 0,0-1 1 0 0,0 0-1 0 0,-1 0 0 0 0,0-1 1 0 0,0 0-1 0 0,-1 0 0 0 0,1 0 1 0 0,-1-1-1 0 0,0 0 1 0 0,0-1-1 0 0,0 0 0 0 0,-4 1 38 0 0,5-2 54 0 0,0 0-1 0 0,-1 0 1 0 0,0 0-1 0 0,1-1 1 0 0,-1 0-1 0 0,0 0 0 0 0,0-1 1 0 0,1 0-1 0 0,-1-1 1 0 0,0 1-1 0 0,1-2 1 0 0,-1 1-1 0 0,0-1 1 0 0,1 0-1 0 0,-1 0 0 0 0,1-1 1 0 0,0 0-1 0 0,0-1 1 0 0,0 1-1 0 0,1-1 1 0 0,-1 0-1 0 0,1-1 1 0 0,0 0-1 0 0,0 0 0 0 0,0 0 1 0 0,1-1-1 0 0,-1 0 1 0 0,2 0-1 0 0,-1 0 1 0 0,1 0-1 0 0,-1-1 1 0 0,2 0-1 0 0,-1 0 0 0 0,1 0 1 0 0,0 0-1 0 0,0 0 1 0 0,1-1-1 0 0,0 1 1 0 0,1-1-1 0 0,-1-3-53 0 0,2 1 63 0 0,0 0 1 0 0,1 0-1 0 0,0 1 0 0 0,1-1 0 0 0,0 0 1 0 0,0 1-1 0 0,1 0 0 0 0,1-1 0 0 0,-1 1 1 0 0,1 0-1 0 0,1 1 0 0 0,0-1 1 0 0,0 1-1 0 0,0 0 0 0 0,1 0 0 0 0,2-1-63 0 0,22-24-235 0 0,1 2 0 0 0,2 1 0 0 0,1 1 0 0 0,1 2 0 0 0,2 2-1 0 0,0 1 1 0 0,2 2 0 0 0,0 1 0 0 0,10-2 235 0 0,-8 4-5163 0 0,-15 5-7095 0 0,-22 10 8489 0 0</inkml:trace>
  <inkml:trace contextRef="#ctx0" brushRef="#br0" timeOffset="285.207">665 910 0 0 0,'0'0'1726'0'0,"0"0"243"0"0,0 0 359 0 0,0 0 294 0 0,0 0-23 0 0,0 0-197 0 0,0 0-331 0 0,0 0-312 0 0,0 0-224 0 0,0 0-218 0 0,0 0-146 0 0,0 0-159 0 0,0 0-198 0 0,-3 10-162 0 0,2-7-634 0 0,-13 24 534 0 0,11-56 277 0 0,9 2-764 0 0,1 0-1 0 0,1 1 1 0 0,1 0 0 0 0,1 0-1 0 0,2 1 1 0 0,0 1 0 0 0,2 0-1 0 0,0 0 1 0 0,5-2-65 0 0,-9 8-18 0 0,51-63-907 0 0,-16 32-5406 0 0,-32 37-3132 0 0,-9 8 242 0 0</inkml:trace>
  <inkml:trace contextRef="#ctx0" brushRef="#br0" timeOffset="531.444">988 601 7154 0 0,'0'0'2632'0'0,"0"0"-1000"0"0,0 0-439 0 0,0 0-209 0 0,0 0-312 0 0,0 0-304 0 0,0 0-200 0 0,0 0-192 0 0,1 191-160 0 0,7-172-176 0 0,-1-4-328 0 0,-3-4-448 0 0,3 0-641 0 0,-3-4-751 0 0,0 0-761 0 0,-3-3-128 0 0,3-4 2017 0 0</inkml:trace>
  <inkml:trace contextRef="#ctx0" brushRef="#br0" timeOffset="768.078">1034 564 6441 0 0,'0'0'1425'0'0,"0"0"-401"0"0,0 0 32 0 0,0 0 16 0 0,0 0-207 0 0,0 0-377 0 0,0 0-264 0 0,0 0-232 0 0,0 0-288 0 0,0 0-401 0 0,0 0-359 0 0,0 0-376 0 0,0 0-865 0 0,0 0-959 0 0,20-158-297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20:08.6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15387 0 0,'0'0'968'0'0,"0"0"-359"0"0,0 0-385 0 0,0 0-16 0 0,0 0 40 0 0,0 0 48 0 0,0 0-24 0 0,0 0-184 0 0,0 0-344 0 0,0 0-704 0 0,0 0-1201 0 0,0 0-1864 0 0,4 0-6873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2:4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1114 78 4569 0 0,'0'0'1159'0'0,"0"0"-182"0"0,0 0-70 0 0,0 0 158 0 0,0 0 193 0 0,0 0 128 0 0,0 0 24 0 0,0 0-117 0 0,0 0-158 0 0,0 0-171 0 0,0 0-167 0 0,-1-4-92 0 0,-2-1-497 0 0,0 0 0 0 0,0 0 0 0 0,-1 1 0 0 0,0 0 0 0 0,1-1-1 0 0,-1 1 1 0 0,-1 0 0 0 0,1 1 0 0 0,0-1 0 0 0,-1 1 0 0 0,0 0 0 0 0,0 0 0 0 0,0 0 0 0 0,0 1-1 0 0,0 0 1 0 0,-1 0 0 0 0,1 0 0 0 0,-1 1 0 0 0,1-1 0 0 0,-1 1 0 0 0,-3 0-208 0 0,-129-4 843 0 0,117 7-781 0 0,0 1 1 0 0,0 1-1 0 0,1 1 0 0 0,-1 0 0 0 0,1 2 0 0 0,0 0 0 0 0,1 2 1 0 0,0 0-1 0 0,0 1 0 0 0,1 1 0 0 0,0 0 0 0 0,1 1 0 0 0,-6 6-62 0 0,20-16-11 0 0,1-1-1 0 0,-1 1 1 0 0,0-1-1 0 0,1 1 1 0 0,-1 0 0 0 0,1 0-1 0 0,0 0 1 0 0,0 0-1 0 0,0 0 1 0 0,0 0-1 0 0,0 1 1 0 0,0-1-1 0 0,0 1 1 0 0,1 0-1 0 0,-1-1 1 0 0,1 1-1 0 0,0 0 1 0 0,0 0-1 0 0,0 0 1 0 0,0 0-1 0 0,0 0 1 0 0,1 0-1 0 0,-1 0 1 0 0,1 0-1 0 0,0 0 1 0 0,0 0-1 0 0,0 0 1 0 0,0 0-1 0 0,1 0 1 0 0,-1 0 0 0 0,1 0-1 0 0,-1 0 1 0 0,1 0-1 0 0,0 0 1 0 0,1 0-1 0 0,-1 0 1 0 0,0-1-1 0 0,1 1 1 0 0,-1-1-1 0 0,1 1 1 0 0,0-1-1 0 0,0 1 1 0 0,0-1-1 0 0,0 0 1 0 0,0 0-1 0 0,3 2 12 0 0,159 52 352 0 0,-163-54-339 0 0,1-1-1 0 0,0 1 0 0 0,-1-1 0 0 0,1 1 1 0 0,-1 0-1 0 0,0 0 0 0 0,0 0 1 0 0,0-1-1 0 0,0 1 0 0 0,0 1 0 0 0,0-1 1 0 0,0 0-1 0 0,0 0 0 0 0,-1 0 0 0 0,1 0 1 0 0,-1 0-1 0 0,0 1 0 0 0,1-1 1 0 0,-1 0-1 0 0,0 0 0 0 0,0 1 0 0 0,-1-1 1 0 0,1 0-1 0 0,0 0 0 0 0,-1 0 0 0 0,0 1 1 0 0,1-1-1 0 0,-1 0 0 0 0,0 0 1 0 0,0 0-1 0 0,0 0 0 0 0,0 0 0 0 0,0 0 1 0 0,0 0-1 0 0,-1-1 0 0 0,1 1 1 0 0,-1 0-1 0 0,1-1 0 0 0,-1 1 0 0 0,0-1 1 0 0,0 1-1 0 0,1-1 0 0 0,-1 0 0 0 0,0 0 1 0 0,-1 0-13 0 0,-2 6 2 0 0,-37 43 133 0 0,-2-3 1 0 0,-2-1-1 0 0,-43 32-135 0 0,-96 98 248 0 0,127-85-171 0 0,57-89-77 0 0,0 1 0 0 0,0 0 0 0 0,0 0 0 0 0,1 0 0 0 0,-1 0 0 0 0,1 0 0 0 0,-1 0 0 0 0,1 0 0 0 0,0 0 0 0 0,0 0 0 0 0,0 0 0 0 0,1 0 0 0 0,-1 0 0 0 0,1 0 0 0 0,0 0 0 0 0,0 0 0 0 0,0 0 0 0 0,0 0 0 0 0,0 0 0 0 0,0-1 0 0 0,1 1 0 0 0,-1 0 0 0 0,1-1 0 0 0,0 1 0 0 0,0-1 0 0 0,0 0 0 0 0,0 0 0 0 0,0 0 0 0 0,1 0 0 0 0,-1 0 0 0 0,1 0 0 0 0,2 1 0 0 0,11 5 89 0 0,1-1-1 0 0,0 0 1 0 0,0-1 0 0 0,0-1-1 0 0,1-1 1 0 0,0 0 0 0 0,0-2 0 0 0,0 0-1 0 0,0-1 1 0 0,0 0 0 0 0,1-2-1 0 0,6-1-88 0 0,3 2 51 0 0,37-17-1136 0 0,-27-6-5589 0 0,-20 12-653 0 0,-12 7-3454 0 0</inkml:trace>
  <inkml:trace contextRef="#ctx0" brushRef="#br0" timeOffset="261.51">1464 530 15083 0 0,'0'0'1131'0'0,"0"0"-356"0"0,0 0-231 0 0,0 0 122 0 0,0 0 172 0 0,0 0 29 0 0,0 0-88 0 0,0 0-216 0 0,0 0-219 0 0,0 0-144 0 0,0 0-87 0 0,0 0-37 0 0,-17 22-10 0 0,-52 68-9 0 0,-158 217-2565 0 0,224-304 2247 0 0,-48 57-4238 0 0,14-24-6685 0 0,31-31 7534 0 0</inkml:trace>
  <inkml:trace contextRef="#ctx0" brushRef="#br0" timeOffset="514.782">978 575 14187 0 0,'0'0'1188'0'0,"0"0"-252"0"0,0 0-93 0 0,0 0 44 0 0,0 0 7 0 0,0 0-21 0 0,0 0-123 0 0,0 0-95 0 0,0 0-78 0 0,0 0-144 0 0,0 0-95 0 0,34 12-78 0 0,105 44-81 0 0,-67-5 20 0 0,-59-35-150 0 0,-7-11-239 0 0,185 175-385 0 0,-148-146-3381 0 0,3-2-3455 0 0,-38-24-3185 0 0</inkml:trace>
  <inkml:trace contextRef="#ctx0" brushRef="#br0" timeOffset="6347.24">1924 619 1752 0 0,'0'0'685'0'0,"0"0"-212"0"0,0 0-196 0 0,0 0-71 0 0,0 0 70 0 0,0 0 113 0 0,0 0 110 0 0,0 0 102 0 0,0 0 48 0 0,0 0 16 0 0,0 0-50 0 0,-28 5-104 0 0,-87 16-114 0 0,111-21-354 0 0,1 0-1 0 0,-1 1 1 0 0,1-1 0 0 0,0 1-1 0 0,-1 0 1 0 0,1 0-1 0 0,0 0 1 0 0,-1 0 0 0 0,1 1-1 0 0,0-1 1 0 0,0 1 0 0 0,0 0-1 0 0,0 0 1 0 0,1 0 0 0 0,-1 0-1 0 0,0 0 1 0 0,1 1-1 0 0,0-1 1 0 0,-1 1 0 0 0,1-1-1 0 0,0 1 1 0 0,-1 1-43 0 0,-5 9 257 0 0,4-8-183 0 0,0-1 1 0 0,0 1-1 0 0,1 0 0 0 0,-1 0 1 0 0,1 1-1 0 0,1-1 0 0 0,-1 1 1 0 0,1-1-1 0 0,0 1 0 0 0,0 0 0 0 0,0 0 1 0 0,1 0-1 0 0,0 0 0 0 0,0 0 1 0 0,1 0-1 0 0,-1 0 0 0 0,1 0 1 0 0,1 0-1 0 0,-1 0 0 0 0,1 0 1 0 0,0 0-1 0 0,0 0 0 0 0,1 0 1 0 0,0 0-1 0 0,0 0 0 0 0,0-1 1 0 0,1 1-1 0 0,0-1 0 0 0,0 1 1 0 0,0-1-1 0 0,1 0 0 0 0,-1 0 0 0 0,3 2-74 0 0,-2-4 89 0 0,0 1 0 0 0,0-1-1 0 0,1 1 1 0 0,-1-1-1 0 0,1 0 1 0 0,-1 0 0 0 0,1-1-1 0 0,0 0 1 0 0,0 0-1 0 0,0 0 1 0 0,1 0 0 0 0,-1-1-1 0 0,0 0 1 0 0,0 0-1 0 0,1 0 1 0 0,-1 0 0 0 0,1-1-1 0 0,-1 0 1 0 0,0-1-1 0 0,1 1 1 0 0,3-1-89 0 0,-3-2 128 0 0,1 0-1 0 0,-1 0 1 0 0,0-1 0 0 0,1 1-1 0 0,-2-1 1 0 0,1-1 0 0 0,0 1-1 0 0,-1-1 1 0 0,0 0 0 0 0,0 0-1 0 0,0 0 1 0 0,-1-1 0 0 0,0 0-1 0 0,0 0 1 0 0,0 0 0 0 0,1-4-128 0 0,6-6 125 0 0,93-168 547 0 0,-74 121-621 0 0,-24 119-834 0 0,10 102 1446 0 0,-11-143-642 0 0,-3-5-26 0 0,1 1 0 0 0,0-1 0 0 0,1 0 0 0 0,0 0 0 0 0,1 0 0 0 0,0 0 0 0 0,1-1 0 0 0,-1 0 0 0 0,2 0 0 0 0,-1 0-1 0 0,7 4 6 0 0,-10-11 34 0 0,1-1-1 0 0,0 0 1 0 0,0 0-1 0 0,0-1 0 0 0,0 1 1 0 0,0-1-1 0 0,0 0 0 0 0,0 0 1 0 0,0 0-1 0 0,0 0 1 0 0,0-1-1 0 0,0 0 0 0 0,0 1 1 0 0,0-1-1 0 0,-1-1 0 0 0,1 1 1 0 0,0-1-1 0 0,-1 1 1 0 0,1-1-1 0 0,-1 0 0 0 0,1 0 1 0 0,-1-1-1 0 0,0 1 0 0 0,0-1 1 0 0,0 0-1 0 0,0 1 1 0 0,0-1-1 0 0,-1-1 0 0 0,1 1 1 0 0,-1 0-1 0 0,0 0 1 0 0,0-1-1 0 0,0 1 0 0 0,-1-1 1 0 0,1 0-1 0 0,-1 0-33 0 0,6-4 4 0 0,194-268 45 0 0,-201 276-59 0 0,1-1 0 0 0,-1 1 0 0 0,0-1-1 0 0,0 1 1 0 0,1-1 0 0 0,-1 1 0 0 0,0-1-1 0 0,1 1 1 0 0,-1-1 0 0 0,0 1 0 0 0,1-1-1 0 0,-1 1 1 0 0,0-1 0 0 0,1 1 0 0 0,-1 0-1 0 0,1-1 1 0 0,-1 1 0 0 0,1 0 0 0 0,-1 0-1 0 0,1-1 1 0 0,-1 1 0 0 0,1 0 0 0 0,0 0-1 0 0,-1 0 1 0 0,1-1 0 0 0,-1 1 0 0 0,1 0-1 0 0,-1 0 1 0 0,1 0 0 0 0,0 0 0 0 0,-1 0-1 0 0,1 0 1 0 0,-1 0 0 0 0,1 1 0 0 0,-1-1-1 0 0,1 0 1 0 0,0 0 0 0 0,-1 0 0 0 0,1 0-1 0 0,-1 1 1 0 0,1-1 0 0 0,-1 0 0 0 0,1 1 0 0 0,-1-1-1 0 0,1 0 1 0 0,-1 1 0 0 0,0-1 0 0 0,1 0-1 0 0,-1 1 1 0 0,1-1 0 0 0,-1 1 0 0 0,0-1-1 0 0,1 1 1 0 0,-1-1 0 0 0,0 1 0 0 0,0-1-1 0 0,1 1 1 0 0,-1-1 0 0 0,0 1 0 0 0,0 0-1 0 0,0-1 1 0 0,0 1 0 0 0,0-1 0 0 0,0 1-1 0 0,0-1 1 0 0,0 1 0 0 0,0 0 0 0 0,0-1-1 0 0,0 1 11 0 0,3 49 279 0 0,-3-43-249 0 0,-4 176 507 0 0,4-182-535 0 0,0 0-1 0 0,-1 0 0 0 0,1 1 1 0 0,0-1-1 0 0,0 0 1 0 0,0 1-1 0 0,0-1 0 0 0,0 0 1 0 0,1 1-1 0 0,-1-1 1 0 0,0 0-1 0 0,1 0 0 0 0,-1 1 1 0 0,1-1-1 0 0,-1 0 1 0 0,1 0-1 0 0,-1 0 0 0 0,1 0 1 0 0,0 0-1 0 0,0 0 1 0 0,-1 0-1 0 0,1 0 1 0 0,0 0-1 0 0,0 0 0 0 0,0 0 1 0 0,0 0-1 0 0,0 0 1 0 0,0-1-1 0 0,0 1 0 0 0,0 0 1 0 0,1-1-1 0 0,-1 1 1 0 0,0-1-1 0 0,0 1 0 0 0,1-1 1 0 0,-1 0-1 0 0,0 0 1 0 0,0 1-1 0 0,1-1 1 0 0,-1 0-1 0 0,0 0 0 0 0,0 0 1 0 0,1 0-1 0 0,-1-1 1 0 0,0 1-1 0 0,1 0-1 0 0,57-29 429 0 0,131-139-328 0 0,-142 142-701 0 0,-46 48 582 0 0,2 10 178 0 0,-5-29-142 0 0,1 0-1 0 0,-1 1 1 0 0,1-1-1 0 0,0 1 0 0 0,0-1 1 0 0,1 1-1 0 0,-1-1 1 0 0,1 1-1 0 0,-1-1 1 0 0,1 1-1 0 0,0-1 1 0 0,1 0-1 0 0,-1 0 1 0 0,0 1-1 0 0,1-1 1 0 0,0 0-1 0 0,0 0 1 0 0,0 0-1 0 0,0-1 1 0 0,0 1-1 0 0,0 0 1 0 0,1-1-1 0 0,-1 0 1 0 0,1 1-1 0 0,0-1 1 0 0,0 0-1 0 0,0 0 1 0 0,0-1-1 0 0,0 1 1 0 0,3 1-18 0 0,1-2 42 0 0,1 0 1 0 0,0 0 0 0 0,0 0-1 0 0,0-1 1 0 0,0 0 0 0 0,0-1-1 0 0,-1 0 1 0 0,1 0 0 0 0,0-1-1 0 0,0 0 1 0 0,-1 0 0 0 0,1-1-43 0 0,-6 12-1972 0 0,-1 13-6443 0 0,-1-21 7071 0 0,0 4-5732 0 0</inkml:trace>
  <inkml:trace contextRef="#ctx0" brushRef="#br0" timeOffset="7481.113">2970 803 0 0 0,'0'0'223'0'0,"0"0"31"0"0,0 0 53 0 0,0 0 125 0 0,-11-2 1235 0 0,5 0 3869 0 0,10-10 2704 0 0,18-7-8013 0 0,-10 10 439 0 0,-11 7-650 0 0,0 1 0 0 0,0-1 0 0 0,0 1 0 0 0,1-1 0 0 0,-1 1 0 0 0,0 0 0 0 0,1-1 0 0 0,0 1 0 0 0,-1 0 0 0 0,1 0 1 0 0,-1 0-1 0 0,1 0 0 0 0,0 1 0 0 0,0-1 0 0 0,-1 0 0 0 0,1 1 0 0 0,0-1 0 0 0,0 1 0 0 0,0 0 0 0 0,0-1 0 0 0,0 1 0 0 0,0 0 0 0 0,-1 0 1 0 0,1 0-1 0 0,0 1 0 0 0,0-1 0 0 0,0 0 0 0 0,0 1 0 0 0,0-1 0 0 0,-1 1 0 0 0,1 0 0 0 0,0-1 0 0 0,0 1 0 0 0,-1 0 0 0 0,1 0 0 0 0,0 0 1 0 0,0 1-17 0 0,31 71 465 0 0,-36-32-1165 0 0,-7-15-2992 0 0,8-19 1280 0 0,2-3-4036 0 0,0-1 1088 0 0</inkml:trace>
  <inkml:trace contextRef="#ctx0" brushRef="#br0" timeOffset="8060.779">3351 718 3169 0 0,'0'0'453'0'0,"0"0"-193"0"0,0 0 36 0 0,0 0 247 0 0,0 0 251 0 0,0 0 223 0 0,0 0 117 0 0,0 0 2 0 0,1 32-100 0 0,3 101-192 0 0,4 235 1741 0 0,-30-242-731 0 0,25-165 1700 0 0,4-32-4030 0 0,10 10 401 0 0,2 1 0 0 0,4 1 0 0 0,1 0 0 0 0,3 2 0 0 0,3 2 1 0 0,2 0-1 0 0,3 2 0 0 0,1 2 0 0 0,9-6 75 0 0,-40 50 17 0 0,0 0-1 0 0,0 0 1 0 0,1 0-1 0 0,0 1 1 0 0,0 0-1 0 0,0 0 1 0 0,1 1-1 0 0,0 0 1 0 0,0 0-1 0 0,0 0 1 0 0,1 1-1 0 0,-1 0 1 0 0,1 0-1 0 0,0 1 1 0 0,0 0-1 0 0,0 1 1 0 0,1 0-1 0 0,-1 0 0 0 0,2 0-16 0 0,-5 5 44 0 0,-1 1-1 0 0,0-1 0 0 0,-1 0 0 0 0,1 1 0 0 0,-1 0 0 0 0,1 0 0 0 0,-1 0 1 0 0,0 0-1 0 0,-1 1 0 0 0,1-1 0 0 0,-1 1 0 0 0,0 0 0 0 0,0-1 1 0 0,0 1-1 0 0,-1 0 0 0 0,1 0 0 0 0,-1 0 0 0 0,0 0 0 0 0,-1 0 0 0 0,1 1 1 0 0,-1-1-1 0 0,0 0 0 0 0,-1 0 0 0 0,1 0 0 0 0,-1 0 0 0 0,0 3-43 0 0,1-8 1 0 0,-1 13 68 0 0,-1 1-1 0 0,0-1 0 0 0,-1 0 0 0 0,-1 1 0 0 0,0-2 0 0 0,0 1 0 0 0,-1 0 0 0 0,-1-1 0 0 0,0 0 1 0 0,-1 0-1 0 0,0-1 0 0 0,-1 0 0 0 0,0 0 0 0 0,-1 0 0 0 0,0-1 0 0 0,0-1 0 0 0,-1 1 0 0 0,-1-2 1 0 0,1 1-1 0 0,-1-2 0 0 0,-1 1 0 0 0,1-1 0 0 0,-1-1 0 0 0,-1 0 0 0 0,1-1 0 0 0,-4 1-68 0 0,-75 4-990 0 0,89-13 538 0 0,0 0 0 0 0,0 0 0 0 0,0 0 0 0 0,0 0 1 0 0,1 0-1 0 0,-1-1 0 0 0,1 1 0 0 0,0-1 0 0 0,0 1 1 0 0,0-1-1 0 0,1 1 0 0 0,-1-1 0 0 0,1 1 1 0 0,0-1-1 0 0,0 1 0 0 0,0-1 0 0 0,0 1 0 0 0,1-1 1 0 0,0 1-1 0 0,-1-1 0 0 0,1 1 0 0 0,0-1 0 0 0,1 1 1 0 0,-1 0-1 0 0,1-1 0 0 0,-1 1 0 0 0,1 0 1 0 0,0 0-1 0 0,0 0 0 0 0,2-2 452 0 0,9-17-3782 0 0,-2 3 1376 0 0</inkml:trace>
  <inkml:trace contextRef="#ctx0" brushRef="#br0" timeOffset="8309.135">4185 26 13275 0 0,'0'0'759'0'0,"0"0"-433"0"0,0 0-131 0 0,0 0 79 0 0,0 0 139 0 0,-14 35 136 0 0,-44 112 108 0 0,47-119-301 0 0,1 0 0 0 0,2 1 0 0 0,1 1 0 0 0,1-1 0 0 0,1 1 0 0 0,2 2-356 0 0,-2 15 187 0 0,-6 55-288 0 0,5 0 1 0 0,5 1-1 0 0,4 12 101 0 0,3-71-3719 0 0,-1-44-4133 0 0,1-11 2598 0 0,-4 5 3610 0 0</inkml:trace>
  <inkml:trace contextRef="#ctx0" brushRef="#br0" timeOffset="8634.139">4203 718 0 0 0,'0'0'391'0'0,"0"0"378"0"0,0 0 99 0 0,0 0 17 0 0,0 0-3 0 0,0 0 8 0 0,0 0 137 0 0,0 0 176 0 0,0 0 161 0 0,0 0 154 0 0,0 0 61 0 0,33 9-51 0 0,105 26-121 0 0,-135-33-1325 0 0,0-1 0 0 0,0 0 1 0 0,0-1-1 0 0,0 1 0 0 0,1 0 0 0 0,-1-1 0 0 0,0 0 0 0 0,0 1 0 0 0,1-1 1 0 0,-1-1-1 0 0,0 1 0 0 0,0 0 0 0 0,1-1 0 0 0,-1 0 0 0 0,0 0 0 0 0,0 0 1 0 0,0 0-1 0 0,0 0 0 0 0,0 0 0 0 0,0-1 0 0 0,0 1 0 0 0,1-2-82 0 0,7-4 391 0 0,4-3-118 0 0,0 0-1 0 0,0-1 1 0 0,-1-1 0 0 0,0 0 0 0 0,-1 0 0 0 0,0-2-1 0 0,-1 1 1 0 0,-1-2 0 0 0,0 0 0 0 0,-1 0 0 0 0,0-2-273 0 0,-7 14 26 0 0,-1 0 1 0 0,0 0 0 0 0,0-1-1 0 0,0 1 1 0 0,0-1 0 0 0,0 1-1 0 0,-1-1 1 0 0,0 0 0 0 0,0 0-1 0 0,0 1 1 0 0,0-1 0 0 0,0 0-1 0 0,-1 0 1 0 0,1 0 0 0 0,-1 0-1 0 0,0 0 1 0 0,-1 0 0 0 0,1 0-1 0 0,-1 0 1 0 0,1 0 0 0 0,-1 0-1 0 0,0 0 1 0 0,-1 1 0 0 0,1-1-1 0 0,-1 0 1 0 0,1 1 0 0 0,-1-1-1 0 0,0 1 1 0 0,-1-1 0 0 0,1 1-1 0 0,0 0 1 0 0,-1 0 0 0 0,0 0-1 0 0,0 1 1 0 0,0-1 0 0 0,0 0-1 0 0,-1 0-26 0 0,-4 1-5 0 0,0 0 0 0 0,0 1-1 0 0,-1-1 1 0 0,1 2-1 0 0,0-1 1 0 0,0 1 0 0 0,-1 1-1 0 0,1-1 1 0 0,0 1-1 0 0,0 1 1 0 0,0 0-1 0 0,0 0 1 0 0,0 0 0 0 0,0 1-1 0 0,1 0 1 0 0,-1 0-1 0 0,1 1 1 0 0,0 0 0 0 0,0 1-1 0 0,0-1 1 0 0,0 1-1 0 0,0 1 6 0 0,-8 7 44 0 0,0 0 0 0 0,1 1 0 0 0,1 1-1 0 0,0 0 1 0 0,1 0 0 0 0,0 1-1 0 0,1 1 1 0 0,-5 12-44 0 0,9-19-22 0 0,1 0 1 0 0,0 0-1 0 0,1 1 0 0 0,0 0 1 0 0,0 0-1 0 0,1 0 1 0 0,1 1-1 0 0,0-1 0 0 0,0 1 1 0 0,1 0-1 0 0,1 0 0 0 0,0 0 1 0 0,1 0-1 0 0,0 0 0 0 0,1 0 1 0 0,0-1-1 0 0,1 1 0 0 0,0 0 1 0 0,0 0-1 0 0,2-1 0 0 0,-1 1 1 0 0,2-1-1 0 0,-1 0 1 0 0,2 0-1 0 0,-1-1 0 0 0,1 0 1 0 0,1 0-1 0 0,0 0 0 0 0,0 0 1 0 0,7 5 21 0 0,-3-7-242 0 0,0-1 0 0 0,0 0-1 0 0,1 0 1 0 0,0-1 0 0 0,0-1 0 0 0,1 0 0 0 0,-1-1 0 0 0,1 0 0 0 0,0-1 0 0 0,3 0 242 0 0,82 6-10445 0 0,-79-9 3233 0 0</inkml:trace>
  <inkml:trace contextRef="#ctx0" brushRef="#br0" timeOffset="9142.769">1 1576 4121 0 0,'0'0'1835'0'0,"0"0"-1132"0"0,0 0-389 0 0,34 2-96 0 0,116 5 17 0 0,33-6 1594 0 0,0-9 0 0 0,0-8 0 0 0,68-18-1829 0 0,-60 8 955 0 0,916-128 2050 0 0,308-12-2805 0 0,-793 88-1767 0 0,-182 22-7160 0 0,-347 46 1948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15787 0 0,'0'0'56'0'0,"0"0"-184"0"0,0 0-160 0 0,0 0 80 0 0,0 0 184 0 0,0 0 176 0 0,0 0 88 0 0,0 0-72 0 0,0 0-152 0 0,0 0-320 0 0,0 0-480 0 0,0 0-368 0 0,6 4-640 0 0,-4-1-657 0 0,-1 5-728 0 0,1-1-255 0 0,-2-3 751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1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56 4761 0 0,'0'0'2023'0'0,"0"0"-243"0"0,0 0-230 0 0,0 0-52 0 0,0 0-65 0 0,0 0-196 0 0,0 0-241 0 0,0 0-209 0 0,0 0-112 0 0,0 0-18 0 0,0 0 1 0 0,0 0-36 0 0,2 9-75 0 0,12 85 689 0 0,-14-66-899 0 0,2 26-98 0 0,-3 0 1 0 0,-3 0-1 0 0,-1-1 1 0 0,-3 0-1 0 0,-5 11-239 0 0,1 3-289 0 0,11-38-3748 0 0,10-40-746 0 0,4-15-4648 0 0,-9 19 5977 0 0</inkml:trace>
  <inkml:trace contextRef="#ctx0" brushRef="#br0" timeOffset="288.399">0 44 4817 0 0,'0'0'2214'0'0,"0"0"-226"0"0,0 0-130 0 0,0 0 5 0 0,0 0-103 0 0,0 0-282 0 0,0 0-294 0 0,0 0-247 0 0,0 0-195 0 0,0 0-138 0 0,0 0-158 0 0,0 0-117 0 0,32-6-93 0 0,97-22-76 0 0,13 18-346 0 0,-137 10-26 0 0,32 2-1762 0 0,-14 3-5192 0 0,-19-4 2561 0 0,-2-1-1868 0 0</inkml:trace>
  <inkml:trace contextRef="#ctx0" brushRef="#br0" timeOffset="516.058">0 335 2377 0 0,'0'0'2355'0'0,"0"0"-530"0"0,0 0-83 0 0,0 0 125 0 0,0 0-56 0 0,0 0-217 0 0,0 0-240 0 0,0 0-218 0 0,0 0-143 0 0,0 0-96 0 0,0 0-125 0 0,0 0-146 0 0,15 8-137 0 0,46 21-128 0 0,-56-27-321 0 0,0 0-1 0 0,0-1 1 0 0,0 1-1 0 0,1-1 1 0 0,-1-1 0 0 0,0 1-1 0 0,0-1 1 0 0,1 0 0 0 0,-1 0-1 0 0,0 0 1 0 0,0-1-1 0 0,1 1 1 0 0,-1-1 0 0 0,0-1-1 0 0,0 1-39 0 0,12-3 51 0 0,153-30-10097 0 0,-157 32 4905 0 0,-3 1-516 0 0</inkml:trace>
  <inkml:trace contextRef="#ctx0" brushRef="#br0" timeOffset="823.454">383 534 10154 0 0,'0'0'2066'0'0,"0"0"-792"0"0,0 0-402 0 0,0 0 51 0 0,0 0 33 0 0,0 0-79 0 0,0 0-149 0 0,0 0-179 0 0,0 0-139 0 0,0 0-103 0 0,0 0-68 0 0,0 0-87 0 0,0 0-56 0 0,-9 28-21 0 0,-30 88-30 0 0,23-28-66 0 0,11-31-685 0 0,4-33-5061 0 0,14-24-6663 0 0,-11 0 11631 0 0</inkml:trace>
  <inkml:trace contextRef="#ctx0" brushRef="#br0" timeOffset="1120.223">319 534 6337 0 0,'0'0'1805'0'0,"0"0"-412"0"0,0 0-148 0 0,0 0-58 0 0,0 0-91 0 0,0 0-49 0 0,0 0-75 0 0,0 0-91 0 0,0 0-76 0 0,0 0-145 0 0,0 0-140 0 0,0 0-103 0 0,0 0-85 0 0,17 3-70 0 0,54 10-72 0 0,50-9-652 0 0,-74-5-5864 0 0,-42 1 4377 0 0,4 0-6847 0 0,-8 0 7180 0 0</inkml:trace>
  <inkml:trace contextRef="#ctx0" brushRef="#br0" timeOffset="1302.366">288 722 5745 0 0,'0'0'2035'0'0,"0"0"-410"0"0,0 0-105 0 0,0 0 40 0 0,0 0-151 0 0,0 0-276 0 0,0 0-213 0 0,0 0-189 0 0,0 0-176 0 0,0 0-164 0 0,33-3-161 0 0,105-11-143 0 0,-14-10-2385 0 0,-88 13-5698 0 0,-23 8 349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15107 0 0,'0'0'456'0'0,"0"0"-392"0"0,0 0-144 0 0,0 0 176 0 0,0 0 120 0 0,0 0 48 0 0,0 0 9 0 0,0 0-161 0 0,0 0-192 0 0,0 0-321 0 0,0 0-271 0 0,0 0-224 0 0,0 0-480 0 0,0 0-753 0 0,30 0-1239 0 0,-27 0-4218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1 376 6105 0 0,'0'0'38'0'0,"0"0"-200"0"0,0 0 206 0 0,0 0 575 0 0,0 0 385 0 0,0 0 194 0 0,0 0 69 0 0,0 0-40 0 0,31-13-92 0 0,100-39-132 0 0,5-24 1373 0 0,-112 61-1845 0 0,0 0 0 0 0,-1-2 0 0 0,-1-1 1 0 0,0 0-1 0 0,-2-2 0 0 0,0 0 0 0 0,-1-2 0 0 0,3-5-531 0 0,-8-35 2239 0 0,-14 61-2055 0 0,0 1-72 0 0,-9 49-1796 0 0,6 656 1742 0 0,-6-521-331 0 0,-22 107 273 0 0,22-221-343 0 0,-2-1-1 0 0,-4 0 1 0 0,-2-1-1 0 0,-9 13 344 0 0,23-71-405 0 0,0 0 0 0 0,-1-1 0 0 0,-1 1 0 0 0,0-1-1 0 0,0 0 1 0 0,-1 0 0 0 0,0 0 0 0 0,0-1 0 0 0,-1 0-1 0 0,0 0 1 0 0,0-1 0 0 0,-1 0 0 0 0,-2 1 405 0 0,-28-3-9025 0 0,32-5 3952 0 0</inkml:trace>
  <inkml:trace contextRef="#ctx0" brushRef="#br0" timeOffset="234.781">41 1009 7618 0 0,'0'0'857'0'0,"0"0"-139"0"0,0 0-82 0 0,0 0 61 0 0,0 0 38 0 0,0 0 7 0 0,0 0-46 0 0,0 0-81 0 0,0 0-79 0 0,36-14-126 0 0,111-41-92 0 0,-39 24 151 0 0,153-34 433 0 0,-90 12-4451 0 0,-130 36-3625 0 0,-28 13 1948 0 0</inkml:trace>
  <inkml:trace contextRef="#ctx0" brushRef="#br0" timeOffset="404.924">1017 917 4049 0 0,'0'0'1650'0'0,"0"0"-489"0"0,0 0-189 0 0,0 0-95 0 0,0 0-100 0 0,-1 35-152 0 0,-1 112-162 0 0,1-4-45 0 0,1-92-8151 0 0,0-48 4474 0 0</inkml:trace>
  <inkml:trace contextRef="#ctx0" brushRef="#br0" timeOffset="571.323">1052 324 7866 0 0,'0'0'2984'0'0,"0"0"-2760"0"0,0 0-176 0 0,0 0-200 0 0,0 0-440 0 0,0 0-1208 0 0,0 0-345 0 0,0 0-287 0 0,0 0-65 0 0,0 0 993 0 0</inkml:trace>
  <inkml:trace contextRef="#ctx0" brushRef="#br0" timeOffset="937.844">1339 1200 12755 0 0,'0'0'1311'0'0,"0"0"-272"0"0,0 0-239 0 0,0 0-124 0 0,0 0-184 0 0,0 0-128 0 0,0 0-91 0 0,0 0-73 0 0,0 0-43 0 0,0 0-49 0 0,0 0-32 0 0,6-32-10 0 0,21-102 0 0 0,5 61-4 0 0,-27 63-167 0 0,0 1-1 0 0,1 0 0 0 0,1 0 0 0 0,-1 0 1 0 0,2 1-1 0 0,-1 0 0 0 0,1 0 1 0 0,0 1-1 0 0,0 0 0 0 0,1 1 0 0 0,0-1 1 0 0,0 2-1 0 0,1-1 0 0 0,0 1 1 0 0,8-3 105 0 0,-16 10-85 0 0,1-1 0 0 0,-1 1 0 0 0,0-1 1 0 0,-1 1-1 0 0,1 0 0 0 0,0 0 1 0 0,0 0-1 0 0,-1 0 0 0 0,1 0 1 0 0,-1 0-1 0 0,0 0 0 0 0,0 1 0 0 0,0-1 1 0 0,0 0-1 0 0,0 1 0 0 0,0-1 1 0 0,0 1-1 0 0,-1-1 0 0 0,0 1 0 0 0,1-1 1 0 0,-1 1-1 0 0,0 0 0 0 0,0-1 1 0 0,0 1-1 0 0,0-1 0 0 0,-1 1 0 0 0,0 1 85 0 0,2 13 54 0 0,-2-10-13 0 0,0 1 0 0 0,0 0 0 0 0,1 0-1 0 0,0 0 1 0 0,0 0 0 0 0,1 0 0 0 0,0 0 0 0 0,1 0-1 0 0,-1 0 1 0 0,2-1 0 0 0,-1 1 0 0 0,1 0-1 0 0,0-1 1 0 0,0 0 0 0 0,1 0 0 0 0,0 0 0 0 0,1 0-1 0 0,-1-1 1 0 0,1 0 0 0 0,0 1 0 0 0,1-2 0 0 0,-1 1-1 0 0,1-1 1 0 0,1 0 0 0 0,5 4-41 0 0,-8-8 187 0 0,1-1 0 0 0,0 0 0 0 0,-1 0 0 0 0,1 0 0 0 0,0 0-1 0 0,-1-1 1 0 0,1 0 0 0 0,0 0 0 0 0,-1 0 0 0 0,1 0 0 0 0,-1-1 0 0 0,0 1 0 0 0,1-1 0 0 0,-1-1 0 0 0,0 1 0 0 0,0 0 0 0 0,0-1-1 0 0,0 0 1 0 0,-1 0 0 0 0,1 0 0 0 0,-1 0 0 0 0,0-1 0 0 0,0 1 0 0 0,0-1 0 0 0,0 0 0 0 0,-1 0 0 0 0,1 0 0 0 0,-1 0-1 0 0,0 0 1 0 0,1-4-187 0 0,15-17 188 0 0,34-63-622 0 0,-37 58-2767 0 0,1 3-4197 0 0,-11 22 2781 0 0,1 1-1174 0 0</inkml:trace>
  <inkml:trace contextRef="#ctx0" brushRef="#br0" timeOffset="1349.831">2114 854 896 0 0,'0'0'1818'0'0,"0"0"-52"0"0,0 0 11 0 0,0 0-28 0 0,0 0-193 0 0,0 0-274 0 0,0 0-275 0 0,0 0-239 0 0,0 0-204 0 0,0 0-197 0 0,0 0-143 0 0,0 0-120 0 0,0 0-76 0 0,-14 33-27 0 0,-44 101-34 0 0,42-58-66 0 0,15-72 113 0 0,0 0 1 0 0,1-1-1 0 0,0 1 0 0 0,0 0 1 0 0,0 0-1 0 0,0 0 0 0 0,1-1 1 0 0,-1 1-1 0 0,1 0 1 0 0,0-1-1 0 0,0 1 0 0 0,0 0 1 0 0,0-1-1 0 0,1 1 0 0 0,0-1 1 0 0,-1 0-1 0 0,1 0 1 0 0,0 1-1 0 0,1-1 0 0 0,-1 0 1 0 0,1-1-1 0 0,-1 1 0 0 0,1 0 1 0 0,0-1-1 0 0,0 1 0 0 0,0-1 1 0 0,0 0-1 0 0,0 0 1 0 0,0 0-1 0 0,1-1 0 0 0,-1 1 1 0 0,1-1-1 0 0,-1 0 0 0 0,1 0 1 0 0,0 0-15 0 0,6-1 291 0 0,1 0 1 0 0,-1-1-1 0 0,0-1 1 0 0,0 1-1 0 0,0-2 0 0 0,0 1 1 0 0,0-2-1 0 0,0 1 1 0 0,-1-1-1 0 0,1-1 1 0 0,-1 1-1 0 0,0-2 1 0 0,-1 1-1 0 0,1-1 1 0 0,-1-1-1 0 0,0 1 0 0 0,-1-1 1 0 0,0-1-1 0 0,0 1 1 0 0,0-1-1 0 0,-1 0 1 0 0,0-1-1 0 0,-1 0 1 0 0,3-4-292 0 0,2 1 76 0 0,16-25 150 0 0,-1-1 1 0 0,-2-1 0 0 0,-2-1-1 0 0,-1-1 1 0 0,8-29-227 0 0,-18 41-221 0 0,-1 0 0 0 0,-2-1 0 0 0,-1 0 1 0 0,-1 0-1 0 0,-2-1 0 0 0,-1 1 0 0 0,-1-1 0 0 0,-3-19 221 0 0,3 39-87 0 0,-1 0-1 0 0,-1 0 0 0 0,0 0 1 0 0,0 1-1 0 0,-1-1 1 0 0,0 1-1 0 0,-1-1 1 0 0,0 1-1 0 0,-1 0 1 0 0,0 0-1 0 0,-1 0 0 0 0,0 0 1 0 0,0 1-1 0 0,-1 0 1 0 0,0 0-1 0 0,-1 1 1 0 0,0-1-1 0 0,0 1 1 0 0,0 1-1 0 0,-8-7 88 0 0,8 12 16 0 0,0-1 1 0 0,0 1-1 0 0,0 0 0 0 0,0 1 1 0 0,0-1-1 0 0,0 1 0 0 0,0 1 0 0 0,0-1 1 0 0,0 1-1 0 0,0 1 0 0 0,-1-1 1 0 0,1 1-1 0 0,0 0 0 0 0,0 1 1 0 0,0 0-1 0 0,0 0 0 0 0,1 0 0 0 0,-1 1 1 0 0,0 0-1 0 0,1 0 0 0 0,0 1 1 0 0,0 0-1 0 0,0 0 0 0 0,0 0 1 0 0,1 1-1 0 0,-1 0 0 0 0,1 0-16 0 0,-9 15 71 0 0,1-1-1 0 0,0 2 1 0 0,2 0 0 0 0,1 0-1 0 0,0 1 1 0 0,1 0-1 0 0,2 1 1 0 0,0 0 0 0 0,2 0-1 0 0,0 0 1 0 0,2 1 0 0 0,0 0-1 0 0,2-1 1 0 0,0 1-1 0 0,2 0 1 0 0,1 0 0 0 0,0 0-1 0 0,2-1 1 0 0,1 0 0 0 0,1 0-1 0 0,3 6-70 0 0,-1 0 2 0 0,2-2 0 0 0,1 1 0 0 0,1-1-1 0 0,1-1 1 0 0,1 0 0 0 0,2-1 0 0 0,0-1 0 0 0,2-1-1 0 0,0 0 1 0 0,2-1 0 0 0,0-1 0 0 0,2-1 0 0 0,0 0-1 0 0,24 14-1 0 0,-9-10-183 0 0,2-1 0 0 0,0-3 0 0 0,1-1 0 0 0,27 8 183 0 0,12-2-3106 0 0,0-5-4017 0 0,-47-16-2828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 8114 0 0,'0'0'1000'0'0,"0"0"-276"0"0,0 0 31 0 0,0 0 273 0 0,0 0 219 0 0,0 0-9 0 0,0 0-153 0 0,0 0-245 0 0,0 0-249 0 0,0 0-179 0 0,0 0-110 0 0,0 0-64 0 0,-2 2 8 0 0,-82 73 1825 0 0,72-67-2026 0 0,1 1 1 0 0,0 0-1 0 0,0 0 0 0 0,1 1 1 0 0,0 0-1 0 0,1 1 0 0 0,0 0 1 0 0,0 1-1 0 0,2-1 0 0 0,-1 2 1 0 0,-4 10-46 0 0,11-21-14 0 0,0 0 1 0 0,1 0-1 0 0,-1 0 0 0 0,1 0 1 0 0,-1 0-1 0 0,1 0 1 0 0,0 0-1 0 0,0 0 0 0 0,0 0 1 0 0,0 0-1 0 0,0 0 1 0 0,0 0-1 0 0,1 0 0 0 0,-1 0 1 0 0,0 0-1 0 0,1-1 1 0 0,0 1-1 0 0,-1 0 0 0 0,1 0 1 0 0,0 0-1 0 0,0-1 1 0 0,0 1-1 0 0,0 0 0 0 0,0-1 1 0 0,1 1-1 0 0,-1-1 1 0 0,0 1-1 0 0,1-1 0 0 0,-1 0 1 0 0,1 1-1 0 0,0-1 1 0 0,-1 0-1 0 0,3 1 14 0 0,69 22-40 0 0,-36-15 79 0 0,-35-9-25 0 0,1 2 0 0 0,0-1 0 0 0,0 0-1 0 0,-1 0 1 0 0,1 1 0 0 0,0 0 0 0 0,-1-1-1 0 0,0 1 1 0 0,1 0 0 0 0,-1 0 0 0 0,0 0-1 0 0,0 1 1 0 0,0-1 0 0 0,0 0 0 0 0,-1 1-1 0 0,1-1 1 0 0,-1 1 0 0 0,1 0 0 0 0,-1-1-1 0 0,0 1 1 0 0,0 0 0 0 0,0 0 0 0 0,0 0 0 0 0,-1 0-1 0 0,1 0 1 0 0,-1 0 0 0 0,1 0 0 0 0,-1 0-1 0 0,0 0 1 0 0,-1 0 0 0 0,1 0 0 0 0,0 0-1 0 0,-1 0 1 0 0,1 0 0 0 0,-1 0 0 0 0,0 0-1 0 0,0-1 1 0 0,0 1 0 0 0,-1 0 0 0 0,1-1-1 0 0,-1 1 1 0 0,1 0 0 0 0,-1-1 0 0 0,-1 2-14 0 0,-129 187 591 0 0,129-187-588 0 0,1 0 0 0 0,-1 0 0 0 0,1 1 0 0 0,0-1 0 0 0,0 1 1 0 0,1-1-1 0 0,-1 1 0 0 0,1 0 0 0 0,0 0 0 0 0,0 0 1 0 0,1-1-1 0 0,-1 1 0 0 0,1 0 0 0 0,0 0 0 0 0,0 0 0 0 0,1 0 1 0 0,-1 0-1 0 0,2 2-3 0 0,1-3 19 0 0,0-1 1 0 0,1 0-1 0 0,-1-1 1 0 0,1 1-1 0 0,-1-1 1 0 0,1 1-1 0 0,0-1 1 0 0,0 0-1 0 0,0-1 1 0 0,0 1-1 0 0,0-1 0 0 0,1 1 1 0 0,-1-1-1 0 0,0 0 1 0 0,1-1-1 0 0,-1 1 1 0 0,1-1-1 0 0,-1 0 1 0 0,0 0-1 0 0,1 0 1 0 0,-1-1-1 0 0,1 0 1 0 0,1 0-20 0 0,6 1 65 0 0,51-17-1209 0 0,-43 6-2491 0 0,-3-2-4158 0 0,-13 10-1342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9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13171 0 0,'0'0'840'0'0,"0"0"-288"0"0,0 0-160 0 0,0 0 144 0 0,0 0-24 0 0,0 0-152 0 0,0 0-151 0 0,0 0-209 0 0,0 0-160 0 0,0 0-257 0 0,0 0-407 0 0,0 0-656 0 0,0 0-1209 0 0,0 0-1448 0 0,-7 85-2728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08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1 284 856 0 0,'0'0'291'0'0,"0"0"82"0"0,0 0 217 0 0,0 0 261 0 0,0 0 226 0 0,0 0 119 0 0,0 0-23 0 0,0 0-112 0 0,0 0-165 0 0,0 0-167 0 0,0 0-133 0 0,29-12-95 0 0,90-37-25 0 0,-62 11 563 0 0,-47 25-677 0 0,0 0 0 0 0,-1-1 0 0 0,0 0 0 0 0,-1 0 0 0 0,-1-1 0 0 0,-1 0-1 0 0,0 0 1 0 0,0-2-362 0 0,2-4 367 0 0,0-13 589 0 0,-9 293 271 0 0,-9-123-833 0 0,2-2-164 0 0,-6 1 0 0 0,-6-1-1 0 0,-6 0-229 0 0,-18-21-194 0 0,43-113-5595 0 0,9-29 1134 0 0,9-3-933 0 0,-8 20 3581 0 0</inkml:trace>
  <inkml:trace contextRef="#ctx0" brushRef="#br0" timeOffset="420.732">516 236 4329 0 0,'0'0'593'0'0,"0"0"-48"0"0,0 0 35 0 0,0 0 85 0 0,0 0 114 0 0,0 0 52 0 0,0 0-32 0 0,-31 31-54 0 0,-96 98-58 0 0,55-39 1013 0 0,71-89-1642 0 0,-28 45 1556 0 0,29-45-1594 0 0,-1 0 1 0 0,1 0-1 0 0,-1 0 1 0 0,1 0-1 0 0,-1 0 1 0 0,1 0-1 0 0,0 1 0 0 0,0-1 1 0 0,0 0-1 0 0,-1 0 1 0 0,1 0-1 0 0,0 0 1 0 0,1 0-1 0 0,-1 0 1 0 0,0 0-1 0 0,0 0 1 0 0,0 1-1 0 0,0-1 1 0 0,1 0-1 0 0,-1 0 1 0 0,1 0-1 0 0,-1 0 1 0 0,1 0-1 0 0,-1 0 0 0 0,1 0 1 0 0,-1 0-1 0 0,1-1 1 0 0,0 1-1 0 0,0 0 1 0 0,-1 0-1 0 0,1 0 1 0 0,0-1-1 0 0,0 1 1 0 0,0 0-1 0 0,0-1 1 0 0,0 1-1 0 0,0-1 1 0 0,0 1-1 0 0,0-1 1 0 0,0 1-1 0 0,0-1 0 0 0,0 0 1 0 0,0 0-1 0 0,0 1 1 0 0,0-1-21 0 0,62 32 1153 0 0,-57-30-1047 0 0,0-1-1 0 0,-1 1 1 0 0,1 0 0 0 0,0 0-1 0 0,0 0 1 0 0,-1 0 0 0 0,1 1-1 0 0,-1 0 1 0 0,0 0-1 0 0,0 1 1 0 0,0 0 0 0 0,0-1-1 0 0,-1 1 1 0 0,0 1 0 0 0,1-1-1 0 0,-2 1 1 0 0,1 0 0 0 0,0 0-1 0 0,-1 0 1 0 0,0 0-1 0 0,0 0 1 0 0,0 1 0 0 0,-1-1-1 0 0,0 1 1 0 0,1 2-106 0 0,9 200 2510 0 0,-12-203-2597 0 0,0-4 46 0 0,-1 0 1 0 0,0 0-1 0 0,1 1 0 0 0,-1-1 1 0 0,1 0-1 0 0,-1 1 1 0 0,1-1-1 0 0,-1 0 1 0 0,1 1-1 0 0,0-1 0 0 0,0 0 1 0 0,0 1-1 0 0,0-1 1 0 0,0 0-1 0 0,0 1 0 0 0,0-1 1 0 0,0 0-1 0 0,0 1 1 0 0,1-1-1 0 0,-1 0 1 0 0,0 1-1 0 0,1-1 0 0 0,-1 0 1 0 0,1 1-1 0 0,0-1 1 0 0,-1 0-1 0 0,1 0 1 0 0,0 0-1 0 0,0 0 0 0 0,0 0 1 0 0,0 0-1 0 0,0 0 1 0 0,0 0-1 0 0,0 0 1 0 0,0 0-1 0 0,0 0 0 0 0,0-1 1 0 0,0 1-1 0 0,1 0 1 0 0,-1-1-1 0 0,0 1 1 0 0,0-1-1 0 0,1 1 0 0 0,-1-1 1 0 0,0 0-1 0 0,1 0 1 0 0,-1 1-1 0 0,0-1 1 0 0,1 0-1 0 0,-1 0 0 0 0,2 0 41 0 0,21-23-4819 0 0,-10 6-2432 0 0,-12 10 328 0 0</inkml:trace>
  <inkml:trace contextRef="#ctx0" brushRef="#br0" timeOffset="649.015">704 855 10162 0 0,'0'0'1098'0'0,"0"0"-115"0"0,0 0 27 0 0,0 0 99 0 0,0 0-80 0 0,0 0-206 0 0,0 0-260 0 0,0 0-242 0 0,0 0-165 0 0,0 0-121 0 0,0 0-72 0 0,0 0-63 0 0,0 0-106 0 0,-5 18-135 0 0,-16 56-275 0 0,22-74 431 0 0,-1 0 1 0 0,1 0-1 0 0,-1 0 1 0 0,1 0-1 0 0,-1 0 1 0 0,0 0-1 0 0,1 0 1 0 0,-1 0-1 0 0,1 0 1 0 0,-1 0-1 0 0,1 0 1 0 0,-1 0-1 0 0,0 0 1 0 0,1 1-1 0 0,-1-1 1 0 0,1 0 0 0 0,-1 0-1 0 0,0 1 1 0 0,1-1-1 0 0,-1 0 1 0 0,0 0-1 0 0,1 1 1 0 0,-1-1-1 0 0,0 0 1 0 0,0 1-1 0 0,1-1 1 0 0,-1 1-1 0 0,0-1 1 0 0,0 0-1 0 0,0 1 1 0 0,1-1-1 0 0,-1 1 1 0 0,0-1-1 0 0,0 0 1 0 0,0 1-1 0 0,0-1 1 0 0,0 1-1 0 0,0-1 1 0 0,0 1-1 0 0,0-1 1 0 0,0 1-1 0 0,0-1 1 0 0,0 0-1 0 0,0 1 1 0 0,0-1-1 0 0,0 1 1 0 0,0-1 0 0 0,0 1-1 0 0,-1-1 1 0 0,1 0-1 0 0,0 1 185 0 0,4-2-6580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6817 0 0,'0'0'1049'0'0,"0"0"-140"0"0,0 0-65 0 0,0 0 33 0 0,0 0 13 0 0,0 0-84 0 0,0 0-143 0 0,0 0-127 0 0,0 0-113 0 0,0 0-85 0 0,0 0-68 0 0,0 0-66 0 0,0 0-20 0 0,0 24-8 0 0,2 75-1 0 0,16-41 235 0 0,-10-47-271 0 0,-6-8-85 0 0,1 0 1 0 0,-1 1-1 0 0,1-1 0 0 0,0 0 1 0 0,-1-1-1 0 0,2 1 0 0 0,-1 0 1 0 0,0-1-1 0 0,0 0 0 0 0,1 0 0 0 0,-1 0 1 0 0,1 0-1 0 0,0 0 0 0 0,-1-1 1 0 0,1 1-1 0 0,0-1 0 0 0,0 0 1 0 0,0 0-1 0 0,0-1 0 0 0,0 1 1 0 0,0-1-1 0 0,0 0 0 0 0,0 0 0 0 0,0 0 1 0 0,0-1-1 0 0,0 1 0 0 0,0-1 1 0 0,0 0-1 0 0,0 0 0 0 0,0 0 1 0 0,0-1-1 0 0,0 1 0 0 0,-1-1 1 0 0,1 0-1 0 0,-1 0 0 0 0,1 0 1 0 0,-1-1-1 0 0,0 1 0 0 0,0-1 0 0 0,3-2-54 0 0,137-149 593 0 0,-104 107-617 0 0,-39 73-977 0 0,-9 167 1037 0 0,10-189-2 0 0,0 0 0 0 0,0 0-1 0 0,0 0 1 0 0,0 0 0 0 0,1-1-1 0 0,-1 1 1 0 0,1 0-1 0 0,0-1 1 0 0,0 1 0 0 0,0-1-1 0 0,1 0 1 0 0,-1 0 0 0 0,1 0-1 0 0,-1 0 1 0 0,1 0-1 0 0,0-1 1 0 0,0 1 0 0 0,1-1-1 0 0,-1 1 1 0 0,0-1 0 0 0,1 0-1 0 0,0-1 1 0 0,-1 1-1 0 0,1-1 1 0 0,0 1 0 0 0,0-1-1 0 0,-1 0 1 0 0,1-1 0 0 0,0 1-1 0 0,0 0 1 0 0,0-1-1 0 0,0 0 1 0 0,0 0 0 0 0,0 0-1 0 0,0-1 1 0 0,0 0-1 0 0,0 1 1 0 0,0-1 0 0 0,0 0-1 0 0,0-1 1 0 0,-1 1 0 0 0,1-1-1 0 0,0 0 1 0 0,-1 1-1 0 0,1-2 1 0 0,-1 1 0 0 0,1-1-34 0 0,12-6 190 0 0,-2-1 1 0 0,1 0 0 0 0,-1 0 0 0 0,-1-2-1 0 0,0 0 1 0 0,-1 0 0 0 0,0-1 0 0 0,-1-1-1 0 0,0 1 1 0 0,5-12-191 0 0,27-53-1543 0 0,-19 20-3263 0 0,-7 0-4503 0 0,-13 46 3993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9834 0 0,'0'0'2883'0'0,"0"0"-1997"0"0,0 0-558 0 0,0 0 157 0 0,0 0 266 0 0,0 0 135 0 0,0 0 7 0 0,0 0-102 0 0,0 0-172 0 0,-8 37-112 0 0,-25 114-86 0 0,0 45 634 0 0,32-193-1044 0 0,-9 48 62 0 0,3 0 1 0 0,1 1-1 0 0,3 0 0 0 0,3 36-73 0 0,0-87-6 0 0,0 1-1 0 0,-1-1 0 0 0,1 1 1 0 0,0-1-1 0 0,0 0 1 0 0,0 1-1 0 0,1-1 1 0 0,-1 0-1 0 0,0 1 1 0 0,0-1-1 0 0,1 0 0 0 0,-1 1 1 0 0,1-1-1 0 0,-1 0 1 0 0,1 1-1 0 0,0-1 1 0 0,-1 0-1 0 0,1 0 1 0 0,0 0-1 0 0,0 0 0 0 0,0 0 1 0 0,0 0-1 0 0,0 0 1 0 0,0 0-1 0 0,0 0 1 0 0,0 0-1 0 0,0 0 1 0 0,0-1-1 0 0,1 1 0 0 0,-1 0 1 0 0,0-1-1 0 0,0 1 1 0 0,1-1-1 0 0,-1 1 1 0 0,0-1-1 0 0,1 0 1 0 0,-1 0-1 0 0,1 1 0 0 0,-1-1 1 0 0,0 0-1 0 0,1 0 1 0 0,-1-1-1 0 0,1 1 1 0 0,-1 0-1 0 0,0 0 1 0 0,1-1-1 0 0,-1 1 0 0 0,0 0 1 0 0,1-1 6 0 0,69-39 266 0 0,-55 29-212 0 0,122-68-10 0 0,-137 79-45 0 0,0-1 1 0 0,0 1-1 0 0,0 0 1 0 0,1-1-1 0 0,-1 1 1 0 0,0 0-1 0 0,0 0 1 0 0,0 0-1 0 0,0 0 1 0 0,0 0-1 0 0,0 0 1 0 0,0 0-1 0 0,0 0 1 0 0,0 0-1 0 0,0 1 1 0 0,0-1-1 0 0,0 0 1 0 0,0 1-1 0 0,0-1 1 0 0,0 0-1 0 0,0 1 1 0 0,0 0-1 0 0,0-1 1 0 0,0 1-1 0 0,0-1 1 0 0,-1 1-1 0 0,1 0 1 0 0,0 0-1 0 0,0-1 1 0 0,-1 1-1 0 0,1 0 1 0 0,0 0-1 0 0,-1 0 1 0 0,1 0-1 0 0,-1 0 1 0 0,1 0-1 0 0,-1 0 1 0 0,0 0-1 0 0,1 0 1 0 0,-1 0-1 0 0,0 0 1 0 0,0 0-1 0 0,0 0 1 0 0,1 1 0 0 0,2 55 266 0 0,-4-46-218 0 0,3 140 21 0 0,7-135-1744 0 0,15-41-12491 0 0,-20 20 8960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1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1 226 88 0 0,'0'0'1175'0'0,"0"0"199"0"0,0 0 254 0 0,0 0 215 0 0,0 0 75 0 0,0 0-39 0 0,0 0-103 0 0,0 0-161 0 0,0 0-231 0 0,0 0-223 0 0,0 0-240 0 0,0 0-185 0 0,32-10-95 0 0,98-34-121 0 0,-78 17 176 0 0,-48 20-557 0 0,-2 4-74 0 0,3-1 20 0 0,-1-1 0 0 0,0 0 0 0 0,0 0 0 0 0,0-1 0 0 0,-1 1 0 0 0,0-1 1 0 0,0 1-1 0 0,0-1 0 0 0,-1 0 0 0 0,0 0 0 0 0,0 0 0 0 0,0-1 0 0 0,-1 1 1 0 0,0 0-1 0 0,0-1 0 0 0,-1 1 0 0 0,1-1 0 0 0,-2-4-85 0 0,-1 9-33 0 0,1 0 1 0 0,-1 1-1 0 0,0-1 0 0 0,0 1 1 0 0,-1-1-1 0 0,1 1 0 0 0,0-1 0 0 0,0 1 1 0 0,-1 0-1 0 0,1 0 0 0 0,-1 1 0 0 0,1-1 1 0 0,-1 0-1 0 0,1 1 0 0 0,-1-1 0 0 0,1 1 1 0 0,-1 0-1 0 0,1 0 0 0 0,-1 0 1 0 0,0 0-1 0 0,1 0 0 0 0,-1 1 0 0 0,1-1 1 0 0,-1 1-1 0 0,1 0 0 0 0,-1-1 0 0 0,1 1 1 0 0,-1 0-1 0 0,1 0 0 0 0,0 1 0 0 0,0-1 1 0 0,0 0-1 0 0,-1 1 0 0 0,1 0 1 0 0,0-1 32 0 0,-7 5-217 0 0,-1 1 0 0 0,1 0 0 0 0,0 0 1 0 0,0 1-1 0 0,1 0 0 0 0,0 1 0 0 0,0-1 1 0 0,1 1-1 0 0,0 1 0 0 0,1 0 0 0 0,0 0 1 0 0,0 0-1 0 0,1 0 0 0 0,1 1 0 0 0,-1 0 1 0 0,2 0-1 0 0,0 0 0 0 0,0 0 0 0 0,1 1 1 0 0,0-1-1 0 0,0 9 217 0 0,2-17-246 0 0,0 1-1 0 0,0-1 1 0 0,0 1-1 0 0,0-1 1 0 0,0 1 0 0 0,1-1-1 0 0,0 1 1 0 0,-1-1-1 0 0,1 0 1 0 0,1 1-1 0 0,-1-1 1 0 0,0 0 0 0 0,1 0-1 0 0,-1 0 1 0 0,1 0-1 0 0,0 0 1 0 0,0 0 0 0 0,0-1-1 0 0,1 1 1 0 0,-1 0-1 0 0,1-1 1 0 0,-1 0 0 0 0,1 0-1 0 0,0 0 1 0 0,0 0-1 0 0,0 0 1 0 0,0 0 0 0 0,0-1-1 0 0,0 1 1 0 0,2 0 246 0 0,103 23-7246 0 0,-93-25 6490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2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1544 0 0,'0'0'1143'0'0,"0"0"-227"0"0,0 0-14 0 0,0 0 138 0 0,0 0 55 0 0,0 0-33 0 0,0 0-3 0 0,0 0 131 0 0,0 0 240 0 0,0 0 184 0 0,0 0-13 0 0,0 0-239 0 0,0 0-303 0 0,10-12-250 0 0,83-102 1036 0 0,30-7-1573 0 0,-121 177-2850 0 0,-3-51 2576 0 0,-1-1 0 0 0,1 1 0 0 0,-1 0 0 0 0,2-1 0 0 0,-1 1 0 0 0,0 0 0 0 0,1 0 0 0 0,0 0 0 0 0,0 0 0 0 0,0 0 0 0 0,1 0 0 0 0,0 0 0 0 0,0-1-1 0 0,0 1 1 0 0,0 0 0 0 0,1-1 0 0 0,0 1 0 0 0,0-1 0 0 0,0 1 0 0 0,0-1 0 0 0,1 0 0 0 0,0 0 0 0 0,0 0 0 0 0,0 0 0 0 0,0 0 0 0 0,0-1 0 0 0,1 1 0 0 0,0-1 0 0 0,-1 0 0 0 0,1 0 0 0 0,0 0 0 0 0,1-1 0 0 0,-1 0 0 0 0,4 2 2 0 0,3-3 68 0 0,1 0 1 0 0,0-1 0 0 0,-1 0-1 0 0,1-1 1 0 0,0-1 0 0 0,-1 0-1 0 0,1 0 1 0 0,-1-1 0 0 0,0 0-1 0 0,0-1 1 0 0,0-1 0 0 0,0 1-1 0 0,-1-2 1 0 0,0 1 0 0 0,0-2-1 0 0,0 1 1 0 0,-1-1 0 0 0,0-1-1 0 0,0 1 1 0 0,0-2 0 0 0,-1 1-1 0 0,3-5-68 0 0,26-19-1153 0 0,-3 3-2053 0 0,-12 8-3586 0 0,-14 12-863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1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0 547 720 0 0,'0'0'767'0'0,"0"0"-344"0"0,0 0 40 0 0,0 0 379 0 0,0 0 361 0 0,0 0 203 0 0,0 0 45 0 0,0 0-71 0 0,0 0-90 0 0,0 0-53 0 0,0 0-136 0 0,0 0-143 0 0,0 0-121 0 0,34-21-144 0 0,108-67-78 0 0,-72 31 160 0 0,-59 42-589 0 0,14-13 54 0 0,-1-2 0 0 0,-1 0 0 0 0,-2-2 0 0 0,-1 0 0 0 0,-1-1 0 0 0,-2-1 0 0 0,5-18-240 0 0,-16-26 468 0 0,-9 77-546 0 0,1-1 1 0 0,0 0 0 0 0,-1 0 0 0 0,1 1-1 0 0,-1 0 1 0 0,0-1 0 0 0,1 1 0 0 0,-1 0-1 0 0,0 0 1 0 0,0 1 0 0 0,0-1 0 0 0,1 0-1 0 0,-1 1 1 0 0,0 0 0 0 0,0 0 0 0 0,0 0-1 0 0,0 0 1 0 0,0 0 0 0 0,0 0 0 0 0,0 1-1 0 0,0 0 1 0 0,1-1 0 0 0,-1 1 0 0 0,0 0-1 0 0,0 0 1 0 0,1 1 0 0 0,-3 0 77 0 0,-8 6-141 0 0,1 0 0 0 0,0 1 0 0 0,1 0-1 0 0,0 1 1 0 0,0 0 0 0 0,1 1 0 0 0,0 0 0 0 0,1 0 0 0 0,0 1 0 0 0,0 3 141 0 0,7-14-14 0 0,0 1 0 0 0,1 0 0 0 0,-1 0 0 0 0,1 0 0 0 0,-1 1 0 0 0,1-1 0 0 0,0 0 0 0 0,0 0-1 0 0,0 1 1 0 0,0-1 0 0 0,0 1 0 0 0,1-1 0 0 0,-1 1 0 0 0,1-1 0 0 0,0 1 0 0 0,-1-1 0 0 0,1 1 0 0 0,0-1 0 0 0,1 1 0 0 0,-1-1 0 0 0,0 1 0 0 0,1-1 0 0 0,-1 1 0 0 0,1-1 0 0 0,0 1 0 0 0,0-1 0 0 0,0 0 0 0 0,0 1 0 0 0,0-1 0 0 0,0 0 0 0 0,1 0-1 0 0,-1 0 1 0 0,1 0 0 0 0,0 0 0 0 0,-1 0 0 0 0,1 0 0 0 0,0-1 0 0 0,0 1 0 0 0,0 0 0 0 0,0-1 0 0 0,0 0 0 0 0,1 1 0 0 0,-1-1 0 0 0,0 0 0 0 0,1 0 0 0 0,-1-1 0 0 0,1 1 0 0 0,-1 0 0 0 0,1-1 14 0 0,126 4 1256 0 0,45-29 88 0 0,-164 69-672 0 0,-10-36-541 0 0,-53 183 305 0 0,53-190-606 0 0,0 0-1 0 0,0-1 1 0 0,0 1 0 0 0,1 0-1 0 0,-1 0 1 0 0,0 0 0 0 0,0-1-1 0 0,1 1 1 0 0,-1 0-1 0 0,1 0 1 0 0,-1-1 0 0 0,1 1-1 0 0,-1 0 1 0 0,1-1 0 0 0,-1 1-1 0 0,1-1 1 0 0,0 1-1 0 0,-1 0 1 0 0,1-1 0 0 0,0 1-1 0 0,-1-1 1 0 0,1 0 0 0 0,0 1-1 0 0,0-1 1 0 0,-1 0-1 0 0,1 1 1 0 0,0-1 0 0 0,0 0-1 0 0,0 0 1 0 0,-1 0 0 0 0,1 1-1 0 0,0-1 1 0 0,0 0-1 0 0,0 0 1 0 0,0 0 0 0 0,-1-1-1 0 0,1 1 1 0 0,0 0 0 0 0,0 0-1 0 0,0 0 1 0 0,0-1-1 0 0,-1 1 1 0 0,1 0 0 0 0,0-1-1 0 0,0 1 1 0 0,-1 0 0 0 0,1-1-1 0 0,0 1 1 0 0,-1-1-1 0 0,1 1 1 0 0,0-1 0 0 0,-1 0-1 0 0,1 1 1 0 0,-1-1 170 0 0,49-23-7335 0 0,-35 16 5721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6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281 385 1120 0 0,'0'0'1307'0'0,"0"0"20"0"0,0 0 57 0 0,0 0 110 0 0,0 0 120 0 0,0 0-79 0 0,0 0-179 0 0,0 0-236 0 0,0 0-245 0 0,0 0-237 0 0,0 0-230 0 0,-16-3-162 0 0,-51-11-106 0 0,64 14-127 0 0,1-1-1 0 0,-1 1 0 0 0,0 0 1 0 0,1 0-1 0 0,-1 0 0 0 0,1 0 0 0 0,-1 0 1 0 0,1 1-1 0 0,-1-1 0 0 0,1 1 1 0 0,-1-1-1 0 0,1 1 0 0 0,-1 0 0 0 0,1 0 1 0 0,0 0-1 0 0,-1 1 0 0 0,1-1 1 0 0,0 0-1 0 0,0 1 0 0 0,0-1 0 0 0,-1 2-12 0 0,-5 3 71 0 0,-2 0 0 0 0,0 0 0 0 0,1 1 0 0 0,0 0 1 0 0,0 0-1 0 0,1 1 0 0 0,0 0 0 0 0,0 1 1 0 0,0 0-1 0 0,2 0 0 0 0,-1 0 0 0 0,1 1 1 0 0,0 0-1 0 0,1 0 0 0 0,0 1 0 0 0,1 0 1 0 0,0-1-1 0 0,0 1 0 0 0,2 1 0 0 0,-1-1 1 0 0,1 0-1 0 0,1 1 0 0 0,0-1 1 0 0,0 10-72 0 0,2-17 57 0 0,0 0 1 0 0,0 1 0 0 0,0-1-1 0 0,0 0 1 0 0,0 1 0 0 0,1-1 0 0 0,0 0-1 0 0,0 0 1 0 0,0-1 0 0 0,1 1 0 0 0,-1 0-1 0 0,1-1 1 0 0,-1 1 0 0 0,1-1-1 0 0,1 0 1 0 0,-1 0 0 0 0,0 0 0 0 0,1 0-1 0 0,-1 0 1 0 0,1-1 0 0 0,0 0 0 0 0,0 0-1 0 0,0 0 1 0 0,0 0 0 0 0,0 0-1 0 0,0-1 1 0 0,0 0 0 0 0,4 1-58 0 0,125 7 1814 0 0,-117-11-1639 0 0,-1-1 1 0 0,0 0-1 0 0,0-1 0 0 0,0 0 1 0 0,-1-1-1 0 0,1-1 1 0 0,-1 0-1 0 0,-1-1 1 0 0,1-1-1 0 0,-1 0 1 0 0,0 0-1 0 0,-1-1 1 0 0,0-1-1 0 0,-1 0 1 0 0,1-1-1 0 0,-2 0 1 0 0,0-1-1 0 0,7-11-175 0 0,-4 5 81 0 0,0 0 0 0 0,-2-1 0 0 0,0 0 0 0 0,-1-1 1 0 0,-1-1-1 0 0,-1 1 0 0 0,-1-1 0 0 0,-1 0 0 0 0,-1-1 0 0 0,-1 0 0 0 0,0 0 0 0 0,0-20-81 0 0,-3 29-106 0 0,0-1-1 0 0,-1 1 0 0 0,-1-1 1 0 0,0 1-1 0 0,0-1 1 0 0,-1 1-1 0 0,-1 0 1 0 0,0 0-1 0 0,-1 0 0 0 0,-1 0 1 0 0,0 0-1 0 0,0 1 1 0 0,-1 0-1 0 0,-1 0 1 0 0,0 1-1 0 0,-1 0 0 0 0,0 0 1 0 0,0 0-1 0 0,-1 1 1 0 0,-1 1-1 0 0,0-1 1 0 0,-5-3 106 0 0,11 12-48 0 0,1-1-1 0 0,0 1 1 0 0,0 0 0 0 0,-1 0 0 0 0,1 1 0 0 0,-1-1 0 0 0,1 1 0 0 0,0 0 0 0 0,-1-1 0 0 0,1 2 0 0 0,-1-1 0 0 0,1 0-1 0 0,-1 1 1 0 0,1-1 0 0 0,0 1 0 0 0,-1 0 0 0 0,1 0 0 0 0,0 0 0 0 0,0 1 0 0 0,0-1 0 0 0,0 1 0 0 0,0 0 0 0 0,0 0 0 0 0,0 0-1 0 0,0 0 1 0 0,1 0 0 0 0,-1 0 0 0 0,1 1 0 0 0,0-1 0 0 0,-1 1 0 0 0,1 0 0 0 0,0 0 0 0 0,1 0 0 0 0,-1 1 48 0 0,-6 10 39 0 0,1 1 1 0 0,0 0 0 0 0,1 1 0 0 0,1-1 0 0 0,0 1 0 0 0,2 0-1 0 0,0 0 1 0 0,0 1 0 0 0,1-1 0 0 0,2 1 0 0 0,-1-1 0 0 0,2 1-1 0 0,0-1 1 0 0,1 1 0 0 0,1 1-40 0 0,4 2 116 0 0,1-1 0 0 0,1 0 0 0 0,0 0-1 0 0,2 0 1 0 0,0-1 0 0 0,1-1 0 0 0,1 0 0 0 0,0-1-1 0 0,1 0 1 0 0,1-1 0 0 0,1-1 0 0 0,0 0 0 0 0,1-1-1 0 0,0-1 1 0 0,1 0 0 0 0,0-1 0 0 0,0-2 0 0 0,2 0 0 0 0,8 3-116 0 0,7 0-1751 0 0,-35-21-3100 0 0,0 7 143 0 0,0-2-6182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0 2817 0 0,'0'0'1891'0'0,"0"0"-428"0"0,0 0-354 0 0,0 0-246 0 0,0 0-140 0 0,0 0 5 0 0,0 0 15 0 0,0 0 18 0 0,0 0-36 0 0,0 0-73 0 0,-26 31-95 0 0,-76 97-111 0 0,99-124-414 0 0,-1-1 0 0 0,1 1 0 0 0,0 0 1 0 0,0 1-1 0 0,0-1 0 0 0,0 1 0 0 0,1-1 0 0 0,-1 1 1 0 0,1 0-1 0 0,1-1 0 0 0,-1 1 0 0 0,1 0 1 0 0,-1 0-1 0 0,2 1 0 0 0,-2 3-32 0 0,2 4 87 0 0,-2-9-17 0 0,0 1 0 0 0,1-1 0 0 0,0 1-1 0 0,0-1 1 0 0,0 1 0 0 0,0-1-1 0 0,1 1 1 0 0,0 0 0 0 0,0-1 0 0 0,0 1-1 0 0,0 0 1 0 0,1-1 0 0 0,0 1 0 0 0,0-1-1 0 0,0 1 1 0 0,1-1 0 0 0,-1 1-1 0 0,1-1 1 0 0,0 0 0 0 0,0 0 0 0 0,0 0-1 0 0,1 0 1 0 0,0 0 0 0 0,-1 0 0 0 0,1-1-1 0 0,1 1 1 0 0,-1-1 0 0 0,0 0-1 0 0,1 0 1 0 0,0 0 0 0 0,-1-1 0 0 0,1 1-1 0 0,0-1 1 0 0,0 0 0 0 0,1 0 0 0 0,-1 0-1 0 0,0 0 1 0 0,1-1 0 0 0,-1 0-1 0 0,1 0 1 0 0,-1 0 0 0 0,2 0-70 0 0,-1-2 168 0 0,0 1 0 0 0,0 0-1 0 0,0-1 1 0 0,-1 0 0 0 0,1-1 0 0 0,0 1 0 0 0,-1-1-1 0 0,1 1 1 0 0,-1-1 0 0 0,1-1 0 0 0,-1 1 0 0 0,0-1 0 0 0,0 1-1 0 0,0-1 1 0 0,0 0 0 0 0,-1-1 0 0 0,1 1 0 0 0,-1-1-1 0 0,0 1 1 0 0,0-1 0 0 0,0 0 0 0 0,0 0 0 0 0,-1 0-1 0 0,0-1 1 0 0,0 1 0 0 0,0-1 0 0 0,1-3-168 0 0,1-2-12 0 0,-1-1 0 0 0,0 1 0 0 0,-1-1 0 0 0,0 0 0 0 0,-1 0 0 0 0,0 0 0 0 0,-1 0-1 0 0,0 0 1 0 0,0 1 0 0 0,-1-1 0 0 0,-1 0 0 0 0,0-2 12 0 0,1 9-171 0 0,0 0 0 0 0,-1 0 0 0 0,1 1 0 0 0,-1-1 0 0 0,0 0 0 0 0,0 0 0 0 0,0 1 0 0 0,0-1-1 0 0,-1 1 1 0 0,0 0 0 0 0,1 0 0 0 0,-1 0 0 0 0,0 0 0 0 0,0 0 0 0 0,-1 0 0 0 0,1 1 0 0 0,0 0 0 0 0,-1 0 0 0 0,0 0 0 0 0,1 0-1 0 0,-1 0 1 0 0,0 1 0 0 0,0-1 0 0 0,-4 0 171 0 0,-38-4-11350 0 0,38 6 5443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191 567 1608 0 0,'0'0'2594'0'0,"0"0"93"0"0,0 0-34 0 0,0 0-219 0 0,0 0-519 0 0,0 0-552 0 0,0 0-448 0 0,0 0-399 0 0,0 0-228 0 0,0 0-173 0 0,0 0-106 0 0,0 0-4 0 0,0 0-11 0 0,-22 8 11 0 0,-67 30 2 0 0,85-36-34 0 0,-1 0 0 0 0,0 0 0 0 0,1 1 0 0 0,0-1 1 0 0,-1 1-1 0 0,1 0 0 0 0,0 1 0 0 0,1-1 0 0 0,-1 0 0 0 0,1 1 1 0 0,-1 0-1 0 0,1 0 0 0 0,0 0 0 0 0,0 0 0 0 0,1 1 1 0 0,-1-1-1 0 0,1 1 0 0 0,0 0 0 0 0,0-1 0 0 0,1 1 0 0 0,-1 0 1 0 0,1 0-1 0 0,0 2 27 0 0,1-5-19 0 0,-2 1-19 0 0,1 1 1 0 0,1-1 0 0 0,-1 1 0 0 0,0 0 0 0 0,1-1 0 0 0,0 1-1 0 0,0 0 1 0 0,0 0 0 0 0,0-1 0 0 0,1 1 0 0 0,-1 0 0 0 0,1-1-1 0 0,0 1 1 0 0,0-1 0 0 0,0 1 0 0 0,1-1 0 0 0,-1 1 0 0 0,1-1-1 0 0,0 0 1 0 0,0 0 0 0 0,0 0 0 0 0,0 0 0 0 0,0 0 0 0 0,1 0-1 0 0,0-1 1 0 0,-1 1 0 0 0,1-1 0 0 0,0 1 0 0 0,0-1 0 0 0,0 0 0 0 0,0 0-1 0 0,1-1 1 0 0,-1 1 0 0 0,0-1 0 0 0,1 1 0 0 0,-1-1 0 0 0,3 0 37 0 0,3 1 144 0 0,0-1 0 0 0,0 0 0 0 0,1 0 1 0 0,-1-1-1 0 0,0 0 0 0 0,0 0 0 0 0,0-1 1 0 0,0-1-1 0 0,0 0 0 0 0,0 0 0 0 0,0 0 1 0 0,0-1-1 0 0,-1-1 0 0 0,1 1 1 0 0,-1-1-1 0 0,0-1 0 0 0,0 1 0 0 0,0-1 1 0 0,-1-1-1 0 0,0 0 0 0 0,0 0 0 0 0,0 0 1 0 0,2-4-145 0 0,174-202 712 0 0,-169 191-1012 0 0,0-1 0 0 0,-2 0 0 0 0,0-1 0 0 0,-1 0 0 0 0,-2-1 0 0 0,0 0 0 0 0,-1 0 0 0 0,-2-1 1 0 0,3-23 299 0 0,-6 35-449 0 0,-1 0 0 0 0,-1 0 1 0 0,0 0-1 0 0,-1-1 0 0 0,0 1 1 0 0,-1 0-1 0 0,-1 0 0 0 0,0-1 1 0 0,0 1-1 0 0,-2 0 0 0 0,1 1 1 0 0,-2-1-1 0 0,0 1 0 0 0,0 0 1 0 0,-1 0-1 0 0,-1 0 0 0 0,1 1 1 0 0,-2 0-1 0 0,-1-1 449 0 0,6 9-12 0 0,0 0 1 0 0,-1 0-1 0 0,0 0 0 0 0,1 1 0 0 0,-1-1 1 0 0,0 1-1 0 0,-1 0 0 0 0,1 0 0 0 0,0 1 1 0 0,0-1-1 0 0,-1 1 0 0 0,1 0 1 0 0,-1 0-1 0 0,1 0 0 0 0,-1 0 0 0 0,1 1 1 0 0,-1 0-1 0 0,0 0 0 0 0,1 0 1 0 0,-1 1-1 0 0,1 0 0 0 0,-1-1 0 0 0,1 2 1 0 0,-1-1-1 0 0,1 0 0 0 0,0 1 0 0 0,-1 0 1 0 0,0 0 11 0 0,-6 4 149 0 0,-1 1-1 0 0,1-1 1 0 0,0 2 0 0 0,0 0 0 0 0,1 0 0 0 0,0 1-1 0 0,1 0 1 0 0,0 0 0 0 0,-3 5-149 0 0,1 1 193 0 0,1 0 0 0 0,0 1 0 0 0,1-1 0 0 0,1 2 0 0 0,1-1 0 0 0,0 1 0 0 0,1 1 0 0 0,1-1 0 0 0,1 1 0 0 0,0 0 0 0 0,1 0 0 0 0,1 0 0 0 0,1 0 0 0 0,1 0 0 0 0,0 0 0 0 0,1 0 0 0 0,1 1 0 0 0,1-1 0 0 0,0-1 0 0 0,1 1 0 0 0,2 0 0 0 0,-1-1 1 0 0,7 12-194 0 0,0-6 113 0 0,0-1 0 0 0,2 0 1 0 0,0-1-1 0 0,2-1 0 0 0,0 0 1 0 0,1-1-1 0 0,1-1 0 0 0,1 0 1 0 0,0-1-1 0 0,1-2 0 0 0,1 0 1 0 0,0-1-1 0 0,1-1 1 0 0,1-1-1 0 0,0-1 0 0 0,1-1 1 0 0,0-1-1 0 0,21 5-113 0 0,13-10-5317 0 0,-49-4 2644 0 0,5 0-4731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4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77 888 0 0,'0'0'863'0'0,"0"0"-152"0"0,0 0 46 0 0,0 0 188 0 0,0 0 193 0 0,0 0 101 0 0,0 0-86 0 0,0 0-157 0 0,0 0-151 0 0,0 0-150 0 0,0 0-124 0 0,0 0-103 0 0,0 0-84 0 0,6 23-76 0 0,19 76-54 0 0,-25-95-201 0 0,1 1 0 0 0,0-1 1 0 0,0 1-1 0 0,0-1 0 0 0,0 0 1 0 0,1 1-1 0 0,0-1 0 0 0,0 0 1 0 0,0 0-1 0 0,0 0 0 0 0,1 0 1 0 0,-1-1-1 0 0,1 1 1 0 0,0-1-1 0 0,0 1 0 0 0,1-1 1 0 0,-1 0-1 0 0,1 0 0 0 0,-1-1 1 0 0,1 1-1 0 0,0-1-53 0 0,4 4 201 0 0,-5-5-84 0 0,0 1 0 0 0,0-1 0 0 0,0 0 0 0 0,0 0 0 0 0,0 0 0 0 0,0 0 0 0 0,0 0 0 0 0,0-1 0 0 0,0 0-1 0 0,1 1 1 0 0,-1-1 0 0 0,0 0 0 0 0,0 0 0 0 0,0-1 0 0 0,0 1 0 0 0,1-1 0 0 0,-1 0 0 0 0,0 0 0 0 0,0 0 0 0 0,0 0 0 0 0,0 0 0 0 0,-1 0-1 0 0,1-1 1 0 0,0 1 0 0 0,0-1 0 0 0,2-2-117 0 0,65-60 1478 0 0,-60 54-1389 0 0,29-32 227 0 0,-24 23-257 0 0,1 1 1 0 0,1 1 0 0 0,1 0-1 0 0,0 2 1 0 0,1 0-1 0 0,0 1 1 0 0,1 1-1 0 0,1 0 1 0 0,1 1-60 0 0,-20 11-12 0 0,0 0-1 0 0,0 0 1 0 0,-1 0 0 0 0,1 0 0 0 0,0 0 0 0 0,0 0 0 0 0,0 1 0 0 0,0-1 0 0 0,0 1-1 0 0,0-1 1 0 0,0 1 0 0 0,0 0 0 0 0,0-1 0 0 0,0 1 0 0 0,0 0 0 0 0,0 0-1 0 0,0 1 1 0 0,0-1 0 0 0,0 0 0 0 0,0 1 0 0 0,0-1 0 0 0,0 1 0 0 0,0 0-1 0 0,0 0 1 0 0,0-1 0 0 0,0 1 0 0 0,-1 0 0 0 0,1 1 0 0 0,0-1 0 0 0,-1 0 0 0 0,1 0-1 0 0,-1 1 1 0 0,1-1 0 0 0,-1 1 0 0 0,1-1 0 0 0,-1 1 0 0 0,0 0 0 0 0,0 0-1 0 0,0-1 1 0 0,0 1 0 0 0,0 0 0 0 0,0 0 0 0 0,-1 0 0 0 0,1 0 0 0 0,-1 0-1 0 0,1 0 1 0 0,-1 0 0 0 0,0 0 0 0 0,0 0 0 0 0,1 1 12 0 0,0 15 35 0 0,0 0 1 0 0,0 1-1 0 0,-2-1 0 0 0,0 0 0 0 0,-1 0 1 0 0,-1 0-1 0 0,-1-1 0 0 0,0 1 1 0 0,-2-1-1 0 0,0 0 0 0 0,0 0 0 0 0,-2 0 1 0 0,0-1-1 0 0,-1 0 0 0 0,-3 3-35 0 0,10-16-63 0 0,1 0 1 0 0,-1 0-1 0 0,0 0 0 0 0,0-1 0 0 0,-1 1 0 0 0,1-1 0 0 0,0 1 0 0 0,-1-1 0 0 0,0 0 0 0 0,1 0 0 0 0,-1 0 0 0 0,0 0 0 0 0,0-1 0 0 0,0 1 0 0 0,0-1 1 0 0,0 0-1 0 0,-1 0 0 0 0,1 0 0 0 0,0 0 0 0 0,0 0 0 0 0,-1-1 0 0 0,1 0 0 0 0,-1 1 0 0 0,1-1 0 0 0,0 0 0 0 0,-1-1 0 0 0,0 1 63 0 0,2-2-133 0 0,0 0 0 0 0,1 0 0 0 0,-1 0 0 0 0,1-1 1 0 0,-1 1-1 0 0,1 0 0 0 0,0-1 0 0 0,-1 1 0 0 0,1-1 0 0 0,0 1 0 0 0,1-1 0 0 0,-1 0 0 0 0,0 1 0 0 0,1-1 0 0 0,0 0 0 0 0,-1 1 0 0 0,1-1 0 0 0,0 0 0 0 0,0 1 0 0 0,1-1 0 0 0,-1 0 0 0 0,1 0 133 0 0,-1-4-83 0 0,1 5 92 0 0,1-1 1 0 0,-1 1-1 0 0,1 0 1 0 0,0 0-1 0 0,0 0 0 0 0,0 1 1 0 0,0-1-1 0 0,0 0 1 0 0,0 1-1 0 0,1-1 1 0 0,-1 1-1 0 0,1 0 1 0 0,-1 0-1 0 0,1 0 1 0 0,-1 0-1 0 0,1 0 0 0 0,-1 0 1 0 0,1 1-1 0 0,0-1 1 0 0,-1 1-1 0 0,1 0 1 0 0,0 0-1 0 0,-1 0 1 0 0,1 0-1 0 0,0 0 1 0 0,-1 0-1 0 0,1 1 0 0 0,0 0 1 0 0,1 0-10 0 0,5-1 11 0 0,125 11-354 0 0,-95-15-1438 0 0,-13-4-6105 0 0,-21 5 3401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13083 0 0,'0'0'1768'0'0,"0"0"-1432"0"0,0 0-224 0 0,0 0-96 0 0,0 0-224 0 0,0 0-312 0 0,0 0-464 0 0,0 0-232 0 0,0 0-489 0 0,0 0-1079 0 0,0 0-5114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1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3361 0 0,'0'0'969'0'0,"0"0"-295"0"0,0 0-94 0 0,0 0 131 0 0,0 0 113 0 0,0 0-11 0 0,0 0-115 0 0,0 0-150 0 0,0 0-99 0 0,0 0-43 0 0,0 0 1 0 0,0 0 65 0 0,0 0 88 0 0,6 9 107 0 0,39 78 1314 0 0,-7 145-320 0 0,-33-100-877 0 0,-5-132-519 0 0,0 0 111 0 0,8-11 2540 0 0,89-202-1541 0 0,10-20-1907 0 0,-67 132-5773 0 0,-36 93-1359 0 0,0 7 668 0 0</inkml:trace>
  <inkml:trace contextRef="#ctx0" brushRef="#br0" timeOffset="950.435">299 847 616 0 0,'0'0'695'0'0,"0"0"84"0"0,0 0 140 0 0,0 0 145 0 0,0 0 125 0 0,0 0 50 0 0,0 0 50 0 0,0 0 127 0 0,0 0 74 0 0,0 0-21 0 0,0 0-126 0 0,34 5-209 0 0,106 13-209 0 0,-137-17-871 0 0,1 0 1 0 0,-1-1-1 0 0,1 1 0 0 0,-1-1 0 0 0,1 0 0 0 0,0 1 0 0 0,-1-2 0 0 0,1 1 0 0 0,-1 0 0 0 0,1-1 0 0 0,0 0 0 0 0,-1 1 1 0 0,0-1-1 0 0,1-1 0 0 0,-1 1 0 0 0,1 0 0 0 0,-1-1 0 0 0,0 0 0 0 0,0 0 0 0 0,1 0-54 0 0,6-6 193 0 0,5-1-49 0 0,-1-1 0 0 0,0-1-1 0 0,-1-1 1 0 0,0 1 0 0 0,-1-2-1 0 0,-1 0 1 0 0,1 0-1 0 0,-2-1 1 0 0,0-1 0 0 0,-1 0-1 0 0,0 0 1 0 0,-1 0 0 0 0,-1-1-1 0 0,2-7-143 0 0,-1-67 77 0 0,-9 88-134 0 0,1 0 0 0 0,0-1 1 0 0,-1 1-1 0 0,0 0 0 0 0,0 0 0 0 0,0-1 1 0 0,0 1-1 0 0,0 0 0 0 0,0 0 0 0 0,0 0 1 0 0,0 0-1 0 0,-1 1 0 0 0,1-1 0 0 0,-1 0 0 0 0,0 1 1 0 0,1-1-1 0 0,-1 0 0 0 0,0 1 0 0 0,0 0 1 0 0,0 0-1 0 0,0-1 0 0 0,0 1 0 0 0,0 0 1 0 0,0 1-1 0 0,-1-1 0 0 0,1 0 0 0 0,0 0 0 0 0,0 1 1 0 0,-1 0-1 0 0,1-1 0 0 0,0 1 0 0 0,-1 0 1 0 0,1 0-1 0 0,0 0 0 0 0,-1 0 0 0 0,-1 1 57 0 0,-6 2-174 0 0,-1 1-1 0 0,1 0 0 0 0,0 1 1 0 0,0 0-1 0 0,0 0 0 0 0,0 1 1 0 0,1 0-1 0 0,0 1 1 0 0,1 0-1 0 0,-1 0 0 0 0,1 1 1 0 0,1 0-1 0 0,-1 1 0 0 0,1-1 1 0 0,1 1-1 0 0,0 1 1 0 0,0-1-1 0 0,-2 7 175 0 0,2-6-106 0 0,1 1-1 0 0,1 1 1 0 0,0-1-1 0 0,0 1 1 0 0,1-1 0 0 0,0 1-1 0 0,1 0 1 0 0,1 0 0 0 0,0 0-1 0 0,1 0 1 0 0,0 0-1 0 0,0 0 1 0 0,1 1 106 0 0,0-9 58 0 0,0 0 0 0 0,0-1-1 0 0,0 1 1 0 0,1-1 0 0 0,-1 1 0 0 0,1-1 0 0 0,0 1 0 0 0,-1-1-1 0 0,2 0 1 0 0,-1 0 0 0 0,0 0 0 0 0,1 0 0 0 0,-1 0 0 0 0,1 0-1 0 0,0-1 1 0 0,0 1 0 0 0,0-1 0 0 0,0 0 0 0 0,0 0 0 0 0,0 0-1 0 0,1 0 1 0 0,-1-1 0 0 0,1 1 0 0 0,-1-1 0 0 0,1 0 0 0 0,0 0-1 0 0,2 0-57 0 0,103 9 1855 0 0,-109-10-1854 0 0,20-3 202 0 0,-1-1 1 0 0,1-1 0 0 0,-1-1 0 0 0,0 0-1 0 0,0-2 1 0 0,-1 0 0 0 0,0-1 0 0 0,0-1 0 0 0,-1 0-1 0 0,0-2 1 0 0,-1 0 0 0 0,-1 0 0 0 0,0-2-1 0 0,7-7-203 0 0,139-159 250 0 0,-156 174-240 0 0,-1-1 1 0 0,0 0-1 0 0,-1 0 1 0 0,1 0 0 0 0,-1 0-1 0 0,-1-1 1 0 0,1 1-1 0 0,-1-1 1 0 0,-1 1 0 0 0,1-1-1 0 0,-1 0 1 0 0,-1 0-1 0 0,1 0 1 0 0,-2 1-1 0 0,1-1 1 0 0,-1-2-11 0 0,1 8-30 0 0,-1 1 1 0 0,0-1-1 0 0,1 1 1 0 0,-1-1-1 0 0,0 1 0 0 0,0 0 1 0 0,0-1-1 0 0,0 1 0 0 0,0 0 1 0 0,0 0-1 0 0,0 0 1 0 0,0 0-1 0 0,0-1 0 0 0,-1 2 1 0 0,1-1-1 0 0,0 0 0 0 0,-1 0 1 0 0,1 0-1 0 0,-1 1 1 0 0,1-1-1 0 0,-1 0 0 0 0,1 1 1 0 0,-1 0-1 0 0,1-1 1 0 0,-1 1-1 0 0,0 0 0 0 0,1 0 1 0 0,-1 0-1 0 0,1 0 0 0 0,-1 0 1 0 0,0 0-1 0 0,1 0 1 0 0,-1 0-1 0 0,1 1 0 0 0,-1-1 1 0 0,0 1-1 0 0,1-1 0 0 0,-1 1 1 0 0,1 0 29 0 0,-58 28-1277 0 0,43-18 1187 0 0,-1 0 0 0 0,2 2-1 0 0,0 0 1 0 0,0 0 0 0 0,1 1 0 0 0,1 1 0 0 0,1 0 0 0 0,0 1 0 0 0,1 0 0 0 0,-4 8 90 0 0,14-22-29 0 0,0 0 0 0 0,-1 0 0 0 0,1 0-1 0 0,0 0 1 0 0,0 0 0 0 0,1 0 0 0 0,-1 0 0 0 0,0 0-1 0 0,1 0 1 0 0,-1 0 0 0 0,1 1 0 0 0,0-1 0 0 0,-1 0-1 0 0,1 0 1 0 0,0 1 0 0 0,1-1 0 0 0,-1 0-1 0 0,0 0 1 0 0,1 1 0 0 0,-1-1 0 0 0,1 0 0 0 0,-1 0-1 0 0,1 0 1 0 0,0 0 0 0 0,0 0 0 0 0,0 0 0 0 0,0 0-1 0 0,1 0 1 0 0,-1 0 0 0 0,0 0 0 0 0,1 0-1 0 0,-1-1 1 0 0,1 1 0 0 0,0-1 0 0 0,0 1 0 0 0,-1-1-1 0 0,1 0 1 0 0,0 0 0 0 0,0 1 0 0 0,0-1 0 0 0,0-1-1 0 0,0 1 1 0 0,2 1 29 0 0,20 1 126 0 0,0-1 0 0 0,0-1 0 0 0,0-1 0 0 0,0-1 0 0 0,0-1 0 0 0,4-2-126 0 0,73-3 116 0 0,-99 7-93 0 0,0 1-1 0 0,0-1 0 0 0,0 0 1 0 0,0 1-1 0 0,0 0 0 0 0,0-1 1 0 0,-1 1-1 0 0,1 0 0 0 0,0 0 1 0 0,0 0-1 0 0,-1 0 0 0 0,1 0 0 0 0,-1 0 1 0 0,1 0-1 0 0,-1 1 0 0 0,1-1 1 0 0,-1 0-1 0 0,0 1 0 0 0,1 0 1 0 0,-1-1-1 0 0,0 1 0 0 0,0 0 1 0 0,0-1-1 0 0,-1 1 0 0 0,1 0 1 0 0,0 0-1 0 0,-1 0 0 0 0,1-1 1 0 0,-1 1-1 0 0,1 0 0 0 0,-1 0 1 0 0,0 0-1 0 0,0 0 0 0 0,0 0 1 0 0,0 1-23 0 0,-6 73 1168 0 0,-28 71-803 0 0,34-146-369 0 0,0 1 0 0 0,0-1 0 0 0,0 0 0 0 0,1 0 0 0 0,-1 1 0 0 0,0-1 0 0 0,0 0-1 0 0,1 1 1 0 0,-1-1 0 0 0,1 0 0 0 0,-1 0 0 0 0,1 0 0 0 0,-1 0 0 0 0,1 0 0 0 0,0 1-1 0 0,0-1 1 0 0,-1 0 0 0 0,1 0 0 0 0,0 0 0 0 0,0-1 0 0 0,0 1 0 0 0,0 0 0 0 0,0 0-1 0 0,0 0 1 0 0,0-1 0 0 0,0 1 0 0 0,1-1 0 0 0,-1 1 0 0 0,0-1 0 0 0,0 1 0 0 0,0-1-1 0 0,1 0 1 0 0,-1 1 0 0 0,0-1 0 0 0,0 0 0 0 0,1 0 0 0 0,-1 0 0 0 0,0 0 0 0 0,1 0-1 0 0,-1 0 1 0 0,0 0 0 0 0,0-1 0 0 0,1 1 0 0 0,-1 0 0 0 0,0-1 4 0 0,57-22 676 0 0,-25-6-549 0 0,-1-2-1 0 0,-1-1 0 0 0,-1-1 1 0 0,-3-2-1 0 0,0 0 1 0 0,-3-2-1 0 0,-1-1 0 0 0,-1-1 1 0 0,1-8-127 0 0,1 2-215 0 0,-2 0 0 0 0,-2-2 0 0 0,-2 0 0 0 0,-2-2 0 0 0,-2 1 0 0 0,-2-2 0 0 0,-3 0 0 0 0,-1 0 0 0 0,-3 0 0 0 0,-2-9 215 0 0,-2 57 20 0 0,0 0 0 0 0,0 0 0 0 0,-1 1 0 0 0,1-1 0 0 0,0 0 0 0 0,-1 0 0 0 0,0 0 0 0 0,1 0 0 0 0,-1 0 0 0 0,0 0 0 0 0,0 0 0 0 0,0 0 0 0 0,-1 0 0 0 0,1 0 0 0 0,0 0 0 0 0,-1 0 0 0 0,1 0 0 0 0,-1 0 0 0 0,1 0 0 0 0,-1 0 0 0 0,0 1 0 0 0,0-1-1 0 0,0 0 1 0 0,0 1 0 0 0,0-1 0 0 0,-1 0 0 0 0,1 1 0 0 0,0-1 0 0 0,-1 1 0 0 0,1 0 0 0 0,-1-1 0 0 0,1 1 0 0 0,-1 0 0 0 0,0 0 0 0 0,1 0 0 0 0,-1 0 0 0 0,0 0 0 0 0,0 1 0 0 0,0-1 0 0 0,0 0 0 0 0,1 1 0 0 0,-1-1 0 0 0,0 1 0 0 0,0 0 0 0 0,0 0 0 0 0,0 0 0 0 0,0 0 0 0 0,0 0 0 0 0,0 0 0 0 0,0 0 0 0 0,-1 1-20 0 0,-6 6 3 0 0,0 2 0 0 0,0-1 0 0 0,1 1 0 0 0,0 1 0 0 0,0 0 1 0 0,1 0-1 0 0,1 0 0 0 0,0 0 0 0 0,0 1 0 0 0,1 0 0 0 0,0 1 0 0 0,-3 9-3 0 0,-7 26 17 0 0,1 1 1 0 0,3 1-1 0 0,2-1 0 0 0,1 2 0 0 0,3-1 0 0 0,2 1 0 0 0,3-1 1 0 0,1 3-18 0 0,2-8-39 0 0,2-1 1 0 0,2 1 0 0 0,2-1 0 0 0,1-1 0 0 0,13 32 38 0 0,-21-68-117 0 0,-1 1 0 0 0,1 0 1 0 0,1-1-1 0 0,-1 0 0 0 0,1 1 0 0 0,0-1 0 0 0,1 0 1 0 0,-1-1-1 0 0,1 1 0 0 0,0-1 0 0 0,1 1 0 0 0,-1-1 1 0 0,1 0-1 0 0,1 0 117 0 0,-4-5-279 0 0,-1 1-1 0 0,0-1 1 0 0,0 0 0 0 0,0 0 0 0 0,1 0-1 0 0,-1 0 1 0 0,0 0 0 0 0,0 0 0 0 0,1 0-1 0 0,-1 0 1 0 0,0 0 0 0 0,0 0 0 0 0,0-1-1 0 0,1 1 1 0 0,-1-1 0 0 0,0 1 0 0 0,0-1-1 0 0,0 1 1 0 0,0-1 0 0 0,0 0 0 0 0,0 1-1 0 0,0-1 1 0 0,0 0 0 0 0,0 0 0 0 0,0 0-1 0 0,0 0 1 0 0,-1 0 0 0 0,1 0-1 0 0,0 0 1 0 0,-1 0 0 0 0,1 0 0 0 0,0 0-1 0 0,-1 0 1 0 0,1 0 0 0 0,-1 0 0 0 0,0 0-1 0 0,1-1 1 0 0,-1 1 0 0 0,0 0 0 0 0,0 0-1 0 0,0-1 1 0 0,0 1 0 0 0,0 0 0 0 0,0 0-1 0 0,0 0 1 0 0,0-1 0 0 0,0 1 0 0 0,-1-1 279 0 0,3-6-3089 0 0</inkml:trace>
  <inkml:trace contextRef="#ctx0" brushRef="#br0" timeOffset="1197.98">1322 409 8938 0 0,'0'0'1352'0'0,"0"0"-756"0"0,0 0-96 0 0,0 0 206 0 0,0 0 34 0 0,0 0-112 0 0,0 0-188 0 0,0 0-105 0 0,0 0-48 0 0,0 0-21 0 0,34 3-36 0 0,108 7-55 0 0,-5 4-109 0 0,-71 3-6707 0 0,-51-13-1977 0 0</inkml:trace>
  <inkml:trace contextRef="#ctx0" brushRef="#br0" timeOffset="1434.065">1821 866 12123 0 0,'0'0'1104'0'0,"0"0"-1520"0"0,0 0 88 0 0,0 0 240 0 0,0 0 16 0 0,0 0 8 0 0,0 0 24 0 0,0 0-16 0 0,0 0-56 0 0,0 0-361 0 0,0 0-791 0 0,0 0-1224 0 0,0 0-777 0 0,63-63-1296 0 0</inkml:trace>
  <inkml:trace contextRef="#ctx0" brushRef="#br0" timeOffset="1694.626">2084 531 8138 0 0,'0'0'3263'0'0,"0"0"-1481"0"0,0 0-607 0 0,0 0 2 0 0,0 0-18 0 0,0 0-121 0 0,0 0-171 0 0,0 0-127 0 0,0 0-81 0 0,0 0-118 0 0,0 0-118 0 0,0 0-146 0 0,0 0-118 0 0,-9 2-56 0 0,-91 50 47 0 0,93-45-219 0 0,0 0 0 0 0,0 1 1 0 0,1-1-1 0 0,0 1 0 0 0,0 1 0 0 0,1-1 0 0 0,0 1 0 0 0,1 0 0 0 0,0 0 0 0 0,0 0 0 0 0,1 0 0 0 0,0 1 1 0 0,0 0-1 0 0,1-1 0 0 0,1 1 0 0 0,0 0 0 0 0,0 0 0 0 0,1 0 0 0 0,0 0 0 0 0,0 0 0 0 0,1 1 69 0 0,3-5-37 0 0,-1 0 0 0 0,1-1 0 0 0,1 1-1 0 0,-1-1 1 0 0,1 0 0 0 0,-1 0 0 0 0,2-1 0 0 0,-1 1-1 0 0,0-1 1 0 0,1 0 0 0 0,0-1 0 0 0,0 1-1 0 0,0-1 1 0 0,0 0 0 0 0,0 0 0 0 0,1-1-1 0 0,-1 0 1 0 0,1 0 0 0 0,0-1 0 0 0,-1 0 0 0 0,1 0-1 0 0,0 0 1 0 0,0-1 37 0 0,8 3-36 0 0,0-1 1 0 0,0 0-1 0 0,1-2 1 0 0,-1 1-1 0 0,0-2 0 0 0,0 0 1 0 0,1-1-1 0 0,1-1 36 0 0,69-31-3448 0 0,-41-16-7039 0 0,-39 42 5359 0 0</inkml:trace>
  <inkml:trace contextRef="#ctx0" brushRef="#br0" timeOffset="5111.985">1777 670 0 0 0,'0'0'180'0'0,"0"0"261"0"0,0 0 152 0 0,0 0 37 0 0,0 0-15 0 0,0 0-32 0 0,0 0-35 0 0,0 0-20 0 0,0 0-10 0 0,-4-1 4900 0 0,-3-1-3249 0 0,7 2-1891 0 0,0 0 6 0 0,0 0-9 0 0,0 0-32 0 0,0 0-26 0 0,0 0-15 0 0,0 0-5 0 0,0 0 18 0 0,0 0 17 0 0,0 0 18 0 0,0 0 31 0 0,0 0 27 0 0,0 0 14 0 0,0 0 16 0 0,0 0-14 0 0,0 0-29 0 0,0 0-19 0 0,-22 26 984 0 0,-54 169-944 0 0,72-174-660 0 0,8-24-1394 0 0,18-37-3939 0 0,-8 14-1083 0 0,-9 15 2943 0 0</inkml:trace>
  <inkml:trace contextRef="#ctx0" brushRef="#br0" timeOffset="5518.764">1889 207 3977 0 0,'0'0'2400'0'0,"0"0"-1047"0"0,0 0 15 0 0,0 0 0 0 0,0 0-55 0 0,0 0-225 0 0,0 0-304 0 0,0 0-360 0 0,0 0-296 0 0,0 0-256 0 0,0 0-280 0 0,0 0-336 0 0,0 0-472 0 0,-15-4-353 0 0,15 4-167 0 0,0 4-521 0 0,0-1-287 0 0,0 1-1057 0 0</inkml:trace>
  <inkml:trace contextRef="#ctx0" brushRef="#br0" timeOffset="6246.832">2346 542 944 0 0,'0'0'822'0'0,"0"0"-11"0"0,0 0 147 0 0,0 0 172 0 0,0 0 84 0 0,0 0-53 0 0,0 0-138 0 0,0 0-151 0 0,0 0-109 0 0,0 0-73 0 0,0 0-118 0 0,0 0-122 0 0,0 0-128 0 0,-3 1-83 0 0,-9 5-111 0 0,1 1 0 0 0,0 1 1 0 0,0-1-1 0 0,1 2 1 0 0,0 0-1 0 0,0 0 0 0 0,1 0 1 0 0,0 1-1 0 0,1 1 1 0 0,0-1-1 0 0,1 2 1 0 0,0-1-1 0 0,0 1 0 0 0,2-1 1 0 0,-1 2-1 0 0,2-1 1 0 0,-3 8-129 0 0,7-19 0 0 0,-7 15-33 0 0,2 1 0 0 0,0 0 0 0 0,0 1 1 0 0,2-1-1 0 0,0 1 0 0 0,1 0 0 0 0,1-1 0 0 0,1 5 33 0 0,1-19-4 0 0,0 0 0 0 0,0-1 0 0 0,1 1 1 0 0,-1-1-1 0 0,1 1 0 0 0,0-1 0 0 0,-1 0 0 0 0,1 1 0 0 0,0-1 1 0 0,0 0-1 0 0,1 0 0 0 0,-1 0 0 0 0,0-1 0 0 0,1 1 0 0 0,-1 0 1 0 0,1-1-1 0 0,-1 0 0 0 0,1 1 0 0 0,0-1 0 0 0,-1 0 0 0 0,1-1 0 0 0,0 1 1 0 0,0 0-1 0 0,0-1 0 0 0,0 1 0 0 0,0-1 0 0 0,0 0 0 0 0,-1 0 1 0 0,1 0-1 0 0,0-1 0 0 0,0 1 0 0 0,0-1 0 0 0,0 1 0 0 0,0-1 1 0 0,0 0-1 0 0,-1 0 0 0 0,1 0 0 0 0,0 0 0 0 0,-1-1 0 0 0,1 1 0 0 0,-1-1 1 0 0,1 0 3 0 0,33-21-422 0 0,-2-2 1 0 0,-1-1-1 0 0,-1-1 1 0 0,18-21 421 0 0,1-13-3727 0 0,-11-5-3780 0 0,-36 58 6697 0 0</inkml:trace>
  <inkml:trace contextRef="#ctx0" brushRef="#br0" timeOffset="7100.4">2331 571 0 0 0,'0'0'88'0'0,"0"0"305"0"0,0 0 150 0 0,0 0 48 0 0,0 0-6 0 0,0 0-34 0 0,0 0-13 0 0,0 0 0 0 0,0 0 13 0 0,0 0 17 0 0,0 0 53 0 0,13-1 76 0 0,39-3 78 0 0,1 20 2269 0 0,-49-13-2976 0 0,1 0 0 0 0,-1 0 0 0 0,0 1 0 0 0,0 0 0 0 0,-1-1 0 0 0,1 1 0 0 0,-1 1 0 0 0,0-1-1 0 0,0 0 1 0 0,0 1 0 0 0,0-1 0 0 0,-1 1 0 0 0,0 0 0 0 0,0 0 0 0 0,0 0 0 0 0,0 0 0 0 0,-1 0 0 0 0,0 0-1 0 0,0 1 1 0 0,-1-1 0 0 0,1 3-68 0 0,0 72-4490 0 0,-2-73 1709 0 0,-1-2-1457 0 0</inkml:trace>
  <inkml:trace contextRef="#ctx0" brushRef="#br0" timeOffset="7582.058">2550 645 304 0 0,'0'0'887'0'0,"0"0"-196"0"0,0 0-11 0 0,0 0 163 0 0,0 0 154 0 0,0 0 49 0 0,0 0-87 0 0,0 0-138 0 0,0 0-91 0 0,0 0-69 0 0,0 0-46 0 0,0 0-51 0 0,0 0-62 0 0,-4 18-48 0 0,-12 58-47 0 0,12 20 812 0 0,6-92-1149 0 0,1 0-1 0 0,-1 0 1 0 0,1 0 0 0 0,-1-1 0 0 0,1 1-1 0 0,0-1 1 0 0,1 1 0 0 0,-1-1 0 0 0,0 0-1 0 0,1 0 1 0 0,0-1 0 0 0,0 1 0 0 0,0-1-1 0 0,0 0 1 0 0,0 0 0 0 0,0 0 0 0 0,0 0-1 0 0,1-1 1 0 0,-1 0 0 0 0,1 0 0 0 0,-1 0-1 0 0,1 0 1 0 0,-1-1 0 0 0,1 0 0 0 0,-1 0-1 0 0,1 0 1 0 0,-1 0 0 0 0,1-1 0 0 0,0 1-1 0 0,3-2-69 0 0,-3 0-17 0 0,0 1 0 0 0,0-1 0 0 0,0 0 0 0 0,0-1 0 0 0,0 1 0 0 0,0-1 0 0 0,-1 0 0 0 0,1 0 0 0 0,-1-1 0 0 0,0 1 0 0 0,0-1 0 0 0,0 0 0 0 0,-1 0 0 0 0,1 0 0 0 0,-1-1-1 0 0,3-3 18 0 0,10-21-3507 0 0,-5 2-3600 0 0,-9 19 3522 0 0</inkml:trace>
  <inkml:trace contextRef="#ctx0" brushRef="#br0" timeOffset="8486.232">2690 785 0 0 0,'0'0'307'0'0,"0"0"316"0"0,0 0 151 0 0,0 0 52 0 0,0 0 11 0 0,0 0 1 0 0,0 0 25 0 0,0 0 60 0 0,5 1 78 0 0,24 5 1229 0 0,12-47 3359 0 0,78-126-2099 0 0,-102 135-3558 0 0,-1 0-1 0 0,-2-1 1 0 0,-1 0-1 0 0,-1-1 0 0 0,-2-1 1 0 0,-2 0-1 0 0,3-19 69 0 0,-9 37-182 0 0,0 10 102 0 0,0-1 0 0 0,0 0 0 0 0,-1 0 0 0 0,-1 0 0 0 0,1 0 0 0 0,-1 0 0 0 0,-1 0 0 0 0,1 0 0 0 0,-1 0 0 0 0,-1 0 0 0 0,1 1 0 0 0,-1-1 1 0 0,-3-5 79 0 0,3 11-132 0 0,-1 0 1 0 0,1 1 0 0 0,-1-1 0 0 0,0 1 0 0 0,1-1 0 0 0,-1 1-1 0 0,0 0 1 0 0,0 1 0 0 0,0-1 0 0 0,0 0 0 0 0,0 1-1 0 0,0-1 1 0 0,0 1 0 0 0,0 0 0 0 0,0 0 0 0 0,0 0 0 0 0,0 1-1 0 0,0-1 1 0 0,0 1 0 0 0,0-1 0 0 0,1 1 0 0 0,-1 0 0 0 0,0 0-1 0 0,0 0 1 0 0,0 1 0 0 0,1-1 0 0 0,-1 0 0 0 0,1 1 0 0 0,-1 0-1 0 0,1 0 1 0 0,0 0 0 0 0,-1 0 0 0 0,1 0 0 0 0,0 0-1 0 0,0 1 1 0 0,1-1 0 0 0,-1 0 0 0 0,0 1 0 0 0,1 0 131 0 0,-14 17 21 0 0,1 0 1 0 0,0 1 0 0 0,2 1-1 0 0,1 1 1 0 0,0-1-1 0 0,2 1 1 0 0,1 1 0 0 0,0 0-1 0 0,2 0 1 0 0,-3 24-22 0 0,3-20 136 0 0,1 1 1 0 0,2 0-1 0 0,1 0 0 0 0,1 0 1 0 0,2 1-1 0 0,0-1 1 0 0,5 17-137 0 0,-4-32 56 0 0,2 0-1 0 0,0 0 1 0 0,0 0 0 0 0,2 0 0 0 0,-1-1-1 0 0,2 0 1 0 0,0 0 0 0 0,0 0 0 0 0,1-1 0 0 0,1 0-1 0 0,0-1 1 0 0,0 0 0 0 0,1-1 0 0 0,1 1 0 0 0,-1-2-1 0 0,2 0 1 0 0,-1 0 0 0 0,1-1 0 0 0,1 0 0 0 0,-1-1-1 0 0,2-1 1 0 0,-1 0 0 0 0,0 0 0 0 0,1-1 0 0 0,0-1-56 0 0,-7-3-1022 0 0,0 1-5187 0 0,-5-1-610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3:2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656 0 0 0,'22'-2'243'0'0,"140"-7"1430"0"0,157-2 4231 0 0,160-30-3252 0 0,-367 30-2464 0 0,594-59 734 0 0,-157 37-716 0 0,306 7-33 0 0,-251-25-43 0 0,270-18-448 0 0,-754 69-882 0 0,-108 4 293 0 0,-10 17-7873 0 0,-4-18 7894 0 0</inkml:trace>
  <inkml:trace contextRef="#ctx0" brushRef="#br0" timeOffset="1663.001">2916 604 0 0 0,'0'0'588'0'0,"0"0"64"0"0,0 0-44 0 0,0 0-26 0 0,0 0-45 0 0,0 0-6 0 0,0 0 36 0 0,0 1 3798 0 0,1 227 29 0 0,18-37-3443 0 0,-4-74-780 0 0,15-50-141 0 0,-16-45 10 0 0,19 1 315 0 0,85-1 612 0 0,-68-19-743 0 0,136 5 87 0 0,-2-12 49 0 0,-184 4-284 0 0,2-49 3339 0 0,5-22-2744 0 0,1-16-668 0 0,8-56 315 0 0,4-221-59 0 0,-16 287-540 0 0,-4 76-179 0 0,0 1-434 0 0,0 0-716 0 0,0 3-3832 0 0,0 5-30 0 0,0-4-1344 0 0</inkml:trace>
  <inkml:trace contextRef="#ctx0" brushRef="#br0" timeOffset="4464.936">3240 914 0 0 0,'0'0'445'0'0,"0"0"120"0"0,0 0 33 0 0,0 0-6 0 0,0 0-19 0 0,0 0 56 0 0,0 0 83 0 0,2-6 24 0 0,5-33 1880 0 0,-47 40-615 0 0,34 2-1951 0 0,0 0-1 0 0,1 1 1 0 0,-1-1-1 0 0,1 1 1 0 0,0 0-1 0 0,0 1 1 0 0,1-1-1 0 0,-1 1 0 0 0,1 0 1 0 0,0 0-1 0 0,0 0 1 0 0,1 1-1 0 0,-1 0 1 0 0,1-1-1 0 0,0 1 1 0 0,1 0-1 0 0,-1 0 1 0 0,1 0-1 0 0,1 1 1 0 0,-1-1-1 0 0,1 0 0 0 0,0 1 1 0 0,0 4-50 0 0,1-8 86 0 0,0 0-1 0 0,1 0 1 0 0,-1 0 0 0 0,1 0 0 0 0,0 0-1 0 0,-1 0 1 0 0,1 0 0 0 0,1 0 0 0 0,-1-1-1 0 0,0 1 1 0 0,1 0 0 0 0,-1-1 0 0 0,1 1-1 0 0,0-1 1 0 0,0 0 0 0 0,0 1 0 0 0,0-1-1 0 0,0 0 1 0 0,0 0 0 0 0,0 0 0 0 0,1-1-1 0 0,-1 1 1 0 0,1 0 0 0 0,0-1 0 0 0,-1 0-1 0 0,1 1 1 0 0,0-1 0 0 0,0 0 0 0 0,0-1-1 0 0,0 1 1 0 0,0 0 0 0 0,-1-1 0 0 0,1 0-1 0 0,0 0 1 0 0,0 1 0 0 0,0-2 0 0 0,0 1-1 0 0,0 0 1 0 0,0-1 0 0 0,1 1-86 0 0,5-1 177 0 0,0 1 0 0 0,0-1 0 0 0,0-1 1 0 0,0 0-1 0 0,0 0 0 0 0,-1-1 0 0 0,1 0 0 0 0,-1 0 0 0 0,1-1 1 0 0,-1 0-1 0 0,0 0 0 0 0,0-1 0 0 0,-1 0 0 0 0,0-1 0 0 0,0 1 1 0 0,0-2-1 0 0,0 1 0 0 0,-1-1 0 0 0,0 1 0 0 0,0-2 0 0 0,-1 1 1 0 0,0-1-1 0 0,-1 1 0 0 0,1-1 0 0 0,-1-1 0 0 0,-1 1 0 0 0,1-1 1 0 0,-2 1-1 0 0,1-1 0 0 0,-1 0 0 0 0,0 0 0 0 0,0-8-177 0 0,-4 14-32 0 0,-1-1-1 0 0,1 1 1 0 0,0 0 0 0 0,-1 0-1 0 0,0 0 1 0 0,1 0-1 0 0,-1 1 1 0 0,-1-1-1 0 0,1 1 1 0 0,0-1 0 0 0,0 1-1 0 0,-1 0 1 0 0,1 0-1 0 0,-1 1 1 0 0,0-1 0 0 0,0 1-1 0 0,1 0 1 0 0,-1 0-1 0 0,0 0 1 0 0,0 0-1 0 0,0 1 1 0 0,0-1 0 0 0,0 1-1 0 0,0 0 1 0 0,0 0-1 0 0,0 1 1 0 0,0-1 0 0 0,0 1-1 0 0,0 0 1 0 0,0 0-1 0 0,0 0 1 0 0,1 1 0 0 0,-1-1-1 0 0,0 1 1 0 0,1 0-1 0 0,-3 1 33 0 0,-1 0-34 0 0,1 0 1 0 0,-1 1-1 0 0,0 0 0 0 0,1 0 0 0 0,0 0 0 0 0,0 1 1 0 0,0 0-1 0 0,1 0 0 0 0,0 0 0 0 0,0 1 0 0 0,0 0 0 0 0,0 0 1 0 0,1 0-1 0 0,0 0 0 0 0,0 1 0 0 0,1 0 0 0 0,0-1 1 0 0,0 1-1 0 0,0 1 0 0 0,1-1 0 0 0,0 0 0 0 0,1 0 0 0 0,0 1 1 0 0,0-1-1 0 0,0 4 34 0 0,3-7 43 0 0,0-1 1 0 0,1 1 0 0 0,-1-1-1 0 0,1 1 1 0 0,0-1 0 0 0,0 0-1 0 0,0 0 1 0 0,0 0-1 0 0,1 0 1 0 0,-1-1 0 0 0,1 1-1 0 0,-1-1 1 0 0,1 0 0 0 0,0 0-1 0 0,0 0 1 0 0,0-1 0 0 0,0 1-1 0 0,0-1 1 0 0,0 0-1 0 0,1 0 1 0 0,-1 0 0 0 0,0-1-1 0 0,1 0 1 0 0,-1 0 0 0 0,0 0-1 0 0,1 0 1 0 0,-1 0 0 0 0,0-1-1 0 0,1 0 1 0 0,-1 0-1 0 0,0 0 1 0 0,2-1-44 0 0,-4 1 21 0 0,1 0 0 0 0,0-1 0 0 0,0 1 0 0 0,-1-1 0 0 0,1 0 0 0 0,-1 1 0 0 0,0-1 0 0 0,1 0 0 0 0,-1 0 0 0 0,0-1 0 0 0,0 1 0 0 0,0 0 0 0 0,0-1 0 0 0,-1 1 0 0 0,1-1 0 0 0,-1 0 0 0 0,1 1 0 0 0,-1-1 0 0 0,0 0 0 0 0,0 0 0 0 0,0 0 0 0 0,-1 0 0 0 0,1 0 0 0 0,-1 0 0 0 0,1 0 0 0 0,-1 0 0 0 0,0 0 0 0 0,0 0 0 0 0,0 0 0 0 0,-1 0 0 0 0,1 0-1 0 0,-1 0 1 0 0,0 0 0 0 0,1 0 0 0 0,-1 0 0 0 0,-1 1 0 0 0,1-1 0 0 0,0 0 0 0 0,-1 0 0 0 0,1 1 0 0 0,-1-1 0 0 0,0 1 0 0 0,0 0 0 0 0,0-1 0 0 0,-1 0-21 0 0,-1 1-210 0 0,0-1 0 0 0,1 1 0 0 0,-1 0 0 0 0,0 0 0 0 0,-1 1 0 0 0,1 0 0 0 0,0-1 1 0 0,0 1-1 0 0,-1 0 0 0 0,1 1 0 0 0,-1-1 0 0 0,1 1 0 0 0,0 0 0 0 0,-1 0 0 0 0,1 1 0 0 0,-1-1 0 0 0,1 1 0 0 0,0 0 210 0 0,-29 30-11060 0 0,30-26 5867 0 0</inkml:trace>
  <inkml:trace contextRef="#ctx0" brushRef="#br0" timeOffset="9288.616">3623 781 0 0 0,'0'0'293'0'0,"0"0"157"0"0,0 0 67 0 0,4-1 3044 0 0,16-5-1826 0 0,146 4 3905 0 0,-66 0-5336 0 0,-33 2-48 0 0,161 26 29 0 0,-134-17-118 0 0,1-4-1 0 0,75-6-166 0 0,-48-1 114 0 0,203-9 58 0 0,-64-19-25 0 0,-184 22-262 0 0,1 4 0 0 0,73 4 115 0 0,-54 1 82 0 0,201-7 269 0 0,-106 1-189 0 0,2 2-158 0 0,-77-11 48 0 0,-52 13-52 0 0,-64 1 10 0 0,-1 0 11 0 0,0 0 2 0 0,0 0 2 0 0,0 0 30 0 0,0 0 5 0 0,0 0 12 0 0,0 0 4 0 0,0 0-32 0 0,0 0-4 0 0,0 0-19 0 0,7 0 3509 0 0,17 0-3076 0 0,18-4 1251 0 0,8 4-560 0 0,-21 4-1164 0 0,26-4 48 0 0,-47 26-86 0 0,-3 66 233 0 0,-27 47-68 0 0,1-13-121 0 0,17-30-117 0 0,-28-96 382 0 0,-159 0-1501 0 0,61-8 1110 0 0,-28-3 42 0 0,-189 7-454 0 0,225 8 324 0 0,-136 15-849 0 0,2-8 713 0 0,146-22 457 0 0,-140 21-382 0 0,-89-9 446 0 0,229 6-271 0 0,-14 0 237 0 0,-117-7-175 0 0,141 8 53 0 0,-130-8 44 0 0,157-1-2021 0 0,50 4 775 0 0,10-2-826 0 0,1 2-4490 0 0,10-2 3201 0 0,-1-1 222 0 0</inkml:trace>
  <inkml:trace contextRef="#ctx0" brushRef="#br0" timeOffset="11382.004">4982 1013 0 0 0,'0'0'165'0'0,"0"0"478"0"0,0 0 152 0 0,0 0 24 0 0,0 0 36 0 0,0 2 6314 0 0,0 2-3576 0 0,3 23-3140 0 0,-3-21-414 0 0,0-5 12 0 0,0-1 0 0 0,-1 1 0 0 0,1 0 0 0 0,0-1 0 0 0,0 1 0 0 0,0 0 1 0 0,0-1-1 0 0,0 1 0 0 0,0 0 0 0 0,0-1 0 0 0,0 1 0 0 0,0-1 0 0 0,0 1 1 0 0,0 0-1 0 0,0-1 0 0 0,0 1 0 0 0,1 0 0 0 0,-1-1 0 0 0,0 1 0 0 0,0-1 1 0 0,1 1-1 0 0,-1 0 0 0 0,0-1 0 0 0,1 1 0 0 0,-1-1 0 0 0,0 1 0 0 0,1-1 0 0 0,-1 1 1 0 0,1-1-1 0 0,-1 0 0 0 0,1 1 0 0 0,-1-1 0 0 0,1 0 0 0 0,0 1 0 0 0,-1-1 1 0 0,1 0-1 0 0,-1 1 0 0 0,1-1 0 0 0,0 0 0 0 0,-1 0 0 0 0,1 0 0 0 0,-1 0 1 0 0,1 1-1 0 0,0-1 0 0 0,-1 0 0 0 0,1 0 0 0 0,0 0 0 0 0,-1-1 0 0 0,1 1 1 0 0,0 0-1 0 0,-1 0 0 0 0,1 0 0 0 0,-1 0 0 0 0,1 0 0 0 0,0-1 0 0 0,-1 1-51 0 0,3-1 90 0 0,-1 0 1 0 0,1 0-1 0 0,-1 0 0 0 0,0 0 0 0 0,1 0 0 0 0,-1-1 0 0 0,0 1 0 0 0,0-1 0 0 0,0 1 0 0 0,0-1 0 0 0,0 0 0 0 0,0 0 0 0 0,0 0 1 0 0,-1 0-1 0 0,1 0 0 0 0,-1-1 0 0 0,0 1 0 0 0,1 0 0 0 0,-1-1 0 0 0,0 1 0 0 0,0 0 0 0 0,0-1 0 0 0,-1 0 0 0 0,1 1 0 0 0,-1-1 0 0 0,1 1 1 0 0,-1-1-1 0 0,0 0 0 0 0,0 1 0 0 0,0-1 0 0 0,0 0 0 0 0,-1 1 0 0 0,1-1-90 0 0,-1 2-26 0 0,-1-1 0 0 0,1 1 0 0 0,-1-1 0 0 0,1 1 1 0 0,-1 0-1 0 0,0 0 0 0 0,0 0 0 0 0,1 0 0 0 0,-1 0 0 0 0,0 0 0 0 0,0 0 0 0 0,0 1 0 0 0,0-1 0 0 0,0 1 1 0 0,0-1-1 0 0,0 1 0 0 0,0 0 0 0 0,0 0 0 0 0,0 0 0 0 0,0 0 0 0 0,0 0 0 0 0,0 0 0 0 0,0 1 0 0 0,0-1 1 0 0,0 0-1 0 0,0 1 0 0 0,1 0 0 0 0,-1-1 0 0 0,0 1 0 0 0,0 0 0 0 0,0 0 0 0 0,1 0 0 0 0,-1 0 0 0 0,0 1 1 0 0,1-1-1 0 0,-1 0 0 0 0,1 1 0 0 0,-1-1 26 0 0,0 2 14 0 0,0-1 0 0 0,1 0 0 0 0,-1 0 0 0 0,1 1 0 0 0,-1-1 0 0 0,1 1 0 0 0,0-1 0 0 0,0 1 0 0 0,0-1 0 0 0,1 1 0 0 0,-1 0 0 0 0,0-1 0 0 0,1 1 0 0 0,0 0 0 0 0,0 0 0 0 0,-1-1 0 0 0,2 1 0 0 0,-1 0 0 0 0,0 0 0 0 0,1-1 0 0 0,-1 1 0 0 0,1 0-14 0 0,1-1 81 0 0,0 0-1 0 0,1 0 1 0 0,-1 0 0 0 0,1-1 0 0 0,-1 1 0 0 0,1-1-1 0 0,0 0 1 0 0,-1 1 0 0 0,1-1 0 0 0,0 0-1 0 0,0-1 1 0 0,0 1 0 0 0,0 0 0 0 0,0-1-1 0 0,0 0 1 0 0,0 1 0 0 0,0-1 0 0 0,0-1 0 0 0,0 1-1 0 0,0 0 1 0 0,0-1 0 0 0,0 1 0 0 0,0-1-1 0 0,-1 0 1 0 0,1 0 0 0 0,0 0 0 0 0,0 0 0 0 0,-1-1-1 0 0,1 1 1 0 0,0-1 0 0 0,-1 1 0 0 0,1-1-1 0 0,-1 0 1 0 0,0 0 0 0 0,0 0 0 0 0,0 0 0 0 0,2-2-81 0 0,-3 3 7 0 0,0 0 0 0 0,0-1 1 0 0,0 1-1 0 0,0 0 0 0 0,0 0 1 0 0,0 0-1 0 0,0-1 0 0 0,0 1 1 0 0,0 0-1 0 0,0-1 0 0 0,-1 1 1 0 0,1-1-1 0 0,-1 1 0 0 0,1-1 1 0 0,-1 1-1 0 0,1-1 0 0 0,-1 0 1 0 0,0 1-1 0 0,0-1 1 0 0,0 1-1 0 0,0-1 0 0 0,0 0 1 0 0,0 1-1 0 0,0-1 0 0 0,-1 1 1 0 0,1-1-1 0 0,-1 1 0 0 0,1-1 1 0 0,-1 1-1 0 0,1-1 0 0 0,-1 1 1 0 0,0-1-1 0 0,1 1 0 0 0,-1 0 1 0 0,0-1-1 0 0,0 1 0 0 0,0 0 1 0 0,0 0-1 0 0,-1 0 0 0 0,1 0 1 0 0,0 0-1 0 0,0 0 1 0 0,-1 0-1 0 0,1 0 0 0 0,0 0 1 0 0,-1 0-1 0 0,0 0-7 0 0,-46 4-2850 0 0,36 7-1145 0 0,5 7-4523 0 0,7-13 856 0 0</inkml:trace>
  <inkml:trace contextRef="#ctx0" brushRef="#br0" timeOffset="15056.027">5195 1414 0 0 0,'0'0'276'0'0,"0"0"527"0"0,0 0 286 0 0,0 0 217 0 0,0 0 152 0 0,0 0 46 0 0,0 0-106 0 0,0 0-181 0 0,0 0-181 0 0,0 0-142 0 0,0 0-58 0 0,4-19 3813 0 0,-36 6-1556 0 0,26 12-3059 0 0,1 1 0 0 0,0-1 1 0 0,-1 1-1 0 0,1 0 0 0 0,-1 0 0 0 0,1 1 0 0 0,0 0 0 0 0,-1 0 1 0 0,1 0-1 0 0,0 0 0 0 0,-1 1 0 0 0,1 0 0 0 0,0 0 1 0 0,-4 2-35 0 0,-64 33 634 0 0,61-30-523 0 0,1 0 0 0 0,0 0 0 0 0,0 1 0 0 0,1 1 0 0 0,0 0 0 0 0,0 0 0 0 0,1 1 0 0 0,0 0 0 0 0,1 1 0 0 0,0 0 0 0 0,1 0 0 0 0,0 0 0 0 0,-1 6-111 0 0,-24 105 318 0 0,29-100-250 0 0,0-15-57 0 0,1 1-1 0 0,1-1 1 0 0,-1 1-1 0 0,1 0 1 0 0,1-1 0 0 0,-1 1-1 0 0,1 0 1 0 0,1 0-1 0 0,-1-1 1 0 0,1 1-1 0 0,1 0 1 0 0,-1-1 0 0 0,1 1-1 0 0,1-1 1 0 0,-1 1-1 0 0,1-1 1 0 0,0 0 0 0 0,3 4-11 0 0,0-5 21 0 0,1 0 1 0 0,0 0-1 0 0,0 0 1 0 0,0-1 0 0 0,0 0-1 0 0,1-1 1 0 0,0 0-1 0 0,-1 0 1 0 0,2-1 0 0 0,7 3-22 0 0,-4-2 113 0 0,0 0 0 0 0,1-2 1 0 0,-1 1-1 0 0,1-2 0 0 0,0 1 1 0 0,-1-2-1 0 0,1 0 0 0 0,0 0 1 0 0,0-1-1 0 0,0-1 1 0 0,-1 0-1 0 0,1 0 0 0 0,-1-2 1 0 0,8-2-114 0 0,29-34 972 0 0,-29-19-13 0 0,-26 19-705 0 0,-31-8-652 0 0,-9 22-86 0 0,-16 23-547 0 0,62 3 1035 0 0,0 0-6 0 0,0 0 13 0 0,0 0-2 0 0,0 0 2 0 0,0 0 9 0 0,0 0-3 0 0,0 0-1 0 0,29 0-41 0 0,153-22 665 0 0,-161 21-808 0 0,8 0-2037 0 0,-12 3-7043 0 0,-10 2-2287 0 0</inkml:trace>
  <inkml:trace contextRef="#ctx0" brushRef="#br0" timeOffset="48523.092">2139 199 0 0 0,'0'0'501'0'0,"0"0"506"0"0,0 0 134 0 0,0 0-41 0 0,-33 27-75 0 0,-104 83-116 0 0,7-3 994 0 0,92-76-1413 0 0,-83 83 491 0 0,121-113-1026 0 0,0-1 1 0 0,-1 1-1 0 0,1 0 1 0 0,0-1-1 0 0,0 1 1 0 0,0-1-1 0 0,0 1 1 0 0,-1-1-1 0 0,1 1 1 0 0,0-1-1 0 0,0 1 1 0 0,0 0 0 0 0,0-1-1 0 0,0 1 1 0 0,0-1-1 0 0,0 1 1 0 0,1-1-1 0 0,-1 1 1 0 0,0-1-1 0 0,0 1 1 0 0,0 0-1 0 0,1-1 1 0 0,-1 1-1 0 0,0-1 1 0 0,0 1-1 0 0,1-1 1 0 0,-1 1-1 0 0,0-1 1 0 0,1 0 0 0 0,-1 1-1 0 0,1-1 1 0 0,-1 1-1 0 0,0-1 1 0 0,1 0-1 0 0,-1 1 1 0 0,1-1-1 0 0,-1 0 1 0 0,1 0-1 0 0,-1 1 1 0 0,1-1-1 0 0,0 0 1 0 0,-1 0-1 0 0,1 0 1 0 0,-1 0-1 0 0,1 0 1 0 0,-1 1 0 0 0,1-1-1 0 0,0 0 1 0 0,-1 0-1 0 0,1 0 1 0 0,-1-1-1 0 0,1 1 1 0 0,-1 0-1 0 0,1 0 1 0 0,-1 0-1 0 0,1 0 1 0 0,0 0-1 0 0,-1-1 1 0 0,1 1-1 0 0,-1 0 1 0 0,1-1 0 0 0,-1 1-1 0 0,0 0 1 0 0,1-1-1 0 0,-1 1 1 0 0,1 0-1 0 0,-1-1 45 0 0,50-11-1701 0 0,51-36-2503 0 0,-79 38 4032 0 0</inkml:trace>
  <inkml:trace contextRef="#ctx0" brushRef="#br0" timeOffset="48745.232">3334 52 0 0 0,'0'0'1544'0'0,"0"0"134"0"0,0 0-108 0 0,-35 25-225 0 0,-112 77-194 0 0,-140 110 3596 0 0,140-98-3523 0 0,146-113-1285 0 0,0-1 0 0 0,0 1 0 0 0,0-1 0 0 0,0 1-1 0 0,0 0 1 0 0,0 0 0 0 0,0 0 0 0 0,0-1 0 0 0,1 1 0 0 0,-1 0 0 0 0,0 0 0 0 0,0 0 0 0 0,1 0 0 0 0,-1 0 0 0 0,1 0 0 0 0,-1 0 0 0 0,1 1-1 0 0,-1-1 1 0 0,1 0 0 0 0,0 0 0 0 0,0 0 0 0 0,-1 0 0 0 0,1 0 0 0 0,0 1 0 0 0,0-1 0 0 0,0 0 0 0 0,0 0 0 0 0,1 0 0 0 0,-1 1 0 0 0,0-1 0 0 0,0 0-1 0 0,1 0 1 0 0,-1 0 0 0 0,0 0 0 0 0,1 0 0 0 0,-1 0 0 0 0,1 1 0 0 0,0-1 0 0 0,-1 0 0 0 0,1-1 0 0 0,0 1 0 0 0,0 0 0 0 0,-1 0 0 0 0,1 0-1 0 0,0 0 1 0 0,0-1 0 0 0,0 1 0 0 0,0 0 0 0 0,0-1 0 0 0,0 1 0 0 0,0 0 0 0 0,0-1 0 0 0,0 0 0 0 0,1 1 61 0 0,98-11-7115 0 0,-80 2 4269 0 0</inkml:trace>
  <inkml:trace contextRef="#ctx0" brushRef="#br0" timeOffset="48980.036">4024 115 0 0 0,'0'0'1068'0'0,"0"0"466"0"0,0 0-35 0 0,0 0-202 0 0,0 0-166 0 0,0 0-140 0 0,-32 24-116 0 0,-104 79-133 0 0,-97 75 910 0 0,30-23-1707 0 0,202-155-14 0 0,0 0 0 0 0,1 0 0 0 0,-1 1 0 0 0,0-1 0 0 0,1 0 0 0 0,-1 0 0 0 0,1 1 0 0 0,-1-1 0 0 0,1 0 0 0 0,-1 1 0 0 0,1-1 0 0 0,-1 0 1 0 0,1 1-1 0 0,-1-1 0 0 0,1 1 0 0 0,-1-1 0 0 0,1 1 0 0 0,-1-1 0 0 0,1 1 0 0 0,0-1 0 0 0,-1 1 0 0 0,1-1 0 0 0,0 1 0 0 0,0 0 0 0 0,-1-1 0 0 0,1 1 0 0 0,0-1 0 0 0,0 1 0 0 0,0 0 0 0 0,0-1 0 0 0,0 1 0 0 0,0 0 0 0 0,0-1 0 0 0,0 1 0 0 0,0 0 0 0 0,0-1 0 0 0,0 1 0 0 0,0 0 0 0 0,0-1 0 0 0,1 1 0 0 0,-1-1 0 0 0,0 1 0 0 0,0 0 0 0 0,1-1 0 0 0,-1 1 0 0 0,0-1 0 0 0,1 1 0 0 0,-1-1 0 0 0,1 1 0 0 0,-1-1 0 0 0,1 1 0 0 0,-1-1 0 0 0,1 0 0 0 0,-1 1 0 0 0,1-1 0 0 0,-1 0 0 0 0,1 1 0 0 0,-1-1 0 0 0,1 0 0 0 0,-1 1 0 0 0,1-1 0 0 0,0 0 0 0 0,-1 0 0 0 0,1 0 0 0 0,0 0 0 0 0,-1 0 69 0 0,48-3-5688 0 0,-31-1 5195 0 0</inkml:trace>
  <inkml:trace contextRef="#ctx0" brushRef="#br0" timeOffset="49163.276">5075 1 88 0 0,'0'0'1711'0'0,"0"0"92"0"0,0 0-13 0 0,0 0-213 0 0,0 0-286 0 0,-36 22-277 0 0,-117 75-135 0 0,-212 140 2017 0 0,308-196-3776 0 0,57-40 693 0 0,0 0 0 0 0,1 0-1 0 0,-1 0 1 0 0,1 0 0 0 0,-1 0 0 0 0,0 0-1 0 0,1 0 1 0 0,0 0 0 0 0,-1 0-1 0 0,1-1 1 0 0,-1 1 0 0 0,1 0-1 0 0,0 0 1 0 0,0-1 0 0 0,-1 1 0 0 0,1 0-1 0 0,0-1 1 0 0,0 1 0 0 0,0-1-1 0 0,0 1 1 0 0,0-1 0 0 0,0 1 0 0 0,0-1-1 0 0,0 0 1 0 0,-1 1 0 0 0,2-1-1 0 0,-1 0 1 0 0,0 0 0 0 0,0 0 0 0 0,0 0-1 0 0,0 0 1 0 0,0 0 0 0 0,0 0-1 0 0,0 0 1 0 0,0 0 0 0 0,0 0-1 0 0,0-1 1 0 0,0 1 0 0 0,0 0 0 0 0,0-1-1 0 0,0 1 1 0 0,-1-1 0 0 0,1 1-1 0 0,1-1 188 0 0,1 1-1146 0 0,7 0-1636 0 0</inkml:trace>
  <inkml:trace contextRef="#ctx0" brushRef="#br0" timeOffset="49362.013">5712 23 6889 0 0,'0'0'2117'0'0,"0"0"-678"0"0,0 0-112 0 0,0 0 78 0 0,0 0-16 0 0,0 0-146 0 0,0 0-180 0 0,-32 25-242 0 0,-104 82-238 0 0,58-37-27 0 0,56-48-1178 0 0,-69 73 1756 0 0,63-60-4034 0 0,3 1-4122 0 0,21-29-2400 0 0</inkml:trace>
  <inkml:trace contextRef="#ctx0" brushRef="#br0" timeOffset="42812.994">3306 4673 0 0 0,'0'-3'11'0'0,"2"2"1805"0"0,5-2-1230 0 0,-5-1 9012 0 0,-2 19-10199 0 0,-1-13 641 0 0,1 0-1 0 0,-1 0 1 0 0,1-1 0 0 0,-1 1-1 0 0,1 0 1 0 0,0 0-1 0 0,-1 0 1 0 0,1 0-1 0 0,0 0 1 0 0,0 0-1 0 0,0 0 1 0 0,1 0 0 0 0,-1-1-1 0 0,0 1 1 0 0,1 0-1 0 0,-1 0 1 0 0,1 0-1 0 0,0 0 1 0 0,0-1-1 0 0,-1 1 1 0 0,1 0 0 0 0,0-1-1 0 0,0 1 1 0 0,1-1-1 0 0,-1 1 1 0 0,0-1-1 0 0,0 1 1 0 0,1-1-1 0 0,-1 0 1 0 0,1 0 0 0 0,-1 0-1 0 0,1 1 1 0 0,0-1-1 0 0,-1-1 1 0 0,1 1-1 0 0,0 0 1 0 0,0 0-1 0 0,-1-1 1 0 0,1 1 0 0 0,0-1-1 0 0,0 1 1 0 0,0-1-1 0 0,0 0 1 0 0,1 0-40 0 0,-1 0 137 0 0,0 0 0 0 0,0 0-1 0 0,0 0 1 0 0,0 0 0 0 0,0 0 0 0 0,0-1 0 0 0,0 1 0 0 0,0-1-1 0 0,0 1 1 0 0,0-1 0 0 0,0 0 0 0 0,0 0 0 0 0,0 0 0 0 0,0 0 0 0 0,0 0-1 0 0,-1 0 1 0 0,1 0 0 0 0,0-1 0 0 0,-1 1 0 0 0,1-1 0 0 0,-1 1-1 0 0,0-1 1 0 0,1 1 0 0 0,-1-1 0 0 0,0 0 0 0 0,0 0-137 0 0,14-32 1386 0 0,-15 32-1373 0 0,0 0 0 0 0,0 0 0 0 0,0 1 1 0 0,0-1-1 0 0,0 0 0 0 0,0 1 0 0 0,-1-1 1 0 0,1 0-1 0 0,-1 1 0 0 0,1-1 1 0 0,-1 0-1 0 0,1 1 0 0 0,-1-1 0 0 0,0 1 1 0 0,0-1-1 0 0,0 1 0 0 0,0-1 0 0 0,0 1 1 0 0,0 0-1 0 0,0 0 0 0 0,0-1 1 0 0,-1 1-1 0 0,1 0 0 0 0,0 0 0 0 0,-1 0 1 0 0,1 0-1 0 0,-1 0 0 0 0,1 1 1 0 0,-1-1-1 0 0,1 0 0 0 0,-1 1 0 0 0,0-1 1 0 0,1 1-1 0 0,-1 0 0 0 0,0-1 0 0 0,1 1 1 0 0,-1 0-1 0 0,0 0 0 0 0,0 0 1 0 0,1 0-1 0 0,-1 0 0 0 0,0 0 0 0 0,-1 1-13 0 0,-1-1-79 0 0,-1 1 0 0 0,1 0 0 0 0,0 0 0 0 0,-1 0 0 0 0,1 0 0 0 0,0 1 0 0 0,0-1 0 0 0,0 1 0 0 0,0 0 0 0 0,0 0 0 0 0,1 1 0 0 0,-1-1 0 0 0,0 1 0 0 0,1 0 0 0 0,0 0 0 0 0,0 0 0 0 0,0 0 0 0 0,0 0 0 0 0,0 1 0 0 0,1 0 0 0 0,-2 2 79 0 0,1-3-10 0 0,-9 39-334 0 0,45-34-53 0 0,-19-10-2441 0 0,-5-1-3699 0 0,-5 0-343 0 0</inkml:trace>
  <inkml:trace contextRef="#ctx0" brushRef="#br0" timeOffset="45822.452">3028 4500 0 0 0,'0'0'437'0'0,"0"0"422"0"0,0 0 169 0 0,0 0 26 0 0,0 0-30 0 0,0 0-45 0 0,5-6 609 0 0,-4 6 3604 0 0,10 183-3370 0 0,17 74-1375 0 0,-25-179-1206 0 0,-21-60-2793 0 0,-9-14-4735 0 0,21-10 6455 0 0,4 4 1832 0 0</inkml:trace>
  <inkml:trace contextRef="#ctx0" brushRef="#br0" timeOffset="46562.034">3023 4456 0 0 0,'0'0'423'0'0,"0"0"181"0"0,0 0 11 0 0,0 0-75 0 0,0 0-59 0 0,0 0-2 0 0,0 0 58 0 0,-4-2 42 0 0,0 0-741 0 0,4 2 303 0 0,0 0 1 0 0,1-1-1 0 0,-1 1 0 0 0,0 0 1 0 0,0 0-1 0 0,0 0 1 0 0,0-1-1 0 0,1 1 0 0 0,-1 0 1 0 0,0 0-1 0 0,0 0 1 0 0,0-1-1 0 0,0 1 0 0 0,0 0 1 0 0,0 0-1 0 0,0-1 1 0 0,0 1-1 0 0,0 0 0 0 0,0 0 1 0 0,0-1-1 0 0,0 1 1 0 0,0 0-1 0 0,0 0 0 0 0,0-1 1 0 0,0 1-1 0 0,0 0 1 0 0,0 0-1 0 0,0-1 0 0 0,0 1 1 0 0,0 0-1 0 0,0 0-141 0 0,133-24 5652 0 0,-43 3-4518 0 0,125-4-276 0 0,-51 25-97 0 0,-164 22-609 0 0,3 131 462 0 0,20 132-614 0 0,-12-134-717 0 0,-7-163-5063 0 0,-2 9 2150 0 0,0-1-3893 0 0</inkml:trace>
  <inkml:trace contextRef="#ctx0" brushRef="#br0" timeOffset="47663.811">2051 5255 0 0 0,'0'0'256'0'0,"0"0"291"0"0,-4-8 96 0 0,-11-24 50 0 0,12 24-26 0 0,3 8-88 0 0,0 0-69 0 0,0 0-89 0 0,0 0-76 0 0,0 0-34 0 0,0 0-42 0 0,0 0-78 0 0,0 0-58 0 0,18-3 617 0 0,392-38 4672 0 0,-335 33-5206 0 0,142-18 436 0 0,-72 1-164 0 0,274-27 597 0 0,-88 40-573 0 0,-233 13-463 0 0,67 1 24 0 0,-1 0 42 0 0,14-6-17 0 0,195 3-16 0 0,-124-4 147 0 0,-82-4-106 0 0,34 3-159 0 0,-137-2-655 0 0,-39 7-3839 0 0,-17 2-1334 0 0,-7-1 1526 0 0</inkml:trace>
  <inkml:trace contextRef="#ctx0" brushRef="#br0" timeOffset="50574.686">2472 5247 2088 0 0,'0'0'1302'0'0,"0"0"-280"0"0,0 0-125 0 0,0 0-7 0 0,0 0 103 0 0,0 0 105 0 0,0 0-41 0 0,0 0-155 0 0,0 0-173 0 0,-32 16-211 0 0,-101 47-161 0 0,72-27 41 0 0,24 4-801 0 0,36-39 311 0 0,1 0 0 0 0,-1 0 0 0 0,1 0 0 0 0,0 0 0 0 0,-1 0 0 0 0,1 0 0 0 0,0 0 0 0 0,-1 0 0 0 0,1 0 0 0 0,0 0 0 0 0,0 0 0 0 0,0 0-1 0 0,0 0 1 0 0,0 0 0 0 0,0 0 0 0 0,0 0 0 0 0,1 0 0 0 0,-1 0 0 0 0,0 0 0 0 0,1 0 0 0 0,-1 0 0 0 0,0 0 0 0 0,1 0 0 0 0,-1 0 0 0 0,1 0 0 0 0,-1 0 0 0 0,1-1 0 0 0,0 1 0 0 0,-1 0 0 0 0,1 0 0 0 0,0-1-1 0 0,0 1 1 0 0,-1 0 0 0 0,1-1 0 0 0,0 1 0 0 0,0 0 0 0 0,0-1 0 0 0,0 0 0 0 0,0 1 0 0 0,0-1 0 0 0,0 1 0 0 0,0-1 0 0 0,0 0 0 0 0,0 0 0 0 0,0 1 0 0 0,0-1 0 0 0,0 0 0 0 0,0 0 0 0 0,0 0 92 0 0,83 3-6861 0 0,-67-3 6384 0 0</inkml:trace>
  <inkml:trace contextRef="#ctx0" brushRef="#br0" timeOffset="50809.39">3371 5063 0 0 0,'0'0'147'0'0,"0"0"410"0"0,0 0 475 0 0,0 0 405 0 0,0 0 192 0 0,0 0-98 0 0,0 0-229 0 0,0 0-204 0 0,0 0-214 0 0,-31 26-197 0 0,-101 82-170 0 0,-132 111 730 0 0,220-167-3026 0 0,85-49-3832 0 0,-23-6 3352 0 0,-4-1-160 0 0</inkml:trace>
  <inkml:trace contextRef="#ctx0" brushRef="#br0" timeOffset="50979.998">3910 5096 3529 0 0,'0'0'776'0'0,"0"0"44"0"0,0 0 78 0 0,-32 21 123 0 0,-105 67 131 0 0,-1 9 1798 0 0,56-27-2655 0 0,82-69-378 0 0,-1-1 0 0 0,1 1 1 0 0,0 0-1 0 0,-1-1 0 0 0,1 1 0 0 0,0-1 0 0 0,0 1 1 0 0,-1 0-1 0 0,1-1 0 0 0,0 1 0 0 0,0-1 0 0 0,0 1 1 0 0,0 0-1 0 0,0-1 0 0 0,0 1 0 0 0,0 0 0 0 0,0-1 0 0 0,0 1 1 0 0,0 0-1 0 0,0-1 0 0 0,0 1 0 0 0,1 0 0 0 0,-1-1 1 0 0,0 1-1 0 0,0-1 0 0 0,1 1 0 0 0,-1-1 0 0 0,0 1 0 0 0,1 0 1 0 0,-1-1-1 0 0,1 1 0 0 0,-1-1 0 0 0,0 1 0 0 0,1-1 1 0 0,-1 0-1 0 0,1 1 0 0 0,-1-1 0 0 0,1 0 0 0 0,0 1 1 0 0,-1-1-1 0 0,1 0 0 0 0,-1 1 0 0 0,1-1 0 0 0,0 0 0 0 0,-1 0 1 0 0,1 0-1 0 0,-1 0 0 0 0,1 1 0 0 0,0-1 0 0 0,-1 0 1 0 0,1 0-1 0 0,0 0 0 0 0,-1 0 0 0 0,1 0 0 0 0,0-1 0 0 0,-1 1 1 0 0,1 0-1 0 0,0 0 83 0 0,43-3-4994 0 0,-29-3 3350 0 0</inkml:trace>
  <inkml:trace contextRef="#ctx0" brushRef="#br0" timeOffset="51181.252">4573 4964 1080 0 0,'0'0'810'0'0,"0"0"-69"0"0,0 0 105 0 0,0 0 187 0 0,0 0 130 0 0,-33 28 40 0 0,-104 90-83 0 0,-80 71 1746 0 0,192-150-3833 0 0,53-35-1943 0 0,72-40-2373 0 0,-65 18 3836 0 0,-11 7 1192 0 0</inkml:trace>
  <inkml:trace contextRef="#ctx0" brushRef="#br0" timeOffset="51339.987">5158 4967 0 0 0,'0'0'0'0'0,"0"0"240"0"0,0 0 1024 0 0,0 0-23 0 0,0 0-233 0 0,0 0-224 0 0,-182 188-224 0 0,136-147-216 0 0,-2 3-160 0 0,0-4-160 0 0,0 1-32 0 0,10-4-96 0 0,3-8-152 0 0,7-7-304 0 0,12-7-944 0 0,5-8-1713 0 0</inkml:trace>
  <inkml:trace contextRef="#ctx0" brushRef="#br0" timeOffset="67468.238">6567 1079 304 0 0,'0'0'960'0'0,"0"0"-118"0"0,0 0 33 0 0,0 0 148 0 0,0 0 141 0 0,0 0 37 0 0,0 0-94 0 0,0 0-208 0 0,0 0-247 0 0,0 0-218 0 0,0 0-126 0 0,-8 19 1296 0 0,-49 107 1121 0 0,17-53-1960 0 0,-2-2 1 0 0,-3-2-1 0 0,-3-1 1 0 0,-18 14-766 0 0,-57 91 2007 0 0,118-162-1383 0 0,-7-9 3514 0 0,1-7-4889 0 0,-174-53 507 0 0,107 32 451 0 0,100 59-1398 0 0,31 18 1197 0 0,-41-41 0 0 0,0 1 0 0 0,0 1 0 0 0,-1-1 0 0 0,-1 2 0 0 0,0-1 0 0 0,0 2 1 0 0,-1-1-1 0 0,-1 1 0 0 0,-1 0 0 0 0,2 5-6 0 0,40 213 429 0 0,-44-191 774 0 0,-26-41-443 0 0,-149-15-909 0 0,104 15 50 0 0,2-2-43 0 0,1 4-1 0 0,-1 2 1 0 0,-25 7 142 0 0,2 7 127 0 0,87-18-147 0 0,1 0 1 0 0,-1 0-1 0 0,0 0 0 0 0,1 0 1 0 0,-1 1-1 0 0,0-1 0 0 0,1 0 1 0 0,-1 0-1 0 0,0 0 0 0 0,0 1 1 0 0,1-1-1 0 0,-1 0 0 0 0,0 0 1 0 0,0 1-1 0 0,1-1 0 0 0,-1 0 1 0 0,0 1-1 0 0,0-1 0 0 0,0 0 1 0 0,0 1-1 0 0,1-1 0 0 0,-1 0 1 0 0,0 1-1 0 0,0-1 0 0 0,0 0 1 0 0,0 1-1 0 0,0-1 0 0 0,0 0 1 0 0,0 1-1 0 0,0-1 0 0 0,0 0 1 0 0,0 1-1 0 0,0-1 0 0 0,0 0 1 0 0,0 1-1 0 0,0-1 0 0 0,-1 0 1 0 0,1 1-1 0 0,0-1 0 0 0,0 0 1 0 0,0 1-1 0 0,0-1 0 0 0,-1 0 1 0 0,1 1-1 0 0,0-1 0 0 0,0 0 1 0 0,-1 0-1 0 0,1 1 0 0 0,0-1 1 0 0,0 0-1 0 0,-1 0 0 0 0,1 0 1 0 0,0 1-1 0 0,-1-1 0 0 0,1 0 1 0 0,0 0-1 0 0,-1 0 0 0 0,1 0 0 0 0,0 0 1 0 0,-1 1-1 0 0,1-1 0 0 0,0 0 1 0 0,-1 0-1 0 0,1 0 20 0 0,14 10-6 0 0,1-1 1 0 0,0 0-1 0 0,1-1 0 0 0,0 0 1 0 0,0-2-1 0 0,1 0 0 0 0,0 0 0 0 0,0-2 1 0 0,4 1 5 0 0,60 19-26 0 0,-2 17-192 0 0,-78-40 227 0 0,-1-1 0 0 0,1 1 0 0 0,0 0 0 0 0,-1 0-1 0 0,1 0 1 0 0,-1 0 0 0 0,1-1 0 0 0,-1 1 0 0 0,0 0-1 0 0,1 0 1 0 0,-1 0 0 0 0,0 0 0 0 0,0 0 0 0 0,1 0-1 0 0,-1 0 1 0 0,0 0 0 0 0,0 0 0 0 0,0 0 0 0 0,0 0-1 0 0,0 0 1 0 0,-1 0 0 0 0,1 0 0 0 0,0 0 0 0 0,0 0-1 0 0,-1 0 1 0 0,1 0 0 0 0,0 0 0 0 0,-1 0 0 0 0,1 0 0 0 0,-1 0-1 0 0,1 0 1 0 0,-1-1 0 0 0,0 1 0 0 0,1 0 0 0 0,-1 0-10 0 0,-9 5 52 0 0,1 0 0 0 0,-1 0-1 0 0,0-1 1 0 0,-1 0-1 0 0,1-1 1 0 0,-1 0-1 0 0,0-1 1 0 0,0 0-1 0 0,0-1 1 0 0,0 0 0 0 0,0-1-1 0 0,-11 0-50 0 0,3 2 54 0 0,-252 15 523 0 0,88-6 5 0 0,182-10-615 0 0,1 0 0 0 0,-1 0 0 0 0,1 0 0 0 0,-1 0 0 0 0,1 0 0 0 0,0 0 0 0 0,0 0 0 0 0,0 0 0 0 0,0 0 0 0 0,0 0 0 0 0,0 0 0 0 0,0 0 0 0 0,1 0 0 0 0,-1 0 0 0 0,1 0 0 0 0,-1 0 0 0 0,1 0 0 0 0,0 0 0 0 0,0-1 0 0 0,0 1 0 0 0,0 0 1 0 0,0 0-1 0 0,0-1 0 0 0,0 1 0 0 0,1-1 0 0 0,-1 1 0 0 0,1-1 0 0 0,-1 1 0 0 0,1-1 0 0 0,-1 0 0 0 0,1 0 0 0 0,1 1 33 0 0,0 2-68 0 0,83 95-75 0 0,-16-34 75 0 0,-18-24 52 0 0,-7 3 39 0 0,-45-43-7 0 0,0 0 0 0 0,0 0 1 0 0,0 0-1 0 0,0 0 0 0 0,0 0 1 0 0,0 0-1 0 0,0 0 1 0 0,0 0-1 0 0,0 0 0 0 0,0 0 1 0 0,0 0-1 0 0,-1 0 0 0 0,1 0 1 0 0,0 0-1 0 0,-1 0 1 0 0,1 0-1 0 0,-1 0 0 0 0,1 0 1 0 0,-1 0-1 0 0,1 0 0 0 0,-1-1 1 0 0,0 1-1 0 0,1 0 0 0 0,-1 0 1 0 0,0-1-1 0 0,0 1 1 0 0,1-1-1 0 0,-1 1 0 0 0,0 0 1 0 0,0-1-1 0 0,0 0 0 0 0,0 1 1 0 0,0-1-1 0 0,0 1 1 0 0,0-1-1 0 0,0 0 0 0 0,0 0 1 0 0,0 0-17 0 0,0 1 0 0 0,-25 11 92 0 0,-1-1-1 0 0,0-1 0 0 0,0-2 0 0 0,-1 0 1 0 0,-19 1-92 0 0,-106 9 304 0 0,123-17-272 0 0,-1 1 1 0 0,0 2-1 0 0,1 1 0 0 0,-1 1 0 0 0,2 2 0 0 0,-22 8-32 0 0,49-15-24 0 0,0 0 0 0 0,0 0 0 0 0,0 1 0 0 0,0-1 0 0 0,0 0 0 0 0,1 1 0 0 0,-1-1 0 0 0,0 1 0 0 0,1-1 0 0 0,-1 1 0 0 0,1 0 0 0 0,0 0 0 0 0,-1 0 0 0 0,1-1 0 0 0,0 1 0 0 0,0 1 0 0 0,0-1 0 0 0,1 0 0 0 0,-1 0 0 0 0,0 0 0 0 0,1 0 0 0 0,-1 0 0 0 0,1 1 0 0 0,0-1 0 0 0,0 0 0 0 0,0 0 0 0 0,0 1 1 0 0,0-1-1 0 0,0 0 0 0 0,1 0 0 0 0,-1 1 0 0 0,1-1 0 0 0,-1 0 0 0 0,1 0 0 0 0,0 0 0 0 0,0 0 0 0 0,0 0 0 0 0,0 0 0 0 0,0 0 0 0 0,0 0 0 0 0,1 0 0 0 0,-1-1 0 0 0,1 1 0 0 0,-1 0 0 0 0,1-1 0 0 0,0 1 0 0 0,-1-1 0 0 0,1 0 0 0 0,0 1 0 0 0,0-1 0 0 0,0 0 0 0 0,2 0 24 0 0,173 117-223 0 0,-114-78 213 0 0,-63-39 35 0 0,0 0-1 0 0,-1 0 1 0 0,1 1 0 0 0,0-1 0 0 0,-1 0 0 0 0,1 0 0 0 0,0 0 0 0 0,-1 0 0 0 0,1 0 0 0 0,-1 0 0 0 0,1 0-1 0 0,-1 0 1 0 0,0 0 0 0 0,0-1 0 0 0,1 1 0 0 0,-1 0 0 0 0,0 0 0 0 0,0 0 0 0 0,0-1 0 0 0,0 1 0 0 0,0 0 0 0 0,1-1-1 0 0,-1 1 1 0 0,0-1 0 0 0,-1 1 0 0 0,1-1 0 0 0,0 0 0 0 0,0 1 0 0 0,0-1 0 0 0,0 0 0 0 0,0 0 0 0 0,0 0 0 0 0,0 0-1 0 0,-1 0-24 0 0,-2 2 43 0 0,-340 135 279 0 0,71-23-37 0 0,272-114-309 0 0,-1 0 0 0 0,0 1 1 0 0,1-1-1 0 0,-1 1 0 0 0,0 0 1 0 0,1-1-1 0 0,-1 1 0 0 0,1 0 0 0 0,-1 0 1 0 0,1 0-1 0 0,-1 0 0 0 0,1 0 0 0 0,0 0 1 0 0,-1 0-1 0 0,1 1 0 0 0,0-1 0 0 0,0 0 1 0 0,0 1-1 0 0,0-1 0 0 0,0 1 0 0 0,0-1 1 0 0,0 1-1 0 0,1-1 0 0 0,-1 1 1 0 0,1 0-1 0 0,-1-1 0 0 0,1 1 0 0 0,-1 0 1 0 0,1 0-1 0 0,0-1 0 0 0,0 1 0 0 0,0 0 1 0 0,0-1-1 0 0,0 1 0 0 0,0 0 0 0 0,0 0 1 0 0,1-1-1 0 0,-1 1 0 0 0,1 0 0 0 0,0 0 24 0 0,1 1-23 0 0,0 0-1 0 0,0 0 1 0 0,0 0-1 0 0,1-1 0 0 0,-1 0 1 0 0,1 1-1 0 0,0-1 0 0 0,0 0 1 0 0,0 0-1 0 0,0 0 0 0 0,0-1 1 0 0,0 1-1 0 0,0-1 1 0 0,0 1-1 0 0,1-1 0 0 0,-1 0 1 0 0,2 0 23 0 0,1 1-23 0 0,118 2-58 0 0,-16-4-31 0 0,-130 28 669 0 0,-4-15-446 0 0,0-1-1 0 0,0-1 0 0 0,-1-1 0 0 0,-1-2 1 0 0,1-1-1 0 0,-2-1-110 0 0,-183 43 781 0 0,188-42-741 0 0,0 0-1 0 0,0 2 1 0 0,1 1-1 0 0,0 1 1 0 0,1 1-1 0 0,0 0 0 0 0,-1 4-39 0 0,21-16-12 0 0,1 1 0 0 0,-1 0 0 0 0,1-1 0 0 0,0 1 0 0 0,-1 0 0 0 0,1 0 0 0 0,0-1 0 0 0,0 1 0 0 0,0 0 0 0 0,0 0 0 0 0,0 1 0 0 0,0-1 0 0 0,0 0 0 0 0,0 0 0 0 0,0 0 0 0 0,0 1 0 0 0,0-1 0 0 0,1 0 0 0 0,-1 1 0 0 0,1-1 0 0 0,-1 0 0 0 0,1 1 0 0 0,-1-1 0 0 0,1 1 0 0 0,0-1 0 0 0,0 1 0 0 0,0-1 0 0 0,0 1 0 0 0,0-1 0 0 0,0 1 0 0 0,0-1 0 0 0,0 1 0 0 0,1-1 0 0 0,-1 1 0 0 0,0-1 0 0 0,1 1 0 0 0,-1-1 0 0 0,1 0 0 0 0,0 1 0 0 0,-1-1 0 0 0,1 0 0 0 0,0 1 0 0 0,0-1 0 0 0,0 0 12 0 0,5 10-20 0 0,-6-11 36 0 0,-2 30 324 0 0,-71 62-138 0 0,-64 47-119 0 0,56-65 28 0 0,-167 159 34 0 0,92-77-59 0 0,157-158-5187 0 0,8-9-5256 0 0,-5 7 1699 0 0</inkml:trace>
  <inkml:trace contextRef="#ctx0" brushRef="#br0" timeOffset="70207.133">4030 5457 7722 0 0,'0'0'532'0'0,"0"0"-348"0"0,0 0-95 0 0,0 0 181 0 0,0 0 244 0 0,0 0 204 0 0,0 0 79 0 0,0 0 2 0 0,0 0-56 0 0,0 0-90 0 0,0 0-59 0 0,23 19-99 0 0,76 60-83 0 0,-49-40 196 0 0,-2 2 0 0 0,-1 3 1 0 0,-3 1-1 0 0,-2 2 1 0 0,-1 2-1 0 0,20 34-608 0 0,-48-63 160 0 0,-2-2-75 0 0,2 0 1 0 0,0-1-1 0 0,1 0 0 0 0,0-1 1 0 0,1-1-1 0 0,1 0 0 0 0,7 4-85 0 0,57 43 104 0 0,-68-49-141 0 0,0 0-2500 0 0,-2-10-7007 0 0,-8-3 2629 0 0</inkml:trace>
  <inkml:trace contextRef="#ctx0" brushRef="#br0" timeOffset="71032.461">6992 1444 1760 0 0,'0'0'695'0'0,"0"0"-208"0"0,0 0-64 0 0,0 0 129 0 0,0 0 159 0 0,0 0 109 0 0,0 0 41 0 0,0 0-26 0 0,0 0-84 0 0,0 0-71 0 0,0 0-69 0 0,0 0-74 0 0,0 0 1 0 0,8 2 50 0 0,63 41 2089 0 0,98 202 1639 0 0,-146-212-4214 0 0,1-2 0 0 0,1-1 0 0 0,2 0 0 0 0,0-2-1 0 0,22 16-101 0 0,47 48 69 0 0,-28-12-1124 0 0,-63-61-2568 0 0,-4-2-3397 0 0,-1-12 4496 0 0,0-1-1674 0 0</inkml:trace>
  <inkml:trace contextRef="#ctx0" brushRef="#br0" timeOffset="72127.041">3884 6083 2681 0 0,'0'0'357'0'0,"0"0"15"0"0,0 0 134 0 0,0 0 171 0 0,0 0 78 0 0,0 0 57 0 0,0 0 43 0 0,25-34 28 0 0,77-107-11 0 0,75-101 2223 0 0,422-516 481 0 0,-187 279-3127 0 0,40-65-196 0 0,-21 90 153 0 0,-86 64 35 0 0,-124 114-201 0 0,29-54 164 0 0,79-65-149 0 0,0 46-168 0 0,-137 161-91 0 0,-164 163-114 0 0,-25 24 176 0 0,-2 1-4404 0 0,-1 1-4634 0 0,0 2 4394 0 0</inkml:trace>
  <inkml:trace contextRef="#ctx0" brushRef="#br0" timeOffset="72418.265">7563 1385 6241 0 0,'0'0'606'0'0,"0"0"35"0"0,0 0 95 0 0,0 0 157 0 0,0 0 100 0 0,0 0-6 0 0,0 0-51 0 0,0 0-64 0 0,0 0-103 0 0,-18 37-136 0 0,-53 118-107 0 0,26-22 256 0 0,-126 406-467 0 0,105-363-3349 0 0,-4-3-3877 0 0,54-138 926 0 0</inkml:trace>
  <inkml:trace contextRef="#ctx0" brushRef="#br0" timeOffset="73315.92">4363 5269 6841 0 0,'0'0'867'0'0,"0"0"-24"0"0,0 0 137 0 0,0 0 173 0 0,0 0 60 0 0,0 0-47 0 0,0 0-105 0 0,0 0-112 0 0,0 0-177 0 0,0 0-131 0 0,0 0-62 0 0,0 0-78 0 0,0 0 1 0 0,-7-1 29 0 0,-34-5 906 0 0,-2 54-551 0 0,24-12-843 0 0,1 2 0 0 0,1 0 0 0 0,3 0 0 0 0,-8 33-43 0 0,-9 21 16 0 0,-130 342-194 0 0,115-317-2705 0 0,45-100-3647 0 0,1-11-735 0 0,0-6 3011 0 0</inkml:trace>
  <inkml:trace contextRef="#ctx0" brushRef="#br0" timeOffset="82172.069">3404 5560 0 0 0,'0'0'265'0'0,"0"0"545"0"0,0 0 241 0 0,0 0 29 0 0,0 0-101 0 0,0 0-178 0 0,0 0-184 0 0,0 0-164 0 0,0 0-64 0 0,8 0 2833 0 0,32 145 987 0 0,-13 10-2891 0 0,-6-41-626 0 0,-5 1 0 0 0,-1 52-692 0 0,-14-133 13 0 0,1-18-14 0 0,-1-1 0 0 0,0 0 1 0 0,-1 1-1 0 0,-1-1 1 0 0,-1 1-1 0 0,0-1 0 0 0,-1 0 1 0 0,0 0-1 0 0,-1 0 0 0 0,-1 0 1 0 0,-2 3 0 0 0,-6 10-708 0 0,11-15-2712 0 0,5-12-960 0 0,10-5 116 0 0,-13 4 3949 0 0,6-4-3182 0 0</inkml:trace>
  <inkml:trace contextRef="#ctx0" brushRef="#br0" timeOffset="85761.048">6565 4794 0 0 0,'0'0'297'0'0,"0"0"186"0"0,0 0-19 0 0,0 0-105 0 0,0 0-82 0 0,0 0-51 0 0,0 0-25 0 0,-1 19 47 0 0,-6 125 1413 0 0,8-8 1419 0 0,0 62 3363 0 0,-15 90-6443 0 0,12-68 1735 0 0,-11-32-428 0 0,9-45-311 0 0,9-132-756 0 0,-3-10-4446 0 0,0-1-4543 0 0,-2 0 3687 0 0</inkml:trace>
  <inkml:trace contextRef="#ctx0" brushRef="#br0" timeOffset="86785.761">3062 6348 0 0 0,'0'0'1811'0'0,"0"0"-1232"0"0,0 0-368 0 0,0 0 201 0 0,0 0 360 0 0,0 0 291 0 0,0 0 153 0 0,0 0-65 0 0,0 0-154 0 0,0 0-168 0 0,0 0-141 0 0,0 0-71 0 0,0 0-47 0 0,18-7-41 0 0,57-23-29 0 0,6 16 929 0 0,282-1 1028 0 0,653-33-1075 0 0,-731 14-969 0 0,198-10 258 0 0,-92 37-276 0 0,37-26 589 0 0,-145 1-410 0 0,111 24-361 0 0,-384 7-337 0 0,-1 0 1 0 0,0 0-1 0 0,0-1 0 0 0,1 0 0 0 0,-1-1 0 0 0,-1 0 1 0 0,1 0-1 0 0,0-1 0 0 0,-1 0 0 0 0,7-4 124 0 0,4 1-1219 0 0,-10 5-2988 0 0,-9 0 3258 0 0,0 1-786 0 0,0 0-6229 0 0,0 1 4813 0 0</inkml:trace>
  <inkml:trace contextRef="#ctx0" brushRef="#br0" timeOffset="87107.989">7089 5674 9418 0 0,'0'0'819'0'0,"0"0"-242"0"0,0 0-13 0 0,0 0 151 0 0,0 0 111 0 0,0 0 11 0 0,0 0-117 0 0,0 0-175 0 0,0 0-176 0 0,-31 25-129 0 0,-99 80-79 0 0,-30 22 339 0 0,-19 7-536 0 0,125-92-460 0 0,-22 18-2320 0 0,28-18-4801 0 0,36-28 2291 0 0</inkml:trace>
  <inkml:trace contextRef="#ctx0" brushRef="#br0" timeOffset="87942.464">3973 6068 0 0 0,'0'0'199'0'0,"0"0"818"0"0,0 0 445 0 0,0 0 176 0 0,0 0 33 0 0,0 0-44 0 0,0 0-106 0 0,0 0-106 0 0,0 0-80 0 0,0 0-84 0 0,0 0-103 0 0,0 0-98 0 0,-4 0-130 0 0,-45 22 2126 0 0,-391 302-1093 0 0,180-144-1801 0 0,98-77-673 0 0,138-90-382 0 0,13-10-2497 0 0,11-3 1323 0 0,0 0-711 0 0,0 0-561 0 0,0 0-342 0 0,0 0 582 0 0,0 0 1542 0 0</inkml:trace>
  <inkml:trace contextRef="#ctx0" brushRef="#br0" timeOffset="88715.415">4393 7173 0 0 0,'0'0'999'0'0,"0"0"302"0"0,0 0 166 0 0,0 0 78 0 0,0 0 8 0 0,0 0-11 0 0,0 0-51 0 0,0 0-51 0 0,0 0-62 0 0,33-3-111 0 0,105-12-92 0 0,-67-7 375 0 0,-59 13-1158 0 0,40-24 202 0 0,-2-3 1 0 0,-1-2-1 0 0,-2-3 1 0 0,-2-1 0 0 0,-1-2-1 0 0,-3-2 1 0 0,9-15-595 0 0,-44 53 59 0 0,0 0-1 0 0,-1 0 1 0 0,1 0 0 0 0,-2 0 0 0 0,1-1-1 0 0,-1 0 1 0 0,-1 0 0 0 0,1 0 0 0 0,-1 0-1 0 0,-1 0 1 0 0,0-1 0 0 0,0 1 0 0 0,-1-1 0 0 0,0 0-1 0 0,-1 1 1 0 0,0-7-59 0 0,-2 12-34 0 0,0-1 1 0 0,-1 0-1 0 0,1 0 0 0 0,-1 1 0 0 0,0 0 0 0 0,0-1 1 0 0,0 1-1 0 0,-1 0 0 0 0,1 0 0 0 0,-1 1 0 0 0,0-1 1 0 0,0 1-1 0 0,-1 0 0 0 0,1 0 0 0 0,0 0 1 0 0,-1 1-1 0 0,0 0 0 0 0,0-1 0 0 0,0 2 0 0 0,0-1 1 0 0,0 0-1 0 0,0 1 0 0 0,0 0 0 0 0,0 0 0 0 0,0 1 1 0 0,-1 0-1 0 0,1-1 0 0 0,0 2 0 0 0,0-1 1 0 0,-1 1-1 0 0,1-1 0 0 0,0 1 0 0 0,-2 1 34 0 0,0 2-65 0 0,-1-1-1 0 0,1 1 1 0 0,1 0-1 0 0,-1 1 0 0 0,1 0 1 0 0,-1 0-1 0 0,1 0 1 0 0,1 1-1 0 0,-1 0 1 0 0,1 0-1 0 0,0 0 1 0 0,0 1-1 0 0,1 0 1 0 0,0 0-1 0 0,0 0 0 0 0,1 0 1 0 0,0 0-1 0 0,0 1 1 0 0,0-1-1 0 0,0 5 66 0 0,-2 2 4 0 0,-1 1-1 0 0,2-1 0 0 0,0 1 1 0 0,1 0-1 0 0,0 0 1 0 0,1 1-1 0 0,1-1 0 0 0,0 0 1 0 0,1 1-1 0 0,1-1 1 0 0,0 0-1 0 0,1 1 0 0 0,1-1 1 0 0,0 0-1 0 0,1 0 0 0 0,1-1 1 0 0,0 1-1 0 0,1-1 1 0 0,1 0-1 0 0,0 0 0 0 0,1-1 1 0 0,0 0-1 0 0,1 0 1 0 0,5 4-4 0 0,0-4 83 0 0,0-1 1 0 0,1 0 0 0 0,1-2 0 0 0,0 1 0 0 0,1-2 0 0 0,0 0 0 0 0,0-1 0 0 0,1-1 0 0 0,0 0 0 0 0,0-2 0 0 0,0 0-1 0 0,16 2-83 0 0,23-1-677 0 0,-38-5-2070 0 0,0-1-3460 0 0,-10 0-4578 0 0</inkml:trace>
  <inkml:trace contextRef="#ctx0" brushRef="#br0" timeOffset="90260.214">5446 6753 344 0 0,'0'0'1386'0'0,"0"0"-94"0"0,0 0 98 0 0,0 0 71 0 0,0 0-20 0 0,0 0-164 0 0,0 0-205 0 0,0 0-206 0 0,0 0-201 0 0,0 0-187 0 0,0 0-157 0 0,-9-4 318 0 0,96-3 4407 0 0,43-23-2748 0 0,-3 2-1648 0 0,-97 27-625 0 0,-18 1-2365 0 0,-12 13-4793 0 0,0-11 3094 0 0,0 2-3100 0 0</inkml:trace>
  <inkml:trace contextRef="#ctx0" brushRef="#br0" timeOffset="90485.832">5486 6996 8738 0 0,'0'0'455'0'0,"0"0"-343"0"0,0 0 49 0 0,0 0 412 0 0,0 0 410 0 0,0 0 156 0 0,0 0-18 0 0,0 0-177 0 0,0 0-224 0 0,0 0-163 0 0,0 0-121 0 0,0 0-89 0 0,0 0-55 0 0,32-2-85 0 0,101-9-71 0 0,-36-6-553 0 0,-22-7-3919 0 0,-25 8-3552 0 0,-34 9 3608 0 0</inkml:trace>
  <inkml:trace contextRef="#ctx0" brushRef="#br0" timeOffset="95506.733">6182 6514 5337 0 0,'0'0'1592'0'0,"0"0"-153"0"0,0 0 11 0 0,0 0 102 0 0,0 0-10 0 0,0 0-187 0 0,0 0-277 0 0,0 0-289 0 0,0 0-217 0 0,0 0-109 0 0,0 0-30 0 0,3-5-3 0 0,56-42 2719 0 0,-39 37-2646 0 0,-3 1-323 0 0,0 0 0 0 0,0 1 0 0 0,1 1 1 0 0,0 1-1 0 0,0 1 0 0 0,0 0 0 0 0,3 1-180 0 0,-18 4 11 0 0,-1-1-15 0 0,0 0 0 0 0,0 0 0 0 0,0 1 0 0 0,1-1 0 0 0,-1 1 0 0 0,0-1 0 0 0,0 1 0 0 0,1 0 0 0 0,-1 0 0 0 0,0 0 0 0 0,0 0 0 0 0,1 0 0 0 0,-1 1 0 0 0,0-1 0 0 0,0 0 0 0 0,0 1 0 0 0,0 0 0 0 0,1 0 0 0 0,-1 0 0 0 0,0 0 1 0 0,0 0-1 0 0,-1 0 0 0 0,1 0 0 0 0,0 0 0 0 0,0 1 0 0 0,0-1 0 0 0,-1 1 0 0 0,1-1 0 0 0,-1 1 0 0 0,1 0 0 0 0,-1 0 0 0 0,0 0 0 0 0,0-1 0 0 0,1 1 0 0 0,-1 2 4 0 0,2 4-1 0 0,0 0 0 0 0,-1 0 0 0 0,0 0 0 0 0,-1 0 1 0 0,0 0-1 0 0,0 0 0 0 0,0 1 0 0 0,-1-1 0 0 0,-1 0 0 0 0,1 0 0 0 0,-1 0 1 0 0,-1 1-1 0 0,1-1 0 0 0,-1 0 0 0 0,-1-1 0 0 0,1 1 0 0 0,-2 0 0 0 0,1-1 1 0 0,-1 1-1 0 0,-1 1 1 0 0,-6 9 32 0 0,-2 0 0 0 0,1-1 0 0 0,-2-1 0 0 0,0 0 0 0 0,-1-1 0 0 0,0-1 0 0 0,-7 5-32 0 0,-9-4 409 0 0,30-15-284 0 0,1 0 5 0 0,0 0-21 0 0,0 0-10 0 0,23-12-142 0 0,-15 9 30 0 0,-1-1 0 0 0,0 1 0 0 0,1 0 0 0 0,-1 1 0 0 0,1 0 0 0 0,0 0 0 0 0,0 1 0 0 0,0 0 0 0 0,0 0 0 0 0,0 1 0 0 0,0 0 0 0 0,0 0 0 0 0,6 2 13 0 0,-8 1-9 0 0,0 1 0 0 0,0 0 1 0 0,-1 1-1 0 0,1-1 1 0 0,-1 1-1 0 0,-1 0 0 0 0,1 1 1 0 0,0-1-1 0 0,-1 1 0 0 0,0 0 1 0 0,-1 0-1 0 0,1 0 0 0 0,-1 0 1 0 0,0 1-1 0 0,-1 0 1 0 0,0-1-1 0 0,0 1 0 0 0,0 0 1 0 0,-1 0-1 0 0,0 0 0 0 0,0 2 9 0 0,3 112 332 0 0,-7-111-251 0 0,-1 0-1 0 0,0 0 0 0 0,0 0 0 0 0,-1-1 0 0 0,0 1 0 0 0,-1-1 0 0 0,0 0 0 0 0,-1-1 0 0 0,0 1 0 0 0,0-1 1 0 0,0-1-1 0 0,-1 1 0 0 0,0-1 0 0 0,-1-1 0 0 0,0 1 0 0 0,-7 3-80 0 0,5-4 73 0 0,-1 0 1 0 0,1-1-1 0 0,-1 0 0 0 0,0 0 0 0 0,-1-2 0 0 0,1 1 1 0 0,0-2-1 0 0,-1 0 0 0 0,0 0 0 0 0,0-1 1 0 0,1-1-1 0 0,-8 0-73 0 0,18 0-52 0 0,1-1 1 0 0,-1 1-1 0 0,1 0 0 0 0,-1-1 0 0 0,1 0 1 0 0,-1 1-1 0 0,1-1 0 0 0,-1 0 1 0 0,1 0-1 0 0,0 1 0 0 0,0-1 1 0 0,-1 0-1 0 0,1 0 0 0 0,0-1 1 0 0,0 1-1 0 0,0 0 0 0 0,0 0 1 0 0,0-1-1 0 0,0 1 0 0 0,0 0 1 0 0,1-1-1 0 0,-1 1 0 0 0,0-1 0 0 0,1 1 1 0 0,-1-1-1 0 0,1 1 0 0 0,-1-1 1 0 0,1 1-1 0 0,0-1 0 0 0,0 1 1 0 0,0-1-1 0 0,0 0 0 0 0,0 0 52 0 0,0-36-6597 0 0,12 19-3700 0 0,-8 12 2902 0 0</inkml:trace>
  <inkml:trace contextRef="#ctx0" brushRef="#br0" timeOffset="96039.031">6898 6308 3169 0 0,'0'0'1963'0'0,"0"0"-232"0"0,0 0 28 0 0,0 0 155 0 0,0 0-13 0 0,0 0-196 0 0,0 0-280 0 0,0 0-319 0 0,0 0-222 0 0,0 0-145 0 0,0 0-110 0 0,0 0-52 0 0,0 0-44 0 0,-2 18 1111 0 0,-37 34-482 0 0,-48 73-522 0 0,81-106-1082 0 0,6-6-2889 0 0,2-12-4692 0 0,1 3-2286 0 0</inkml:trace>
  <inkml:trace contextRef="#ctx0" brushRef="#br0" timeOffset="100860.369">2323 4684 0 0 0,'0'0'1002'0'0,"0"0"-2"0"0,0 0-31 0 0,0 0-36 0 0,0 0-57 0 0,0 0-68 0 0,0 0-56 0 0,11 4 3497 0 0,-22 5 3657 0 0,-27-5-7578 0 0,17-3 229 0 0,-82 7 622 0 0,12-1-375 0 0,-96 15 236 0 0,42 0-303 0 0,31-22-228 0 0,-41 19-537 0 0,82-5 72 0 0,32-10 930 0 0,41-4-933 0 0,-17-4 262 0 0,13 0-1712 0 0,-12 1 4364 0 0,11 3-5867 0 0,0 0-4214 0 0,3 0-2006 0 0,1 0 1773 0 0</inkml:trace>
  <inkml:trace contextRef="#ctx0" brushRef="#br0" timeOffset="102196.904">2493 1079 0 0 0,'0'0'719'0'0,"0"0"46"0"0,0 0-46 0 0,0 0-72 0 0,0 0-51 0 0,0 0-45 0 0,0 0 0 0 0,0 0-15 0 0,-9 3 12 0 0,-76 31 2786 0 0,-134 10 889 0 0,174-35-3447 0 0,-23 4 297 0 0,-1-3 1 0 0,-1-2-1 0 0,-12-3-1073 0 0,-138 13 1260 0 0,172-19-1039 0 0,30-1-129 0 0,-1 2-1 0 0,1 0 1 0 0,0 0-1 0 0,0 2 1 0 0,0 1-1 0 0,0 0 1 0 0,-8 3-92 0 0,-44 9 233 0 0,48-11-1125 0 0,22-5-282 0 0,0 1-679 0 0,4 0-8792 0 0,-3 0 5669 0 0</inkml:trace>
  <inkml:trace contextRef="#ctx0" brushRef="#br0" timeOffset="103616.038">1714 862 0 0 0,'0'0'465'0'0,"0"0"324"0"0,0 0 225 0 0,0 0 189 0 0,0 0 87 0 0,0 0-43 0 0,0 0-148 0 0,0 0-218 0 0,0 0-204 0 0,0 0-124 0 0,0 0-89 0 0,0 0-49 0 0,0 15 1228 0 0,9 236 2006 0 0,9 158-2132 0 0,11 80-184 0 0,-10-160-681 0 0,3 151 1471 0 0,-22 42-2123 0 0,-1-219 531 0 0,10 228 142 0 0,5-199-465 0 0,-13-13 55 0 0,-7 229-96 0 0,6-449-210 0 0,7-152-18173 0 0,-6 41 13619 0 0</inkml:trace>
  <inkml:trace contextRef="#ctx0" brushRef="#br0" timeOffset="103998.034">2038 4227 9746 0 0,'0'0'1195'0'0,"0"0"-714"0"0,0 0-375 0 0,0 0-48 0 0,0 0 84 0 0,0 0 113 0 0,0 0 65 0 0,0 0-14 0 0,0 0-47 0 0,0 0-47 0 0,0 0-32 0 0,0 0 82 0 0,0 0 127 0 0,0-4 139 0 0,0-10 142 0 0,0 18 2049 0 0,-24 37-1279 0 0,-99 157-508 0 0,-88 178-269 0 0,177-310-843 0 0,-14 25-823 0 0,15-32-5786 0 0,27-51 1686 0 0,1-1-2685 0 0</inkml:trace>
  <inkml:trace contextRef="#ctx0" brushRef="#br0" timeOffset="104947.598">1926 785 176 0 0,'0'0'912'0'0,"0"0"31"0"0,0 0 172 0 0,0 0 251 0 0,0 0 133 0 0,0 0-36 0 0,0 0-183 0 0,0 0-255 0 0,0 0-198 0 0,0 0-157 0 0,0 0-93 0 0,0 0-42 0 0,0 0-24 0 0,-9 6 33 0 0,-63 58 1128 0 0,-49 154 299 0 0,-93 112-1629 0 0,130-201-2165 0 0,54-70-7897 0 0,26-51 3835 0 0</inkml:trace>
  <inkml:trace contextRef="#ctx0" brushRef="#br0" timeOffset="107796.257">54 2070 0 0 0,'0'0'697'0'0,"0"0"-40"0"0,0 0 107 0 0,0 0 297 0 0,0 0 346 0 0,0 0 182 0 0,0 0 58 0 0,0 0-110 0 0,0 0-227 0 0,0 0-228 0 0,0 0-217 0 0,-9-8-191 0 0,-27-24-117 0 0,27 24-68 0 0,9 8-23 0 0,0 0-14 0 0,0 0-33 0 0,0 0-66 0 0,0 0-93 0 0,0 0-76 0 0,0 0-38 0 0,0 23 504 0 0,55 443 1561 0 0,-23 39-1553 0 0,-22-461-650 0 0,4-70 1780 0 0,12-42-1745 0 0,4 1 0 0 0,2 2 0 0 0,3 1 0 0 0,40-54-43 0 0,-29 70-276 0 0,-36 84-585 0 0,14 226 1468 0 0,1-100-501 0 0,-22-151-4205 0 0,-3-18-4108 0 0,-1-9 1836 0 0,1 9 3369 0 0</inkml:trace>
  <inkml:trace contextRef="#ctx0" brushRef="#br0" timeOffset="111059.041">764 2928 2769 0 0,'0'0'1681'0'0,"0"0"-162"0"0,0 0 82 0 0,0 0 135 0 0,0 0-81 0 0,0 0-276 0 0,0 0-351 0 0,0 0-309 0 0,0 0-251 0 0,0 0-153 0 0,0 0-80 0 0,0 2-23 0 0,-1 125 2503 0 0,0 4-4525 0 0,1-130 989 0 0,0-1-302 0 0,0 0-391 0 0,0 0-376 0 0,3-4-4271 0 0,2-5 1949 0 0,-4 7 3711 0 0</inkml:trace>
  <inkml:trace contextRef="#ctx0" brushRef="#br0" timeOffset="111349.014">611 2876 2417 0 0,'0'0'2329'0'0,"0"0"-1103"0"0,0 0-599 0 0,0 0-86 0 0,0 0 50 0 0,0 0 61 0 0,0 0 68 0 0,0 0 48 0 0,0 0 62 0 0,0 0 15 0 0,0 0-34 0 0,0 0-33 0 0,0 0-29 0 0,19 0-37 0 0,115-15 1003 0 0,34-32-1258 0 0,-153 45-2386 0 0,-13 2-2098 0 0,-1 2-3472 0 0,-1 1 4186 0 0</inkml:trace>
  <inkml:trace contextRef="#ctx0" brushRef="#br0" timeOffset="111593.124">591 3255 2713 0 0,'0'0'1516'0'0,"0"0"-176"0"0,0 0 246 0 0,0 0 257 0 0,0 0-5 0 0,0 0-207 0 0,0 0-288 0 0,0 0-322 0 0,0 0-269 0 0,0 0-220 0 0,32-8-181 0 0,98-25-119 0 0,12-14-1053 0 0,-120 37-1166 0 0,-2 2-5252 0 0,-11 4 588 0 0</inkml:trace>
  <inkml:trace contextRef="#ctx0" brushRef="#br0" timeOffset="118979.841">416 2328 0 0 0,'0'0'569'0'0,"0"0"217"0"0,0 0 41 0 0,0 0 178 0 0,0 0 225 0 0,0 0 92 0 0,0 0-88 0 0,0 0-235 0 0,0 0-253 0 0,0 0-167 0 0,0 0-58 0 0,28-4 2625 0 0,2 1-1940 0 0,0-1-1 0 0,0-1 1 0 0,0-2-1 0 0,-1-1 0 0 0,0-1 1 0 0,21-10-1206 0 0,-50 19 2 0 0,44-11 510 0 0,-44 11-468 0 0,0 0-1 0 0,0 0 10 0 0,0 0 24 0 0,0 0-6 0 0,0 0 8 0 0,0 0 0 0 0,-27 14-2093 0 0,15-9-6048 0 0,9-2 2015 0 0,3 0 1013 0 0</inkml:trace>
  <inkml:trace contextRef="#ctx0" brushRef="#br0" timeOffset="119301.008">466 2512 4425 0 0,'0'0'1450'0'0,"0"0"-414"0"0,0 0-69 0 0,0 0 190 0 0,0 0 97 0 0,0 0-97 0 0,0 0-242 0 0,0 0-251 0 0,0 0-77 0 0,0 0 48 0 0,0 0 104 0 0,0 0 76 0 0,7 0-8 0 0,79-12 2559 0 0,20-24-1987 0 0,-56 28-700 0 0,-28 8-6294 0 0,-10 0-2714 0 0,-10 0 241 0 0</inkml:trace>
  <inkml:trace contextRef="#ctx0" brushRef="#br0" timeOffset="119852.068">954 1908 4761 0 0,'0'0'2773'0'0,"0"0"-1380"0"0,0 0-541 0 0,0 0-69 0 0,0 0 23 0 0,0 0-27 0 0,0 0-129 0 0,0 0-159 0 0,0 0-117 0 0,0 0-85 0 0,0 0-60 0 0,0 0-6 0 0,0 0 6 0 0,-1 16 28 0 0,-4 116 1092 0 0,5 44 311 0 0,3-173-1568 0 0,-1 0 0 0 0,1-1-1 0 0,-1 1 1 0 0,1-1-1 0 0,0 0 1 0 0,0 0-1 0 0,0 0 1 0 0,0 0 0 0 0,0-1-1 0 0,1 1 1 0 0,-1-1-1 0 0,1 0 1 0 0,-1 0-1 0 0,0 0 1 0 0,1 0-1 0 0,0-1 1 0 0,-1 1 0 0 0,1-1-1 0 0,-1 0 1 0 0,1 0-1 0 0,0 0 1 0 0,-1-1-1 0 0,1 1 1 0 0,-1-1-1 0 0,1 0 1 0 0,-1 0 0 0 0,1 0-1 0 0,-1 0 1 0 0,2-1-92 0 0,69-28-1016 0 0,-57 8-3053 0 0,-11 5-6162 0 0,-6 16 4993 0 0</inkml:trace>
  <inkml:trace contextRef="#ctx0" brushRef="#br0" timeOffset="120214.041">1241 1878 4761 0 0,'0'0'2080'0'0,"0"0"-206"0"0,0 0-109 0 0,0 0-48 0 0,0 0-134 0 0,0 0-257 0 0,0 0-285 0 0,0 0-248 0 0,0 0-225 0 0,0 0-147 0 0,0 0-71 0 0,0 0-37 0 0,0 0-16 0 0,-6 9 17 0 0,0 0-173 0 0,0 1 1 0 0,1-1-1 0 0,0 1 1 0 0,1 1-1 0 0,0-1 1 0 0,1 1-1 0 0,0-1 1 0 0,0 1-1 0 0,1 0 1 0 0,1 0-1 0 0,-1 7-141 0 0,0 346 1000 0 0,-33-121-1072 0 0,35-240 399 0 0,-4 12-2149 0 0,3-25-3882 0 0,10-16-4354 0 0,-7 19 5628 0 0</inkml:trace>
  <inkml:trace contextRef="#ctx0" brushRef="#br0" timeOffset="120814.045">1489 1713 1624 0 0,'0'0'1673'0'0,"0"0"-8"0"0,0 0 92 0 0,0 0-17 0 0,0 0-182 0 0,0 0-314 0 0,0 0-308 0 0,0 0-229 0 0,0 0-153 0 0,0 0-69 0 0,0 0-24 0 0,0 0-6 0 0,0 0-39 0 0,-8 13-49 0 0,-48 74 449 0 0,22-8 559 0 0,34-71-647 0 0,13-19 100 0 0,112-159 323 0 0,-115 149-1318 0 0,-23 21-4507 0 0,-8 19-6195 0 0,16-12 6039 0 0</inkml:trace>
  <inkml:trace contextRef="#ctx0" brushRef="#br0" timeOffset="144666.631">6548 4956 0 0 0,'0'-3'0'0'0,"0"-1"0"0"0,0 0 0 0 0,0-18 2019 0 0,7-77 59 0 0,2 39-1457 0 0,8-53 668 0 0,-8-10 23 0 0,-10 83-975 0 0,5-103 1101 0 0,14-86 1432 0 0,-11 142-1959 0 0,-7-174 1080 0 0,-8 198-1546 0 0,7-206 1310 0 0,10 210-1179 0 0,-9 59-541 0 0,0-41 376 0 0,0-138 268 0 0,0 178-677 0 0,0 1-4 0 0,0 0 10 0 0,0 0 13 0 0,0 0 2 0 0,0 0-5 0 0,0-1 4 0 0,0-1-2 0 0,0 1 1 0 0,0 1-22 0 0,0 0 11 0 0,0 0-14 0 0,0 0 14 0 0,0 0-5 0 0,0 0-24 0 0,0 0-47 0 0,0 0-98 0 0,0 0-155 0 0,0 0-331 0 0,0 0-590 0 0,0 8-8614 0 0,0-5 3246 0 0</inkml:trace>
  <inkml:trace contextRef="#ctx0" brushRef="#br0" timeOffset="149238.808">5140 3554 424 0 0,'0'0'1630'0'0,"0"0"-613"0"0,0 0-94 0 0,0 0 176 0 0,0 0 192 0 0,0 0 83 0 0,0 0-59 0 0,0 0-139 0 0,0 0-144 0 0,0 0-106 0 0,-9-3 389 0 0,7 3 5907 0 0,31 24-6505 0 0,78 123 586 0 0,-67-91-934 0 0,-39-56-353 0 0,23-19 868 0 0,139-150-577 0 0,-143 144-236 0 0,-17 10-2419 0 0,-3 4-4281 0 0,-1 3-2102 0 0,1 5 2028 0 0</inkml:trace>
  <inkml:trace contextRef="#ctx0" brushRef="#br0" timeOffset="152145.498">5580 3277 152 0 0,'0'0'1220'0'0,"0"0"-472"0"0,0 0-267 0 0,0 0-21 0 0,0 0 98 0 0,0 0 99 0 0,0 0 19 0 0,0 0-55 0 0,0 0-106 0 0,0 0-98 0 0,0 0-47 0 0,0 0 10 0 0,0 0 71 0 0,27 4 6109 0 0,49 98-3183 0 0,-47-53-3035 0 0,7 14-23 0 0,-17-53-1752 0 0,-9-34-6958 0 0,-10 19-89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0 472 0 0,'0'0'1654'0'0,"0"0"27"0"0,0 0 205 0 0,0 0 265 0 0,0 0 104 0 0,0 0-127 0 0,0 0-316 0 0,0 0-380 0 0,0 0-322 0 0,0 0-263 0 0,0 0-164 0 0,0 0-131 0 0,0 0-120 0 0,3 9 348 0 0,5 112 642 0 0,-2 101-892 0 0,-7-219-514 0 0,1 0 0 0 0,0 0 1 0 0,0 0-1 0 0,0 0 0 0 0,0 0 0 0 0,0 0 0 0 0,1 0 0 0 0,0 0 0 0 0,-1 0 0 0 0,1 0 0 0 0,0 0 0 0 0,0-1 0 0 0,0 1 0 0 0,1 0 0 0 0,-1-1 0 0 0,1 1 0 0 0,0-1 1 0 0,-1 1-1 0 0,1-1 0 0 0,0 0 0 0 0,0 0 0 0 0,0 0 0 0 0,1 0 0 0 0,-1 0 0 0 0,0 0 0 0 0,1-1 0 0 0,-1 1 0 0 0,1-1 0 0 0,0 1 0 0 0,0-1 0 0 0,-1 0 0 0 0,1 0 1 0 0,0 0-1 0 0,0-1 0 0 0,0 1 0 0 0,0-1 0 0 0,0 1 0 0 0,0-1 0 0 0,0 0 0 0 0,0 0 0 0 0,0-1 0 0 0,0 1 0 0 0,1-1-16 0 0,8-5 93 0 0,1 0 0 0 0,-1-2 0 0 0,-1 1 0 0 0,1-1-1 0 0,-1-1 1 0 0,-1 0 0 0 0,0-1 0 0 0,0 0 0 0 0,-1 0 0 0 0,0-1 0 0 0,1-2-93 0 0,46-48 82 0 0,-56 60-101 0 0,1 0 0 0 0,-1 0 0 0 0,1 0 0 0 0,-1 0 0 0 0,1 1 0 0 0,0-1 1 0 0,-1 0-1 0 0,1 0 0 0 0,0 0 0 0 0,-1 1 0 0 0,1-1 0 0 0,0 0 0 0 0,0 1 0 0 0,0-1 0 0 0,0 1 0 0 0,0-1 0 0 0,0 1 0 0 0,0-1 0 0 0,0 1 0 0 0,0 0 0 0 0,0-1 0 0 0,0 1 0 0 0,0 0 0 0 0,0 0 0 0 0,0 0 0 0 0,0 0 0 0 0,0 0 0 0 0,0 0 0 0 0,0 0 0 0 0,0 0 0 0 0,0 0 0 0 0,0 0 0 0 0,0 0 0 0 0,0 1 0 0 0,0-1 0 0 0,0 0 0 0 0,0 1 0 0 0,0-1 0 0 0,0 1 0 0 0,0-1 0 0 0,0 1 0 0 0,-1 0 0 0 0,1-1 0 0 0,0 1 0 0 0,0 0 0 0 0,-1-1 0 0 0,1 1 0 0 0,0 0 0 0 0,-1 0 0 0 0,1 0 0 0 0,0 0 0 0 0,-1 0 0 0 0,1 0 0 0 0,-1 0 0 0 0,0 0 0 0 0,1 0 0 0 0,-1 0 0 0 0,0 0 0 0 0,0 0 0 0 0,0 0 0 0 0,1 0 0 0 0,-1 0 0 0 0,0 0 0 0 0,0 1 19 0 0,1 4-11 0 0,1-1-1 0 0,0 1 0 0 0,1 0 1 0 0,0 0-1 0 0,-1-1 0 0 0,2 0 0 0 0,-1 1 1 0 0,1-1-1 0 0,-1-1 0 0 0,1 1 0 0 0,1 0 1 0 0,-1-1-1 0 0,1 0 0 0 0,0 0 0 0 0,0 0 1 0 0,0-1-1 0 0,0 1 0 0 0,0-1 0 0 0,1-1 1 0 0,4 3 11 0 0,-6-4 47 0 0,1 0 0 0 0,-1 1 0 0 0,1-1 0 0 0,0-1 0 0 0,-1 1 0 0 0,1-1 0 0 0,0 0 0 0 0,0 0 0 0 0,-1 0 0 0 0,1-1 0 0 0,0 1 0 0 0,0-1 0 0 0,-1 0 0 0 0,1-1 0 0 0,-1 1 1 0 0,1-1-1 0 0,-1 0 0 0 0,0 0 0 0 0,1 0 0 0 0,-1 0 0 0 0,0-1 0 0 0,0 0 0 0 0,-1 0 0 0 0,1 0 0 0 0,3-4-47 0 0,5-5 145 0 0,-1-1-1 0 0,1 0 1 0 0,-2 0 0 0 0,0-2-1 0 0,-1 1 1 0 0,0-1 0 0 0,-1 0 0 0 0,-1-1-1 0 0,0 0 1 0 0,-2 0 0 0 0,1 0-1 0 0,1-16-144 0 0,-7 9 9 0 0,0 1-1978 0 0,3 10-5238 0 0,2 11-2274 0 0,1 1 3044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39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10154 0 0,'0'0'1223'0'0,"0"0"-124"0"0,0 0 156 0 0,0 0 144 0 0,0 0-119 0 0,0 0-257 0 0,0 0-207 0 0,0 0-128 0 0,0 0-106 0 0,0 0-94 0 0,34-4-120 0 0,105-11-115 0 0,31 4-1350 0 0,-145 11-932 0 0,-16 2-1750 0 0,-5 4-2737 0 0,-4-3-187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7226 0 0,'0'0'1104'0'0,"0"0"-99"0"0,0 0 108 0 0,0 0 100 0 0,0 0-62 0 0,0 0-164 0 0,0 0-179 0 0,0 0-182 0 0,0 0-101 0 0,0 0-112 0 0,0 0-90 0 0,0 0-53 0 0,0 0-74 0 0,22 7-42 0 0,72 19-62 0 0,-90-24-111 0 0,1-1 0 0 0,-1 0 0 0 0,1 0-1 0 0,-1-1 1 0 0,0 1 0 0 0,1-1-1 0 0,-1 0 1 0 0,1 0 0 0 0,-1-1 0 0 0,1 1-1 0 0,-1-1 1 0 0,0 0 0 0 0,1 0 0 0 0,-1-1-1 0 0,0 1 1 0 0,0-1 0 0 0,2-1 19 0 0,14-5-351 0 0,17-2-923 0 0,8-3-2232 0 0,-16 3-2105 0 0,-12 2-526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4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0 140 2977 0 0,'0'0'2261'0'0,"0"0"-744"0"0,0 0-293 0 0,0 0 4 0 0,0 0-31 0 0,0 0-169 0 0,0 0-240 0 0,0 0-221 0 0,0 0-141 0 0,0 0-48 0 0,0 0-29 0 0,0 0-26 0 0,0 0 16 0 0,13-6 37 0 0,41-16 40 0 0,29 12 1431 0 0,-58 11-1452 0 0,-6-1-86 0 0,-16-1-284 0 0,0 0 1 0 0,0 0-1 0 0,-1 0 1 0 0,1 1 0 0 0,0-1-1 0 0,0 1 1 0 0,0 0 0 0 0,0 0-1 0 0,0 0 1 0 0,0 0-1 0 0,0 1 1 0 0,0-1 0 0 0,0 1-1 0 0,-1 0 1 0 0,1 0-1 0 0,0 0 1 0 0,0 0 0 0 0,-1 0-1 0 0,1 0 1 0 0,-1 1-1 0 0,1-1 1 0 0,-1 1 0 0 0,1 0-1 0 0,-1 0 1 0 0,0 0 0 0 0,0 0-1 0 0,0 0 1 0 0,0 0-1 0 0,0 1 1 0 0,-1-1 0 0 0,1 1-1 0 0,-1-1 1 0 0,1 1-1 0 0,-1-1 1 0 0,0 1 0 0 0,1 3-26 0 0,-3 4 43 0 0,0-1 1 0 0,-1 1-1 0 0,0 0 0 0 0,0 0 1 0 0,-1-1-1 0 0,-1 1 1 0 0,0-1-1 0 0,0 0 1 0 0,0 0-1 0 0,-1 0 1 0 0,-1-1-1 0 0,1 0 1 0 0,-1 0-1 0 0,-1 0 0 0 0,1-1 1 0 0,-3 2-44 0 0,-13 19 60 0 0,9-10-13 0 0,3-7 1 0 0,0-1 1 0 0,1 2-1 0 0,1-1 1 0 0,0 1-1 0 0,0 1 1 0 0,1 0-1 0 0,1 0 1 0 0,0 0 0 0 0,1 0-1 0 0,0 1 1 0 0,1 0-1 0 0,1 0 1 0 0,0 0-1 0 0,1 1 1 0 0,0-1-1 0 0,1 0 1 0 0,1 2-49 0 0,1-12 21 0 0,0-1 1 0 0,1 0 0 0 0,-1 1 0 0 0,1-1-1 0 0,0 0 1 0 0,-1 0 0 0 0,2 0 0 0 0,-1 0-1 0 0,0 0 1 0 0,0 0 0 0 0,1 0-1 0 0,0-1 1 0 0,-1 1 0 0 0,1-1 0 0 0,0 0-1 0 0,0 0 1 0 0,0 0 0 0 0,1 0 0 0 0,-1-1-1 0 0,0 1 1 0 0,1-1 0 0 0,-1 0-1 0 0,1 0 1 0 0,-1 0 0 0 0,1 0 0 0 0,-1 0-1 0 0,1-1 1 0 0,0 0 0 0 0,1 0-22 0 0,106-13-35 0 0,-106 12-256 0 0,47-17-2457 0 0,-19 4-4936 0 0,-23 10-2634 0 0</inkml:trace>
  <inkml:trace contextRef="#ctx0" brushRef="#br0" timeOffset="1385.558">436 670 0 0 0,'0'0'627'0'0,"0"0"458"0"0,0 0 264 0 0,0 0 158 0 0,0 0 66 0 0,0 0-86 0 0,0 0-124 0 0,0 0-116 0 0,0 0-108 0 0,0 0-71 0 0,35-28-75 0 0,108-86-84 0 0,-59 39 673 0 0,-41 38-987 0 0,-2-2 0 0 0,-2-2 0 0 0,-2-2 0 0 0,-2-1 0 0 0,-2-1 0 0 0,9-18-595 0 0,-36 53 118 0 0,-1 0-1 0 0,1-1 1 0 0,-2 0 0 0 0,0 0-1 0 0,0 0 1 0 0,-1 0 0 0 0,0-1 0 0 0,-1 1-1 0 0,0-1 1 0 0,-1 1 0 0 0,0-8-118 0 0,-15 30-446 0 0,-100 133-75 0 0,94-115 465 0 0,1 2 0 0 0,1 0 1 0 0,2 1-1 0 0,1 1 0 0 0,-10 34 56 0 0,21-54-24 0 0,1 2 0 0 0,0-1-1 0 0,1 0 1 0 0,0 1 0 0 0,1-1-1 0 0,1 1 1 0 0,1-1 0 0 0,0 1-1 0 0,1 7 25 0 0,-1-18 8 0 0,0 0-1 0 0,1 0 1 0 0,-1 0-1 0 0,1-1 0 0 0,0 1 1 0 0,0 0-1 0 0,0-1 0 0 0,0 0 1 0 0,1 1-1 0 0,-1-1 0 0 0,1 0 1 0 0,0 0-1 0 0,0 0 0 0 0,0-1 1 0 0,0 1-1 0 0,0-1 0 0 0,1 1 1 0 0,-1-1-1 0 0,1 0 0 0 0,-1-1 1 0 0,1 1-1 0 0,0 0 0 0 0,0-1 1 0 0,0 0-1 0 0,0 0 0 0 0,0 0 1 0 0,0-1-1 0 0,0 1 1 0 0,1-1-8 0 0,5 1 63 0 0,1-1 0 0 0,0 1 1 0 0,-1-2-1 0 0,1 0 0 0 0,-1 0 1 0 0,1-1-1 0 0,-1 0 1 0 0,0-1-1 0 0,0 0 0 0 0,8-4-63 0 0,5-3 88 0 0,-1-1 0 0 0,0-1-1 0 0,-1-1 1 0 0,0-1 0 0 0,-1-1 0 0 0,0-1-1 0 0,-2-1 1 0 0,0 0 0 0 0,5-8-88 0 0,-18 20 12 0 0,20-22 4 0 0,-1-1 0 0 0,-1-1 0 0 0,-1-1 0 0 0,-2 0 0 0 0,-2-2 0 0 0,0 0 0 0 0,4-16-16 0 0,-15 31-42 0 0,-2-1 1 0 0,-1 1-1 0 0,0-1 1 0 0,-1 1-1 0 0,0-1 1 0 0,-2 0-1 0 0,0-10 42 0 0,-2 27-39 0 0,1 1 1 0 0,-1 0-1 0 0,0-1 0 0 0,1 1 0 0 0,-1 0 1 0 0,0 0-1 0 0,1 0 0 0 0,-1 0 0 0 0,0 0 0 0 0,1 0 1 0 0,-1 0-1 0 0,0 0 0 0 0,1 0 0 0 0,-1 0 1 0 0,0 0-1 0 0,1 0 0 0 0,-1 0 0 0 0,0 0 1 0 0,1 0-1 0 0,-1 1 0 0 0,1-1 0 0 0,-1 0 0 0 0,0 0 1 0 0,1 1-1 0 0,-1-1 0 0 0,1 1 0 0 0,-1-1 1 0 0,1 0-1 0 0,-1 1 0 0 0,1-1 0 0 0,-1 1 1 0 0,1-1-1 0 0,-1 1 0 0 0,1-1 0 0 0,0 1 0 0 0,-1 0 1 0 0,1-1-1 0 0,0 1 0 0 0,0-1 0 0 0,-1 1 1 0 0,1 0-1 0 0,0-1 0 0 0,0 2 39 0 0,-36 52-102 0 0,2 2-1 0 0,3 1 1 0 0,2 2 0 0 0,-4 19 102 0 0,26-59 25 0 0,0 1 0 0 0,2 0 0 0 0,0 0 0 0 0,1 0 0 0 0,1 0 0 0 0,1 1 0 0 0,1-1 0 0 0,1 1 0 0 0,1-1 0 0 0,1 7-25 0 0,-1-21 25 0 0,0-1-1 0 0,0 0 0 0 0,1 0 1 0 0,-1 0-1 0 0,1 0 0 0 0,1 0 1 0 0,-1 0-1 0 0,0 0 0 0 0,1-1 1 0 0,0 1-1 0 0,0-1 0 0 0,1 0 1 0 0,-1 0-1 0 0,1 0 0 0 0,0 0 1 0 0,0-1-1 0 0,0 0 0 0 0,0 1 0 0 0,1-1 1 0 0,-1-1-1 0 0,1 1 0 0 0,0-1 1 0 0,-1 0-1 0 0,1 0 0 0 0,0 0 1 0 0,1 0-1 0 0,-1-1 0 0 0,0 0 1 0 0,0 0-1 0 0,1-1 0 0 0,-1 1-24 0 0,7 0 96 0 0,-1-1 0 0 0,1 0 0 0 0,-1-1 0 0 0,1 0 0 0 0,-1-1 0 0 0,0 0 0 0 0,1 0-1 0 0,-1-2 1 0 0,-1 1 0 0 0,1-1 0 0 0,0-1 0 0 0,-1 0 0 0 0,0 0 0 0 0,2-2-96 0 0,-1 0 107 0 0,-1 0 1 0 0,0 0-1 0 0,0-1 1 0 0,-1 0-1 0 0,0 0 1 0 0,-1-1-1 0 0,0 0 1 0 0,0-1-1 0 0,-1 0 1 0 0,0 0-1 0 0,0-1 1 0 0,-2 0-1 0 0,1 0 1 0 0,-1 0-1 0 0,-1 0 1 0 0,0-1-1 0 0,0 0 1 0 0,-1 0-1 0 0,-1 0 1 0 0,1-10-108 0 0,-3 18-29 0 0,-1 0 0 0 0,1 1 1 0 0,-1-1-1 0 0,0 0 0 0 0,0 1 1 0 0,0-1-1 0 0,-1 1 0 0 0,1-1 1 0 0,-1 1-1 0 0,0 0 1 0 0,0-1-1 0 0,0 1 0 0 0,0 0 1 0 0,-1 0-1 0 0,1 1 0 0 0,-1-1 1 0 0,1 0-1 0 0,-1 1 0 0 0,0-1 1 0 0,0 1-1 0 0,0 0 1 0 0,-1 0-1 0 0,1 1 0 0 0,0-1 1 0 0,-1 0-1 0 0,1 1 0 0 0,-1 0 1 0 0,0 0-1 0 0,1 0 0 0 0,-1 0 1 0 0,0 1-1 0 0,1-1 0 0 0,-1 1 1 0 0,0 0 28 0 0,-7-1-503 0 0,0 0 1 0 0,-1 1-1 0 0,1 0 0 0 0,0 0 1 0 0,0 1-1 0 0,0 1 0 0 0,0 0 1 0 0,0 1-1 0 0,1 0 1 0 0,-1 0-1 0 0,-3 2 503 0 0,-29 20-9250 0 0,32-17 1783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0 645 3905 0 0,'0'0'1539'0'0,"0"0"-336"0"0,0 0-43 0 0,0 0 78 0 0,0 0-63 0 0,0 0-169 0 0,0 0-184 0 0,0 0-145 0 0,0 0-50 0 0,0 0-21 0 0,0 0-20 0 0,0 0 16 0 0,8 1 15 0 0,24 1 57 0 0,21-28 1747 0 0,-46 20-2183 0 0,109-113 1438 0 0,-96 96-1638 0 0,0-2 0 0 0,-2-1-1 0 0,-1 0 1 0 0,-1-1 0 0 0,-2-1-1 0 0,0 0 1 0 0,-2-1 0 0 0,1-5-38 0 0,-8 14-127 0 0,0-1 0 0 0,-2 0 0 0 0,0 0 0 0 0,-1 0-1 0 0,-1-1 1 0 0,-1 1 0 0 0,-2-16 127 0 0,2 34-24 0 0,0 0-1 0 0,-1 0 0 0 0,1 0 1 0 0,-1 0-1 0 0,0 0 0 0 0,0 0 1 0 0,0 0-1 0 0,0 0 0 0 0,-1 1 1 0 0,1-1-1 0 0,-1 0 0 0 0,1 1 1 0 0,-1-1-1 0 0,0 1 0 0 0,0-1 1 0 0,0 1-1 0 0,0 0 0 0 0,-1 0 1 0 0,1 0-1 0 0,-1 0 0 0 0,1 0 1 0 0,-1 1-1 0 0,1-1 0 0 0,-1 1 1 0 0,0-1-1 0 0,0 1 0 0 0,0 0 1 0 0,-1 0 23 0 0,-2 2-14 0 0,0-1-1 0 0,0 1 0 0 0,0 1 0 0 0,0-1 0 0 0,1 1 0 0 0,-1 0 0 0 0,0 1 0 0 0,1-1 0 0 0,-1 1 0 0 0,1 0 0 0 0,0 1 0 0 0,0-1 0 0 0,0 1 1 0 0,1 0-1 0 0,-1 0 0 0 0,1 0 0 0 0,0 1 0 0 0,0-1 0 0 0,0 1 0 0 0,1 0 0 0 0,-1 0 0 0 0,1 1 16 0 0,-50 127 900 0 0,51-121-790 0 0,0 1 0 0 0,0 0 0 0 0,2 0 0 0 0,-1 0-1 0 0,2 0 1 0 0,-1 0 0 0 0,2 0 0 0 0,0 0 0 0 0,0 0 0 0 0,2-1 0 0 0,-1 1 0 0 0,1-1 0 0 0,1 0 0 0 0,0 0-1 0 0,1 0 1 0 0,1-1 0 0 0,-1 0 0 0 0,2 0 0 0 0,-1-1 0 0 0,1 0 0 0 0,1 0 0 0 0,2 2-110 0 0,-2-1-37 0 0,0 0 1 0 0,1-1-1 0 0,0 0 1 0 0,1 0-1 0 0,0-1 0 0 0,0-1 1 0 0,1 0-1 0 0,0 0 1 0 0,0-1-1 0 0,1-1 1 0 0,0 0-1 0 0,10 3 37 0 0,1-8-4109 0 0,-10-5-7372 0 0,-11 0 5049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09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46 558 0 0 0,'0'0'280'0'0,"0"0"959"0"0,0 0 363 0 0,0 0 62 0 0,0 0-18 0 0,0 0-138 0 0,0 0-173 0 0,0 0-163 0 0,0 0-198 0 0,0 0-181 0 0,0 0-141 0 0,0 0-125 0 0,-20 67 3215 0 0,-6 109-2379 0 0,27-174-1328 0 0,-1 0 1 0 0,1-1-1 0 0,0 1 0 0 0,0-1 0 0 0,0 1 0 0 0,0-1 0 0 0,0 1 1 0 0,0-1-1 0 0,0 1 0 0 0,0-1 0 0 0,1 0 0 0 0,-1 0 0 0 0,1 0 0 0 0,-1 0 1 0 0,0 0-1 0 0,1 0 0 0 0,0 0 0 0 0,-1 0 0 0 0,1 0 0 0 0,0-1 1 0 0,-1 1-1 0 0,1-1 0 0 0,0 1 0 0 0,-1-1 0 0 0,1 0 0 0 0,0 0 1 0 0,0 1-1 0 0,0-1 0 0 0,-1-1 0 0 0,1 1 0 0 0,0 0 0 0 0,0 0 0 0 0,-1-1 1 0 0,1 1-1 0 0,0 0 0 0 0,0-1 0 0 0,-1 0 0 0 0,1 1 0 0 0,-1-1 1 0 0,1 0-1 0 0,0 0 0 0 0,-1 0 0 0 0,0 0 0 0 0,1 0 0 0 0,-1-1 1 0 0,0 1-1 0 0,1-1-35 0 0,71-64 804 0 0,-5-17-647 0 0,-62 130-1150 0 0,-6-32 1066 0 0,-1-13-63 0 0,0 1-1 0 0,0 0 1 0 0,1-1 0 0 0,-1 1 0 0 0,1 0 0 0 0,-1 0-1 0 0,1 0 1 0 0,0 0 0 0 0,0-1 0 0 0,0 1 0 0 0,1 0-1 0 0,-1 0 1 0 0,1 0 0 0 0,-1 0 0 0 0,1-1 0 0 0,0 1-1 0 0,0 0 1 0 0,0-1 0 0 0,1 1 0 0 0,-1-1 0 0 0,1 1-1 0 0,-1-1 1 0 0,1 0 0 0 0,0 1 0 0 0,0-1 0 0 0,-1 0-1 0 0,2 0 1 0 0,-1 0 0 0 0,0-1 0 0 0,0 1 0 0 0,1 0-1 0 0,-1-1 1 0 0,1 1 0 0 0,-1-1 0 0 0,1 0-1 0 0,-1 0 1 0 0,1 0 0 0 0,1 0-10 0 0,1-4 163 0 0,0 0 0 0 0,0 0 0 0 0,-1-1 0 0 0,1 0 0 0 0,-1 0 0 0 0,0 0 0 0 0,0 0 0 0 0,-1 0 0 0 0,1-1 0 0 0,-1 0 0 0 0,0 1-1 0 0,0-1 1 0 0,-1-1 0 0 0,1 1 0 0 0,-1 0 0 0 0,0-1-163 0 0,87-217 1019 0 0,-87 209-44 0 0,-2 8-7295 0 0,0 3-4298 0 0,0 6 2392 0 0</inkml:trace>
  <inkml:trace contextRef="#ctx0" brushRef="#br0" timeOffset="438.553">551 812 3985 0 0,'0'0'1124'0'0,"0"0"-158"0"0,0 0 214 0 0,0 0 328 0 0,0 0 33 0 0,0 0-216 0 0,0 0-250 0 0,0 0-172 0 0,0 0-123 0 0,0 0-98 0 0,0 0-92 0 0,0 0-86 0 0,0 0-53 0 0,18-17-29 0 0,58-53-13 0 0,-50 28 314 0 0,-24 40-696 0 0,-1-1-1 0 0,0 1 1 0 0,0-1 0 0 0,0 0 0 0 0,0 1-1 0 0,-1-1 1 0 0,1 0 0 0 0,-1 0 0 0 0,0 1 0 0 0,0-1-1 0 0,0 0 1 0 0,0 0 0 0 0,0 0 0 0 0,0 0-1 0 0,-1 1 1 0 0,1-1 0 0 0,-1 0 0 0 0,0 0-1 0 0,0 1 1 0 0,0-1 0 0 0,0 1 0 0 0,0-1-1 0 0,-1 1 1 0 0,1-1 0 0 0,-1 1 0 0 0,0 0-1 0 0,0 0 1 0 0,1-1 0 0 0,-1 1 0 0 0,-1 1 0 0 0,1-1-1 0 0,0 0 1 0 0,0 0 0 0 0,-1 1 0 0 0,1-1-1 0 0,-1 1 1 0 0,1 0 0 0 0,-1 0 0 0 0,1 0-1 0 0,-1 0 1 0 0,0 0 0 0 0,0 1 0 0 0,1-1-1 0 0,-1 1-26 0 0,-1 0-37 0 0,-1 1 0 0 0,1 0-1 0 0,0 0 1 0 0,0 0 0 0 0,0 1-1 0 0,0-1 1 0 0,1 1 0 0 0,-1 0-1 0 0,0 0 1 0 0,1 0 0 0 0,-1 1-1 0 0,1-1 1 0 0,0 1 0 0 0,0 0-1 0 0,0 0 1 0 0,0 0 0 0 0,0 0-1 0 0,0 0 1 0 0,1 1 0 0 0,0-1-1 0 0,0 1 1 0 0,0 0 0 0 0,-1 2 37 0 0,-32 97 69 0 0,33-98-55 0 0,1 1-1 0 0,0 0 1 0 0,0-1 0 0 0,0 1-1 0 0,0 0 1 0 0,1 0 0 0 0,0-1-1 0 0,1 1 1 0 0,-1 0 0 0 0,1 0-1 0 0,0-1 1 0 0,0 1 0 0 0,1-1-1 0 0,0 1 1 0 0,0-1 0 0 0,0 1-1 0 0,0-1 1 0 0,1 0 0 0 0,0 0-1 0 0,0 0 1 0 0,1 0 0 0 0,-1-1-1 0 0,1 1 1 0 0,0-1 0 0 0,0 0-1 0 0,0 0 1 0 0,1-1 0 0 0,-1 1-1 0 0,1-1 1 0 0,0 0 0 0 0,0 0-1 0 0,0 0 1 0 0,0-1 0 0 0,1 0-1 0 0,-1 0 1 0 0,1 0-14 0 0,7 0 22 0 0,0 0 1 0 0,0 0-1 0 0,0-2 0 0 0,0 0 0 0 0,0 0 0 0 0,0-1 1 0 0,0-1-1 0 0,0 0 0 0 0,0-1 0 0 0,0 0 1 0 0,-1-1-1 0 0,0 0 0 0 0,1-1 0 0 0,-2 0 1 0 0,1-1-1 0 0,6-5-22 0 0,19-19-3930 0 0,-5-9-3837 0 0,-27 30 60 0 0</inkml:trace>
  <inkml:trace contextRef="#ctx0" brushRef="#br0" timeOffset="638.06">1000 713 10218 0 0,'0'0'1448'0'0,"0"0"-295"0"0,0 0-41 0 0,0 0-72 0 0,0 0-304 0 0,0 0-336 0 0,0 0-272 0 0,0 0-176 0 0,0 0-120 0 0,0 0-168 0 0,0 0-232 0 0,0 0-320 0 0,0 0-360 0 0,0 0-297 0 0,-11 118-479 0 0,20-126-777 0 0,-4 1-535 0 0,-3 0 63 0 0</inkml:trace>
  <inkml:trace contextRef="#ctx0" brushRef="#br0" timeOffset="803">1090 492 6289 0 0,'0'0'3617'0'0,"0"0"-1000"0"0,0 0-505 0 0,0 0-127 0 0,0 0-289 0 0,0 0-504 0 0,0 0-368 0 0,0 0-272 0 0,0 0-175 0 0,0 0-185 0 0,0 0-232 0 0,0 0-312 0 0,0 0-417 0 0,-87-169-335 0 0,87 176-584 0 0,2 4-1113 0 0,6-4-1592 0 0,-5 1-5913 0 0</inkml:trace>
  <inkml:trace contextRef="#ctx0" brushRef="#br0" timeOffset="2124.029">1090 492 3849 0 0,'98'93'4089'0'0,"-87"-71"-760"0"0,-14-22-2531 0 0,-32 25 3358 0 0,-2 36-4140 0 0,35-56 90 0 0,0-3-127 0 0,1 0-1 0 0,-1 0 0 0 0,0 0 0 0 0,1 1 1 0 0,0-1-1 0 0,-1 1 0 0 0,1-1 0 0 0,0 1 0 0 0,0-1 1 0 0,1 1-1 0 0,-1-1 0 0 0,0 1 0 0 0,1 0 1 0 0,0 0-1 0 0,-1-1 0 0 0,1 1 0 0 0,0 0 0 0 0,0 0 1 0 0,1-1-1 0 0,-1 1 0 0 0,1 0 0 0 0,-1 0 0 0 0,1-1 1 0 0,0 1-1 0 0,0-1 0 0 0,0 1 0 0 0,0-1 1 0 0,1 1-1 0 0,-1-1 0 0 0,0 0 0 0 0,1 1 0 0 0,0-1 1 0 0,0 0-1 0 0,-1 0 0 0 0,1 0 0 0 0,1 0 1 0 0,-1-1-1 0 0,0 1 0 0 0,0 0 0 0 0,1-1 0 0 0,-1 0 1 0 0,0 1-1 0 0,1-1 0 0 0,-1 0 0 0 0,3 0 22 0 0,-1-2 153 0 0,0-1 0 0 0,0 0 0 0 0,0 0 0 0 0,0 0 0 0 0,0-1 0 0 0,-1 1 0 0 0,1-1 0 0 0,-1 0 0 0 0,1 0 0 0 0,-1 0 0 0 0,0-1 0 0 0,-1 1 0 0 0,1-1 0 0 0,0 1 0 0 0,-1-1 0 0 0,2-4-153 0 0,4-2 277 0 0,115-196 3257 0 0,-112 193-3379 0 0,-8 20-693 0 0,0 13 366 0 0,1 175-119 0 0,-3 144 13 0 0,-4-316 277 0 0,0 0 1 0 0,-1 0-1 0 0,-2 0 1 0 0,0-1-1 0 0,-2 0 1 0 0,0 0-1 0 0,-1-1 0 0 0,-1 0 1 0 0,-1 0-1 0 0,-9 11 1 0 0,-20-5 388 0 0,38-64-135 0 0,38-71-301 0 0,-18 73 72 0 0,125-301-56 0 0,-104 231-820 0 0,-4-2 0 0 0,-5-1 0 0 0,-5-1 0 0 0,-5-1 0 0 0,-3-16 852 0 0,-14 51 835 0 0,-16 91-1983 0 0,4 10 1144 0 0,3 1 0 0 0,0-1 0 0 0,1 1 1 0 0,2 1-1 0 0,1-1 0 0 0,1 0 1 0 0,1 1-1 0 0,2 11 4 0 0,-1 14 38 0 0,-2-30-90 0 0,1-1 1 0 0,2 0 0 0 0,0 1 0 0 0,1-1-1 0 0,1 0 1 0 0,1-1 0 0 0,1 1 0 0 0,1-1-1 0 0,1 0 1 0 0,1-1 0 0 0,1 0 0 0 0,7 12 51 0 0,19-3-424 0 0,-9-36 577 0 0,44-126 207 0 0,-66 196-2239 0 0,-5-59 1863 0 0,0-1-1 0 0,0 1 1 0 0,1-1 0 0 0,-1 0 0 0 0,1 1-1 0 0,0-1 1 0 0,-1 0 0 0 0,1 0-1 0 0,1 0 1 0 0,-1 0 0 0 0,0 1 0 0 0,1-1-1 0 0,0-1 1 0 0,-1 1 0 0 0,1 0-1 0 0,0 0 1 0 0,1-1 0 0 0,-1 1 0 0 0,0-1-1 0 0,1 0 1 0 0,-1 0 0 0 0,1 1-1 0 0,0-2 1 0 0,0 1 0 0 0,0 0 0 0 0,-1-1-1 0 0,2 1 1 0 0,-1-1 0 0 0,0 0-1 0 0,0 0 1 0 0,0 0 0 0 0,1 0 0 0 0,-1-1 16 0 0,2 1 113 0 0,0-1 0 0 0,-1-1 1 0 0,1 1-1 0 0,0-1 1 0 0,-1 1-1 0 0,1-1 0 0 0,0-1 1 0 0,-1 1-1 0 0,1-1 1 0 0,-1 1-1 0 0,0-1 0 0 0,0-1 1 0 0,1 1-1 0 0,-1 0 1 0 0,-1-1-1 0 0,1 0 1 0 0,0 0-1 0 0,-1 0 0 0 0,1-1 1 0 0,-1 1-1 0 0,0-1 1 0 0,0 1-1 0 0,0-1 0 0 0,-1 0 1 0 0,1 0-114 0 0,14-23 567 0 0,-1-1-1 0 0,-2 0 1 0 0,0-1 0 0 0,-2 0 0 0 0,-1-1 0 0 0,2-12-567 0 0,5-16-145 0 0,-2-1 1 0 0,-3 0-1 0 0,-3 0 1 0 0,-2-1-1 0 0,-3 0 1 0 0,-2-37 144 0 0,-3 96-13 0 0,0 0 0 0 0,0-1 1 0 0,0 1-1 0 0,0 0 0 0 0,0 0 1 0 0,0-1-1 0 0,0 1 0 0 0,-1 0 1 0 0,1 0-1 0 0,0 0 0 0 0,-1 0 1 0 0,1-1-1 0 0,-1 1 0 0 0,1 0 0 0 0,-1 0 1 0 0,0 0-1 0 0,1 0 0 0 0,-1 0 1 0 0,0 0-1 0 0,0 0 0 0 0,0 0 1 0 0,0 1-1 0 0,0-1 0 0 0,0 0 1 0 0,0 0-1 0 0,0 1 0 0 0,0-1 1 0 0,0 1-1 0 0,0-1 0 0 0,0 1 1 0 0,0-1-1 0 0,0 1 0 0 0,-1-1 1 0 0,1 1-1 0 0,0 0 0 0 0,0 0 1 0 0,0 0-1 0 0,-1 0 0 0 0,1 0 0 0 0,0 0 1 0 0,0 0-1 0 0,-1 0 0 0 0,1 0 1 0 0,0 1-1 0 0,0-1 0 0 0,0 0 1 0 0,0 1-1 0 0,-1-1 0 0 0,1 1 1 0 0,0-1-1 0 0,0 1 0 0 0,0-1 1 0 0,0 1-1 0 0,0 0 0 0 0,0 0 1 0 0,0 0-1 0 0,0-1 0 0 0,1 1 1 0 0,-1 0-1 0 0,0 0 0 0 0,0 1 13 0 0,-8 10 38 0 0,0 0-1 0 0,1 1 1 0 0,1 0 0 0 0,0 1-1 0 0,1-1 1 0 0,0 1-1 0 0,1 1 1 0 0,1-1-1 0 0,0 1 1 0 0,1-1 0 0 0,0 1-1 0 0,1 0 1 0 0,1 0-1 0 0,1 0 1 0 0,0 0-1 0 0,0 0 1 0 0,2 0 0 0 0,0 0-1 0 0,1 0 1 0 0,0 0-1 0 0,1-1 1 0 0,1 1-1 0 0,0-1-37 0 0,50 236 134 0 0,-48-211-219 0 0,-3-1 0 0 0,-1 1 1 0 0,-1 0-1 0 0,-4 30 85 0 0,1-64 209 0 0,-1 12-1703 0 0,1-25-3120 0 0,1-27-6297 0 0,0 27 8897 0 0</inkml:trace>
  <inkml:trace contextRef="#ctx0" brushRef="#br0" timeOffset="2353.514">1893 411 10426 0 0,'0'0'1395'0'0,"0"0"-599"0"0,0 0-114 0 0,0 0 182 0 0,0 0 147 0 0,0 0 40 0 0,0 0-130 0 0,0 0-179 0 0,0 0-135 0 0,0 0-133 0 0,31 1-144 0 0,99 4-111 0 0,-10-18-109 0 0,-34-9-4744 0 0,-60 15-1506 0 0,-9 3-2714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7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1 788 488 0 0,'0'0'1671'0'0,"0"0"-131"0"0,0 0-6 0 0,0 0 54 0 0,0 0-71 0 0,0 0-202 0 0,0 0-183 0 0,0 0-141 0 0,0 0-84 0 0,31-25-98 0 0,100-77-125 0 0,-67 36 354 0 0,-64 66-1037 0 0,23-29 407 0 0,-2-2-1 0 0,-1 0 1 0 0,-2-1-1 0 0,-1 0 1 0 0,-1-2-1 0 0,-2 0 1 0 0,0-3-408 0 0,-12-21 358 0 0,-3 56-381 0 0,1 1-1 0 0,-1 0 0 0 0,1 0 0 0 0,-1 0 0 0 0,1 0 0 0 0,-1 0 0 0 0,1 0 1 0 0,-1 0-1 0 0,0 0 0 0 0,0 0 0 0 0,1 0 0 0 0,-1 0 0 0 0,0 0 1 0 0,0 0-1 0 0,0 1 0 0 0,0-1 0 0 0,0 0 0 0 0,0 1 0 0 0,0-1 0 0 0,0 0 1 0 0,-1 1-1 0 0,1 0 0 0 0,0-1 0 0 0,0 1 0 0 0,0 0 0 0 0,0-1 0 0 0,-1 1 1 0 0,1 0-1 0 0,0 0 0 0 0,0 0 0 0 0,-1 0 0 0 0,1 0 0 0 0,0 0 0 0 0,0 1 1 0 0,0-1-1 0 0,-1 0 0 0 0,1 1 0 0 0,0-1 0 0 0,0 0 0 0 0,0 1 0 0 0,0 0 1 0 0,0-1-1 0 0,0 1 0 0 0,0-1 0 0 0,-1 2 24 0 0,-6 4-80 0 0,-1 1 1 0 0,1 0-1 0 0,1 1 1 0 0,-1 0-1 0 0,1 0 0 0 0,1 0 1 0 0,-1 1-1 0 0,2 0 0 0 0,-1 0 1 0 0,0 3 79 0 0,4-9-5 0 0,0 1 0 0 0,0-1 0 0 0,0 1 0 0 0,1-1 0 0 0,0 1 1 0 0,-1 0-1 0 0,1 0 0 0 0,1-1 0 0 0,-1 1 0 0 0,0 0 0 0 0,1 0 0 0 0,0 0 0 0 0,0 0 0 0 0,0 0 1 0 0,1 0-1 0 0,-1-1 0 0 0,1 1 0 0 0,0 0 0 0 0,0 2 5 0 0,42 24 129 0 0,134-22 995 0 0,-174-8-1104 0 0,0 1 0 0 0,-1 0 0 0 0,1-1 0 0 0,-1 1 0 0 0,1 0 0 0 0,-1 0 0 0 0,1 1 0 0 0,-1-1 0 0 0,1 0 0 0 0,-1 1 0 0 0,0 0 1 0 0,0-1-1 0 0,0 1 0 0 0,0 0 0 0 0,0 0 0 0 0,0 0 0 0 0,-1 0 0 0 0,1 1 0 0 0,-1-1 0 0 0,1 0 0 0 0,-1 1 0 0 0,0-1 0 0 0,0 1 0 0 0,0-1 0 0 0,0 1 0 0 0,0-1 0 0 0,-1 1 0 0 0,1 0 0 0 0,-1-1 0 0 0,1 1 0 0 0,-1 0 0 0 0,0-1 0 0 0,0 1 0 0 0,-1 0 0 0 0,1 0 0 0 0,-1 1-20 0 0,-20 101 786 0 0,6-32-3128 0 0,47-73-9943 0 0,-24-3 7688 0 0</inkml:trace>
  <inkml:trace contextRef="#ctx0" brushRef="#br0" timeOffset="276.85">823 464 3289 0 0,'0'0'1175'0'0,"0"0"-119"0"0,0 0 61 0 0,0 0 152 0 0,0 0-22 0 0,0 0-138 0 0,0 0-187 0 0,0 0-263 0 0,0 0-201 0 0,0 0-134 0 0,-17 33-98 0 0,-54 102-45 0 0,69-134-171 0 0,1 0-1 0 0,0 0 1 0 0,-1 1-1 0 0,1-1 0 0 0,0 0 1 0 0,0 1-1 0 0,0-1 1 0 0,0 0-1 0 0,0 1 1 0 0,0-1-1 0 0,0 1 1 0 0,0 0-1 0 0,0-1 1 0 0,1 1-1 0 0,-1-1 1 0 0,1 1-1 0 0,-1 0 1 0 0,1 0-1 0 0,0-1 0 0 0,0 1 1 0 0,0 0-1 0 0,0 0 1 0 0,0-1-1 0 0,0 1 1 0 0,0 0-1 0 0,0 0 1 0 0,1-1-1 0 0,-1 1 1 0 0,1 0-1 0 0,-1-1 1 0 0,1 1-1 0 0,0 0 1 0 0,-1-1-1 0 0,1 1 1 0 0,0-1-1 0 0,0 1 0 0 0,0-1-9 0 0,4 3 84 0 0,0 0 96 0 0,1 0 1 0 0,0-1 0 0 0,0 1 0 0 0,0-1 0 0 0,0 0 0 0 0,0-1 0 0 0,1 0 0 0 0,-1 0 0 0 0,1 0 0 0 0,0-1 0 0 0,-1 0 0 0 0,1 0 0 0 0,0 0 0 0 0,0-1 0 0 0,0 0 0 0 0,-1-1 0 0 0,1 1 0 0 0,0-1 0 0 0,0-1-1 0 0,-1 1 1 0 0,1-1 0 0 0,-1 0 0 0 0,1-1 0 0 0,-1 1 0 0 0,0-1 0 0 0,0-1 0 0 0,0 1 0 0 0,0-1 0 0 0,-1 0 0 0 0,1 0 0 0 0,-1-1 0 0 0,0 1 0 0 0,-1-1 0 0 0,1 0 0 0 0,-1-1 0 0 0,0 1 0 0 0,0-1-1 0 0,0 0 1 0 0,-1 1 0 0 0,0-2 0 0 0,0 1 0 0 0,-1 0 0 0 0,1-1 0 0 0,-1 1 0 0 0,-1-1 0 0 0,1 1 0 0 0,-1-5-181 0 0,0 6-54 0 0,-1 1 0 0 0,0-1 0 0 0,0 1 0 0 0,0 0 0 0 0,0-1 0 0 0,-1 1 0 0 0,0-1 0 0 0,0 1 0 0 0,0 0 0 0 0,0 0 0 0 0,-1-1 0 0 0,1 1 0 0 0,-1 0 0 0 0,0 0 0 0 0,0 0 0 0 0,-1 1 1 0 0,1-1-1 0 0,-1 0 0 0 0,0 1 0 0 0,0 0 0 0 0,0 0 0 0 0,0 0 0 0 0,-1 0 0 0 0,1 0 0 0 0,-1 1 0 0 0,0-1 0 0 0,0 1 0 0 0,0 0 0 0 0,0 0 0 0 0,0 0 0 0 0,0 1 0 0 0,-3-1 54 0 0,-68-10-3423 0 0,27 20-6737 0 0,41-4 3500 0 0</inkml:trace>
  <inkml:trace contextRef="#ctx0" brushRef="#br0" timeOffset="748.738">1274 515 4545 0 0,'0'0'2290'0'0,"0"0"-519"0"0,0 0-161 0 0,0 0-17 0 0,0 0-293 0 0,0 0-430 0 0,0 0-371 0 0,0 0-233 0 0,0 0-120 0 0,0 0-65 0 0,0 0-54 0 0,0 0-75 0 0,0 0-88 0 0,-22 14-119 0 0,-68 42-117 0 0,88-55 334 0 0,0-1 1 0 0,0 1-1 0 0,1-1 0 0 0,-1 1 1 0 0,1 0-1 0 0,-1 0 0 0 0,1 0 1 0 0,-1 0-1 0 0,1 0 0 0 0,-1 0 0 0 0,1 1 1 0 0,0-1-1 0 0,0 0 0 0 0,0 1 1 0 0,0-1-1 0 0,0 0 0 0 0,0 1 1 0 0,0-1-1 0 0,0 1 0 0 0,0 0 1 0 0,1-1-1 0 0,-1 1 0 0 0,0 0 1 0 0,1-1-1 0 0,0 1 0 0 0,-1 0 1 0 0,1 0-1 0 0,0 0 0 0 0,0-1 0 0 0,0 1 1 0 0,0 0-1 0 0,0 0 0 0 0,1-1 38 0 0,0 8-323 0 0,-1-7 292 0 0,0 0 0 0 0,1 1-1 0 0,-1-1 1 0 0,1 0 0 0 0,0 0 0 0 0,0 0-1 0 0,0 1 1 0 0,0-1 0 0 0,0 0 0 0 0,0 0-1 0 0,0 0 1 0 0,1-1 0 0 0,-1 1 0 0 0,1 0-1 0 0,-1 0 1 0 0,1-1 0 0 0,0 1 0 0 0,0-1-1 0 0,0 1 1 0 0,0-1 0 0 0,0 0 0 0 0,0 0 0 0 0,0 0-1 0 0,0 0 1 0 0,0 0 0 0 0,0 0 0 0 0,0-1-1 0 0,1 1 1 0 0,-1-1 0 0 0,0 1 0 0 0,1-1-1 0 0,-1 0 1 0 0,2 0 31 0 0,81-8 1628 0 0,-62-4-1159 0 0,0-2-1 0 0,-2 0 0 0 0,0-1 0 0 0,0-2 0 0 0,-2 0 0 0 0,0-1 0 0 0,0-1 0 0 0,-2 0 1 0 0,-1-1-1 0 0,0-1 0 0 0,5-12-468 0 0,-19 31 8 0 0,10-13-110 0 0,0-1 1 0 0,-1 0 0 0 0,-1-1-1 0 0,0 0 1 0 0,-1 0-1 0 0,-1-1 1 0 0,-1 0 0 0 0,-1-1-1 0 0,0 1 1 0 0,-1-1 0 0 0,-1 0-1 0 0,-1 0 1 0 0,-1-1 0 0 0,-1 1-1 0 0,0-1 1 0 0,-2-5 101 0 0,1 20-48 0 0,0 0-1 0 0,0 0 1 0 0,-1 0 0 0 0,0 0 0 0 0,0 0 0 0 0,-1 0-1 0 0,1 0 1 0 0,-1 0 0 0 0,0 1 0 0 0,0-1-1 0 0,-1 1 1 0 0,1-1 0 0 0,-1 1 0 0 0,0 0 0 0 0,0 0-1 0 0,-1 0 1 0 0,1 1 0 0 0,-1-1 0 0 0,0 1-1 0 0,1 0 1 0 0,-2-1 0 0 0,1 2 0 0 0,0-1 0 0 0,-1 1-1 0 0,1-1 1 0 0,-1 1 0 0 0,1 0 0 0 0,-1 1 0 0 0,0-1-1 0 0,0 1 1 0 0,0 0 0 0 0,0 0 0 0 0,0 1-1 0 0,0-1 1 0 0,0 1 0 0 0,0 0 0 0 0,0 1 0 0 0,-4 0 48 0 0,3 3 37 0 0,0 1 0 0 0,0 0 0 0 0,0 0 0 0 0,0 0 1 0 0,1 1-1 0 0,0 0 0 0 0,0 0 0 0 0,1 0 1 0 0,0 1-1 0 0,0-1 0 0 0,0 1 0 0 0,1 0 0 0 0,0 0 1 0 0,0 1-1 0 0,1-1 0 0 0,0 0 0 0 0,0 1 1 0 0,1 0-1 0 0,-1-1 0 0 0,2 1 0 0 0,-1 0 0 0 0,1-1 1 0 0,1 6-38 0 0,1 12 90 0 0,1 0 0 0 0,1 0 0 0 0,1-1 0 0 0,1 1 0 0 0,1-1 0 0 0,1 0 0 0 0,2-1 0 0 0,0 0 0 0 0,1-1 0 0 0,1 0 0 0 0,2 0 0 0 0,0-1 0 0 0,1-1 0 0 0,1-1 0 0 0,0 0 0 0 0,2-1 0 0 0,0-1 0 0 0,11 8-90 0 0,22 15-481 0 0,-15-17-3015 0 0,-20-10-4904 0 0,-12-11 3380 0 0</inkml:trace>
  <inkml:trace contextRef="#ctx0" brushRef="#br0" timeOffset="41118.75">2134 460 568 0 0,'0'0'836'0'0,"0"0"-284"0"0,0 0-75 0 0,0 0 188 0 0,0 0 215 0 0,0 0 74 0 0,0 0-29 0 0,0 0-93 0 0,0 0-129 0 0,0 0-108 0 0,0 0-91 0 0,-15 15-78 0 0,-47 45-34 0 0,60-59-360 0 0,1 0 1 0 0,-1 0-1 0 0,1 0 1 0 0,0 1 0 0 0,-1-1-1 0 0,1 0 1 0 0,0 0-1 0 0,0 1 1 0 0,0-1-1 0 0,0 1 1 0 0,0-1-1 0 0,0 1 1 0 0,0-1 0 0 0,0 1-1 0 0,1-1 1 0 0,-1 1-1 0 0,1 0 1 0 0,-1 0-1 0 0,1-1 1 0 0,-1 1 0 0 0,1 0-1 0 0,0 0 1 0 0,0-1-1 0 0,0 1 1 0 0,0 0-1 0 0,0 0 1 0 0,1-1 0 0 0,-1 1-33 0 0,1 8 240 0 0,-1-7-186 0 0,-1 1 1 0 0,0-1 0 0 0,1 1-1 0 0,-1 0 1 0 0,1-1-1 0 0,0 1 1 0 0,0 0-1 0 0,1-1 1 0 0,-1 1-1 0 0,1 0 1 0 0,0-1-1 0 0,0 1 1 0 0,0-1-1 0 0,0 1 1 0 0,0-1 0 0 0,1 0-1 0 0,0 1 1 0 0,0-1-1 0 0,0 0 1 0 0,0 0-1 0 0,0 0 1 0 0,0 0-1 0 0,1-1 1 0 0,-1 1-1 0 0,1-1 1 0 0,0 1 0 0 0,0-1-1 0 0,0 0 1 0 0,0 0-1 0 0,0 0 1 0 0,0-1-1 0 0,1 1 1 0 0,-1-1-1 0 0,1 1 1 0 0,-1-1-1 0 0,1 0 1 0 0,-1-1-1 0 0,1 1 1 0 0,1 0-55 0 0,-1-1 141 0 0,0 0 0 0 0,1-1 0 0 0,-1 1 0 0 0,0-1 0 0 0,0 0 0 0 0,1 0 1 0 0,-1 0-1 0 0,0 0 0 0 0,0-1 0 0 0,0 0 0 0 0,0 0 0 0 0,-1 0 0 0 0,1 0 0 0 0,0 0 0 0 0,-1-1 0 0 0,0 0 0 0 0,1 1 0 0 0,-1-1 0 0 0,0-1 1 0 0,-1 1-1 0 0,1 0 0 0 0,0-1 0 0 0,0-1-141 0 0,5-5 156 0 0,-1 1 0 0 0,0-1-1 0 0,-1 0 1 0 0,0-1 0 0 0,-1 0 0 0 0,0 0 0 0 0,-1 0 0 0 0,0 0 0 0 0,0-1 0 0 0,-1 1 0 0 0,-1-4-156 0 0,2-5 143 0 0,-2 13-141 0 0,-1 0-1 0 0,0 1 1 0 0,0-1-1 0 0,0 0 1 0 0,0 0 0 0 0,-1 0-1 0 0,-1 1 1 0 0,1-1-1 0 0,-1 0 1 0 0,0 0-1 0 0,0 0 1 0 0,-1 1 0 0 0,0-1-1 0 0,-2-3-1 0 0,2 8-71 0 0,0 0 1 0 0,0 0-1 0 0,0 1 0 0 0,0-1 0 0 0,0 1 1 0 0,0-1-1 0 0,-1 1 0 0 0,1 0 0 0 0,0 0 0 0 0,-1 0 1 0 0,1 0-1 0 0,-1 1 0 0 0,1-1 0 0 0,-1 1 1 0 0,1-1-1 0 0,-1 1 0 0 0,0 0 0 0 0,1 0 1 0 0,-1 0-1 0 0,0 0 0 0 0,1 1 0 0 0,-1-1 1 0 0,1 1-1 0 0,-1-1 0 0 0,1 1 0 0 0,-1 0 0 0 0,1 0 1 0 0,-1 0-1 0 0,1 0 0 0 0,0 1 0 0 0,0-1 1 0 0,-1 0-1 0 0,1 1 0 0 0,0 0 0 0 0,0-1 1 0 0,1 1-1 0 0,-1 0 0 0 0,0 0 0 0 0,0 0 1 0 0,1 0-1 0 0,0 1 0 0 0,-1-1 0 0 0,1 0 0 0 0,0 1 1 0 0,0-1-1 0 0,0 0 0 0 0,0 1 0 0 0,0 1 71 0 0,42-8 929 0 0,-16-16-610 0 0,-1-1 1 0 0,-1-1-1 0 0,-1 0 1 0 0,-1-2-1 0 0,0-1 1 0 0,-2-1-1 0 0,-2 0 1 0 0,0-1-1 0 0,-1-1 1 0 0,9-25-320 0 0,11-67 567 0 0,-34 260-1746 0 0,-15 252 689 0 0,12-196 378 0 0,-23 167 112 0 0,-32-91 1050 0 0,40-238-395 0 0,1-56 2177 0 0,0-94-2659 0 0,42-63 325 0 0,3 83-3429 0 0,5 7-4552 0 0,-27 69-2080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7:21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87 806 0 0 0,'0'0'269'0'0,"0"0"300"0"0,0 0 317 0 0,0 0 261 0 0,0 0 179 0 0,0 0 53 0 0,0 0-126 0 0,0 0-208 0 0,0 0-233 0 0,-2-4 1236 0 0,105-40 3539 0 0,247-140-1552 0 0,42 0-2952 0 0,-192 110-945 0 0,-73 45-374 0 0,-143 58 801 0 0,-79 97-170 0 0,89-120-386 0 0,1 1 1 0 0,1 0-1 0 0,-1 0 1 0 0,1 0-1 0 0,0 1 1 0 0,1 0-1 0 0,0-1 1 0 0,0 1-1 0 0,0 0 1 0 0,1 0 0 0 0,0 1-1 0 0,1-1 1 0 0,0 0-1 0 0,0 3-9 0 0,3-8 17 0 0,0-1-1 0 0,-1 1 1 0 0,1-1 0 0 0,0 0-1 0 0,1 0 1 0 0,-1 0 0 0 0,0 0-1 0 0,1 0 1 0 0,-1 0 0 0 0,1 0-1 0 0,-1-1 1 0 0,1 1 0 0 0,0-1 0 0 0,0 0-1 0 0,-1 0 1 0 0,1 0 0 0 0,0 0-1 0 0,0-1 1 0 0,0 1 0 0 0,0-1-1 0 0,0 1 1 0 0,0-1 0 0 0,0 0-1 0 0,0 0 1 0 0,0-1 0 0 0,0 1-1 0 0,0-1 1 0 0,0 1 0 0 0,0-1-1 0 0,1 0-16 0 0,6 1 52 0 0,16-3 90 0 0,0-1-1 0 0,-1 0 1 0 0,0-2-1 0 0,0-1 0 0 0,0-1 1 0 0,-1-1-1 0 0,19-10-141 0 0,28-10 173 0 0,71-22 105 0 0,3 5 0 0 0,46-3-278 0 0,-117 39 385 0 0,-55 9-3734 0 0,-18 1 1327 0 0,-12 8-3811 0 0,6-2-361 0 0,3-3-1498 0 0</inkml:trace>
  <inkml:trace contextRef="#ctx0" brushRef="#br0" timeOffset="969.896">2787 36 0 0 0,'0'0'180'0'0,"0"0"684"0"0,0 0 311 0 0,0 0 192 0 0,0 0 133 0 0,0 0 10 0 0,0 0-42 0 0,0 0-103 0 0,0 0-157 0 0,0 0-132 0 0,0 0-110 0 0,0 0-123 0 0,-17-4-134 0 0,-53-13-90 0 0,65 16-506 0 0,0-1 1 0 0,-1 2-1 0 0,1-1 0 0 0,-1 1 1 0 0,0-1-1 0 0,1 1 0 0 0,-1 1 1 0 0,1-1-1 0 0,-1 1 1 0 0,1 0-1 0 0,-1 1 0 0 0,1-1 1 0 0,0 1-1 0 0,0 0 1 0 0,-1 0-1 0 0,1 1 0 0 0,-4 2-113 0 0,-5 2 151 0 0,-92 59 960 0 0,104-65-1112 0 0,0 1 1 0 0,1-1-1 0 0,-1 1 1 0 0,1 0 0 0 0,-1 0-1 0 0,1 0 1 0 0,0 0 0 0 0,-1 0-1 0 0,1 0 1 0 0,0 0 0 0 0,0 0-1 0 0,1 1 1 0 0,-1-1 0 0 0,0 0-1 0 0,1 1 1 0 0,-1-1-1 0 0,1 0 1 0 0,0 1 0 0 0,0-1-1 0 0,0 0 1 0 0,0 1 0 0 0,0-1-1 0 0,0 0 1 0 0,1 1 0 0 0,-1-1-1 0 0,1 0 1 0 0,0 1 0 0 0,0-1-1 0 0,-1 0 1 0 0,1 0 0 0 0,1 0-1 0 0,-1 0 1 0 0,0 0-1 0 0,0 0 1 0 0,1 0 0 0 0,-1 0-1 0 0,2 0 1 0 0,65 61-26 0 0,-7-25 71 0 0,42 39 78 0 0,-100-74-86 0 0,1 1 1 0 0,-1 0 0 0 0,0 0 0 0 0,-1 0-1 0 0,1 0 1 0 0,-1 0 0 0 0,0 1 0 0 0,0-1 0 0 0,0 1-1 0 0,0 0 1 0 0,-1-1 0 0 0,0 1 0 0 0,0 0 0 0 0,0 0-1 0 0,0 0 1 0 0,-1 0 0 0 0,0-1 0 0 0,0 1-1 0 0,0 0 1 0 0,-1 0 0 0 0,1 0 0 0 0,-1 0 0 0 0,-1 0-1 0 0,1-1 1 0 0,0 1 0 0 0,-1 0 0 0 0,0 0-38 0 0,-6 5 61 0 0,1-1 1 0 0,-1 1-1 0 0,0-1 1 0 0,-1 0 0 0 0,0-1-1 0 0,-1 0 1 0 0,0-1-1 0 0,0 0 1 0 0,0 0-1 0 0,-1-1 1 0 0,0 0 0 0 0,-5 1-62 0 0,-107 25-224 0 0,68-31-8830 0 0,53-1-738 0 0</inkml:trace>
  <inkml:trace contextRef="#ctx0" brushRef="#br0" timeOffset="1952.341">0 806 0 0 0,'0'0'1054'0'0,"0"0"43"0"0,0 0-43 0 0,0 0-109 0 0,0 0-107 0 0,0 0-74 0 0,0 0-16 0 0,0 0 16 0 0,0 0 40 0 0,13-5 4496 0 0,16-42-2543 0 0,-12 24-1941 0 0,17-20 37 0 0,-3-1 0 0 0,-1-2 0 0 0,-3 0-1 0 0,12-28-852 0 0,-34 59 236 0 0,5-6-387 0 0,-2 34-122 0 0,43 265 656 0 0,-40-216-354 0 0,-7-33-26 0 0,1 0 0 0 0,2-1 0 0 0,0 0 0 0 0,2-1 0 0 0,9 20-3 0 0,5 0 1858 0 0,-28-62-453 0 0,-17-17-1306 0 0,-2 2 0 0 0,0 0 0 0 0,-2 1-1 0 0,-29-23-98 0 0,43 42-450 0 0,0 1 0 0 0,0 0 0 0 0,-1 1-1 0 0,-1 0 1 0 0,1 1 0 0 0,-1 1-1 0 0,0 0 1 0 0,-13-3 450 0 0,2 5-3532 0 0,7 3-4860 0 0,11 1-331 0 0</inkml:trace>
  <inkml:trace contextRef="#ctx0" brushRef="#br0" timeOffset="3487.878">2717 802 1368 0 0,'0'0'522'0'0,"0"0"-6"0"0,0 0 283 0 0,0 0 436 0 0,0 0 273 0 0,0 0 40 0 0,0 0-105 0 0,0 0-198 0 0,0 0-164 0 0,0 0-115 0 0,33-25-116 0 0,105-80-101 0 0,-29-1 1066 0 0,-78 73-1492 0 0,-2 0 1 0 0,-1-3 0 0 0,-2 0-1 0 0,-2-1 1 0 0,-1-2 0 0 0,-2 0 0 0 0,-1-1-325 0 0,-15 27 39 0 0,-1 0-1 0 0,-1 0 0 0 0,0 0 0 0 0,0 0 0 0 0,-2 0 0 0 0,1-1 0 0 0,-2 1 0 0 0,0-1 0 0 0,0 0-37 0 0,-1 12-47 0 0,0 1 0 0 0,0-1 0 0 0,0 0 0 0 0,0 1 0 0 0,-1-1 1 0 0,1 0-1 0 0,0 1 0 0 0,-1 0 0 0 0,1-1 0 0 0,-1 1 0 0 0,1 0 0 0 0,-1 0 0 0 0,1 0 0 0 0,-1 0 1 0 0,0 0-1 0 0,0 0 0 0 0,1 0 0 0 0,-1 1 0 0 0,0-1 0 0 0,0 0 0 0 0,0 1 0 0 0,0 0 0 0 0,0-1 1 0 0,0 1-1 0 0,0 0 0 0 0,0 0 0 0 0,0 0 0 0 0,0 0 0 0 0,0 1 0 0 0,0-1 0 0 0,0 1 0 0 0,1-1 1 0 0,-1 1-1 0 0,0-1 0 0 0,0 1 0 0 0,0 0 0 0 0,1 0 0 0 0,-1 0 0 0 0,0 0 0 0 0,1 0 0 0 0,-1 0 1 0 0,0 0-1 0 0,1 1 0 0 0,0-1 0 0 0,-1 1 0 0 0,1-1 0 0 0,0 1 0 0 0,0-1 0 0 0,0 1 0 0 0,-1 1 47 0 0,-24 28-201 0 0,1 2-1 0 0,2 1 1 0 0,1 1-1 0 0,1 1 1 0 0,2 1-1 0 0,2 0 1 0 0,2 1-1 0 0,-3 13 202 0 0,1 75 125 0 0,17-122-92 0 0,1 1 0 0 0,0-1 0 0 0,0 0 0 0 0,0 0 0 0 0,1 0-1 0 0,-1 0 1 0 0,1 0 0 0 0,0 0 0 0 0,0 0 0 0 0,0 0 0 0 0,1-1 0 0 0,-1 1-1 0 0,1-1 1 0 0,0 1 0 0 0,0-1 0 0 0,0 0 0 0 0,0 0 0 0 0,1-1-1 0 0,-1 1 1 0 0,1-1 0 0 0,0 0 0 0 0,-1 1 0 0 0,1-2 0 0 0,0 1-1 0 0,0 0 1 0 0,0-1 0 0 0,1 0 0 0 0,-1 0-33 0 0,124 13 1434 0 0,-107-16-1357 0 0,0-2 0 0 0,0-1 0 0 0,-1 0 0 0 0,0-1-1 0 0,0-2 1 0 0,0 0 0 0 0,-1-1 0 0 0,0 0 0 0 0,0-2 0 0 0,-2 0-1 0 0,1-2 1 0 0,-1 0 0 0 0,-1 0 0 0 0,0-1 0 0 0,-1-1 0 0 0,-1-1-1 0 0,0 0 1 0 0,0-3-77 0 0,-13 18-13 0 0,1-1 0 0 0,-1 1-1 0 0,1-1 1 0 0,-1 0 0 0 0,0 0 0 0 0,0 0-1 0 0,0 0 1 0 0,0 0 0 0 0,0 0 0 0 0,0 0-1 0 0,0 0 1 0 0,0 0 0 0 0,-1 0 0 0 0,1 0-1 0 0,-1 0 1 0 0,0-1 0 0 0,0 1 0 0 0,0 0-1 0 0,0 0 1 0 0,0-1 0 0 0,0 1-1 0 0,0 0 1 0 0,-1 0 0 0 0,1 0 0 0 0,-1-1-1 0 0,0 1 1 0 0,1 0 0 0 0,-1 0 0 0 0,0 0-1 0 0,0 0 1 0 0,-1 0 0 0 0,1 0 0 0 0,0 1-1 0 0,0-1 1 0 0,-1 0 0 0 0,1 1 0 0 0,-1-1-1 0 0,0 1 1 0 0,1-1 0 0 0,-1 1 0 0 0,0 0-1 0 0,0-1 1 0 0,0 1 0 0 0,0 0-1 0 0,0 0 1 0 0,0 1 0 0 0,0-1 0 0 0,0 0-1 0 0,-1 1 1 0 0,1-1 0 0 0,0 1 0 0 0,0 0-1 0 0,-1-1 14 0 0,-5 2-104 0 0,1 0-1 0 0,-1 0 1 0 0,0 0-1 0 0,0 1 0 0 0,1 0 1 0 0,-1 1-1 0 0,1-1 1 0 0,-1 1-1 0 0,1 1 1 0 0,0 0-1 0 0,0 0 0 0 0,1 0 1 0 0,-1 1-1 0 0,1-1 1 0 0,0 2-1 0 0,0-1 0 0 0,1 1 1 0 0,-1-1-1 0 0,1 2 1 0 0,0-1-1 0 0,1 0 0 0 0,0 1 1 0 0,0 0-1 0 0,0 0 1 0 0,1 0-1 0 0,0 1 1 0 0,0-1-1 0 0,1 1 0 0 0,0-1 1 0 0,0 1-1 0 0,1 0 1 0 0,0 0-1 0 0,0 8 105 0 0,1-12 33 0 0,0 0-1 0 0,0 1 1 0 0,0-1 0 0 0,0 1 0 0 0,1-1-1 0 0,-1 0 1 0 0,1 0 0 0 0,0 1-1 0 0,1-1 1 0 0,-1 0 0 0 0,1 0 0 0 0,0 0-1 0 0,0 0 1 0 0,0 0 0 0 0,0 0-1 0 0,0-1 1 0 0,1 1 0 0 0,0-1 0 0 0,0 0-1 0 0,0 0 1 0 0,0 0 0 0 0,0 0-1 0 0,1 0 1 0 0,-1-1 0 0 0,1 1 0 0 0,0-1-1 0 0,0 0 1 0 0,0 0 0 0 0,0 0 0 0 0,2 0-33 0 0,5 1 147 0 0,-1 0 0 0 0,0-1 0 0 0,1 0 0 0 0,0-1 0 0 0,-1 0 0 0 0,1-1 0 0 0,0 0 0 0 0,-1-1 0 0 0,1 0 1 0 0,-1 0-1 0 0,1-1 0 0 0,-1-1 0 0 0,1 0 0 0 0,-1 0 0 0 0,0-1 0 0 0,8-4-147 0 0,146-98 881 0 0,-133 83-873 0 0,15-14 89 0 0,-56 88-77 0 0,0 23 201 0 0,12-72-192 0 0,0 0-1 0 0,0-1 0 0 0,0 1 0 0 0,1-1 0 0 0,-1 1 1 0 0,1-1-1 0 0,-1 0 0 0 0,1 0 0 0 0,0 0 0 0 0,-1 0 1 0 0,1 0-1 0 0,0 0 0 0 0,0-1 0 0 0,0 0 1 0 0,0 1-1 0 0,-1-1 0 0 0,1 0 0 0 0,0 0 0 0 0,0-1 1 0 0,0 1-1 0 0,0-1 0 0 0,-1 1 0 0 0,1-1 1 0 0,0 0-1 0 0,1 0-28 0 0,130-64 523 0 0,10 0-550 0 0,-138 108-164 0 0,-16-13 205 0 0,8-26-133 0 0,0-1 0 0 0,1 0-1 0 0,-1 1 1 0 0,1-1 0 0 0,0 1-1 0 0,0 0 1 0 0,0-1 0 0 0,0 1 0 0 0,1 0-1 0 0,0-1 1 0 0,-1 1 0 0 0,2 0-1 0 0,-1 0 1 0 0,0-1 0 0 0,1 1 0 0 0,-1 0-1 0 0,1 0 1 0 0,0-1 0 0 0,0 1 119 0 0,40 8-9165 0 0,-33-13 5484 0 0,2 1-789 0 0</inkml:trace>
  <inkml:trace contextRef="#ctx0" brushRef="#br0" timeOffset="4020.001">4439 430 3305 0 0,'0'0'1335'0'0,"0"0"-270"0"0,0 0-90 0 0,0 0 5 0 0,0 0-62 0 0,0 0-99 0 0,0 0-134 0 0,0 0-182 0 0,0 0-195 0 0,0 0-180 0 0,0 0-151 0 0,0 0-41 0 0,-19 23 15 0 0,-53 70 16 0 0,55-50-17 0 0,19-40 146 0 0,1 0 0 0 0,-1 0 0 0 0,1-1 0 0 0,0 1-1 0 0,0-1 1 0 0,1 1 0 0 0,-1-1 0 0 0,0 0 0 0 0,1 0-1 0 0,-1 0 1 0 0,1-1 0 0 0,0 1 0 0 0,-1-1 0 0 0,1 0 0 0 0,0 0-1 0 0,0 0 1 0 0,0-1 0 0 0,0 1 0 0 0,0-1 0 0 0,0 0-1 0 0,0 0 1 0 0,0 0 0 0 0,0-1 0 0 0,0 1 0 0 0,1-1-96 0 0,-3 1 112 0 0,8-3 183 0 0,0 1 1 0 0,0-2 0 0 0,-1 1-1 0 0,1-2 1 0 0,-1 1 0 0 0,0-1 0 0 0,0 0-1 0 0,-1-1 1 0 0,0 0 0 0 0,0 0 0 0 0,0-1-1 0 0,0 0 1 0 0,-1 0 0 0 0,0-1 0 0 0,-1 0-1 0 0,0 0 1 0 0,1-3-296 0 0,4-1 230 0 0,30-35 296 0 0,-24 32-500 0 0,0-2 0 0 0,-2 1 0 0 0,0-2 0 0 0,-1 0 0 0 0,0-1 0 0 0,-2 0 1 0 0,0-1-1 0 0,-1 0 0 0 0,-1-1 0 0 0,-2-1 0 0 0,0 1 0 0 0,0-1 0 0 0,-2 0 0 0 0,-1-1 0 0 0,1-10-26 0 0,-5 29-37 0 0,-1-1-1 0 0,1 0 1 0 0,0 1 0 0 0,-1-1-1 0 0,0 1 1 0 0,0-1-1 0 0,-1 0 1 0 0,1 1-1 0 0,-1-1 1 0 0,0 1 0 0 0,0-1-1 0 0,0 1 1 0 0,-1-1-1 0 0,1 1 1 0 0,-1 0 0 0 0,0 0-1 0 0,-1 0 1 0 0,1 0-1 0 0,-1 0 1 0 0,1 0 0 0 0,-1 1-1 0 0,0-1 1 0 0,-1 1-1 0 0,1 0 1 0 0,0 0-1 0 0,-1 0 1 0 0,0 0 0 0 0,0 1-1 0 0,0-1 1 0 0,0 1-1 0 0,0 0 1 0 0,0 0 0 0 0,0 1-1 0 0,-1-1 1 0 0,1 1-1 0 0,-1 0 1 0 0,1 0 0 0 0,-3 0 37 0 0,0 1-7 0 0,1 0 1 0 0,-1 1 0 0 0,1 0 0 0 0,-1 0 0 0 0,1 0 0 0 0,0 1 0 0 0,-1-1 0 0 0,1 2 0 0 0,0-1-1 0 0,0 1 1 0 0,0 0 0 0 0,1 0 0 0 0,-1 0 0 0 0,1 1 0 0 0,0 0 0 0 0,0 0 0 0 0,0 0-1 0 0,0 1 1 0 0,1 0 0 0 0,0-1 0 0 0,0 2 0 0 0,0-1 0 0 0,0 0 0 0 0,-2 6 6 0 0,-2 1 16 0 0,0 1 1 0 0,0 0-1 0 0,1 0 1 0 0,1 0-1 0 0,0 1 1 0 0,1 0-1 0 0,1 1 1 0 0,0-1 0 0 0,1 1-1 0 0,0 0 1 0 0,1 0-1 0 0,1 0 1 0 0,1 0-1 0 0,0 0 1 0 0,0 0-1 0 0,2-1 1 0 0,0 1-1 0 0,2 8-16 0 0,-1-16 9 0 0,-1 1 0 0 0,2-1 0 0 0,-1 0 0 0 0,1 0 0 0 0,0-1 0 0 0,0 1 0 0 0,1-1 0 0 0,0 0 0 0 0,0 0 0 0 0,1-1 0 0 0,-1 1 0 0 0,1-1 0 0 0,0 0 0 0 0,1-1 0 0 0,-1 1 0 0 0,1-1 0 0 0,0-1 0 0 0,0 1 0 0 0,0-1 0 0 0,0 0 0 0 0,0-1 0 0 0,6 1-9 0 0,9 3-362 0 0,1-1 0 0 0,0-1 1 0 0,0-2-1 0 0,0 0 0 0 0,0-1 0 0 0,0-2 0 0 0,1 0 362 0 0,44-15-7522 0 0,-62 14 5814 0 0,7-5-4940 0 0</inkml:trace>
  <inkml:trace contextRef="#ctx0" brushRef="#br0" timeOffset="4633.942">4976 482 0 0 0,'0'0'204'0'0,"0"0"808"0"0,0 0 307 0 0,0 0 94 0 0,0 0 92 0 0,0 0 169 0 0,0 0 84 0 0,0 0-25 0 0,0 0-116 0 0,0 0-250 0 0,33-3-257 0 0,103-8-249 0 0,-78-8 86 0 0,-52 12-742 0 0,2 2-100 0 0,-1-1-1 0 0,0 1 1 0 0,0-2-1 0 0,-1 1 1 0 0,1-1 0 0 0,-1 0-1 0 0,-1 0 1 0 0,1 0-1 0 0,-1-1 1 0 0,-1 0 0 0 0,1 0-1 0 0,-1 0 1 0 0,-1 0 0 0 0,0-1-1 0 0,0 0 1 0 0,0 1-1 0 0,-1-1 1 0 0,0-3-105 0 0,-2 10-41 0 0,0 0 0 0 0,-1 0 1 0 0,1 1-1 0 0,-1-1 0 0 0,1 0 0 0 0,-1 0 1 0 0,1 1-1 0 0,-1-1 0 0 0,0 1 0 0 0,0-1 0 0 0,0 0 1 0 0,0 1-1 0 0,0 0 0 0 0,0-1 0 0 0,0 1 0 0 0,-1 0 1 0 0,1-1-1 0 0,0 1 0 0 0,-1 0 0 0 0,1 0 1 0 0,-1 0-1 0 0,1 0 0 0 0,-1 0 0 0 0,0 0 0 0 0,1 1 1 0 0,-1-1-1 0 0,0 1 0 0 0,1-1 0 0 0,-1 1 1 0 0,0-1-1 0 0,0 1 0 0 0,0 0 0 0 0,1 0 0 0 0,-1 0 1 0 0,0 0-1 0 0,0 0 0 0 0,0 0 0 0 0,0 1 41 0 0,-71 15-1981 0 0,64-12 1898 0 0,0 1 0 0 0,1-1 1 0 0,-1 1-1 0 0,1 1 0 0 0,0 0 1 0 0,0 0-1 0 0,1 0 0 0 0,0 1 1 0 0,0 0-1 0 0,0 0 1 0 0,1 1-1 0 0,0 0 0 0 0,1 0 1 0 0,0 1-1 0 0,0-1 0 0 0,1 1 1 0 0,0 0-1 0 0,0 0 0 0 0,1 0 1 0 0,0 1-1 0 0,1-1 1 0 0,0 1-1 0 0,0 0 0 0 0,1 0 1 0 0,0-1-1 0 0,1 1 0 0 0,0 0 1 0 0,1 1 82 0 0,0-7 62 0 0,0-1 0 0 0,1 1 0 0 0,0 0 0 0 0,0 0 0 0 0,0-1 0 0 0,0 1 0 0 0,0-1 0 0 0,0 1 0 0 0,1-1 0 0 0,0 0 0 0 0,0 0 0 0 0,0 0 0 0 0,0-1 0 0 0,0 1 0 0 0,0-1 0 0 0,1 1 0 0 0,-1-1 0 0 0,1 0 0 0 0,0 0 1 0 0,0-1-1 0 0,-1 1 0 0 0,1-1 0 0 0,0 0 0 0 0,0 0 0 0 0,0 0 0 0 0,1 0-62 0 0,111 1 2038 0 0,-92-8-1803 0 0,0-1 0 0 0,-1-1 1 0 0,0-1-1 0 0,0-1 0 0 0,-1-1 0 0 0,0-1 0 0 0,-1-1 0 0 0,-1-1 0 0 0,10-9-235 0 0,-14 12 111 0 0,9-8-26 0 0,-1 0 0 0 0,-1-1 0 0 0,0-2 0 0 0,-2 0 0 0 0,-1-1 0 0 0,0-2 0 0 0,-2 0 0 0 0,3-6-85 0 0,-20 30 5 0 0,0 0 0 0 0,1-1 0 0 0,-1 1 0 0 0,0 0 0 0 0,0-1 0 0 0,0 1 0 0 0,0-1 0 0 0,0 0 0 0 0,0 1-1 0 0,0-1 1 0 0,-1 0 0 0 0,1 0 0 0 0,-1 1 0 0 0,1-1 0 0 0,-1 0 0 0 0,0 0 0 0 0,1 0 0 0 0,-1 1 0 0 0,0-1 0 0 0,0 0-1 0 0,0 0 1 0 0,-1 0 0 0 0,1 0 0 0 0,0 1 0 0 0,-1-1 0 0 0,1 0 0 0 0,-1 0 0 0 0,1 1 0 0 0,-1-1 0 0 0,0 0-1 0 0,0 1 1 0 0,0-1 0 0 0,0 0 0 0 0,0 1 0 0 0,0 0 0 0 0,0-1 0 0 0,-1 1-5 0 0,-8 3-96 0 0,1 0-1 0 0,-1 1 1 0 0,1 0 0 0 0,-1 0 0 0 0,1 1-1 0 0,0 1 1 0 0,1-1 0 0 0,-1 1 0 0 0,1 1 0 0 0,0 0-1 0 0,0 0 1 0 0,0 0 0 0 0,1 1 0 0 0,0 0-1 0 0,1 1 1 0 0,-1 0 0 0 0,1 0 0 0 0,1 0-1 0 0,-1 1 97 0 0,5-6 19 0 0,0 0-1 0 0,-1 1 0 0 0,2-1 0 0 0,-1 0 0 0 0,0 1 1 0 0,1-1-1 0 0,-1 0 0 0 0,1 1 0 0 0,0-1 0 0 0,0 1 1 0 0,0-1-1 0 0,1 1 0 0 0,-1-1 0 0 0,1 0 0 0 0,0 1 1 0 0,0-1-1 0 0,0 0 0 0 0,0 0 0 0 0,0 1 0 0 0,1-1 1 0 0,-1 0-1 0 0,1 0 0 0 0,0-1 0 0 0,0 1 0 0 0,0 0 1 0 0,1 0-1 0 0,-1-1 0 0 0,0 0 0 0 0,1 1 0 0 0,0-1 1 0 0,0 0-1 0 0,-1 0 0 0 0,1-1 0 0 0,0 1 0 0 0,0 0 1 0 0,1-1-1 0 0,-1 0 0 0 0,0 0 0 0 0,0 0 0 0 0,4 1-18 0 0,30 23 533 0 0,-31-20-469 0 0,0 1 1 0 0,-1-1-1 0 0,0 1 1 0 0,0 0-1 0 0,0 0 1 0 0,-1 1 0 0 0,1-1-1 0 0,-2 1 1 0 0,1 0-1 0 0,-1 0 1 0 0,0 0-1 0 0,-1 1 1 0 0,1-1-1 0 0,-1 1 1 0 0,-1 0-65 0 0,27 88-1136 0 0,-15-85-3750 0 0,-8-8-165 0 0,-1-1-3779 0 0</inkml:trace>
  <inkml:trace contextRef="#ctx0" brushRef="#br0" timeOffset="60704.016">2047 2113 1168 0 0,'0'0'275'0'0,"0"0"-82"0"0,0 0 195 0 0,0 0 401 0 0,0 0 265 0 0,0 0 80 0 0,0 0-51 0 0,0 0-144 0 0,0 0-108 0 0,0 0-46 0 0,0 0-47 0 0,23-12-20 0 0,73-37-16 0 0,-6-19 1432 0 0,-69 46-1643 0 0,22-21-109 0 0,-2-2 1 0 0,-1-2 0 0 0,-3-1 0 0 0,-2-3 0 0 0,-2 0 0 0 0,-3-2 0 0 0,-2-1 0 0 0,14-39-383 0 0,-39 86 33 0 0,0 1 1 0 0,-1 0-1 0 0,0-1 0 0 0,0 0 1 0 0,0 1-1 0 0,-1-1 0 0 0,0 0 1 0 0,-1 0-1 0 0,1 1 0 0 0,-1-1 1 0 0,-1 0-1 0 0,1 0 0 0 0,-1 0 1 0 0,0 0-1 0 0,-1 1 0 0 0,-1-5-33 0 0,1 9-54 0 0,0 1-1 0 0,-1-1 0 0 0,1 0 0 0 0,-1 1 1 0 0,0 0-1 0 0,0-1 0 0 0,1 1 1 0 0,-1 0-1 0 0,0 1 0 0 0,0-1 0 0 0,0 0 1 0 0,0 1-1 0 0,0-1 0 0 0,0 1 0 0 0,0 0 1 0 0,0 0-1 0 0,0 0 0 0 0,0 1 1 0 0,0-1-1 0 0,0 1 0 0 0,0 0 0 0 0,0-1 1 0 0,0 1-1 0 0,0 0 0 0 0,1 1 1 0 0,-1-1-1 0 0,0 1 0 0 0,1-1 0 0 0,-1 1 1 0 0,0 0 54 0 0,-12 9-18 0 0,1 0 0 0 0,0 1 0 0 0,0 0 0 0 0,1 1 1 0 0,1 0-1 0 0,0 1 0 0 0,1 1 0 0 0,0 0 1 0 0,2 0-1 0 0,0 1 0 0 0,0 0 0 0 0,0 5 18 0 0,7-18 19 0 0,0 1-1 0 0,0-1 0 0 0,1 1 0 0 0,-1 0 1 0 0,1 0-1 0 0,0-1 0 0 0,0 1 1 0 0,0 0-1 0 0,1 0 0 0 0,-1 0 1 0 0,1 0-1 0 0,0 0 0 0 0,0 0 1 0 0,0 0-1 0 0,1 0 0 0 0,0 0 1 0 0,-1 0-1 0 0,1 0 0 0 0,1 0 0 0 0,-1 0 1 0 0,0-1-1 0 0,1 1 0 0 0,0 0 1 0 0,0-1-1 0 0,0 1 0 0 0,1-1-18 0 0,9 1 75 0 0,1-1 0 0 0,0-1 0 0 0,0 0 0 0 0,0 0 1 0 0,0-2-1 0 0,0 1 0 0 0,0-2 0 0 0,0 1 0 0 0,0-2 0 0 0,0 0 0 0 0,0-1 0 0 0,0 0 0 0 0,-1 0 0 0 0,1-2 0 0 0,8-3-75 0 0,118-36 287 0 0,-139 44-287 0 0,1-1 10 0 0,0 0-1 0 0,0 1 0 0 0,1-1 0 0 0,-1 0 0 0 0,0 1 1 0 0,0-1-1 0 0,1 1 0 0 0,-1 0 0 0 0,0-1 0 0 0,1 1 1 0 0,-1 0-1 0 0,0 0 0 0 0,1-1 0 0 0,-1 1 0 0 0,0 0 1 0 0,1 1-1 0 0,-1-1 0 0 0,0 0 0 0 0,1 0 0 0 0,-1 0 1 0 0,0 1-1 0 0,1-1 0 0 0,-1 1 0 0 0,0-1 0 0 0,0 1 1 0 0,0-1-1 0 0,1 1 0 0 0,-1 0 0 0 0,0 0 1 0 0,0 0-1 0 0,0-1 0 0 0,0 1 0 0 0,0 0 0 0 0,0 0 1 0 0,0 0-1 0 0,0 1-9 0 0,-34 140 1831 0 0,12-79-1174 0 0,20-59-634 0 0,-1-1-1 0 0,2 1 1 0 0,-1 0-1 0 0,0-1 1 0 0,1 1 0 0 0,0 0-1 0 0,-1-1 1 0 0,1 1-1 0 0,1 0 1 0 0,-1-1-1 0 0,1 1 1 0 0,-1 0-1 0 0,1-1 1 0 0,0 1 0 0 0,0-1-1 0 0,1 1 1 0 0,-1-1-1 0 0,1 0 1 0 0,-1 1-1 0 0,1-1 1 0 0,0 0-1 0 0,1 0 1 0 0,-1 0 0 0 0,0 0-1 0 0,1-1 1 0 0,-1 1-1 0 0,1-1 1 0 0,0 1-1 0 0,0-1 1 0 0,0 0-1 0 0,0 0 1 0 0,0 0 0 0 0,1-1-1 0 0,0 1-22 0 0,63 42 92 0 0,-32-49-2518 0 0,-15-21-2584 0 0,-3 6-2529 0 0,-11 12 1783 0 0</inkml:trace>
  <inkml:trace contextRef="#ctx0" brushRef="#br0" timeOffset="61016.721">3062 1708 2801 0 0,'0'0'2296'0'0,"0"0"-852"0"0,0 0-111 0 0,0 0 266 0 0,0 0 153 0 0,0 0-124 0 0,0 0-298 0 0,0 0-346 0 0,0 0-300 0 0,0 0-197 0 0,0 0-120 0 0,0 0-99 0 0,-6 33-47 0 0,-13 101-17 0 0,18-132-195 0 0,1-1 1 0 0,-1 1-1 0 0,0-1 0 0 0,1 0 0 0 0,-1 1 0 0 0,1-1 0 0 0,-1 1 0 0 0,1 0 0 0 0,0-1 0 0 0,0 1 0 0 0,0-1 0 0 0,0 1 0 0 0,0-1 0 0 0,0 1 0 0 0,0-1 1 0 0,0 1-1 0 0,0 0 0 0 0,1-1 0 0 0,-1 1 0 0 0,1-1 0 0 0,-1 1 0 0 0,1-1 0 0 0,0 0 0 0 0,-1 1 0 0 0,1-1 0 0 0,0 1 0 0 0,0-1 0 0 0,0 0 0 0 0,0 0 0 0 0,0 0 1 0 0,0 0-1 0 0,0 1 0 0 0,0-2 0 0 0,1 1 0 0 0,0 1-9 0 0,3 0 80 0 0,0 1 28 0 0,1 0 1 0 0,-1-1-1 0 0,1 0 1 0 0,0 0-1 0 0,0 0 0 0 0,0-1 1 0 0,0 0-1 0 0,0 0 1 0 0,0-1-1 0 0,0 1 1 0 0,0-1-1 0 0,0-1 1 0 0,0 1-1 0 0,0-1 0 0 0,0 0 1 0 0,0 0-1 0 0,0-1 1 0 0,0 0-1 0 0,0 0 1 0 0,-1 0-1 0 0,1-1 1 0 0,-1 1-1 0 0,0-1 0 0 0,1-1 1 0 0,-1 1-1 0 0,-1-1 1 0 0,1 0-1 0 0,0 0 1 0 0,-1 0-1 0 0,0-1 1 0 0,0 1-1 0 0,0-1 0 0 0,-1 0 1 0 0,1 0-1 0 0,-1 0 1 0 0,-1-1-1 0 0,1 1 1 0 0,0-3-109 0 0,2-1 95 0 0,-1-1 1 0 0,-1 0 0 0 0,1 0-1 0 0,-2-1 1 0 0,1 1 0 0 0,-1 0-1 0 0,-1-1 1 0 0,0 1 0 0 0,-1-1-1 0 0,0 0 1 0 0,-1-8-96 0 0,0 16-154 0 0,-1 0 0 0 0,0 0 0 0 0,0 0-1 0 0,0 1 1 0 0,-1-1 0 0 0,1 1 0 0 0,-1-1 0 0 0,1 1 0 0 0,-1 0 0 0 0,0 0 0 0 0,0 0 0 0 0,0 1 0 0 0,0-1-1 0 0,0 0 1 0 0,0 1 0 0 0,0 0 0 0 0,0 0 0 0 0,-1 0 0 0 0,1 0 0 0 0,0 1 0 0 0,-1-1 0 0 0,1 1-1 0 0,0 0 1 0 0,-1 0 0 0 0,1 0 0 0 0,-1 0 0 0 0,1 1 0 0 0,0-1 0 0 0,-1 1 0 0 0,1 0 0 0 0,0 0-1 0 0,0 0 1 0 0,-1 0 0 0 0,1 1 0 0 0,0-1 0 0 0,-2 2 154 0 0,-27 22-7443 0 0,23-14-743 0 0</inkml:trace>
  <inkml:trace contextRef="#ctx0" brushRef="#br0" timeOffset="61393.464">3549 1299 6705 0 0,'0'0'4212'0'0,"0"0"-1977"0"0,0 0-625 0 0,0 0-66 0 0,0 0-150 0 0,0 0-265 0 0,0 0-284 0 0,0 0-285 0 0,0 0-214 0 0,0 0-139 0 0,0 0-60 0 0,0 0-2 0 0,0 0 15 0 0,-2 15 14 0 0,-10 103 332 0 0,24 114 41 0 0,18-78-692 0 0,-13-77-2065 0 0,-17-73 1429 0 0,0 4-13793 0 0,-2-8 9818 0 0</inkml:trace>
  <inkml:trace contextRef="#ctx0" brushRef="#br0" timeOffset="61633.698">3343 1664 8554 0 0,'0'0'3663'0'0,"0"0"-2456"0"0,0 0-913 0 0,0 0-8 0 0,0 0 169 0 0,0 0 144 0 0,0 0 76 0 0,0 0-29 0 0,0 0-83 0 0,0 0-92 0 0,0 0-120 0 0,0 0-99 0 0,0 0-76 0 0,36-2-64 0 0,112-2-39 0 0,29-9-3496 0 0,-105 10-7195 0 0,-57 3 6282 0 0</inkml:trace>
  <inkml:trace contextRef="#ctx0" brushRef="#br0" timeOffset="62243.854">3997 1601 5017 0 0,'0'0'1582'0'0,"0"0"-115"0"0,0 0-67 0 0,0 0-69 0 0,0 0-139 0 0,0 0-93 0 0,0 0-87 0 0,0 0-158 0 0,0 0-154 0 0,0 0-136 0 0,0 0-140 0 0,0 0-113 0 0,0 0-106 0 0,-32 26-81 0 0,-99 79-56 0 0,88-63-36 0 0,43-35-40 0 0,-1-6-9 0 0,0 1-1 0 0,0 0 1 0 0,0-1-1 0 0,0 1 1 0 0,1 0-1 0 0,-1-1 1 0 0,0 1-1 0 0,1 0 0 0 0,0 0 1 0 0,-1-1-1 0 0,1 1 1 0 0,0 0-1 0 0,0 0 1 0 0,0 0-1 0 0,0 0 1 0 0,0-1-1 0 0,0 1 0 0 0,1 0 1 0 0,-1 0-1 0 0,1 0 1 0 0,-1-1-1 0 0,1 1 1 0 0,-1 0-1 0 0,1 0 1 0 0,0-1-1 0 0,0 1 1 0 0,0-1-1 0 0,0 1 0 0 0,0-1 1 0 0,0 1-1 0 0,1-1 1 0 0,-1 0-1 0 0,0 1 1 0 0,1-1-1 0 0,-1 0 1 0 0,1 0-1 0 0,-1 0 0 0 0,1 0 1 0 0,-1 0-1 0 0,1-1 1 0 0,0 1-1 0 0,0 0 1 0 0,-1-1-1 0 0,1 1 1 0 0,0-1-1 0 0,0 0 1 0 0,0 1-1 0 0,-1-1 0 0 0,1 0 1 0 0,2 0 17 0 0,4 0 25 0 0,1-1 0 0 0,-1 1 1 0 0,1-1-1 0 0,-1-1 0 0 0,0 0 0 0 0,0 0 1 0 0,1 0-1 0 0,-1-1 0 0 0,-1 0 0 0 0,1-1 1 0 0,0 0-1 0 0,-1 0 0 0 0,0-1 0 0 0,0 1 1 0 0,2-3-26 0 0,66-52-194 0 0,-69 107-1073 0 0,-7-44 1244 0 0,0 0-1 0 0,1 1 0 0 0,-1-1 0 0 0,1 1 1 0 0,0-1-1 0 0,0 1 0 0 0,0-1 1 0 0,0 1-1 0 0,1-1 0 0 0,0 1 0 0 0,0-1 1 0 0,0 1-1 0 0,1-1 0 0 0,-1 0 1 0 0,1 0-1 0 0,0 0 0 0 0,0 0 1 0 0,1 0-1 0 0,-1 0 0 0 0,1 0 0 0 0,0-1 1 0 0,0 1-1 0 0,0-1 0 0 0,0 0 1 0 0,0 0-1 0 0,1 0 0 0 0,-1 0 0 0 0,1-1 1 0 0,0 0-1 0 0,0 1 0 0 0,0-1 1 0 0,0 0-1 0 0,0-1 0 0 0,1 1 0 0 0,-1-1 1 0 0,2 0 23 0 0,0-1 92 0 0,0 0 0 0 0,-1 0 0 0 0,1-1 0 0 0,-1 0 1 0 0,1 0-1 0 0,-1 0 0 0 0,0-1 0 0 0,1 0 0 0 0,-1 0 0 0 0,0 0 1 0 0,0-1-1 0 0,0 1 0 0 0,0-1 0 0 0,-1-1 0 0 0,1 1 0 0 0,-1 0 1 0 0,0-1-1 0 0,0 0 0 0 0,1-2-92 0 0,23-23 473 0 0,-2-2 0 0 0,-1-1 0 0 0,-2-1 0 0 0,17-31-473 0 0,-15 25 86 0 0,-9 11-155 0 0,-1-1 0 0 0,-1-1 0 0 0,-2 0 0 0 0,0-1 1 0 0,-3 0-1 0 0,0 0 0 0 0,-2-1 0 0 0,-1 0 0 0 0,-2-1 1 0 0,-1 1-1 0 0,-2-1 0 0 0,-1-17 69 0 0,0 48 7 0 0,1 0 0 0 0,-1 1 1 0 0,0-1-1 0 0,1 0 0 0 0,-1 1 0 0 0,0-1 1 0 0,0 0-1 0 0,0 0 0 0 0,0 1 0 0 0,0-1 0 0 0,-1 0 1 0 0,1 1-1 0 0,0-1 0 0 0,-1 0 0 0 0,1 1 0 0 0,-1-1 1 0 0,0 0-1 0 0,1 1 0 0 0,-1-1 0 0 0,0 1 1 0 0,0-1-1 0 0,0 1 0 0 0,0 0 0 0 0,0-1 0 0 0,-1 1 1 0 0,1 0-1 0 0,0 0 0 0 0,0 0 0 0 0,-1 0 1 0 0,1 0-1 0 0,-1 0 0 0 0,1 0 0 0 0,-1 0 0 0 0,1 1 1 0 0,-1-1-1 0 0,0 0 0 0 0,1 1 0 0 0,-1-1 0 0 0,0 1 1 0 0,1 0-1 0 0,-1 0 0 0 0,0 0 0 0 0,0-1 1 0 0,1 2-1 0 0,-1-1 0 0 0,0 0 0 0 0,0 0 0 0 0,1 0 1 0 0,-1 1-1 0 0,0-1 0 0 0,1 1 0 0 0,-1-1 0 0 0,1 1 1 0 0,-1 0-1 0 0,0 0 0 0 0,1 0 0 0 0,0 0 1 0 0,-1 0-1 0 0,1 0 0 0 0,-1 0 0 0 0,1 1-7 0 0,-9 11 37 0 0,0 0-1 0 0,1 1 1 0 0,1 1-1 0 0,0-1 0 0 0,1 1 1 0 0,1 1-1 0 0,0-1 1 0 0,1 1-1 0 0,1 0 1 0 0,0 0-1 0 0,1 0 1 0 0,1 1-1 0 0,1-1 0 0 0,0 1 1 0 0,1-1-1 0 0,1 1 1 0 0,0-1-1 0 0,2 7-36 0 0,0-6 4 0 0,0 1 0 0 0,1-1 0 0 0,1 0-1 0 0,1-1 1 0 0,0 1 0 0 0,1-1-1 0 0,1 0 1 0 0,0-1 0 0 0,1 0 0 0 0,2 1-4 0 0,2 6-23 0 0,71 77-971 0 0,-82-98 198 0 0,16 18 865 0 0,-12-14-3967 0 0,-1-3-5564 0 0,-5-2 5967 0 0</inkml:trace>
  <inkml:trace contextRef="#ctx0" brushRef="#br0" timeOffset="62482.017">4155 1513 10394 0 0,'0'0'1012'0'0,"0"0"-482"0"0,0 0-135 0 0,0 0 238 0 0,0 0 194 0 0,0 0 49 0 0,0 0-36 0 0,0 0-184 0 0,0 0-150 0 0,0 0-89 0 0,0 0-38 0 0,0 0-18 0 0,0 0 0 0 0,32 3 9 0 0,101 9-59 0 0,20-21 252 0 0,-83 0-905 0 0,22 5-3618 0 0,-62 4-880 0 0,1-1-3889 0 0,-25 1 7169 0 0</inkml:trace>
  <inkml:trace contextRef="#ctx0" brushRef="#br0" timeOffset="63194.144">4669 1649 0 0 0,'0'0'822'0'0,"0"0"347"0"0,0 0 135 0 0,0 0 113 0 0,0 0 91 0 0,0 0 66 0 0,0 0 41 0 0,0 0-31 0 0,0 0-164 0 0,0 0-178 0 0,22 4-171 0 0,68 9-154 0 0,-88-12-876 0 0,-1-1 1 0 0,0 1-1 0 0,1-1 0 0 0,-1 1 0 0 0,0-1 0 0 0,1 0 0 0 0,-1 0 0 0 0,1 0 1 0 0,-1 1-1 0 0,0-1 0 0 0,1 0 0 0 0,-1-1 0 0 0,1 1 0 0 0,-1 0 0 0 0,1 0 0 0 0,-1-1 1 0 0,0 1-1 0 0,1-1 0 0 0,-1 1 0 0 0,0-1 0 0 0,1 1 0 0 0,-1-1 0 0 0,0 0 0 0 0,0 0 1 0 0,0 0-1 0 0,0 0 0 0 0,0 1 0 0 0,0-1 0 0 0,0-1 0 0 0,0 1 0 0 0,0 0 0 0 0,0 0-41 0 0,3-4 235 0 0,0 1-87 0 0,1 0 0 0 0,0 0 0 0 0,-1 0 0 0 0,0-1 0 0 0,0 1 0 0 0,0-1 0 0 0,-1 0 0 0 0,0 0 0 0 0,0-1 0 0 0,0 1-1 0 0,0 0 1 0 0,-1-1 0 0 0,0 0 0 0 0,0 0 0 0 0,0 1 0 0 0,-1-1 0 0 0,0 0 0 0 0,0 0 0 0 0,0 0 0 0 0,-1 0 0 0 0,0 0 0 0 0,0-1 0 0 0,-1 1-1 0 0,0-2-147 0 0,-51 1-514 0 0,40 12 322 0 0,0 0 1 0 0,0 2-1 0 0,0-1 1 0 0,1 1-1 0 0,0 1 1 0 0,1 0-1 0 0,-1 1 1 0 0,2 0-1 0 0,-1 0 1 0 0,1 1-1 0 0,1 0 1 0 0,-1 1-1 0 0,2 0 1 0 0,0 0-1 0 0,-1 2 192 0 0,4-5-138 0 0,-1 0 0 0 0,1 1 0 0 0,1-1 0 0 0,0 1 0 0 0,0 0 1 0 0,0 0-1 0 0,1 0 0 0 0,1 0 0 0 0,-1 1 0 0 0,1-1 0 0 0,1 0 0 0 0,0 2 138 0 0,2-7-10 0 0,0 0 1 0 0,0 0-1 0 0,0 0 0 0 0,1-1 0 0 0,-1 1 1 0 0,1-1-1 0 0,0 1 0 0 0,0-1 1 0 0,0 0-1 0 0,1 0 0 0 0,-1 0 0 0 0,1-1 1 0 0,0 1-1 0 0,-1-1 0 0 0,1 0 0 0 0,0 0 1 0 0,0 0-1 0 0,0-1 0 0 0,1 1 1 0 0,-1-1-1 0 0,0 0 0 0 0,1 0 0 0 0,-1 0 1 0 0,0-1-1 0 0,1 0 0 0 0,-1 0 1 0 0,1 0-1 0 0,-1 0 0 0 0,0-1 0 0 0,1 1 1 0 0,3-2 9 0 0,24-2 273 0 0,1-2 0 0 0,-1-1 1 0 0,0-1-1 0 0,0-2 1 0 0,-1-1-1 0 0,-1-2 0 0 0,0 0 1 0 0,0-3-1 0 0,-2 0 1 0 0,0-2-1 0 0,-1 0 0 0 0,-1-2 1 0 0,8-8-274 0 0,137-104 1712 0 0,-169 134-1647 0 0,-1 0 1 0 0,1 0-1 0 0,-1 1 1 0 0,0-1-1 0 0,1 0 0 0 0,-1 0 1 0 0,0 1-1 0 0,0-1 1 0 0,-1 0-1 0 0,1 1 0 0 0,-1-1 1 0 0,1 1-1 0 0,-1-1 1 0 0,0 1-1 0 0,1-1 0 0 0,-1 1 1 0 0,-1 0-1 0 0,1-1 1 0 0,0 1-1 0 0,-1-1 0 0 0,1 1 1 0 0,-1-1-1 0 0,0 1 1 0 0,1-1-1 0 0,-2 1-65 0 0,2 7 11 0 0,-2 1 0 0 0,1-1-1 0 0,-2 0 1 0 0,1 1 0 0 0,-1-1 0 0 0,-1-1 0 0 0,0 1-1 0 0,0 0 1 0 0,-1-1 0 0 0,0 0 0 0 0,0 0 0 0 0,-1 0-1 0 0,-1-1 1 0 0,1 0 0 0 0,-1 0 0 0 0,-1 0-1 0 0,1-1 1 0 0,-1 0 0 0 0,0-1 0 0 0,-1 0 0 0 0,0 0-1 0 0,0-1 1 0 0,-8 4-11 0 0,9-7-153 0 0,5-1-1713 0 0,29-4 1218 0 0,138 18 2711 0 0,-157-15-1940 0 0,14 1 273 0 0,-1-1 1 0 0,1 0-1 0 0,-1-2 0 0 0,0 0 1 0 0,0-2-1 0 0,0 0 0 0 0,0-1 1 0 0,0-1-1 0 0,0-1-396 0 0,-12 3 78 0 0,1 1 0 0 0,-1-2 1 0 0,1 1-1 0 0,-1-1 0 0 0,-1 0 0 0 0,1-1 0 0 0,-1 0 1 0 0,0 0-1 0 0,0 0 0 0 0,0-1 0 0 0,-1 0 0 0 0,0 0 0 0 0,3-6-78 0 0,14-51-269 0 0,-27 41-2297 0 0,-6 10-6439 0 0,5 9-3142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28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250 411 0 0 0,'0'0'635'0'0,"0"0"28"0"0,0 0 117 0 0,0 0 243 0 0,0 0 244 0 0,0 0 129 0 0,0 0-30 0 0,0 0-164 0 0,0 0-180 0 0,0 0-190 0 0,0 0-189 0 0,0 0-171 0 0,0 0-127 0 0,-17 0-66 0 0,-53 2 11 0 0,32 17 312 0 0,33-13-454 0 0,-8 9 1 0 0,1 1 0 0 0,0 0-1 0 0,1 0 1 0 0,1 1 0 0 0,0 1-1 0 0,1-1 1 0 0,1 2 0 0 0,1-1-1 0 0,1 1 1 0 0,0 0 0 0 0,2 0-1 0 0,0 1 1 0 0,1-1 0 0 0,1 1-1 0 0,0 9-148 0 0,2-28 17 0 0,0 1-1 0 0,0-1 1 0 0,0 1 0 0 0,0-1-1 0 0,1 0 1 0 0,-1 1-1 0 0,0-1 1 0 0,1 1-1 0 0,-1-1 1 0 0,1 0 0 0 0,-1 1-1 0 0,1-1 1 0 0,0 0-1 0 0,0 0 1 0 0,-1 0-1 0 0,1 1 1 0 0,0-1 0 0 0,0 0-1 0 0,0 0 1 0 0,0 0-1 0 0,0 0 1 0 0,1-1-1 0 0,-1 1 1 0 0,0 0 0 0 0,0 0-1 0 0,1-1 1 0 0,-1 1-1 0 0,0 0 1 0 0,1-1-1 0 0,-1 0 1 0 0,0 1 0 0 0,1-1-1 0 0,-1 0 1 0 0,1 1-1 0 0,-1-1 1 0 0,0 0-1 0 0,1 0 1 0 0,-1 0 0 0 0,1 0-1 0 0,-1-1 1 0 0,1 1-1 0 0,-1 0-16 0 0,62-20 1239 0 0,-38 2-1039 0 0,-1-1 0 0 0,0-2 0 0 0,-2 0 0 0 0,0-1 0 0 0,-1-1 0 0 0,0-3-200 0 0,15-15 107 0 0,70-106 9 0 0,-113 161-289 0 0,0 0-1 0 0,1 0 0 0 0,1 0 0 0 0,0 1 1 0 0,1 0-1 0 0,1 0 0 0 0,0 0 1 0 0,1 2 173 0 0,1-14 5 0 0,1 0 1 0 0,-1-1-1 0 0,1 1 1 0 0,0 0-1 0 0,0 0 1 0 0,1-1-1 0 0,-1 1 1 0 0,0 0-1 0 0,1 0 1 0 0,0-1-1 0 0,-1 1 1 0 0,1 0-1 0 0,0-1 1 0 0,1 1-1 0 0,-1-1 1 0 0,0 1-1 0 0,1-1 1 0 0,-1 1-1 0 0,1-1 1 0 0,0 0-1 0 0,0 0 1 0 0,0 0-1 0 0,0 0 1 0 0,0 0-1 0 0,0-1 1 0 0,0 1-1 0 0,1 0 1 0 0,-1-1-1 0 0,0 0 1 0 0,1 1-1 0 0,0-1 1 0 0,-1 0-1 0 0,1 0 1 0 0,0-1-1 0 0,-1 1 1 0 0,1-1-1 0 0,0 1 1 0 0,0-1-1 0 0,0 0-5 0 0,4 0 77 0 0,-1 0 0 0 0,1-1 0 0 0,0 1-1 0 0,-1-2 1 0 0,1 1 0 0 0,-1-1-1 0 0,0 0 1 0 0,1 0 0 0 0,-1 0 0 0 0,0-1-1 0 0,0 0 1 0 0,-1-1 0 0 0,1 1-1 0 0,0-1 1 0 0,-1 0 0 0 0,0 0 0 0 0,3-3-77 0 0,22-21 72 0 0,-1-2 1 0 0,-2 0 0 0 0,0-2 0 0 0,-3-1 0 0 0,0 0-1 0 0,-2-2 1 0 0,-2-1 0 0 0,-1 0 0 0 0,-2-2 0 0 0,-2 0-1 0 0,-1-1 1 0 0,8-35-73 0 0,-16-17 19 0 0,-7 90-53 0 0,0 1 0 0 0,0-1 1 0 0,-1 1-1 0 0,1 0 0 0 0,0-1 1 0 0,0 1-1 0 0,0 0 0 0 0,0 0 0 0 0,0 0 1 0 0,-1 0-1 0 0,1 0 0 0 0,0 0 0 0 0,0 0 1 0 0,0 0-1 0 0,-1 0 0 0 0,1 0 1 0 0,0 1-1 0 0,0-1 0 0 0,0 1 0 0 0,0-1 1 0 0,0 1-1 0 0,0-1 0 0 0,0 1 1 0 0,0-1-1 0 0,0 1 0 0 0,0 0 0 0 0,0-1 1 0 0,0 1-1 0 0,0 0 0 0 0,0 0 0 0 0,1 0 1 0 0,-1 0-1 0 0,0 0 0 0 0,1 0 1 0 0,-1 1 33 0 0,-22 26-30 0 0,2 2 0 0 0,1 1 0 0 0,1 1 0 0 0,2 0 0 0 0,2 1 0 0 0,0 1 0 0 0,3 0 0 0 0,0 1 0 0 0,3 0 0 0 0,0 1 0 0 0,3 0 0 0 0,-2 30 30 0 0,7-58 14 0 0,0 0 0 0 0,0 0 0 0 0,1 0 0 0 0,0 0 1 0 0,1 0-1 0 0,0 0 0 0 0,0 0 0 0 0,1 0 1 0 0,0 0-1 0 0,0 0 0 0 0,1-1 0 0 0,0 1 0 0 0,0-1 1 0 0,1 0-1 0 0,0 0 0 0 0,0 0 0 0 0,1 0 1 0 0,0 0-1 0 0,0-1 0 0 0,0 0 0 0 0,1 0 0 0 0,0-1 1 0 0,0 0-1 0 0,0 0 0 0 0,1 0 0 0 0,0 0 1 0 0,0-1-1 0 0,0 0 0 0 0,0-1 0 0 0,1 0-14 0 0,3 2 93 0 0,1 0 0 0 0,0-1 0 0 0,1 0 0 0 0,-1-1 0 0 0,1-1-1 0 0,-1 0 1 0 0,1-1 0 0 0,0 0 0 0 0,-1-1 0 0 0,1 0 0 0 0,0-1 0 0 0,0 0 0 0 0,-1-1-1 0 0,1-1 1 0 0,-1 0 0 0 0,0 0 0 0 0,1-2 0 0 0,-2 1 0 0 0,1-1 0 0 0,0-1 0 0 0,-1 0-1 0 0,9-7-92 0 0,-15 10 41 0 0,1-1 0 0 0,-1 0 0 0 0,0 0 0 0 0,0-1 0 0 0,0 0 0 0 0,-1 1 0 0 0,1-1 0 0 0,-1-1 0 0 0,-1 1 0 0 0,1-1 0 0 0,-1 1 0 0 0,0-1 0 0 0,0 0 0 0 0,0 0 0 0 0,-1-1 0 0 0,0 1 0 0 0,0 0 0 0 0,-1-1 0 0 0,1 1 0 0 0,-2-1 0 0 0,1 1 0 0 0,-1-1 0 0 0,0 0 0 0 0,0 1 0 0 0,0-1 0 0 0,-1 1 0 0 0,0-1 0 0 0,-1 1 0 0 0,1-1 0 0 0,-1 1 0 0 0,-1-1-41 0 0,-1 1-143 0 0,-1-1 0 0 0,0 1-1 0 0,-1 0 1 0 0,1 0-1 0 0,-1 0 1 0 0,0 1 0 0 0,-1 0-1 0 0,1 0 1 0 0,-1 0-1 0 0,0 1 1 0 0,0 0 0 0 0,0 1-1 0 0,-1-1 1 0 0,1 1 0 0 0,-1 1-1 0 0,0 0 1 0 0,0 0-1 0 0,0 0 1 0 0,0 1 0 0 0,0 0-1 0 0,0 1 1 0 0,0-1-1 0 0,-7 2 144 0 0,3 0-729 0 0,1 0 0 0 0,0 0-1 0 0,0 1 1 0 0,0 1 0 0 0,0 0-1 0 0,0 0 1 0 0,0 1-1 0 0,1 0 1 0 0,0 1 0 0 0,-9 5 729 0 0,-30 23-7573 0 0,34-21 3962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69 556 6809 0 0,'0'0'1062'0'0,"0"0"22"0"0,0 0 141 0 0,0 0 41 0 0,0 0-148 0 0,0 0-262 0 0,0 0-269 0 0,0 0-199 0 0,0 0-89 0 0,0 0-96 0 0,0 0-35 0 0,-12 32-19 0 0,-34 98-13 0 0,45-129-127 0 0,0 0 0 0 0,0 1 0 0 0,0-1 0 0 0,0 0 0 0 0,0 1 0 0 0,0-1 0 0 0,1 1 0 0 0,-1-1-1 0 0,0 1 1 0 0,1 0 0 0 0,0-1 0 0 0,-1 1 0 0 0,1 0 0 0 0,0-1 0 0 0,0 1 0 0 0,0 0 0 0 0,0-1 0 0 0,0 1 0 0 0,0 0 0 0 0,0-1 0 0 0,1 1 0 0 0,-1-1 0 0 0,0 1 0 0 0,1 0 0 0 0,0-1 0 0 0,-1 1 0 0 0,1-1 0 0 0,0 1-1 0 0,0-1 1 0 0,0 1 0 0 0,0-1 0 0 0,0 1-9 0 0,4 2 67 0 0,-2-1 47 0 0,0 1-1 0 0,0-1 0 0 0,1 0 0 0 0,-1 0 0 0 0,1-1 0 0 0,0 1 1 0 0,0-1-1 0 0,0 1 0 0 0,0-1 0 0 0,0-1 0 0 0,1 1 1 0 0,-1 0-1 0 0,1-1 0 0 0,-1 0 0 0 0,1 0 0 0 0,-1 0 1 0 0,1-1-1 0 0,0 0 0 0 0,-1 0 0 0 0,1 0 0 0 0,0 0 0 0 0,-1-1 1 0 0,1 1-1 0 0,-1-1 0 0 0,1 0 0 0 0,-1-1 0 0 0,1 1 1 0 0,-1-1-1 0 0,0 0 0 0 0,0 0 0 0 0,0 0 0 0 0,0-1 0 0 0,0 1 1 0 0,0-1-1 0 0,0 0 0 0 0,-1 0 0 0 0,0 0 0 0 0,1-1 1 0 0,0-1-114 0 0,4-7 109 0 0,-1 1 0 0 0,0-1 1 0 0,-1 0-1 0 0,0-1 0 0 0,-1 0 1 0 0,-1 0-1 0 0,0 0 0 0 0,-1 0 1 0 0,0-1-1 0 0,-1 1 1 0 0,0-1-1 0 0,-1 1 0 0 0,-1-1 1 0 0,-1-12-110 0 0,1 23-106 0 0,-1 0 0 0 0,0 1 0 0 0,0 0 0 0 0,0-1 0 0 0,-1 1 0 0 0,1-1 0 0 0,0 1 0 0 0,-1 0 0 0 0,1 0 0 0 0,-1 0 0 0 0,0 0 0 0 0,0 0 0 0 0,0 0 0 0 0,0 1 0 0 0,0-1 0 0 0,0 1 0 0 0,0-1 0 0 0,-1 1 0 0 0,1 0 0 0 0,-1-1 0 0 0,1 1 0 0 0,0 1 0 0 0,-1-1 0 0 0,0 0 0 0 0,1 1 1 0 0,-1-1-1 0 0,1 1 0 0 0,-1 0 0 0 0,0-1 0 0 0,1 1 0 0 0,-1 1 0 0 0,0-1 0 0 0,1 0 0 0 0,-1 1 0 0 0,0-1 0 0 0,1 1 0 0 0,-1 0 0 0 0,1 0 0 0 0,-1 0 0 0 0,1 0 0 0 0,0 0 0 0 0,-1 0 0 0 0,1 1 0 0 0,0-1 0 0 0,0 1 0 0 0,-2 1 106 0 0,0 1-144 0 0,0 0-1 0 0,0 0 0 0 0,0 0 1 0 0,0 0-1 0 0,0 1 1 0 0,1-1-1 0 0,0 1 0 0 0,0 0 1 0 0,0 0-1 0 0,1 1 1 0 0,-1-1-1 0 0,1 0 0 0 0,1 1 1 0 0,-1-1-1 0 0,1 1 0 0 0,0 0 1 0 0,0-1-1 0 0,0 1 1 0 0,1 0-1 0 0,0 0 0 0 0,0-1 1 0 0,1 1-1 0 0,0 2 145 0 0,1-5 40 0 0,0 0 0 0 0,1 0-1 0 0,0-1 1 0 0,0 1 0 0 0,-1-1 0 0 0,1 0 0 0 0,1 0-1 0 0,-1 0 1 0 0,0 0 0 0 0,0-1 0 0 0,1 1-1 0 0,-1-1 1 0 0,1 0 0 0 0,-1 0 0 0 0,1 0-1 0 0,0 0 1 0 0,-1-1 0 0 0,1 1 0 0 0,0-1-1 0 0,-1 0 1 0 0,1 0 0 0 0,0 0 0 0 0,0-1-1 0 0,-1 1 1 0 0,1-1 0 0 0,0 0-40 0 0,7 1 268 0 0,6-2 104 0 0,0 0 0 0 0,0 0 0 0 0,0-2 1 0 0,-1 0-1 0 0,0-1 0 0 0,0 0 0 0 0,0-2 1 0 0,-1 0-1 0 0,1 0 0 0 0,7-7-372 0 0,-22 13 14 0 0,-1 1-1 0 0,1 0 1 0 0,-1-1 0 0 0,1 1 0 0 0,-1 0 0 0 0,1 0-1 0 0,0-1 1 0 0,-1 1 0 0 0,1 0 0 0 0,-1 0-1 0 0,1 0 1 0 0,-1 0 0 0 0,1 0 0 0 0,0 0-1 0 0,-1 0 1 0 0,1 0 0 0 0,-1 0 0 0 0,1 0-1 0 0,0 0 1 0 0,-1 0 0 0 0,1 0 0 0 0,-1 0 0 0 0,1 1-1 0 0,-1-1 1 0 0,1 0 0 0 0,0 0 0 0 0,-1 1-1 0 0,1-1 1 0 0,-1 0 0 0 0,1 1 0 0 0,-1-1-1 0 0,0 0 1 0 0,1 1 0 0 0,-1-1 0 0 0,1 1-1 0 0,-1-1 1 0 0,0 1 0 0 0,1-1 0 0 0,-1 1-1 0 0,0-1 1 0 0,1 1 0 0 0,-1-1 0 0 0,0 1 0 0 0,0-1-1 0 0,0 1 1 0 0,1-1 0 0 0,-1 1 0 0 0,0 0-1 0 0,0-1 1 0 0,0 1 0 0 0,0-1 0 0 0,0 1-1 0 0,0 0-13 0 0,6 12 9 0 0,0-1 0 0 0,1 0 0 0 0,0-1 0 0 0,1 0 0 0 0,0 0 0 0 0,1 0 0 0 0,0-1 0 0 0,0 0-1 0 0,1-1 1 0 0,1 0 0 0 0,0-1 0 0 0,4 3-9 0 0,-10-9 43 0 0,0 0 1 0 0,1-1-1 0 0,-1 1 0 0 0,1-1 1 0 0,0 0-1 0 0,-1 0 0 0 0,1-1 0 0 0,0 0 1 0 0,-1 0-1 0 0,1 0 0 0 0,0 0 0 0 0,-1-1 1 0 0,1 0-1 0 0,0 0 0 0 0,-1-1 1 0 0,1 0-1 0 0,-1 1 0 0 0,0-2 0 0 0,0 1 1 0 0,1-1-44 0 0,73-53 987 0 0,-13-28-490 0 0,-60 73-453 0 0,-5 11-23 0 0,0-1 1 0 0,-1 0-1 0 0,1 0 1 0 0,0 0-1 0 0,-1 0 1 0 0,1 0-1 0 0,0 0 1 0 0,-1 0-1 0 0,1 0 1 0 0,-1 0-1 0 0,0 0 1 0 0,1 0-1 0 0,-1 0 1 0 0,0 0-1 0 0,0 0 1 0 0,0 0-1 0 0,1-1 1 0 0,-1 1-1 0 0,0 0 1 0 0,-1 0-1 0 0,1 0 1 0 0,0 0 0 0 0,0 0-1 0 0,0 0 1 0 0,-1 0-1 0 0,1-1 1 0 0,0 1-1 0 0,-1 0 1 0 0,1 0-1 0 0,-1 0 1 0 0,1 0-1 0 0,-2 0-21 0 0,-1-3-81 0 0,0 5-1492 0 0,4 10 1737 0 0,-1-5-191 0 0,0 0 0 0 0,0 1 0 0 0,1-1 0 0 0,0 0-1 0 0,0 0 1 0 0,1 1 0 0 0,0-1 0 0 0,0 0-1 0 0,0 0 1 0 0,1-1 0 0 0,0 1 0 0 0,0 0 0 0 0,0-1-1 0 0,1 0 1 0 0,-1 0 0 0 0,1 0 0 0 0,2 1 27 0 0,2-2 8 0 0,0-1 0 0 0,0 0 1 0 0,1-1-1 0 0,-1 1 1 0 0,1-2-1 0 0,-1 1 0 0 0,1-1 1 0 0,0 0-1 0 0,-1-1 0 0 0,1 0 1 0 0,0-1-1 0 0,7-1-8 0 0,15 1 93 0 0,-28 2-39 0 0,0-1-1 0 0,0 0 1 0 0,0 0-1 0 0,0 0 1 0 0,0-1-1 0 0,0 1 1 0 0,0-1-1 0 0,0 1 1 0 0,0-1-1 0 0,0 0 1 0 0,0 0-1 0 0,0-1 1 0 0,0 1-1 0 0,-1 0 1 0 0,1-1-1 0 0,0 0 1 0 0,-1 1-1 0 0,1-1 1 0 0,-1 0-1 0 0,0 0 1 0 0,0-1-1 0 0,0 1 1 0 0,0 0-1 0 0,0-1-53 0 0,15-48 789 0 0,-7 13-2252 0 0,-10 41 1449 0 0,1 0 0 0 0,-1 0 0 0 0,1 0 0 0 0,-1 0 0 0 0,1 0 1 0 0,0 0-1 0 0,0 0 0 0 0,0 0 0 0 0,0-1 0 0 0,0 1 1 0 0,1 0-1 0 0,-1-1 0 0 0,1 1 0 0 0,0-1 0 0 0,0 0 1 0 0,0 1-1 0 0,0-1 0 0 0,0 0 0 0 0,0 0 0 0 0,1 0 1 0 0,-1-1-1 0 0,1 1 0 0 0,-1-1 0 0 0,1 1 0 0 0,0-1 0 0 0,-1 0 1 0 0,1 0-1 0 0,0 0 0 0 0,0 0 0 0 0,2 0 14 0 0,91 10 447 0 0,-84-13-339 0 0,0-1 0 0 0,-1 0 0 0 0,1-1 1 0 0,-1 0-1 0 0,0-1 0 0 0,0 0 0 0 0,-1 0 1 0 0,1-1-1 0 0,-1-1 0 0 0,-1 0 0 0 0,1 0 1 0 0,-1-1-1 0 0,1-1-108 0 0,22-16 208 0 0,-13 13-162 0 0,0-2 0 0 0,-1 0 0 0 0,-1-1 0 0 0,0 0 1 0 0,-1-2-1 0 0,-1 0 0 0 0,-1 0 0 0 0,0-2 0 0 0,-1 1 0 0 0,-1-2 1 0 0,-1 0-1 0 0,-1 0 0 0 0,0-1 0 0 0,-2 0 0 0 0,0-1 1 0 0,-2 0-1 0 0,0 0 0 0 0,-1 0 0 0 0,-2-1 0 0 0,0 1 1 0 0,-1-1-1 0 0,-1-13-46 0 0,-2 30-36 0 0,0 0 1 0 0,0-1-1 0 0,-1 1 1 0 0,0 0-1 0 0,0 0 0 0 0,0 0 1 0 0,-1 1-1 0 0,0-1 1 0 0,0 0-1 0 0,0 1 1 0 0,-1 0-1 0 0,1 0 1 0 0,-1 0-1 0 0,-1 0 1 0 0,1 1-1 0 0,-1-1 0 0 0,1 1 1 0 0,-1 0-1 0 0,0 1 1 0 0,-1-1-1 0 0,1 1 1 0 0,-1 0-1 0 0,1 0 1 0 0,-1 1-1 0 0,0-1 1 0 0,-4 0 35 0 0,5 3-36 0 0,0 0 1 0 0,0 0 0 0 0,0 1-1 0 0,0-1 1 0 0,1 1 0 0 0,-1 0 0 0 0,0 1-1 0 0,0-1 1 0 0,1 1 0 0 0,-1 0 0 0 0,1 0-1 0 0,-1 0 1 0 0,1 1 0 0 0,0-1-1 0 0,0 1 1 0 0,0 0 0 0 0,0 0 0 0 0,1 1-1 0 0,-1-1 1 0 0,-2 5 35 0 0,-5 9 1 0 0,0 1-1 0 0,1 1 1 0 0,1 0-1 0 0,1 0 1 0 0,1 1 0 0 0,1 0-1 0 0,0 0 1 0 0,1 0-1 0 0,2 1 1 0 0,0 0-1 0 0,1 0 1 0 0,1-1 0 0 0,1 1-1 0 0,2 21 0 0 0,2-10 18 0 0,0 0 1 0 0,2 0-1 0 0,1-1 0 0 0,2 0 0 0 0,1 0 0 0 0,1-1 1 0 0,2 0-1 0 0,1-1 0 0 0,1-1 0 0 0,1 0 1 0 0,2-1-1 0 0,1-1 0 0 0,0-1 0 0 0,2 0 0 0 0,12 9-18 0 0,48 47-170 0 0,-98-94-4642 0 0,-15-14-5174 0 0,23 16 5045 0 0,1 3 2295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0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12587 0 0,'0'0'963'0'0,"0"0"35"0"0,0 0 263 0 0,0 0 192 0 0,0 0-62 0 0,0 0-242 0 0,0 0-235 0 0,0 0-124 0 0,33 6-107 0 0,106 19-91 0 0,4-19 637 0 0,122-30-1540 0 0,-169 11-5165 0 0,-68 10-1326 0 0,-8-1-4619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48 290 0 0 0,'0'0'745'0'0,"0"0"356"0"0,0 0 75 0 0,0 0-17 0 0,0 0-26 0 0,0 0-28 0 0,0 0-1 0 0,0 0-2 0 0,0 0-40 0 0,33-16-33 0 0,99-50-80 0 0,-85 30 333 0 0,-44 29-994 0 0,1-3-77 0 0,0 1-1 0 0,0-1 1 0 0,-1 0 0 0 0,0 0 0 0 0,-1 0 0 0 0,0 0 0 0 0,0 0-1 0 0,-1 0 1 0 0,-1-1 0 0 0,0 1 0 0 0,0 0 0 0 0,-1-1-1 0 0,-1-2-210 0 0,2 12 5 0 0,0 1-1 0 0,0-1 0 0 0,0 0 1 0 0,0 0-1 0 0,0 0 1 0 0,0 1-1 0 0,0-1 0 0 0,0 0 1 0 0,-1 0-1 0 0,1 0 0 0 0,0 1 1 0 0,-1-1-1 0 0,1 0 0 0 0,0 0 1 0 0,-1 1-1 0 0,1-1 1 0 0,-1 0-1 0 0,1 1 0 0 0,-1-1 1 0 0,0 1-1 0 0,1-1 0 0 0,-1 1 1 0 0,0-1-1 0 0,1 1 0 0 0,-1-1 1 0 0,0 1-1 0 0,1 0 1 0 0,-1-1-1 0 0,0 1 0 0 0,0 0 1 0 0,1-1-1 0 0,-1 1 0 0 0,0 0 1 0 0,0 0-1 0 0,0 0 0 0 0,1 0 1 0 0,-1 0-1 0 0,0 0 1 0 0,0 0-1 0 0,0 0 0 0 0,0 0 1 0 0,1 0-1 0 0,-1 0 0 0 0,0 1 1 0 0,0-1-1 0 0,1 0 0 0 0,-1 0 1 0 0,0 1-1 0 0,0-1 0 0 0,1 1 1 0 0,-1-1-1 0 0,0 1 1 0 0,1-1-1 0 0,-1 1 0 0 0,0-1 1 0 0,1 1-1 0 0,-1-1 0 0 0,1 1 1 0 0,-1 0-1 0 0,1-1 0 0 0,-1 1 1 0 0,1 0-1 0 0,-1 0-4 0 0,-8 50 2 0 0,2 1 0 0 0,2 0 0 0 0,2 0 0 0 0,3 1-2 0 0,16 215-3 0 0,-3-181 48 0 0,-4 2 0 0 0,-4-1 1 0 0,-4 1-1 0 0,-6 44-45 0 0,-12-34 192 0 0,16-96-255 0 0,0 0 0 0 0,0 0 0 0 0,0 0 0 0 0,0 0 1 0 0,-1 0-1 0 0,1 0 0 0 0,-1 0 0 0 0,1 0 1 0 0,-1-1-1 0 0,0 1 0 0 0,0-1 0 0 0,0 1 0 0 0,-1-1 1 0 0,1 0-1 0 0,-1 0 0 0 0,1 0 0 0 0,-1 0 1 0 0,0 0-1 0 0,1 0 0 0 0,-1-1 0 0 0,0 1 0 0 0,0-1 1 0 0,0 0-1 0 0,0 0 0 0 0,-1 0 0 0 0,1-1 0 0 0,0 1 1 0 0,0-1-1 0 0,0 1 0 0 0,-1-1 0 0 0,1 0 1 0 0,0 0-1 0 0,0 0 0 0 0,-1-1 0 0 0,1 1 0 0 0,0-1 1 0 0,0 0-1 0 0,0 0 0 0 0,0 0 0 0 0,0 0 1 0 0,0-1-1 0 0,0 1 0 0 0,0-1 0 0 0,0 1 0 0 0,0-1 1 0 0,1 0-1 0 0,-1 0 0 0 0,1-1 0 0 0,0 1 1 0 0,-1 0-1 0 0,1-1 0 0 0,0 1 0 0 0,0-1 63 0 0,-6-2 5 0 0,0-1 0 0 0,0 1 0 0 0,1-1 0 0 0,0 0 0 0 0,0-1 0 0 0,0 1 0 0 0,1-1 0 0 0,0-1 0 0 0,0 1 0 0 0,1-1 0 0 0,0 0 1 0 0,0 0-1 0 0,1-1 0 0 0,0 0 0 0 0,1 1 0 0 0,-1-1 0 0 0,2 0 0 0 0,-1-1 0 0 0,1 1 0 0 0,1 0 0 0 0,0-1 0 0 0,0 1 0 0 0,1-1 0 0 0,0 1 0 0 0,0 0 0 0 0,2-3-5 0 0,3 2 183 0 0,1 0-1 0 0,0 1 1 0 0,0 0 0 0 0,1 0-1 0 0,1 1 1 0 0,-1 0 0 0 0,1 0 0 0 0,0 1-1 0 0,1 0 1 0 0,0 0 0 0 0,0 1-1 0 0,4-2-182 0 0,17-12 145 0 0,2 2 0 0 0,-1 1-1 0 0,2 1 1 0 0,30-9-145 0 0,-45 20-1427 0 0,0 0-1928 0 0,-3-4-4165 0 0,-12 6 3620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7202 0 0,'0'0'2388'0'0,"0"0"-978"0"0,0 0-338 0 0,0 0 116 0 0,0 0-6 0 0,0 0-246 0 0,0 0-297 0 0,0 0-285 0 0,0 0-192 0 0,-3 32-106 0 0,-7 102-85 0 0,13-36-1333 0 0,6-78-1487 0 0,3-14-6215 0 0,-7-6 5779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8554 0 0,'0'0'5033'0'0,"0"0"-3305"0"0,0 0-559 0 0,0 0-361 0 0,0 0-304 0 0,0 0-344 0 0,0 0-368 0 0,0 0-416 0 0,0 0-121 0 0,0 0 1 0 0,0 0 80 0 0,0 0 88 0 0,0 0-392 0 0,0 0-817 0 0,39 11-1151 0 0,-27-4-1177 0 0,-4-3-480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0 13243 0 0,'0'0'1915'0'0,"0"0"-672"0"0,0 0-346 0 0,0 0-124 0 0,0 0-85 0 0,0 0-86 0 0,0 0-105 0 0,0 0-103 0 0,0 0-72 0 0,0 0-110 0 0,0 0-79 0 0,0 0-77 0 0,-14 33-71 0 0,-44 100-41 0 0,10-31-1281 0 0,21-60-3197 0 0,7-16-5419 0 0,16-19 4873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0T01:10:47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0 1328 0 0,'0'0'2094'0'0,"0"0"-123"0"0,0 0 59 0 0,0 0 109 0 0,0 0-109 0 0,0 0-255 0 0,0 0-338 0 0,0 0-320 0 0,0 0-270 0 0,0 0-251 0 0,0 0-202 0 0,0 0-157 0 0,0 0-79 0 0,-13 3-51 0 0,-40 12-10 0 0,49-13-77 0 0,0 1-1 0 0,0 0 0 0 0,0 0 1 0 0,0 0-1 0 0,0 0 0 0 0,0 0 1 0 0,1 1-1 0 0,0-1 0 0 0,-1 1 1 0 0,1 0-1 0 0,1 0 0 0 0,-1 0 1 0 0,0 1-1 0 0,1-1 0 0 0,0 1 1 0 0,0-1-1 0 0,1 1 0 0 0,-2 3-19 0 0,2-5 10 0 0,0 1 1 0 0,0 0-1 0 0,1-1 0 0 0,-1 1 0 0 0,1 0 0 0 0,0-1 0 0 0,0 1 0 0 0,0 0 1 0 0,1 0-1 0 0,-1-1 0 0 0,1 1 0 0 0,0 0 0 0 0,0-1 0 0 0,0 1 0 0 0,0-1 1 0 0,0 1-1 0 0,1-1 0 0 0,0 0 0 0 0,0 0 0 0 0,0 1 0 0 0,0-1 0 0 0,0 0 1 0 0,1-1-1 0 0,-1 1 0 0 0,1 0 0 0 0,0-1 0 0 0,-1 1 0 0 0,1-1 0 0 0,0 0 1 0 0,1 0-1 0 0,-1 0 0 0 0,0-1 0 0 0,1 1 0 0 0,-1-1 0 0 0,1 1 0 0 0,-1-1 1 0 0,1 0-1 0 0,-1-1 0 0 0,4 1-10 0 0,3 2-194 0 0,1-1 0 0 0,-1 0 0 0 0,1-1 0 0 0,-1 0 0 0 0,1-1 0 0 0,0 0 0 0 0,-1-1-1 0 0,1 0 1 0 0,0-1 0 0 0,-1 0 0 0 0,1 0 0 0 0,-1-1 0 0 0,7-3 194 0 0,25-20-6686 0 0,-34 21 3510 0 0,1 0-3540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9410 0 0,'0'0'1694'0'0,"0"0"-498"0"0,0 0-268 0 0,0 0-44 0 0,0 0-58 0 0,0 0-83 0 0,0 0-45 0 0,0 0-77 0 0,0 0-79 0 0,0 0-83 0 0,0 0-100 0 0,0 0-68 0 0,0 0-17 0 0,25 16 5 0 0,82 50-6 0 0,9-9 336 0 0,10-28-1703 0 0,-84-25-2867 0 0,1-3-4858 0 0,-33-1 2607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29 137 0 0 0,'0'0'848'0'0,"0"0"270"0"0,0 0 275 0 0,0 0 234 0 0,0 0 202 0 0,0 0 147 0 0,0 0 11 0 0,0 0-70 0 0,0 0-193 0 0,0 0-237 0 0,22 3-257 0 0,70 8-286 0 0,-91-10-897 0 0,1-1 0 0 0,0 1 0 0 0,-1-1 0 0 0,1 0 0 0 0,0 0 0 0 0,0 1 0 0 0,-1-1 0 0 0,1 0 0 0 0,0 0 0 0 0,0-1 0 0 0,-1 1 0 0 0,1 0 0 0 0,0-1 0 0 0,-1 1 0 0 0,1-1 0 0 0,0 1 0 0 0,-1-1 0 0 0,1 0 0 0 0,-1 1 0 0 0,1-1 0 0 0,-1 0 0 0 0,1 0 0 0 0,-1 0 0 0 0,1 0 1 0 0,-1-1-1 0 0,0 1 0 0 0,0 0 0 0 0,1-2-47 0 0,6-5 398 0 0,-4 4-298 0 0,0 0-1 0 0,0 0 1 0 0,0 0 0 0 0,0 0-1 0 0,-1-1 1 0 0,1 0 0 0 0,-1 0-1 0 0,-1 1 1 0 0,1-2 0 0 0,0 1-1 0 0,-1 0 1 0 0,0 0 0 0 0,-1-1-1 0 0,1 1 1 0 0,-1-1 0 0 0,0 0-1 0 0,0 1 1 0 0,-1-1 0 0 0,0-2-100 0 0,-1 6-46 0 0,-1 0 1 0 0,0 0 0 0 0,0 0 0 0 0,0 0 0 0 0,0 0 0 0 0,0 0-1 0 0,0 1 1 0 0,0-1 0 0 0,-1 1 0 0 0,1 0 0 0 0,0-1 0 0 0,-1 1-1 0 0,1 0 1 0 0,-1 0 0 0 0,0 1 0 0 0,1-1 0 0 0,-1 1 0 0 0,0-1-1 0 0,1 1 1 0 0,-1 0 0 0 0,0 0 0 0 0,0 0 0 0 0,1 0-1 0 0,-1 0 1 0 0,0 1 0 0 0,1-1 0 0 0,-1 1 0 0 0,0 0 0 0 0,0 0 45 0 0,1-1-55 0 0,-8 2-67 0 0,1 1 0 0 0,-1 0 0 0 0,1 1 1 0 0,0 0-1 0 0,0 0 0 0 0,1 1 0 0 0,-1 0 0 0 0,1 1 0 0 0,0-1 0 0 0,0 2 0 0 0,1-1 0 0 0,0 1 0 0 0,0 0 0 0 0,1 0 0 0 0,0 1 0 0 0,0 0 0 0 0,0 0 0 0 0,-2 6 122 0 0,5-7-158 0 0,0 0-1 0 0,0 1 0 0 0,0-1 1 0 0,1 1-1 0 0,0 0 1 0 0,1 0-1 0 0,-1 0 0 0 0,2 0 1 0 0,-1 0-1 0 0,1-1 1 0 0,0 1-1 0 0,2 7 159 0 0,0-11-64 0 0,1 1 0 0 0,0-1 0 0 0,0-1 0 0 0,0 1 0 0 0,1 0 0 0 0,-1-1 0 0 0,1 0 0 0 0,0 1 0 0 0,0-2 0 0 0,0 1 1 0 0,0 0-1 0 0,0-1 0 0 0,1 0 0 0 0,-1 0 0 0 0,1 0 0 0 0,0 0 0 0 0,-1-1 0 0 0,1 0 0 0 0,0 0 0 0 0,0 0 0 0 0,0 0 0 0 0,0-1 0 0 0,0 0 0 0 0,0 0 0 0 0,0 0 0 0 0,-1-1 0 0 0,2 0 64 0 0,13 1-520 0 0,0-2 1 0 0,1-1-1 0 0,-1 0 0 0 0,0-1 1 0 0,0-1-1 0 0,-1-1 0 0 0,1 0 1 0 0,-1-2-1 0 0,3-2 520 0 0,99-51-9319 0 0,-73 30 8816 0 0,-36 23 503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3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207 394 0 0 0,'0'0'227'0'0,"0"0"716"0"0,0 0 171 0 0,0 0-51 0 0,0 0-16 0 0,0 0 71 0 0,0 0 21 0 0,0 0-118 0 0,0 0-194 0 0,0 0-233 0 0,0 0-242 0 0,0 0-142 0 0,-25 3-74 0 0,-76 14-64 0 0,98-17-75 0 0,1 0-1 0 0,-1 0 0 0 0,1 1 0 0 0,-1-1 0 0 0,1 1 0 0 0,-1-1 0 0 0,1 1 0 0 0,-1 0 0 0 0,1 0 0 0 0,0 0 0 0 0,0 0 0 0 0,-1 1 0 0 0,1-1 1 0 0,0 0-1 0 0,0 1 0 0 0,0 0 0 0 0,0-1 0 0 0,1 1 0 0 0,-1 0 0 0 0,0 0 0 0 0,1 0 0 0 0,-1 0 0 0 0,1 0 0 0 0,0 1 0 0 0,0-1 0 0 0,-1 0 1 0 0,2 1-1 0 0,-1-1 0 0 0,0 0 0 0 0,0 1 4 0 0,-3 9-143 0 0,1-5-33 0 0,0 0 0 0 0,0-1 0 0 0,1 1 0 0 0,0 0 0 0 0,0 0 0 0 0,1 0 0 0 0,0 0 0 0 0,0 0 0 0 0,1 1 0 0 0,0-1 0 0 0,0 0 0 0 0,0 0 0 0 0,1 1 176 0 0,2-5 66 0 0,0 0 0 0 0,0 0 0 0 0,0 0 1 0 0,1-1-1 0 0,-1 1 0 0 0,1-1 0 0 0,0 1 0 0 0,0-1 0 0 0,-1-1 1 0 0,1 1-1 0 0,0 0 0 0 0,1-1 0 0 0,-1 0 0 0 0,0 0 0 0 0,0 0 1 0 0,1 0-1 0 0,-1-1 0 0 0,0 0 0 0 0,0 0 0 0 0,1 0 1 0 0,3-1-67 0 0,2 2 534 0 0,0-1 1 0 0,0-1-1 0 0,0 1 1 0 0,0-2 0 0 0,0 0-1 0 0,-1 0 1 0 0,1 0 0 0 0,0-1-1 0 0,-1-1 1 0 0,0 1-1 0 0,0-2 1 0 0,0 1 0 0 0,0-1-1 0 0,-1-1 1 0 0,0 1 0 0 0,0-1-1 0 0,0-1 1 0 0,3-3-535 0 0,108-167 3246 0 0,-107 161-3432 0 0,0 0-1 0 0,-1-1 1 0 0,-1-1-1 0 0,-1 1 1 0 0,0-2 0 0 0,-2 1-1 0 0,0-1 1 0 0,0 0-1 0 0,-2 0 1 0 0,-1-1 0 0 0,0 0-1 0 0,-1 0 1 0 0,-1-2 186 0 0,-3 17-29 0 0,0 1 1 0 0,1-1 0 0 0,-2 0-1 0 0,1 1 1 0 0,0-1 0 0 0,-1 1-1 0 0,0 0 1 0 0,0-1 0 0 0,0 1-1 0 0,-1 0 1 0 0,1 0 0 0 0,-1 0-1 0 0,0 1 1 0 0,0-1-1 0 0,-1 1 1 0 0,1-1 0 0 0,-1 1-1 0 0,1 0 1 0 0,-1 0 0 0 0,0 1-1 0 0,0-1 1 0 0,0 1 0 0 0,0 0-1 0 0,-1 0 1 0 0,1 0 0 0 0,-1 0-1 0 0,1 1 1 0 0,-1 0-1 0 0,0 0 1 0 0,1 0 0 0 0,-1 1-1 0 0,0-1 1 0 0,1 1 0 0 0,-1 0-1 0 0,0 1 1 0 0,0-1 0 0 0,1 1-1 0 0,-1 0 1 0 0,0 0 0 0 0,1 0-1 0 0,-1 1 1 0 0,1-1 0 0 0,-1 1-1 0 0,1 0 1 0 0,0 1-1 0 0,-1 0 29 0 0,-6 6 13 0 0,0 1 0 0 0,1 0-1 0 0,0 0 1 0 0,1 1-1 0 0,0 0 1 0 0,1 1-1 0 0,0 0 1 0 0,1 0-1 0 0,0 1 1 0 0,1 0-1 0 0,1 0 1 0 0,0 0-1 0 0,1 1 1 0 0,0 0 0 0 0,1 0-1 0 0,0 0 1 0 0,1 0-1 0 0,1 0 1 0 0,0 0-1 0 0,1 1 1 0 0,1-1-1 0 0,0 0 1 0 0,1 0-1 0 0,0 0 1 0 0,4 10-13 0 0,-1-8 9 0 0,0 0 0 0 0,2 0 0 0 0,0 0 0 0 0,1-1 0 0 0,0 0 0 0 0,1-1 1 0 0,1 0-1 0 0,1 0 0 0 0,0-1 0 0 0,0 0 0 0 0,1-1 0 0 0,1 0 0 0 0,0-1 0 0 0,0-1 0 0 0,1 0 0 0 0,1 0 0 0 0,0-2 1 0 0,0 0-1 0 0,0 0 0 0 0,1-2 0 0 0,8 3-9 0 0,55 12-3164 0 0,2-13-3381 0 0,-62-8-2097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34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28 563 3993 0 0,'0'0'1643'0'0,"0"0"-938"0"0,0 0-386 0 0,0 0 175 0 0,0 0 298 0 0,0 0 175 0 0,0 0-47 0 0,0 0-216 0 0,0 0-233 0 0,0 0-163 0 0,0 0-95 0 0,1 34-53 0 0,5 102-16 0 0,-4-15 506 0 0,-2-116-422 0 0,0 1 1 0 0,-1 0 0 0 0,1-1 0 0 0,-1 1 0 0 0,-1 0 0 0 0,1-1-1 0 0,-1 1 1 0 0,0-1 0 0 0,0 0 0 0 0,0 1 0 0 0,-1-1-1 0 0,1 0 1 0 0,-1-1 0 0 0,-4 5-229 0 0,3-10 2794 0 0,-1-20-2329 0 0,6 1-436 0 0,1-1 0 0 0,1 0 0 0 0,1 1 0 0 0,1 0 0 0 0,0 0 0 0 0,2 0 0 0 0,0 0 0 0 0,1 1-1 0 0,1 1 1 0 0,1-1 0 0 0,1 1 0 0 0,4-5-29 0 0,2-3 31 0 0,2 0-1 0 0,0 0 1 0 0,2 2 0 0 0,1 1-1 0 0,0 0 1 0 0,2 2 0 0 0,1 1 0 0 0,0 1-1 0 0,17-10-30 0 0,-35 25-5 0 0,-1 0 0 0 0,0 0 0 0 0,1 1 0 0 0,0 0 0 0 0,0 0 0 0 0,0 0 1 0 0,0 1-1 0 0,0 0 0 0 0,1 0 0 0 0,-1 1 0 0 0,1 0 0 0 0,-1 1 0 0 0,1-1 0 0 0,1 1 5 0 0,-6 3 0 0 0,0 1 1 0 0,-1-1-1 0 0,1 1 1 0 0,-1-1 0 0 0,0 1-1 0 0,0 0 1 0 0,0 0-1 0 0,0 0 1 0 0,-1 0-1 0 0,0 0 1 0 0,0 0-1 0 0,0 0 1 0 0,0 1 0 0 0,0-1-1 0 0,-1 0 1 0 0,0 0-1 0 0,0 4 0 0 0,1 3 9 0 0,-1 1 1 0 0,0-1-1 0 0,-1 1 0 0 0,-1-1 0 0 0,1 0 0 0 0,-2 1 1 0 0,0-1-1 0 0,0 0 0 0 0,-1-1 0 0 0,0 1 1 0 0,-1-1-1 0 0,0 1 0 0 0,0-1 0 0 0,-1-1 0 0 0,-1 1 1 0 0,1-1-1 0 0,-2 0 0 0 0,1-1 0 0 0,-1 1 1 0 0,-1-1-1 0 0,1-1 0 0 0,-1 0 0 0 0,-9 5-9 0 0,6-4-69 0 0,-3 4-293 0 0,-1-1-1 0 0,0-1 0 0 0,-1 0 0 0 0,-1-1 1 0 0,1-1-1 0 0,-1-1 0 0 0,0 0 0 0 0,-1-2 0 0 0,0 0 1 0 0,0-1-1 0 0,0 0 0 0 0,-13-1 363 0 0,21-2-550 0 0,-11-2-2974 0 0,10-13-5732 0 0,12 6 7288 0 0</inkml:trace>
  <inkml:trace contextRef="#ctx0" brushRef="#br0" timeOffset="1071.606">711 390 4561 0 0,'0'0'1587'0'0,"0"0"-95"0"0,0 0 71 0 0,0 0 23 0 0,0 0-196 0 0,0 0-318 0 0,0 0-325 0 0,0 0-266 0 0,0 0-172 0 0,0 0-103 0 0,-25 32-93 0 0,-74 98-46 0 0,71-78 36 0 0,29-45-73 0 0,-1-4-10 0 0,-1-1-1 0 0,1 1 1 0 0,1 0-1 0 0,-1-1 1 0 0,0 1-1 0 0,0-1 1 0 0,1 1-1 0 0,0-1 1 0 0,-1 1-1 0 0,1-1 1 0 0,0 0-1 0 0,0 1 1 0 0,0-1-1 0 0,1 0 1 0 0,-1 0-1 0 0,0 1 1 0 0,1-1-1 0 0,0 0 1 0 0,-1-1-1 0 0,1 1 1 0 0,0 0-1 0 0,0 0 1 0 0,0-1-1 0 0,0 1 1 0 0,0-1-1 0 0,0 0 1 0 0,0 1-1 0 0,1-1 1 0 0,-1 0-1 0 0,1 0 1 0 0,-1 0-1 0 0,0-1 0 0 0,1 1 1 0 0,-1-1-1 0 0,1 1 1 0 0,0-1-1 0 0,-1 0 1 0 0,1 0-1 0 0,0 0-19 0 0,7 0 137 0 0,-1 0-1 0 0,1-1 1 0 0,-1 0-1 0 0,1-1 0 0 0,-1 0 1 0 0,0 0-1 0 0,0-1 1 0 0,0 0-1 0 0,0-1 0 0 0,0 0 1 0 0,-1 0-1 0 0,1-1 0 0 0,-1 0 1 0 0,0 0-1 0 0,-1-1 1 0 0,1 0-1 0 0,-1 0 0 0 0,-1-1 1 0 0,1 0-1 0 0,-1 0 1 0 0,0-1-1 0 0,0 1 0 0 0,-1-1 1 0 0,0-1-1 0 0,-1 1 1 0 0,2-4-137 0 0,-4 8 2 0 0,0-1 1 0 0,-1 1 0 0 0,1-1 0 0 0,-1 0 0 0 0,0 0 0 0 0,0 1-1 0 0,0-1 1 0 0,0 0 0 0 0,-1 0 0 0 0,0 0 0 0 0,0 0 0 0 0,0 0-1 0 0,-1 1 1 0 0,0-1 0 0 0,0 0 0 0 0,0 0 0 0 0,0 1 0 0 0,-1-1 0 0 0,0 0-1 0 0,0 1 1 0 0,0 0 0 0 0,0-1 0 0 0,-1 1 0 0 0,0 0 0 0 0,1 0-1 0 0,-2 0 1 0 0,1 1 0 0 0,0-1 0 0 0,-1 1 0 0 0,1 0 0 0 0,-1 0-1 0 0,0 0 1 0 0,0 0 0 0 0,0 0 0 0 0,-1 1 0 0 0,1 0 0 0 0,-1 0 0 0 0,-2-1-3 0 0,-10 3-2241 0 0,16 0 1766 0 0,9 22-628 0 0,2-17 1207 0 0,1-1-1 0 0,-1 0 1 0 0,0 0-1 0 0,1-1 1 0 0,0 0-1 0 0,0-1 1 0 0,0 0-1 0 0,0-1 1 0 0,0 0-1 0 0,7-1-103 0 0,-4 0 241 0 0,-6 1-101 0 0,-1-1 0 0 0,1 0 0 0 0,-1 0 0 0 0,1 0 0 0 0,-1-1 0 0 0,1-1 0 0 0,-1 1 1 0 0,0-1-1 0 0,1 0 0 0 0,-1-1 0 0 0,0 0 0 0 0,0 0 0 0 0,3-2-140 0 0,17-25 2138 0 0,-27 30-1935 0 0,0 0-38 0 0,0 0-26 0 0,0 0-41 0 0,0 0-35 0 0,0 0-43 0 0,0 0-59 0 0,-13 26-1020 0 0,-5 92 753 0 0,17-115 304 0 0,0 0 0 0 0,0 1 0 0 0,1-1 0 0 0,-1 0 0 0 0,1 0 0 0 0,0 1 0 0 0,0-1 0 0 0,0 0 0 0 0,0 1 0 0 0,0-1 0 0 0,1 0 0 0 0,0 1 0 0 0,-1-1 0 0 0,1 0 0 0 0,0 0 0 0 0,1 0 0 0 0,-1 0 0 0 0,1 0 0 0 0,-1 0 0 0 0,1 0 0 0 0,0 0 0 0 0,0 0 0 0 0,0-1 0 0 0,0 1 0 0 0,1-1 0 0 0,-1 0 0 0 0,1 0 0 0 0,-1 1 0 0 0,1-2 0 0 0,0 1 0 0 0,0 0 0 0 0,0 0 0 0 0,0-1 0 0 0,0 0 0 0 0,0 0 0 0 0,0 1 0 0 0,0-2 0 0 0,0 1 0 0 0,1 0 0 0 0,-1-1 0 0 0,0 1 0 0 0,3-1 2 0 0,73-70 678 0 0,-30 24-565 0 0,-32 29-117 0 0,0 1 0 0 0,1 0 0 0 0,0 2 0 0 0,1 0 0 0 0,1 1 0 0 0,11-5 4 0 0,6 3-790 0 0,-37 37-2 0 0,-16 77 928 0 0,16-40-236 0 0,2-58 108 0 0,-1 0 0 0 0,1 0 1 0 0,0 0-1 0 0,-1 0 0 0 0,1 0 1 0 0,0-1-1 0 0,0 1 0 0 0,0 0 0 0 0,0-1 1 0 0,0 0-1 0 0,0 1 0 0 0,-1-1 1 0 0,1 0-1 0 0,0 0 0 0 0,0 0 0 0 0,0 0 1 0 0,0 0-1 0 0,0-1 0 0 0,0 1 1 0 0,0-1-1 0 0,0 1 0 0 0,0-1 0 0 0,0 1 1 0 0,-1-1-1 0 0,1 0 0 0 0,0 0 1 0 0,0 0-1 0 0,0-1-8 0 0,13-11 15 0 0,0 1 1 0 0,1 0-1 0 0,1 1 1 0 0,0 0-1 0 0,0 1 1 0 0,1 1-1 0 0,1 1 1 0 0,15-4-16 0 0,-33 13-9 0 0,1 1 0 0 0,0-1 0 0 0,0 1-1 0 0,-1-1 1 0 0,1 1 0 0 0,-1 0 0 0 0,1 0 0 0 0,-1 0 0 0 0,0 0 0 0 0,1 0 0 0 0,-1 0 0 0 0,0 0-1 0 0,-1 1 1 0 0,1-1 0 0 0,0 0 0 0 0,-1 0 0 0 0,1 1 0 0 0,-1-1 0 0 0,0 1 0 0 0,1-1 0 0 0,-1 0-1 0 0,0 1 1 0 0,-1-1 0 0 0,1 0 0 0 0,0 1 0 0 0,-1-1 0 0 0,1 0 0 0 0,-1 1 0 0 0,0-1-1 0 0,1 0 1 0 0,-1 0 0 0 0,0 0 0 0 0,-1 1 9 0 0,0 16-112 0 0,8-6-1286 0 0,8-19-13268 0 0,-13 3 11228 0 0</inkml:trace>
  <inkml:trace contextRef="#ctx0" brushRef="#br0" timeOffset="1314.649">937 70 13523 0 0,'0'0'1480'0'0,"0"0"-504"0"0,0 0-279 0 0,0 0-25 0 0,0 0-112 0 0,0 0-184 0 0,0 0-208 0 0,0 0-216 0 0,0 0-200 0 0,0 0-56 0 0,0 0-24 0 0,0 0-112 0 0,0 0-224 0 0,0 0-561 0 0,29 4-1023 0 0,-21-4-1833 0 0,-3 3-4785 0 0</inkml:trace>
  <inkml:trace contextRef="#ctx0" brushRef="#br0" timeOffset="1785.283">1868 0 3753 0 0,'0'0'1996'0'0,"0"0"-377"0"0,0 0-122 0 0,0 0 3 0 0,0 0-86 0 0,0 0-220 0 0,0 0-264 0 0,0 0-233 0 0,0 0-72 0 0,0 0 49 0 0,0 0 59 0 0,0 0 51 0 0,0 0-20 0 0,4 13-80 0 0,15 118 1224 0 0,-19-63-1515 0 0,1 15-575 0 0,-3 0 1 0 0,-14 80 181 0 0,7-82-2189 0 0,23-85-7894 0 0,-9-9 3715 0 0,-4 8 4206 0 0</inkml:trace>
  <inkml:trace contextRef="#ctx0" brushRef="#br0" timeOffset="2031.356">1684 276 4553 0 0,'0'0'1586'0'0,"0"0"-315"0"0,0 0 85 0 0,0 0 196 0 0,0 0-45 0 0,0 0-225 0 0,0 0-273 0 0,0 0-226 0 0,0 0-156 0 0,0 0-130 0 0,0 0-118 0 0,0 0-104 0 0,33 5-90 0 0,101 15-86 0 0,-7-16-1195 0 0,-81-10-1953 0 0,-28 3-445 0 0,4 2-5828 0 0</inkml:trace>
  <inkml:trace contextRef="#ctx0" brushRef="#br0" timeOffset="12015.74">2710 81 3881 0 0,'0'0'2672'0'0,"0"0"-957"0"0,0 0-477 0 0,0 0-92 0 0,0 0-18 0 0,0 0-87 0 0,0 0-170 0 0,0 0-203 0 0,0 0-121 0 0,0 0-69 0 0,0 0-93 0 0,-9 14-65 0 0,-65 97 463 0 0,-173 261 1667 0 0,146-208-2075 0 0,90-137-406 0 0,11-26 8 0 0,0-1 43 0 0,0 0 63 0 0,8-8 277 0 0,385-480 1071 0 0,-272 351-1138 0 0,-122 137-286 0 0,1 1-1 0 0,1-1 0 0 0,-1 1 0 0 0,0-1 0 0 0,0 1 1 0 0,0-1-1 0 0,0 1 0 0 0,0-1 0 0 0,0 1 0 0 0,0-1 1 0 0,1 0-1 0 0,-1 1 0 0 0,0-1 0 0 0,0 1 0 0 0,1-1 1 0 0,-1 0-1 0 0,0 1 0 0 0,1-1 0 0 0,-1 0 1 0 0,0 1-1 0 0,1-1 0 0 0,-1 0 0 0 0,0 1 0 0 0,1-1 1 0 0,-1 0-1 0 0,1 0 0 0 0,-1 1 0 0 0,1-1 0 0 0,-1 0 1 0 0,0 0-1 0 0,1 0 0 0 0,-1 0 0 0 0,1 0 0 0 0,-1 0 1 0 0,1 0-1 0 0,-1 0 0 0 0,1 0 0 0 0,-1 0 1 0 0,1 0-1 0 0,-1 0 0 0 0,1 0 0 0 0,-1 0 0 0 0,1 0 1 0 0,-1 0-1 0 0,0 0 0 0 0,1-1 0 0 0,-1 1 0 0 0,1 0 1 0 0,-1 0-1 0 0,1 0 0 0 0,-1-1 0 0 0,0 1 1 0 0,1 0-1 0 0,-1-1 0 0 0,0 1 0 0 0,1 0 0 0 0,-1-1 1 0 0,0 1-1 0 0,0 0 0 0 0,1-1 0 0 0,-1 1 0 0 0,0-1 1 0 0,0 1-1 0 0,1-1 0 0 0,-1 1 0 0 0,0-1 0 0 0,0 1-6 0 0,-3 77 761 0 0,0-57-675 0 0,2 1 0 0 0,1-1 0 0 0,0 0 0 0 0,1 1 0 0 0,2-1 0 0 0,0 0 0 0 0,1 0 0 0 0,1 2-86 0 0,90 213 158 0 0,-89-225 1099 0 0,1-3-5334 0 0,-8-7-780 0 0,-6-4 1708 0 0,-11-4-5850 0 0,12 4 4970 0 0</inkml:trace>
  <inkml:trace contextRef="#ctx0" brushRef="#br0" timeOffset="12218.689">2423 523 8042 0 0,'0'0'1137'0'0,"0"0"-418"0"0,0 0 64 0 0,0 0 396 0 0,0 0 327 0 0,0 0 95 0 0,0 0-174 0 0,0 0-273 0 0,0 0-241 0 0,0 0-182 0 0,0 0-133 0 0,33 3-122 0 0,105 9-79 0 0,64-12 614 0 0,-132-8-4081 0 0,-1 0-5904 0 0,-53 5-656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5185 0 0,'0'0'1539'0'0,"0"0"-577"0"0,0 0-276 0 0,0 0 141 0 0,0 0 231 0 0,0 0 85 0 0,0 0-112 0 0,0 0-273 0 0,0 0-256 0 0,0 0-147 0 0,0 0-43 0 0,5 7 3935 0 0,-4-7-3667 0 0,-1 0-7 0 0,0 0-47 0 0,7 1 2447 0 0,-7-2-2982 0 0,0 1-26 0 0,0 0-13 0 0,0 0-35 0 0,0 0-19 0 0,0 0-14 0 0,0 0-26 0 0,0 0-14 0 0,0 0-9 0 0,-11 3-2070 0 0,12 1 3666 0 0,0-4-1441 0 0,-1 0-15 0 0,0 0-14 0 0,1-4-1212 0 0,0 1-8400 0 0,-1 3-954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8:59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330 221 0 0 0,'0'0'1056'0'0,"0"0"190"0"0,0 0 29 0 0,0 0-42 0 0,0 0-40 0 0,0 0-54 0 0,0 0-111 0 0,-3 8 2124 0 0,-11 35-1706 0 0,-68 123 1368 0 0,-112 154-2299 0 0,157-239-3238 0 0,40-81-1189 0 0,9-7 2224 0 0,25-37-4021 0 0,0-39 3507 0 0,-21 45 2339 0 0,-9 22-137 0 0</inkml:trace>
  <inkml:trace contextRef="#ctx0" brushRef="#br0" timeOffset="321.967">307 191 0 0 0,'0'0'775'0'0,"0"0"741"0"0,0 0 217 0 0,0 0-65 0 0,0 0-218 0 0,0 0-342 0 0,0 0-361 0 0,0 0-234 0 0,0 0 26 0 0,0 0 130 0 0,0 0 147 0 0,0 0 54 0 0,0 0-107 0 0,1 27-155 0 0,3 84-121 0 0,-5 133 1053 0 0,3-231-1498 0 0,0-1 0 0 0,1 0 1 0 0,0 0-1 0 0,1-1 0 0 0,0 1 0 0 0,1-1 0 0 0,0 0 1 0 0,1 0-1 0 0,0 0 0 0 0,0-1 0 0 0,4 4-42 0 0,-7-12 100 0 0,-1 0 1 0 0,1-1-1 0 0,0 1 0 0 0,-1-1 0 0 0,1 0 1 0 0,0 0-1 0 0,0 0 0 0 0,0 0 1 0 0,0 0-1 0 0,0-1 0 0 0,0 1 0 0 0,0-1 1 0 0,0 0-1 0 0,0 0 0 0 0,0 0 0 0 0,0 0 1 0 0,0 0-1 0 0,0-1 0 0 0,0 1 0 0 0,0-1 1 0 0,0 0-1 0 0,0 0 0 0 0,0 0 0 0 0,0-1 1 0 0,-1 1-1 0 0,1 0 0 0 0,0-1 1 0 0,-1 0-1 0 0,0 0 0 0 0,1 0 0 0 0,-1 0 1 0 0,0 0-1 0 0,0 0 0 0 0,0 0 0 0 0,0-1 1 0 0,0 1-1 0 0,0-1 0 0 0,-1 1 0 0 0,1-1 1 0 0,-1 0-1 0 0,0 0 0 0 0,0 1 1 0 0,0-1-1 0 0,0-2-100 0 0,13-22 509 0 0,-2-1 0 0 0,-1 0 0 0 0,-1-1 0 0 0,-1 0-1 0 0,-2 0 1 0 0,0-4-509 0 0,1-20-1427 0 0,-3-2-4263 0 0,-3 2-6014 0 0,-2 57 6794 0 0</inkml:trace>
  <inkml:trace contextRef="#ctx0" brushRef="#br0" timeOffset="1012.338">972 534 6681 0 0,'0'0'4415'0'0,"0"0"-2548"0"0,0 0-802 0 0,0 0-98 0 0,0 0-37 0 0,0 0-117 0 0,0 0-146 0 0,0 0-138 0 0,0 0-122 0 0,0 0-99 0 0,0 0-98 0 0,0 0-57 0 0,-32 14-20 0 0,-100 46-43 0 0,68-12 23 0 0,59-42-137 0 0,-1 0-1 0 0,1 0 0 0 0,1 0 1 0 0,-1 1-1 0 0,1 0 1 0 0,0 0-1 0 0,1 0 1 0 0,0 1-1 0 0,0-1 0 0 0,1 1 1 0 0,-1 0-1 0 0,2 0 1 0 0,-1-1-1 0 0,0 8 25 0 0,4-13 26 0 0,0 0 0 0 0,-1 0 1 0 0,1 0-1 0 0,0 0 0 0 0,0 0 0 0 0,0-1 0 0 0,0 1 1 0 0,1-1-1 0 0,-1 1 0 0 0,0-1 0 0 0,1 0 0 0 0,-1 0 1 0 0,0 0-1 0 0,1 0 0 0 0,0-1 0 0 0,-1 1 0 0 0,1-1 1 0 0,-1 1-1 0 0,1-1 0 0 0,0 0 0 0 0,-1 0 0 0 0,1 0 1 0 0,-1 0-1 0 0,1-1 0 0 0,0 1 0 0 0,-1-1 0 0 0,1 1 1 0 0,2-2-27 0 0,9-3 161 0 0,0-1 0 0 0,-1-1 0 0 0,0 0 0 0 0,0-1 0 0 0,0 0 0 0 0,-1-1 0 0 0,0 0 0 0 0,7-8-161 0 0,80-71 377 0 0,-62 66-906 0 0,-30 55-291 0 0,-7-29 793 0 0,0 0 0 0 0,-1 0 1 0 0,2 1-1 0 0,-1-1 0 0 0,0 0 1 0 0,1 0-1 0 0,-1 0 1 0 0,1 0-1 0 0,0 0 0 0 0,1-1 1 0 0,-1 1-1 0 0,1 0 0 0 0,0 0 1 0 0,-1-1-1 0 0,1 1 1 0 0,1-1-1 0 0,-1 1 0 0 0,1-1 1 0 0,-1 0-1 0 0,1 0 0 0 0,0 0 1 0 0,0-1-1 0 0,0 1 1 0 0,0-1-1 0 0,1 1 0 0 0,-1-1 1 0 0,1 0-1 0 0,-1 0 0 0 0,1-1 1 0 0,0 1-1 0 0,1 0 27 0 0,0-2 73 0 0,0 0-1 0 0,1-1 1 0 0,-1 1 0 0 0,0-1 0 0 0,0 0-1 0 0,0-1 1 0 0,0 1 0 0 0,0-1-1 0 0,-1 0 1 0 0,1 0 0 0 0,0 0-1 0 0,-1-1 1 0 0,0 1 0 0 0,1-1-1 0 0,-1 0 1 0 0,0-1 0 0 0,0 1-1 0 0,-1-1 1 0 0,1 1 0 0 0,1-4-73 0 0,53-59 537 0 0,-3-2-1 0 0,36-62-536 0 0,-75 105-15 0 0,-2 0 0 0 0,0-1 0 0 0,-2-1 0 0 0,0 0 0 0 0,-2 0-1 0 0,-1-1 1 0 0,-2 0 0 0 0,0-1 0 0 0,-2 0 0 0 0,-1 0 0 0 0,-1-8 15 0 0,-16 44-7 0 0,-21 106-261 0 0,25-58 223 0 0,1 1 1 0 0,3 0 0 0 0,2 37 44 0 0,4-84-233 0 0,-1 0 0 0 0,2 0 0 0 0,0 0 0 0 0,0 0 0 0 0,0-1 0 0 0,1 1 0 0 0,0-1 0 0 0,1 0 0 0 0,0 0-1 0 0,0 0 1 0 0,1 0 0 0 0,0-1 0 0 0,0 0 0 0 0,3 4 233 0 0,-7-11-1030 0 0,2 3 1843 0 0,-2-3-4321 0 0,1 1-5166 0 0,-2-1 3155 0 0</inkml:trace>
  <inkml:trace contextRef="#ctx0" brushRef="#br0" timeOffset="1253.689">1191 346 13491 0 0,'0'0'1347'0'0,"0"0"-348"0"0,0 0-103 0 0,0 0 19 0 0,0 0-59 0 0,0 0-124 0 0,0 0-176 0 0,0 0-160 0 0,0 0-112 0 0,0 0-106 0 0,0 0-65 0 0,0 0-24 0 0,32-1-34 0 0,98-4-16 0 0,35 11-892 0 0,-112 2-3013 0 0,8 2-6698 0 0,-49-10 4901 0 0</inkml:trace>
  <inkml:trace contextRef="#ctx0" brushRef="#br0" timeOffset="1502.271">1714 386 2208 0 0,'0'0'2241'0'0,"0"0"-689"0"0,0 0-361 0 0,0 0-99 0 0,0 0-101 0 0,0 0-212 0 0,0 0-251 0 0,0 0-216 0 0,0 0-154 0 0,0 0-53 0 0,0 0 16 0 0,2 33 86 0 0,7 102 189 0 0,8-85 744 0 0,-11-47-786 0 0,-2-1-55 0 0,0 1-1 0 0,0-1 1 0 0,0 0 0 0 0,1 0 0 0 0,-1 0 0 0 0,1-1-1 0 0,-1 1 1 0 0,1-1 0 0 0,0 0 0 0 0,-1 0-1 0 0,1-1 1 0 0,0 0 0 0 0,0 0 0 0 0,0 0 0 0 0,-1 0-1 0 0,1 0 1 0 0,0-1 0 0 0,0 0 0 0 0,-1 0-1 0 0,1-1 1 0 0,0 1 0 0 0,-1-1 0 0 0,0 0-1 0 0,1 0 1 0 0,-1 0 0 0 0,0-1 0 0 0,0 1 0 0 0,0-1-1 0 0,1-2-298 0 0,83-123 1406 0 0,-73 105-2080 0 0,9-11-2002 0 0,-4 18-9944 0 0,-18 15 5145 0 0</inkml:trace>
  <inkml:trace contextRef="#ctx0" brushRef="#br0" timeOffset="1702.129">2137 699 6097 0 0,'0'0'2431'0'0,"0"0"-291"0"0,0 0-89 0 0,0 0-131 0 0,0 0-282 0 0,0 0-294 0 0,0 0-173 0 0,0 0-156 0 0,0 0-139 0 0,0 0-145 0 0,0 0-134 0 0,0 0-106 0 0,0 0-83 0 0,6-19-64 0 0,17-60-109 0 0,14 10 28 0 0,60-25-2816 0 0,-70 82-1554 0 0,-8 6-4931 0 0,-18 6 8419 0 0,7-1-6816 0 0</inkml:trace>
  <inkml:trace contextRef="#ctx0" brushRef="#br0" timeOffset="2322.561">2636 416 8226 0 0,'0'0'2404'0'0,"0"0"-463"0"0,0 0-261 0 0,0 0-189 0 0,0 0-321 0 0,0 0-316 0 0,0 0-263 0 0,0 0-193 0 0,0 0-157 0 0,0 0-125 0 0,0 0-57 0 0,-30 20-73 0 0,-90 63-18 0 0,117-82 24 0 0,1 0 0 0 0,-1 0 0 0 0,1 0 0 0 0,-1 0-1 0 0,1 0 1 0 0,0 1 0 0 0,0-1 0 0 0,0 0 0 0 0,-1 1-1 0 0,1 0 1 0 0,1 0 0 0 0,-1-1 0 0 0,0 1-1 0 0,0 0 1 0 0,1 0 0 0 0,-1 1 0 0 0,1-1 0 0 0,0 0-1 0 0,-1 0 1 0 0,1 1 0 0 0,0-1 0 0 0,0 1 0 0 0,1-1-1 0 0,-1 1 1 0 0,0 1 8 0 0,1 5-80 0 0,-1-8 65 0 0,1 0 0 0 0,-1 1-1 0 0,1-1 1 0 0,0 0 0 0 0,-1 0 0 0 0,1 0 0 0 0,0 1 0 0 0,0-1-1 0 0,-1 0 1 0 0,1 0 0 0 0,0 1 0 0 0,0-1 0 0 0,0 0 0 0 0,1 0-1 0 0,-1 1 1 0 0,0-1 0 0 0,0 0 0 0 0,1 0 0 0 0,-1 0-1 0 0,1 1 1 0 0,-1-1 0 0 0,1 0 0 0 0,-1 0 0 0 0,1 0 0 0 0,0 0-1 0 0,-1 0 1 0 0,1 0 0 0 0,0 0 0 0 0,0 0 0 0 0,0 0-1 0 0,0 0 1 0 0,0-1 0 0 0,0 1 0 0 0,0 0 0 0 0,0-1 0 0 0,0 1-1 0 0,0 0 1 0 0,0-1 0 0 0,0 0 0 0 0,1 1 0 0 0,-1-1-1 0 0,0 1 1 0 0,0-1 0 0 0,0 0 0 0 0,1 0 0 0 0,-1 0 0 0 0,0 0-1 0 0,0 0 1 0 0,1 0 0 0 0,-1 0 0 0 0,0 0 0 0 0,0-1 0 0 0,1 1-1 0 0,-1 0 1 0 0,0-1 15 0 0,12 0 59 0 0,0-1 0 0 0,0 0 0 0 0,-1-1 0 0 0,1 0 0 0 0,-1-1 0 0 0,0-1 1 0 0,0 0-1 0 0,0 0 0 0 0,0-1 0 0 0,-1-1 0 0 0,0 0 0 0 0,-1-1 0 0 0,9-7-59 0 0,49-29-38 0 0,-67 43 12 0 0,0 0 0 0 0,0-1 1 0 0,0 1-1 0 0,1 0 1 0 0,-1 0-1 0 0,0 0 0 0 0,1 0 1 0 0,-1 0-1 0 0,1 1 1 0 0,-1-1-1 0 0,1 0 0 0 0,-1 1 1 0 0,1-1-1 0 0,-1 1 1 0 0,1-1-1 0 0,-1 1 0 0 0,1 0 1 0 0,0-1-1 0 0,-1 1 1 0 0,1 0-1 0 0,0 0 0 0 0,-1 0 1 0 0,1 1-1 0 0,-1-1 1 0 0,1 0-1 0 0,0 1 1 0 0,-1-1-1 0 0,1 1 0 0 0,-1-1 1 0 0,1 1-1 0 0,-1 0 1 0 0,1-1-1 0 0,-1 1 0 0 0,1 0 1 0 0,-1 0-1 0 0,0 0 1 0 0,0 0-1 0 0,1 0 0 0 0,-1 0 1 0 0,0 1-1 0 0,1 0 26 0 0,0 121-429 0 0,-2-121 427 0 0,0 0 0 0 0,1 0 1 0 0,-1 1-1 0 0,0-1 0 0 0,1 0 1 0 0,0 0-1 0 0,0 0 0 0 0,-1 0 1 0 0,1 0-1 0 0,0 0 0 0 0,0-1 1 0 0,1 1-1 0 0,-1 0 0 0 0,0 0 1 0 0,1-1-1 0 0,-1 1 0 0 0,1-1 1 0 0,-1 1-1 0 0,1-1 0 0 0,0 0 1 0 0,-1 1-1 0 0,1-1 0 0 0,0 0 1 0 0,0 0-1 0 0,0 0 0 0 0,0 0 1 0 0,0-1-1 0 0,0 1 0 0 0,0-1 1 0 0,0 1-1 0 0,0-1 0 0 0,1 0 1 0 0,-1 1-1 0 0,0-1 0 0 0,0 0 1 0 0,1-1 1 0 0,73-20 1199 0 0,-48-1-529 0 0,-1 0 0 0 0,-1-2 0 0 0,-1-1 0 0 0,-1-1 0 0 0,-1-1 0 0 0,5-11-670 0 0,26-29 336 0 0,-40 53-331 0 0,0 0 0 0 0,-2-1 0 0 0,0 0 0 0 0,-1-1 0 0 0,0-1 1 0 0,-1 0-1 0 0,-1 0 0 0 0,-1 0 0 0 0,0-1 0 0 0,-1-1 0 0 0,-1 1 0 0 0,-1-1 0 0 0,-1 0 0 0 0,2-17-5 0 0,-5 31-18 0 0,0 1 0 0 0,0 0 0 0 0,-1-1 0 0 0,0 1 0 0 0,0-1 0 0 0,0 1 0 0 0,0-1 0 0 0,0 1 0 0 0,-1 0 0 0 0,0-1-1 0 0,0 1 1 0 0,0 0 0 0 0,-1 0 0 0 0,1-1 0 0 0,-1 1 0 0 0,0 0 0 0 0,0 1 0 0 0,0-1 0 0 0,-1 0 0 0 0,0 1 0 0 0,1-1 0 0 0,-1 1 0 0 0,0 0 0 0 0,0-1 0 0 0,-1 2-1 0 0,1-1 1 0 0,-1 0 0 0 0,0 1 0 0 0,1-1 0 0 0,-1 1 0 0 0,0 0 0 0 0,0 0 0 0 0,0 1 0 0 0,-1-1 0 0 0,1 1 0 0 0,0 0 0 0 0,0 0 0 0 0,-1 1 0 0 0,1-1-1 0 0,-1 1 1 0 0,1 0 0 0 0,-2 0 18 0 0,-2 3-26 0 0,0 1-1 0 0,0-1 0 0 0,1 2 0 0 0,-1-1 0 0 0,1 1 0 0 0,0 0 0 0 0,1 0 0 0 0,-1 1 1 0 0,1 0-1 0 0,0 0 0 0 0,1 1 0 0 0,-1-1 0 0 0,1 1 0 0 0,0 0 0 0 0,1 1 0 0 0,0-1 1 0 0,0 1-1 0 0,1 0 0 0 0,0 0 0 0 0,0 1 27 0 0,-3 7 11 0 0,1 0 0 0 0,0 0 0 0 0,2 1 0 0 0,0 0 0 0 0,1-1 0 0 0,0 1 0 0 0,2 0 1 0 0,0 0-1 0 0,0 0 0 0 0,2 0 0 0 0,0 0 0 0 0,1-1 0 0 0,1 1 0 0 0,0-1 0 0 0,1 0 0 0 0,1 0 0 0 0,1 0 0 0 0,0-1 0 0 0,1 0 1 0 0,0 0-1 0 0,1-1 0 0 0,1 0 0 0 0,0-1 0 0 0,1 0 0 0 0,1 0 0 0 0,7 6-11 0 0,2-1-44 0 0,0-1-1 0 0,2 0 1 0 0,0-2-1 0 0,0-1 1 0 0,2 0 0 0 0,-1-2-1 0 0,12 3 45 0 0,11 0-3537 0 0,0-6-3492 0 0,-32-8-3812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9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118 490 296 0 0,'0'0'1284'0'0,"0"0"-509"0"0,0 0-163 0 0,0 0 56 0 0,0 0 65 0 0,0 0 24 0 0,0 0-67 0 0,0 0-140 0 0,0 0-124 0 0,0 0-102 0 0,0 0-31 0 0,0 0 78 0 0,0 0 152 0 0,9 25 212 0 0,30 73 233 0 0,-39-97-925 0 0,0 0-1 0 0,0 0 1 0 0,0 0 0 0 0,0 0 0 0 0,0 0-1 0 0,0 0 1 0 0,0 0 0 0 0,1 0 0 0 0,-1 0 0 0 0,0 0-1 0 0,1 0 1 0 0,-1 0 0 0 0,1 0 0 0 0,-1 0-1 0 0,1 0 1 0 0,-1 0 0 0 0,1-1 0 0 0,0 1-1 0 0,-1 0 1 0 0,1 0 0 0 0,0-1 0 0 0,0 1 0 0 0,0 0-1 0 0,-1-1 1 0 0,1 1 0 0 0,0-1 0 0 0,0 1-1 0 0,0-1 1 0 0,0 1 0 0 0,0-1 0 0 0,0 0 0 0 0,0 1-1 0 0,0-1 1 0 0,0 0 0 0 0,0 0 0 0 0,0 0-1 0 0,0 0 1 0 0,0 0 0 0 0,0 0 0 0 0,0 0-1 0 0,0 0 1 0 0,0 0 0 0 0,0 0 0 0 0,0-1 0 0 0,0 1-1 0 0,0 0-42 0 0,3-2 308 0 0,5-2 15 0 0,-1 0-1 0 0,0 0 1 0 0,0-1 0 0 0,0-1-1 0 0,0 1 1 0 0,-1-1-1 0 0,0 0 1 0 0,0-1 0 0 0,-1 0-1 0 0,1 0 1 0 0,-2 0 0 0 0,1-1-1 0 0,-1 0 1 0 0,0 0 0 0 0,1-2-323 0 0,-2 1 124 0 0,0-1 0 0 0,0 1 0 0 0,-1-1 0 0 0,0 1 0 0 0,-1-1 0 0 0,0 0 0 0 0,0 0 0 0 0,-1 0 0 0 0,-1 0 0 0 0,1 0 0 0 0,-2 0 0 0 0,0-5-124 0 0,0 11-121 0 0,1 1 0 0 0,-1-1 1 0 0,0 1-1 0 0,0-1 0 0 0,-1 1 1 0 0,1-1-1 0 0,-1 1 0 0 0,0 0 0 0 0,0 0 1 0 0,0 0-1 0 0,0 0 0 0 0,0 0 0 0 0,-1 0 1 0 0,1 0-1 0 0,-1 1 0 0 0,0 0 0 0 0,1-1 1 0 0,-1 1-1 0 0,-1 0 0 0 0,1 0 0 0 0,0 0 1 0 0,0 1-1 0 0,-1-1 0 0 0,1 1 0 0 0,0 0 1 0 0,-1 0-1 0 0,-3-1 121 0 0,-100-7-4791 0 0,97 11 4199 0 0,-1-1 0 0 0,1 1 0 0 0,0 1-1 0 0,0 0 1 0 0,0 0 0 0 0,0 1 0 0 0,0 0 0 0 0,1 1 0 0 0,-1 0 0 0 0,1 1 0 0 0,1 0-1 0 0,-1 0 1 0 0,1 0 0 0 0,-5 7 592 0 0,12-13-2 0 0,0 0 0 0 0,0 1-1 0 0,1-1 1 0 0,-1 1 0 0 0,0-1 0 0 0,1 1 0 0 0,-1-1-1 0 0,0 1 1 0 0,1-1 0 0 0,-1 1 0 0 0,1 0-1 0 0,-1-1 1 0 0,1 1 0 0 0,-1 0 0 0 0,1 0 0 0 0,0-1-1 0 0,-1 1 1 0 0,1 0 0 0 0,0 0 0 0 0,-1 0-1 0 0,1 0 1 0 0,0-1 0 0 0,0 1 0 0 0,0 0 0 0 0,0 0-1 0 0,0 0 1 0 0,0 0 0 0 0,0-1 0 0 0,0 1-1 0 0,0 0 1 0 0,0 0 0 0 0,1 0 0 0 0,-1 0-1 0 0,0-1 1 0 0,0 1 0 0 0,1 0 0 0 0,-1 0 0 0 0,1 0-1 0 0,-1-1 1 0 0,1 1 0 0 0,-1 0 0 0 0,1-1-1 0 0,-1 1 1 0 0,1 0 0 0 0,-1-1 0 0 0,1 1 0 0 0,0-1-1 0 0,-1 1 1 0 0,1-1 0 0 0,0 1 0 0 0,0-1-1 0 0,-1 0 1 0 0,2 1 2 0 0,43 8 2081 0 0,-21-10-962 0 0,1-1 0 0 0,-1-1-1 0 0,-1-1 1 0 0,1-1 0 0 0,-1-1 0 0 0,0-1-1 0 0,0-1 1 0 0,15-8-1119 0 0,-7 1 570 0 0,-1-1 0 0 0,0-2 1 0 0,-2-1-1 0 0,0-2 0 0 0,-1 0 0 0 0,-1-2 0 0 0,-1-1 1 0 0,-1-1-1 0 0,6-10-570 0 0,-22 26 117 0 0,0 0 0 0 0,-1-1 0 0 0,0 0 0 0 0,-1 0 0 0 0,0-1 0 0 0,0 0 0 0 0,-1 0 0 0 0,-1 0 1 0 0,0 0-1 0 0,0-1 0 0 0,-1 0 0 0 0,-1 0 0 0 0,0 1 0 0 0,0-4-117 0 0,-2 14-167 0 0,0 28-1868 0 0,3 64 1329 0 0,4-1 0 0 0,14 63 706 0 0,2-1 18 0 0,-7 1 0 0 0,-4 101-18 0 0,-11-235 176 0 0,-2 1 1 0 0,0-1 0 0 0,-1 0-1 0 0,-1-1 1 0 0,-1 1-1 0 0,-1 0 1 0 0,0-1 0 0 0,-2 0-1 0 0,0 0 1 0 0,0-1 0 0 0,-2 0-1 0 0,0 0 1 0 0,-1-1-1 0 0,-6 6-176 0 0,16-20 72 0 0,-1 0-1 0 0,1-1 0 0 0,-1 1 1 0 0,0-1-1 0 0,0 1 0 0 0,0-1 1 0 0,0 1-1 0 0,0-1 1 0 0,0 0-1 0 0,0 1 0 0 0,0-1 1 0 0,-1 0-1 0 0,1 0 0 0 0,0 0 1 0 0,-1 0-1 0 0,1 0 0 0 0,-1 0 1 0 0,1 0-1 0 0,-1-1 0 0 0,1 1 1 0 0,-1 0-1 0 0,0-1 0 0 0,1 1 1 0 0,-1-1-1 0 0,0 0 0 0 0,0 0 1 0 0,1 1-1 0 0,-1-1 0 0 0,0 0 1 0 0,1-1-1 0 0,-1 1 1 0 0,0 0-1 0 0,0 0 0 0 0,1-1 1 0 0,-1 1-1 0 0,0-1 0 0 0,1 1 1 0 0,-1-1-1 0 0,1 0 0 0 0,-1 1 1 0 0,1-1-1 0 0,-1 0 0 0 0,1 0 1 0 0,-1 0-1 0 0,1 0 0 0 0,0-1 1 0 0,0 1-1 0 0,0 0 0 0 0,-1 0 1 0 0,1-1-1 0 0,0 1 1 0 0,0-2-73 0 0,0-26-65 0 0,2 1 0 0 0,1 0 0 0 0,1 0 0 0 0,1 0 0 0 0,2 0 0 0 0,1 0 0 0 0,1 1 0 0 0,1 0 0 0 0,1 1 0 0 0,2 0 0 0 0,14-24 66 0 0,75-123-5283 0 0,-50 93-4502 0 0,-37 57 3024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6737 0 0,'0'0'2857'0'0,"0"0"-1953"0"0,0 0-432 0 0,0 0-80 0 0,0 0-96 0 0,0 0-79 0 0,0 0-121 0 0,0 0-409 0 0,0 0-807 0 0,0 0-440 0 0,0 0-817 0 0,0 0-999 0 0,0 0 151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11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3417 0 0,'0'0'2238'0'0,"0"0"-818"0"0,0 0-309 0 0,0 0 137 0 0,0 0 74 0 0,0 0-137 0 0,0 0-181 0 0,0 0-183 0 0,0 0-139 0 0,0 0-113 0 0,0 0-112 0 0,35-31-97 0 0,108-97-53 0 0,-63 63 246 0 0,-68 57-479 0 0,0 0 0 0 0,1 0-1 0 0,0 1 1 0 0,1 1-1 0 0,-1 0 1 0 0,1 1 0 0 0,0 1-1 0 0,1 0 1 0 0,-1 0 0 0 0,1 2-1 0 0,-1 0 1 0 0,1 1-1 0 0,0 0 1 0 0,2 1-74 0 0,-14 1-3 0 0,0-1 1 0 0,1 1-1 0 0,-1 0 0 0 0,0 1 0 0 0,0-1 1 0 0,0 1-1 0 0,0-1 0 0 0,0 1 0 0 0,-1 0 1 0 0,1 0-1 0 0,0 0 0 0 0,-1 0 0 0 0,0 0 1 0 0,1 1-1 0 0,-1-1 0 0 0,0 1 0 0 0,0 0 1 0 0,0 0-1 0 0,-1-1 0 0 0,1 1 0 0 0,0 0 1 0 0,-1 0-1 0 0,0 1 0 0 0,0-1 0 0 0,0 0 1 0 0,0 0-1 0 0,0 2 3 0 0,6 92 478 0 0,-9-86-416 0 0,-2-1 0 0 0,1 1 0 0 0,-1 0 0 0 0,-1-1 0 0 0,0 0 0 0 0,-1 0 0 0 0,0 0 0 0 0,0-1 0 0 0,-1 0 1 0 0,0 0-1 0 0,-1-1 0 0 0,1 0 0 0 0,-2 0 0 0 0,1 0 0 0 0,-9 5-62 0 0,9-7 8 0 0,-74 49-163 0 0,78-52 113 0 0,-1-1 0 0 0,1 0 0 0 0,0-1 0 0 0,-1 1 0 0 0,1-1 0 0 0,-1 1 0 0 0,1-1 0 0 0,-1 0 0 0 0,1-1 0 0 0,-1 1 0 0 0,0-1-1 0 0,0 0 1 0 0,1 0 0 0 0,-1-1 0 0 0,0 0 0 0 0,1 1 0 0 0,-1-1 0 0 0,1-1 0 0 0,-1 1 0 0 0,0-1 42 0 0,4 1-70 0 0,-1-1-1 0 0,1 1 1 0 0,-1-1 0 0 0,1 1-1 0 0,0-1 1 0 0,0 0 0 0 0,0 0 0 0 0,0 1-1 0 0,0-1 1 0 0,0 0 0 0 0,1 0 0 0 0,-1 0-1 0 0,0 0 1 0 0,1 0 0 0 0,0 0-1 0 0,-1 0 1 0 0,1 0 0 0 0,0 0 0 0 0,0-1-1 0 0,0 1 1 0 0,0 0 0 0 0,1 0-1 0 0,-1 0 1 0 0,0 0 0 0 0,1 0 0 0 0,-1 0-1 0 0,1 0 1 0 0,0 0 0 0 0,0 0-1 0 0,0 1 1 0 0,0-1 0 0 0,0 0 0 0 0,0 0-1 0 0,2-1 71 0 0,53-47-2247 0 0,-49 46 2276 0 0,1 0-1 0 0,-1 1 1 0 0,1 0-1 0 0,0 0 1 0 0,0 1 0 0 0,1 0-1 0 0,-1 0 1 0 0,0 1 0 0 0,1 0-1 0 0,-1 1 1 0 0,0 0 0 0 0,1 0-1 0 0,-1 0 1 0 0,1 1-1 0 0,-1 1 1 0 0,0-1 0 0 0,0 1-1 0 0,0 1 1 0 0,7 2-29 0 0,7 4 222 0 0,1-2 0 0 0,1 0-1 0 0,0-1 1 0 0,-1-2 0 0 0,2 0 0 0 0,-1-2 0 0 0,0 0 0 0 0,0-2-1 0 0,4-1-221 0 0,-17-1 202 0 0,1-1-1 0 0,-1-1 0 0 0,0 0 0 0 0,0 0 0 0 0,0-1 0 0 0,0-1 0 0 0,-1 0 0 0 0,0 0 0 0 0,0-1 0 0 0,-1 0 0 0 0,0 0 1 0 0,0-1-1 0 0,-1-1 0 0 0,0 0 0 0 0,0 0 0 0 0,-1 0 0 0 0,0-1 0 0 0,0 0 0 0 0,3-9-201 0 0,85-145 534 0 0,-124 348-1595 0 0,14 15 743 0 0,12-156 339 0 0,2-18-2 0 0,-2 1 1 0 0,0-1 0 0 0,-1 1 0 0 0,-2-1 0 0 0,-1 0 0 0 0,-3 6-20 0 0,-22-4 1285 0 0,24-53-282 0 0,9 2-967 0 0,2 0-1 0 0,0 0 1 0 0,1 0 0 0 0,2 0-1 0 0,0 1 1 0 0,2-1-1 0 0,0 2 1 0 0,2-1 0 0 0,0 1-1 0 0,6-8-35 0 0,-3 2-27 0 0,1 1-1 0 0,2 0 1 0 0,0 1-1 0 0,2 1 1 0 0,1 1-1 0 0,0 0 1 0 0,2 1 0 0 0,1 2-1 0 0,1 0 1 0 0,5-3 27 0 0,-24 22-6 0 0,1-1 1 0 0,-1 1 0 0 0,1 0 0 0 0,0 0 0 0 0,-1 0 0 0 0,1 1-1 0 0,0-1 1 0 0,0 1 0 0 0,0 1 0 0 0,1-1 0 0 0,-1 1 0 0 0,0-1 0 0 0,0 1-1 0 0,0 1 1 0 0,4 0 5 0 0,-6 1-16 0 0,0 1 0 0 0,0 0 0 0 0,-1 0 0 0 0,1 0 0 0 0,-1 0 0 0 0,1 1 0 0 0,-1-1 0 0 0,0 1 0 0 0,0-1 0 0 0,-1 1 0 0 0,1 0 0 0 0,-1-1 0 0 0,0 1 0 0 0,0 0 0 0 0,0 0 0 0 0,0 0 0 0 0,-1 0 0 0 0,0 0 0 0 0,1 0 0 0 0,-1 0 0 0 0,-1 0 0 0 0,1 3 16 0 0,0 0 42 0 0,0 0-12 0 0,-1 1 1 0 0,0-1-1 0 0,0 1 1 0 0,0-1 0 0 0,-1 1-1 0 0,0-1 1 0 0,-1 0-1 0 0,0 0 1 0 0,0 0 0 0 0,0 0-1 0 0,-1 0 1 0 0,0-1-1 0 0,0 0 1 0 0,-1 1 0 0 0,1-2-1 0 0,-1 1 1 0 0,-1 0-1 0 0,1-1 1 0 0,-1 0 0 0 0,-1 0-31 0 0,-78 62 37 0 0,20-41-640 0 0,64-26 512 0 0,1 0-47 0 0,2-3 34 0 0,0 0 1 0 0,0-1 0 0 0,0 1 0 0 0,0 0-1 0 0,0 1 1 0 0,1-1 0 0 0,-1 0-1 0 0,1 1 1 0 0,0-1 0 0 0,0 1 0 0 0,0 0-1 0 0,0 0 1 0 0,0 0 0 0 0,0 0-1 0 0,0 0 1 0 0,1 1 0 0 0,-1 0-1 0 0,1-1 1 0 0,-1 1 0 0 0,1 0 0 0 0,-1 1-1 0 0,1-1 1 0 0,0 1 0 0 0,0 0 103 0 0,134-48 520 0 0,-109 37-327 0 0,0-2-1 0 0,-1-2 1 0 0,-1 0 0 0 0,0-2 0 0 0,-1 0 0 0 0,-1-2 0 0 0,-1-1 0 0 0,13-15-193 0 0,-31 30 25 0 0,0 0 0 0 0,-1 0 1 0 0,0-1-1 0 0,0 0 0 0 0,0 0 1 0 0,-1 0-1 0 0,1-1 0 0 0,-2 1 1 0 0,1-1-1 0 0,-1 0 0 0 0,0 0 1 0 0,0 0-1 0 0,-1-1 0 0 0,0 1 1 0 0,0 0-1 0 0,-1-1 0 0 0,0 0 1 0 0,0 1-1 0 0,-1-1 0 0 0,0-5-25 0 0,-2 11-76 0 0,0 1-1 0 0,0-1 1 0 0,0 1-1 0 0,0 0 1 0 0,-1 0-1 0 0,1 0 1 0 0,0 0-1 0 0,0 0 1 0 0,-1 1-1 0 0,1-1 1 0 0,-1 1-1 0 0,1-1 1 0 0,0 1-1 0 0,-1 0 1 0 0,1 0-1 0 0,-1 0 1 0 0,1 0-1 0 0,-1 1 1 0 0,1-1-1 0 0,0 1 0 0 0,-1-1 77 0 0,-6 3-129 0 0,0 0-1 0 0,1 0 0 0 0,-1 1 0 0 0,1 0 0 0 0,0 1 0 0 0,0 0 0 0 0,0 0 1 0 0,1 1-1 0 0,-1 0 0 0 0,2 0 0 0 0,-1 0 0 0 0,0 1 0 0 0,1 0 0 0 0,1 0 1 0 0,-1 1-1 0 0,0 1 130 0 0,7-7-35 0 0,1 0 1 0 0,-1 0 0 0 0,0-1 0 0 0,1 1-1 0 0,-1 0 1 0 0,1-1 0 0 0,-1 1 0 0 0,1-1-1 0 0,0 0 1 0 0,0 1 0 0 0,0-1-1 0 0,-1 0 1 0 0,1 0 0 0 0,0 0 0 0 0,1 0-1 0 0,-1-1 1 0 0,0 1 0 0 0,0-1-1 0 0,0 1 1 0 0,0-1 0 0 0,0 0 0 0 0,1 1-1 0 0,-1-1 1 0 0,0 0 0 0 0,0 0 0 0 0,0-1-1 0 0,1 1 1 0 0,-1 0 0 0 0,0-1-1 0 0,2 0 35 0 0,-3 1-1 0 0,8-2 17 0 0,0 2 0 0 0,0-1 0 0 0,1 1 0 0 0,-1 0 0 0 0,0 1 0 0 0,0 0 0 0 0,1 0 0 0 0,-1 1 0 0 0,0 0 0 0 0,-1 1 0 0 0,1 0 0 0 0,0 0 0 0 0,-1 1 0 0 0,1 0 0 0 0,-1 1 0 0 0,0 0 0 0 0,-1 0 0 0 0,1 0 0 0 0,-1 1 0 0 0,6 6-16 0 0,-9-3 232 0 0,0 1-1 0 0,-1 0 0 0 0,0 1 0 0 0,-1-1 1 0 0,0 0-1 0 0,0 1 0 0 0,-1-1 1 0 0,0 1-1 0 0,-1-1 0 0 0,-1 1 0 0 0,1-1 1 0 0,-3 7-232 0 0,2 23 202 0 0,-3-22 219 0 0,2-5-5022 0 0,11-22-6774 0 0,-7 6 7366 0 0</inkml:trace>
  <inkml:trace contextRef="#ctx0" brushRef="#br0" timeOffset="252.039">1987 74 6025 0 0,'0'0'264'0'0,"0"0"-512"0"0,0 0-24 0 0,0 0-48 0 0,0 0-280 0 0,0 0-400 0 0,0 0-464 0 0,0 0-425 0 0,0 0 1393 0 0,0 0 496 0 0</inkml:trace>
  <inkml:trace contextRef="#ctx0" brushRef="#br0" timeOffset="770.358">2099 236 10626 0 0,'0'0'1531'0'0,"0"0"-304"0"0,0 0-76 0 0,0 0-119 0 0,0 0-241 0 0,0 0-249 0 0,0 0-140 0 0,0 0-8 0 0,0 0 18 0 0,0 0-7 0 0,0 0-54 0 0,0 0-68 0 0,0 0-59 0 0,14-23-51 0 0,45-70-34 0 0,19-3-84 0 0,-78 96-106 0 0,0 0 0 0 0,1 1 1 0 0,-1-1-1 0 0,0 1 1 0 0,0-1-1 0 0,0 1 1 0 0,0-1-1 0 0,0 1 1 0 0,1-1-1 0 0,-1 1 1 0 0,0-1-1 0 0,0 0 0 0 0,1 1 1 0 0,-1-1-1 0 0,0 1 1 0 0,1-1-1 0 0,-1 0 1 0 0,0 1-1 0 0,1-1 1 0 0,-1 0-1 0 0,0 1 0 0 0,1-1 1 0 0,-1 0-1 0 0,1 0 1 0 0,-1 0-1 0 0,0 1 1 0 0,1-1-1 0 0,-1 0 1 0 0,1 0-1 0 0,-1 0 1 0 0,1 0-1 0 0,-1 0 0 0 0,1 0 1 0 0,-1 0-1 0 0,1 0 1 0 0,-1 0-1 0 0,1 0 1 0 0,-1 0-1 0 0,1 0 1 0 0,-1 0-1 0 0,1 0 0 0 0,-1 0 1 0 0,1 0-1 0 0,-1-1 1 0 0,0 1-1 0 0,1 0 1 0 0,-1 0-1 0 0,1 0 1 0 0,-1-1-1 0 0,0 1 1 0 0,1 0-1 0 0,-1-1 0 0 0,1 1 1 0 0,-1 0-1 0 0,0-1 1 0 0,0 1-1 0 0,1-1 1 0 0,-1 1-1 0 0,0 0 1 0 0,0-1-1 0 0,1 1 1 0 0,-1-1 50 0 0,0 21-391 0 0,-2-17 422 0 0,1 1 1 0 0,0-1 0 0 0,0 1-1 0 0,0-1 1 0 0,1 1 0 0 0,0 0-1 0 0,-1-1 1 0 0,1 1-1 0 0,0 0 1 0 0,1-1 0 0 0,-1 1-1 0 0,1 0 1 0 0,-1-1-1 0 0,1 1 1 0 0,0-1 0 0 0,0 1-1 0 0,1-1 1 0 0,-1 1-1 0 0,1-1 1 0 0,0 0 0 0 0,0 0-1 0 0,0 0 1 0 0,0 0-1 0 0,0 0 1 0 0,1 0 0 0 0,-1-1-1 0 0,1 1 1 0 0,-1-1-1 0 0,1 1 1 0 0,0-1 0 0 0,0 0-1 0 0,1 0 1 0 0,-1 0-1 0 0,0-1 1 0 0,0 1 0 0 0,1-1-1 0 0,-1 0 1 0 0,1 0-1 0 0,-1 0 1 0 0,4 0-32 0 0,0-1 294 0 0,0 0 0 0 0,0 0-1 0 0,0-1 1 0 0,0 0 0 0 0,-1 0 0 0 0,1-1-1 0 0,-1 0 1 0 0,1 0 0 0 0,-1 0 0 0 0,1-1-1 0 0,-1 0 1 0 0,0 0 0 0 0,0-1 0 0 0,-1 0-1 0 0,1 0 1 0 0,-1 0 0 0 0,0 0 0 0 0,0-1-1 0 0,1-1-293 0 0,12-11 263 0 0,41-61-1114 0 0,-46 69-4781 0 0,3 6-6589 0 0,-12 3 7604 0 0</inkml:trace>
  <inkml:trace contextRef="#ctx0" brushRef="#br0" timeOffset="1221.291">2760 0 9482 0 0,'0'0'2553'0'0,"0"0"-484"0"0,0 0-287 0 0,0 0-251 0 0,0 0-368 0 0,0 0-356 0 0,0 0-240 0 0,0 0-218 0 0,0 0-98 0 0,0 0-38 0 0,0 0-65 0 0,0 0-59 0 0,0 0-49 0 0,-22 15-42 0 0,-67 47-21 0 0,40-9-118 0 0,45-42 65 0 0,-7 62-1135 0 0,13-72 1229 0 0,0 0 1 0 0,0 0 0 0 0,-1 0-1 0 0,1 0 1 0 0,0 0 0 0 0,0 0-1 0 0,0 0 1 0 0,0 0-1 0 0,0-1 1 0 0,0 1 0 0 0,0-1-1 0 0,0 0 1 0 0,0 1 0 0 0,0-1-1 0 0,0 0 1 0 0,0 0 0 0 0,0-1-1 0 0,0 1 1 0 0,0 0-1 0 0,1-1 1 0 0,-1 1 0 0 0,0-1-1 0 0,-1 1 1 0 0,1-1 0 0 0,0 0-1 0 0,0 0 1 0 0,0 0-1 0 0,0 0 1 0 0,-1 0 0 0 0,2-1-19 0 0,95-73 744 0 0,-82 60-597 0 0,0 1-1 0 0,1 1 0 0 0,1 0 0 0 0,0 1 1 0 0,1 1-1 0 0,0 1 0 0 0,10-3-146 0 0,-27 12 1 0 0,1 0 1 0 0,-1 0-1 0 0,0 0 0 0 0,1 0 0 0 0,-1 1 1 0 0,1-1-1 0 0,-1 1 0 0 0,0 0 0 0 0,1-1 1 0 0,-1 1-1 0 0,1 0 0 0 0,-1 1 0 0 0,1-1 1 0 0,-1 0-1 0 0,1 1 0 0 0,-1-1 0 0 0,0 1 1 0 0,1 0-1 0 0,-1 0 0 0 0,0 0 1 0 0,0 0-1 0 0,1 0 0 0 0,-1 0 0 0 0,0 1 1 0 0,0-1-1 0 0,0 1 0 0 0,0-1 0 0 0,-1 1 1 0 0,1 0-1 0 0,0 0 0 0 0,-1 0 0 0 0,1 0 1 0 0,-1 0-1 0 0,0 0 0 0 0,0 0 1 0 0,1 0-1 0 0,-1 0 0 0 0,0 3-1 0 0,18 44 181 0 0,-3 2 1 0 0,-1 0-1 0 0,-3 0 1 0 0,-2 1-1 0 0,-2 1 1 0 0,-3 0-1 0 0,-2 0 1 0 0,-2 5-182 0 0,2 4 8 0 0,0-37 5 0 0,-2 0 0 0 0,0 0-1 0 0,-2 0 1 0 0,-1 1 0 0 0,0-1-1 0 0,-2-1 1 0 0,-1 1 0 0 0,-1-1-1 0 0,-1 1 1 0 0,-5 8-13 0 0,10-28-3 0 0,0-1 0 0 0,-1 1 0 0 0,1-1 0 0 0,-1 0 0 0 0,0 1 0 0 0,0-1 0 0 0,0-1 0 0 0,0 1 1 0 0,-1 0-1 0 0,0-1 0 0 0,1 0 0 0 0,-1 0 0 0 0,-1 0 0 0 0,1 0 0 0 0,0-1 0 0 0,-1 1 0 0 0,1-1 0 0 0,-1 0 0 0 0,-1 0 3 0 0,-20-48 15 0 0,-14-40-2173 0 0,25 58-1114 0 0,-1 1-3298 0 0,6 11-4382 0 0</inkml:trace>
  <inkml:trace contextRef="#ctx0" brushRef="#br0" timeOffset="2029.308">1933 33 0 0 0,'0'0'579'0'0,"0"0"144"0"0,0 0 50 0 0,0 0-19 0 0,0 0-22 0 0,0 0 3 0 0,0 0 50 0 0,5-3 129 0 0,13-9 150 0 0,-13 9 136 0 0,-5 3 63 0 0,0 0-4 0 0,0 0-72 0 0,0 0-102 0 0,-5 36 5487 0 0,-15 18-5672 0 0,4-12-687 0 0,11-28-420 0 0,0 0 0 0 0,-1-1 0 0 0,-1 0 0 0 0,0 0 0 0 0,0-1 1 0 0,-1 0-1 0 0,-1 0 0 0 0,0-1 0 0 0,-1 1 207 0 0,7-4-2116 0 0,2-6-923 0 0,1-1-3424 0 0,0-1-795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7T16:19:06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1 803 464 0 0,'0'0'1651'0'0,"0"0"-256"0"0,0 0 47 0 0,0 0 150 0 0,0 0 18 0 0,0 0-193 0 0,0 0-236 0 0,0 0-236 0 0,0 0-151 0 0,31-20-80 0 0,97-65-113 0 0,-24-2 683 0 0,-57 44-984 0 0,-2-3 0 0 0,-2-1 1 0 0,-2-2-1 0 0,-3-2 0 0 0,-1-1 1 0 0,16-34-301 0 0,-49 78-8 0 0,0 1 1 0 0,-1-1 0 0 0,0 0 0 0 0,0 0 0 0 0,0-1 0 0 0,-1 1-1 0 0,0 0 1 0 0,-1-1 0 0 0,0 1 0 0 0,0-1 0 0 0,-1 0 0 0 0,0 1-1 0 0,-1-1 1 0 0,0 1 0 0 0,0-1 0 0 0,-2-5 7 0 0,0 10-104 0 0,-1 0 0 0 0,0 1 0 0 0,0-1 0 0 0,0 1 0 0 0,0 0 0 0 0,-1 0 0 0 0,1 1 0 0 0,-1-1 0 0 0,1 1 0 0 0,-1 0 0 0 0,0 0 0 0 0,0 1 0 0 0,0-1 0 0 0,0 1 0 0 0,0 0 0 0 0,0 1 0 0 0,0-1 0 0 0,-1 1 0 0 0,1 0 0 0 0,0 0 0 0 0,0 1 1 0 0,0-1-1 0 0,0 1 0 0 0,0 0 0 0 0,-1 1 0 0 0,2-1 0 0 0,-3 2 104 0 0,-12 4-40 0 0,0 1 0 0 0,0 0 0 0 0,1 2 0 0 0,0 0 0 0 0,1 1 0 0 0,0 1 0 0 0,1 1 0 0 0,0 0 0 0 0,1 1 0 0 0,0 1 0 0 0,2 0 0 0 0,-1 1 0 0 0,-3 7 40 0 0,5-8 146 0 0,2 0 0 0 0,0 1 0 0 0,0 0 0 0 0,2 0 0 0 0,0 1 0 0 0,1 0 0 0 0,0 1 0 0 0,2-1 0 0 0,0 1 0 0 0,1 1 0 0 0,1-1 0 0 0,0 0 0 0 0,2 1 0 0 0,0-1 0 0 0,1 1 0 0 0,1 0 0 0 0,0-1 0 0 0,2 6-146 0 0,1-13 87 0 0,0 0 0 0 0,0-1-1 0 0,1 0 1 0 0,0 0 0 0 0,1 0 0 0 0,0 0 0 0 0,1-1-1 0 0,0 0 1 0 0,0 0 0 0 0,1-1 0 0 0,0 0 0 0 0,1 0-1 0 0,-1-1 1 0 0,2 0 0 0 0,-1 0 0 0 0,1-1 0 0 0,-1-1-1 0 0,8 3-86 0 0,13 7 222 0 0,1-2 0 0 0,1-2 0 0 0,0-1 0 0 0,1-1-1 0 0,21 3-221 0 0,-48-11-98 0 0,77 7 108 0 0,-34-25-4772 0 0,-29 0-3408 0 0,-13 13 2441 0 0</inkml:trace>
  <inkml:trace contextRef="#ctx0" brushRef="#br0" timeOffset="483.369">634 660 3001 0 0,'0'0'949'0'0,"0"0"-106"0"0,0 0 136 0 0,0 0 232 0 0,0 0 154 0 0,0 0-4 0 0,0 0-62 0 0,0 0-24 0 0,0 0-8 0 0,0 0-37 0 0,0 0-79 0 0,0 0-104 0 0,0 0-132 0 0,22 0-100 0 0,69 1-95 0 0,-20-22 932 0 0,-56 12-1331 0 0,-10 6-275 0 0,-1 1 1 0 0,1-1 0 0 0,-1 0-1 0 0,1-1 1 0 0,-1 1 0 0 0,0-1-1 0 0,-1 0 1 0 0,1 0 0 0 0,-1 0-1 0 0,1 0 1 0 0,-1 0 0 0 0,0-1-1 0 0,-1 1 1 0 0,1-1 0 0 0,-1 0-1 0 0,0 0 1 0 0,0 0 0 0 0,-1 0-1 0 0,1 0 1 0 0,-1-1 0 0 0,0 1-1 0 0,0 0 1 0 0,-1-1 0 0 0,0 1-1 0 0,0 0 1 0 0,0-1 0 0 0,0 1 0 0 0,-1 0-1 0 0,-1-3-46 0 0,0 4-138 0 0,-1 1-1 0 0,0 0 1 0 0,-1 0-1 0 0,1 0 1 0 0,0 0-1 0 0,-1 0 1 0 0,0 1-1 0 0,0-1 1 0 0,1 1-1 0 0,-1 0 1 0 0,-1 1-1 0 0,1-1 1 0 0,0 0-1 0 0,0 1 1 0 0,0 0 0 0 0,-1 0-1 0 0,1 0 1 0 0,-1 1-1 0 0,1 0 1 0 0,-1 0-1 0 0,1 0 1 0 0,-1 0-1 0 0,1 0 1 0 0,0 1-1 0 0,-1 0 1 0 0,1 0-1 0 0,0 0 1 0 0,-1 1-1 0 0,1-1 1 0 0,0 1-1 0 0,-1 1 139 0 0,-5 1-36 0 0,0 1 0 0 0,1 1 0 0 0,0 0 0 0 0,0 0 0 0 0,0 1 0 0 0,1 0 0 0 0,0 0 0 0 0,0 1 0 0 0,1 0 0 0 0,0 0 0 0 0,1 1 0 0 0,-1-1-1 0 0,2 2 1 0 0,-1-1 0 0 0,1 1 0 0 0,1-1 0 0 0,0 1 0 0 0,0 1 0 0 0,1-1 0 0 0,0 0 0 0 0,1 1 0 0 0,0 0 0 0 0,1-1 0 0 0,-1 9 36 0 0,2-13 20 0 0,-1 1 0 0 0,1-1-1 0 0,1 1 1 0 0,-1 0 0 0 0,1-1 0 0 0,0 1 0 0 0,0-1 0 0 0,1 0 0 0 0,0 1 0 0 0,0-1 0 0 0,1 0-1 0 0,0 0 1 0 0,0 0 0 0 0,0-1 0 0 0,0 1 0 0 0,1-1 0 0 0,0 1 0 0 0,0-1 0 0 0,1-1 0 0 0,-1 1 0 0 0,1 0-1 0 0,0-1 1 0 0,0 0 0 0 0,3 1-20 0 0,9 5 22 0 0,0-2-1 0 0,0 0 1 0 0,0-1-1 0 0,1-1 1 0 0,0 0-1 0 0,0-2 1 0 0,1 0-1 0 0,17 1-21 0 0,25-6-2991 0 0,0-15-4156 0 0,-44 10 2997 0 0,-7 1 193 0 0</inkml:trace>
  <inkml:trace contextRef="#ctx0" brushRef="#br0" timeOffset="985.048">1093 715 0 0 0,'0'0'2439'0'0,"0"0"-158"0"0,0 0-170 0 0,0 0-220 0 0,0 0-328 0 0,0 0-403 0 0,0 0-382 0 0,0 0-229 0 0,0 0-90 0 0,0 0 25 0 0,0 0 111 0 0,0 0 70 0 0,0 0 18 0 0,7-3-44 0 0,72-49 1696 0 0,33-63-112 0 0,-17 6-1695 0 0,-110 171-1393 0 0,2 49 669 0 0,13-107 194 0 0,0 0 1 0 0,0-1 0 0 0,0 1-1 0 0,1-1 1 0 0,-1 1 0 0 0,1-1 0 0 0,0 1-1 0 0,0-1 1 0 0,1 1 0 0 0,-1-1-1 0 0,1 0 1 0 0,-1 0 0 0 0,1 0 0 0 0,0 0-1 0 0,0 0 1 0 0,0 0 0 0 0,1 0-1 0 0,-1-1 1 0 0,1 1 0 0 0,-1-1 0 0 0,1 1-1 0 0,0-1 1 0 0,0 0 0 0 0,0 0-1 0 0,0-1 1 0 0,0 1 0 0 0,1 0 0 0 0,-1-1-1 0 0,2 1 2 0 0,2 0 119 0 0,0 0 0 0 0,-1-1-1 0 0,1 0 1 0 0,0 0-1 0 0,0 0 1 0 0,0-1 0 0 0,0 0-1 0 0,0 0 1 0 0,0 0 0 0 0,0-1-1 0 0,0-1 1 0 0,0 1-1 0 0,0-1 1 0 0,-1 0 0 0 0,1 0-1 0 0,-1-1 1 0 0,1 0 0 0 0,-1 0-1 0 0,1-1-118 0 0,0-2 36 0 0,1-1 0 0 0,-1 0 0 0 0,0 0 0 0 0,0 0 0 0 0,-1-1 0 0 0,0 0 0 0 0,0 0 0 0 0,-1-1 0 0 0,0 0 0 0 0,1-2-36 0 0,13-22-4295 0 0,4 2-6182 0 0,-16 24 2351 0 0</inkml:trace>
  <inkml:trace contextRef="#ctx0" brushRef="#br0" timeOffset="1814.577">1925 461 8922 0 0,'0'0'2462'0'0,"0"0"-360"0"0,0 0-245 0 0,0 0-267 0 0,0 0-351 0 0,0 0-327 0 0,0 0-240 0 0,0 0-154 0 0,0 0-112 0 0,0 0-75 0 0,0 0-61 0 0,0 0-70 0 0,0 0-71 0 0,-27 18-60 0 0,-84 60-41 0 0,66-30-56 0 0,41-38 15 0 0,4-8 9 0 0,-6 9-52 0 0,0-1 0 0 0,2 1 0 0 0,-1-1 0 0 0,1 1 0 0 0,1 0 0 0 0,0 1 0 0 0,1-1 0 0 0,0 1 0 0 0,0-1 0 0 0,1 1 0 0 0,1 0 0 0 0,0-1 0 0 0,1 4 56 0 0,1-12 14 0 0,0-1-1 0 0,0 1 1 0 0,0-1 0 0 0,0 0 0 0 0,0 1 0 0 0,1-1-1 0 0,-1-1 1 0 0,1 1 0 0 0,-1 0 0 0 0,1 0-1 0 0,0-1 1 0 0,0 0 0 0 0,0 0 0 0 0,0 1 0 0 0,0-1-1 0 0,0-1 1 0 0,0 1 0 0 0,0 0 0 0 0,0-1-1 0 0,0 0 1 0 0,0 0 0 0 0,0 0 0 0 0,0 0 0 0 0,1 0-1 0 0,-1 0 1 0 0,0-1 0 0 0,0 0 0 0 0,0 0-1 0 0,0 1 1 0 0,0-2 0 0 0,0 1 0 0 0,0 0 0 0 0,-1 0-1 0 0,1-1 1 0 0,0 0 0 0 0,-1 0 0 0 0,1 1-1 0 0,-1-1 1 0 0,1-2-14 0 0,163-131 1070 0 0,-30 28-1049 0 0,-135 106-30 0 0,0 1 0 0 0,0-1 1 0 0,0 1-1 0 0,0-1 0 0 0,0 1 0 0 0,0-1 0 0 0,0 1 0 0 0,0-1 1 0 0,0 1-1 0 0,0 0 0 0 0,0 0 0 0 0,0 0 0 0 0,0-1 0 0 0,0 1 1 0 0,0 0-1 0 0,0 0 0 0 0,0 0 0 0 0,0 0 0 0 0,0 1 0 0 0,0-1 1 0 0,0 0-1 0 0,0 0 0 0 0,0 1 0 0 0,0-1 0 0 0,0 0 0 0 0,0 1 1 0 0,0-1-1 0 0,0 1 0 0 0,0 0 0 0 0,0-1 0 0 0,-1 1 0 0 0,1 0 1 0 0,0-1-1 0 0,0 1 0 0 0,-1 0 0 0 0,1 0 0 0 0,0-1 0 0 0,-1 1 1 0 0,1 0-1 0 0,-1 0 0 0 0,1 0 0 0 0,-1 0 0 0 0,1 0 0 0 0,-1 0 1 0 0,0 0-1 0 0,1 0 0 0 0,-1 0 0 0 0,0 0 0 0 0,0 0 0 0 0,0 0 1 0 0,0 0-1 0 0,0 0 0 0 0,0 0 0 0 0,0 0 0 0 0,0 1 0 0 0,0-1 1 0 0,0 0-1 0 0,-1 1 9 0 0,4 12 72 0 0,3 21-33 0 0,-2 0 1 0 0,-1 0-1 0 0,-1 0 0 0 0,-3 1 0 0 0,-1 7-39 0 0,0 3-37 0 0,2-12 50 0 0,-2-1 1 0 0,-1 0 0 0 0,-2 0-1 0 0,-1 0 1 0 0,-2-1 0 0 0,-1 0-1 0 0,-1 0 1 0 0,-2-1 0 0 0,-1 0-1 0 0,-2-1 1 0 0,-1-1 0 0 0,-1 0-1 0 0,-1-1 1 0 0,-1-1 0 0 0,-2-1-1 0 0,-6 5-13 0 0,-26 0 518 0 0,48-72-418 0 0,7 26-97 0 0,0 0 1 0 0,1 1-1 0 0,1-1 1 0 0,0 1-1 0 0,1-1 1 0 0,1 1 0 0 0,0 1-1 0 0,1-2-3 0 0,12-29 49 0 0,9-33-112 0 0,4 2-1 0 0,3 1 1 0 0,4 2-1 0 0,2 1 1 0 0,13-12 63 0 0,196-239-1344 0 0,-229 292 1305 0 0,-5 10 41 0 0,0-1 0 0 0,-2 0-1 0 0,0-1 1 0 0,-1 0 0 0 0,-2-1 0 0 0,0 0-1 0 0,-1-1 1 0 0,-2-1 0 0 0,0 1-1 0 0,-2-1 1 0 0,-1 0 0 0 0,0-1 0 0 0,-1-21-2 0 0,-4 45 4 0 0,-1 0 1 0 0,1 0 0 0 0,-1 0-1 0 0,0 0 1 0 0,0 0-1 0 0,0 0 1 0 0,0 0 0 0 0,0 0-1 0 0,-1 0 1 0 0,1 1 0 0 0,-1-1-1 0 0,1 0 1 0 0,-1 1 0 0 0,1-1-1 0 0,-1 1 1 0 0,0 0 0 0 0,0-1-1 0 0,0 1 1 0 0,0 0-1 0 0,0 0 1 0 0,0 0 0 0 0,0 0-1 0 0,0 1 1 0 0,0-1 0 0 0,0 1-1 0 0,0-1 1 0 0,0 1 0 0 0,-1 0-1 0 0,1-1 1 0 0,0 1 0 0 0,0 0-1 0 0,-1 1 1 0 0,1-1-1 0 0,0 0 1 0 0,0 0 0 0 0,0 1-1 0 0,0 0 1 0 0,-1-1 0 0 0,1 1-1 0 0,0 0 1 0 0,0 0 0 0 0,0 0-1 0 0,1 0 1 0 0,-1 0 0 0 0,0 1-1 0 0,0-1 1 0 0,0 1-1 0 0,1-1 1 0 0,-1 1 0 0 0,1-1-1 0 0,-1 1 1 0 0,1 0 0 0 0,0 0-1 0 0,-1 1-4 0 0,-6 11 2 0 0,0 1 0 0 0,1 0 0 0 0,1 0 0 0 0,0 0-1 0 0,1 1 1 0 0,1 0 0 0 0,0 0 0 0 0,1 0 0 0 0,1 0-1 0 0,0 1 1 0 0,2-1 0 0 0,0 0 0 0 0,0 1 0 0 0,3 12-2 0 0,1-6 20 0 0,0 1 0 0 0,2-1 0 0 0,1-1 0 0 0,0 1 0 0 0,2-1 0 0 0,6 11-20 0 0,9 26 22 0 0,-1-2-124 0 0,-13-36 0 0 0,-1 0 1 0 0,-2 1-1 0 0,0 0 1 0 0,-1 0-1 0 0,-1 1 0 0 0,-1 0 1 0 0,-1 2 101 0 0,-1 1-514 0 0,0 6-934 0 0,-2-10-3544 0 0,-5-21-5075 0 0,3-1 5966 0 0</inkml:trace>
  <inkml:trace contextRef="#ctx0" brushRef="#br0" timeOffset="2395.421">2188 369 6657 0 0,'0'0'967'0'0,"0"0"-91"0"0,0 0 190 0 0,0 0 252 0 0,0 0 19 0 0,0 0-191 0 0,0 0-245 0 0,0 0-184 0 0,0 0-131 0 0,0 0-127 0 0,31-3-88 0 0,101-8-63 0 0,-40-9 192 0 0,-51 7-423 0 0,-2-2 0 0 0,0-1 0 0 0,0-2 1 0 0,-2-2-1 0 0,-1-2 0 0 0,2-2-77 0 0,-17 10-344 0 0,-2-1-1 0 0,0-1 1 0 0,0 0 0 0 0,-2-1 0 0 0,0-1-1 0 0,-1-1 1 0 0,-1-1 0 0 0,0 0 0 0 0,-1-1 344 0 0,-2 2 913 0 0,-11 19-306 0 0,-1 0 56 0 0,-1 12 677 0 0,-52 134 1157 0 0,37-102-2193 0 0,2 0-1 0 0,3 2 1 0 0,1-1 0 0 0,2 1 0 0 0,2 1 0 0 0,1 15-304 0 0,5-56 15 0 0,0 0 0 0 0,0-1 0 0 0,0 1 0 0 0,0 0 0 0 0,1-1 0 0 0,0 1 0 0 0,0-1 0 0 0,1 1 0 0 0,-1-1 0 0 0,1 1 0 0 0,0-1 0 0 0,1 0 0 0 0,0 0 0 0 0,-1 0 0 0 0,1 0 0 0 0,1-1 0 0 0,-1 1 0 0 0,1-1 0 0 0,0 1 0 0 0,0-1 0 0 0,0-1 0 0 0,0 1 0 0 0,1-1 0 0 0,-1 1 0 0 0,1-1 0 0 0,0 0 0 0 0,0-1 0 0 0,0 1 0 0 0,0-1 0 0 0,1 0 0 0 0,-1-1 0 0 0,1 1 0 0 0,-1-1 0 0 0,1 0 0 0 0,-1 0 0 0 0,4 0-15 0 0,165-23 573 0 0,-169 23-570 0 0,0 0-1 0 0,0 0 1 0 0,0 0-1 0 0,-1 1 0 0 0,1 0 1 0 0,0 0-1 0 0,-1 0 1 0 0,1 0-1 0 0,-1 1 0 0 0,0 0 1 0 0,1 0-1 0 0,-1 0 1 0 0,-1 0-1 0 0,1 1 0 0 0,0-1 1 0 0,-1 1-1 0 0,0 0 1 0 0,0 0-1 0 0,0 0 0 0 0,0 1 1 0 0,-1-1-1 0 0,0 0 1 0 0,2 5-3 0 0,3 2 24 0 0,-2-3 250 0 0,5 3-4144 0 0,5-9-9150 0 0,-11-2 6026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.xml"/><Relationship Id="rId21" Type="http://schemas.openxmlformats.org/officeDocument/2006/relationships/image" Target="../media/image1511.png"/><Relationship Id="rId42" Type="http://schemas.openxmlformats.org/officeDocument/2006/relationships/customXml" Target="../ink/ink142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155.xml"/><Relationship Id="rId84" Type="http://schemas.openxmlformats.org/officeDocument/2006/relationships/customXml" Target="../ink/ink163.xml"/><Relationship Id="rId16" Type="http://schemas.openxmlformats.org/officeDocument/2006/relationships/customXml" Target="../ink/ink129.xml"/><Relationship Id="rId11" Type="http://schemas.openxmlformats.org/officeDocument/2006/relationships/image" Target="../media/image1011.png"/><Relationship Id="rId32" Type="http://schemas.openxmlformats.org/officeDocument/2006/relationships/customXml" Target="../ink/ink137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150.xml"/><Relationship Id="rId74" Type="http://schemas.openxmlformats.org/officeDocument/2006/relationships/customXml" Target="../ink/ink158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19" Type="http://schemas.openxmlformats.org/officeDocument/2006/relationships/image" Target="../media/image1411.png"/><Relationship Id="rId14" Type="http://schemas.openxmlformats.org/officeDocument/2006/relationships/customXml" Target="../ink/ink128.xml"/><Relationship Id="rId22" Type="http://schemas.openxmlformats.org/officeDocument/2006/relationships/customXml" Target="../ink/ink132.xml"/><Relationship Id="rId27" Type="http://schemas.openxmlformats.org/officeDocument/2006/relationships/image" Target="../media/image18.png"/><Relationship Id="rId30" Type="http://schemas.openxmlformats.org/officeDocument/2006/relationships/customXml" Target="../ink/ink136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45.xml"/><Relationship Id="rId56" Type="http://schemas.openxmlformats.org/officeDocument/2006/relationships/customXml" Target="../ink/ink149.xml"/><Relationship Id="rId64" Type="http://schemas.openxmlformats.org/officeDocument/2006/relationships/customXml" Target="../ink/ink153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125.xml"/><Relationship Id="rId51" Type="http://schemas.openxmlformats.org/officeDocument/2006/relationships/image" Target="../media/image30.png"/><Relationship Id="rId72" Type="http://schemas.openxmlformats.org/officeDocument/2006/relationships/customXml" Target="../ink/ink157.xml"/><Relationship Id="rId80" Type="http://schemas.openxmlformats.org/officeDocument/2006/relationships/customXml" Target="../ink/ink161.xml"/><Relationship Id="rId85" Type="http://schemas.openxmlformats.org/officeDocument/2006/relationships/image" Target="../media/image47.png"/><Relationship Id="rId3" Type="http://schemas.openxmlformats.org/officeDocument/2006/relationships/image" Target="../media/image612.png"/><Relationship Id="rId12" Type="http://schemas.openxmlformats.org/officeDocument/2006/relationships/customXml" Target="../ink/ink127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140.xml"/><Relationship Id="rId46" Type="http://schemas.openxmlformats.org/officeDocument/2006/relationships/customXml" Target="../ink/ink144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131.xml"/><Relationship Id="rId41" Type="http://schemas.openxmlformats.org/officeDocument/2006/relationships/image" Target="../media/image25.png"/><Relationship Id="rId54" Type="http://schemas.openxmlformats.org/officeDocument/2006/relationships/customXml" Target="../ink/ink148.xml"/><Relationship Id="rId62" Type="http://schemas.openxmlformats.org/officeDocument/2006/relationships/customXml" Target="../ink/ink152.xml"/><Relationship Id="rId70" Type="http://schemas.openxmlformats.org/officeDocument/2006/relationships/customXml" Target="../ink/ink156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135.xml"/><Relationship Id="rId36" Type="http://schemas.openxmlformats.org/officeDocument/2006/relationships/customXml" Target="../ink/ink139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126.xml"/><Relationship Id="rId31" Type="http://schemas.openxmlformats.org/officeDocument/2006/relationships/image" Target="../media/image20.png"/><Relationship Id="rId44" Type="http://schemas.openxmlformats.org/officeDocument/2006/relationships/customXml" Target="../ink/ink143.xml"/><Relationship Id="rId52" Type="http://schemas.openxmlformats.org/officeDocument/2006/relationships/customXml" Target="../ink/ink147.xml"/><Relationship Id="rId60" Type="http://schemas.openxmlformats.org/officeDocument/2006/relationships/customXml" Target="../ink/ink151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60.xml"/><Relationship Id="rId81" Type="http://schemas.openxmlformats.org/officeDocument/2006/relationships/image" Target="../media/image45.png"/><Relationship Id="rId4" Type="http://schemas.openxmlformats.org/officeDocument/2006/relationships/customXml" Target="../ink/ink123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130.xml"/><Relationship Id="rId39" Type="http://schemas.openxmlformats.org/officeDocument/2006/relationships/image" Target="../media/image24.png"/><Relationship Id="rId34" Type="http://schemas.openxmlformats.org/officeDocument/2006/relationships/customXml" Target="../ink/ink138.xml"/><Relationship Id="rId50" Type="http://schemas.openxmlformats.org/officeDocument/2006/relationships/customXml" Target="../ink/ink146.xml"/><Relationship Id="rId55" Type="http://schemas.openxmlformats.org/officeDocument/2006/relationships/image" Target="../media/image33.png"/><Relationship Id="rId76" Type="http://schemas.openxmlformats.org/officeDocument/2006/relationships/customXml" Target="../ink/ink159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122.xml"/><Relationship Id="rId29" Type="http://schemas.openxmlformats.org/officeDocument/2006/relationships/image" Target="../media/image19.png"/><Relationship Id="rId24" Type="http://schemas.openxmlformats.org/officeDocument/2006/relationships/customXml" Target="../ink/ink133.xml"/><Relationship Id="rId40" Type="http://schemas.openxmlformats.org/officeDocument/2006/relationships/customXml" Target="../ink/ink141.xml"/><Relationship Id="rId45" Type="http://schemas.openxmlformats.org/officeDocument/2006/relationships/image" Target="../media/image27.png"/><Relationship Id="rId66" Type="http://schemas.openxmlformats.org/officeDocument/2006/relationships/customXml" Target="../ink/ink154.xml"/><Relationship Id="rId61" Type="http://schemas.openxmlformats.org/officeDocument/2006/relationships/image" Target="../media/image31.png"/><Relationship Id="rId82" Type="http://schemas.openxmlformats.org/officeDocument/2006/relationships/customXml" Target="../ink/ink162.xml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8.xml"/><Relationship Id="rId21" Type="http://schemas.openxmlformats.org/officeDocument/2006/relationships/image" Target="../media/image469.png"/><Relationship Id="rId42" Type="http://schemas.openxmlformats.org/officeDocument/2006/relationships/customXml" Target="../ink/ink3926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939.xml"/><Relationship Id="rId2" Type="http://schemas.openxmlformats.org/officeDocument/2006/relationships/customXml" Target="../ink/ink3906.xml"/><Relationship Id="rId16" Type="http://schemas.openxmlformats.org/officeDocument/2006/relationships/customXml" Target="../ink/ink3913.xml"/><Relationship Id="rId29" Type="http://schemas.openxmlformats.org/officeDocument/2006/relationships/image" Target="../media/image473.png"/><Relationship Id="rId11" Type="http://schemas.openxmlformats.org/officeDocument/2006/relationships/image" Target="../media/image464.png"/><Relationship Id="rId24" Type="http://schemas.openxmlformats.org/officeDocument/2006/relationships/customXml" Target="../ink/ink3917.xml"/><Relationship Id="rId32" Type="http://schemas.openxmlformats.org/officeDocument/2006/relationships/customXml" Target="../ink/ink3921.xml"/><Relationship Id="rId37" Type="http://schemas.openxmlformats.org/officeDocument/2006/relationships/image" Target="../media/image477.png"/><Relationship Id="rId40" Type="http://schemas.openxmlformats.org/officeDocument/2006/relationships/customXml" Target="../ink/ink3925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3934.xml"/><Relationship Id="rId66" Type="http://schemas.openxmlformats.org/officeDocument/2006/relationships/customXml" Target="../ink/ink3938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912.xml"/><Relationship Id="rId22" Type="http://schemas.openxmlformats.org/officeDocument/2006/relationships/customXml" Target="../ink/ink3916.xml"/><Relationship Id="rId27" Type="http://schemas.openxmlformats.org/officeDocument/2006/relationships/image" Target="../media/image472.png"/><Relationship Id="rId30" Type="http://schemas.openxmlformats.org/officeDocument/2006/relationships/customXml" Target="../ink/ink3920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929.xml"/><Relationship Id="rId56" Type="http://schemas.openxmlformats.org/officeDocument/2006/relationships/customXml" Target="../ink/ink3933.xml"/><Relationship Id="rId64" Type="http://schemas.openxmlformats.org/officeDocument/2006/relationships/customXml" Target="../ink/ink3937.xml"/><Relationship Id="rId69" Type="http://schemas.openxmlformats.org/officeDocument/2006/relationships/image" Target="../media/image501.png"/><Relationship Id="rId8" Type="http://schemas.openxmlformats.org/officeDocument/2006/relationships/customXml" Target="../ink/ink3909.xml"/><Relationship Id="rId51" Type="http://schemas.openxmlformats.org/officeDocument/2006/relationships/image" Target="../media/image484.png"/><Relationship Id="rId72" Type="http://schemas.openxmlformats.org/officeDocument/2006/relationships/customXml" Target="../ink/ink3941.xml"/><Relationship Id="rId3" Type="http://schemas.openxmlformats.org/officeDocument/2006/relationships/image" Target="../media/image459.png"/><Relationship Id="rId12" Type="http://schemas.openxmlformats.org/officeDocument/2006/relationships/customXml" Target="../ink/ink3911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24.xml"/><Relationship Id="rId46" Type="http://schemas.openxmlformats.org/officeDocument/2006/relationships/customXml" Target="../ink/ink3928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15.xml"/><Relationship Id="rId41" Type="http://schemas.openxmlformats.org/officeDocument/2006/relationships/image" Target="../media/image479.png"/><Relationship Id="rId54" Type="http://schemas.openxmlformats.org/officeDocument/2006/relationships/customXml" Target="../ink/ink3932.xml"/><Relationship Id="rId62" Type="http://schemas.openxmlformats.org/officeDocument/2006/relationships/customXml" Target="../ink/ink3936.xml"/><Relationship Id="rId70" Type="http://schemas.openxmlformats.org/officeDocument/2006/relationships/customXml" Target="../ink/ink39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8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19.xml"/><Relationship Id="rId36" Type="http://schemas.openxmlformats.org/officeDocument/2006/relationships/customXml" Target="../ink/ink3923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10.xml"/><Relationship Id="rId31" Type="http://schemas.openxmlformats.org/officeDocument/2006/relationships/image" Target="../media/image474.png"/><Relationship Id="rId44" Type="http://schemas.openxmlformats.org/officeDocument/2006/relationships/customXml" Target="../ink/ink3927.xml"/><Relationship Id="rId52" Type="http://schemas.openxmlformats.org/officeDocument/2006/relationships/customXml" Target="../ink/ink3931.xml"/><Relationship Id="rId60" Type="http://schemas.openxmlformats.org/officeDocument/2006/relationships/customXml" Target="../ink/ink3935.xml"/><Relationship Id="rId65" Type="http://schemas.openxmlformats.org/officeDocument/2006/relationships/image" Target="../media/image491.png"/><Relationship Id="rId73" Type="http://schemas.openxmlformats.org/officeDocument/2006/relationships/image" Target="../media/image496.png"/><Relationship Id="rId4" Type="http://schemas.openxmlformats.org/officeDocument/2006/relationships/customXml" Target="../ink/ink3907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14.xml"/><Relationship Id="rId39" Type="http://schemas.openxmlformats.org/officeDocument/2006/relationships/image" Target="../media/image478.png"/><Relationship Id="rId34" Type="http://schemas.openxmlformats.org/officeDocument/2006/relationships/customXml" Target="../ink/ink3922.xml"/><Relationship Id="rId50" Type="http://schemas.openxmlformats.org/officeDocument/2006/relationships/customXml" Target="../ink/ink3930.xml"/><Relationship Id="rId55" Type="http://schemas.openxmlformats.org/officeDocument/2006/relationships/image" Target="../media/image486.png"/><Relationship Id="rId7" Type="http://schemas.openxmlformats.org/officeDocument/2006/relationships/image" Target="../media/image462.png"/><Relationship Id="rId71" Type="http://schemas.openxmlformats.org/officeDocument/2006/relationships/image" Target="../media/image495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4.xml"/><Relationship Id="rId21" Type="http://schemas.openxmlformats.org/officeDocument/2006/relationships/image" Target="../media/image469.png"/><Relationship Id="rId42" Type="http://schemas.openxmlformats.org/officeDocument/2006/relationships/customXml" Target="../ink/ink3962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975.xml"/><Relationship Id="rId16" Type="http://schemas.openxmlformats.org/officeDocument/2006/relationships/customXml" Target="../ink/ink3949.xml"/><Relationship Id="rId11" Type="http://schemas.openxmlformats.org/officeDocument/2006/relationships/image" Target="../media/image464.png"/><Relationship Id="rId24" Type="http://schemas.openxmlformats.org/officeDocument/2006/relationships/customXml" Target="../ink/ink3953.xml"/><Relationship Id="rId32" Type="http://schemas.openxmlformats.org/officeDocument/2006/relationships/customXml" Target="../ink/ink3957.xml"/><Relationship Id="rId37" Type="http://schemas.openxmlformats.org/officeDocument/2006/relationships/image" Target="../media/image477.png"/><Relationship Id="rId40" Type="http://schemas.openxmlformats.org/officeDocument/2006/relationships/customXml" Target="../ink/ink3961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3970.xml"/><Relationship Id="rId66" Type="http://schemas.openxmlformats.org/officeDocument/2006/relationships/customXml" Target="../ink/ink3974.xml"/><Relationship Id="rId74" Type="http://schemas.openxmlformats.org/officeDocument/2006/relationships/customXml" Target="../ink/ink3978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948.xml"/><Relationship Id="rId22" Type="http://schemas.openxmlformats.org/officeDocument/2006/relationships/customXml" Target="../ink/ink3952.xml"/><Relationship Id="rId27" Type="http://schemas.openxmlformats.org/officeDocument/2006/relationships/image" Target="../media/image472.png"/><Relationship Id="rId30" Type="http://schemas.openxmlformats.org/officeDocument/2006/relationships/customXml" Target="../ink/ink3956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965.xml"/><Relationship Id="rId56" Type="http://schemas.openxmlformats.org/officeDocument/2006/relationships/customXml" Target="../ink/ink3969.xml"/><Relationship Id="rId64" Type="http://schemas.openxmlformats.org/officeDocument/2006/relationships/customXml" Target="../ink/ink3973.xml"/><Relationship Id="rId69" Type="http://schemas.openxmlformats.org/officeDocument/2006/relationships/image" Target="../media/image501.png"/><Relationship Id="rId77" Type="http://schemas.openxmlformats.org/officeDocument/2006/relationships/image" Target="../media/image496.png"/><Relationship Id="rId8" Type="http://schemas.openxmlformats.org/officeDocument/2006/relationships/customXml" Target="../ink/ink3945.xml"/><Relationship Id="rId51" Type="http://schemas.openxmlformats.org/officeDocument/2006/relationships/image" Target="../media/image484.png"/><Relationship Id="rId72" Type="http://schemas.openxmlformats.org/officeDocument/2006/relationships/customXml" Target="../ink/ink3977.xml"/><Relationship Id="rId3" Type="http://schemas.openxmlformats.org/officeDocument/2006/relationships/image" Target="../media/image459.png"/><Relationship Id="rId12" Type="http://schemas.openxmlformats.org/officeDocument/2006/relationships/customXml" Target="../ink/ink3947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60.xml"/><Relationship Id="rId46" Type="http://schemas.openxmlformats.org/officeDocument/2006/relationships/customXml" Target="../ink/ink3964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51.xml"/><Relationship Id="rId41" Type="http://schemas.openxmlformats.org/officeDocument/2006/relationships/image" Target="../media/image479.png"/><Relationship Id="rId54" Type="http://schemas.openxmlformats.org/officeDocument/2006/relationships/customXml" Target="../ink/ink3968.xml"/><Relationship Id="rId62" Type="http://schemas.openxmlformats.org/officeDocument/2006/relationships/customXml" Target="../ink/ink3972.xml"/><Relationship Id="rId70" Type="http://schemas.openxmlformats.org/officeDocument/2006/relationships/customXml" Target="../ink/ink3976.xml"/><Relationship Id="rId75" Type="http://schemas.openxmlformats.org/officeDocument/2006/relationships/image" Target="../media/image4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4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55.xml"/><Relationship Id="rId36" Type="http://schemas.openxmlformats.org/officeDocument/2006/relationships/customXml" Target="../ink/ink3959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46.xml"/><Relationship Id="rId31" Type="http://schemas.openxmlformats.org/officeDocument/2006/relationships/image" Target="../media/image474.png"/><Relationship Id="rId44" Type="http://schemas.openxmlformats.org/officeDocument/2006/relationships/customXml" Target="../ink/ink3963.xml"/><Relationship Id="rId52" Type="http://schemas.openxmlformats.org/officeDocument/2006/relationships/customXml" Target="../ink/ink3967.xml"/><Relationship Id="rId60" Type="http://schemas.openxmlformats.org/officeDocument/2006/relationships/customXml" Target="../ink/ink3971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4" Type="http://schemas.openxmlformats.org/officeDocument/2006/relationships/customXml" Target="../ink/ink3943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50.xml"/><Relationship Id="rId39" Type="http://schemas.openxmlformats.org/officeDocument/2006/relationships/image" Target="../media/image478.png"/><Relationship Id="rId34" Type="http://schemas.openxmlformats.org/officeDocument/2006/relationships/customXml" Target="../ink/ink3958.xml"/><Relationship Id="rId50" Type="http://schemas.openxmlformats.org/officeDocument/2006/relationships/customXml" Target="../ink/ink3966.xml"/><Relationship Id="rId55" Type="http://schemas.openxmlformats.org/officeDocument/2006/relationships/image" Target="../media/image486.png"/><Relationship Id="rId76" Type="http://schemas.openxmlformats.org/officeDocument/2006/relationships/customXml" Target="../ink/ink3979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2" Type="http://schemas.openxmlformats.org/officeDocument/2006/relationships/customXml" Target="../ink/ink3942.xml"/><Relationship Id="rId29" Type="http://schemas.openxmlformats.org/officeDocument/2006/relationships/image" Target="../media/image473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92.xml"/><Relationship Id="rId21" Type="http://schemas.openxmlformats.org/officeDocument/2006/relationships/image" Target="../media/image469.png"/><Relationship Id="rId42" Type="http://schemas.openxmlformats.org/officeDocument/2006/relationships/customXml" Target="../ink/ink4000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013.xml"/><Relationship Id="rId84" Type="http://schemas.openxmlformats.org/officeDocument/2006/relationships/customXml" Target="../ink/ink4021.xml"/><Relationship Id="rId89" Type="http://schemas.openxmlformats.org/officeDocument/2006/relationships/image" Target="../media/image496.png"/><Relationship Id="rId16" Type="http://schemas.openxmlformats.org/officeDocument/2006/relationships/customXml" Target="../ink/ink3987.xml"/><Relationship Id="rId11" Type="http://schemas.openxmlformats.org/officeDocument/2006/relationships/image" Target="../media/image464.png"/><Relationship Id="rId32" Type="http://schemas.openxmlformats.org/officeDocument/2006/relationships/customXml" Target="../ink/ink3995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008.xml"/><Relationship Id="rId74" Type="http://schemas.openxmlformats.org/officeDocument/2006/relationships/customXml" Target="../ink/ink4016.xml"/><Relationship Id="rId79" Type="http://schemas.openxmlformats.org/officeDocument/2006/relationships/image" Target="../media/image506.png"/><Relationship Id="rId5" Type="http://schemas.openxmlformats.org/officeDocument/2006/relationships/image" Target="../media/image460.png"/><Relationship Id="rId14" Type="http://schemas.openxmlformats.org/officeDocument/2006/relationships/customXml" Target="../ink/ink3986.xml"/><Relationship Id="rId22" Type="http://schemas.openxmlformats.org/officeDocument/2006/relationships/customXml" Target="../ink/ink3990.xml"/><Relationship Id="rId27" Type="http://schemas.openxmlformats.org/officeDocument/2006/relationships/image" Target="../media/image472.png"/><Relationship Id="rId30" Type="http://schemas.openxmlformats.org/officeDocument/2006/relationships/customXml" Target="../ink/ink3994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4003.xml"/><Relationship Id="rId56" Type="http://schemas.openxmlformats.org/officeDocument/2006/relationships/customXml" Target="../ink/ink4007.xml"/><Relationship Id="rId64" Type="http://schemas.openxmlformats.org/officeDocument/2006/relationships/customXml" Target="../ink/ink4011.xml"/><Relationship Id="rId69" Type="http://schemas.openxmlformats.org/officeDocument/2006/relationships/image" Target="../media/image501.png"/><Relationship Id="rId77" Type="http://schemas.openxmlformats.org/officeDocument/2006/relationships/image" Target="../media/image505.png"/><Relationship Id="rId8" Type="http://schemas.openxmlformats.org/officeDocument/2006/relationships/customXml" Target="../ink/ink3983.xml"/><Relationship Id="rId51" Type="http://schemas.openxmlformats.org/officeDocument/2006/relationships/image" Target="../media/image484.png"/><Relationship Id="rId72" Type="http://schemas.openxmlformats.org/officeDocument/2006/relationships/customXml" Target="../ink/ink4015.xml"/><Relationship Id="rId80" Type="http://schemas.openxmlformats.org/officeDocument/2006/relationships/customXml" Target="../ink/ink4019.xml"/><Relationship Id="rId85" Type="http://schemas.openxmlformats.org/officeDocument/2006/relationships/image" Target="../media/image509.png"/><Relationship Id="rId3" Type="http://schemas.openxmlformats.org/officeDocument/2006/relationships/image" Target="../media/image459.png"/><Relationship Id="rId12" Type="http://schemas.openxmlformats.org/officeDocument/2006/relationships/customXml" Target="../ink/ink3985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998.xml"/><Relationship Id="rId46" Type="http://schemas.openxmlformats.org/officeDocument/2006/relationships/customXml" Target="../ink/ink4002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989.xml"/><Relationship Id="rId41" Type="http://schemas.openxmlformats.org/officeDocument/2006/relationships/image" Target="../media/image479.png"/><Relationship Id="rId54" Type="http://schemas.openxmlformats.org/officeDocument/2006/relationships/customXml" Target="../ink/ink4006.xml"/><Relationship Id="rId62" Type="http://schemas.openxmlformats.org/officeDocument/2006/relationships/customXml" Target="../ink/ink4010.xml"/><Relationship Id="rId70" Type="http://schemas.openxmlformats.org/officeDocument/2006/relationships/customXml" Target="../ink/ink4014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0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2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993.xml"/><Relationship Id="rId36" Type="http://schemas.openxmlformats.org/officeDocument/2006/relationships/customXml" Target="../ink/ink3997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984.xml"/><Relationship Id="rId31" Type="http://schemas.openxmlformats.org/officeDocument/2006/relationships/image" Target="../media/image474.png"/><Relationship Id="rId44" Type="http://schemas.openxmlformats.org/officeDocument/2006/relationships/customXml" Target="../ink/ink4001.xml"/><Relationship Id="rId52" Type="http://schemas.openxmlformats.org/officeDocument/2006/relationships/customXml" Target="../ink/ink4005.xml"/><Relationship Id="rId60" Type="http://schemas.openxmlformats.org/officeDocument/2006/relationships/customXml" Target="../ink/ink4009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018.xml"/><Relationship Id="rId81" Type="http://schemas.openxmlformats.org/officeDocument/2006/relationships/image" Target="../media/image507.png"/><Relationship Id="rId86" Type="http://schemas.openxmlformats.org/officeDocument/2006/relationships/customXml" Target="../ink/ink4022.xml"/><Relationship Id="rId4" Type="http://schemas.openxmlformats.org/officeDocument/2006/relationships/customXml" Target="../ink/ink3981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988.xml"/><Relationship Id="rId39" Type="http://schemas.openxmlformats.org/officeDocument/2006/relationships/image" Target="../media/image478.png"/><Relationship Id="rId34" Type="http://schemas.openxmlformats.org/officeDocument/2006/relationships/customXml" Target="../ink/ink3996.xml"/><Relationship Id="rId50" Type="http://schemas.openxmlformats.org/officeDocument/2006/relationships/customXml" Target="../ink/ink4004.xml"/><Relationship Id="rId55" Type="http://schemas.openxmlformats.org/officeDocument/2006/relationships/image" Target="../media/image486.png"/><Relationship Id="rId76" Type="http://schemas.openxmlformats.org/officeDocument/2006/relationships/customXml" Target="../ink/ink4017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2" Type="http://schemas.openxmlformats.org/officeDocument/2006/relationships/customXml" Target="../ink/ink3980.xml"/><Relationship Id="rId29" Type="http://schemas.openxmlformats.org/officeDocument/2006/relationships/image" Target="../media/image473.png"/><Relationship Id="rId24" Type="http://schemas.openxmlformats.org/officeDocument/2006/relationships/customXml" Target="../ink/ink3991.xml"/><Relationship Id="rId40" Type="http://schemas.openxmlformats.org/officeDocument/2006/relationships/customXml" Target="../ink/ink3999.xml"/><Relationship Id="rId45" Type="http://schemas.openxmlformats.org/officeDocument/2006/relationships/image" Target="../media/image481.png"/><Relationship Id="rId66" Type="http://schemas.openxmlformats.org/officeDocument/2006/relationships/customXml" Target="../ink/ink4012.xml"/><Relationship Id="rId87" Type="http://schemas.openxmlformats.org/officeDocument/2006/relationships/image" Target="../media/image495.png"/><Relationship Id="rId61" Type="http://schemas.openxmlformats.org/officeDocument/2006/relationships/image" Target="../media/image489.png"/><Relationship Id="rId82" Type="http://schemas.openxmlformats.org/officeDocument/2006/relationships/customXml" Target="../ink/ink4020.xml"/><Relationship Id="rId19" Type="http://schemas.openxmlformats.org/officeDocument/2006/relationships/image" Target="../media/image468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36.xml"/><Relationship Id="rId21" Type="http://schemas.openxmlformats.org/officeDocument/2006/relationships/image" Target="../media/image469.png"/><Relationship Id="rId42" Type="http://schemas.openxmlformats.org/officeDocument/2006/relationships/customXml" Target="../ink/ink4044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057.xml"/><Relationship Id="rId84" Type="http://schemas.openxmlformats.org/officeDocument/2006/relationships/customXml" Target="../ink/ink4065.xml"/><Relationship Id="rId89" Type="http://schemas.openxmlformats.org/officeDocument/2006/relationships/image" Target="../media/image511.png"/><Relationship Id="rId16" Type="http://schemas.openxmlformats.org/officeDocument/2006/relationships/customXml" Target="../ink/ink4031.xml"/><Relationship Id="rId11" Type="http://schemas.openxmlformats.org/officeDocument/2006/relationships/image" Target="../media/image464.png"/><Relationship Id="rId32" Type="http://schemas.openxmlformats.org/officeDocument/2006/relationships/customXml" Target="../ink/ink4039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052.xml"/><Relationship Id="rId74" Type="http://schemas.openxmlformats.org/officeDocument/2006/relationships/customXml" Target="../ink/ink4060.xml"/><Relationship Id="rId79" Type="http://schemas.openxmlformats.org/officeDocument/2006/relationships/image" Target="../media/image506.png"/><Relationship Id="rId5" Type="http://schemas.openxmlformats.org/officeDocument/2006/relationships/image" Target="../media/image460.png"/><Relationship Id="rId90" Type="http://schemas.openxmlformats.org/officeDocument/2006/relationships/customXml" Target="../ink/ink4068.xml"/><Relationship Id="rId95" Type="http://schemas.openxmlformats.org/officeDocument/2006/relationships/image" Target="../media/image514.png"/><Relationship Id="rId22" Type="http://schemas.openxmlformats.org/officeDocument/2006/relationships/customXml" Target="../ink/ink4034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047.xml"/><Relationship Id="rId64" Type="http://schemas.openxmlformats.org/officeDocument/2006/relationships/customXml" Target="../ink/ink4055.xml"/><Relationship Id="rId69" Type="http://schemas.openxmlformats.org/officeDocument/2006/relationships/image" Target="../media/image501.png"/><Relationship Id="rId80" Type="http://schemas.openxmlformats.org/officeDocument/2006/relationships/customXml" Target="../ink/ink4063.xml"/><Relationship Id="rId85" Type="http://schemas.openxmlformats.org/officeDocument/2006/relationships/image" Target="../media/image509.png"/><Relationship Id="rId12" Type="http://schemas.openxmlformats.org/officeDocument/2006/relationships/customXml" Target="../ink/ink4029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4042.xml"/><Relationship Id="rId46" Type="http://schemas.openxmlformats.org/officeDocument/2006/relationships/customXml" Target="../ink/ink4046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4033.xml"/><Relationship Id="rId41" Type="http://schemas.openxmlformats.org/officeDocument/2006/relationships/image" Target="../media/image479.png"/><Relationship Id="rId54" Type="http://schemas.openxmlformats.org/officeDocument/2006/relationships/customXml" Target="../ink/ink4050.xml"/><Relationship Id="rId62" Type="http://schemas.openxmlformats.org/officeDocument/2006/relationships/customXml" Target="../ink/ink4054.xml"/><Relationship Id="rId70" Type="http://schemas.openxmlformats.org/officeDocument/2006/relationships/customXml" Target="../ink/ink4058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067.xml"/><Relationship Id="rId91" Type="http://schemas.openxmlformats.org/officeDocument/2006/relationships/image" Target="../media/image512.png"/><Relationship Id="rId96" Type="http://schemas.openxmlformats.org/officeDocument/2006/relationships/customXml" Target="../ink/ink4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6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037.xml"/><Relationship Id="rId36" Type="http://schemas.openxmlformats.org/officeDocument/2006/relationships/customXml" Target="../ink/ink4041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4028.xml"/><Relationship Id="rId31" Type="http://schemas.openxmlformats.org/officeDocument/2006/relationships/image" Target="../media/image474.png"/><Relationship Id="rId44" Type="http://schemas.openxmlformats.org/officeDocument/2006/relationships/customXml" Target="../ink/ink4045.xml"/><Relationship Id="rId52" Type="http://schemas.openxmlformats.org/officeDocument/2006/relationships/customXml" Target="../ink/ink4049.xml"/><Relationship Id="rId60" Type="http://schemas.openxmlformats.org/officeDocument/2006/relationships/customXml" Target="../ink/ink4053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062.xml"/><Relationship Id="rId81" Type="http://schemas.openxmlformats.org/officeDocument/2006/relationships/image" Target="../media/image507.png"/><Relationship Id="rId86" Type="http://schemas.openxmlformats.org/officeDocument/2006/relationships/customXml" Target="../ink/ink4066.xml"/><Relationship Id="rId94" Type="http://schemas.openxmlformats.org/officeDocument/2006/relationships/customXml" Target="../ink/ink4070.xml"/><Relationship Id="rId99" Type="http://schemas.openxmlformats.org/officeDocument/2006/relationships/image" Target="../media/image495.png"/><Relationship Id="rId101" Type="http://schemas.openxmlformats.org/officeDocument/2006/relationships/image" Target="../media/image496.png"/><Relationship Id="rId4" Type="http://schemas.openxmlformats.org/officeDocument/2006/relationships/customXml" Target="../ink/ink4025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032.xml"/><Relationship Id="rId39" Type="http://schemas.openxmlformats.org/officeDocument/2006/relationships/image" Target="../media/image478.png"/><Relationship Id="rId34" Type="http://schemas.openxmlformats.org/officeDocument/2006/relationships/customXml" Target="../ink/ink4040.xml"/><Relationship Id="rId50" Type="http://schemas.openxmlformats.org/officeDocument/2006/relationships/customXml" Target="../ink/ink4048.xml"/><Relationship Id="rId55" Type="http://schemas.openxmlformats.org/officeDocument/2006/relationships/image" Target="../media/image486.png"/><Relationship Id="rId76" Type="http://schemas.openxmlformats.org/officeDocument/2006/relationships/customXml" Target="../ink/ink4061.xml"/><Relationship Id="rId97" Type="http://schemas.openxmlformats.org/officeDocument/2006/relationships/image" Target="../media/image515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069.xml"/><Relationship Id="rId2" Type="http://schemas.openxmlformats.org/officeDocument/2006/relationships/customXml" Target="../ink/ink4024.xml"/><Relationship Id="rId29" Type="http://schemas.openxmlformats.org/officeDocument/2006/relationships/image" Target="../media/image473.png"/><Relationship Id="rId24" Type="http://schemas.openxmlformats.org/officeDocument/2006/relationships/customXml" Target="../ink/ink4035.xml"/><Relationship Id="rId40" Type="http://schemas.openxmlformats.org/officeDocument/2006/relationships/customXml" Target="../ink/ink4043.xml"/><Relationship Id="rId45" Type="http://schemas.openxmlformats.org/officeDocument/2006/relationships/image" Target="../media/image481.png"/><Relationship Id="rId66" Type="http://schemas.openxmlformats.org/officeDocument/2006/relationships/customXml" Target="../ink/ink4056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064.xml"/><Relationship Id="rId19" Type="http://schemas.openxmlformats.org/officeDocument/2006/relationships/image" Target="../media/image468.png"/><Relationship Id="rId14" Type="http://schemas.openxmlformats.org/officeDocument/2006/relationships/customXml" Target="../ink/ink4030.xml"/><Relationship Id="rId30" Type="http://schemas.openxmlformats.org/officeDocument/2006/relationships/customXml" Target="../ink/ink4038.xml"/><Relationship Id="rId35" Type="http://schemas.openxmlformats.org/officeDocument/2006/relationships/image" Target="../media/image476.png"/><Relationship Id="rId56" Type="http://schemas.openxmlformats.org/officeDocument/2006/relationships/customXml" Target="../ink/ink4051.xml"/><Relationship Id="rId77" Type="http://schemas.openxmlformats.org/officeDocument/2006/relationships/image" Target="../media/image505.png"/><Relationship Id="rId100" Type="http://schemas.openxmlformats.org/officeDocument/2006/relationships/customXml" Target="../ink/ink4073.xml"/><Relationship Id="rId8" Type="http://schemas.openxmlformats.org/officeDocument/2006/relationships/customXml" Target="../ink/ink4027.xml"/><Relationship Id="rId51" Type="http://schemas.openxmlformats.org/officeDocument/2006/relationships/image" Target="../media/image484.png"/><Relationship Id="rId72" Type="http://schemas.openxmlformats.org/officeDocument/2006/relationships/customXml" Target="../ink/ink4059.xml"/><Relationship Id="rId93" Type="http://schemas.openxmlformats.org/officeDocument/2006/relationships/image" Target="../media/image513.png"/><Relationship Id="rId98" Type="http://schemas.openxmlformats.org/officeDocument/2006/relationships/customXml" Target="../ink/ink4072.xml"/><Relationship Id="rId3" Type="http://schemas.openxmlformats.org/officeDocument/2006/relationships/image" Target="../media/image459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86.xml"/><Relationship Id="rId21" Type="http://schemas.openxmlformats.org/officeDocument/2006/relationships/image" Target="../media/image469.png"/><Relationship Id="rId42" Type="http://schemas.openxmlformats.org/officeDocument/2006/relationships/customXml" Target="../ink/ink4094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107.xml"/><Relationship Id="rId84" Type="http://schemas.openxmlformats.org/officeDocument/2006/relationships/customXml" Target="../ink/ink4115.xml"/><Relationship Id="rId89" Type="http://schemas.openxmlformats.org/officeDocument/2006/relationships/image" Target="../media/image511.png"/><Relationship Id="rId16" Type="http://schemas.openxmlformats.org/officeDocument/2006/relationships/customXml" Target="../ink/ink4081.xml"/><Relationship Id="rId11" Type="http://schemas.openxmlformats.org/officeDocument/2006/relationships/image" Target="../media/image464.png"/><Relationship Id="rId32" Type="http://schemas.openxmlformats.org/officeDocument/2006/relationships/customXml" Target="../ink/ink4089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102.xml"/><Relationship Id="rId74" Type="http://schemas.openxmlformats.org/officeDocument/2006/relationships/customXml" Target="../ink/ink4110.xml"/><Relationship Id="rId79" Type="http://schemas.openxmlformats.org/officeDocument/2006/relationships/image" Target="../media/image506.png"/><Relationship Id="rId102" Type="http://schemas.openxmlformats.org/officeDocument/2006/relationships/customXml" Target="../ink/ink4124.xml"/><Relationship Id="rId5" Type="http://schemas.openxmlformats.org/officeDocument/2006/relationships/image" Target="../media/image460.png"/><Relationship Id="rId90" Type="http://schemas.openxmlformats.org/officeDocument/2006/relationships/customXml" Target="../ink/ink4118.xml"/><Relationship Id="rId95" Type="http://schemas.openxmlformats.org/officeDocument/2006/relationships/image" Target="../media/image514.png"/><Relationship Id="rId22" Type="http://schemas.openxmlformats.org/officeDocument/2006/relationships/customXml" Target="../ink/ink4084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097.xml"/><Relationship Id="rId64" Type="http://schemas.openxmlformats.org/officeDocument/2006/relationships/customXml" Target="../ink/ink4105.xml"/><Relationship Id="rId69" Type="http://schemas.openxmlformats.org/officeDocument/2006/relationships/image" Target="../media/image501.png"/><Relationship Id="rId80" Type="http://schemas.openxmlformats.org/officeDocument/2006/relationships/customXml" Target="../ink/ink4113.xml"/><Relationship Id="rId85" Type="http://schemas.openxmlformats.org/officeDocument/2006/relationships/image" Target="../media/image509.png"/><Relationship Id="rId12" Type="http://schemas.openxmlformats.org/officeDocument/2006/relationships/customXml" Target="../ink/ink4079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092.xml"/><Relationship Id="rId59" Type="http://schemas.openxmlformats.org/officeDocument/2006/relationships/image" Target="../media/image488.png"/><Relationship Id="rId103" Type="http://schemas.openxmlformats.org/officeDocument/2006/relationships/image" Target="../media/image495.png"/><Relationship Id="rId20" Type="http://schemas.openxmlformats.org/officeDocument/2006/relationships/customXml" Target="../ink/ink4083.xml"/><Relationship Id="rId41" Type="http://schemas.openxmlformats.org/officeDocument/2006/relationships/image" Target="../media/image479.png"/><Relationship Id="rId54" Type="http://schemas.openxmlformats.org/officeDocument/2006/relationships/customXml" Target="../ink/ink4100.xml"/><Relationship Id="rId62" Type="http://schemas.openxmlformats.org/officeDocument/2006/relationships/customXml" Target="../ink/ink4104.xml"/><Relationship Id="rId70" Type="http://schemas.openxmlformats.org/officeDocument/2006/relationships/customXml" Target="../ink/ink4108.xml"/><Relationship Id="rId75" Type="http://schemas.openxmlformats.org/officeDocument/2006/relationships/image" Target="../media/image504.png"/><Relationship Id="rId83" Type="http://schemas.openxmlformats.org/officeDocument/2006/relationships/image" Target="../media/image508.png"/><Relationship Id="rId88" Type="http://schemas.openxmlformats.org/officeDocument/2006/relationships/customXml" Target="../ink/ink4117.xml"/><Relationship Id="rId91" Type="http://schemas.openxmlformats.org/officeDocument/2006/relationships/image" Target="../media/image512.png"/><Relationship Id="rId96" Type="http://schemas.openxmlformats.org/officeDocument/2006/relationships/customXml" Target="../ink/ink4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6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087.xml"/><Relationship Id="rId36" Type="http://schemas.openxmlformats.org/officeDocument/2006/relationships/customXml" Target="../ink/ink4091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4078.xml"/><Relationship Id="rId31" Type="http://schemas.openxmlformats.org/officeDocument/2006/relationships/image" Target="../media/image474.png"/><Relationship Id="rId44" Type="http://schemas.openxmlformats.org/officeDocument/2006/relationships/customXml" Target="../ink/ink4095.xml"/><Relationship Id="rId52" Type="http://schemas.openxmlformats.org/officeDocument/2006/relationships/customXml" Target="../ink/ink4099.xml"/><Relationship Id="rId60" Type="http://schemas.openxmlformats.org/officeDocument/2006/relationships/customXml" Target="../ink/ink4103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112.xml"/><Relationship Id="rId81" Type="http://schemas.openxmlformats.org/officeDocument/2006/relationships/image" Target="../media/image507.png"/><Relationship Id="rId86" Type="http://schemas.openxmlformats.org/officeDocument/2006/relationships/customXml" Target="../ink/ink4116.xml"/><Relationship Id="rId94" Type="http://schemas.openxmlformats.org/officeDocument/2006/relationships/customXml" Target="../ink/ink4120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075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082.xml"/><Relationship Id="rId39" Type="http://schemas.openxmlformats.org/officeDocument/2006/relationships/image" Target="../media/image478.png"/><Relationship Id="rId34" Type="http://schemas.openxmlformats.org/officeDocument/2006/relationships/customXml" Target="../ink/ink4090.xml"/><Relationship Id="rId50" Type="http://schemas.openxmlformats.org/officeDocument/2006/relationships/customXml" Target="../ink/ink4098.xml"/><Relationship Id="rId55" Type="http://schemas.openxmlformats.org/officeDocument/2006/relationships/image" Target="../media/image486.png"/><Relationship Id="rId76" Type="http://schemas.openxmlformats.org/officeDocument/2006/relationships/customXml" Target="../ink/ink4111.xml"/><Relationship Id="rId97" Type="http://schemas.openxmlformats.org/officeDocument/2006/relationships/image" Target="../media/image515.png"/><Relationship Id="rId104" Type="http://schemas.openxmlformats.org/officeDocument/2006/relationships/customXml" Target="../ink/ink4125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119.xml"/><Relationship Id="rId2" Type="http://schemas.openxmlformats.org/officeDocument/2006/relationships/customXml" Target="../ink/ink4074.xml"/><Relationship Id="rId29" Type="http://schemas.openxmlformats.org/officeDocument/2006/relationships/image" Target="../media/image473.png"/><Relationship Id="rId24" Type="http://schemas.openxmlformats.org/officeDocument/2006/relationships/customXml" Target="../ink/ink4085.xml"/><Relationship Id="rId40" Type="http://schemas.openxmlformats.org/officeDocument/2006/relationships/customXml" Target="../ink/ink4093.xml"/><Relationship Id="rId45" Type="http://schemas.openxmlformats.org/officeDocument/2006/relationships/image" Target="../media/image481.png"/><Relationship Id="rId66" Type="http://schemas.openxmlformats.org/officeDocument/2006/relationships/customXml" Target="../ink/ink4106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114.xml"/><Relationship Id="rId19" Type="http://schemas.openxmlformats.org/officeDocument/2006/relationships/image" Target="../media/image468.png"/><Relationship Id="rId14" Type="http://schemas.openxmlformats.org/officeDocument/2006/relationships/customXml" Target="../ink/ink4080.xml"/><Relationship Id="rId30" Type="http://schemas.openxmlformats.org/officeDocument/2006/relationships/customXml" Target="../ink/ink4088.xml"/><Relationship Id="rId35" Type="http://schemas.openxmlformats.org/officeDocument/2006/relationships/image" Target="../media/image476.png"/><Relationship Id="rId56" Type="http://schemas.openxmlformats.org/officeDocument/2006/relationships/customXml" Target="../ink/ink4101.xml"/><Relationship Id="rId77" Type="http://schemas.openxmlformats.org/officeDocument/2006/relationships/image" Target="../media/image505.png"/><Relationship Id="rId100" Type="http://schemas.openxmlformats.org/officeDocument/2006/relationships/customXml" Target="../ink/ink4123.xml"/><Relationship Id="rId105" Type="http://schemas.openxmlformats.org/officeDocument/2006/relationships/image" Target="../media/image496.png"/><Relationship Id="rId8" Type="http://schemas.openxmlformats.org/officeDocument/2006/relationships/customXml" Target="../ink/ink4077.xml"/><Relationship Id="rId51" Type="http://schemas.openxmlformats.org/officeDocument/2006/relationships/image" Target="../media/image484.png"/><Relationship Id="rId72" Type="http://schemas.openxmlformats.org/officeDocument/2006/relationships/customXml" Target="../ink/ink4109.xml"/><Relationship Id="rId93" Type="http://schemas.openxmlformats.org/officeDocument/2006/relationships/image" Target="../media/image513.png"/><Relationship Id="rId98" Type="http://schemas.openxmlformats.org/officeDocument/2006/relationships/customXml" Target="../ink/ink4122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096.xml"/><Relationship Id="rId67" Type="http://schemas.openxmlformats.org/officeDocument/2006/relationships/image" Target="../media/image492.png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38.xml"/><Relationship Id="rId21" Type="http://schemas.openxmlformats.org/officeDocument/2006/relationships/image" Target="../media/image469.png"/><Relationship Id="rId42" Type="http://schemas.openxmlformats.org/officeDocument/2006/relationships/customXml" Target="../ink/ink4146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159.xml"/><Relationship Id="rId84" Type="http://schemas.openxmlformats.org/officeDocument/2006/relationships/customXml" Target="../ink/ink4167.xml"/><Relationship Id="rId89" Type="http://schemas.openxmlformats.org/officeDocument/2006/relationships/image" Target="../media/image511.png"/><Relationship Id="rId16" Type="http://schemas.openxmlformats.org/officeDocument/2006/relationships/customXml" Target="../ink/ink4133.xml"/><Relationship Id="rId107" Type="http://schemas.openxmlformats.org/officeDocument/2006/relationships/image" Target="../media/image495.png"/><Relationship Id="rId11" Type="http://schemas.openxmlformats.org/officeDocument/2006/relationships/image" Target="../media/image464.png"/><Relationship Id="rId32" Type="http://schemas.openxmlformats.org/officeDocument/2006/relationships/customXml" Target="../ink/ink4141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154.xml"/><Relationship Id="rId74" Type="http://schemas.openxmlformats.org/officeDocument/2006/relationships/customXml" Target="../ink/ink4162.xml"/><Relationship Id="rId79" Type="http://schemas.openxmlformats.org/officeDocument/2006/relationships/image" Target="../media/image506.png"/><Relationship Id="rId102" Type="http://schemas.openxmlformats.org/officeDocument/2006/relationships/customXml" Target="../ink/ink4176.xml"/><Relationship Id="rId5" Type="http://schemas.openxmlformats.org/officeDocument/2006/relationships/image" Target="../media/image460.png"/><Relationship Id="rId90" Type="http://schemas.openxmlformats.org/officeDocument/2006/relationships/customXml" Target="../ink/ink4170.xml"/><Relationship Id="rId95" Type="http://schemas.openxmlformats.org/officeDocument/2006/relationships/image" Target="../media/image514.png"/><Relationship Id="rId22" Type="http://schemas.openxmlformats.org/officeDocument/2006/relationships/customXml" Target="../ink/ink4136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149.xml"/><Relationship Id="rId64" Type="http://schemas.openxmlformats.org/officeDocument/2006/relationships/customXml" Target="../ink/ink4157.xml"/><Relationship Id="rId69" Type="http://schemas.openxmlformats.org/officeDocument/2006/relationships/image" Target="../media/image501.png"/><Relationship Id="rId80" Type="http://schemas.openxmlformats.org/officeDocument/2006/relationships/customXml" Target="../ink/ink4165.xml"/><Relationship Id="rId85" Type="http://schemas.openxmlformats.org/officeDocument/2006/relationships/image" Target="../media/image509.png"/><Relationship Id="rId12" Type="http://schemas.openxmlformats.org/officeDocument/2006/relationships/customXml" Target="../ink/ink4131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144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179.xml"/><Relationship Id="rId54" Type="http://schemas.openxmlformats.org/officeDocument/2006/relationships/customXml" Target="../ink/ink4152.xml"/><Relationship Id="rId70" Type="http://schemas.openxmlformats.org/officeDocument/2006/relationships/customXml" Target="../ink/ink4160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1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8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4139.xml"/><Relationship Id="rId36" Type="http://schemas.openxmlformats.org/officeDocument/2006/relationships/customXml" Target="../ink/ink4143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6" Type="http://schemas.openxmlformats.org/officeDocument/2006/relationships/customXml" Target="../ink/ink4178.xml"/><Relationship Id="rId10" Type="http://schemas.openxmlformats.org/officeDocument/2006/relationships/customXml" Target="../ink/ink4130.xml"/><Relationship Id="rId31" Type="http://schemas.openxmlformats.org/officeDocument/2006/relationships/image" Target="../media/image474.png"/><Relationship Id="rId44" Type="http://schemas.openxmlformats.org/officeDocument/2006/relationships/customXml" Target="../ink/ink4147.xml"/><Relationship Id="rId52" Type="http://schemas.openxmlformats.org/officeDocument/2006/relationships/customXml" Target="../ink/ink4151.xml"/><Relationship Id="rId60" Type="http://schemas.openxmlformats.org/officeDocument/2006/relationships/customXml" Target="../ink/ink4155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164.xml"/><Relationship Id="rId81" Type="http://schemas.openxmlformats.org/officeDocument/2006/relationships/image" Target="../media/image507.png"/><Relationship Id="rId86" Type="http://schemas.openxmlformats.org/officeDocument/2006/relationships/customXml" Target="../ink/ink4168.xml"/><Relationship Id="rId94" Type="http://schemas.openxmlformats.org/officeDocument/2006/relationships/customXml" Target="../ink/ink4172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127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134.xml"/><Relationship Id="rId39" Type="http://schemas.openxmlformats.org/officeDocument/2006/relationships/image" Target="../media/image478.png"/><Relationship Id="rId109" Type="http://schemas.openxmlformats.org/officeDocument/2006/relationships/image" Target="../media/image496.png"/><Relationship Id="rId34" Type="http://schemas.openxmlformats.org/officeDocument/2006/relationships/customXml" Target="../ink/ink4142.xml"/><Relationship Id="rId50" Type="http://schemas.openxmlformats.org/officeDocument/2006/relationships/customXml" Target="../ink/ink4150.xml"/><Relationship Id="rId55" Type="http://schemas.openxmlformats.org/officeDocument/2006/relationships/image" Target="../media/image486.png"/><Relationship Id="rId76" Type="http://schemas.openxmlformats.org/officeDocument/2006/relationships/customXml" Target="../ink/ink4163.xml"/><Relationship Id="rId97" Type="http://schemas.openxmlformats.org/officeDocument/2006/relationships/image" Target="../media/image515.png"/><Relationship Id="rId104" Type="http://schemas.openxmlformats.org/officeDocument/2006/relationships/customXml" Target="../ink/ink4177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171.xml"/><Relationship Id="rId2" Type="http://schemas.openxmlformats.org/officeDocument/2006/relationships/customXml" Target="../ink/ink4126.xml"/><Relationship Id="rId29" Type="http://schemas.openxmlformats.org/officeDocument/2006/relationships/image" Target="../media/image473.png"/><Relationship Id="rId24" Type="http://schemas.openxmlformats.org/officeDocument/2006/relationships/customXml" Target="../ink/ink4137.xml"/><Relationship Id="rId40" Type="http://schemas.openxmlformats.org/officeDocument/2006/relationships/customXml" Target="../ink/ink4145.xml"/><Relationship Id="rId45" Type="http://schemas.openxmlformats.org/officeDocument/2006/relationships/image" Target="../media/image481.png"/><Relationship Id="rId66" Type="http://schemas.openxmlformats.org/officeDocument/2006/relationships/customXml" Target="../ink/ink4158.xml"/><Relationship Id="rId87" Type="http://schemas.openxmlformats.org/officeDocument/2006/relationships/image" Target="../media/image510.png"/><Relationship Id="rId61" Type="http://schemas.openxmlformats.org/officeDocument/2006/relationships/image" Target="../media/image489.png"/><Relationship Id="rId82" Type="http://schemas.openxmlformats.org/officeDocument/2006/relationships/customXml" Target="../ink/ink4166.xml"/><Relationship Id="rId19" Type="http://schemas.openxmlformats.org/officeDocument/2006/relationships/image" Target="../media/image468.png"/><Relationship Id="rId14" Type="http://schemas.openxmlformats.org/officeDocument/2006/relationships/customXml" Target="../ink/ink4132.xml"/><Relationship Id="rId30" Type="http://schemas.openxmlformats.org/officeDocument/2006/relationships/customXml" Target="../ink/ink4140.xml"/><Relationship Id="rId35" Type="http://schemas.openxmlformats.org/officeDocument/2006/relationships/image" Target="../media/image476.png"/><Relationship Id="rId56" Type="http://schemas.openxmlformats.org/officeDocument/2006/relationships/customXml" Target="../ink/ink4153.xml"/><Relationship Id="rId77" Type="http://schemas.openxmlformats.org/officeDocument/2006/relationships/image" Target="../media/image505.png"/><Relationship Id="rId100" Type="http://schemas.openxmlformats.org/officeDocument/2006/relationships/customXml" Target="../ink/ink4175.xml"/><Relationship Id="rId105" Type="http://schemas.openxmlformats.org/officeDocument/2006/relationships/image" Target="../media/image519.png"/><Relationship Id="rId8" Type="http://schemas.openxmlformats.org/officeDocument/2006/relationships/customXml" Target="../ink/ink4129.xml"/><Relationship Id="rId51" Type="http://schemas.openxmlformats.org/officeDocument/2006/relationships/image" Target="../media/image484.png"/><Relationship Id="rId72" Type="http://schemas.openxmlformats.org/officeDocument/2006/relationships/customXml" Target="../ink/ink4161.xml"/><Relationship Id="rId93" Type="http://schemas.openxmlformats.org/officeDocument/2006/relationships/image" Target="../media/image513.png"/><Relationship Id="rId98" Type="http://schemas.openxmlformats.org/officeDocument/2006/relationships/customXml" Target="../ink/ink4174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148.xml"/><Relationship Id="rId67" Type="http://schemas.openxmlformats.org/officeDocument/2006/relationships/image" Target="../media/image492.png"/><Relationship Id="rId20" Type="http://schemas.openxmlformats.org/officeDocument/2006/relationships/customXml" Target="../ink/ink4135.xml"/><Relationship Id="rId41" Type="http://schemas.openxmlformats.org/officeDocument/2006/relationships/image" Target="../media/image479.png"/><Relationship Id="rId62" Type="http://schemas.openxmlformats.org/officeDocument/2006/relationships/customXml" Target="../ink/ink4156.xml"/><Relationship Id="rId83" Type="http://schemas.openxmlformats.org/officeDocument/2006/relationships/image" Target="../media/image508.png"/><Relationship Id="rId88" Type="http://schemas.openxmlformats.org/officeDocument/2006/relationships/customXml" Target="../ink/ink4169.xml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92.xml"/><Relationship Id="rId117" Type="http://schemas.openxmlformats.org/officeDocument/2006/relationships/image" Target="../media/image495.png"/><Relationship Id="rId21" Type="http://schemas.openxmlformats.org/officeDocument/2006/relationships/image" Target="../media/image469.png"/><Relationship Id="rId42" Type="http://schemas.openxmlformats.org/officeDocument/2006/relationships/customXml" Target="../ink/ink4200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4213.xml"/><Relationship Id="rId84" Type="http://schemas.openxmlformats.org/officeDocument/2006/relationships/customXml" Target="../ink/ink4221.xml"/><Relationship Id="rId89" Type="http://schemas.openxmlformats.org/officeDocument/2006/relationships/image" Target="../media/image511.png"/><Relationship Id="rId112" Type="http://schemas.openxmlformats.org/officeDocument/2006/relationships/customXml" Target="../ink/ink4235.xml"/><Relationship Id="rId16" Type="http://schemas.openxmlformats.org/officeDocument/2006/relationships/customXml" Target="../ink/ink4187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195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208.xml"/><Relationship Id="rId74" Type="http://schemas.openxmlformats.org/officeDocument/2006/relationships/customXml" Target="../ink/ink4216.xml"/><Relationship Id="rId79" Type="http://schemas.openxmlformats.org/officeDocument/2006/relationships/image" Target="../media/image506.png"/><Relationship Id="rId102" Type="http://schemas.openxmlformats.org/officeDocument/2006/relationships/customXml" Target="../ink/ink4230.xml"/><Relationship Id="rId5" Type="http://schemas.openxmlformats.org/officeDocument/2006/relationships/image" Target="../media/image460.png"/><Relationship Id="rId90" Type="http://schemas.openxmlformats.org/officeDocument/2006/relationships/customXml" Target="../ink/ink4224.xml"/><Relationship Id="rId95" Type="http://schemas.openxmlformats.org/officeDocument/2006/relationships/image" Target="../media/image514.png"/><Relationship Id="rId22" Type="http://schemas.openxmlformats.org/officeDocument/2006/relationships/customXml" Target="../ink/ink4190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203.xml"/><Relationship Id="rId64" Type="http://schemas.openxmlformats.org/officeDocument/2006/relationships/customXml" Target="../ink/ink4211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238.xml"/><Relationship Id="rId80" Type="http://schemas.openxmlformats.org/officeDocument/2006/relationships/customXml" Target="../ink/ink4219.xml"/><Relationship Id="rId85" Type="http://schemas.openxmlformats.org/officeDocument/2006/relationships/image" Target="../media/image509.png"/><Relationship Id="rId12" Type="http://schemas.openxmlformats.org/officeDocument/2006/relationships/customXml" Target="../ink/ink4185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198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233.xml"/><Relationship Id="rId54" Type="http://schemas.openxmlformats.org/officeDocument/2006/relationships/customXml" Target="../ink/ink4206.xml"/><Relationship Id="rId70" Type="http://schemas.openxmlformats.org/officeDocument/2006/relationships/customXml" Target="../ink/ink4214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82.xml"/><Relationship Id="rId23" Type="http://schemas.openxmlformats.org/officeDocument/2006/relationships/image" Target="../media/image470.png"/><Relationship Id="rId28" Type="http://schemas.openxmlformats.org/officeDocument/2006/relationships/customXml" Target="../ink/ink4193.xml"/><Relationship Id="rId49" Type="http://schemas.openxmlformats.org/officeDocument/2006/relationships/image" Target="../media/image483.png"/><Relationship Id="rId114" Type="http://schemas.openxmlformats.org/officeDocument/2006/relationships/customXml" Target="../ink/ink4236.xml"/><Relationship Id="rId119" Type="http://schemas.openxmlformats.org/officeDocument/2006/relationships/image" Target="../media/image496.png"/><Relationship Id="rId10" Type="http://schemas.openxmlformats.org/officeDocument/2006/relationships/customXml" Target="../ink/ink4184.xml"/><Relationship Id="rId31" Type="http://schemas.openxmlformats.org/officeDocument/2006/relationships/image" Target="../media/image474.png"/><Relationship Id="rId44" Type="http://schemas.openxmlformats.org/officeDocument/2006/relationships/customXml" Target="../ink/ink4201.xml"/><Relationship Id="rId52" Type="http://schemas.openxmlformats.org/officeDocument/2006/relationships/customXml" Target="../ink/ink4205.xml"/><Relationship Id="rId60" Type="http://schemas.openxmlformats.org/officeDocument/2006/relationships/customXml" Target="../ink/ink4209.xml"/><Relationship Id="rId65" Type="http://schemas.openxmlformats.org/officeDocument/2006/relationships/image" Target="../media/image491.png"/><Relationship Id="rId73" Type="http://schemas.openxmlformats.org/officeDocument/2006/relationships/image" Target="../media/image503.png"/><Relationship Id="rId78" Type="http://schemas.openxmlformats.org/officeDocument/2006/relationships/customXml" Target="../ink/ink4218.xml"/><Relationship Id="rId81" Type="http://schemas.openxmlformats.org/officeDocument/2006/relationships/image" Target="../media/image507.png"/><Relationship Id="rId86" Type="http://schemas.openxmlformats.org/officeDocument/2006/relationships/customXml" Target="../ink/ink4222.xml"/><Relationship Id="rId94" Type="http://schemas.openxmlformats.org/officeDocument/2006/relationships/customXml" Target="../ink/ink4226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4" Type="http://schemas.openxmlformats.org/officeDocument/2006/relationships/customXml" Target="../ink/ink4181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4188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196.xml"/><Relationship Id="rId50" Type="http://schemas.openxmlformats.org/officeDocument/2006/relationships/customXml" Target="../ink/ink4204.xml"/><Relationship Id="rId55" Type="http://schemas.openxmlformats.org/officeDocument/2006/relationships/image" Target="../media/image486.png"/><Relationship Id="rId76" Type="http://schemas.openxmlformats.org/officeDocument/2006/relationships/customXml" Target="../ink/ink4217.xml"/><Relationship Id="rId97" Type="http://schemas.openxmlformats.org/officeDocument/2006/relationships/image" Target="../media/image515.png"/><Relationship Id="rId104" Type="http://schemas.openxmlformats.org/officeDocument/2006/relationships/customXml" Target="../ink/ink4231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225.xml"/><Relationship Id="rId2" Type="http://schemas.openxmlformats.org/officeDocument/2006/relationships/customXml" Target="../ink/ink4180.xml"/><Relationship Id="rId29" Type="http://schemas.openxmlformats.org/officeDocument/2006/relationships/image" Target="../media/image473.png"/><Relationship Id="rId24" Type="http://schemas.openxmlformats.org/officeDocument/2006/relationships/customXml" Target="../ink/ink4191.xml"/><Relationship Id="rId40" Type="http://schemas.openxmlformats.org/officeDocument/2006/relationships/customXml" Target="../ink/ink4199.xml"/><Relationship Id="rId45" Type="http://schemas.openxmlformats.org/officeDocument/2006/relationships/image" Target="../media/image481.png"/><Relationship Id="rId66" Type="http://schemas.openxmlformats.org/officeDocument/2006/relationships/customXml" Target="../ink/ink4212.xml"/><Relationship Id="rId87" Type="http://schemas.openxmlformats.org/officeDocument/2006/relationships/image" Target="../media/image510.png"/><Relationship Id="rId110" Type="http://schemas.openxmlformats.org/officeDocument/2006/relationships/customXml" Target="../ink/ink4234.xml"/><Relationship Id="rId115" Type="http://schemas.openxmlformats.org/officeDocument/2006/relationships/image" Target="../media/image524.png"/><Relationship Id="rId61" Type="http://schemas.openxmlformats.org/officeDocument/2006/relationships/image" Target="../media/image489.png"/><Relationship Id="rId82" Type="http://schemas.openxmlformats.org/officeDocument/2006/relationships/customXml" Target="../ink/ink4220.xml"/><Relationship Id="rId19" Type="http://schemas.openxmlformats.org/officeDocument/2006/relationships/image" Target="../media/image468.png"/><Relationship Id="rId14" Type="http://schemas.openxmlformats.org/officeDocument/2006/relationships/customXml" Target="../ink/ink4186.xml"/><Relationship Id="rId30" Type="http://schemas.openxmlformats.org/officeDocument/2006/relationships/customXml" Target="../ink/ink4194.xml"/><Relationship Id="rId35" Type="http://schemas.openxmlformats.org/officeDocument/2006/relationships/image" Target="../media/image476.png"/><Relationship Id="rId56" Type="http://schemas.openxmlformats.org/officeDocument/2006/relationships/customXml" Target="../ink/ink4207.xml"/><Relationship Id="rId77" Type="http://schemas.openxmlformats.org/officeDocument/2006/relationships/image" Target="../media/image505.png"/><Relationship Id="rId100" Type="http://schemas.openxmlformats.org/officeDocument/2006/relationships/customXml" Target="../ink/ink4229.xml"/><Relationship Id="rId105" Type="http://schemas.openxmlformats.org/officeDocument/2006/relationships/image" Target="../media/image519.png"/><Relationship Id="rId8" Type="http://schemas.openxmlformats.org/officeDocument/2006/relationships/customXml" Target="../ink/ink4183.xml"/><Relationship Id="rId51" Type="http://schemas.openxmlformats.org/officeDocument/2006/relationships/image" Target="../media/image484.png"/><Relationship Id="rId72" Type="http://schemas.openxmlformats.org/officeDocument/2006/relationships/customXml" Target="../ink/ink4215.xml"/><Relationship Id="rId93" Type="http://schemas.openxmlformats.org/officeDocument/2006/relationships/image" Target="../media/image513.png"/><Relationship Id="rId98" Type="http://schemas.openxmlformats.org/officeDocument/2006/relationships/customXml" Target="../ink/ink4228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202.xml"/><Relationship Id="rId67" Type="http://schemas.openxmlformats.org/officeDocument/2006/relationships/image" Target="../media/image492.png"/><Relationship Id="rId116" Type="http://schemas.openxmlformats.org/officeDocument/2006/relationships/customXml" Target="../ink/ink4237.xml"/><Relationship Id="rId20" Type="http://schemas.openxmlformats.org/officeDocument/2006/relationships/customXml" Target="../ink/ink4189.xml"/><Relationship Id="rId41" Type="http://schemas.openxmlformats.org/officeDocument/2006/relationships/image" Target="../media/image479.png"/><Relationship Id="rId62" Type="http://schemas.openxmlformats.org/officeDocument/2006/relationships/customXml" Target="../ink/ink4210.xml"/><Relationship Id="rId83" Type="http://schemas.openxmlformats.org/officeDocument/2006/relationships/image" Target="../media/image508.png"/><Relationship Id="rId88" Type="http://schemas.openxmlformats.org/officeDocument/2006/relationships/customXml" Target="../ink/ink4223.xml"/><Relationship Id="rId111" Type="http://schemas.openxmlformats.org/officeDocument/2006/relationships/image" Target="../media/image522.png"/><Relationship Id="rId15" Type="http://schemas.openxmlformats.org/officeDocument/2006/relationships/image" Target="../media/image466.png"/><Relationship Id="rId36" Type="http://schemas.openxmlformats.org/officeDocument/2006/relationships/customXml" Target="../ink/ink4197.xml"/><Relationship Id="rId57" Type="http://schemas.openxmlformats.org/officeDocument/2006/relationships/image" Target="../media/image487.png"/><Relationship Id="rId106" Type="http://schemas.openxmlformats.org/officeDocument/2006/relationships/customXml" Target="../ink/ink4232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259.xml"/><Relationship Id="rId63" Type="http://schemas.openxmlformats.org/officeDocument/2006/relationships/image" Target="../media/image490.png"/><Relationship Id="rId84" Type="http://schemas.openxmlformats.org/officeDocument/2006/relationships/customXml" Target="../ink/ink4280.xml"/><Relationship Id="rId16" Type="http://schemas.openxmlformats.org/officeDocument/2006/relationships/customXml" Target="../ink/ink4246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254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267.xml"/><Relationship Id="rId74" Type="http://schemas.openxmlformats.org/officeDocument/2006/relationships/customXml" Target="../ink/ink4275.xml"/><Relationship Id="rId79" Type="http://schemas.openxmlformats.org/officeDocument/2006/relationships/image" Target="../media/image506.png"/><Relationship Id="rId102" Type="http://schemas.openxmlformats.org/officeDocument/2006/relationships/customXml" Target="../ink/ink4289.xml"/><Relationship Id="rId123" Type="http://schemas.openxmlformats.org/officeDocument/2006/relationships/image" Target="../media/image528.png"/><Relationship Id="rId128" Type="http://schemas.openxmlformats.org/officeDocument/2006/relationships/customXml" Target="../ink/ink4302.xml"/><Relationship Id="rId5" Type="http://schemas.openxmlformats.org/officeDocument/2006/relationships/image" Target="../media/image460.png"/><Relationship Id="rId90" Type="http://schemas.openxmlformats.org/officeDocument/2006/relationships/customXml" Target="../ink/ink4283.xml"/><Relationship Id="rId95" Type="http://schemas.openxmlformats.org/officeDocument/2006/relationships/image" Target="../media/image514.png"/><Relationship Id="rId22" Type="http://schemas.openxmlformats.org/officeDocument/2006/relationships/customXml" Target="../ink/ink4249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262.xml"/><Relationship Id="rId64" Type="http://schemas.openxmlformats.org/officeDocument/2006/relationships/customXml" Target="../ink/ink4270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297.xml"/><Relationship Id="rId80" Type="http://schemas.openxmlformats.org/officeDocument/2006/relationships/customXml" Target="../ink/ink4278.xml"/><Relationship Id="rId85" Type="http://schemas.openxmlformats.org/officeDocument/2006/relationships/image" Target="../media/image509.png"/><Relationship Id="rId12" Type="http://schemas.openxmlformats.org/officeDocument/2006/relationships/customXml" Target="../ink/ink4244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257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292.xml"/><Relationship Id="rId124" Type="http://schemas.openxmlformats.org/officeDocument/2006/relationships/customXml" Target="../ink/ink4300.xml"/><Relationship Id="rId129" Type="http://schemas.openxmlformats.org/officeDocument/2006/relationships/image" Target="../media/image531.png"/><Relationship Id="rId54" Type="http://schemas.openxmlformats.org/officeDocument/2006/relationships/customXml" Target="../ink/ink4265.xml"/><Relationship Id="rId70" Type="http://schemas.openxmlformats.org/officeDocument/2006/relationships/customXml" Target="../ink/ink4273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2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1.xml"/><Relationship Id="rId23" Type="http://schemas.openxmlformats.org/officeDocument/2006/relationships/image" Target="../media/image470.png"/><Relationship Id="rId28" Type="http://schemas.openxmlformats.org/officeDocument/2006/relationships/customXml" Target="../ink/ink4252.xml"/><Relationship Id="rId49" Type="http://schemas.openxmlformats.org/officeDocument/2006/relationships/image" Target="../media/image483.png"/><Relationship Id="rId114" Type="http://schemas.openxmlformats.org/officeDocument/2006/relationships/customXml" Target="../ink/ink4295.xml"/><Relationship Id="rId119" Type="http://schemas.openxmlformats.org/officeDocument/2006/relationships/image" Target="../media/image526.png"/><Relationship Id="rId44" Type="http://schemas.openxmlformats.org/officeDocument/2006/relationships/customXml" Target="../ink/ink4260.xml"/><Relationship Id="rId60" Type="http://schemas.openxmlformats.org/officeDocument/2006/relationships/customXml" Target="../ink/ink4268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281.xml"/><Relationship Id="rId130" Type="http://schemas.openxmlformats.org/officeDocument/2006/relationships/customXml" Target="../ink/ink4303.xml"/><Relationship Id="rId13" Type="http://schemas.openxmlformats.org/officeDocument/2006/relationships/image" Target="../media/image465.png"/><Relationship Id="rId18" Type="http://schemas.openxmlformats.org/officeDocument/2006/relationships/customXml" Target="../ink/ink4247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255.xml"/><Relationship Id="rId50" Type="http://schemas.openxmlformats.org/officeDocument/2006/relationships/customXml" Target="../ink/ink4263.xml"/><Relationship Id="rId55" Type="http://schemas.openxmlformats.org/officeDocument/2006/relationships/image" Target="../media/image486.png"/><Relationship Id="rId76" Type="http://schemas.openxmlformats.org/officeDocument/2006/relationships/customXml" Target="../ink/ink4276.xml"/><Relationship Id="rId97" Type="http://schemas.openxmlformats.org/officeDocument/2006/relationships/image" Target="../media/image515.png"/><Relationship Id="rId104" Type="http://schemas.openxmlformats.org/officeDocument/2006/relationships/customXml" Target="../ink/ink4290.xml"/><Relationship Id="rId120" Type="http://schemas.openxmlformats.org/officeDocument/2006/relationships/customXml" Target="../ink/ink4298.xml"/><Relationship Id="rId125" Type="http://schemas.openxmlformats.org/officeDocument/2006/relationships/image" Target="../media/image529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284.xml"/><Relationship Id="rId2" Type="http://schemas.openxmlformats.org/officeDocument/2006/relationships/customXml" Target="../ink/ink4239.xml"/><Relationship Id="rId29" Type="http://schemas.openxmlformats.org/officeDocument/2006/relationships/image" Target="../media/image473.png"/><Relationship Id="rId24" Type="http://schemas.openxmlformats.org/officeDocument/2006/relationships/customXml" Target="../ink/ink4250.xml"/><Relationship Id="rId40" Type="http://schemas.openxmlformats.org/officeDocument/2006/relationships/customXml" Target="../ink/ink4258.xml"/><Relationship Id="rId45" Type="http://schemas.openxmlformats.org/officeDocument/2006/relationships/image" Target="../media/image481.png"/><Relationship Id="rId66" Type="http://schemas.openxmlformats.org/officeDocument/2006/relationships/customXml" Target="../ink/ink4271.xml"/><Relationship Id="rId87" Type="http://schemas.openxmlformats.org/officeDocument/2006/relationships/image" Target="../media/image510.png"/><Relationship Id="rId110" Type="http://schemas.openxmlformats.org/officeDocument/2006/relationships/customXml" Target="../ink/ink4293.xml"/><Relationship Id="rId115" Type="http://schemas.openxmlformats.org/officeDocument/2006/relationships/image" Target="../media/image524.png"/><Relationship Id="rId131" Type="http://schemas.openxmlformats.org/officeDocument/2006/relationships/image" Target="../media/image495.png"/><Relationship Id="rId61" Type="http://schemas.openxmlformats.org/officeDocument/2006/relationships/image" Target="../media/image489.png"/><Relationship Id="rId82" Type="http://schemas.openxmlformats.org/officeDocument/2006/relationships/customXml" Target="../ink/ink4279.xml"/><Relationship Id="rId19" Type="http://schemas.openxmlformats.org/officeDocument/2006/relationships/image" Target="../media/image468.png"/><Relationship Id="rId14" Type="http://schemas.openxmlformats.org/officeDocument/2006/relationships/customXml" Target="../ink/ink4245.xml"/><Relationship Id="rId30" Type="http://schemas.openxmlformats.org/officeDocument/2006/relationships/customXml" Target="../ink/ink4253.xml"/><Relationship Id="rId35" Type="http://schemas.openxmlformats.org/officeDocument/2006/relationships/image" Target="../media/image476.png"/><Relationship Id="rId56" Type="http://schemas.openxmlformats.org/officeDocument/2006/relationships/customXml" Target="../ink/ink4266.xml"/><Relationship Id="rId77" Type="http://schemas.openxmlformats.org/officeDocument/2006/relationships/image" Target="../media/image505.png"/><Relationship Id="rId100" Type="http://schemas.openxmlformats.org/officeDocument/2006/relationships/customXml" Target="../ink/ink4288.xml"/><Relationship Id="rId105" Type="http://schemas.openxmlformats.org/officeDocument/2006/relationships/image" Target="../media/image519.png"/><Relationship Id="rId126" Type="http://schemas.openxmlformats.org/officeDocument/2006/relationships/customXml" Target="../ink/ink4301.xml"/><Relationship Id="rId8" Type="http://schemas.openxmlformats.org/officeDocument/2006/relationships/customXml" Target="../ink/ink4242.xml"/><Relationship Id="rId51" Type="http://schemas.openxmlformats.org/officeDocument/2006/relationships/image" Target="../media/image484.png"/><Relationship Id="rId72" Type="http://schemas.openxmlformats.org/officeDocument/2006/relationships/customXml" Target="../ink/ink4274.xml"/><Relationship Id="rId93" Type="http://schemas.openxmlformats.org/officeDocument/2006/relationships/image" Target="../media/image513.png"/><Relationship Id="rId98" Type="http://schemas.openxmlformats.org/officeDocument/2006/relationships/customXml" Target="../ink/ink4287.xml"/><Relationship Id="rId121" Type="http://schemas.openxmlformats.org/officeDocument/2006/relationships/image" Target="../media/image527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261.xml"/><Relationship Id="rId67" Type="http://schemas.openxmlformats.org/officeDocument/2006/relationships/image" Target="../media/image492.png"/><Relationship Id="rId116" Type="http://schemas.openxmlformats.org/officeDocument/2006/relationships/customXml" Target="../ink/ink4296.xml"/><Relationship Id="rId20" Type="http://schemas.openxmlformats.org/officeDocument/2006/relationships/customXml" Target="../ink/ink4248.xml"/><Relationship Id="rId41" Type="http://schemas.openxmlformats.org/officeDocument/2006/relationships/image" Target="../media/image479.png"/><Relationship Id="rId62" Type="http://schemas.openxmlformats.org/officeDocument/2006/relationships/customXml" Target="../ink/ink4269.xml"/><Relationship Id="rId83" Type="http://schemas.openxmlformats.org/officeDocument/2006/relationships/image" Target="../media/image508.png"/><Relationship Id="rId88" Type="http://schemas.openxmlformats.org/officeDocument/2006/relationships/customXml" Target="../ink/ink4282.xml"/><Relationship Id="rId111" Type="http://schemas.openxmlformats.org/officeDocument/2006/relationships/image" Target="../media/image522.png"/><Relationship Id="rId132" Type="http://schemas.openxmlformats.org/officeDocument/2006/relationships/customXml" Target="../ink/ink4304.xml"/><Relationship Id="rId15" Type="http://schemas.openxmlformats.org/officeDocument/2006/relationships/image" Target="../media/image466.png"/><Relationship Id="rId36" Type="http://schemas.openxmlformats.org/officeDocument/2006/relationships/customXml" Target="../ink/ink4256.xml"/><Relationship Id="rId57" Type="http://schemas.openxmlformats.org/officeDocument/2006/relationships/image" Target="../media/image487.png"/><Relationship Id="rId106" Type="http://schemas.openxmlformats.org/officeDocument/2006/relationships/customXml" Target="../ink/ink4291.xml"/><Relationship Id="rId127" Type="http://schemas.openxmlformats.org/officeDocument/2006/relationships/image" Target="../media/image530.png"/><Relationship Id="rId10" Type="http://schemas.openxmlformats.org/officeDocument/2006/relationships/customXml" Target="../ink/ink4243.xml"/><Relationship Id="rId31" Type="http://schemas.openxmlformats.org/officeDocument/2006/relationships/image" Target="../media/image474.png"/><Relationship Id="rId52" Type="http://schemas.openxmlformats.org/officeDocument/2006/relationships/customXml" Target="../ink/ink4264.xml"/><Relationship Id="rId73" Type="http://schemas.openxmlformats.org/officeDocument/2006/relationships/image" Target="../media/image503.png"/><Relationship Id="rId78" Type="http://schemas.openxmlformats.org/officeDocument/2006/relationships/customXml" Target="../ink/ink4277.xml"/><Relationship Id="rId94" Type="http://schemas.openxmlformats.org/officeDocument/2006/relationships/customXml" Target="../ink/ink4285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299.xml"/><Relationship Id="rId4" Type="http://schemas.openxmlformats.org/officeDocument/2006/relationships/customXml" Target="../ink/ink4240.xml"/><Relationship Id="rId9" Type="http://schemas.openxmlformats.org/officeDocument/2006/relationships/image" Target="../media/image463.png"/><Relationship Id="rId26" Type="http://schemas.openxmlformats.org/officeDocument/2006/relationships/customXml" Target="../ink/ink4251.xml"/><Relationship Id="rId47" Type="http://schemas.openxmlformats.org/officeDocument/2006/relationships/image" Target="../media/image482.png"/><Relationship Id="rId68" Type="http://schemas.openxmlformats.org/officeDocument/2006/relationships/customXml" Target="../ink/ink4272.xml"/><Relationship Id="rId89" Type="http://schemas.openxmlformats.org/officeDocument/2006/relationships/image" Target="../media/image511.png"/><Relationship Id="rId112" Type="http://schemas.openxmlformats.org/officeDocument/2006/relationships/customXml" Target="../ink/ink4294.xml"/><Relationship Id="rId133" Type="http://schemas.openxmlformats.org/officeDocument/2006/relationships/image" Target="../media/image496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325.xml"/><Relationship Id="rId63" Type="http://schemas.openxmlformats.org/officeDocument/2006/relationships/image" Target="../media/image490.png"/><Relationship Id="rId84" Type="http://schemas.openxmlformats.org/officeDocument/2006/relationships/customXml" Target="../ink/ink4346.xml"/><Relationship Id="rId138" Type="http://schemas.openxmlformats.org/officeDocument/2006/relationships/customXml" Target="../ink/ink4373.xml"/><Relationship Id="rId16" Type="http://schemas.openxmlformats.org/officeDocument/2006/relationships/customXml" Target="../ink/ink4312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320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4333.xml"/><Relationship Id="rId74" Type="http://schemas.openxmlformats.org/officeDocument/2006/relationships/customXml" Target="../ink/ink4341.xml"/><Relationship Id="rId79" Type="http://schemas.openxmlformats.org/officeDocument/2006/relationships/image" Target="../media/image506.png"/><Relationship Id="rId102" Type="http://schemas.openxmlformats.org/officeDocument/2006/relationships/customXml" Target="../ink/ink4355.xml"/><Relationship Id="rId123" Type="http://schemas.openxmlformats.org/officeDocument/2006/relationships/image" Target="../media/image528.png"/><Relationship Id="rId128" Type="http://schemas.openxmlformats.org/officeDocument/2006/relationships/customXml" Target="../ink/ink4368.xml"/><Relationship Id="rId5" Type="http://schemas.openxmlformats.org/officeDocument/2006/relationships/image" Target="../media/image460.png"/><Relationship Id="rId90" Type="http://schemas.openxmlformats.org/officeDocument/2006/relationships/customXml" Target="../ink/ink4349.xml"/><Relationship Id="rId95" Type="http://schemas.openxmlformats.org/officeDocument/2006/relationships/image" Target="../media/image514.png"/><Relationship Id="rId22" Type="http://schemas.openxmlformats.org/officeDocument/2006/relationships/customXml" Target="../ink/ink4315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328.xml"/><Relationship Id="rId64" Type="http://schemas.openxmlformats.org/officeDocument/2006/relationships/customXml" Target="../ink/ink4336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363.xml"/><Relationship Id="rId134" Type="http://schemas.openxmlformats.org/officeDocument/2006/relationships/customXml" Target="../ink/ink4371.xml"/><Relationship Id="rId139" Type="http://schemas.openxmlformats.org/officeDocument/2006/relationships/image" Target="../media/image496.png"/><Relationship Id="rId80" Type="http://schemas.openxmlformats.org/officeDocument/2006/relationships/customXml" Target="../ink/ink4344.xml"/><Relationship Id="rId85" Type="http://schemas.openxmlformats.org/officeDocument/2006/relationships/image" Target="../media/image509.png"/><Relationship Id="rId12" Type="http://schemas.openxmlformats.org/officeDocument/2006/relationships/customXml" Target="../ink/ink4310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323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358.xml"/><Relationship Id="rId124" Type="http://schemas.openxmlformats.org/officeDocument/2006/relationships/customXml" Target="../ink/ink4366.xml"/><Relationship Id="rId129" Type="http://schemas.openxmlformats.org/officeDocument/2006/relationships/image" Target="../media/image532.png"/><Relationship Id="rId54" Type="http://schemas.openxmlformats.org/officeDocument/2006/relationships/customXml" Target="../ink/ink4331.xml"/><Relationship Id="rId70" Type="http://schemas.openxmlformats.org/officeDocument/2006/relationships/customXml" Target="../ink/ink4339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3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7.xml"/><Relationship Id="rId23" Type="http://schemas.openxmlformats.org/officeDocument/2006/relationships/image" Target="../media/image470.png"/><Relationship Id="rId28" Type="http://schemas.openxmlformats.org/officeDocument/2006/relationships/customXml" Target="../ink/ink4318.xml"/><Relationship Id="rId49" Type="http://schemas.openxmlformats.org/officeDocument/2006/relationships/image" Target="../media/image483.png"/><Relationship Id="rId114" Type="http://schemas.openxmlformats.org/officeDocument/2006/relationships/customXml" Target="../ink/ink4361.xml"/><Relationship Id="rId119" Type="http://schemas.openxmlformats.org/officeDocument/2006/relationships/image" Target="../media/image526.png"/><Relationship Id="rId44" Type="http://schemas.openxmlformats.org/officeDocument/2006/relationships/customXml" Target="../ink/ink4326.xml"/><Relationship Id="rId60" Type="http://schemas.openxmlformats.org/officeDocument/2006/relationships/customXml" Target="../ink/ink4334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347.xml"/><Relationship Id="rId130" Type="http://schemas.openxmlformats.org/officeDocument/2006/relationships/customXml" Target="../ink/ink4369.xml"/><Relationship Id="rId135" Type="http://schemas.openxmlformats.org/officeDocument/2006/relationships/image" Target="../media/image531.png"/><Relationship Id="rId13" Type="http://schemas.openxmlformats.org/officeDocument/2006/relationships/image" Target="../media/image465.png"/><Relationship Id="rId18" Type="http://schemas.openxmlformats.org/officeDocument/2006/relationships/customXml" Target="../ink/ink4313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321.xml"/><Relationship Id="rId50" Type="http://schemas.openxmlformats.org/officeDocument/2006/relationships/customXml" Target="../ink/ink4329.xml"/><Relationship Id="rId55" Type="http://schemas.openxmlformats.org/officeDocument/2006/relationships/image" Target="../media/image486.png"/><Relationship Id="rId76" Type="http://schemas.openxmlformats.org/officeDocument/2006/relationships/customXml" Target="../ink/ink4342.xml"/><Relationship Id="rId97" Type="http://schemas.openxmlformats.org/officeDocument/2006/relationships/image" Target="../media/image515.png"/><Relationship Id="rId104" Type="http://schemas.openxmlformats.org/officeDocument/2006/relationships/customXml" Target="../ink/ink4356.xml"/><Relationship Id="rId120" Type="http://schemas.openxmlformats.org/officeDocument/2006/relationships/customXml" Target="../ink/ink4364.xml"/><Relationship Id="rId125" Type="http://schemas.openxmlformats.org/officeDocument/2006/relationships/image" Target="../media/image529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350.xml"/><Relationship Id="rId2" Type="http://schemas.openxmlformats.org/officeDocument/2006/relationships/customXml" Target="../ink/ink4305.xml"/><Relationship Id="rId29" Type="http://schemas.openxmlformats.org/officeDocument/2006/relationships/image" Target="../media/image473.png"/><Relationship Id="rId24" Type="http://schemas.openxmlformats.org/officeDocument/2006/relationships/customXml" Target="../ink/ink4316.xml"/><Relationship Id="rId40" Type="http://schemas.openxmlformats.org/officeDocument/2006/relationships/customXml" Target="../ink/ink4324.xml"/><Relationship Id="rId45" Type="http://schemas.openxmlformats.org/officeDocument/2006/relationships/image" Target="../media/image481.png"/><Relationship Id="rId66" Type="http://schemas.openxmlformats.org/officeDocument/2006/relationships/customXml" Target="../ink/ink4337.xml"/><Relationship Id="rId87" Type="http://schemas.openxmlformats.org/officeDocument/2006/relationships/image" Target="../media/image510.png"/><Relationship Id="rId110" Type="http://schemas.openxmlformats.org/officeDocument/2006/relationships/customXml" Target="../ink/ink4359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372.xml"/><Relationship Id="rId61" Type="http://schemas.openxmlformats.org/officeDocument/2006/relationships/image" Target="../media/image489.png"/><Relationship Id="rId82" Type="http://schemas.openxmlformats.org/officeDocument/2006/relationships/customXml" Target="../ink/ink4345.xml"/><Relationship Id="rId19" Type="http://schemas.openxmlformats.org/officeDocument/2006/relationships/image" Target="../media/image468.png"/><Relationship Id="rId14" Type="http://schemas.openxmlformats.org/officeDocument/2006/relationships/customXml" Target="../ink/ink4311.xml"/><Relationship Id="rId30" Type="http://schemas.openxmlformats.org/officeDocument/2006/relationships/customXml" Target="../ink/ink4319.xml"/><Relationship Id="rId35" Type="http://schemas.openxmlformats.org/officeDocument/2006/relationships/image" Target="../media/image476.png"/><Relationship Id="rId56" Type="http://schemas.openxmlformats.org/officeDocument/2006/relationships/customXml" Target="../ink/ink4332.xml"/><Relationship Id="rId77" Type="http://schemas.openxmlformats.org/officeDocument/2006/relationships/image" Target="../media/image505.png"/><Relationship Id="rId100" Type="http://schemas.openxmlformats.org/officeDocument/2006/relationships/customXml" Target="../ink/ink4354.xml"/><Relationship Id="rId105" Type="http://schemas.openxmlformats.org/officeDocument/2006/relationships/image" Target="../media/image519.png"/><Relationship Id="rId126" Type="http://schemas.openxmlformats.org/officeDocument/2006/relationships/customXml" Target="../ink/ink4367.xml"/><Relationship Id="rId8" Type="http://schemas.openxmlformats.org/officeDocument/2006/relationships/customXml" Target="../ink/ink4308.xml"/><Relationship Id="rId51" Type="http://schemas.openxmlformats.org/officeDocument/2006/relationships/image" Target="../media/image484.png"/><Relationship Id="rId72" Type="http://schemas.openxmlformats.org/officeDocument/2006/relationships/customXml" Target="../ink/ink4340.xml"/><Relationship Id="rId93" Type="http://schemas.openxmlformats.org/officeDocument/2006/relationships/image" Target="../media/image513.png"/><Relationship Id="rId98" Type="http://schemas.openxmlformats.org/officeDocument/2006/relationships/customXml" Target="../ink/ink4353.xml"/><Relationship Id="rId121" Type="http://schemas.openxmlformats.org/officeDocument/2006/relationships/image" Target="../media/image527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327.xml"/><Relationship Id="rId67" Type="http://schemas.openxmlformats.org/officeDocument/2006/relationships/image" Target="../media/image492.png"/><Relationship Id="rId116" Type="http://schemas.openxmlformats.org/officeDocument/2006/relationships/customXml" Target="../ink/ink4362.xml"/><Relationship Id="rId137" Type="http://schemas.openxmlformats.org/officeDocument/2006/relationships/image" Target="../media/image495.png"/><Relationship Id="rId20" Type="http://schemas.openxmlformats.org/officeDocument/2006/relationships/customXml" Target="../ink/ink4314.xml"/><Relationship Id="rId41" Type="http://schemas.openxmlformats.org/officeDocument/2006/relationships/image" Target="../media/image479.png"/><Relationship Id="rId62" Type="http://schemas.openxmlformats.org/officeDocument/2006/relationships/customXml" Target="../ink/ink4335.xml"/><Relationship Id="rId83" Type="http://schemas.openxmlformats.org/officeDocument/2006/relationships/image" Target="../media/image508.png"/><Relationship Id="rId88" Type="http://schemas.openxmlformats.org/officeDocument/2006/relationships/customXml" Target="../ink/ink4348.xml"/><Relationship Id="rId111" Type="http://schemas.openxmlformats.org/officeDocument/2006/relationships/image" Target="../media/image522.png"/><Relationship Id="rId132" Type="http://schemas.openxmlformats.org/officeDocument/2006/relationships/customXml" Target="../ink/ink4370.xml"/><Relationship Id="rId15" Type="http://schemas.openxmlformats.org/officeDocument/2006/relationships/image" Target="../media/image466.png"/><Relationship Id="rId36" Type="http://schemas.openxmlformats.org/officeDocument/2006/relationships/customXml" Target="../ink/ink4322.xml"/><Relationship Id="rId57" Type="http://schemas.openxmlformats.org/officeDocument/2006/relationships/image" Target="../media/image487.png"/><Relationship Id="rId106" Type="http://schemas.openxmlformats.org/officeDocument/2006/relationships/customXml" Target="../ink/ink4357.xml"/><Relationship Id="rId127" Type="http://schemas.openxmlformats.org/officeDocument/2006/relationships/image" Target="../media/image530.png"/><Relationship Id="rId10" Type="http://schemas.openxmlformats.org/officeDocument/2006/relationships/customXml" Target="../ink/ink4309.xml"/><Relationship Id="rId31" Type="http://schemas.openxmlformats.org/officeDocument/2006/relationships/image" Target="../media/image474.png"/><Relationship Id="rId52" Type="http://schemas.openxmlformats.org/officeDocument/2006/relationships/customXml" Target="../ink/ink4330.xml"/><Relationship Id="rId73" Type="http://schemas.openxmlformats.org/officeDocument/2006/relationships/image" Target="../media/image503.png"/><Relationship Id="rId78" Type="http://schemas.openxmlformats.org/officeDocument/2006/relationships/customXml" Target="../ink/ink4343.xml"/><Relationship Id="rId94" Type="http://schemas.openxmlformats.org/officeDocument/2006/relationships/customXml" Target="../ink/ink4351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365.xml"/><Relationship Id="rId4" Type="http://schemas.openxmlformats.org/officeDocument/2006/relationships/customXml" Target="../ink/ink4306.xml"/><Relationship Id="rId9" Type="http://schemas.openxmlformats.org/officeDocument/2006/relationships/image" Target="../media/image463.png"/><Relationship Id="rId26" Type="http://schemas.openxmlformats.org/officeDocument/2006/relationships/customXml" Target="../ink/ink4317.xml"/><Relationship Id="rId47" Type="http://schemas.openxmlformats.org/officeDocument/2006/relationships/image" Target="../media/image482.png"/><Relationship Id="rId68" Type="http://schemas.openxmlformats.org/officeDocument/2006/relationships/customXml" Target="../ink/ink4338.xml"/><Relationship Id="rId89" Type="http://schemas.openxmlformats.org/officeDocument/2006/relationships/image" Target="../media/image511.png"/><Relationship Id="rId112" Type="http://schemas.openxmlformats.org/officeDocument/2006/relationships/customXml" Target="../ink/ink4360.xml"/><Relationship Id="rId133" Type="http://schemas.openxmlformats.org/officeDocument/2006/relationships/image" Target="../media/image534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394.xml"/><Relationship Id="rId63" Type="http://schemas.openxmlformats.org/officeDocument/2006/relationships/image" Target="../media/image490.png"/><Relationship Id="rId84" Type="http://schemas.openxmlformats.org/officeDocument/2006/relationships/customXml" Target="../ink/ink4415.xml"/><Relationship Id="rId138" Type="http://schemas.openxmlformats.org/officeDocument/2006/relationships/customXml" Target="../ink/ink4442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389.xml"/><Relationship Id="rId53" Type="http://schemas.openxmlformats.org/officeDocument/2006/relationships/image" Target="../media/image485.png"/><Relationship Id="rId74" Type="http://schemas.openxmlformats.org/officeDocument/2006/relationships/customXml" Target="../ink/ink4410.xml"/><Relationship Id="rId128" Type="http://schemas.openxmlformats.org/officeDocument/2006/relationships/customXml" Target="../ink/ink4437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22" Type="http://schemas.openxmlformats.org/officeDocument/2006/relationships/customXml" Target="../ink/ink4384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4397.xml"/><Relationship Id="rId64" Type="http://schemas.openxmlformats.org/officeDocument/2006/relationships/customXml" Target="../ink/ink4405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18" Type="http://schemas.openxmlformats.org/officeDocument/2006/relationships/customXml" Target="../ink/ink4432.xml"/><Relationship Id="rId134" Type="http://schemas.openxmlformats.org/officeDocument/2006/relationships/customXml" Target="../ink/ink4440.xml"/><Relationship Id="rId139" Type="http://schemas.openxmlformats.org/officeDocument/2006/relationships/image" Target="../media/image536.png"/><Relationship Id="rId80" Type="http://schemas.openxmlformats.org/officeDocument/2006/relationships/customXml" Target="../ink/ink4413.xml"/><Relationship Id="rId85" Type="http://schemas.openxmlformats.org/officeDocument/2006/relationships/image" Target="../media/image509.png"/><Relationship Id="rId150" Type="http://schemas.openxmlformats.org/officeDocument/2006/relationships/customXml" Target="../ink/ink4448.xml"/><Relationship Id="rId12" Type="http://schemas.openxmlformats.org/officeDocument/2006/relationships/customXml" Target="../ink/ink4379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392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427.xml"/><Relationship Id="rId124" Type="http://schemas.openxmlformats.org/officeDocument/2006/relationships/customXml" Target="../ink/ink4435.xml"/><Relationship Id="rId129" Type="http://schemas.openxmlformats.org/officeDocument/2006/relationships/image" Target="../media/image532.png"/><Relationship Id="rId54" Type="http://schemas.openxmlformats.org/officeDocument/2006/relationships/customXml" Target="../ink/ink4400.xml"/><Relationship Id="rId70" Type="http://schemas.openxmlformats.org/officeDocument/2006/relationships/customXml" Target="../ink/ink4408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421.xml"/><Relationship Id="rId140" Type="http://schemas.openxmlformats.org/officeDocument/2006/relationships/customXml" Target="../ink/ink4443.xml"/><Relationship Id="rId145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6.xml"/><Relationship Id="rId23" Type="http://schemas.openxmlformats.org/officeDocument/2006/relationships/image" Target="../media/image470.png"/><Relationship Id="rId28" Type="http://schemas.openxmlformats.org/officeDocument/2006/relationships/customXml" Target="../ink/ink4387.xml"/><Relationship Id="rId49" Type="http://schemas.openxmlformats.org/officeDocument/2006/relationships/image" Target="../media/image483.png"/><Relationship Id="rId114" Type="http://schemas.openxmlformats.org/officeDocument/2006/relationships/customXml" Target="../ink/ink4430.xml"/><Relationship Id="rId119" Type="http://schemas.openxmlformats.org/officeDocument/2006/relationships/image" Target="../media/image526.png"/><Relationship Id="rId44" Type="http://schemas.openxmlformats.org/officeDocument/2006/relationships/customXml" Target="../ink/ink4395.xml"/><Relationship Id="rId60" Type="http://schemas.openxmlformats.org/officeDocument/2006/relationships/customXml" Target="../ink/ink4403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416.xml"/><Relationship Id="rId130" Type="http://schemas.openxmlformats.org/officeDocument/2006/relationships/customXml" Target="../ink/ink4438.xml"/><Relationship Id="rId135" Type="http://schemas.openxmlformats.org/officeDocument/2006/relationships/image" Target="../media/image531.png"/><Relationship Id="rId151" Type="http://schemas.openxmlformats.org/officeDocument/2006/relationships/image" Target="../media/image495.png"/><Relationship Id="rId13" Type="http://schemas.openxmlformats.org/officeDocument/2006/relationships/image" Target="../media/image465.png"/><Relationship Id="rId18" Type="http://schemas.openxmlformats.org/officeDocument/2006/relationships/customXml" Target="../ink/ink4382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390.xml"/><Relationship Id="rId50" Type="http://schemas.openxmlformats.org/officeDocument/2006/relationships/customXml" Target="../ink/ink4398.xml"/><Relationship Id="rId55" Type="http://schemas.openxmlformats.org/officeDocument/2006/relationships/image" Target="../media/image486.png"/><Relationship Id="rId76" Type="http://schemas.openxmlformats.org/officeDocument/2006/relationships/customXml" Target="../ink/ink4411.xml"/><Relationship Id="rId97" Type="http://schemas.openxmlformats.org/officeDocument/2006/relationships/image" Target="../media/image515.png"/><Relationship Id="rId104" Type="http://schemas.openxmlformats.org/officeDocument/2006/relationships/customXml" Target="../ink/ink4425.xml"/><Relationship Id="rId120" Type="http://schemas.openxmlformats.org/officeDocument/2006/relationships/customXml" Target="../ink/ink4433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446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419.xml"/><Relationship Id="rId2" Type="http://schemas.openxmlformats.org/officeDocument/2006/relationships/customXml" Target="../ink/ink4374.xml"/><Relationship Id="rId29" Type="http://schemas.openxmlformats.org/officeDocument/2006/relationships/image" Target="../media/image473.png"/><Relationship Id="rId24" Type="http://schemas.openxmlformats.org/officeDocument/2006/relationships/customXml" Target="../ink/ink4385.xml"/><Relationship Id="rId40" Type="http://schemas.openxmlformats.org/officeDocument/2006/relationships/customXml" Target="../ink/ink4393.xml"/><Relationship Id="rId45" Type="http://schemas.openxmlformats.org/officeDocument/2006/relationships/image" Target="../media/image481.png"/><Relationship Id="rId66" Type="http://schemas.openxmlformats.org/officeDocument/2006/relationships/customXml" Target="../ink/ink4406.xml"/><Relationship Id="rId87" Type="http://schemas.openxmlformats.org/officeDocument/2006/relationships/image" Target="../media/image510.png"/><Relationship Id="rId110" Type="http://schemas.openxmlformats.org/officeDocument/2006/relationships/customXml" Target="../ink/ink4428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441.xml"/><Relationship Id="rId61" Type="http://schemas.openxmlformats.org/officeDocument/2006/relationships/image" Target="../media/image489.png"/><Relationship Id="rId82" Type="http://schemas.openxmlformats.org/officeDocument/2006/relationships/customXml" Target="../ink/ink4414.xml"/><Relationship Id="rId152" Type="http://schemas.openxmlformats.org/officeDocument/2006/relationships/customXml" Target="../ink/ink4449.xml"/><Relationship Id="rId19" Type="http://schemas.openxmlformats.org/officeDocument/2006/relationships/image" Target="../media/image468.png"/><Relationship Id="rId14" Type="http://schemas.openxmlformats.org/officeDocument/2006/relationships/customXml" Target="../ink/ink4380.xml"/><Relationship Id="rId30" Type="http://schemas.openxmlformats.org/officeDocument/2006/relationships/customXml" Target="../ink/ink4388.xml"/><Relationship Id="rId35" Type="http://schemas.openxmlformats.org/officeDocument/2006/relationships/image" Target="../media/image476.png"/><Relationship Id="rId56" Type="http://schemas.openxmlformats.org/officeDocument/2006/relationships/customXml" Target="../ink/ink4401.xml"/><Relationship Id="rId77" Type="http://schemas.openxmlformats.org/officeDocument/2006/relationships/image" Target="../media/image505.png"/><Relationship Id="rId100" Type="http://schemas.openxmlformats.org/officeDocument/2006/relationships/customXml" Target="../ink/ink4423.xml"/><Relationship Id="rId105" Type="http://schemas.openxmlformats.org/officeDocument/2006/relationships/image" Target="../media/image519.png"/><Relationship Id="rId126" Type="http://schemas.openxmlformats.org/officeDocument/2006/relationships/customXml" Target="../ink/ink4436.xml"/><Relationship Id="rId147" Type="http://schemas.openxmlformats.org/officeDocument/2006/relationships/image" Target="../media/image540.png"/><Relationship Id="rId8" Type="http://schemas.openxmlformats.org/officeDocument/2006/relationships/customXml" Target="../ink/ink4377.xml"/><Relationship Id="rId51" Type="http://schemas.openxmlformats.org/officeDocument/2006/relationships/image" Target="../media/image484.png"/><Relationship Id="rId72" Type="http://schemas.openxmlformats.org/officeDocument/2006/relationships/customXml" Target="../ink/ink4409.xml"/><Relationship Id="rId93" Type="http://schemas.openxmlformats.org/officeDocument/2006/relationships/image" Target="../media/image513.png"/><Relationship Id="rId98" Type="http://schemas.openxmlformats.org/officeDocument/2006/relationships/customXml" Target="../ink/ink4422.xml"/><Relationship Id="rId121" Type="http://schemas.openxmlformats.org/officeDocument/2006/relationships/image" Target="../media/image527.png"/><Relationship Id="rId142" Type="http://schemas.openxmlformats.org/officeDocument/2006/relationships/customXml" Target="../ink/ink4444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396.xml"/><Relationship Id="rId67" Type="http://schemas.openxmlformats.org/officeDocument/2006/relationships/image" Target="../media/image492.png"/><Relationship Id="rId116" Type="http://schemas.openxmlformats.org/officeDocument/2006/relationships/customXml" Target="../ink/ink4431.xml"/><Relationship Id="rId137" Type="http://schemas.openxmlformats.org/officeDocument/2006/relationships/image" Target="../media/image535.png"/><Relationship Id="rId20" Type="http://schemas.openxmlformats.org/officeDocument/2006/relationships/customXml" Target="../ink/ink4383.xml"/><Relationship Id="rId41" Type="http://schemas.openxmlformats.org/officeDocument/2006/relationships/image" Target="../media/image479.png"/><Relationship Id="rId62" Type="http://schemas.openxmlformats.org/officeDocument/2006/relationships/customXml" Target="../ink/ink4404.xml"/><Relationship Id="rId83" Type="http://schemas.openxmlformats.org/officeDocument/2006/relationships/image" Target="../media/image508.png"/><Relationship Id="rId88" Type="http://schemas.openxmlformats.org/officeDocument/2006/relationships/customXml" Target="../ink/ink4417.xml"/><Relationship Id="rId111" Type="http://schemas.openxmlformats.org/officeDocument/2006/relationships/image" Target="../media/image522.png"/><Relationship Id="rId132" Type="http://schemas.openxmlformats.org/officeDocument/2006/relationships/customXml" Target="../ink/ink4439.xml"/><Relationship Id="rId153" Type="http://schemas.openxmlformats.org/officeDocument/2006/relationships/image" Target="../media/image496.png"/><Relationship Id="rId15" Type="http://schemas.openxmlformats.org/officeDocument/2006/relationships/image" Target="../media/image466.png"/><Relationship Id="rId36" Type="http://schemas.openxmlformats.org/officeDocument/2006/relationships/customXml" Target="../ink/ink4391.xml"/><Relationship Id="rId57" Type="http://schemas.openxmlformats.org/officeDocument/2006/relationships/image" Target="../media/image487.png"/><Relationship Id="rId106" Type="http://schemas.openxmlformats.org/officeDocument/2006/relationships/customXml" Target="../ink/ink4426.xml"/><Relationship Id="rId127" Type="http://schemas.openxmlformats.org/officeDocument/2006/relationships/image" Target="../media/image530.png"/><Relationship Id="rId10" Type="http://schemas.openxmlformats.org/officeDocument/2006/relationships/customXml" Target="../ink/ink4378.xml"/><Relationship Id="rId31" Type="http://schemas.openxmlformats.org/officeDocument/2006/relationships/image" Target="../media/image474.png"/><Relationship Id="rId52" Type="http://schemas.openxmlformats.org/officeDocument/2006/relationships/customXml" Target="../ink/ink4399.xml"/><Relationship Id="rId73" Type="http://schemas.openxmlformats.org/officeDocument/2006/relationships/image" Target="../media/image503.png"/><Relationship Id="rId78" Type="http://schemas.openxmlformats.org/officeDocument/2006/relationships/customXml" Target="../ink/ink4412.xml"/><Relationship Id="rId94" Type="http://schemas.openxmlformats.org/officeDocument/2006/relationships/customXml" Target="../ink/ink4420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434.xml"/><Relationship Id="rId143" Type="http://schemas.openxmlformats.org/officeDocument/2006/relationships/image" Target="../media/image538.png"/><Relationship Id="rId148" Type="http://schemas.openxmlformats.org/officeDocument/2006/relationships/customXml" Target="../ink/ink4447.xml"/><Relationship Id="rId4" Type="http://schemas.openxmlformats.org/officeDocument/2006/relationships/customXml" Target="../ink/ink4375.xml"/><Relationship Id="rId9" Type="http://schemas.openxmlformats.org/officeDocument/2006/relationships/image" Target="../media/image463.png"/><Relationship Id="rId26" Type="http://schemas.openxmlformats.org/officeDocument/2006/relationships/customXml" Target="../ink/ink4386.xml"/><Relationship Id="rId47" Type="http://schemas.openxmlformats.org/officeDocument/2006/relationships/image" Target="../media/image482.png"/><Relationship Id="rId68" Type="http://schemas.openxmlformats.org/officeDocument/2006/relationships/customXml" Target="../ink/ink4407.xml"/><Relationship Id="rId89" Type="http://schemas.openxmlformats.org/officeDocument/2006/relationships/image" Target="../media/image511.png"/><Relationship Id="rId112" Type="http://schemas.openxmlformats.org/officeDocument/2006/relationships/customXml" Target="../ink/ink4429.xml"/><Relationship Id="rId133" Type="http://schemas.openxmlformats.org/officeDocument/2006/relationships/image" Target="../media/image534.png"/><Relationship Id="rId16" Type="http://schemas.openxmlformats.org/officeDocument/2006/relationships/customXml" Target="../ink/ink4381.xml"/><Relationship Id="rId37" Type="http://schemas.openxmlformats.org/officeDocument/2006/relationships/image" Target="../media/image477.png"/><Relationship Id="rId58" Type="http://schemas.openxmlformats.org/officeDocument/2006/relationships/customXml" Target="../ink/ink4402.xml"/><Relationship Id="rId79" Type="http://schemas.openxmlformats.org/officeDocument/2006/relationships/image" Target="../media/image506.png"/><Relationship Id="rId102" Type="http://schemas.openxmlformats.org/officeDocument/2006/relationships/customXml" Target="../ink/ink4424.xml"/><Relationship Id="rId123" Type="http://schemas.openxmlformats.org/officeDocument/2006/relationships/image" Target="../media/image528.png"/><Relationship Id="rId144" Type="http://schemas.openxmlformats.org/officeDocument/2006/relationships/customXml" Target="../ink/ink4445.xml"/><Relationship Id="rId90" Type="http://schemas.openxmlformats.org/officeDocument/2006/relationships/customXml" Target="../ink/ink4418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6.xml"/><Relationship Id="rId21" Type="http://schemas.openxmlformats.org/officeDocument/2006/relationships/image" Target="../media/image1511.png"/><Relationship Id="rId42" Type="http://schemas.openxmlformats.org/officeDocument/2006/relationships/customXml" Target="../ink/ink184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197.xml"/><Relationship Id="rId84" Type="http://schemas.openxmlformats.org/officeDocument/2006/relationships/customXml" Target="../ink/ink205.xml"/><Relationship Id="rId89" Type="http://schemas.openxmlformats.org/officeDocument/2006/relationships/image" Target="../media/image49.png"/><Relationship Id="rId16" Type="http://schemas.openxmlformats.org/officeDocument/2006/relationships/customXml" Target="../ink/ink171.xml"/><Relationship Id="rId11" Type="http://schemas.openxmlformats.org/officeDocument/2006/relationships/image" Target="../media/image1011.png"/><Relationship Id="rId32" Type="http://schemas.openxmlformats.org/officeDocument/2006/relationships/customXml" Target="../ink/ink179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192.xml"/><Relationship Id="rId74" Type="http://schemas.openxmlformats.org/officeDocument/2006/relationships/customXml" Target="../ink/ink200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14" Type="http://schemas.openxmlformats.org/officeDocument/2006/relationships/customXml" Target="../ink/ink170.xml"/><Relationship Id="rId22" Type="http://schemas.openxmlformats.org/officeDocument/2006/relationships/customXml" Target="../ink/ink174.xml"/><Relationship Id="rId27" Type="http://schemas.openxmlformats.org/officeDocument/2006/relationships/image" Target="../media/image18.png"/><Relationship Id="rId30" Type="http://schemas.openxmlformats.org/officeDocument/2006/relationships/customXml" Target="../ink/ink178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87.xml"/><Relationship Id="rId56" Type="http://schemas.openxmlformats.org/officeDocument/2006/relationships/customXml" Target="../ink/ink191.xml"/><Relationship Id="rId64" Type="http://schemas.openxmlformats.org/officeDocument/2006/relationships/customXml" Target="../ink/ink195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167.xml"/><Relationship Id="rId51" Type="http://schemas.openxmlformats.org/officeDocument/2006/relationships/image" Target="../media/image30.png"/><Relationship Id="rId72" Type="http://schemas.openxmlformats.org/officeDocument/2006/relationships/customXml" Target="../ink/ink199.xml"/><Relationship Id="rId80" Type="http://schemas.openxmlformats.org/officeDocument/2006/relationships/customXml" Target="../ink/ink203.xml"/><Relationship Id="rId85" Type="http://schemas.openxmlformats.org/officeDocument/2006/relationships/image" Target="../media/image47.png"/><Relationship Id="rId3" Type="http://schemas.openxmlformats.org/officeDocument/2006/relationships/image" Target="../media/image612.png"/><Relationship Id="rId12" Type="http://schemas.openxmlformats.org/officeDocument/2006/relationships/customXml" Target="../ink/ink169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182.xml"/><Relationship Id="rId46" Type="http://schemas.openxmlformats.org/officeDocument/2006/relationships/customXml" Target="../ink/ink186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173.xml"/><Relationship Id="rId41" Type="http://schemas.openxmlformats.org/officeDocument/2006/relationships/image" Target="../media/image25.png"/><Relationship Id="rId54" Type="http://schemas.openxmlformats.org/officeDocument/2006/relationships/customXml" Target="../ink/ink190.xml"/><Relationship Id="rId62" Type="http://schemas.openxmlformats.org/officeDocument/2006/relationships/customXml" Target="../ink/ink194.xml"/><Relationship Id="rId70" Type="http://schemas.openxmlformats.org/officeDocument/2006/relationships/customXml" Target="../ink/ink198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177.xml"/><Relationship Id="rId36" Type="http://schemas.openxmlformats.org/officeDocument/2006/relationships/customXml" Target="../ink/ink181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168.xml"/><Relationship Id="rId31" Type="http://schemas.openxmlformats.org/officeDocument/2006/relationships/image" Target="../media/image20.png"/><Relationship Id="rId44" Type="http://schemas.openxmlformats.org/officeDocument/2006/relationships/customXml" Target="../ink/ink185.xml"/><Relationship Id="rId52" Type="http://schemas.openxmlformats.org/officeDocument/2006/relationships/customXml" Target="../ink/ink189.xml"/><Relationship Id="rId60" Type="http://schemas.openxmlformats.org/officeDocument/2006/relationships/customXml" Target="../ink/ink193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202.xml"/><Relationship Id="rId81" Type="http://schemas.openxmlformats.org/officeDocument/2006/relationships/image" Target="../media/image45.png"/><Relationship Id="rId86" Type="http://schemas.openxmlformats.org/officeDocument/2006/relationships/customXml" Target="../ink/ink206.xml"/><Relationship Id="rId4" Type="http://schemas.openxmlformats.org/officeDocument/2006/relationships/customXml" Target="../ink/ink165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172.xml"/><Relationship Id="rId39" Type="http://schemas.openxmlformats.org/officeDocument/2006/relationships/image" Target="../media/image24.png"/><Relationship Id="rId34" Type="http://schemas.openxmlformats.org/officeDocument/2006/relationships/customXml" Target="../ink/ink180.xml"/><Relationship Id="rId50" Type="http://schemas.openxmlformats.org/officeDocument/2006/relationships/customXml" Target="../ink/ink188.xml"/><Relationship Id="rId55" Type="http://schemas.openxmlformats.org/officeDocument/2006/relationships/image" Target="../media/image33.png"/><Relationship Id="rId76" Type="http://schemas.openxmlformats.org/officeDocument/2006/relationships/customXml" Target="../ink/ink201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164.xml"/><Relationship Id="rId29" Type="http://schemas.openxmlformats.org/officeDocument/2006/relationships/image" Target="../media/image19.png"/><Relationship Id="rId24" Type="http://schemas.openxmlformats.org/officeDocument/2006/relationships/customXml" Target="../ink/ink175.xml"/><Relationship Id="rId40" Type="http://schemas.openxmlformats.org/officeDocument/2006/relationships/customXml" Target="../ink/ink183.xml"/><Relationship Id="rId45" Type="http://schemas.openxmlformats.org/officeDocument/2006/relationships/image" Target="../media/image27.png"/><Relationship Id="rId66" Type="http://schemas.openxmlformats.org/officeDocument/2006/relationships/customXml" Target="../ink/ink196.xml"/><Relationship Id="rId87" Type="http://schemas.openxmlformats.org/officeDocument/2006/relationships/image" Target="../media/image48.png"/><Relationship Id="rId61" Type="http://schemas.openxmlformats.org/officeDocument/2006/relationships/image" Target="../media/image31.png"/><Relationship Id="rId82" Type="http://schemas.openxmlformats.org/officeDocument/2006/relationships/customXml" Target="../ink/ink204.xml"/><Relationship Id="rId19" Type="http://schemas.openxmlformats.org/officeDocument/2006/relationships/image" Target="../media/image1411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470.xml"/><Relationship Id="rId63" Type="http://schemas.openxmlformats.org/officeDocument/2006/relationships/image" Target="../media/image490.png"/><Relationship Id="rId84" Type="http://schemas.openxmlformats.org/officeDocument/2006/relationships/customXml" Target="../ink/ink4491.xml"/><Relationship Id="rId138" Type="http://schemas.openxmlformats.org/officeDocument/2006/relationships/customXml" Target="../ink/ink4518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465.xml"/><Relationship Id="rId53" Type="http://schemas.openxmlformats.org/officeDocument/2006/relationships/image" Target="../media/image485.png"/><Relationship Id="rId74" Type="http://schemas.openxmlformats.org/officeDocument/2006/relationships/customXml" Target="../ink/ink4486.xml"/><Relationship Id="rId128" Type="http://schemas.openxmlformats.org/officeDocument/2006/relationships/customXml" Target="../ink/ink4513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22" Type="http://schemas.openxmlformats.org/officeDocument/2006/relationships/customXml" Target="../ink/ink4460.xml"/><Relationship Id="rId43" Type="http://schemas.openxmlformats.org/officeDocument/2006/relationships/image" Target="../media/image480.png"/><Relationship Id="rId64" Type="http://schemas.openxmlformats.org/officeDocument/2006/relationships/customXml" Target="../ink/ink4481.xml"/><Relationship Id="rId118" Type="http://schemas.openxmlformats.org/officeDocument/2006/relationships/customXml" Target="../ink/ink4508.xml"/><Relationship Id="rId139" Type="http://schemas.openxmlformats.org/officeDocument/2006/relationships/image" Target="../media/image536.png"/><Relationship Id="rId80" Type="http://schemas.openxmlformats.org/officeDocument/2006/relationships/customXml" Target="../ink/ink4489.xml"/><Relationship Id="rId85" Type="http://schemas.openxmlformats.org/officeDocument/2006/relationships/image" Target="../media/image509.png"/><Relationship Id="rId150" Type="http://schemas.openxmlformats.org/officeDocument/2006/relationships/customXml" Target="../ink/ink4524.xml"/><Relationship Id="rId155" Type="http://schemas.openxmlformats.org/officeDocument/2006/relationships/image" Target="../media/image495.png"/><Relationship Id="rId12" Type="http://schemas.openxmlformats.org/officeDocument/2006/relationships/customXml" Target="../ink/ink4455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4468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08" Type="http://schemas.openxmlformats.org/officeDocument/2006/relationships/customXml" Target="../ink/ink4503.xml"/><Relationship Id="rId124" Type="http://schemas.openxmlformats.org/officeDocument/2006/relationships/customXml" Target="../ink/ink4511.xml"/><Relationship Id="rId129" Type="http://schemas.openxmlformats.org/officeDocument/2006/relationships/image" Target="../media/image532.png"/><Relationship Id="rId54" Type="http://schemas.openxmlformats.org/officeDocument/2006/relationships/customXml" Target="../ink/ink4476.xml"/><Relationship Id="rId70" Type="http://schemas.openxmlformats.org/officeDocument/2006/relationships/customXml" Target="../ink/ink4484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497.xml"/><Relationship Id="rId140" Type="http://schemas.openxmlformats.org/officeDocument/2006/relationships/customXml" Target="../ink/ink4519.xml"/><Relationship Id="rId145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2.xml"/><Relationship Id="rId23" Type="http://schemas.openxmlformats.org/officeDocument/2006/relationships/image" Target="../media/image470.png"/><Relationship Id="rId28" Type="http://schemas.openxmlformats.org/officeDocument/2006/relationships/customXml" Target="../ink/ink4463.xml"/><Relationship Id="rId49" Type="http://schemas.openxmlformats.org/officeDocument/2006/relationships/image" Target="../media/image483.png"/><Relationship Id="rId114" Type="http://schemas.openxmlformats.org/officeDocument/2006/relationships/customXml" Target="../ink/ink4506.xml"/><Relationship Id="rId119" Type="http://schemas.openxmlformats.org/officeDocument/2006/relationships/image" Target="../media/image526.png"/><Relationship Id="rId44" Type="http://schemas.openxmlformats.org/officeDocument/2006/relationships/customXml" Target="../ink/ink4471.xml"/><Relationship Id="rId60" Type="http://schemas.openxmlformats.org/officeDocument/2006/relationships/customXml" Target="../ink/ink4479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492.xml"/><Relationship Id="rId130" Type="http://schemas.openxmlformats.org/officeDocument/2006/relationships/customXml" Target="../ink/ink4514.xml"/><Relationship Id="rId135" Type="http://schemas.openxmlformats.org/officeDocument/2006/relationships/image" Target="../media/image531.png"/><Relationship Id="rId151" Type="http://schemas.openxmlformats.org/officeDocument/2006/relationships/image" Target="../media/image542.png"/><Relationship Id="rId156" Type="http://schemas.openxmlformats.org/officeDocument/2006/relationships/customXml" Target="../ink/ink4527.xml"/><Relationship Id="rId13" Type="http://schemas.openxmlformats.org/officeDocument/2006/relationships/image" Target="../media/image465.png"/><Relationship Id="rId18" Type="http://schemas.openxmlformats.org/officeDocument/2006/relationships/customXml" Target="../ink/ink4458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466.xml"/><Relationship Id="rId50" Type="http://schemas.openxmlformats.org/officeDocument/2006/relationships/customXml" Target="../ink/ink4474.xml"/><Relationship Id="rId55" Type="http://schemas.openxmlformats.org/officeDocument/2006/relationships/image" Target="../media/image486.png"/><Relationship Id="rId76" Type="http://schemas.openxmlformats.org/officeDocument/2006/relationships/customXml" Target="../ink/ink4487.xml"/><Relationship Id="rId97" Type="http://schemas.openxmlformats.org/officeDocument/2006/relationships/image" Target="../media/image515.png"/><Relationship Id="rId104" Type="http://schemas.openxmlformats.org/officeDocument/2006/relationships/customXml" Target="../ink/ink4501.xml"/><Relationship Id="rId120" Type="http://schemas.openxmlformats.org/officeDocument/2006/relationships/customXml" Target="../ink/ink4509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522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495.xml"/><Relationship Id="rId2" Type="http://schemas.openxmlformats.org/officeDocument/2006/relationships/customXml" Target="../ink/ink4450.xml"/><Relationship Id="rId29" Type="http://schemas.openxmlformats.org/officeDocument/2006/relationships/image" Target="../media/image473.png"/><Relationship Id="rId24" Type="http://schemas.openxmlformats.org/officeDocument/2006/relationships/customXml" Target="../ink/ink4461.xml"/><Relationship Id="rId40" Type="http://schemas.openxmlformats.org/officeDocument/2006/relationships/customXml" Target="../ink/ink4469.xml"/><Relationship Id="rId45" Type="http://schemas.openxmlformats.org/officeDocument/2006/relationships/image" Target="../media/image481.png"/><Relationship Id="rId66" Type="http://schemas.openxmlformats.org/officeDocument/2006/relationships/customXml" Target="../ink/ink4482.xml"/><Relationship Id="rId87" Type="http://schemas.openxmlformats.org/officeDocument/2006/relationships/image" Target="../media/image510.png"/><Relationship Id="rId110" Type="http://schemas.openxmlformats.org/officeDocument/2006/relationships/customXml" Target="../ink/ink4504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517.xml"/><Relationship Id="rId157" Type="http://schemas.openxmlformats.org/officeDocument/2006/relationships/image" Target="../media/image496.png"/><Relationship Id="rId61" Type="http://schemas.openxmlformats.org/officeDocument/2006/relationships/image" Target="../media/image489.png"/><Relationship Id="rId82" Type="http://schemas.openxmlformats.org/officeDocument/2006/relationships/customXml" Target="../ink/ink4490.xml"/><Relationship Id="rId152" Type="http://schemas.openxmlformats.org/officeDocument/2006/relationships/customXml" Target="../ink/ink4525.xml"/><Relationship Id="rId19" Type="http://schemas.openxmlformats.org/officeDocument/2006/relationships/image" Target="../media/image468.png"/><Relationship Id="rId14" Type="http://schemas.openxmlformats.org/officeDocument/2006/relationships/customXml" Target="../ink/ink4456.xml"/><Relationship Id="rId30" Type="http://schemas.openxmlformats.org/officeDocument/2006/relationships/customXml" Target="../ink/ink4464.xml"/><Relationship Id="rId35" Type="http://schemas.openxmlformats.org/officeDocument/2006/relationships/image" Target="../media/image476.png"/><Relationship Id="rId56" Type="http://schemas.openxmlformats.org/officeDocument/2006/relationships/customXml" Target="../ink/ink4477.xml"/><Relationship Id="rId77" Type="http://schemas.openxmlformats.org/officeDocument/2006/relationships/image" Target="../media/image505.png"/><Relationship Id="rId100" Type="http://schemas.openxmlformats.org/officeDocument/2006/relationships/customXml" Target="../ink/ink4499.xml"/><Relationship Id="rId105" Type="http://schemas.openxmlformats.org/officeDocument/2006/relationships/image" Target="../media/image519.png"/><Relationship Id="rId126" Type="http://schemas.openxmlformats.org/officeDocument/2006/relationships/customXml" Target="../ink/ink4512.xml"/><Relationship Id="rId147" Type="http://schemas.openxmlformats.org/officeDocument/2006/relationships/image" Target="../media/image540.png"/><Relationship Id="rId8" Type="http://schemas.openxmlformats.org/officeDocument/2006/relationships/customXml" Target="../ink/ink4453.xml"/><Relationship Id="rId51" Type="http://schemas.openxmlformats.org/officeDocument/2006/relationships/image" Target="../media/image484.png"/><Relationship Id="rId72" Type="http://schemas.openxmlformats.org/officeDocument/2006/relationships/customXml" Target="../ink/ink4485.xml"/><Relationship Id="rId93" Type="http://schemas.openxmlformats.org/officeDocument/2006/relationships/image" Target="../media/image513.png"/><Relationship Id="rId98" Type="http://schemas.openxmlformats.org/officeDocument/2006/relationships/customXml" Target="../ink/ink4498.xml"/><Relationship Id="rId121" Type="http://schemas.openxmlformats.org/officeDocument/2006/relationships/image" Target="../media/image527.png"/><Relationship Id="rId142" Type="http://schemas.openxmlformats.org/officeDocument/2006/relationships/customXml" Target="../ink/ink4520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472.xml"/><Relationship Id="rId67" Type="http://schemas.openxmlformats.org/officeDocument/2006/relationships/image" Target="../media/image492.png"/><Relationship Id="rId116" Type="http://schemas.openxmlformats.org/officeDocument/2006/relationships/customXml" Target="../ink/ink4507.xml"/><Relationship Id="rId137" Type="http://schemas.openxmlformats.org/officeDocument/2006/relationships/image" Target="../media/image535.png"/><Relationship Id="rId20" Type="http://schemas.openxmlformats.org/officeDocument/2006/relationships/customXml" Target="../ink/ink4459.xml"/><Relationship Id="rId41" Type="http://schemas.openxmlformats.org/officeDocument/2006/relationships/image" Target="../media/image479.png"/><Relationship Id="rId62" Type="http://schemas.openxmlformats.org/officeDocument/2006/relationships/customXml" Target="../ink/ink4480.xml"/><Relationship Id="rId83" Type="http://schemas.openxmlformats.org/officeDocument/2006/relationships/image" Target="../media/image508.png"/><Relationship Id="rId88" Type="http://schemas.openxmlformats.org/officeDocument/2006/relationships/customXml" Target="../ink/ink4493.xml"/><Relationship Id="rId111" Type="http://schemas.openxmlformats.org/officeDocument/2006/relationships/image" Target="../media/image522.png"/><Relationship Id="rId132" Type="http://schemas.openxmlformats.org/officeDocument/2006/relationships/customXml" Target="../ink/ink4515.xml"/><Relationship Id="rId153" Type="http://schemas.openxmlformats.org/officeDocument/2006/relationships/image" Target="../media/image543.png"/><Relationship Id="rId15" Type="http://schemas.openxmlformats.org/officeDocument/2006/relationships/image" Target="../media/image466.png"/><Relationship Id="rId36" Type="http://schemas.openxmlformats.org/officeDocument/2006/relationships/customXml" Target="../ink/ink4467.xml"/><Relationship Id="rId57" Type="http://schemas.openxmlformats.org/officeDocument/2006/relationships/image" Target="../media/image487.png"/><Relationship Id="rId106" Type="http://schemas.openxmlformats.org/officeDocument/2006/relationships/customXml" Target="../ink/ink4502.xml"/><Relationship Id="rId127" Type="http://schemas.openxmlformats.org/officeDocument/2006/relationships/image" Target="../media/image530.png"/><Relationship Id="rId10" Type="http://schemas.openxmlformats.org/officeDocument/2006/relationships/customXml" Target="../ink/ink4454.xml"/><Relationship Id="rId31" Type="http://schemas.openxmlformats.org/officeDocument/2006/relationships/image" Target="../media/image474.png"/><Relationship Id="rId52" Type="http://schemas.openxmlformats.org/officeDocument/2006/relationships/customXml" Target="../ink/ink4475.xml"/><Relationship Id="rId73" Type="http://schemas.openxmlformats.org/officeDocument/2006/relationships/image" Target="../media/image503.png"/><Relationship Id="rId78" Type="http://schemas.openxmlformats.org/officeDocument/2006/relationships/customXml" Target="../ink/ink4488.xml"/><Relationship Id="rId94" Type="http://schemas.openxmlformats.org/officeDocument/2006/relationships/customXml" Target="../ink/ink4496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510.xml"/><Relationship Id="rId143" Type="http://schemas.openxmlformats.org/officeDocument/2006/relationships/image" Target="../media/image538.png"/><Relationship Id="rId148" Type="http://schemas.openxmlformats.org/officeDocument/2006/relationships/customXml" Target="../ink/ink4523.xml"/><Relationship Id="rId4" Type="http://schemas.openxmlformats.org/officeDocument/2006/relationships/customXml" Target="../ink/ink4451.xml"/><Relationship Id="rId9" Type="http://schemas.openxmlformats.org/officeDocument/2006/relationships/image" Target="../media/image463.png"/><Relationship Id="rId26" Type="http://schemas.openxmlformats.org/officeDocument/2006/relationships/customXml" Target="../ink/ink4462.xml"/><Relationship Id="rId47" Type="http://schemas.openxmlformats.org/officeDocument/2006/relationships/image" Target="../media/image482.png"/><Relationship Id="rId68" Type="http://schemas.openxmlformats.org/officeDocument/2006/relationships/customXml" Target="../ink/ink4483.xml"/><Relationship Id="rId89" Type="http://schemas.openxmlformats.org/officeDocument/2006/relationships/image" Target="../media/image511.png"/><Relationship Id="rId112" Type="http://schemas.openxmlformats.org/officeDocument/2006/relationships/customXml" Target="../ink/ink4505.xml"/><Relationship Id="rId133" Type="http://schemas.openxmlformats.org/officeDocument/2006/relationships/image" Target="../media/image534.png"/><Relationship Id="rId154" Type="http://schemas.openxmlformats.org/officeDocument/2006/relationships/customXml" Target="../ink/ink4526.xml"/><Relationship Id="rId16" Type="http://schemas.openxmlformats.org/officeDocument/2006/relationships/customXml" Target="../ink/ink4457.xml"/><Relationship Id="rId37" Type="http://schemas.openxmlformats.org/officeDocument/2006/relationships/image" Target="../media/image477.png"/><Relationship Id="rId58" Type="http://schemas.openxmlformats.org/officeDocument/2006/relationships/customXml" Target="../ink/ink4478.xml"/><Relationship Id="rId79" Type="http://schemas.openxmlformats.org/officeDocument/2006/relationships/image" Target="../media/image506.png"/><Relationship Id="rId102" Type="http://schemas.openxmlformats.org/officeDocument/2006/relationships/customXml" Target="../ink/ink4500.xml"/><Relationship Id="rId123" Type="http://schemas.openxmlformats.org/officeDocument/2006/relationships/image" Target="../media/image528.png"/><Relationship Id="rId144" Type="http://schemas.openxmlformats.org/officeDocument/2006/relationships/customXml" Target="../ink/ink4521.xml"/><Relationship Id="rId90" Type="http://schemas.openxmlformats.org/officeDocument/2006/relationships/customXml" Target="../ink/ink4494.xml"/><Relationship Id="rId27" Type="http://schemas.openxmlformats.org/officeDocument/2006/relationships/image" Target="../media/image472.png"/><Relationship Id="rId48" Type="http://schemas.openxmlformats.org/officeDocument/2006/relationships/customXml" Target="../ink/ink4473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516.xm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548.xml"/><Relationship Id="rId63" Type="http://schemas.openxmlformats.org/officeDocument/2006/relationships/image" Target="../media/image490.png"/><Relationship Id="rId84" Type="http://schemas.openxmlformats.org/officeDocument/2006/relationships/customXml" Target="../ink/ink4569.xml"/><Relationship Id="rId138" Type="http://schemas.openxmlformats.org/officeDocument/2006/relationships/customXml" Target="../ink/ink4596.xml"/><Relationship Id="rId159" Type="http://schemas.openxmlformats.org/officeDocument/2006/relationships/image" Target="../media/image546.png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543.xml"/><Relationship Id="rId53" Type="http://schemas.openxmlformats.org/officeDocument/2006/relationships/image" Target="../media/image485.png"/><Relationship Id="rId74" Type="http://schemas.openxmlformats.org/officeDocument/2006/relationships/customXml" Target="../ink/ink4564.xml"/><Relationship Id="rId128" Type="http://schemas.openxmlformats.org/officeDocument/2006/relationships/customXml" Target="../ink/ink4591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607.xml"/><Relationship Id="rId22" Type="http://schemas.openxmlformats.org/officeDocument/2006/relationships/customXml" Target="../ink/ink4538.xml"/><Relationship Id="rId43" Type="http://schemas.openxmlformats.org/officeDocument/2006/relationships/image" Target="../media/image480.png"/><Relationship Id="rId64" Type="http://schemas.openxmlformats.org/officeDocument/2006/relationships/customXml" Target="../ink/ink4559.xml"/><Relationship Id="rId118" Type="http://schemas.openxmlformats.org/officeDocument/2006/relationships/customXml" Target="../ink/ink4586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602.xml"/><Relationship Id="rId12" Type="http://schemas.openxmlformats.org/officeDocument/2006/relationships/customXml" Target="../ink/ink4533.xml"/><Relationship Id="rId33" Type="http://schemas.openxmlformats.org/officeDocument/2006/relationships/image" Target="../media/image475.png"/><Relationship Id="rId108" Type="http://schemas.openxmlformats.org/officeDocument/2006/relationships/customXml" Target="../ink/ink4581.xml"/><Relationship Id="rId129" Type="http://schemas.openxmlformats.org/officeDocument/2006/relationships/image" Target="../media/image532.png"/><Relationship Id="rId54" Type="http://schemas.openxmlformats.org/officeDocument/2006/relationships/customXml" Target="../ink/ink4554.xml"/><Relationship Id="rId70" Type="http://schemas.openxmlformats.org/officeDocument/2006/relationships/customXml" Target="../ink/ink4562.xml"/><Relationship Id="rId75" Type="http://schemas.openxmlformats.org/officeDocument/2006/relationships/image" Target="../media/image504.png"/><Relationship Id="rId91" Type="http://schemas.openxmlformats.org/officeDocument/2006/relationships/image" Target="../media/image512.png"/><Relationship Id="rId96" Type="http://schemas.openxmlformats.org/officeDocument/2006/relationships/customXml" Target="../ink/ink4575.xml"/><Relationship Id="rId140" Type="http://schemas.openxmlformats.org/officeDocument/2006/relationships/customXml" Target="../ink/ink4597.xml"/><Relationship Id="rId145" Type="http://schemas.openxmlformats.org/officeDocument/2006/relationships/image" Target="../media/image539.png"/><Relationship Id="rId161" Type="http://schemas.openxmlformats.org/officeDocument/2006/relationships/image" Target="../media/image547.png"/><Relationship Id="rId166" Type="http://schemas.openxmlformats.org/officeDocument/2006/relationships/customXml" Target="../ink/ink46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0.xml"/><Relationship Id="rId23" Type="http://schemas.openxmlformats.org/officeDocument/2006/relationships/image" Target="../media/image470.png"/><Relationship Id="rId28" Type="http://schemas.openxmlformats.org/officeDocument/2006/relationships/customXml" Target="../ink/ink4541.xml"/><Relationship Id="rId49" Type="http://schemas.openxmlformats.org/officeDocument/2006/relationships/image" Target="../media/image483.png"/><Relationship Id="rId114" Type="http://schemas.openxmlformats.org/officeDocument/2006/relationships/customXml" Target="../ink/ink4584.xml"/><Relationship Id="rId119" Type="http://schemas.openxmlformats.org/officeDocument/2006/relationships/image" Target="../media/image526.png"/><Relationship Id="rId44" Type="http://schemas.openxmlformats.org/officeDocument/2006/relationships/customXml" Target="../ink/ink4549.xml"/><Relationship Id="rId60" Type="http://schemas.openxmlformats.org/officeDocument/2006/relationships/customXml" Target="../ink/ink4557.xml"/><Relationship Id="rId65" Type="http://schemas.openxmlformats.org/officeDocument/2006/relationships/image" Target="../media/image491.png"/><Relationship Id="rId81" Type="http://schemas.openxmlformats.org/officeDocument/2006/relationships/image" Target="../media/image507.png"/><Relationship Id="rId86" Type="http://schemas.openxmlformats.org/officeDocument/2006/relationships/customXml" Target="../ink/ink4570.xml"/><Relationship Id="rId130" Type="http://schemas.openxmlformats.org/officeDocument/2006/relationships/customXml" Target="../ink/ink4592.xml"/><Relationship Id="rId135" Type="http://schemas.openxmlformats.org/officeDocument/2006/relationships/image" Target="../media/image531.png"/><Relationship Id="rId151" Type="http://schemas.openxmlformats.org/officeDocument/2006/relationships/image" Target="../media/image542.png"/><Relationship Id="rId156" Type="http://schemas.openxmlformats.org/officeDocument/2006/relationships/customXml" Target="../ink/ink4605.xml"/><Relationship Id="rId13" Type="http://schemas.openxmlformats.org/officeDocument/2006/relationships/image" Target="../media/image465.png"/><Relationship Id="rId18" Type="http://schemas.openxmlformats.org/officeDocument/2006/relationships/customXml" Target="../ink/ink4536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544.xml"/><Relationship Id="rId50" Type="http://schemas.openxmlformats.org/officeDocument/2006/relationships/customXml" Target="../ink/ink4552.xml"/><Relationship Id="rId55" Type="http://schemas.openxmlformats.org/officeDocument/2006/relationships/image" Target="../media/image486.png"/><Relationship Id="rId76" Type="http://schemas.openxmlformats.org/officeDocument/2006/relationships/customXml" Target="../ink/ink4565.xml"/><Relationship Id="rId97" Type="http://schemas.openxmlformats.org/officeDocument/2006/relationships/image" Target="../media/image515.png"/><Relationship Id="rId104" Type="http://schemas.openxmlformats.org/officeDocument/2006/relationships/customXml" Target="../ink/ink4579.xml"/><Relationship Id="rId120" Type="http://schemas.openxmlformats.org/officeDocument/2006/relationships/customXml" Target="../ink/ink4587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600.xml"/><Relationship Id="rId167" Type="http://schemas.openxmlformats.org/officeDocument/2006/relationships/image" Target="../media/image495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573.xml"/><Relationship Id="rId162" Type="http://schemas.openxmlformats.org/officeDocument/2006/relationships/customXml" Target="../ink/ink4608.xml"/><Relationship Id="rId2" Type="http://schemas.openxmlformats.org/officeDocument/2006/relationships/customXml" Target="../ink/ink4528.xml"/><Relationship Id="rId29" Type="http://schemas.openxmlformats.org/officeDocument/2006/relationships/image" Target="../media/image473.png"/><Relationship Id="rId24" Type="http://schemas.openxmlformats.org/officeDocument/2006/relationships/customXml" Target="../ink/ink4539.xml"/><Relationship Id="rId40" Type="http://schemas.openxmlformats.org/officeDocument/2006/relationships/customXml" Target="../ink/ink4547.xml"/><Relationship Id="rId45" Type="http://schemas.openxmlformats.org/officeDocument/2006/relationships/image" Target="../media/image481.png"/><Relationship Id="rId66" Type="http://schemas.openxmlformats.org/officeDocument/2006/relationships/customXml" Target="../ink/ink4560.xml"/><Relationship Id="rId87" Type="http://schemas.openxmlformats.org/officeDocument/2006/relationships/image" Target="../media/image510.png"/><Relationship Id="rId110" Type="http://schemas.openxmlformats.org/officeDocument/2006/relationships/customXml" Target="../ink/ink4582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595.xml"/><Relationship Id="rId157" Type="http://schemas.openxmlformats.org/officeDocument/2006/relationships/image" Target="../media/image545.png"/><Relationship Id="rId61" Type="http://schemas.openxmlformats.org/officeDocument/2006/relationships/image" Target="../media/image489.png"/><Relationship Id="rId82" Type="http://schemas.openxmlformats.org/officeDocument/2006/relationships/customXml" Target="../ink/ink4568.xml"/><Relationship Id="rId152" Type="http://schemas.openxmlformats.org/officeDocument/2006/relationships/customXml" Target="../ink/ink4603.xml"/><Relationship Id="rId19" Type="http://schemas.openxmlformats.org/officeDocument/2006/relationships/image" Target="../media/image468.png"/><Relationship Id="rId14" Type="http://schemas.openxmlformats.org/officeDocument/2006/relationships/customXml" Target="../ink/ink4534.xml"/><Relationship Id="rId30" Type="http://schemas.openxmlformats.org/officeDocument/2006/relationships/customXml" Target="../ink/ink4542.xml"/><Relationship Id="rId35" Type="http://schemas.openxmlformats.org/officeDocument/2006/relationships/image" Target="../media/image476.png"/><Relationship Id="rId56" Type="http://schemas.openxmlformats.org/officeDocument/2006/relationships/customXml" Target="../ink/ink4555.xml"/><Relationship Id="rId77" Type="http://schemas.openxmlformats.org/officeDocument/2006/relationships/image" Target="../media/image505.png"/><Relationship Id="rId100" Type="http://schemas.openxmlformats.org/officeDocument/2006/relationships/customXml" Target="../ink/ink4577.xml"/><Relationship Id="rId105" Type="http://schemas.openxmlformats.org/officeDocument/2006/relationships/image" Target="../media/image519.png"/><Relationship Id="rId126" Type="http://schemas.openxmlformats.org/officeDocument/2006/relationships/customXml" Target="../ink/ink4590.xml"/><Relationship Id="rId147" Type="http://schemas.openxmlformats.org/officeDocument/2006/relationships/image" Target="../media/image540.png"/><Relationship Id="rId168" Type="http://schemas.openxmlformats.org/officeDocument/2006/relationships/customXml" Target="../ink/ink4611.xml"/><Relationship Id="rId8" Type="http://schemas.openxmlformats.org/officeDocument/2006/relationships/customXml" Target="../ink/ink4531.xml"/><Relationship Id="rId51" Type="http://schemas.openxmlformats.org/officeDocument/2006/relationships/image" Target="../media/image484.png"/><Relationship Id="rId72" Type="http://schemas.openxmlformats.org/officeDocument/2006/relationships/customXml" Target="../ink/ink4563.xml"/><Relationship Id="rId93" Type="http://schemas.openxmlformats.org/officeDocument/2006/relationships/image" Target="../media/image513.png"/><Relationship Id="rId98" Type="http://schemas.openxmlformats.org/officeDocument/2006/relationships/customXml" Target="../ink/ink4576.xml"/><Relationship Id="rId121" Type="http://schemas.openxmlformats.org/officeDocument/2006/relationships/image" Target="../media/image527.png"/><Relationship Id="rId142" Type="http://schemas.openxmlformats.org/officeDocument/2006/relationships/customXml" Target="../ink/ink4598.xml"/><Relationship Id="rId163" Type="http://schemas.openxmlformats.org/officeDocument/2006/relationships/image" Target="../media/image548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550.xml"/><Relationship Id="rId67" Type="http://schemas.openxmlformats.org/officeDocument/2006/relationships/image" Target="../media/image492.png"/><Relationship Id="rId116" Type="http://schemas.openxmlformats.org/officeDocument/2006/relationships/customXml" Target="../ink/ink4585.xml"/><Relationship Id="rId137" Type="http://schemas.openxmlformats.org/officeDocument/2006/relationships/image" Target="../media/image535.png"/><Relationship Id="rId158" Type="http://schemas.openxmlformats.org/officeDocument/2006/relationships/customXml" Target="../ink/ink4606.xml"/><Relationship Id="rId20" Type="http://schemas.openxmlformats.org/officeDocument/2006/relationships/customXml" Target="../ink/ink4537.xml"/><Relationship Id="rId41" Type="http://schemas.openxmlformats.org/officeDocument/2006/relationships/image" Target="../media/image479.png"/><Relationship Id="rId62" Type="http://schemas.openxmlformats.org/officeDocument/2006/relationships/customXml" Target="../ink/ink4558.xml"/><Relationship Id="rId83" Type="http://schemas.openxmlformats.org/officeDocument/2006/relationships/image" Target="../media/image508.png"/><Relationship Id="rId88" Type="http://schemas.openxmlformats.org/officeDocument/2006/relationships/customXml" Target="../ink/ink4571.xml"/><Relationship Id="rId111" Type="http://schemas.openxmlformats.org/officeDocument/2006/relationships/image" Target="../media/image522.png"/><Relationship Id="rId132" Type="http://schemas.openxmlformats.org/officeDocument/2006/relationships/customXml" Target="../ink/ink4593.xml"/><Relationship Id="rId153" Type="http://schemas.openxmlformats.org/officeDocument/2006/relationships/image" Target="../media/image543.png"/><Relationship Id="rId15" Type="http://schemas.openxmlformats.org/officeDocument/2006/relationships/image" Target="../media/image466.png"/><Relationship Id="rId36" Type="http://schemas.openxmlformats.org/officeDocument/2006/relationships/customXml" Target="../ink/ink4545.xml"/><Relationship Id="rId57" Type="http://schemas.openxmlformats.org/officeDocument/2006/relationships/image" Target="../media/image487.png"/><Relationship Id="rId106" Type="http://schemas.openxmlformats.org/officeDocument/2006/relationships/customXml" Target="../ink/ink4580.xml"/><Relationship Id="rId127" Type="http://schemas.openxmlformats.org/officeDocument/2006/relationships/image" Target="../media/image530.png"/><Relationship Id="rId10" Type="http://schemas.openxmlformats.org/officeDocument/2006/relationships/customXml" Target="../ink/ink4532.xml"/><Relationship Id="rId31" Type="http://schemas.openxmlformats.org/officeDocument/2006/relationships/image" Target="../media/image474.png"/><Relationship Id="rId52" Type="http://schemas.openxmlformats.org/officeDocument/2006/relationships/customXml" Target="../ink/ink4553.xml"/><Relationship Id="rId73" Type="http://schemas.openxmlformats.org/officeDocument/2006/relationships/image" Target="../media/image503.png"/><Relationship Id="rId78" Type="http://schemas.openxmlformats.org/officeDocument/2006/relationships/customXml" Target="../ink/ink4566.xml"/><Relationship Id="rId94" Type="http://schemas.openxmlformats.org/officeDocument/2006/relationships/customXml" Target="../ink/ink4574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588.xml"/><Relationship Id="rId143" Type="http://schemas.openxmlformats.org/officeDocument/2006/relationships/image" Target="../media/image538.png"/><Relationship Id="rId148" Type="http://schemas.openxmlformats.org/officeDocument/2006/relationships/customXml" Target="../ink/ink4601.xml"/><Relationship Id="rId164" Type="http://schemas.openxmlformats.org/officeDocument/2006/relationships/customXml" Target="../ink/ink4609.xml"/><Relationship Id="rId169" Type="http://schemas.openxmlformats.org/officeDocument/2006/relationships/image" Target="../media/image496.png"/><Relationship Id="rId4" Type="http://schemas.openxmlformats.org/officeDocument/2006/relationships/customXml" Target="../ink/ink4529.xml"/><Relationship Id="rId9" Type="http://schemas.openxmlformats.org/officeDocument/2006/relationships/image" Target="../media/image463.png"/><Relationship Id="rId26" Type="http://schemas.openxmlformats.org/officeDocument/2006/relationships/customXml" Target="../ink/ink4540.xml"/><Relationship Id="rId47" Type="http://schemas.openxmlformats.org/officeDocument/2006/relationships/image" Target="../media/image482.png"/><Relationship Id="rId68" Type="http://schemas.openxmlformats.org/officeDocument/2006/relationships/customXml" Target="../ink/ink4561.xml"/><Relationship Id="rId89" Type="http://schemas.openxmlformats.org/officeDocument/2006/relationships/image" Target="../media/image511.png"/><Relationship Id="rId112" Type="http://schemas.openxmlformats.org/officeDocument/2006/relationships/customXml" Target="../ink/ink4583.xml"/><Relationship Id="rId133" Type="http://schemas.openxmlformats.org/officeDocument/2006/relationships/image" Target="../media/image534.png"/><Relationship Id="rId154" Type="http://schemas.openxmlformats.org/officeDocument/2006/relationships/customXml" Target="../ink/ink4604.xml"/><Relationship Id="rId16" Type="http://schemas.openxmlformats.org/officeDocument/2006/relationships/customXml" Target="../ink/ink4535.xml"/><Relationship Id="rId37" Type="http://schemas.openxmlformats.org/officeDocument/2006/relationships/image" Target="../media/image477.png"/><Relationship Id="rId58" Type="http://schemas.openxmlformats.org/officeDocument/2006/relationships/customXml" Target="../ink/ink4556.xml"/><Relationship Id="rId79" Type="http://schemas.openxmlformats.org/officeDocument/2006/relationships/image" Target="../media/image506.png"/><Relationship Id="rId102" Type="http://schemas.openxmlformats.org/officeDocument/2006/relationships/customXml" Target="../ink/ink4578.xml"/><Relationship Id="rId123" Type="http://schemas.openxmlformats.org/officeDocument/2006/relationships/image" Target="../media/image528.png"/><Relationship Id="rId144" Type="http://schemas.openxmlformats.org/officeDocument/2006/relationships/customXml" Target="../ink/ink4599.xml"/><Relationship Id="rId90" Type="http://schemas.openxmlformats.org/officeDocument/2006/relationships/customXml" Target="../ink/ink4572.xml"/><Relationship Id="rId165" Type="http://schemas.openxmlformats.org/officeDocument/2006/relationships/image" Target="../media/image549.png"/><Relationship Id="rId27" Type="http://schemas.openxmlformats.org/officeDocument/2006/relationships/image" Target="../media/image472.png"/><Relationship Id="rId48" Type="http://schemas.openxmlformats.org/officeDocument/2006/relationships/customXml" Target="../ink/ink4551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594.xml"/><Relationship Id="rId80" Type="http://schemas.openxmlformats.org/officeDocument/2006/relationships/customXml" Target="../ink/ink4567.xml"/><Relationship Id="rId155" Type="http://schemas.openxmlformats.org/officeDocument/2006/relationships/image" Target="../media/image544.png"/><Relationship Id="rId17" Type="http://schemas.openxmlformats.org/officeDocument/2006/relationships/image" Target="../media/image467.png"/><Relationship Id="rId38" Type="http://schemas.openxmlformats.org/officeDocument/2006/relationships/customXml" Target="../ink/ink4546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589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632.xml"/><Relationship Id="rId63" Type="http://schemas.openxmlformats.org/officeDocument/2006/relationships/image" Target="../media/image490.png"/><Relationship Id="rId84" Type="http://schemas.openxmlformats.org/officeDocument/2006/relationships/customXml" Target="../ink/ink4653.xml"/><Relationship Id="rId138" Type="http://schemas.openxmlformats.org/officeDocument/2006/relationships/customXml" Target="../ink/ink4680.xml"/><Relationship Id="rId159" Type="http://schemas.openxmlformats.org/officeDocument/2006/relationships/image" Target="../media/image546.png"/><Relationship Id="rId170" Type="http://schemas.openxmlformats.org/officeDocument/2006/relationships/customXml" Target="../ink/ink4696.xml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627.xml"/><Relationship Id="rId53" Type="http://schemas.openxmlformats.org/officeDocument/2006/relationships/image" Target="../media/image485.png"/><Relationship Id="rId74" Type="http://schemas.openxmlformats.org/officeDocument/2006/relationships/customXml" Target="../ink/ink4648.xml"/><Relationship Id="rId128" Type="http://schemas.openxmlformats.org/officeDocument/2006/relationships/customXml" Target="../ink/ink4675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691.xml"/><Relationship Id="rId181" Type="http://schemas.openxmlformats.org/officeDocument/2006/relationships/image" Target="../media/image558.png"/><Relationship Id="rId22" Type="http://schemas.openxmlformats.org/officeDocument/2006/relationships/customXml" Target="../ink/ink4622.xml"/><Relationship Id="rId43" Type="http://schemas.openxmlformats.org/officeDocument/2006/relationships/image" Target="../media/image480.png"/><Relationship Id="rId64" Type="http://schemas.openxmlformats.org/officeDocument/2006/relationships/customXml" Target="../ink/ink4643.xml"/><Relationship Id="rId118" Type="http://schemas.openxmlformats.org/officeDocument/2006/relationships/customXml" Target="../ink/ink4670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686.xml"/><Relationship Id="rId171" Type="http://schemas.openxmlformats.org/officeDocument/2006/relationships/image" Target="../media/image553.png"/><Relationship Id="rId12" Type="http://schemas.openxmlformats.org/officeDocument/2006/relationships/customXml" Target="../ink/ink4617.xml"/><Relationship Id="rId33" Type="http://schemas.openxmlformats.org/officeDocument/2006/relationships/image" Target="../media/image475.png"/><Relationship Id="rId108" Type="http://schemas.openxmlformats.org/officeDocument/2006/relationships/customXml" Target="../ink/ink4665.xml"/><Relationship Id="rId129" Type="http://schemas.openxmlformats.org/officeDocument/2006/relationships/image" Target="../media/image532.png"/><Relationship Id="rId54" Type="http://schemas.openxmlformats.org/officeDocument/2006/relationships/customXml" Target="../ink/ink4638.xml"/><Relationship Id="rId75" Type="http://schemas.openxmlformats.org/officeDocument/2006/relationships/image" Target="../media/image504.png"/><Relationship Id="rId96" Type="http://schemas.openxmlformats.org/officeDocument/2006/relationships/customXml" Target="../ink/ink4659.xml"/><Relationship Id="rId140" Type="http://schemas.openxmlformats.org/officeDocument/2006/relationships/customXml" Target="../ink/ink4681.xml"/><Relationship Id="rId161" Type="http://schemas.openxmlformats.org/officeDocument/2006/relationships/image" Target="../media/image547.png"/><Relationship Id="rId182" Type="http://schemas.openxmlformats.org/officeDocument/2006/relationships/customXml" Target="../ink/ink4702.xml"/><Relationship Id="rId6" Type="http://schemas.openxmlformats.org/officeDocument/2006/relationships/customXml" Target="../ink/ink4614.xml"/><Relationship Id="rId23" Type="http://schemas.openxmlformats.org/officeDocument/2006/relationships/image" Target="../media/image470.png"/><Relationship Id="rId119" Type="http://schemas.openxmlformats.org/officeDocument/2006/relationships/image" Target="../media/image526.png"/><Relationship Id="rId44" Type="http://schemas.openxmlformats.org/officeDocument/2006/relationships/customXml" Target="../ink/ink4633.xml"/><Relationship Id="rId65" Type="http://schemas.openxmlformats.org/officeDocument/2006/relationships/image" Target="../media/image491.png"/><Relationship Id="rId86" Type="http://schemas.openxmlformats.org/officeDocument/2006/relationships/customXml" Target="../ink/ink4654.xml"/><Relationship Id="rId130" Type="http://schemas.openxmlformats.org/officeDocument/2006/relationships/customXml" Target="../ink/ink4676.xml"/><Relationship Id="rId151" Type="http://schemas.openxmlformats.org/officeDocument/2006/relationships/image" Target="../media/image542.png"/><Relationship Id="rId172" Type="http://schemas.openxmlformats.org/officeDocument/2006/relationships/customXml" Target="../ink/ink4697.xml"/><Relationship Id="rId13" Type="http://schemas.openxmlformats.org/officeDocument/2006/relationships/image" Target="../media/image465.png"/><Relationship Id="rId18" Type="http://schemas.openxmlformats.org/officeDocument/2006/relationships/customXml" Target="../ink/ink4620.xml"/><Relationship Id="rId39" Type="http://schemas.openxmlformats.org/officeDocument/2006/relationships/image" Target="../media/image478.png"/><Relationship Id="rId109" Type="http://schemas.openxmlformats.org/officeDocument/2006/relationships/image" Target="../media/image521.png"/><Relationship Id="rId34" Type="http://schemas.openxmlformats.org/officeDocument/2006/relationships/customXml" Target="../ink/ink4628.xml"/><Relationship Id="rId50" Type="http://schemas.openxmlformats.org/officeDocument/2006/relationships/customXml" Target="../ink/ink4636.xml"/><Relationship Id="rId55" Type="http://schemas.openxmlformats.org/officeDocument/2006/relationships/image" Target="../media/image486.png"/><Relationship Id="rId76" Type="http://schemas.openxmlformats.org/officeDocument/2006/relationships/customXml" Target="../ink/ink4649.xml"/><Relationship Id="rId97" Type="http://schemas.openxmlformats.org/officeDocument/2006/relationships/image" Target="../media/image515.png"/><Relationship Id="rId104" Type="http://schemas.openxmlformats.org/officeDocument/2006/relationships/customXml" Target="../ink/ink4663.xml"/><Relationship Id="rId120" Type="http://schemas.openxmlformats.org/officeDocument/2006/relationships/customXml" Target="../ink/ink4671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684.xml"/><Relationship Id="rId167" Type="http://schemas.openxmlformats.org/officeDocument/2006/relationships/image" Target="../media/image551.png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657.xml"/><Relationship Id="rId162" Type="http://schemas.openxmlformats.org/officeDocument/2006/relationships/customXml" Target="../ink/ink4692.xml"/><Relationship Id="rId183" Type="http://schemas.openxmlformats.org/officeDocument/2006/relationships/image" Target="../media/image549.png"/><Relationship Id="rId2" Type="http://schemas.openxmlformats.org/officeDocument/2006/relationships/customXml" Target="../ink/ink4612.xml"/><Relationship Id="rId29" Type="http://schemas.openxmlformats.org/officeDocument/2006/relationships/image" Target="../media/image473.png"/><Relationship Id="rId24" Type="http://schemas.openxmlformats.org/officeDocument/2006/relationships/customXml" Target="../ink/ink4623.xml"/><Relationship Id="rId40" Type="http://schemas.openxmlformats.org/officeDocument/2006/relationships/customXml" Target="../ink/ink4631.xml"/><Relationship Id="rId45" Type="http://schemas.openxmlformats.org/officeDocument/2006/relationships/image" Target="../media/image481.png"/><Relationship Id="rId66" Type="http://schemas.openxmlformats.org/officeDocument/2006/relationships/customXml" Target="../ink/ink4644.xml"/><Relationship Id="rId87" Type="http://schemas.openxmlformats.org/officeDocument/2006/relationships/image" Target="../media/image510.png"/><Relationship Id="rId110" Type="http://schemas.openxmlformats.org/officeDocument/2006/relationships/customXml" Target="../ink/ink4666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679.xml"/><Relationship Id="rId157" Type="http://schemas.openxmlformats.org/officeDocument/2006/relationships/image" Target="../media/image545.png"/><Relationship Id="rId178" Type="http://schemas.openxmlformats.org/officeDocument/2006/relationships/customXml" Target="../ink/ink4700.xml"/><Relationship Id="rId61" Type="http://schemas.openxmlformats.org/officeDocument/2006/relationships/image" Target="../media/image489.png"/><Relationship Id="rId82" Type="http://schemas.openxmlformats.org/officeDocument/2006/relationships/customXml" Target="../ink/ink4652.xml"/><Relationship Id="rId152" Type="http://schemas.openxmlformats.org/officeDocument/2006/relationships/customXml" Target="../ink/ink4687.xml"/><Relationship Id="rId173" Type="http://schemas.openxmlformats.org/officeDocument/2006/relationships/image" Target="../media/image554.png"/><Relationship Id="rId19" Type="http://schemas.openxmlformats.org/officeDocument/2006/relationships/image" Target="../media/image468.png"/><Relationship Id="rId14" Type="http://schemas.openxmlformats.org/officeDocument/2006/relationships/customXml" Target="../ink/ink4618.xml"/><Relationship Id="rId30" Type="http://schemas.openxmlformats.org/officeDocument/2006/relationships/customXml" Target="../ink/ink4626.xml"/><Relationship Id="rId35" Type="http://schemas.openxmlformats.org/officeDocument/2006/relationships/image" Target="../media/image476.png"/><Relationship Id="rId56" Type="http://schemas.openxmlformats.org/officeDocument/2006/relationships/customXml" Target="../ink/ink4639.xml"/><Relationship Id="rId77" Type="http://schemas.openxmlformats.org/officeDocument/2006/relationships/image" Target="../media/image505.png"/><Relationship Id="rId100" Type="http://schemas.openxmlformats.org/officeDocument/2006/relationships/customXml" Target="../ink/ink4661.xml"/><Relationship Id="rId105" Type="http://schemas.openxmlformats.org/officeDocument/2006/relationships/image" Target="../media/image519.png"/><Relationship Id="rId126" Type="http://schemas.openxmlformats.org/officeDocument/2006/relationships/customXml" Target="../ink/ink4674.xml"/><Relationship Id="rId147" Type="http://schemas.openxmlformats.org/officeDocument/2006/relationships/image" Target="../media/image540.png"/><Relationship Id="rId168" Type="http://schemas.openxmlformats.org/officeDocument/2006/relationships/customXml" Target="../ink/ink4695.xml"/><Relationship Id="rId8" Type="http://schemas.openxmlformats.org/officeDocument/2006/relationships/customXml" Target="../ink/ink4615.xml"/><Relationship Id="rId51" Type="http://schemas.openxmlformats.org/officeDocument/2006/relationships/image" Target="../media/image484.png"/><Relationship Id="rId72" Type="http://schemas.openxmlformats.org/officeDocument/2006/relationships/customXml" Target="../ink/ink4647.xml"/><Relationship Id="rId93" Type="http://schemas.openxmlformats.org/officeDocument/2006/relationships/image" Target="../media/image513.png"/><Relationship Id="rId98" Type="http://schemas.openxmlformats.org/officeDocument/2006/relationships/customXml" Target="../ink/ink4660.xml"/><Relationship Id="rId121" Type="http://schemas.openxmlformats.org/officeDocument/2006/relationships/image" Target="../media/image527.png"/><Relationship Id="rId142" Type="http://schemas.openxmlformats.org/officeDocument/2006/relationships/customXml" Target="../ink/ink4682.xml"/><Relationship Id="rId163" Type="http://schemas.openxmlformats.org/officeDocument/2006/relationships/image" Target="../media/image548.png"/><Relationship Id="rId184" Type="http://schemas.openxmlformats.org/officeDocument/2006/relationships/customXml" Target="../ink/ink4703.xml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634.xml"/><Relationship Id="rId67" Type="http://schemas.openxmlformats.org/officeDocument/2006/relationships/image" Target="../media/image492.png"/><Relationship Id="rId116" Type="http://schemas.openxmlformats.org/officeDocument/2006/relationships/customXml" Target="../ink/ink4669.xml"/><Relationship Id="rId137" Type="http://schemas.openxmlformats.org/officeDocument/2006/relationships/image" Target="../media/image535.png"/><Relationship Id="rId158" Type="http://schemas.openxmlformats.org/officeDocument/2006/relationships/customXml" Target="../ink/ink4690.xml"/><Relationship Id="rId20" Type="http://schemas.openxmlformats.org/officeDocument/2006/relationships/customXml" Target="../ink/ink4621.xml"/><Relationship Id="rId41" Type="http://schemas.openxmlformats.org/officeDocument/2006/relationships/image" Target="../media/image479.png"/><Relationship Id="rId62" Type="http://schemas.openxmlformats.org/officeDocument/2006/relationships/customXml" Target="../ink/ink4642.xml"/><Relationship Id="rId83" Type="http://schemas.openxmlformats.org/officeDocument/2006/relationships/image" Target="../media/image508.png"/><Relationship Id="rId88" Type="http://schemas.openxmlformats.org/officeDocument/2006/relationships/customXml" Target="../ink/ink4655.xml"/><Relationship Id="rId111" Type="http://schemas.openxmlformats.org/officeDocument/2006/relationships/image" Target="../media/image522.png"/><Relationship Id="rId132" Type="http://schemas.openxmlformats.org/officeDocument/2006/relationships/customXml" Target="../ink/ink4677.xml"/><Relationship Id="rId153" Type="http://schemas.openxmlformats.org/officeDocument/2006/relationships/image" Target="../media/image543.png"/><Relationship Id="rId174" Type="http://schemas.openxmlformats.org/officeDocument/2006/relationships/customXml" Target="../ink/ink4698.xml"/><Relationship Id="rId179" Type="http://schemas.openxmlformats.org/officeDocument/2006/relationships/image" Target="../media/image557.png"/><Relationship Id="rId15" Type="http://schemas.openxmlformats.org/officeDocument/2006/relationships/image" Target="../media/image466.png"/><Relationship Id="rId36" Type="http://schemas.openxmlformats.org/officeDocument/2006/relationships/customXml" Target="../ink/ink4629.xml"/><Relationship Id="rId57" Type="http://schemas.openxmlformats.org/officeDocument/2006/relationships/image" Target="../media/image487.png"/><Relationship Id="rId106" Type="http://schemas.openxmlformats.org/officeDocument/2006/relationships/customXml" Target="../ink/ink4664.xml"/><Relationship Id="rId127" Type="http://schemas.openxmlformats.org/officeDocument/2006/relationships/image" Target="../media/image530.png"/><Relationship Id="rId10" Type="http://schemas.openxmlformats.org/officeDocument/2006/relationships/customXml" Target="../ink/ink4616.xml"/><Relationship Id="rId31" Type="http://schemas.openxmlformats.org/officeDocument/2006/relationships/image" Target="../media/image474.png"/><Relationship Id="rId52" Type="http://schemas.openxmlformats.org/officeDocument/2006/relationships/customXml" Target="../ink/ink4637.xml"/><Relationship Id="rId73" Type="http://schemas.openxmlformats.org/officeDocument/2006/relationships/image" Target="../media/image503.png"/><Relationship Id="rId78" Type="http://schemas.openxmlformats.org/officeDocument/2006/relationships/customXml" Target="../ink/ink4650.xml"/><Relationship Id="rId94" Type="http://schemas.openxmlformats.org/officeDocument/2006/relationships/customXml" Target="../ink/ink4658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672.xml"/><Relationship Id="rId143" Type="http://schemas.openxmlformats.org/officeDocument/2006/relationships/image" Target="../media/image538.png"/><Relationship Id="rId148" Type="http://schemas.openxmlformats.org/officeDocument/2006/relationships/customXml" Target="../ink/ink4685.xml"/><Relationship Id="rId164" Type="http://schemas.openxmlformats.org/officeDocument/2006/relationships/customXml" Target="../ink/ink4693.xml"/><Relationship Id="rId169" Type="http://schemas.openxmlformats.org/officeDocument/2006/relationships/image" Target="../media/image552.png"/><Relationship Id="rId185" Type="http://schemas.openxmlformats.org/officeDocument/2006/relationships/image" Target="../media/image495.png"/><Relationship Id="rId4" Type="http://schemas.openxmlformats.org/officeDocument/2006/relationships/customXml" Target="../ink/ink4613.xml"/><Relationship Id="rId9" Type="http://schemas.openxmlformats.org/officeDocument/2006/relationships/image" Target="../media/image463.png"/><Relationship Id="rId180" Type="http://schemas.openxmlformats.org/officeDocument/2006/relationships/customXml" Target="../ink/ink4701.xml"/><Relationship Id="rId26" Type="http://schemas.openxmlformats.org/officeDocument/2006/relationships/customXml" Target="../ink/ink4624.xml"/><Relationship Id="rId47" Type="http://schemas.openxmlformats.org/officeDocument/2006/relationships/image" Target="../media/image482.png"/><Relationship Id="rId68" Type="http://schemas.openxmlformats.org/officeDocument/2006/relationships/customXml" Target="../ink/ink4645.xml"/><Relationship Id="rId89" Type="http://schemas.openxmlformats.org/officeDocument/2006/relationships/image" Target="../media/image511.png"/><Relationship Id="rId112" Type="http://schemas.openxmlformats.org/officeDocument/2006/relationships/customXml" Target="../ink/ink4667.xml"/><Relationship Id="rId133" Type="http://schemas.openxmlformats.org/officeDocument/2006/relationships/image" Target="../media/image534.png"/><Relationship Id="rId154" Type="http://schemas.openxmlformats.org/officeDocument/2006/relationships/customXml" Target="../ink/ink4688.xml"/><Relationship Id="rId175" Type="http://schemas.openxmlformats.org/officeDocument/2006/relationships/image" Target="../media/image555.png"/><Relationship Id="rId16" Type="http://schemas.openxmlformats.org/officeDocument/2006/relationships/customXml" Target="../ink/ink4619.xml"/><Relationship Id="rId37" Type="http://schemas.openxmlformats.org/officeDocument/2006/relationships/image" Target="../media/image477.png"/><Relationship Id="rId58" Type="http://schemas.openxmlformats.org/officeDocument/2006/relationships/customXml" Target="../ink/ink4640.xml"/><Relationship Id="rId79" Type="http://schemas.openxmlformats.org/officeDocument/2006/relationships/image" Target="../media/image506.png"/><Relationship Id="rId102" Type="http://schemas.openxmlformats.org/officeDocument/2006/relationships/customXml" Target="../ink/ink4662.xml"/><Relationship Id="rId123" Type="http://schemas.openxmlformats.org/officeDocument/2006/relationships/image" Target="../media/image528.png"/><Relationship Id="rId144" Type="http://schemas.openxmlformats.org/officeDocument/2006/relationships/customXml" Target="../ink/ink4683.xml"/><Relationship Id="rId90" Type="http://schemas.openxmlformats.org/officeDocument/2006/relationships/customXml" Target="../ink/ink4656.xml"/><Relationship Id="rId165" Type="http://schemas.openxmlformats.org/officeDocument/2006/relationships/image" Target="../media/image550.png"/><Relationship Id="rId186" Type="http://schemas.openxmlformats.org/officeDocument/2006/relationships/customXml" Target="../ink/ink4704.xml"/><Relationship Id="rId27" Type="http://schemas.openxmlformats.org/officeDocument/2006/relationships/image" Target="../media/image472.png"/><Relationship Id="rId48" Type="http://schemas.openxmlformats.org/officeDocument/2006/relationships/customXml" Target="../ink/ink4635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678.xml"/><Relationship Id="rId80" Type="http://schemas.openxmlformats.org/officeDocument/2006/relationships/customXml" Target="../ink/ink4651.xml"/><Relationship Id="rId155" Type="http://schemas.openxmlformats.org/officeDocument/2006/relationships/image" Target="../media/image544.png"/><Relationship Id="rId176" Type="http://schemas.openxmlformats.org/officeDocument/2006/relationships/customXml" Target="../ink/ink4699.xml"/><Relationship Id="rId17" Type="http://schemas.openxmlformats.org/officeDocument/2006/relationships/image" Target="../media/image467.png"/><Relationship Id="rId38" Type="http://schemas.openxmlformats.org/officeDocument/2006/relationships/customXml" Target="../ink/ink4630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673.xml"/><Relationship Id="rId70" Type="http://schemas.openxmlformats.org/officeDocument/2006/relationships/customXml" Target="../ink/ink4646.xml"/><Relationship Id="rId91" Type="http://schemas.openxmlformats.org/officeDocument/2006/relationships/image" Target="../media/image512.png"/><Relationship Id="rId145" Type="http://schemas.openxmlformats.org/officeDocument/2006/relationships/image" Target="../media/image539.png"/><Relationship Id="rId166" Type="http://schemas.openxmlformats.org/officeDocument/2006/relationships/customXml" Target="../ink/ink4694.xml"/><Relationship Id="rId187" Type="http://schemas.openxmlformats.org/officeDocument/2006/relationships/image" Target="../media/image49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25.xml"/><Relationship Id="rId49" Type="http://schemas.openxmlformats.org/officeDocument/2006/relationships/image" Target="../media/image483.png"/><Relationship Id="rId114" Type="http://schemas.openxmlformats.org/officeDocument/2006/relationships/customXml" Target="../ink/ink4668.xml"/><Relationship Id="rId60" Type="http://schemas.openxmlformats.org/officeDocument/2006/relationships/customXml" Target="../ink/ink4641.xml"/><Relationship Id="rId81" Type="http://schemas.openxmlformats.org/officeDocument/2006/relationships/image" Target="../media/image507.png"/><Relationship Id="rId135" Type="http://schemas.openxmlformats.org/officeDocument/2006/relationships/image" Target="../media/image531.png"/><Relationship Id="rId156" Type="http://schemas.openxmlformats.org/officeDocument/2006/relationships/customXml" Target="../ink/ink4689.xml"/><Relationship Id="rId177" Type="http://schemas.openxmlformats.org/officeDocument/2006/relationships/image" Target="../media/image556.png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png"/><Relationship Id="rId21" Type="http://schemas.openxmlformats.org/officeDocument/2006/relationships/image" Target="../media/image469.png"/><Relationship Id="rId42" Type="http://schemas.openxmlformats.org/officeDocument/2006/relationships/customXml" Target="../ink/ink4725.xml"/><Relationship Id="rId63" Type="http://schemas.openxmlformats.org/officeDocument/2006/relationships/image" Target="../media/image490.png"/><Relationship Id="rId84" Type="http://schemas.openxmlformats.org/officeDocument/2006/relationships/customXml" Target="../ink/ink4746.xml"/><Relationship Id="rId138" Type="http://schemas.openxmlformats.org/officeDocument/2006/relationships/customXml" Target="../ink/ink4773.xml"/><Relationship Id="rId159" Type="http://schemas.openxmlformats.org/officeDocument/2006/relationships/image" Target="../media/image548.png"/><Relationship Id="rId170" Type="http://schemas.openxmlformats.org/officeDocument/2006/relationships/customXml" Target="../ink/ink4789.xml"/><Relationship Id="rId191" Type="http://schemas.openxmlformats.org/officeDocument/2006/relationships/image" Target="../media/image549.png"/><Relationship Id="rId107" Type="http://schemas.openxmlformats.org/officeDocument/2006/relationships/image" Target="../media/image520.png"/><Relationship Id="rId11" Type="http://schemas.openxmlformats.org/officeDocument/2006/relationships/image" Target="../media/image464.png"/><Relationship Id="rId32" Type="http://schemas.openxmlformats.org/officeDocument/2006/relationships/customXml" Target="../ink/ink4720.xml"/><Relationship Id="rId53" Type="http://schemas.openxmlformats.org/officeDocument/2006/relationships/image" Target="../media/image485.png"/><Relationship Id="rId74" Type="http://schemas.openxmlformats.org/officeDocument/2006/relationships/customXml" Target="../ink/ink4741.xml"/><Relationship Id="rId128" Type="http://schemas.openxmlformats.org/officeDocument/2006/relationships/customXml" Target="../ink/ink4768.xml"/><Relationship Id="rId149" Type="http://schemas.openxmlformats.org/officeDocument/2006/relationships/image" Target="../media/image541.png"/><Relationship Id="rId5" Type="http://schemas.openxmlformats.org/officeDocument/2006/relationships/image" Target="../media/image460.png"/><Relationship Id="rId95" Type="http://schemas.openxmlformats.org/officeDocument/2006/relationships/image" Target="../media/image514.png"/><Relationship Id="rId160" Type="http://schemas.openxmlformats.org/officeDocument/2006/relationships/customXml" Target="../ink/ink4784.xml"/><Relationship Id="rId181" Type="http://schemas.openxmlformats.org/officeDocument/2006/relationships/image" Target="../media/image561.png"/><Relationship Id="rId22" Type="http://schemas.openxmlformats.org/officeDocument/2006/relationships/customXml" Target="../ink/ink4715.xml"/><Relationship Id="rId43" Type="http://schemas.openxmlformats.org/officeDocument/2006/relationships/image" Target="../media/image480.png"/><Relationship Id="rId64" Type="http://schemas.openxmlformats.org/officeDocument/2006/relationships/customXml" Target="../ink/ink4736.xml"/><Relationship Id="rId118" Type="http://schemas.openxmlformats.org/officeDocument/2006/relationships/customXml" Target="../ink/ink4763.xml"/><Relationship Id="rId139" Type="http://schemas.openxmlformats.org/officeDocument/2006/relationships/image" Target="../media/image536.png"/><Relationship Id="rId85" Type="http://schemas.openxmlformats.org/officeDocument/2006/relationships/image" Target="../media/image509.png"/><Relationship Id="rId150" Type="http://schemas.openxmlformats.org/officeDocument/2006/relationships/customXml" Target="../ink/ink4779.xml"/><Relationship Id="rId171" Type="http://schemas.openxmlformats.org/officeDocument/2006/relationships/image" Target="../media/image555.png"/><Relationship Id="rId192" Type="http://schemas.openxmlformats.org/officeDocument/2006/relationships/customXml" Target="../ink/ink4800.xml"/><Relationship Id="rId12" Type="http://schemas.openxmlformats.org/officeDocument/2006/relationships/customXml" Target="../ink/ink4710.xml"/><Relationship Id="rId33" Type="http://schemas.openxmlformats.org/officeDocument/2006/relationships/image" Target="../media/image475.png"/><Relationship Id="rId108" Type="http://schemas.openxmlformats.org/officeDocument/2006/relationships/customXml" Target="../ink/ink4758.xml"/><Relationship Id="rId129" Type="http://schemas.openxmlformats.org/officeDocument/2006/relationships/image" Target="../media/image532.png"/><Relationship Id="rId54" Type="http://schemas.openxmlformats.org/officeDocument/2006/relationships/customXml" Target="../ink/ink4731.xml"/><Relationship Id="rId75" Type="http://schemas.openxmlformats.org/officeDocument/2006/relationships/image" Target="../media/image504.png"/><Relationship Id="rId96" Type="http://schemas.openxmlformats.org/officeDocument/2006/relationships/customXml" Target="../ink/ink4752.xml"/><Relationship Id="rId140" Type="http://schemas.openxmlformats.org/officeDocument/2006/relationships/customXml" Target="../ink/ink4774.xml"/><Relationship Id="rId161" Type="http://schemas.openxmlformats.org/officeDocument/2006/relationships/image" Target="../media/image550.png"/><Relationship Id="rId182" Type="http://schemas.openxmlformats.org/officeDocument/2006/relationships/customXml" Target="../ink/ink4795.xml"/><Relationship Id="rId6" Type="http://schemas.openxmlformats.org/officeDocument/2006/relationships/customXml" Target="../ink/ink4707.xml"/><Relationship Id="rId23" Type="http://schemas.openxmlformats.org/officeDocument/2006/relationships/image" Target="../media/image470.png"/><Relationship Id="rId119" Type="http://schemas.openxmlformats.org/officeDocument/2006/relationships/image" Target="../media/image526.png"/><Relationship Id="rId44" Type="http://schemas.openxmlformats.org/officeDocument/2006/relationships/customXml" Target="../ink/ink4726.xml"/><Relationship Id="rId65" Type="http://schemas.openxmlformats.org/officeDocument/2006/relationships/image" Target="../media/image491.png"/><Relationship Id="rId86" Type="http://schemas.openxmlformats.org/officeDocument/2006/relationships/customXml" Target="../ink/ink4747.xml"/><Relationship Id="rId130" Type="http://schemas.openxmlformats.org/officeDocument/2006/relationships/customXml" Target="../ink/ink4769.xml"/><Relationship Id="rId151" Type="http://schemas.openxmlformats.org/officeDocument/2006/relationships/image" Target="../media/image544.png"/><Relationship Id="rId172" Type="http://schemas.openxmlformats.org/officeDocument/2006/relationships/customXml" Target="../ink/ink4790.xml"/><Relationship Id="rId193" Type="http://schemas.openxmlformats.org/officeDocument/2006/relationships/image" Target="../media/image495.png"/><Relationship Id="rId13" Type="http://schemas.openxmlformats.org/officeDocument/2006/relationships/image" Target="../media/image465.png"/><Relationship Id="rId109" Type="http://schemas.openxmlformats.org/officeDocument/2006/relationships/image" Target="../media/image521.png"/><Relationship Id="rId34" Type="http://schemas.openxmlformats.org/officeDocument/2006/relationships/customXml" Target="../ink/ink4721.xml"/><Relationship Id="rId50" Type="http://schemas.openxmlformats.org/officeDocument/2006/relationships/customXml" Target="../ink/ink4729.xml"/><Relationship Id="rId55" Type="http://schemas.openxmlformats.org/officeDocument/2006/relationships/image" Target="../media/image486.png"/><Relationship Id="rId76" Type="http://schemas.openxmlformats.org/officeDocument/2006/relationships/customXml" Target="../ink/ink4742.xml"/><Relationship Id="rId97" Type="http://schemas.openxmlformats.org/officeDocument/2006/relationships/image" Target="../media/image515.png"/><Relationship Id="rId104" Type="http://schemas.openxmlformats.org/officeDocument/2006/relationships/customXml" Target="../ink/ink4756.xml"/><Relationship Id="rId120" Type="http://schemas.openxmlformats.org/officeDocument/2006/relationships/customXml" Target="../ink/ink4764.xml"/><Relationship Id="rId125" Type="http://schemas.openxmlformats.org/officeDocument/2006/relationships/image" Target="../media/image529.png"/><Relationship Id="rId141" Type="http://schemas.openxmlformats.org/officeDocument/2006/relationships/image" Target="../media/image537.png"/><Relationship Id="rId146" Type="http://schemas.openxmlformats.org/officeDocument/2006/relationships/customXml" Target="../ink/ink4777.xml"/><Relationship Id="rId167" Type="http://schemas.openxmlformats.org/officeDocument/2006/relationships/image" Target="../media/image553.png"/><Relationship Id="rId188" Type="http://schemas.openxmlformats.org/officeDocument/2006/relationships/customXml" Target="../ink/ink4798.xml"/><Relationship Id="rId7" Type="http://schemas.openxmlformats.org/officeDocument/2006/relationships/image" Target="../media/image462.png"/><Relationship Id="rId71" Type="http://schemas.openxmlformats.org/officeDocument/2006/relationships/image" Target="../media/image502.png"/><Relationship Id="rId92" Type="http://schemas.openxmlformats.org/officeDocument/2006/relationships/customXml" Target="../ink/ink4750.xml"/><Relationship Id="rId162" Type="http://schemas.openxmlformats.org/officeDocument/2006/relationships/customXml" Target="../ink/ink4785.xml"/><Relationship Id="rId183" Type="http://schemas.openxmlformats.org/officeDocument/2006/relationships/image" Target="../media/image562.png"/><Relationship Id="rId2" Type="http://schemas.openxmlformats.org/officeDocument/2006/relationships/customXml" Target="../ink/ink4705.xml"/><Relationship Id="rId29" Type="http://schemas.openxmlformats.org/officeDocument/2006/relationships/image" Target="../media/image473.png"/><Relationship Id="rId24" Type="http://schemas.openxmlformats.org/officeDocument/2006/relationships/customXml" Target="../ink/ink4716.xml"/><Relationship Id="rId40" Type="http://schemas.openxmlformats.org/officeDocument/2006/relationships/customXml" Target="../ink/ink4724.xml"/><Relationship Id="rId45" Type="http://schemas.openxmlformats.org/officeDocument/2006/relationships/image" Target="../media/image481.png"/><Relationship Id="rId66" Type="http://schemas.openxmlformats.org/officeDocument/2006/relationships/customXml" Target="../ink/ink4737.xml"/><Relationship Id="rId87" Type="http://schemas.openxmlformats.org/officeDocument/2006/relationships/image" Target="../media/image510.png"/><Relationship Id="rId110" Type="http://schemas.openxmlformats.org/officeDocument/2006/relationships/customXml" Target="../ink/ink4759.xml"/><Relationship Id="rId115" Type="http://schemas.openxmlformats.org/officeDocument/2006/relationships/image" Target="../media/image524.png"/><Relationship Id="rId131" Type="http://schemas.openxmlformats.org/officeDocument/2006/relationships/image" Target="../media/image533.png"/><Relationship Id="rId136" Type="http://schemas.openxmlformats.org/officeDocument/2006/relationships/customXml" Target="../ink/ink4772.xml"/><Relationship Id="rId157" Type="http://schemas.openxmlformats.org/officeDocument/2006/relationships/image" Target="../media/image547.png"/><Relationship Id="rId178" Type="http://schemas.openxmlformats.org/officeDocument/2006/relationships/customXml" Target="../ink/ink4793.xml"/><Relationship Id="rId61" Type="http://schemas.openxmlformats.org/officeDocument/2006/relationships/image" Target="../media/image489.png"/><Relationship Id="rId82" Type="http://schemas.openxmlformats.org/officeDocument/2006/relationships/customXml" Target="../ink/ink4745.xml"/><Relationship Id="rId152" Type="http://schemas.openxmlformats.org/officeDocument/2006/relationships/customXml" Target="../ink/ink4780.xml"/><Relationship Id="rId173" Type="http://schemas.openxmlformats.org/officeDocument/2006/relationships/image" Target="../media/image556.png"/><Relationship Id="rId194" Type="http://schemas.openxmlformats.org/officeDocument/2006/relationships/customXml" Target="../ink/ink4801.xml"/><Relationship Id="rId19" Type="http://schemas.openxmlformats.org/officeDocument/2006/relationships/image" Target="../media/image468.png"/><Relationship Id="rId14" Type="http://schemas.openxmlformats.org/officeDocument/2006/relationships/customXml" Target="../ink/ink4711.xml"/><Relationship Id="rId30" Type="http://schemas.openxmlformats.org/officeDocument/2006/relationships/customXml" Target="../ink/ink4719.xml"/><Relationship Id="rId35" Type="http://schemas.openxmlformats.org/officeDocument/2006/relationships/image" Target="../media/image476.png"/><Relationship Id="rId56" Type="http://schemas.openxmlformats.org/officeDocument/2006/relationships/customXml" Target="../ink/ink4732.xml"/><Relationship Id="rId77" Type="http://schemas.openxmlformats.org/officeDocument/2006/relationships/image" Target="../media/image505.png"/><Relationship Id="rId100" Type="http://schemas.openxmlformats.org/officeDocument/2006/relationships/customXml" Target="../ink/ink4754.xml"/><Relationship Id="rId105" Type="http://schemas.openxmlformats.org/officeDocument/2006/relationships/image" Target="../media/image519.png"/><Relationship Id="rId126" Type="http://schemas.openxmlformats.org/officeDocument/2006/relationships/customXml" Target="../ink/ink4767.xml"/><Relationship Id="rId147" Type="http://schemas.openxmlformats.org/officeDocument/2006/relationships/image" Target="../media/image540.png"/><Relationship Id="rId168" Type="http://schemas.openxmlformats.org/officeDocument/2006/relationships/customXml" Target="../ink/ink4788.xml"/><Relationship Id="rId8" Type="http://schemas.openxmlformats.org/officeDocument/2006/relationships/customXml" Target="../ink/ink4708.xml"/><Relationship Id="rId51" Type="http://schemas.openxmlformats.org/officeDocument/2006/relationships/image" Target="../media/image484.png"/><Relationship Id="rId72" Type="http://schemas.openxmlformats.org/officeDocument/2006/relationships/customXml" Target="../ink/ink4740.xml"/><Relationship Id="rId93" Type="http://schemas.openxmlformats.org/officeDocument/2006/relationships/image" Target="../media/image513.png"/><Relationship Id="rId98" Type="http://schemas.openxmlformats.org/officeDocument/2006/relationships/customXml" Target="../ink/ink4753.xml"/><Relationship Id="rId121" Type="http://schemas.openxmlformats.org/officeDocument/2006/relationships/image" Target="../media/image527.png"/><Relationship Id="rId142" Type="http://schemas.openxmlformats.org/officeDocument/2006/relationships/customXml" Target="../ink/ink4775.xml"/><Relationship Id="rId163" Type="http://schemas.openxmlformats.org/officeDocument/2006/relationships/image" Target="../media/image551.png"/><Relationship Id="rId184" Type="http://schemas.openxmlformats.org/officeDocument/2006/relationships/customXml" Target="../ink/ink4796.xml"/><Relationship Id="rId189" Type="http://schemas.openxmlformats.org/officeDocument/2006/relationships/image" Target="../media/image558.png"/><Relationship Id="rId3" Type="http://schemas.openxmlformats.org/officeDocument/2006/relationships/image" Target="../media/image459.png"/><Relationship Id="rId25" Type="http://schemas.openxmlformats.org/officeDocument/2006/relationships/image" Target="../media/image471.png"/><Relationship Id="rId46" Type="http://schemas.openxmlformats.org/officeDocument/2006/relationships/customXml" Target="../ink/ink4727.xml"/><Relationship Id="rId67" Type="http://schemas.openxmlformats.org/officeDocument/2006/relationships/image" Target="../media/image492.png"/><Relationship Id="rId116" Type="http://schemas.openxmlformats.org/officeDocument/2006/relationships/customXml" Target="../ink/ink4762.xml"/><Relationship Id="rId137" Type="http://schemas.openxmlformats.org/officeDocument/2006/relationships/image" Target="../media/image535.png"/><Relationship Id="rId158" Type="http://schemas.openxmlformats.org/officeDocument/2006/relationships/customXml" Target="../ink/ink4783.xml"/><Relationship Id="rId20" Type="http://schemas.openxmlformats.org/officeDocument/2006/relationships/customXml" Target="../ink/ink4714.xml"/><Relationship Id="rId41" Type="http://schemas.openxmlformats.org/officeDocument/2006/relationships/image" Target="../media/image479.png"/><Relationship Id="rId62" Type="http://schemas.openxmlformats.org/officeDocument/2006/relationships/customXml" Target="../ink/ink4735.xml"/><Relationship Id="rId83" Type="http://schemas.openxmlformats.org/officeDocument/2006/relationships/image" Target="../media/image508.png"/><Relationship Id="rId88" Type="http://schemas.openxmlformats.org/officeDocument/2006/relationships/customXml" Target="../ink/ink4748.xml"/><Relationship Id="rId111" Type="http://schemas.openxmlformats.org/officeDocument/2006/relationships/image" Target="../media/image522.png"/><Relationship Id="rId132" Type="http://schemas.openxmlformats.org/officeDocument/2006/relationships/customXml" Target="../ink/ink4770.xml"/><Relationship Id="rId153" Type="http://schemas.openxmlformats.org/officeDocument/2006/relationships/image" Target="../media/image545.png"/><Relationship Id="rId174" Type="http://schemas.openxmlformats.org/officeDocument/2006/relationships/customXml" Target="../ink/ink4791.xml"/><Relationship Id="rId179" Type="http://schemas.openxmlformats.org/officeDocument/2006/relationships/image" Target="../media/image560.png"/><Relationship Id="rId195" Type="http://schemas.openxmlformats.org/officeDocument/2006/relationships/image" Target="../media/image496.png"/><Relationship Id="rId190" Type="http://schemas.openxmlformats.org/officeDocument/2006/relationships/customXml" Target="../ink/ink4799.xml"/><Relationship Id="rId15" Type="http://schemas.openxmlformats.org/officeDocument/2006/relationships/image" Target="../media/image466.png"/><Relationship Id="rId36" Type="http://schemas.openxmlformats.org/officeDocument/2006/relationships/customXml" Target="../ink/ink4722.xml"/><Relationship Id="rId57" Type="http://schemas.openxmlformats.org/officeDocument/2006/relationships/image" Target="../media/image487.png"/><Relationship Id="rId106" Type="http://schemas.openxmlformats.org/officeDocument/2006/relationships/customXml" Target="../ink/ink4757.xml"/><Relationship Id="rId127" Type="http://schemas.openxmlformats.org/officeDocument/2006/relationships/image" Target="../media/image530.png"/><Relationship Id="rId10" Type="http://schemas.openxmlformats.org/officeDocument/2006/relationships/customXml" Target="../ink/ink4709.xml"/><Relationship Id="rId31" Type="http://schemas.openxmlformats.org/officeDocument/2006/relationships/image" Target="../media/image474.png"/><Relationship Id="rId52" Type="http://schemas.openxmlformats.org/officeDocument/2006/relationships/customXml" Target="../ink/ink4730.xml"/><Relationship Id="rId73" Type="http://schemas.openxmlformats.org/officeDocument/2006/relationships/image" Target="../media/image503.png"/><Relationship Id="rId78" Type="http://schemas.openxmlformats.org/officeDocument/2006/relationships/customXml" Target="../ink/ink4743.xml"/><Relationship Id="rId94" Type="http://schemas.openxmlformats.org/officeDocument/2006/relationships/customXml" Target="../ink/ink4751.xml"/><Relationship Id="rId99" Type="http://schemas.openxmlformats.org/officeDocument/2006/relationships/image" Target="../media/image516.png"/><Relationship Id="rId101" Type="http://schemas.openxmlformats.org/officeDocument/2006/relationships/image" Target="../media/image517.png"/><Relationship Id="rId122" Type="http://schemas.openxmlformats.org/officeDocument/2006/relationships/customXml" Target="../ink/ink4765.xml"/><Relationship Id="rId143" Type="http://schemas.openxmlformats.org/officeDocument/2006/relationships/image" Target="../media/image538.png"/><Relationship Id="rId148" Type="http://schemas.openxmlformats.org/officeDocument/2006/relationships/customXml" Target="../ink/ink4778.xml"/><Relationship Id="rId164" Type="http://schemas.openxmlformats.org/officeDocument/2006/relationships/customXml" Target="../ink/ink4786.xml"/><Relationship Id="rId169" Type="http://schemas.openxmlformats.org/officeDocument/2006/relationships/image" Target="../media/image554.png"/><Relationship Id="rId185" Type="http://schemas.openxmlformats.org/officeDocument/2006/relationships/image" Target="../media/image563.png"/><Relationship Id="rId4" Type="http://schemas.openxmlformats.org/officeDocument/2006/relationships/customXml" Target="../ink/ink4706.xml"/><Relationship Id="rId9" Type="http://schemas.openxmlformats.org/officeDocument/2006/relationships/image" Target="../media/image463.png"/><Relationship Id="rId180" Type="http://schemas.openxmlformats.org/officeDocument/2006/relationships/customXml" Target="../ink/ink4794.xml"/><Relationship Id="rId26" Type="http://schemas.openxmlformats.org/officeDocument/2006/relationships/customXml" Target="../ink/ink4717.xml"/><Relationship Id="rId47" Type="http://schemas.openxmlformats.org/officeDocument/2006/relationships/image" Target="../media/image482.png"/><Relationship Id="rId68" Type="http://schemas.openxmlformats.org/officeDocument/2006/relationships/customXml" Target="../ink/ink4738.xml"/><Relationship Id="rId89" Type="http://schemas.openxmlformats.org/officeDocument/2006/relationships/image" Target="../media/image511.png"/><Relationship Id="rId112" Type="http://schemas.openxmlformats.org/officeDocument/2006/relationships/customXml" Target="../ink/ink4760.xml"/><Relationship Id="rId133" Type="http://schemas.openxmlformats.org/officeDocument/2006/relationships/image" Target="../media/image534.png"/><Relationship Id="rId154" Type="http://schemas.openxmlformats.org/officeDocument/2006/relationships/customXml" Target="../ink/ink4781.xml"/><Relationship Id="rId175" Type="http://schemas.openxmlformats.org/officeDocument/2006/relationships/image" Target="../media/image557.png"/><Relationship Id="rId16" Type="http://schemas.openxmlformats.org/officeDocument/2006/relationships/customXml" Target="../ink/ink4712.xml"/><Relationship Id="rId37" Type="http://schemas.openxmlformats.org/officeDocument/2006/relationships/image" Target="../media/image477.png"/><Relationship Id="rId58" Type="http://schemas.openxmlformats.org/officeDocument/2006/relationships/customXml" Target="../ink/ink4733.xml"/><Relationship Id="rId79" Type="http://schemas.openxmlformats.org/officeDocument/2006/relationships/image" Target="../media/image506.png"/><Relationship Id="rId102" Type="http://schemas.openxmlformats.org/officeDocument/2006/relationships/customXml" Target="../ink/ink4755.xml"/><Relationship Id="rId123" Type="http://schemas.openxmlformats.org/officeDocument/2006/relationships/image" Target="../media/image528.png"/><Relationship Id="rId144" Type="http://schemas.openxmlformats.org/officeDocument/2006/relationships/customXml" Target="../ink/ink4776.xml"/><Relationship Id="rId90" Type="http://schemas.openxmlformats.org/officeDocument/2006/relationships/customXml" Target="../ink/ink4749.xml"/><Relationship Id="rId165" Type="http://schemas.openxmlformats.org/officeDocument/2006/relationships/image" Target="../media/image552.png"/><Relationship Id="rId186" Type="http://schemas.openxmlformats.org/officeDocument/2006/relationships/customXml" Target="../ink/ink4797.xml"/><Relationship Id="rId27" Type="http://schemas.openxmlformats.org/officeDocument/2006/relationships/image" Target="../media/image472.png"/><Relationship Id="rId48" Type="http://schemas.openxmlformats.org/officeDocument/2006/relationships/customXml" Target="../ink/ink4728.xml"/><Relationship Id="rId69" Type="http://schemas.openxmlformats.org/officeDocument/2006/relationships/image" Target="../media/image501.png"/><Relationship Id="rId113" Type="http://schemas.openxmlformats.org/officeDocument/2006/relationships/image" Target="../media/image523.png"/><Relationship Id="rId134" Type="http://schemas.openxmlformats.org/officeDocument/2006/relationships/customXml" Target="../ink/ink4771.xml"/><Relationship Id="rId80" Type="http://schemas.openxmlformats.org/officeDocument/2006/relationships/customXml" Target="../ink/ink4744.xml"/><Relationship Id="rId155" Type="http://schemas.openxmlformats.org/officeDocument/2006/relationships/image" Target="../media/image546.png"/><Relationship Id="rId176" Type="http://schemas.openxmlformats.org/officeDocument/2006/relationships/customXml" Target="../ink/ink4792.xml"/><Relationship Id="rId17" Type="http://schemas.openxmlformats.org/officeDocument/2006/relationships/image" Target="../media/image467.png"/><Relationship Id="rId38" Type="http://schemas.openxmlformats.org/officeDocument/2006/relationships/customXml" Target="../ink/ink4723.xml"/><Relationship Id="rId59" Type="http://schemas.openxmlformats.org/officeDocument/2006/relationships/image" Target="../media/image488.png"/><Relationship Id="rId103" Type="http://schemas.openxmlformats.org/officeDocument/2006/relationships/image" Target="../media/image518.png"/><Relationship Id="rId124" Type="http://schemas.openxmlformats.org/officeDocument/2006/relationships/customXml" Target="../ink/ink4766.xml"/><Relationship Id="rId70" Type="http://schemas.openxmlformats.org/officeDocument/2006/relationships/customXml" Target="../ink/ink4739.xml"/><Relationship Id="rId91" Type="http://schemas.openxmlformats.org/officeDocument/2006/relationships/image" Target="../media/image512.png"/><Relationship Id="rId145" Type="http://schemas.openxmlformats.org/officeDocument/2006/relationships/image" Target="../media/image539.png"/><Relationship Id="rId166" Type="http://schemas.openxmlformats.org/officeDocument/2006/relationships/customXml" Target="../ink/ink4787.xml"/><Relationship Id="rId187" Type="http://schemas.openxmlformats.org/officeDocument/2006/relationships/image" Target="../media/image5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18.xml"/><Relationship Id="rId49" Type="http://schemas.openxmlformats.org/officeDocument/2006/relationships/image" Target="../media/image483.png"/><Relationship Id="rId114" Type="http://schemas.openxmlformats.org/officeDocument/2006/relationships/customXml" Target="../ink/ink4761.xml"/><Relationship Id="rId60" Type="http://schemas.openxmlformats.org/officeDocument/2006/relationships/customXml" Target="../ink/ink4734.xml"/><Relationship Id="rId81" Type="http://schemas.openxmlformats.org/officeDocument/2006/relationships/image" Target="../media/image507.png"/><Relationship Id="rId135" Type="http://schemas.openxmlformats.org/officeDocument/2006/relationships/image" Target="../media/image531.png"/><Relationship Id="rId156" Type="http://schemas.openxmlformats.org/officeDocument/2006/relationships/customXml" Target="../ink/ink4782.xml"/><Relationship Id="rId177" Type="http://schemas.openxmlformats.org/officeDocument/2006/relationships/image" Target="../media/image559.png"/><Relationship Id="rId18" Type="http://schemas.openxmlformats.org/officeDocument/2006/relationships/customXml" Target="../ink/ink4713.xml"/><Relationship Id="rId39" Type="http://schemas.openxmlformats.org/officeDocument/2006/relationships/image" Target="../media/image478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05.xml"/><Relationship Id="rId3" Type="http://schemas.openxmlformats.org/officeDocument/2006/relationships/image" Target="../media/image880.png"/><Relationship Id="rId7" Type="http://schemas.openxmlformats.org/officeDocument/2006/relationships/image" Target="../media/image900.png"/><Relationship Id="rId2" Type="http://schemas.openxmlformats.org/officeDocument/2006/relationships/customXml" Target="../ink/ink48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4.xml"/><Relationship Id="rId11" Type="http://schemas.openxmlformats.org/officeDocument/2006/relationships/image" Target="../media/image920.png"/><Relationship Id="rId5" Type="http://schemas.openxmlformats.org/officeDocument/2006/relationships/image" Target="../media/image890.png"/><Relationship Id="rId10" Type="http://schemas.openxmlformats.org/officeDocument/2006/relationships/customXml" Target="../ink/ink4806.xml"/><Relationship Id="rId4" Type="http://schemas.openxmlformats.org/officeDocument/2006/relationships/customXml" Target="../ink/ink4803.xml"/><Relationship Id="rId9" Type="http://schemas.openxmlformats.org/officeDocument/2006/relationships/image" Target="../media/image912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10.xml"/><Relationship Id="rId13" Type="http://schemas.openxmlformats.org/officeDocument/2006/relationships/image" Target="../media/image2611.png"/><Relationship Id="rId18" Type="http://schemas.openxmlformats.org/officeDocument/2006/relationships/customXml" Target="../ink/ink4815.xml"/><Relationship Id="rId3" Type="http://schemas.openxmlformats.org/officeDocument/2006/relationships/image" Target="../media/image880.png"/><Relationship Id="rId21" Type="http://schemas.openxmlformats.org/officeDocument/2006/relationships/image" Target="../media/image980.png"/><Relationship Id="rId7" Type="http://schemas.openxmlformats.org/officeDocument/2006/relationships/image" Target="../media/image900.png"/><Relationship Id="rId12" Type="http://schemas.openxmlformats.org/officeDocument/2006/relationships/customXml" Target="../ink/ink4812.xml"/><Relationship Id="rId17" Type="http://schemas.openxmlformats.org/officeDocument/2006/relationships/image" Target="../media/image960.png"/><Relationship Id="rId25" Type="http://schemas.openxmlformats.org/officeDocument/2006/relationships/image" Target="../media/image920.png"/><Relationship Id="rId2" Type="http://schemas.openxmlformats.org/officeDocument/2006/relationships/customXml" Target="../ink/ink4807.xml"/><Relationship Id="rId16" Type="http://schemas.openxmlformats.org/officeDocument/2006/relationships/customXml" Target="../ink/ink4814.xml"/><Relationship Id="rId20" Type="http://schemas.openxmlformats.org/officeDocument/2006/relationships/customXml" Target="../ink/ink48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9.xml"/><Relationship Id="rId11" Type="http://schemas.openxmlformats.org/officeDocument/2006/relationships/image" Target="../media/image940.png"/><Relationship Id="rId24" Type="http://schemas.openxmlformats.org/officeDocument/2006/relationships/customXml" Target="../ink/ink4818.xml"/><Relationship Id="rId5" Type="http://schemas.openxmlformats.org/officeDocument/2006/relationships/image" Target="../media/image890.png"/><Relationship Id="rId15" Type="http://schemas.openxmlformats.org/officeDocument/2006/relationships/image" Target="../media/image950.png"/><Relationship Id="rId23" Type="http://schemas.openxmlformats.org/officeDocument/2006/relationships/image" Target="../media/image912.png"/><Relationship Id="rId10" Type="http://schemas.openxmlformats.org/officeDocument/2006/relationships/customXml" Target="../ink/ink4811.xml"/><Relationship Id="rId19" Type="http://schemas.openxmlformats.org/officeDocument/2006/relationships/image" Target="../media/image970.png"/><Relationship Id="rId4" Type="http://schemas.openxmlformats.org/officeDocument/2006/relationships/customXml" Target="../ink/ink4808.xml"/><Relationship Id="rId9" Type="http://schemas.openxmlformats.org/officeDocument/2006/relationships/image" Target="../media/image930.png"/><Relationship Id="rId14" Type="http://schemas.openxmlformats.org/officeDocument/2006/relationships/customXml" Target="../ink/ink4813.xml"/><Relationship Id="rId22" Type="http://schemas.openxmlformats.org/officeDocument/2006/relationships/customXml" Target="../ink/ink4817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1.png"/><Relationship Id="rId18" Type="http://schemas.openxmlformats.org/officeDocument/2006/relationships/customXml" Target="../ink/ink4827.xml"/><Relationship Id="rId26" Type="http://schemas.openxmlformats.org/officeDocument/2006/relationships/customXml" Target="../ink/ink4831.xml"/><Relationship Id="rId39" Type="http://schemas.openxmlformats.org/officeDocument/2006/relationships/image" Target="../media/image912.png"/><Relationship Id="rId21" Type="http://schemas.openxmlformats.org/officeDocument/2006/relationships/image" Target="../media/image980.png"/><Relationship Id="rId34" Type="http://schemas.openxmlformats.org/officeDocument/2006/relationships/customXml" Target="../ink/ink4835.xml"/><Relationship Id="rId7" Type="http://schemas.openxmlformats.org/officeDocument/2006/relationships/image" Target="../media/image900.png"/><Relationship Id="rId2" Type="http://schemas.openxmlformats.org/officeDocument/2006/relationships/customXml" Target="../ink/ink4819.xml"/><Relationship Id="rId16" Type="http://schemas.openxmlformats.org/officeDocument/2006/relationships/customXml" Target="../ink/ink4826.xml"/><Relationship Id="rId20" Type="http://schemas.openxmlformats.org/officeDocument/2006/relationships/customXml" Target="../ink/ink4828.xml"/><Relationship Id="rId29" Type="http://schemas.openxmlformats.org/officeDocument/2006/relationships/image" Target="../media/image1020.png"/><Relationship Id="rId41" Type="http://schemas.openxmlformats.org/officeDocument/2006/relationships/image" Target="../media/image9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21.xml"/><Relationship Id="rId11" Type="http://schemas.openxmlformats.org/officeDocument/2006/relationships/image" Target="../media/image940.png"/><Relationship Id="rId24" Type="http://schemas.openxmlformats.org/officeDocument/2006/relationships/customXml" Target="../ink/ink4830.xml"/><Relationship Id="rId32" Type="http://schemas.openxmlformats.org/officeDocument/2006/relationships/customXml" Target="../ink/ink4834.xml"/><Relationship Id="rId37" Type="http://schemas.openxmlformats.org/officeDocument/2006/relationships/image" Target="../media/image1060.png"/><Relationship Id="rId40" Type="http://schemas.openxmlformats.org/officeDocument/2006/relationships/customXml" Target="../ink/ink4838.xml"/><Relationship Id="rId5" Type="http://schemas.openxmlformats.org/officeDocument/2006/relationships/image" Target="../media/image890.png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832.xml"/><Relationship Id="rId36" Type="http://schemas.openxmlformats.org/officeDocument/2006/relationships/customXml" Target="../ink/ink4836.xml"/><Relationship Id="rId10" Type="http://schemas.openxmlformats.org/officeDocument/2006/relationships/customXml" Target="../ink/ink4823.xml"/><Relationship Id="rId19" Type="http://schemas.openxmlformats.org/officeDocument/2006/relationships/image" Target="../media/image970.png"/><Relationship Id="rId31" Type="http://schemas.openxmlformats.org/officeDocument/2006/relationships/image" Target="../media/image1030.png"/><Relationship Id="rId4" Type="http://schemas.openxmlformats.org/officeDocument/2006/relationships/customXml" Target="../ink/ink4820.xml"/><Relationship Id="rId9" Type="http://schemas.openxmlformats.org/officeDocument/2006/relationships/image" Target="../media/image930.png"/><Relationship Id="rId14" Type="http://schemas.openxmlformats.org/officeDocument/2006/relationships/customXml" Target="../ink/ink4825.xml"/><Relationship Id="rId22" Type="http://schemas.openxmlformats.org/officeDocument/2006/relationships/customXml" Target="../ink/ink4829.xml"/><Relationship Id="rId27" Type="http://schemas.openxmlformats.org/officeDocument/2006/relationships/image" Target="../media/image1012.png"/><Relationship Id="rId30" Type="http://schemas.openxmlformats.org/officeDocument/2006/relationships/customXml" Target="../ink/ink4833.xml"/><Relationship Id="rId35" Type="http://schemas.openxmlformats.org/officeDocument/2006/relationships/image" Target="../media/image1050.png"/><Relationship Id="rId8" Type="http://schemas.openxmlformats.org/officeDocument/2006/relationships/customXml" Target="../ink/ink4822.xml"/><Relationship Id="rId3" Type="http://schemas.openxmlformats.org/officeDocument/2006/relationships/image" Target="../media/image880.png"/><Relationship Id="rId12" Type="http://schemas.openxmlformats.org/officeDocument/2006/relationships/customXml" Target="../ink/ink4824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837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1.png"/><Relationship Id="rId18" Type="http://schemas.openxmlformats.org/officeDocument/2006/relationships/customXml" Target="../ink/ink4847.xml"/><Relationship Id="rId26" Type="http://schemas.openxmlformats.org/officeDocument/2006/relationships/customXml" Target="../ink/ink4851.xml"/><Relationship Id="rId39" Type="http://schemas.openxmlformats.org/officeDocument/2006/relationships/image" Target="../media/image912.png"/><Relationship Id="rId21" Type="http://schemas.openxmlformats.org/officeDocument/2006/relationships/image" Target="../media/image980.png"/><Relationship Id="rId34" Type="http://schemas.openxmlformats.org/officeDocument/2006/relationships/customXml" Target="../ink/ink4855.xml"/><Relationship Id="rId42" Type="http://schemas.openxmlformats.org/officeDocument/2006/relationships/customXml" Target="../ink/ink4859.xml"/><Relationship Id="rId7" Type="http://schemas.openxmlformats.org/officeDocument/2006/relationships/image" Target="../media/image900.png"/><Relationship Id="rId2" Type="http://schemas.openxmlformats.org/officeDocument/2006/relationships/customXml" Target="../ink/ink4839.xml"/><Relationship Id="rId16" Type="http://schemas.openxmlformats.org/officeDocument/2006/relationships/customXml" Target="../ink/ink4846.xml"/><Relationship Id="rId20" Type="http://schemas.openxmlformats.org/officeDocument/2006/relationships/customXml" Target="../ink/ink4848.xml"/><Relationship Id="rId29" Type="http://schemas.openxmlformats.org/officeDocument/2006/relationships/image" Target="../media/image1020.png"/><Relationship Id="rId41" Type="http://schemas.openxmlformats.org/officeDocument/2006/relationships/image" Target="../media/image10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41.xml"/><Relationship Id="rId11" Type="http://schemas.openxmlformats.org/officeDocument/2006/relationships/image" Target="../media/image940.png"/><Relationship Id="rId24" Type="http://schemas.openxmlformats.org/officeDocument/2006/relationships/customXml" Target="../ink/ink4850.xml"/><Relationship Id="rId32" Type="http://schemas.openxmlformats.org/officeDocument/2006/relationships/customXml" Target="../ink/ink4854.xml"/><Relationship Id="rId37" Type="http://schemas.openxmlformats.org/officeDocument/2006/relationships/image" Target="../media/image1060.png"/><Relationship Id="rId40" Type="http://schemas.openxmlformats.org/officeDocument/2006/relationships/customXml" Target="../ink/ink4858.xml"/><Relationship Id="rId5" Type="http://schemas.openxmlformats.org/officeDocument/2006/relationships/image" Target="../media/image890.png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852.xml"/><Relationship Id="rId36" Type="http://schemas.openxmlformats.org/officeDocument/2006/relationships/customXml" Target="../ink/ink4856.xml"/><Relationship Id="rId10" Type="http://schemas.openxmlformats.org/officeDocument/2006/relationships/customXml" Target="../ink/ink4843.xml"/><Relationship Id="rId19" Type="http://schemas.openxmlformats.org/officeDocument/2006/relationships/image" Target="../media/image970.png"/><Relationship Id="rId31" Type="http://schemas.openxmlformats.org/officeDocument/2006/relationships/image" Target="../media/image1030.png"/><Relationship Id="rId4" Type="http://schemas.openxmlformats.org/officeDocument/2006/relationships/customXml" Target="../ink/ink4840.xml"/><Relationship Id="rId9" Type="http://schemas.openxmlformats.org/officeDocument/2006/relationships/image" Target="../media/image930.png"/><Relationship Id="rId14" Type="http://schemas.openxmlformats.org/officeDocument/2006/relationships/customXml" Target="../ink/ink4845.xml"/><Relationship Id="rId22" Type="http://schemas.openxmlformats.org/officeDocument/2006/relationships/customXml" Target="../ink/ink4849.xml"/><Relationship Id="rId27" Type="http://schemas.openxmlformats.org/officeDocument/2006/relationships/image" Target="../media/image1012.png"/><Relationship Id="rId30" Type="http://schemas.openxmlformats.org/officeDocument/2006/relationships/customXml" Target="../ink/ink4853.xml"/><Relationship Id="rId35" Type="http://schemas.openxmlformats.org/officeDocument/2006/relationships/image" Target="../media/image1050.png"/><Relationship Id="rId43" Type="http://schemas.openxmlformats.org/officeDocument/2006/relationships/image" Target="../media/image920.png"/><Relationship Id="rId8" Type="http://schemas.openxmlformats.org/officeDocument/2006/relationships/customXml" Target="../ink/ink4842.xml"/><Relationship Id="rId3" Type="http://schemas.openxmlformats.org/officeDocument/2006/relationships/image" Target="../media/image880.png"/><Relationship Id="rId12" Type="http://schemas.openxmlformats.org/officeDocument/2006/relationships/customXml" Target="../ink/ink4844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857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1.png"/><Relationship Id="rId18" Type="http://schemas.openxmlformats.org/officeDocument/2006/relationships/customXml" Target="../ink/ink4868.xml"/><Relationship Id="rId26" Type="http://schemas.openxmlformats.org/officeDocument/2006/relationships/customXml" Target="../ink/ink4872.xml"/><Relationship Id="rId39" Type="http://schemas.openxmlformats.org/officeDocument/2006/relationships/image" Target="../media/image912.png"/><Relationship Id="rId21" Type="http://schemas.openxmlformats.org/officeDocument/2006/relationships/image" Target="../media/image980.png"/><Relationship Id="rId34" Type="http://schemas.openxmlformats.org/officeDocument/2006/relationships/customXml" Target="../ink/ink4876.xml"/><Relationship Id="rId42" Type="http://schemas.openxmlformats.org/officeDocument/2006/relationships/customXml" Target="../ink/ink4880.xml"/><Relationship Id="rId47" Type="http://schemas.openxmlformats.org/officeDocument/2006/relationships/image" Target="../media/image1100.png"/><Relationship Id="rId50" Type="http://schemas.openxmlformats.org/officeDocument/2006/relationships/customXml" Target="../ink/ink4884.xml"/><Relationship Id="rId7" Type="http://schemas.openxmlformats.org/officeDocument/2006/relationships/image" Target="../media/image900.png"/><Relationship Id="rId2" Type="http://schemas.openxmlformats.org/officeDocument/2006/relationships/customXml" Target="../ink/ink4860.xml"/><Relationship Id="rId16" Type="http://schemas.openxmlformats.org/officeDocument/2006/relationships/customXml" Target="../ink/ink4867.xml"/><Relationship Id="rId29" Type="http://schemas.openxmlformats.org/officeDocument/2006/relationships/image" Target="../media/image1020.png"/><Relationship Id="rId11" Type="http://schemas.openxmlformats.org/officeDocument/2006/relationships/image" Target="../media/image940.png"/><Relationship Id="rId24" Type="http://schemas.openxmlformats.org/officeDocument/2006/relationships/customXml" Target="../ink/ink4871.xml"/><Relationship Id="rId32" Type="http://schemas.openxmlformats.org/officeDocument/2006/relationships/customXml" Target="../ink/ink4875.xml"/><Relationship Id="rId37" Type="http://schemas.openxmlformats.org/officeDocument/2006/relationships/image" Target="../media/image1060.png"/><Relationship Id="rId40" Type="http://schemas.openxmlformats.org/officeDocument/2006/relationships/customXml" Target="../ink/ink4879.xml"/><Relationship Id="rId45" Type="http://schemas.openxmlformats.org/officeDocument/2006/relationships/image" Target="../media/image1090.png"/><Relationship Id="rId5" Type="http://schemas.openxmlformats.org/officeDocument/2006/relationships/image" Target="../media/image890.png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873.xml"/><Relationship Id="rId36" Type="http://schemas.openxmlformats.org/officeDocument/2006/relationships/customXml" Target="../ink/ink4877.xml"/><Relationship Id="rId49" Type="http://schemas.openxmlformats.org/officeDocument/2006/relationships/image" Target="../media/image1112.png"/><Relationship Id="rId10" Type="http://schemas.openxmlformats.org/officeDocument/2006/relationships/customXml" Target="../ink/ink4864.xml"/><Relationship Id="rId19" Type="http://schemas.openxmlformats.org/officeDocument/2006/relationships/image" Target="../media/image970.png"/><Relationship Id="rId31" Type="http://schemas.openxmlformats.org/officeDocument/2006/relationships/image" Target="../media/image1030.png"/><Relationship Id="rId44" Type="http://schemas.openxmlformats.org/officeDocument/2006/relationships/customXml" Target="../ink/ink4881.xml"/><Relationship Id="rId4" Type="http://schemas.openxmlformats.org/officeDocument/2006/relationships/customXml" Target="../ink/ink4861.xml"/><Relationship Id="rId9" Type="http://schemas.openxmlformats.org/officeDocument/2006/relationships/image" Target="../media/image930.png"/><Relationship Id="rId14" Type="http://schemas.openxmlformats.org/officeDocument/2006/relationships/customXml" Target="../ink/ink4866.xml"/><Relationship Id="rId22" Type="http://schemas.openxmlformats.org/officeDocument/2006/relationships/customXml" Target="../ink/ink4870.xml"/><Relationship Id="rId27" Type="http://schemas.openxmlformats.org/officeDocument/2006/relationships/image" Target="../media/image1012.png"/><Relationship Id="rId30" Type="http://schemas.openxmlformats.org/officeDocument/2006/relationships/customXml" Target="../ink/ink4874.xml"/><Relationship Id="rId35" Type="http://schemas.openxmlformats.org/officeDocument/2006/relationships/image" Target="../media/image1050.png"/><Relationship Id="rId43" Type="http://schemas.openxmlformats.org/officeDocument/2006/relationships/image" Target="../media/image1080.png"/><Relationship Id="rId48" Type="http://schemas.openxmlformats.org/officeDocument/2006/relationships/customXml" Target="../ink/ink4883.xml"/><Relationship Id="rId8" Type="http://schemas.openxmlformats.org/officeDocument/2006/relationships/customXml" Target="../ink/ink4863.xml"/><Relationship Id="rId51" Type="http://schemas.openxmlformats.org/officeDocument/2006/relationships/image" Target="../media/image920.png"/><Relationship Id="rId3" Type="http://schemas.openxmlformats.org/officeDocument/2006/relationships/image" Target="../media/image880.png"/><Relationship Id="rId12" Type="http://schemas.openxmlformats.org/officeDocument/2006/relationships/customXml" Target="../ink/ink4865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878.xml"/><Relationship Id="rId46" Type="http://schemas.openxmlformats.org/officeDocument/2006/relationships/customXml" Target="../ink/ink4882.xml"/><Relationship Id="rId20" Type="http://schemas.openxmlformats.org/officeDocument/2006/relationships/customXml" Target="../ink/ink4869.xml"/><Relationship Id="rId41" Type="http://schemas.openxmlformats.org/officeDocument/2006/relationships/image" Target="../media/image10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62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1.png"/><Relationship Id="rId18" Type="http://schemas.openxmlformats.org/officeDocument/2006/relationships/customXml" Target="../ink/ink4893.xml"/><Relationship Id="rId26" Type="http://schemas.openxmlformats.org/officeDocument/2006/relationships/customXml" Target="../ink/ink4897.xml"/><Relationship Id="rId39" Type="http://schemas.openxmlformats.org/officeDocument/2006/relationships/image" Target="../media/image912.png"/><Relationship Id="rId21" Type="http://schemas.openxmlformats.org/officeDocument/2006/relationships/image" Target="../media/image980.png"/><Relationship Id="rId34" Type="http://schemas.openxmlformats.org/officeDocument/2006/relationships/customXml" Target="../ink/ink4901.xml"/><Relationship Id="rId42" Type="http://schemas.openxmlformats.org/officeDocument/2006/relationships/customXml" Target="../ink/ink4905.xml"/><Relationship Id="rId47" Type="http://schemas.openxmlformats.org/officeDocument/2006/relationships/image" Target="../media/image1100.png"/><Relationship Id="rId50" Type="http://schemas.openxmlformats.org/officeDocument/2006/relationships/customXml" Target="../ink/ink4909.xml"/><Relationship Id="rId7" Type="http://schemas.openxmlformats.org/officeDocument/2006/relationships/image" Target="../media/image900.png"/><Relationship Id="rId2" Type="http://schemas.openxmlformats.org/officeDocument/2006/relationships/customXml" Target="../ink/ink4885.xml"/><Relationship Id="rId16" Type="http://schemas.openxmlformats.org/officeDocument/2006/relationships/customXml" Target="../ink/ink4892.xml"/><Relationship Id="rId29" Type="http://schemas.openxmlformats.org/officeDocument/2006/relationships/image" Target="../media/image1020.png"/><Relationship Id="rId11" Type="http://schemas.openxmlformats.org/officeDocument/2006/relationships/image" Target="../media/image940.png"/><Relationship Id="rId24" Type="http://schemas.openxmlformats.org/officeDocument/2006/relationships/customXml" Target="../ink/ink4896.xml"/><Relationship Id="rId32" Type="http://schemas.openxmlformats.org/officeDocument/2006/relationships/customXml" Target="../ink/ink4900.xml"/><Relationship Id="rId37" Type="http://schemas.openxmlformats.org/officeDocument/2006/relationships/image" Target="../media/image1060.png"/><Relationship Id="rId40" Type="http://schemas.openxmlformats.org/officeDocument/2006/relationships/customXml" Target="../ink/ink4904.xml"/><Relationship Id="rId45" Type="http://schemas.openxmlformats.org/officeDocument/2006/relationships/image" Target="../media/image1090.png"/><Relationship Id="rId53" Type="http://schemas.openxmlformats.org/officeDocument/2006/relationships/image" Target="../media/image920.png"/><Relationship Id="rId5" Type="http://schemas.openxmlformats.org/officeDocument/2006/relationships/image" Target="../media/image890.png"/><Relationship Id="rId10" Type="http://schemas.openxmlformats.org/officeDocument/2006/relationships/customXml" Target="../ink/ink4889.xml"/><Relationship Id="rId19" Type="http://schemas.openxmlformats.org/officeDocument/2006/relationships/image" Target="../media/image970.png"/><Relationship Id="rId31" Type="http://schemas.openxmlformats.org/officeDocument/2006/relationships/image" Target="../media/image1030.png"/><Relationship Id="rId44" Type="http://schemas.openxmlformats.org/officeDocument/2006/relationships/customXml" Target="../ink/ink4906.xml"/><Relationship Id="rId52" Type="http://schemas.openxmlformats.org/officeDocument/2006/relationships/customXml" Target="../ink/ink4910.xml"/><Relationship Id="rId4" Type="http://schemas.openxmlformats.org/officeDocument/2006/relationships/customXml" Target="../ink/ink4886.xml"/><Relationship Id="rId9" Type="http://schemas.openxmlformats.org/officeDocument/2006/relationships/image" Target="../media/image930.png"/><Relationship Id="rId14" Type="http://schemas.openxmlformats.org/officeDocument/2006/relationships/customXml" Target="../ink/ink4891.xml"/><Relationship Id="rId22" Type="http://schemas.openxmlformats.org/officeDocument/2006/relationships/customXml" Target="../ink/ink4895.xml"/><Relationship Id="rId27" Type="http://schemas.openxmlformats.org/officeDocument/2006/relationships/image" Target="../media/image1012.png"/><Relationship Id="rId30" Type="http://schemas.openxmlformats.org/officeDocument/2006/relationships/customXml" Target="../ink/ink4899.xml"/><Relationship Id="rId35" Type="http://schemas.openxmlformats.org/officeDocument/2006/relationships/image" Target="../media/image1050.png"/><Relationship Id="rId43" Type="http://schemas.openxmlformats.org/officeDocument/2006/relationships/image" Target="../media/image1080.png"/><Relationship Id="rId48" Type="http://schemas.openxmlformats.org/officeDocument/2006/relationships/customXml" Target="../ink/ink4908.xml"/><Relationship Id="rId8" Type="http://schemas.openxmlformats.org/officeDocument/2006/relationships/customXml" Target="../ink/ink4888.xml"/><Relationship Id="rId51" Type="http://schemas.openxmlformats.org/officeDocument/2006/relationships/image" Target="../media/image1120.png"/><Relationship Id="rId3" Type="http://schemas.openxmlformats.org/officeDocument/2006/relationships/image" Target="../media/image880.png"/><Relationship Id="rId12" Type="http://schemas.openxmlformats.org/officeDocument/2006/relationships/customXml" Target="../ink/ink4890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903.xml"/><Relationship Id="rId46" Type="http://schemas.openxmlformats.org/officeDocument/2006/relationships/customXml" Target="../ink/ink4907.xml"/><Relationship Id="rId20" Type="http://schemas.openxmlformats.org/officeDocument/2006/relationships/customXml" Target="../ink/ink4894.xml"/><Relationship Id="rId41" Type="http://schemas.openxmlformats.org/officeDocument/2006/relationships/image" Target="../media/image10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7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898.xml"/><Relationship Id="rId36" Type="http://schemas.openxmlformats.org/officeDocument/2006/relationships/customXml" Target="../ink/ink4902.xml"/><Relationship Id="rId49" Type="http://schemas.openxmlformats.org/officeDocument/2006/relationships/image" Target="../media/image1112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0.xml"/><Relationship Id="rId21" Type="http://schemas.openxmlformats.org/officeDocument/2006/relationships/image" Target="../media/image1511.png"/><Relationship Id="rId42" Type="http://schemas.openxmlformats.org/officeDocument/2006/relationships/customXml" Target="../ink/ink228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241.xml"/><Relationship Id="rId84" Type="http://schemas.openxmlformats.org/officeDocument/2006/relationships/customXml" Target="../ink/ink249.xml"/><Relationship Id="rId89" Type="http://schemas.openxmlformats.org/officeDocument/2006/relationships/image" Target="../media/image49.png"/><Relationship Id="rId16" Type="http://schemas.openxmlformats.org/officeDocument/2006/relationships/customXml" Target="../ink/ink215.xml"/><Relationship Id="rId11" Type="http://schemas.openxmlformats.org/officeDocument/2006/relationships/image" Target="../media/image1011.png"/><Relationship Id="rId32" Type="http://schemas.openxmlformats.org/officeDocument/2006/relationships/customXml" Target="../ink/ink223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236.xml"/><Relationship Id="rId74" Type="http://schemas.openxmlformats.org/officeDocument/2006/relationships/customXml" Target="../ink/ink244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90" Type="http://schemas.openxmlformats.org/officeDocument/2006/relationships/customXml" Target="../ink/ink252.xml"/><Relationship Id="rId22" Type="http://schemas.openxmlformats.org/officeDocument/2006/relationships/customXml" Target="../ink/ink218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231.xml"/><Relationship Id="rId64" Type="http://schemas.openxmlformats.org/officeDocument/2006/relationships/customXml" Target="../ink/ink239.xml"/><Relationship Id="rId69" Type="http://schemas.openxmlformats.org/officeDocument/2006/relationships/image" Target="../media/image39.png"/><Relationship Id="rId8" Type="http://schemas.openxmlformats.org/officeDocument/2006/relationships/customXml" Target="../ink/ink211.xml"/><Relationship Id="rId51" Type="http://schemas.openxmlformats.org/officeDocument/2006/relationships/image" Target="../media/image30.png"/><Relationship Id="rId72" Type="http://schemas.openxmlformats.org/officeDocument/2006/relationships/customXml" Target="../ink/ink243.xml"/><Relationship Id="rId80" Type="http://schemas.openxmlformats.org/officeDocument/2006/relationships/customXml" Target="../ink/ink247.xml"/><Relationship Id="rId85" Type="http://schemas.openxmlformats.org/officeDocument/2006/relationships/image" Target="../media/image47.png"/><Relationship Id="rId93" Type="http://schemas.openxmlformats.org/officeDocument/2006/relationships/image" Target="../media/image51.png"/><Relationship Id="rId3" Type="http://schemas.openxmlformats.org/officeDocument/2006/relationships/image" Target="../media/image612.png"/><Relationship Id="rId12" Type="http://schemas.openxmlformats.org/officeDocument/2006/relationships/customXml" Target="../ink/ink213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226.xml"/><Relationship Id="rId46" Type="http://schemas.openxmlformats.org/officeDocument/2006/relationships/customXml" Target="../ink/ink230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217.xml"/><Relationship Id="rId41" Type="http://schemas.openxmlformats.org/officeDocument/2006/relationships/image" Target="../media/image25.png"/><Relationship Id="rId54" Type="http://schemas.openxmlformats.org/officeDocument/2006/relationships/customXml" Target="../ink/ink234.xml"/><Relationship Id="rId62" Type="http://schemas.openxmlformats.org/officeDocument/2006/relationships/customXml" Target="../ink/ink238.xml"/><Relationship Id="rId70" Type="http://schemas.openxmlformats.org/officeDocument/2006/relationships/customXml" Target="../ink/ink242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251.xml"/><Relationship Id="rId91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221.xml"/><Relationship Id="rId36" Type="http://schemas.openxmlformats.org/officeDocument/2006/relationships/customXml" Target="../ink/ink225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212.xml"/><Relationship Id="rId31" Type="http://schemas.openxmlformats.org/officeDocument/2006/relationships/image" Target="../media/image20.png"/><Relationship Id="rId44" Type="http://schemas.openxmlformats.org/officeDocument/2006/relationships/customXml" Target="../ink/ink229.xml"/><Relationship Id="rId52" Type="http://schemas.openxmlformats.org/officeDocument/2006/relationships/customXml" Target="../ink/ink233.xml"/><Relationship Id="rId60" Type="http://schemas.openxmlformats.org/officeDocument/2006/relationships/customXml" Target="../ink/ink237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246.xml"/><Relationship Id="rId81" Type="http://schemas.openxmlformats.org/officeDocument/2006/relationships/image" Target="../media/image45.png"/><Relationship Id="rId86" Type="http://schemas.openxmlformats.org/officeDocument/2006/relationships/customXml" Target="../ink/ink250.xml"/><Relationship Id="rId4" Type="http://schemas.openxmlformats.org/officeDocument/2006/relationships/customXml" Target="../ink/ink209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216.xml"/><Relationship Id="rId39" Type="http://schemas.openxmlformats.org/officeDocument/2006/relationships/image" Target="../media/image24.png"/><Relationship Id="rId34" Type="http://schemas.openxmlformats.org/officeDocument/2006/relationships/customXml" Target="../ink/ink224.xml"/><Relationship Id="rId50" Type="http://schemas.openxmlformats.org/officeDocument/2006/relationships/customXml" Target="../ink/ink232.xml"/><Relationship Id="rId55" Type="http://schemas.openxmlformats.org/officeDocument/2006/relationships/image" Target="../media/image33.png"/><Relationship Id="rId76" Type="http://schemas.openxmlformats.org/officeDocument/2006/relationships/customXml" Target="../ink/ink245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253.xml"/><Relationship Id="rId2" Type="http://schemas.openxmlformats.org/officeDocument/2006/relationships/customXml" Target="../ink/ink208.xml"/><Relationship Id="rId29" Type="http://schemas.openxmlformats.org/officeDocument/2006/relationships/image" Target="../media/image19.png"/><Relationship Id="rId24" Type="http://schemas.openxmlformats.org/officeDocument/2006/relationships/customXml" Target="../ink/ink219.xml"/><Relationship Id="rId40" Type="http://schemas.openxmlformats.org/officeDocument/2006/relationships/customXml" Target="../ink/ink227.xml"/><Relationship Id="rId45" Type="http://schemas.openxmlformats.org/officeDocument/2006/relationships/image" Target="../media/image27.png"/><Relationship Id="rId66" Type="http://schemas.openxmlformats.org/officeDocument/2006/relationships/customXml" Target="../ink/ink240.xml"/><Relationship Id="rId87" Type="http://schemas.openxmlformats.org/officeDocument/2006/relationships/image" Target="../media/image48.png"/><Relationship Id="rId61" Type="http://schemas.openxmlformats.org/officeDocument/2006/relationships/image" Target="../media/image31.png"/><Relationship Id="rId82" Type="http://schemas.openxmlformats.org/officeDocument/2006/relationships/customXml" Target="../ink/ink248.xml"/><Relationship Id="rId19" Type="http://schemas.openxmlformats.org/officeDocument/2006/relationships/image" Target="../media/image1411.png"/><Relationship Id="rId14" Type="http://schemas.openxmlformats.org/officeDocument/2006/relationships/customXml" Target="../ink/ink214.xml"/><Relationship Id="rId30" Type="http://schemas.openxmlformats.org/officeDocument/2006/relationships/customXml" Target="../ink/ink222.xml"/><Relationship Id="rId35" Type="http://schemas.openxmlformats.org/officeDocument/2006/relationships/image" Target="../media/image22.png"/><Relationship Id="rId56" Type="http://schemas.openxmlformats.org/officeDocument/2006/relationships/customXml" Target="../ink/ink235.xml"/><Relationship Id="rId77" Type="http://schemas.openxmlformats.org/officeDocument/2006/relationships/image" Target="../media/image43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1.png"/><Relationship Id="rId18" Type="http://schemas.openxmlformats.org/officeDocument/2006/relationships/customXml" Target="../ink/ink4919.xml"/><Relationship Id="rId26" Type="http://schemas.openxmlformats.org/officeDocument/2006/relationships/customXml" Target="../ink/ink4923.xml"/><Relationship Id="rId39" Type="http://schemas.openxmlformats.org/officeDocument/2006/relationships/image" Target="../media/image912.png"/><Relationship Id="rId21" Type="http://schemas.openxmlformats.org/officeDocument/2006/relationships/image" Target="../media/image980.png"/><Relationship Id="rId34" Type="http://schemas.openxmlformats.org/officeDocument/2006/relationships/customXml" Target="../ink/ink4927.xml"/><Relationship Id="rId42" Type="http://schemas.openxmlformats.org/officeDocument/2006/relationships/customXml" Target="../ink/ink4931.xml"/><Relationship Id="rId47" Type="http://schemas.openxmlformats.org/officeDocument/2006/relationships/image" Target="../media/image1100.png"/><Relationship Id="rId50" Type="http://schemas.openxmlformats.org/officeDocument/2006/relationships/customXml" Target="../ink/ink4935.xml"/><Relationship Id="rId55" Type="http://schemas.openxmlformats.org/officeDocument/2006/relationships/image" Target="../media/image1140.png"/><Relationship Id="rId7" Type="http://schemas.openxmlformats.org/officeDocument/2006/relationships/image" Target="../media/image900.png"/><Relationship Id="rId2" Type="http://schemas.openxmlformats.org/officeDocument/2006/relationships/customXml" Target="../ink/ink4911.xml"/><Relationship Id="rId16" Type="http://schemas.openxmlformats.org/officeDocument/2006/relationships/customXml" Target="../ink/ink4918.xml"/><Relationship Id="rId29" Type="http://schemas.openxmlformats.org/officeDocument/2006/relationships/image" Target="../media/image1020.png"/><Relationship Id="rId11" Type="http://schemas.openxmlformats.org/officeDocument/2006/relationships/image" Target="../media/image940.png"/><Relationship Id="rId24" Type="http://schemas.openxmlformats.org/officeDocument/2006/relationships/customXml" Target="../ink/ink4922.xml"/><Relationship Id="rId32" Type="http://schemas.openxmlformats.org/officeDocument/2006/relationships/customXml" Target="../ink/ink4926.xml"/><Relationship Id="rId37" Type="http://schemas.openxmlformats.org/officeDocument/2006/relationships/image" Target="../media/image1060.png"/><Relationship Id="rId40" Type="http://schemas.openxmlformats.org/officeDocument/2006/relationships/customXml" Target="../ink/ink4930.xml"/><Relationship Id="rId45" Type="http://schemas.openxmlformats.org/officeDocument/2006/relationships/image" Target="../media/image1090.png"/><Relationship Id="rId53" Type="http://schemas.openxmlformats.org/officeDocument/2006/relationships/image" Target="../media/image1130.png"/><Relationship Id="rId58" Type="http://schemas.openxmlformats.org/officeDocument/2006/relationships/customXml" Target="../ink/ink4939.xml"/><Relationship Id="rId5" Type="http://schemas.openxmlformats.org/officeDocument/2006/relationships/image" Target="../media/image890.png"/><Relationship Id="rId19" Type="http://schemas.openxmlformats.org/officeDocument/2006/relationships/image" Target="../media/image970.png"/><Relationship Id="rId4" Type="http://schemas.openxmlformats.org/officeDocument/2006/relationships/customXml" Target="../ink/ink4912.xml"/><Relationship Id="rId9" Type="http://schemas.openxmlformats.org/officeDocument/2006/relationships/image" Target="../media/image930.png"/><Relationship Id="rId14" Type="http://schemas.openxmlformats.org/officeDocument/2006/relationships/customXml" Target="../ink/ink4917.xml"/><Relationship Id="rId22" Type="http://schemas.openxmlformats.org/officeDocument/2006/relationships/customXml" Target="../ink/ink4921.xml"/><Relationship Id="rId27" Type="http://schemas.openxmlformats.org/officeDocument/2006/relationships/image" Target="../media/image1012.png"/><Relationship Id="rId30" Type="http://schemas.openxmlformats.org/officeDocument/2006/relationships/customXml" Target="../ink/ink4925.xml"/><Relationship Id="rId35" Type="http://schemas.openxmlformats.org/officeDocument/2006/relationships/image" Target="../media/image1050.png"/><Relationship Id="rId43" Type="http://schemas.openxmlformats.org/officeDocument/2006/relationships/image" Target="../media/image1080.png"/><Relationship Id="rId48" Type="http://schemas.openxmlformats.org/officeDocument/2006/relationships/customXml" Target="../ink/ink4934.xml"/><Relationship Id="rId56" Type="http://schemas.openxmlformats.org/officeDocument/2006/relationships/customXml" Target="../ink/ink4938.xml"/><Relationship Id="rId8" Type="http://schemas.openxmlformats.org/officeDocument/2006/relationships/customXml" Target="../ink/ink4914.xml"/><Relationship Id="rId51" Type="http://schemas.openxmlformats.org/officeDocument/2006/relationships/image" Target="../media/image1120.png"/><Relationship Id="rId3" Type="http://schemas.openxmlformats.org/officeDocument/2006/relationships/image" Target="../media/image880.png"/><Relationship Id="rId12" Type="http://schemas.openxmlformats.org/officeDocument/2006/relationships/customXml" Target="../ink/ink4916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929.xml"/><Relationship Id="rId46" Type="http://schemas.openxmlformats.org/officeDocument/2006/relationships/customXml" Target="../ink/ink4933.xml"/><Relationship Id="rId59" Type="http://schemas.openxmlformats.org/officeDocument/2006/relationships/image" Target="../media/image920.png"/><Relationship Id="rId20" Type="http://schemas.openxmlformats.org/officeDocument/2006/relationships/customXml" Target="../ink/ink4920.xml"/><Relationship Id="rId41" Type="http://schemas.openxmlformats.org/officeDocument/2006/relationships/image" Target="../media/image1070.png"/><Relationship Id="rId54" Type="http://schemas.openxmlformats.org/officeDocument/2006/relationships/customXml" Target="../ink/ink49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13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924.xml"/><Relationship Id="rId36" Type="http://schemas.openxmlformats.org/officeDocument/2006/relationships/customXml" Target="../ink/ink4928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4915.xml"/><Relationship Id="rId31" Type="http://schemas.openxmlformats.org/officeDocument/2006/relationships/image" Target="../media/image1030.png"/><Relationship Id="rId44" Type="http://schemas.openxmlformats.org/officeDocument/2006/relationships/customXml" Target="../ink/ink4932.xml"/><Relationship Id="rId52" Type="http://schemas.openxmlformats.org/officeDocument/2006/relationships/customXml" Target="../ink/ink4936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52.xml"/><Relationship Id="rId21" Type="http://schemas.openxmlformats.org/officeDocument/2006/relationships/image" Target="../media/image980.png"/><Relationship Id="rId42" Type="http://schemas.openxmlformats.org/officeDocument/2006/relationships/customXml" Target="../ink/ink4960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4973.xml"/><Relationship Id="rId7" Type="http://schemas.openxmlformats.org/officeDocument/2006/relationships/image" Target="../media/image900.png"/><Relationship Id="rId2" Type="http://schemas.openxmlformats.org/officeDocument/2006/relationships/customXml" Target="../ink/ink4940.xml"/><Relationship Id="rId16" Type="http://schemas.openxmlformats.org/officeDocument/2006/relationships/customXml" Target="../ink/ink4947.xml"/><Relationship Id="rId29" Type="http://schemas.openxmlformats.org/officeDocument/2006/relationships/image" Target="../media/image1020.png"/><Relationship Id="rId11" Type="http://schemas.openxmlformats.org/officeDocument/2006/relationships/image" Target="../media/image940.png"/><Relationship Id="rId24" Type="http://schemas.openxmlformats.org/officeDocument/2006/relationships/customXml" Target="../ink/ink4951.xml"/><Relationship Id="rId32" Type="http://schemas.openxmlformats.org/officeDocument/2006/relationships/customXml" Target="../ink/ink4955.xml"/><Relationship Id="rId37" Type="http://schemas.openxmlformats.org/officeDocument/2006/relationships/image" Target="../media/image1060.png"/><Relationship Id="rId40" Type="http://schemas.openxmlformats.org/officeDocument/2006/relationships/customXml" Target="../ink/ink4959.xml"/><Relationship Id="rId45" Type="http://schemas.openxmlformats.org/officeDocument/2006/relationships/image" Target="../media/image1090.png"/><Relationship Id="rId53" Type="http://schemas.openxmlformats.org/officeDocument/2006/relationships/image" Target="../media/image1130.png"/><Relationship Id="rId58" Type="http://schemas.openxmlformats.org/officeDocument/2006/relationships/customXml" Target="../ink/ink4968.xml"/><Relationship Id="rId66" Type="http://schemas.openxmlformats.org/officeDocument/2006/relationships/customXml" Target="../ink/ink4972.xml"/><Relationship Id="rId5" Type="http://schemas.openxmlformats.org/officeDocument/2006/relationships/image" Target="../media/image890.png"/><Relationship Id="rId61" Type="http://schemas.openxmlformats.org/officeDocument/2006/relationships/image" Target="../media/image1170.png"/><Relationship Id="rId19" Type="http://schemas.openxmlformats.org/officeDocument/2006/relationships/image" Target="../media/image970.png"/><Relationship Id="rId14" Type="http://schemas.openxmlformats.org/officeDocument/2006/relationships/customXml" Target="../ink/ink4946.xml"/><Relationship Id="rId22" Type="http://schemas.openxmlformats.org/officeDocument/2006/relationships/customXml" Target="../ink/ink4950.xml"/><Relationship Id="rId27" Type="http://schemas.openxmlformats.org/officeDocument/2006/relationships/image" Target="../media/image1012.png"/><Relationship Id="rId30" Type="http://schemas.openxmlformats.org/officeDocument/2006/relationships/customXml" Target="../ink/ink4954.xml"/><Relationship Id="rId35" Type="http://schemas.openxmlformats.org/officeDocument/2006/relationships/image" Target="../media/image1050.png"/><Relationship Id="rId43" Type="http://schemas.openxmlformats.org/officeDocument/2006/relationships/image" Target="../media/image1080.png"/><Relationship Id="rId48" Type="http://schemas.openxmlformats.org/officeDocument/2006/relationships/customXml" Target="../ink/ink4963.xml"/><Relationship Id="rId56" Type="http://schemas.openxmlformats.org/officeDocument/2006/relationships/customXml" Target="../ink/ink4967.xml"/><Relationship Id="rId64" Type="http://schemas.openxmlformats.org/officeDocument/2006/relationships/customXml" Target="../ink/ink4971.xml"/><Relationship Id="rId69" Type="http://schemas.openxmlformats.org/officeDocument/2006/relationships/image" Target="../media/image1200.png"/><Relationship Id="rId8" Type="http://schemas.openxmlformats.org/officeDocument/2006/relationships/customXml" Target="../ink/ink4943.xml"/><Relationship Id="rId51" Type="http://schemas.openxmlformats.org/officeDocument/2006/relationships/image" Target="../media/image1120.png"/><Relationship Id="rId3" Type="http://schemas.openxmlformats.org/officeDocument/2006/relationships/image" Target="../media/image880.png"/><Relationship Id="rId12" Type="http://schemas.openxmlformats.org/officeDocument/2006/relationships/customXml" Target="../ink/ink4945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958.xml"/><Relationship Id="rId46" Type="http://schemas.openxmlformats.org/officeDocument/2006/relationships/customXml" Target="../ink/ink4962.xml"/><Relationship Id="rId59" Type="http://schemas.openxmlformats.org/officeDocument/2006/relationships/image" Target="../media/image1160.png"/><Relationship Id="rId67" Type="http://schemas.openxmlformats.org/officeDocument/2006/relationships/image" Target="../media/image920.png"/><Relationship Id="rId20" Type="http://schemas.openxmlformats.org/officeDocument/2006/relationships/customXml" Target="../ink/ink4949.xml"/><Relationship Id="rId41" Type="http://schemas.openxmlformats.org/officeDocument/2006/relationships/image" Target="../media/image1070.png"/><Relationship Id="rId54" Type="http://schemas.openxmlformats.org/officeDocument/2006/relationships/customXml" Target="../ink/ink4966.xml"/><Relationship Id="rId62" Type="http://schemas.openxmlformats.org/officeDocument/2006/relationships/customXml" Target="../ink/ink49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2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953.xml"/><Relationship Id="rId36" Type="http://schemas.openxmlformats.org/officeDocument/2006/relationships/customXml" Target="../ink/ink4957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4944.xml"/><Relationship Id="rId31" Type="http://schemas.openxmlformats.org/officeDocument/2006/relationships/image" Target="../media/image1030.png"/><Relationship Id="rId44" Type="http://schemas.openxmlformats.org/officeDocument/2006/relationships/customXml" Target="../ink/ink4961.xml"/><Relationship Id="rId52" Type="http://schemas.openxmlformats.org/officeDocument/2006/relationships/customXml" Target="../ink/ink4965.xml"/><Relationship Id="rId60" Type="http://schemas.openxmlformats.org/officeDocument/2006/relationships/customXml" Target="../ink/ink4969.xml"/><Relationship Id="rId65" Type="http://schemas.openxmlformats.org/officeDocument/2006/relationships/image" Target="../media/image1190.png"/><Relationship Id="rId4" Type="http://schemas.openxmlformats.org/officeDocument/2006/relationships/customXml" Target="../ink/ink4941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4948.xml"/><Relationship Id="rId39" Type="http://schemas.openxmlformats.org/officeDocument/2006/relationships/image" Target="../media/image912.png"/><Relationship Id="rId34" Type="http://schemas.openxmlformats.org/officeDocument/2006/relationships/customXml" Target="../ink/ink4956.xml"/><Relationship Id="rId50" Type="http://schemas.openxmlformats.org/officeDocument/2006/relationships/customXml" Target="../ink/ink4964.xml"/><Relationship Id="rId55" Type="http://schemas.openxmlformats.org/officeDocument/2006/relationships/image" Target="../media/image1140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86.xml"/><Relationship Id="rId21" Type="http://schemas.openxmlformats.org/officeDocument/2006/relationships/image" Target="../media/image980.png"/><Relationship Id="rId42" Type="http://schemas.openxmlformats.org/officeDocument/2006/relationships/customXml" Target="../ink/ink4994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007.xml"/><Relationship Id="rId16" Type="http://schemas.openxmlformats.org/officeDocument/2006/relationships/customXml" Target="../ink/ink4981.xml"/><Relationship Id="rId11" Type="http://schemas.openxmlformats.org/officeDocument/2006/relationships/image" Target="../media/image940.png"/><Relationship Id="rId24" Type="http://schemas.openxmlformats.org/officeDocument/2006/relationships/customXml" Target="../ink/ink4985.xml"/><Relationship Id="rId32" Type="http://schemas.openxmlformats.org/officeDocument/2006/relationships/customXml" Target="../ink/ink4989.xml"/><Relationship Id="rId37" Type="http://schemas.openxmlformats.org/officeDocument/2006/relationships/image" Target="../media/image1060.png"/><Relationship Id="rId40" Type="http://schemas.openxmlformats.org/officeDocument/2006/relationships/customXml" Target="../ink/ink4993.xml"/><Relationship Id="rId45" Type="http://schemas.openxmlformats.org/officeDocument/2006/relationships/image" Target="../media/image1090.png"/><Relationship Id="rId53" Type="http://schemas.openxmlformats.org/officeDocument/2006/relationships/image" Target="../media/image1130.png"/><Relationship Id="rId58" Type="http://schemas.openxmlformats.org/officeDocument/2006/relationships/customXml" Target="../ink/ink5002.xml"/><Relationship Id="rId66" Type="http://schemas.openxmlformats.org/officeDocument/2006/relationships/customXml" Target="../ink/ink5006.xml"/><Relationship Id="rId74" Type="http://schemas.openxmlformats.org/officeDocument/2006/relationships/customXml" Target="../ink/ink5010.xml"/><Relationship Id="rId5" Type="http://schemas.openxmlformats.org/officeDocument/2006/relationships/image" Target="../media/image890.png"/><Relationship Id="rId61" Type="http://schemas.openxmlformats.org/officeDocument/2006/relationships/image" Target="../media/image1170.png"/><Relationship Id="rId19" Type="http://schemas.openxmlformats.org/officeDocument/2006/relationships/image" Target="../media/image970.png"/><Relationship Id="rId14" Type="http://schemas.openxmlformats.org/officeDocument/2006/relationships/customXml" Target="../ink/ink4980.xml"/><Relationship Id="rId22" Type="http://schemas.openxmlformats.org/officeDocument/2006/relationships/customXml" Target="../ink/ink4984.xml"/><Relationship Id="rId27" Type="http://schemas.openxmlformats.org/officeDocument/2006/relationships/image" Target="../media/image1012.png"/><Relationship Id="rId30" Type="http://schemas.openxmlformats.org/officeDocument/2006/relationships/customXml" Target="../ink/ink4988.xml"/><Relationship Id="rId35" Type="http://schemas.openxmlformats.org/officeDocument/2006/relationships/image" Target="../media/image1050.png"/><Relationship Id="rId43" Type="http://schemas.openxmlformats.org/officeDocument/2006/relationships/image" Target="../media/image1080.png"/><Relationship Id="rId48" Type="http://schemas.openxmlformats.org/officeDocument/2006/relationships/customXml" Target="../ink/ink4997.xml"/><Relationship Id="rId56" Type="http://schemas.openxmlformats.org/officeDocument/2006/relationships/customXml" Target="../ink/ink5001.xml"/><Relationship Id="rId64" Type="http://schemas.openxmlformats.org/officeDocument/2006/relationships/customXml" Target="../ink/ink5005.xml"/><Relationship Id="rId69" Type="http://schemas.openxmlformats.org/officeDocument/2006/relationships/image" Target="../media/image1200.png"/><Relationship Id="rId77" Type="http://schemas.openxmlformats.org/officeDocument/2006/relationships/image" Target="../media/image1240.png"/><Relationship Id="rId8" Type="http://schemas.openxmlformats.org/officeDocument/2006/relationships/customXml" Target="../ink/ink4977.xml"/><Relationship Id="rId51" Type="http://schemas.openxmlformats.org/officeDocument/2006/relationships/image" Target="../media/image1120.png"/><Relationship Id="rId72" Type="http://schemas.openxmlformats.org/officeDocument/2006/relationships/customXml" Target="../ink/ink5009.xml"/><Relationship Id="rId3" Type="http://schemas.openxmlformats.org/officeDocument/2006/relationships/image" Target="../media/image880.png"/><Relationship Id="rId12" Type="http://schemas.openxmlformats.org/officeDocument/2006/relationships/customXml" Target="../ink/ink4979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4992.xml"/><Relationship Id="rId46" Type="http://schemas.openxmlformats.org/officeDocument/2006/relationships/customXml" Target="../ink/ink4996.xml"/><Relationship Id="rId59" Type="http://schemas.openxmlformats.org/officeDocument/2006/relationships/image" Target="../media/image1160.png"/><Relationship Id="rId67" Type="http://schemas.openxmlformats.org/officeDocument/2006/relationships/image" Target="../media/image920.png"/><Relationship Id="rId20" Type="http://schemas.openxmlformats.org/officeDocument/2006/relationships/customXml" Target="../ink/ink4983.xml"/><Relationship Id="rId41" Type="http://schemas.openxmlformats.org/officeDocument/2006/relationships/image" Target="../media/image1070.png"/><Relationship Id="rId54" Type="http://schemas.openxmlformats.org/officeDocument/2006/relationships/customXml" Target="../ink/ink5000.xml"/><Relationship Id="rId62" Type="http://schemas.openxmlformats.org/officeDocument/2006/relationships/customXml" Target="../ink/ink5004.xml"/><Relationship Id="rId70" Type="http://schemas.openxmlformats.org/officeDocument/2006/relationships/customXml" Target="../ink/ink5008.xml"/><Relationship Id="rId75" Type="http://schemas.openxmlformats.org/officeDocument/2006/relationships/image" Target="../media/image12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6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4987.xml"/><Relationship Id="rId36" Type="http://schemas.openxmlformats.org/officeDocument/2006/relationships/customXml" Target="../ink/ink4991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4978.xml"/><Relationship Id="rId31" Type="http://schemas.openxmlformats.org/officeDocument/2006/relationships/image" Target="../media/image1030.png"/><Relationship Id="rId44" Type="http://schemas.openxmlformats.org/officeDocument/2006/relationships/customXml" Target="../ink/ink4995.xml"/><Relationship Id="rId52" Type="http://schemas.openxmlformats.org/officeDocument/2006/relationships/customXml" Target="../ink/ink4999.xml"/><Relationship Id="rId60" Type="http://schemas.openxmlformats.org/officeDocument/2006/relationships/customXml" Target="../ink/ink5003.xml"/><Relationship Id="rId65" Type="http://schemas.openxmlformats.org/officeDocument/2006/relationships/image" Target="../media/image1190.png"/><Relationship Id="rId73" Type="http://schemas.openxmlformats.org/officeDocument/2006/relationships/image" Target="../media/image1220.png"/><Relationship Id="rId4" Type="http://schemas.openxmlformats.org/officeDocument/2006/relationships/customXml" Target="../ink/ink4975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4982.xml"/><Relationship Id="rId39" Type="http://schemas.openxmlformats.org/officeDocument/2006/relationships/image" Target="../media/image912.png"/><Relationship Id="rId34" Type="http://schemas.openxmlformats.org/officeDocument/2006/relationships/customXml" Target="../ink/ink4990.xml"/><Relationship Id="rId50" Type="http://schemas.openxmlformats.org/officeDocument/2006/relationships/customXml" Target="../ink/ink4998.xml"/><Relationship Id="rId55" Type="http://schemas.openxmlformats.org/officeDocument/2006/relationships/image" Target="../media/image1140.png"/><Relationship Id="rId76" Type="http://schemas.openxmlformats.org/officeDocument/2006/relationships/customXml" Target="../ink/ink5011.xml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2" Type="http://schemas.openxmlformats.org/officeDocument/2006/relationships/customXml" Target="../ink/ink4974.xml"/><Relationship Id="rId29" Type="http://schemas.openxmlformats.org/officeDocument/2006/relationships/image" Target="../media/image1020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24.xml"/><Relationship Id="rId21" Type="http://schemas.openxmlformats.org/officeDocument/2006/relationships/image" Target="../media/image980.png"/><Relationship Id="rId42" Type="http://schemas.openxmlformats.org/officeDocument/2006/relationships/customXml" Target="../ink/ink5032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045.xml"/><Relationship Id="rId84" Type="http://schemas.openxmlformats.org/officeDocument/2006/relationships/customXml" Target="../ink/ink5053.xml"/><Relationship Id="rId89" Type="http://schemas.openxmlformats.org/officeDocument/2006/relationships/image" Target="../media/image1300.png"/><Relationship Id="rId16" Type="http://schemas.openxmlformats.org/officeDocument/2006/relationships/customXml" Target="../ink/ink5019.xml"/><Relationship Id="rId11" Type="http://schemas.openxmlformats.org/officeDocument/2006/relationships/image" Target="../media/image940.png"/><Relationship Id="rId32" Type="http://schemas.openxmlformats.org/officeDocument/2006/relationships/customXml" Target="../ink/ink5027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040.xml"/><Relationship Id="rId74" Type="http://schemas.openxmlformats.org/officeDocument/2006/relationships/customXml" Target="../ink/ink5048.xml"/><Relationship Id="rId79" Type="http://schemas.openxmlformats.org/officeDocument/2006/relationships/image" Target="../media/image1250.png"/><Relationship Id="rId5" Type="http://schemas.openxmlformats.org/officeDocument/2006/relationships/image" Target="../media/image890.png"/><Relationship Id="rId90" Type="http://schemas.openxmlformats.org/officeDocument/2006/relationships/customXml" Target="../ink/ink5056.xml"/><Relationship Id="rId95" Type="http://schemas.openxmlformats.org/officeDocument/2006/relationships/image" Target="../media/image1330.png"/><Relationship Id="rId22" Type="http://schemas.openxmlformats.org/officeDocument/2006/relationships/customXml" Target="../ink/ink5022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035.xml"/><Relationship Id="rId64" Type="http://schemas.openxmlformats.org/officeDocument/2006/relationships/customXml" Target="../ink/ink5043.xml"/><Relationship Id="rId69" Type="http://schemas.openxmlformats.org/officeDocument/2006/relationships/image" Target="../media/image1200.png"/><Relationship Id="rId80" Type="http://schemas.openxmlformats.org/officeDocument/2006/relationships/customXml" Target="../ink/ink5051.xml"/><Relationship Id="rId85" Type="http://schemas.openxmlformats.org/officeDocument/2006/relationships/image" Target="../media/image1280.png"/><Relationship Id="rId3" Type="http://schemas.openxmlformats.org/officeDocument/2006/relationships/image" Target="../media/image880.png"/><Relationship Id="rId12" Type="http://schemas.openxmlformats.org/officeDocument/2006/relationships/customXml" Target="../ink/ink5017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5030.xml"/><Relationship Id="rId46" Type="http://schemas.openxmlformats.org/officeDocument/2006/relationships/customXml" Target="../ink/ink5034.xml"/><Relationship Id="rId59" Type="http://schemas.openxmlformats.org/officeDocument/2006/relationships/image" Target="../media/image1160.png"/><Relationship Id="rId67" Type="http://schemas.openxmlformats.org/officeDocument/2006/relationships/image" Target="../media/image920.png"/><Relationship Id="rId20" Type="http://schemas.openxmlformats.org/officeDocument/2006/relationships/customXml" Target="../ink/ink5021.xml"/><Relationship Id="rId41" Type="http://schemas.openxmlformats.org/officeDocument/2006/relationships/image" Target="../media/image1070.png"/><Relationship Id="rId54" Type="http://schemas.openxmlformats.org/officeDocument/2006/relationships/customXml" Target="../ink/ink5038.xml"/><Relationship Id="rId62" Type="http://schemas.openxmlformats.org/officeDocument/2006/relationships/customXml" Target="../ink/ink5042.xml"/><Relationship Id="rId70" Type="http://schemas.openxmlformats.org/officeDocument/2006/relationships/customXml" Target="../ink/ink5046.xml"/><Relationship Id="rId75" Type="http://schemas.openxmlformats.org/officeDocument/2006/relationships/image" Target="../media/image1230.png"/><Relationship Id="rId83" Type="http://schemas.openxmlformats.org/officeDocument/2006/relationships/image" Target="../media/image1270.png"/><Relationship Id="rId88" Type="http://schemas.openxmlformats.org/officeDocument/2006/relationships/customXml" Target="../ink/ink5055.xml"/><Relationship Id="rId91" Type="http://schemas.openxmlformats.org/officeDocument/2006/relationships/image" Target="../media/image1312.png"/><Relationship Id="rId96" Type="http://schemas.openxmlformats.org/officeDocument/2006/relationships/customXml" Target="../ink/ink50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4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5025.xml"/><Relationship Id="rId36" Type="http://schemas.openxmlformats.org/officeDocument/2006/relationships/customXml" Target="../ink/ink5029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5016.xml"/><Relationship Id="rId31" Type="http://schemas.openxmlformats.org/officeDocument/2006/relationships/image" Target="../media/image1030.png"/><Relationship Id="rId44" Type="http://schemas.openxmlformats.org/officeDocument/2006/relationships/customXml" Target="../ink/ink5033.xml"/><Relationship Id="rId52" Type="http://schemas.openxmlformats.org/officeDocument/2006/relationships/customXml" Target="../ink/ink5037.xml"/><Relationship Id="rId60" Type="http://schemas.openxmlformats.org/officeDocument/2006/relationships/customXml" Target="../ink/ink5041.xml"/><Relationship Id="rId65" Type="http://schemas.openxmlformats.org/officeDocument/2006/relationships/image" Target="../media/image1190.png"/><Relationship Id="rId73" Type="http://schemas.openxmlformats.org/officeDocument/2006/relationships/image" Target="../media/image1220.png"/><Relationship Id="rId78" Type="http://schemas.openxmlformats.org/officeDocument/2006/relationships/customXml" Target="../ink/ink5050.xml"/><Relationship Id="rId81" Type="http://schemas.openxmlformats.org/officeDocument/2006/relationships/image" Target="../media/image1260.png"/><Relationship Id="rId86" Type="http://schemas.openxmlformats.org/officeDocument/2006/relationships/customXml" Target="../ink/ink5054.xml"/><Relationship Id="rId94" Type="http://schemas.openxmlformats.org/officeDocument/2006/relationships/customXml" Target="../ink/ink5058.xml"/><Relationship Id="rId4" Type="http://schemas.openxmlformats.org/officeDocument/2006/relationships/customXml" Target="../ink/ink5013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5020.xml"/><Relationship Id="rId39" Type="http://schemas.openxmlformats.org/officeDocument/2006/relationships/image" Target="../media/image912.png"/><Relationship Id="rId34" Type="http://schemas.openxmlformats.org/officeDocument/2006/relationships/customXml" Target="../ink/ink5028.xml"/><Relationship Id="rId50" Type="http://schemas.openxmlformats.org/officeDocument/2006/relationships/customXml" Target="../ink/ink5036.xml"/><Relationship Id="rId55" Type="http://schemas.openxmlformats.org/officeDocument/2006/relationships/image" Target="../media/image1140.png"/><Relationship Id="rId76" Type="http://schemas.openxmlformats.org/officeDocument/2006/relationships/customXml" Target="../ink/ink5049.xml"/><Relationship Id="rId97" Type="http://schemas.openxmlformats.org/officeDocument/2006/relationships/image" Target="../media/image1340.png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057.xml"/><Relationship Id="rId2" Type="http://schemas.openxmlformats.org/officeDocument/2006/relationships/customXml" Target="../ink/ink5012.xml"/><Relationship Id="rId29" Type="http://schemas.openxmlformats.org/officeDocument/2006/relationships/image" Target="../media/image1020.png"/><Relationship Id="rId24" Type="http://schemas.openxmlformats.org/officeDocument/2006/relationships/customXml" Target="../ink/ink5023.xml"/><Relationship Id="rId40" Type="http://schemas.openxmlformats.org/officeDocument/2006/relationships/customXml" Target="../ink/ink5031.xml"/><Relationship Id="rId45" Type="http://schemas.openxmlformats.org/officeDocument/2006/relationships/image" Target="../media/image1090.png"/><Relationship Id="rId66" Type="http://schemas.openxmlformats.org/officeDocument/2006/relationships/customXml" Target="../ink/ink5044.xml"/><Relationship Id="rId87" Type="http://schemas.openxmlformats.org/officeDocument/2006/relationships/image" Target="../media/image1290.png"/><Relationship Id="rId61" Type="http://schemas.openxmlformats.org/officeDocument/2006/relationships/image" Target="../media/image1170.png"/><Relationship Id="rId82" Type="http://schemas.openxmlformats.org/officeDocument/2006/relationships/customXml" Target="../ink/ink5052.xml"/><Relationship Id="rId19" Type="http://schemas.openxmlformats.org/officeDocument/2006/relationships/image" Target="../media/image970.png"/><Relationship Id="rId14" Type="http://schemas.openxmlformats.org/officeDocument/2006/relationships/customXml" Target="../ink/ink5018.xml"/><Relationship Id="rId30" Type="http://schemas.openxmlformats.org/officeDocument/2006/relationships/customXml" Target="../ink/ink5026.xml"/><Relationship Id="rId35" Type="http://schemas.openxmlformats.org/officeDocument/2006/relationships/image" Target="../media/image1050.png"/><Relationship Id="rId56" Type="http://schemas.openxmlformats.org/officeDocument/2006/relationships/customXml" Target="../ink/ink5039.xml"/><Relationship Id="rId77" Type="http://schemas.openxmlformats.org/officeDocument/2006/relationships/image" Target="../media/image1240.png"/><Relationship Id="rId8" Type="http://schemas.openxmlformats.org/officeDocument/2006/relationships/customXml" Target="../ink/ink5015.xml"/><Relationship Id="rId51" Type="http://schemas.openxmlformats.org/officeDocument/2006/relationships/image" Target="../media/image1120.png"/><Relationship Id="rId72" Type="http://schemas.openxmlformats.org/officeDocument/2006/relationships/customXml" Target="../ink/ink5047.xml"/><Relationship Id="rId93" Type="http://schemas.openxmlformats.org/officeDocument/2006/relationships/image" Target="../media/image1320.png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72.xml"/><Relationship Id="rId21" Type="http://schemas.openxmlformats.org/officeDocument/2006/relationships/image" Target="../media/image980.png"/><Relationship Id="rId42" Type="http://schemas.openxmlformats.org/officeDocument/2006/relationships/customXml" Target="../ink/ink5080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093.xml"/><Relationship Id="rId84" Type="http://schemas.openxmlformats.org/officeDocument/2006/relationships/customXml" Target="../ink/ink5101.xml"/><Relationship Id="rId89" Type="http://schemas.openxmlformats.org/officeDocument/2006/relationships/image" Target="../media/image1300.png"/><Relationship Id="rId16" Type="http://schemas.openxmlformats.org/officeDocument/2006/relationships/customXml" Target="../ink/ink5067.xml"/><Relationship Id="rId11" Type="http://schemas.openxmlformats.org/officeDocument/2006/relationships/image" Target="../media/image940.png"/><Relationship Id="rId32" Type="http://schemas.openxmlformats.org/officeDocument/2006/relationships/customXml" Target="../ink/ink5075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088.xml"/><Relationship Id="rId74" Type="http://schemas.openxmlformats.org/officeDocument/2006/relationships/customXml" Target="../ink/ink5096.xml"/><Relationship Id="rId79" Type="http://schemas.openxmlformats.org/officeDocument/2006/relationships/image" Target="../media/image1250.png"/><Relationship Id="rId5" Type="http://schemas.openxmlformats.org/officeDocument/2006/relationships/image" Target="../media/image890.png"/><Relationship Id="rId90" Type="http://schemas.openxmlformats.org/officeDocument/2006/relationships/customXml" Target="../ink/ink5104.xml"/><Relationship Id="rId95" Type="http://schemas.openxmlformats.org/officeDocument/2006/relationships/image" Target="../media/image1330.png"/><Relationship Id="rId22" Type="http://schemas.openxmlformats.org/officeDocument/2006/relationships/customXml" Target="../ink/ink5070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083.xml"/><Relationship Id="rId64" Type="http://schemas.openxmlformats.org/officeDocument/2006/relationships/customXml" Target="../ink/ink5091.xml"/><Relationship Id="rId69" Type="http://schemas.openxmlformats.org/officeDocument/2006/relationships/image" Target="../media/image1200.png"/><Relationship Id="rId80" Type="http://schemas.openxmlformats.org/officeDocument/2006/relationships/customXml" Target="../ink/ink5099.xml"/><Relationship Id="rId85" Type="http://schemas.openxmlformats.org/officeDocument/2006/relationships/image" Target="../media/image1280.png"/><Relationship Id="rId12" Type="http://schemas.openxmlformats.org/officeDocument/2006/relationships/customXml" Target="../ink/ink5065.xml"/><Relationship Id="rId17" Type="http://schemas.openxmlformats.org/officeDocument/2006/relationships/image" Target="../media/image960.png"/><Relationship Id="rId25" Type="http://schemas.openxmlformats.org/officeDocument/2006/relationships/image" Target="../media/image1000.png"/><Relationship Id="rId33" Type="http://schemas.openxmlformats.org/officeDocument/2006/relationships/image" Target="../media/image1040.png"/><Relationship Id="rId38" Type="http://schemas.openxmlformats.org/officeDocument/2006/relationships/customXml" Target="../ink/ink5078.xml"/><Relationship Id="rId46" Type="http://schemas.openxmlformats.org/officeDocument/2006/relationships/customXml" Target="../ink/ink5082.xml"/><Relationship Id="rId59" Type="http://schemas.openxmlformats.org/officeDocument/2006/relationships/image" Target="../media/image1160.png"/><Relationship Id="rId67" Type="http://schemas.openxmlformats.org/officeDocument/2006/relationships/image" Target="../media/image920.png"/><Relationship Id="rId20" Type="http://schemas.openxmlformats.org/officeDocument/2006/relationships/customXml" Target="../ink/ink5069.xml"/><Relationship Id="rId41" Type="http://schemas.openxmlformats.org/officeDocument/2006/relationships/image" Target="../media/image1070.png"/><Relationship Id="rId54" Type="http://schemas.openxmlformats.org/officeDocument/2006/relationships/customXml" Target="../ink/ink5086.xml"/><Relationship Id="rId62" Type="http://schemas.openxmlformats.org/officeDocument/2006/relationships/customXml" Target="../ink/ink5090.xml"/><Relationship Id="rId70" Type="http://schemas.openxmlformats.org/officeDocument/2006/relationships/customXml" Target="../ink/ink5094.xml"/><Relationship Id="rId75" Type="http://schemas.openxmlformats.org/officeDocument/2006/relationships/image" Target="../media/image1230.png"/><Relationship Id="rId83" Type="http://schemas.openxmlformats.org/officeDocument/2006/relationships/image" Target="../media/image1270.png"/><Relationship Id="rId88" Type="http://schemas.openxmlformats.org/officeDocument/2006/relationships/customXml" Target="../ink/ink5103.xml"/><Relationship Id="rId91" Type="http://schemas.openxmlformats.org/officeDocument/2006/relationships/image" Target="../media/image1312.png"/><Relationship Id="rId96" Type="http://schemas.openxmlformats.org/officeDocument/2006/relationships/customXml" Target="../ink/ink51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62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5073.xml"/><Relationship Id="rId36" Type="http://schemas.openxmlformats.org/officeDocument/2006/relationships/customXml" Target="../ink/ink5077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5064.xml"/><Relationship Id="rId31" Type="http://schemas.openxmlformats.org/officeDocument/2006/relationships/image" Target="../media/image1030.png"/><Relationship Id="rId44" Type="http://schemas.openxmlformats.org/officeDocument/2006/relationships/customXml" Target="../ink/ink5081.xml"/><Relationship Id="rId52" Type="http://schemas.openxmlformats.org/officeDocument/2006/relationships/customXml" Target="../ink/ink5085.xml"/><Relationship Id="rId60" Type="http://schemas.openxmlformats.org/officeDocument/2006/relationships/customXml" Target="../ink/ink5089.xml"/><Relationship Id="rId65" Type="http://schemas.openxmlformats.org/officeDocument/2006/relationships/image" Target="../media/image1190.png"/><Relationship Id="rId73" Type="http://schemas.openxmlformats.org/officeDocument/2006/relationships/image" Target="../media/image1220.png"/><Relationship Id="rId78" Type="http://schemas.openxmlformats.org/officeDocument/2006/relationships/customXml" Target="../ink/ink5098.xml"/><Relationship Id="rId81" Type="http://schemas.openxmlformats.org/officeDocument/2006/relationships/image" Target="../media/image1260.png"/><Relationship Id="rId86" Type="http://schemas.openxmlformats.org/officeDocument/2006/relationships/customXml" Target="../ink/ink5102.xml"/><Relationship Id="rId94" Type="http://schemas.openxmlformats.org/officeDocument/2006/relationships/customXml" Target="../ink/ink5106.xml"/><Relationship Id="rId99" Type="http://schemas.openxmlformats.org/officeDocument/2006/relationships/image" Target="../media/image1360.png"/><Relationship Id="rId101" Type="http://schemas.openxmlformats.org/officeDocument/2006/relationships/image" Target="../media/image1340.png"/><Relationship Id="rId4" Type="http://schemas.openxmlformats.org/officeDocument/2006/relationships/customXml" Target="../ink/ink5061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5068.xml"/><Relationship Id="rId39" Type="http://schemas.openxmlformats.org/officeDocument/2006/relationships/image" Target="../media/image912.png"/><Relationship Id="rId34" Type="http://schemas.openxmlformats.org/officeDocument/2006/relationships/customXml" Target="../ink/ink5076.xml"/><Relationship Id="rId50" Type="http://schemas.openxmlformats.org/officeDocument/2006/relationships/customXml" Target="../ink/ink5084.xml"/><Relationship Id="rId55" Type="http://schemas.openxmlformats.org/officeDocument/2006/relationships/image" Target="../media/image1140.png"/><Relationship Id="rId76" Type="http://schemas.openxmlformats.org/officeDocument/2006/relationships/customXml" Target="../ink/ink5097.xml"/><Relationship Id="rId97" Type="http://schemas.openxmlformats.org/officeDocument/2006/relationships/image" Target="../media/image1350.png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105.xml"/><Relationship Id="rId2" Type="http://schemas.openxmlformats.org/officeDocument/2006/relationships/customXml" Target="../ink/ink5060.xml"/><Relationship Id="rId29" Type="http://schemas.openxmlformats.org/officeDocument/2006/relationships/image" Target="../media/image1020.png"/><Relationship Id="rId24" Type="http://schemas.openxmlformats.org/officeDocument/2006/relationships/customXml" Target="../ink/ink5071.xml"/><Relationship Id="rId40" Type="http://schemas.openxmlformats.org/officeDocument/2006/relationships/customXml" Target="../ink/ink5079.xml"/><Relationship Id="rId45" Type="http://schemas.openxmlformats.org/officeDocument/2006/relationships/image" Target="../media/image1090.png"/><Relationship Id="rId66" Type="http://schemas.openxmlformats.org/officeDocument/2006/relationships/customXml" Target="../ink/ink5092.xml"/><Relationship Id="rId87" Type="http://schemas.openxmlformats.org/officeDocument/2006/relationships/image" Target="../media/image1290.png"/><Relationship Id="rId61" Type="http://schemas.openxmlformats.org/officeDocument/2006/relationships/image" Target="../media/image1170.png"/><Relationship Id="rId82" Type="http://schemas.openxmlformats.org/officeDocument/2006/relationships/customXml" Target="../ink/ink5100.xml"/><Relationship Id="rId19" Type="http://schemas.openxmlformats.org/officeDocument/2006/relationships/image" Target="../media/image970.png"/><Relationship Id="rId14" Type="http://schemas.openxmlformats.org/officeDocument/2006/relationships/customXml" Target="../ink/ink5066.xml"/><Relationship Id="rId30" Type="http://schemas.openxmlformats.org/officeDocument/2006/relationships/customXml" Target="../ink/ink5074.xml"/><Relationship Id="rId35" Type="http://schemas.openxmlformats.org/officeDocument/2006/relationships/image" Target="../media/image1050.png"/><Relationship Id="rId56" Type="http://schemas.openxmlformats.org/officeDocument/2006/relationships/customXml" Target="../ink/ink5087.xml"/><Relationship Id="rId77" Type="http://schemas.openxmlformats.org/officeDocument/2006/relationships/image" Target="../media/image1240.png"/><Relationship Id="rId100" Type="http://schemas.openxmlformats.org/officeDocument/2006/relationships/customXml" Target="../ink/ink5109.xml"/><Relationship Id="rId8" Type="http://schemas.openxmlformats.org/officeDocument/2006/relationships/customXml" Target="../ink/ink5063.xml"/><Relationship Id="rId51" Type="http://schemas.openxmlformats.org/officeDocument/2006/relationships/image" Target="../media/image1120.png"/><Relationship Id="rId72" Type="http://schemas.openxmlformats.org/officeDocument/2006/relationships/customXml" Target="../ink/ink5095.xml"/><Relationship Id="rId93" Type="http://schemas.openxmlformats.org/officeDocument/2006/relationships/image" Target="../media/image1320.png"/><Relationship Id="rId98" Type="http://schemas.openxmlformats.org/officeDocument/2006/relationships/customXml" Target="../ink/ink5108.xml"/><Relationship Id="rId3" Type="http://schemas.openxmlformats.org/officeDocument/2006/relationships/image" Target="../media/image880.png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22.xml"/><Relationship Id="rId21" Type="http://schemas.openxmlformats.org/officeDocument/2006/relationships/image" Target="../media/image980.png"/><Relationship Id="rId42" Type="http://schemas.openxmlformats.org/officeDocument/2006/relationships/customXml" Target="../ink/ink5130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143.xml"/><Relationship Id="rId84" Type="http://schemas.openxmlformats.org/officeDocument/2006/relationships/customXml" Target="../ink/ink5151.xml"/><Relationship Id="rId89" Type="http://schemas.openxmlformats.org/officeDocument/2006/relationships/image" Target="../media/image1300.png"/><Relationship Id="rId16" Type="http://schemas.openxmlformats.org/officeDocument/2006/relationships/customXml" Target="../ink/ink5117.xml"/><Relationship Id="rId11" Type="http://schemas.openxmlformats.org/officeDocument/2006/relationships/image" Target="../media/image940.png"/><Relationship Id="rId32" Type="http://schemas.openxmlformats.org/officeDocument/2006/relationships/customXml" Target="../ink/ink5125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138.xml"/><Relationship Id="rId74" Type="http://schemas.openxmlformats.org/officeDocument/2006/relationships/customXml" Target="../ink/ink5146.xml"/><Relationship Id="rId79" Type="http://schemas.openxmlformats.org/officeDocument/2006/relationships/image" Target="../media/image1250.png"/><Relationship Id="rId102" Type="http://schemas.openxmlformats.org/officeDocument/2006/relationships/customXml" Target="../ink/ink5160.xml"/><Relationship Id="rId5" Type="http://schemas.openxmlformats.org/officeDocument/2006/relationships/image" Target="../media/image890.png"/><Relationship Id="rId90" Type="http://schemas.openxmlformats.org/officeDocument/2006/relationships/customXml" Target="../ink/ink5154.xml"/><Relationship Id="rId95" Type="http://schemas.openxmlformats.org/officeDocument/2006/relationships/image" Target="../media/image1330.png"/><Relationship Id="rId22" Type="http://schemas.openxmlformats.org/officeDocument/2006/relationships/customXml" Target="../ink/ink5120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133.xml"/><Relationship Id="rId64" Type="http://schemas.openxmlformats.org/officeDocument/2006/relationships/customXml" Target="../ink/ink5141.xml"/><Relationship Id="rId69" Type="http://schemas.openxmlformats.org/officeDocument/2006/relationships/image" Target="../media/image1200.png"/><Relationship Id="rId80" Type="http://schemas.openxmlformats.org/officeDocument/2006/relationships/customXml" Target="../ink/ink5149.xml"/><Relationship Id="rId85" Type="http://schemas.openxmlformats.org/officeDocument/2006/relationships/image" Target="../media/image1280.png"/><Relationship Id="rId12" Type="http://schemas.openxmlformats.org/officeDocument/2006/relationships/customXml" Target="../ink/ink5115.xml"/><Relationship Id="rId17" Type="http://schemas.openxmlformats.org/officeDocument/2006/relationships/image" Target="../media/image960.png"/><Relationship Id="rId33" Type="http://schemas.openxmlformats.org/officeDocument/2006/relationships/image" Target="../media/image1040.png"/><Relationship Id="rId38" Type="http://schemas.openxmlformats.org/officeDocument/2006/relationships/customXml" Target="../ink/ink5128.xml"/><Relationship Id="rId59" Type="http://schemas.openxmlformats.org/officeDocument/2006/relationships/image" Target="../media/image1160.png"/><Relationship Id="rId103" Type="http://schemas.openxmlformats.org/officeDocument/2006/relationships/image" Target="../media/image1380.png"/><Relationship Id="rId20" Type="http://schemas.openxmlformats.org/officeDocument/2006/relationships/customXml" Target="../ink/ink5119.xml"/><Relationship Id="rId41" Type="http://schemas.openxmlformats.org/officeDocument/2006/relationships/image" Target="../media/image1070.png"/><Relationship Id="rId54" Type="http://schemas.openxmlformats.org/officeDocument/2006/relationships/customXml" Target="../ink/ink5136.xml"/><Relationship Id="rId62" Type="http://schemas.openxmlformats.org/officeDocument/2006/relationships/customXml" Target="../ink/ink5140.xml"/><Relationship Id="rId70" Type="http://schemas.openxmlformats.org/officeDocument/2006/relationships/customXml" Target="../ink/ink5144.xml"/><Relationship Id="rId75" Type="http://schemas.openxmlformats.org/officeDocument/2006/relationships/image" Target="../media/image1230.png"/><Relationship Id="rId83" Type="http://schemas.openxmlformats.org/officeDocument/2006/relationships/image" Target="../media/image1270.png"/><Relationship Id="rId88" Type="http://schemas.openxmlformats.org/officeDocument/2006/relationships/customXml" Target="../ink/ink5153.xml"/><Relationship Id="rId91" Type="http://schemas.openxmlformats.org/officeDocument/2006/relationships/image" Target="../media/image1312.png"/><Relationship Id="rId96" Type="http://schemas.openxmlformats.org/officeDocument/2006/relationships/customXml" Target="../ink/ink51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2.xml"/><Relationship Id="rId15" Type="http://schemas.openxmlformats.org/officeDocument/2006/relationships/image" Target="../media/image950.png"/><Relationship Id="rId23" Type="http://schemas.openxmlformats.org/officeDocument/2006/relationships/image" Target="../media/image990.png"/><Relationship Id="rId28" Type="http://schemas.openxmlformats.org/officeDocument/2006/relationships/customXml" Target="../ink/ink5123.xml"/><Relationship Id="rId36" Type="http://schemas.openxmlformats.org/officeDocument/2006/relationships/customXml" Target="../ink/ink5127.xml"/><Relationship Id="rId49" Type="http://schemas.openxmlformats.org/officeDocument/2006/relationships/image" Target="../media/image1112.png"/><Relationship Id="rId57" Type="http://schemas.openxmlformats.org/officeDocument/2006/relationships/image" Target="../media/image1150.png"/><Relationship Id="rId10" Type="http://schemas.openxmlformats.org/officeDocument/2006/relationships/customXml" Target="../ink/ink5114.xml"/><Relationship Id="rId31" Type="http://schemas.openxmlformats.org/officeDocument/2006/relationships/image" Target="../media/image1030.png"/><Relationship Id="rId44" Type="http://schemas.openxmlformats.org/officeDocument/2006/relationships/customXml" Target="../ink/ink5131.xml"/><Relationship Id="rId52" Type="http://schemas.openxmlformats.org/officeDocument/2006/relationships/customXml" Target="../ink/ink5135.xml"/><Relationship Id="rId60" Type="http://schemas.openxmlformats.org/officeDocument/2006/relationships/customXml" Target="../ink/ink5139.xml"/><Relationship Id="rId65" Type="http://schemas.openxmlformats.org/officeDocument/2006/relationships/image" Target="../media/image1190.png"/><Relationship Id="rId73" Type="http://schemas.openxmlformats.org/officeDocument/2006/relationships/image" Target="../media/image1220.png"/><Relationship Id="rId78" Type="http://schemas.openxmlformats.org/officeDocument/2006/relationships/customXml" Target="../ink/ink5148.xml"/><Relationship Id="rId81" Type="http://schemas.openxmlformats.org/officeDocument/2006/relationships/image" Target="../media/image1260.png"/><Relationship Id="rId86" Type="http://schemas.openxmlformats.org/officeDocument/2006/relationships/customXml" Target="../ink/ink5152.xml"/><Relationship Id="rId94" Type="http://schemas.openxmlformats.org/officeDocument/2006/relationships/customXml" Target="../ink/ink5156.xml"/><Relationship Id="rId99" Type="http://schemas.openxmlformats.org/officeDocument/2006/relationships/image" Target="../media/image1360.png"/><Relationship Id="rId101" Type="http://schemas.openxmlformats.org/officeDocument/2006/relationships/image" Target="../media/image1370.png"/><Relationship Id="rId4" Type="http://schemas.openxmlformats.org/officeDocument/2006/relationships/customXml" Target="../ink/ink5111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5118.xml"/><Relationship Id="rId39" Type="http://schemas.openxmlformats.org/officeDocument/2006/relationships/image" Target="../media/image912.png"/><Relationship Id="rId34" Type="http://schemas.openxmlformats.org/officeDocument/2006/relationships/customXml" Target="../ink/ink5126.xml"/><Relationship Id="rId50" Type="http://schemas.openxmlformats.org/officeDocument/2006/relationships/customXml" Target="../ink/ink5134.xml"/><Relationship Id="rId55" Type="http://schemas.openxmlformats.org/officeDocument/2006/relationships/image" Target="../media/image1140.png"/><Relationship Id="rId76" Type="http://schemas.openxmlformats.org/officeDocument/2006/relationships/customXml" Target="../ink/ink5147.xml"/><Relationship Id="rId97" Type="http://schemas.openxmlformats.org/officeDocument/2006/relationships/image" Target="../media/image1350.png"/><Relationship Id="rId104" Type="http://schemas.openxmlformats.org/officeDocument/2006/relationships/customXml" Target="../ink/ink5161.xml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155.xml"/><Relationship Id="rId2" Type="http://schemas.openxmlformats.org/officeDocument/2006/relationships/customXml" Target="../ink/ink5110.xml"/><Relationship Id="rId29" Type="http://schemas.openxmlformats.org/officeDocument/2006/relationships/image" Target="../media/image1020.png"/><Relationship Id="rId24" Type="http://schemas.openxmlformats.org/officeDocument/2006/relationships/customXml" Target="../ink/ink5121.xml"/><Relationship Id="rId40" Type="http://schemas.openxmlformats.org/officeDocument/2006/relationships/customXml" Target="../ink/ink5129.xml"/><Relationship Id="rId45" Type="http://schemas.openxmlformats.org/officeDocument/2006/relationships/image" Target="../media/image1090.png"/><Relationship Id="rId66" Type="http://schemas.openxmlformats.org/officeDocument/2006/relationships/customXml" Target="../ink/ink5142.xml"/><Relationship Id="rId87" Type="http://schemas.openxmlformats.org/officeDocument/2006/relationships/image" Target="../media/image1290.png"/><Relationship Id="rId61" Type="http://schemas.openxmlformats.org/officeDocument/2006/relationships/image" Target="../media/image1170.png"/><Relationship Id="rId82" Type="http://schemas.openxmlformats.org/officeDocument/2006/relationships/customXml" Target="../ink/ink5150.xml"/><Relationship Id="rId19" Type="http://schemas.openxmlformats.org/officeDocument/2006/relationships/image" Target="../media/image970.png"/><Relationship Id="rId14" Type="http://schemas.openxmlformats.org/officeDocument/2006/relationships/customXml" Target="../ink/ink5116.xml"/><Relationship Id="rId30" Type="http://schemas.openxmlformats.org/officeDocument/2006/relationships/customXml" Target="../ink/ink5124.xml"/><Relationship Id="rId35" Type="http://schemas.openxmlformats.org/officeDocument/2006/relationships/image" Target="../media/image1050.png"/><Relationship Id="rId56" Type="http://schemas.openxmlformats.org/officeDocument/2006/relationships/customXml" Target="../ink/ink5137.xml"/><Relationship Id="rId77" Type="http://schemas.openxmlformats.org/officeDocument/2006/relationships/image" Target="../media/image1240.png"/><Relationship Id="rId100" Type="http://schemas.openxmlformats.org/officeDocument/2006/relationships/customXml" Target="../ink/ink5159.xml"/><Relationship Id="rId105" Type="http://schemas.openxmlformats.org/officeDocument/2006/relationships/image" Target="../media/image1340.png"/><Relationship Id="rId8" Type="http://schemas.openxmlformats.org/officeDocument/2006/relationships/customXml" Target="../ink/ink5113.xml"/><Relationship Id="rId51" Type="http://schemas.openxmlformats.org/officeDocument/2006/relationships/image" Target="../media/image1120.png"/><Relationship Id="rId72" Type="http://schemas.openxmlformats.org/officeDocument/2006/relationships/customXml" Target="../ink/ink5145.xml"/><Relationship Id="rId93" Type="http://schemas.openxmlformats.org/officeDocument/2006/relationships/image" Target="../media/image1320.png"/><Relationship Id="rId98" Type="http://schemas.openxmlformats.org/officeDocument/2006/relationships/customXml" Target="../ink/ink5158.xml"/><Relationship Id="rId3" Type="http://schemas.openxmlformats.org/officeDocument/2006/relationships/image" Target="../media/image880.png"/><Relationship Id="rId25" Type="http://schemas.openxmlformats.org/officeDocument/2006/relationships/image" Target="../media/image1000.png"/><Relationship Id="rId46" Type="http://schemas.openxmlformats.org/officeDocument/2006/relationships/customXml" Target="../ink/ink5132.xml"/><Relationship Id="rId67" Type="http://schemas.openxmlformats.org/officeDocument/2006/relationships/image" Target="../media/image920.png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74.xml"/><Relationship Id="rId117" Type="http://schemas.openxmlformats.org/officeDocument/2006/relationships/image" Target="../media/image1340.png"/><Relationship Id="rId21" Type="http://schemas.openxmlformats.org/officeDocument/2006/relationships/image" Target="../media/image980.png"/><Relationship Id="rId42" Type="http://schemas.openxmlformats.org/officeDocument/2006/relationships/customXml" Target="../ink/ink5182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195.xml"/><Relationship Id="rId84" Type="http://schemas.openxmlformats.org/officeDocument/2006/relationships/customXml" Target="../ink/ink5203.xml"/><Relationship Id="rId89" Type="http://schemas.openxmlformats.org/officeDocument/2006/relationships/image" Target="../media/image1300.png"/><Relationship Id="rId112" Type="http://schemas.openxmlformats.org/officeDocument/2006/relationships/customXml" Target="../ink/ink5217.xml"/><Relationship Id="rId16" Type="http://schemas.openxmlformats.org/officeDocument/2006/relationships/customXml" Target="../ink/ink5169.xml"/><Relationship Id="rId107" Type="http://schemas.openxmlformats.org/officeDocument/2006/relationships/image" Target="../media/image1400.png"/><Relationship Id="rId11" Type="http://schemas.openxmlformats.org/officeDocument/2006/relationships/image" Target="../media/image940.png"/><Relationship Id="rId32" Type="http://schemas.openxmlformats.org/officeDocument/2006/relationships/customXml" Target="../ink/ink5177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190.xml"/><Relationship Id="rId74" Type="http://schemas.openxmlformats.org/officeDocument/2006/relationships/customXml" Target="../ink/ink5198.xml"/><Relationship Id="rId79" Type="http://schemas.openxmlformats.org/officeDocument/2006/relationships/image" Target="../media/image1250.png"/><Relationship Id="rId102" Type="http://schemas.openxmlformats.org/officeDocument/2006/relationships/customXml" Target="../ink/ink5212.xml"/><Relationship Id="rId5" Type="http://schemas.openxmlformats.org/officeDocument/2006/relationships/image" Target="../media/image890.png"/><Relationship Id="rId90" Type="http://schemas.openxmlformats.org/officeDocument/2006/relationships/customXml" Target="../ink/ink5206.xml"/><Relationship Id="rId95" Type="http://schemas.openxmlformats.org/officeDocument/2006/relationships/image" Target="../media/image1330.png"/><Relationship Id="rId22" Type="http://schemas.openxmlformats.org/officeDocument/2006/relationships/customXml" Target="../ink/ink5172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185.xml"/><Relationship Id="rId64" Type="http://schemas.openxmlformats.org/officeDocument/2006/relationships/customXml" Target="../ink/ink5193.xml"/><Relationship Id="rId69" Type="http://schemas.openxmlformats.org/officeDocument/2006/relationships/image" Target="../media/image1200.png"/><Relationship Id="rId113" Type="http://schemas.openxmlformats.org/officeDocument/2006/relationships/image" Target="../media/image1430.png"/><Relationship Id="rId80" Type="http://schemas.openxmlformats.org/officeDocument/2006/relationships/customXml" Target="../ink/ink5201.xml"/><Relationship Id="rId85" Type="http://schemas.openxmlformats.org/officeDocument/2006/relationships/image" Target="../media/image1280.png"/><Relationship Id="rId12" Type="http://schemas.openxmlformats.org/officeDocument/2006/relationships/customXml" Target="../ink/ink5167.xml"/><Relationship Id="rId17" Type="http://schemas.openxmlformats.org/officeDocument/2006/relationships/image" Target="../media/image960.png"/><Relationship Id="rId33" Type="http://schemas.openxmlformats.org/officeDocument/2006/relationships/image" Target="../media/image1040.png"/><Relationship Id="rId38" Type="http://schemas.openxmlformats.org/officeDocument/2006/relationships/customXml" Target="../ink/ink5180.xml"/><Relationship Id="rId59" Type="http://schemas.openxmlformats.org/officeDocument/2006/relationships/image" Target="../media/image1160.png"/><Relationship Id="rId103" Type="http://schemas.openxmlformats.org/officeDocument/2006/relationships/image" Target="../media/image1380.png"/><Relationship Id="rId108" Type="http://schemas.openxmlformats.org/officeDocument/2006/relationships/customXml" Target="../ink/ink5215.xml"/><Relationship Id="rId54" Type="http://schemas.openxmlformats.org/officeDocument/2006/relationships/customXml" Target="../ink/ink5188.xml"/><Relationship Id="rId70" Type="http://schemas.openxmlformats.org/officeDocument/2006/relationships/customXml" Target="../ink/ink5196.xml"/><Relationship Id="rId75" Type="http://schemas.openxmlformats.org/officeDocument/2006/relationships/image" Target="../media/image1230.png"/><Relationship Id="rId91" Type="http://schemas.openxmlformats.org/officeDocument/2006/relationships/image" Target="../media/image1312.png"/><Relationship Id="rId96" Type="http://schemas.openxmlformats.org/officeDocument/2006/relationships/customXml" Target="../ink/ink52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4.xml"/><Relationship Id="rId23" Type="http://schemas.openxmlformats.org/officeDocument/2006/relationships/image" Target="../media/image990.png"/><Relationship Id="rId28" Type="http://schemas.openxmlformats.org/officeDocument/2006/relationships/customXml" Target="../ink/ink5175.xml"/><Relationship Id="rId49" Type="http://schemas.openxmlformats.org/officeDocument/2006/relationships/image" Target="../media/image1112.png"/><Relationship Id="rId114" Type="http://schemas.openxmlformats.org/officeDocument/2006/relationships/customXml" Target="../ink/ink5218.xml"/><Relationship Id="rId10" Type="http://schemas.openxmlformats.org/officeDocument/2006/relationships/customXml" Target="../ink/ink5166.xml"/><Relationship Id="rId31" Type="http://schemas.openxmlformats.org/officeDocument/2006/relationships/image" Target="../media/image1030.png"/><Relationship Id="rId44" Type="http://schemas.openxmlformats.org/officeDocument/2006/relationships/customXml" Target="../ink/ink5183.xml"/><Relationship Id="rId52" Type="http://schemas.openxmlformats.org/officeDocument/2006/relationships/customXml" Target="../ink/ink5187.xml"/><Relationship Id="rId60" Type="http://schemas.openxmlformats.org/officeDocument/2006/relationships/customXml" Target="../ink/ink5191.xml"/><Relationship Id="rId65" Type="http://schemas.openxmlformats.org/officeDocument/2006/relationships/image" Target="../media/image1190.png"/><Relationship Id="rId73" Type="http://schemas.openxmlformats.org/officeDocument/2006/relationships/image" Target="../media/image1220.png"/><Relationship Id="rId78" Type="http://schemas.openxmlformats.org/officeDocument/2006/relationships/customXml" Target="../ink/ink5200.xml"/><Relationship Id="rId81" Type="http://schemas.openxmlformats.org/officeDocument/2006/relationships/image" Target="../media/image1260.png"/><Relationship Id="rId86" Type="http://schemas.openxmlformats.org/officeDocument/2006/relationships/customXml" Target="../ink/ink5204.xml"/><Relationship Id="rId94" Type="http://schemas.openxmlformats.org/officeDocument/2006/relationships/customXml" Target="../ink/ink5208.xml"/><Relationship Id="rId99" Type="http://schemas.openxmlformats.org/officeDocument/2006/relationships/image" Target="../media/image1360.png"/><Relationship Id="rId101" Type="http://schemas.openxmlformats.org/officeDocument/2006/relationships/image" Target="../media/image1370.png"/><Relationship Id="rId4" Type="http://schemas.openxmlformats.org/officeDocument/2006/relationships/customXml" Target="../ink/ink5163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5170.xml"/><Relationship Id="rId39" Type="http://schemas.openxmlformats.org/officeDocument/2006/relationships/image" Target="../media/image912.png"/><Relationship Id="rId109" Type="http://schemas.openxmlformats.org/officeDocument/2006/relationships/image" Target="../media/image1412.png"/><Relationship Id="rId34" Type="http://schemas.openxmlformats.org/officeDocument/2006/relationships/customXml" Target="../ink/ink5178.xml"/><Relationship Id="rId50" Type="http://schemas.openxmlformats.org/officeDocument/2006/relationships/customXml" Target="../ink/ink5186.xml"/><Relationship Id="rId55" Type="http://schemas.openxmlformats.org/officeDocument/2006/relationships/image" Target="../media/image1140.png"/><Relationship Id="rId76" Type="http://schemas.openxmlformats.org/officeDocument/2006/relationships/customXml" Target="../ink/ink5199.xml"/><Relationship Id="rId97" Type="http://schemas.openxmlformats.org/officeDocument/2006/relationships/image" Target="../media/image1350.png"/><Relationship Id="rId104" Type="http://schemas.openxmlformats.org/officeDocument/2006/relationships/customXml" Target="../ink/ink5213.xml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207.xml"/><Relationship Id="rId2" Type="http://schemas.openxmlformats.org/officeDocument/2006/relationships/customXml" Target="../ink/ink5162.xml"/><Relationship Id="rId29" Type="http://schemas.openxmlformats.org/officeDocument/2006/relationships/image" Target="../media/image1020.png"/><Relationship Id="rId24" Type="http://schemas.openxmlformats.org/officeDocument/2006/relationships/customXml" Target="../ink/ink5173.xml"/><Relationship Id="rId40" Type="http://schemas.openxmlformats.org/officeDocument/2006/relationships/customXml" Target="../ink/ink5181.xml"/><Relationship Id="rId45" Type="http://schemas.openxmlformats.org/officeDocument/2006/relationships/image" Target="../media/image1090.png"/><Relationship Id="rId66" Type="http://schemas.openxmlformats.org/officeDocument/2006/relationships/customXml" Target="../ink/ink5194.xml"/><Relationship Id="rId87" Type="http://schemas.openxmlformats.org/officeDocument/2006/relationships/image" Target="../media/image1290.png"/><Relationship Id="rId110" Type="http://schemas.openxmlformats.org/officeDocument/2006/relationships/customXml" Target="../ink/ink5216.xml"/><Relationship Id="rId115" Type="http://schemas.openxmlformats.org/officeDocument/2006/relationships/image" Target="../media/image1440.png"/><Relationship Id="rId61" Type="http://schemas.openxmlformats.org/officeDocument/2006/relationships/image" Target="../media/image1170.png"/><Relationship Id="rId82" Type="http://schemas.openxmlformats.org/officeDocument/2006/relationships/customXml" Target="../ink/ink5202.xml"/><Relationship Id="rId19" Type="http://schemas.openxmlformats.org/officeDocument/2006/relationships/image" Target="../media/image970.png"/><Relationship Id="rId14" Type="http://schemas.openxmlformats.org/officeDocument/2006/relationships/customXml" Target="../ink/ink5168.xml"/><Relationship Id="rId30" Type="http://schemas.openxmlformats.org/officeDocument/2006/relationships/customXml" Target="../ink/ink5176.xml"/><Relationship Id="rId35" Type="http://schemas.openxmlformats.org/officeDocument/2006/relationships/image" Target="../media/image1050.png"/><Relationship Id="rId56" Type="http://schemas.openxmlformats.org/officeDocument/2006/relationships/customXml" Target="../ink/ink5189.xml"/><Relationship Id="rId77" Type="http://schemas.openxmlformats.org/officeDocument/2006/relationships/image" Target="../media/image1240.png"/><Relationship Id="rId100" Type="http://schemas.openxmlformats.org/officeDocument/2006/relationships/customXml" Target="../ink/ink5211.xml"/><Relationship Id="rId105" Type="http://schemas.openxmlformats.org/officeDocument/2006/relationships/image" Target="../media/image1390.png"/><Relationship Id="rId8" Type="http://schemas.openxmlformats.org/officeDocument/2006/relationships/customXml" Target="../ink/ink5165.xml"/><Relationship Id="rId51" Type="http://schemas.openxmlformats.org/officeDocument/2006/relationships/image" Target="../media/image1120.png"/><Relationship Id="rId72" Type="http://schemas.openxmlformats.org/officeDocument/2006/relationships/customXml" Target="../ink/ink5197.xml"/><Relationship Id="rId93" Type="http://schemas.openxmlformats.org/officeDocument/2006/relationships/image" Target="../media/image1320.png"/><Relationship Id="rId98" Type="http://schemas.openxmlformats.org/officeDocument/2006/relationships/customXml" Target="../ink/ink5210.xml"/><Relationship Id="rId3" Type="http://schemas.openxmlformats.org/officeDocument/2006/relationships/image" Target="../media/image880.png"/><Relationship Id="rId25" Type="http://schemas.openxmlformats.org/officeDocument/2006/relationships/image" Target="../media/image1000.png"/><Relationship Id="rId46" Type="http://schemas.openxmlformats.org/officeDocument/2006/relationships/customXml" Target="../ink/ink5184.xml"/><Relationship Id="rId67" Type="http://schemas.openxmlformats.org/officeDocument/2006/relationships/image" Target="../media/image920.png"/><Relationship Id="rId116" Type="http://schemas.openxmlformats.org/officeDocument/2006/relationships/customXml" Target="../ink/ink5219.xml"/><Relationship Id="rId20" Type="http://schemas.openxmlformats.org/officeDocument/2006/relationships/customXml" Target="../ink/ink5171.xml"/><Relationship Id="rId41" Type="http://schemas.openxmlformats.org/officeDocument/2006/relationships/image" Target="../media/image1070.png"/><Relationship Id="rId62" Type="http://schemas.openxmlformats.org/officeDocument/2006/relationships/customXml" Target="../ink/ink5192.xml"/><Relationship Id="rId83" Type="http://schemas.openxmlformats.org/officeDocument/2006/relationships/image" Target="../media/image1270.png"/><Relationship Id="rId88" Type="http://schemas.openxmlformats.org/officeDocument/2006/relationships/customXml" Target="../ink/ink5205.xml"/><Relationship Id="rId111" Type="http://schemas.openxmlformats.org/officeDocument/2006/relationships/image" Target="../media/image1420.png"/><Relationship Id="rId15" Type="http://schemas.openxmlformats.org/officeDocument/2006/relationships/image" Target="../media/image950.png"/><Relationship Id="rId36" Type="http://schemas.openxmlformats.org/officeDocument/2006/relationships/customXml" Target="../ink/ink5179.xml"/><Relationship Id="rId57" Type="http://schemas.openxmlformats.org/officeDocument/2006/relationships/image" Target="../media/image1150.png"/><Relationship Id="rId106" Type="http://schemas.openxmlformats.org/officeDocument/2006/relationships/customXml" Target="../ink/ink5214.xml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32.xml"/><Relationship Id="rId117" Type="http://schemas.openxmlformats.org/officeDocument/2006/relationships/image" Target="../media/image1340.png"/><Relationship Id="rId21" Type="http://schemas.openxmlformats.org/officeDocument/2006/relationships/image" Target="../media/image980.png"/><Relationship Id="rId42" Type="http://schemas.openxmlformats.org/officeDocument/2006/relationships/customXml" Target="../ink/ink5240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253.xml"/><Relationship Id="rId84" Type="http://schemas.openxmlformats.org/officeDocument/2006/relationships/customXml" Target="../ink/ink5261.xml"/><Relationship Id="rId89" Type="http://schemas.openxmlformats.org/officeDocument/2006/relationships/image" Target="../media/image1300.png"/><Relationship Id="rId112" Type="http://schemas.openxmlformats.org/officeDocument/2006/relationships/customXml" Target="../ink/ink5275.xml"/><Relationship Id="rId16" Type="http://schemas.openxmlformats.org/officeDocument/2006/relationships/customXml" Target="../ink/ink5227.xml"/><Relationship Id="rId107" Type="http://schemas.openxmlformats.org/officeDocument/2006/relationships/image" Target="../media/image1400.png"/><Relationship Id="rId11" Type="http://schemas.openxmlformats.org/officeDocument/2006/relationships/image" Target="../media/image940.png"/><Relationship Id="rId32" Type="http://schemas.openxmlformats.org/officeDocument/2006/relationships/customXml" Target="../ink/ink5235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248.xml"/><Relationship Id="rId74" Type="http://schemas.openxmlformats.org/officeDocument/2006/relationships/customXml" Target="../ink/ink5256.xml"/><Relationship Id="rId79" Type="http://schemas.openxmlformats.org/officeDocument/2006/relationships/image" Target="../media/image1250.png"/><Relationship Id="rId102" Type="http://schemas.openxmlformats.org/officeDocument/2006/relationships/customXml" Target="../ink/ink5270.xml"/><Relationship Id="rId5" Type="http://schemas.openxmlformats.org/officeDocument/2006/relationships/image" Target="../media/image890.png"/><Relationship Id="rId90" Type="http://schemas.openxmlformats.org/officeDocument/2006/relationships/customXml" Target="../ink/ink5264.xml"/><Relationship Id="rId95" Type="http://schemas.openxmlformats.org/officeDocument/2006/relationships/image" Target="../media/image1330.png"/><Relationship Id="rId22" Type="http://schemas.openxmlformats.org/officeDocument/2006/relationships/customXml" Target="../ink/ink5230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243.xml"/><Relationship Id="rId64" Type="http://schemas.openxmlformats.org/officeDocument/2006/relationships/customXml" Target="../ink/ink5251.xml"/><Relationship Id="rId69" Type="http://schemas.openxmlformats.org/officeDocument/2006/relationships/image" Target="../media/image1200.png"/><Relationship Id="rId113" Type="http://schemas.openxmlformats.org/officeDocument/2006/relationships/image" Target="../media/image1430.png"/><Relationship Id="rId118" Type="http://schemas.openxmlformats.org/officeDocument/2006/relationships/customXml" Target="../ink/ink5278.xml"/><Relationship Id="rId80" Type="http://schemas.openxmlformats.org/officeDocument/2006/relationships/customXml" Target="../ink/ink5259.xml"/><Relationship Id="rId85" Type="http://schemas.openxmlformats.org/officeDocument/2006/relationships/image" Target="../media/image1280.png"/><Relationship Id="rId12" Type="http://schemas.openxmlformats.org/officeDocument/2006/relationships/customXml" Target="../ink/ink5225.xml"/><Relationship Id="rId17" Type="http://schemas.openxmlformats.org/officeDocument/2006/relationships/image" Target="../media/image960.png"/><Relationship Id="rId33" Type="http://schemas.openxmlformats.org/officeDocument/2006/relationships/image" Target="../media/image1040.png"/><Relationship Id="rId38" Type="http://schemas.openxmlformats.org/officeDocument/2006/relationships/customXml" Target="../ink/ink5238.xml"/><Relationship Id="rId59" Type="http://schemas.openxmlformats.org/officeDocument/2006/relationships/image" Target="../media/image1160.png"/><Relationship Id="rId103" Type="http://schemas.openxmlformats.org/officeDocument/2006/relationships/image" Target="../media/image1380.png"/><Relationship Id="rId108" Type="http://schemas.openxmlformats.org/officeDocument/2006/relationships/customXml" Target="../ink/ink5273.xml"/><Relationship Id="rId54" Type="http://schemas.openxmlformats.org/officeDocument/2006/relationships/customXml" Target="../ink/ink5246.xml"/><Relationship Id="rId70" Type="http://schemas.openxmlformats.org/officeDocument/2006/relationships/customXml" Target="../ink/ink5254.xml"/><Relationship Id="rId75" Type="http://schemas.openxmlformats.org/officeDocument/2006/relationships/image" Target="../media/image1230.png"/><Relationship Id="rId91" Type="http://schemas.openxmlformats.org/officeDocument/2006/relationships/image" Target="../media/image1312.png"/><Relationship Id="rId96" Type="http://schemas.openxmlformats.org/officeDocument/2006/relationships/customXml" Target="../ink/ink52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2.xml"/><Relationship Id="rId23" Type="http://schemas.openxmlformats.org/officeDocument/2006/relationships/image" Target="../media/image990.png"/><Relationship Id="rId28" Type="http://schemas.openxmlformats.org/officeDocument/2006/relationships/customXml" Target="../ink/ink5233.xml"/><Relationship Id="rId49" Type="http://schemas.openxmlformats.org/officeDocument/2006/relationships/image" Target="../media/image1112.png"/><Relationship Id="rId114" Type="http://schemas.openxmlformats.org/officeDocument/2006/relationships/customXml" Target="../ink/ink5276.xml"/><Relationship Id="rId119" Type="http://schemas.openxmlformats.org/officeDocument/2006/relationships/image" Target="../media/image1450.png"/><Relationship Id="rId44" Type="http://schemas.openxmlformats.org/officeDocument/2006/relationships/customXml" Target="../ink/ink5241.xml"/><Relationship Id="rId60" Type="http://schemas.openxmlformats.org/officeDocument/2006/relationships/customXml" Target="../ink/ink5249.xml"/><Relationship Id="rId65" Type="http://schemas.openxmlformats.org/officeDocument/2006/relationships/image" Target="../media/image1190.png"/><Relationship Id="rId81" Type="http://schemas.openxmlformats.org/officeDocument/2006/relationships/image" Target="../media/image1260.png"/><Relationship Id="rId86" Type="http://schemas.openxmlformats.org/officeDocument/2006/relationships/customXml" Target="../ink/ink5262.xml"/><Relationship Id="rId4" Type="http://schemas.openxmlformats.org/officeDocument/2006/relationships/customXml" Target="../ink/ink5221.xml"/><Relationship Id="rId9" Type="http://schemas.openxmlformats.org/officeDocument/2006/relationships/image" Target="../media/image930.png"/><Relationship Id="rId13" Type="http://schemas.openxmlformats.org/officeDocument/2006/relationships/image" Target="../media/image2611.png"/><Relationship Id="rId18" Type="http://schemas.openxmlformats.org/officeDocument/2006/relationships/customXml" Target="../ink/ink5228.xml"/><Relationship Id="rId39" Type="http://schemas.openxmlformats.org/officeDocument/2006/relationships/image" Target="../media/image912.png"/><Relationship Id="rId109" Type="http://schemas.openxmlformats.org/officeDocument/2006/relationships/image" Target="../media/image1412.png"/><Relationship Id="rId34" Type="http://schemas.openxmlformats.org/officeDocument/2006/relationships/customXml" Target="../ink/ink5236.xml"/><Relationship Id="rId50" Type="http://schemas.openxmlformats.org/officeDocument/2006/relationships/customXml" Target="../ink/ink5244.xml"/><Relationship Id="rId55" Type="http://schemas.openxmlformats.org/officeDocument/2006/relationships/image" Target="../media/image1140.png"/><Relationship Id="rId76" Type="http://schemas.openxmlformats.org/officeDocument/2006/relationships/customXml" Target="../ink/ink5257.xml"/><Relationship Id="rId97" Type="http://schemas.openxmlformats.org/officeDocument/2006/relationships/image" Target="../media/image1350.png"/><Relationship Id="rId104" Type="http://schemas.openxmlformats.org/officeDocument/2006/relationships/customXml" Target="../ink/ink5271.xml"/><Relationship Id="rId120" Type="http://schemas.openxmlformats.org/officeDocument/2006/relationships/customXml" Target="../ink/ink5279.xml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265.xml"/><Relationship Id="rId2" Type="http://schemas.openxmlformats.org/officeDocument/2006/relationships/customXml" Target="../ink/ink5220.xml"/><Relationship Id="rId29" Type="http://schemas.openxmlformats.org/officeDocument/2006/relationships/image" Target="../media/image1020.png"/><Relationship Id="rId24" Type="http://schemas.openxmlformats.org/officeDocument/2006/relationships/customXml" Target="../ink/ink5231.xml"/><Relationship Id="rId40" Type="http://schemas.openxmlformats.org/officeDocument/2006/relationships/customXml" Target="../ink/ink5239.xml"/><Relationship Id="rId45" Type="http://schemas.openxmlformats.org/officeDocument/2006/relationships/image" Target="../media/image1090.png"/><Relationship Id="rId66" Type="http://schemas.openxmlformats.org/officeDocument/2006/relationships/customXml" Target="../ink/ink5252.xml"/><Relationship Id="rId87" Type="http://schemas.openxmlformats.org/officeDocument/2006/relationships/image" Target="../media/image1290.png"/><Relationship Id="rId110" Type="http://schemas.openxmlformats.org/officeDocument/2006/relationships/customXml" Target="../ink/ink5274.xml"/><Relationship Id="rId115" Type="http://schemas.openxmlformats.org/officeDocument/2006/relationships/image" Target="../media/image1440.png"/><Relationship Id="rId61" Type="http://schemas.openxmlformats.org/officeDocument/2006/relationships/image" Target="../media/image1170.png"/><Relationship Id="rId82" Type="http://schemas.openxmlformats.org/officeDocument/2006/relationships/customXml" Target="../ink/ink5260.xml"/><Relationship Id="rId19" Type="http://schemas.openxmlformats.org/officeDocument/2006/relationships/image" Target="../media/image970.png"/><Relationship Id="rId14" Type="http://schemas.openxmlformats.org/officeDocument/2006/relationships/customXml" Target="../ink/ink5226.xml"/><Relationship Id="rId30" Type="http://schemas.openxmlformats.org/officeDocument/2006/relationships/customXml" Target="../ink/ink5234.xml"/><Relationship Id="rId35" Type="http://schemas.openxmlformats.org/officeDocument/2006/relationships/image" Target="../media/image1050.png"/><Relationship Id="rId56" Type="http://schemas.openxmlformats.org/officeDocument/2006/relationships/customXml" Target="../ink/ink5247.xml"/><Relationship Id="rId77" Type="http://schemas.openxmlformats.org/officeDocument/2006/relationships/image" Target="../media/image1240.png"/><Relationship Id="rId100" Type="http://schemas.openxmlformats.org/officeDocument/2006/relationships/customXml" Target="../ink/ink5269.xml"/><Relationship Id="rId105" Type="http://schemas.openxmlformats.org/officeDocument/2006/relationships/image" Target="../media/image1390.png"/><Relationship Id="rId8" Type="http://schemas.openxmlformats.org/officeDocument/2006/relationships/customXml" Target="../ink/ink5223.xml"/><Relationship Id="rId51" Type="http://schemas.openxmlformats.org/officeDocument/2006/relationships/image" Target="../media/image1120.png"/><Relationship Id="rId72" Type="http://schemas.openxmlformats.org/officeDocument/2006/relationships/customXml" Target="../ink/ink5255.xml"/><Relationship Id="rId93" Type="http://schemas.openxmlformats.org/officeDocument/2006/relationships/image" Target="../media/image1320.png"/><Relationship Id="rId98" Type="http://schemas.openxmlformats.org/officeDocument/2006/relationships/customXml" Target="../ink/ink5268.xml"/><Relationship Id="rId121" Type="http://schemas.openxmlformats.org/officeDocument/2006/relationships/image" Target="../media/image1460.png"/><Relationship Id="rId3" Type="http://schemas.openxmlformats.org/officeDocument/2006/relationships/image" Target="../media/image880.png"/><Relationship Id="rId25" Type="http://schemas.openxmlformats.org/officeDocument/2006/relationships/image" Target="../media/image1000.png"/><Relationship Id="rId46" Type="http://schemas.openxmlformats.org/officeDocument/2006/relationships/customXml" Target="../ink/ink5242.xml"/><Relationship Id="rId67" Type="http://schemas.openxmlformats.org/officeDocument/2006/relationships/image" Target="../media/image920.png"/><Relationship Id="rId116" Type="http://schemas.openxmlformats.org/officeDocument/2006/relationships/customXml" Target="../ink/ink5277.xml"/><Relationship Id="rId20" Type="http://schemas.openxmlformats.org/officeDocument/2006/relationships/customXml" Target="../ink/ink5229.xml"/><Relationship Id="rId41" Type="http://schemas.openxmlformats.org/officeDocument/2006/relationships/image" Target="../media/image1070.png"/><Relationship Id="rId62" Type="http://schemas.openxmlformats.org/officeDocument/2006/relationships/customXml" Target="../ink/ink5250.xml"/><Relationship Id="rId83" Type="http://schemas.openxmlformats.org/officeDocument/2006/relationships/image" Target="../media/image1270.png"/><Relationship Id="rId88" Type="http://schemas.openxmlformats.org/officeDocument/2006/relationships/customXml" Target="../ink/ink5263.xml"/><Relationship Id="rId111" Type="http://schemas.openxmlformats.org/officeDocument/2006/relationships/image" Target="../media/image1420.png"/><Relationship Id="rId15" Type="http://schemas.openxmlformats.org/officeDocument/2006/relationships/image" Target="../media/image950.png"/><Relationship Id="rId36" Type="http://schemas.openxmlformats.org/officeDocument/2006/relationships/customXml" Target="../ink/ink5237.xml"/><Relationship Id="rId57" Type="http://schemas.openxmlformats.org/officeDocument/2006/relationships/image" Target="../media/image1150.png"/><Relationship Id="rId106" Type="http://schemas.openxmlformats.org/officeDocument/2006/relationships/customXml" Target="../ink/ink5272.xml"/><Relationship Id="rId10" Type="http://schemas.openxmlformats.org/officeDocument/2006/relationships/customXml" Target="../ink/ink5224.xml"/><Relationship Id="rId31" Type="http://schemas.openxmlformats.org/officeDocument/2006/relationships/image" Target="../media/image1030.png"/><Relationship Id="rId52" Type="http://schemas.openxmlformats.org/officeDocument/2006/relationships/customXml" Target="../ink/ink5245.xml"/><Relationship Id="rId73" Type="http://schemas.openxmlformats.org/officeDocument/2006/relationships/image" Target="../media/image1220.png"/><Relationship Id="rId78" Type="http://schemas.openxmlformats.org/officeDocument/2006/relationships/customXml" Target="../ink/ink5258.xml"/><Relationship Id="rId94" Type="http://schemas.openxmlformats.org/officeDocument/2006/relationships/customXml" Target="../ink/ink5266.xml"/><Relationship Id="rId99" Type="http://schemas.openxmlformats.org/officeDocument/2006/relationships/image" Target="../media/image1360.png"/><Relationship Id="rId101" Type="http://schemas.openxmlformats.org/officeDocument/2006/relationships/image" Target="../media/image1370.png"/></Relationships>
</file>

<file path=ppt/slides/_rels/slide1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92.xml"/><Relationship Id="rId117" Type="http://schemas.openxmlformats.org/officeDocument/2006/relationships/image" Target="../media/image1340.png"/><Relationship Id="rId21" Type="http://schemas.openxmlformats.org/officeDocument/2006/relationships/image" Target="../media/image980.png"/><Relationship Id="rId42" Type="http://schemas.openxmlformats.org/officeDocument/2006/relationships/customXml" Target="../ink/ink5300.xml"/><Relationship Id="rId47" Type="http://schemas.openxmlformats.org/officeDocument/2006/relationships/image" Target="../media/image1100.png"/><Relationship Id="rId63" Type="http://schemas.openxmlformats.org/officeDocument/2006/relationships/image" Target="../media/image1180.png"/><Relationship Id="rId68" Type="http://schemas.openxmlformats.org/officeDocument/2006/relationships/customXml" Target="../ink/ink5313.xml"/><Relationship Id="rId84" Type="http://schemas.openxmlformats.org/officeDocument/2006/relationships/customXml" Target="../ink/ink5321.xml"/><Relationship Id="rId89" Type="http://schemas.openxmlformats.org/officeDocument/2006/relationships/image" Target="../media/image1300.png"/><Relationship Id="rId112" Type="http://schemas.openxmlformats.org/officeDocument/2006/relationships/customXml" Target="../ink/ink5335.xml"/><Relationship Id="rId16" Type="http://schemas.openxmlformats.org/officeDocument/2006/relationships/customXml" Target="../ink/ink5287.xml"/><Relationship Id="rId107" Type="http://schemas.openxmlformats.org/officeDocument/2006/relationships/image" Target="../media/image1400.png"/><Relationship Id="rId11" Type="http://schemas.openxmlformats.org/officeDocument/2006/relationships/image" Target="../media/image940.png"/><Relationship Id="rId32" Type="http://schemas.openxmlformats.org/officeDocument/2006/relationships/customXml" Target="../ink/ink5295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308.xml"/><Relationship Id="rId74" Type="http://schemas.openxmlformats.org/officeDocument/2006/relationships/customXml" Target="../ink/ink5316.xml"/><Relationship Id="rId79" Type="http://schemas.openxmlformats.org/officeDocument/2006/relationships/image" Target="../media/image1250.png"/><Relationship Id="rId102" Type="http://schemas.openxmlformats.org/officeDocument/2006/relationships/customXml" Target="../ink/ink5330.xml"/><Relationship Id="rId123" Type="http://schemas.openxmlformats.org/officeDocument/2006/relationships/image" Target="../media/image1470.png"/><Relationship Id="rId5" Type="http://schemas.openxmlformats.org/officeDocument/2006/relationships/image" Target="../media/image890.png"/><Relationship Id="rId90" Type="http://schemas.openxmlformats.org/officeDocument/2006/relationships/customXml" Target="../ink/ink5324.xml"/><Relationship Id="rId95" Type="http://schemas.openxmlformats.org/officeDocument/2006/relationships/image" Target="../media/image1330.png"/><Relationship Id="rId22" Type="http://schemas.openxmlformats.org/officeDocument/2006/relationships/customXml" Target="../ink/ink5290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303.xml"/><Relationship Id="rId64" Type="http://schemas.openxmlformats.org/officeDocument/2006/relationships/customXml" Target="../ink/ink5311.xml"/><Relationship Id="rId69" Type="http://schemas.openxmlformats.org/officeDocument/2006/relationships/image" Target="../media/image1200.png"/><Relationship Id="rId113" Type="http://schemas.openxmlformats.org/officeDocument/2006/relationships/image" Target="../media/image1430.png"/><Relationship Id="rId118" Type="http://schemas.openxmlformats.org/officeDocument/2006/relationships/customXml" Target="../ink/ink5338.xml"/><Relationship Id="rId80" Type="http://schemas.openxmlformats.org/officeDocument/2006/relationships/customXml" Target="../ink/ink5319.xml"/><Relationship Id="rId85" Type="http://schemas.openxmlformats.org/officeDocument/2006/relationships/image" Target="../media/image1280.png"/><Relationship Id="rId12" Type="http://schemas.openxmlformats.org/officeDocument/2006/relationships/customXml" Target="../ink/ink5285.xml"/><Relationship Id="rId17" Type="http://schemas.openxmlformats.org/officeDocument/2006/relationships/image" Target="../media/image960.png"/><Relationship Id="rId33" Type="http://schemas.openxmlformats.org/officeDocument/2006/relationships/image" Target="../media/image1040.png"/><Relationship Id="rId38" Type="http://schemas.openxmlformats.org/officeDocument/2006/relationships/customXml" Target="../ink/ink5298.xml"/><Relationship Id="rId59" Type="http://schemas.openxmlformats.org/officeDocument/2006/relationships/image" Target="../media/image1160.png"/><Relationship Id="rId103" Type="http://schemas.openxmlformats.org/officeDocument/2006/relationships/image" Target="../media/image1380.png"/><Relationship Id="rId108" Type="http://schemas.openxmlformats.org/officeDocument/2006/relationships/customXml" Target="../ink/ink5333.xml"/><Relationship Id="rId124" Type="http://schemas.openxmlformats.org/officeDocument/2006/relationships/customXml" Target="../ink/ink5341.xml"/><Relationship Id="rId54" Type="http://schemas.openxmlformats.org/officeDocument/2006/relationships/customXml" Target="../ink/ink5306.xml"/><Relationship Id="rId70" Type="http://schemas.openxmlformats.org/officeDocument/2006/relationships/customXml" Target="../ink/ink5314.xml"/><Relationship Id="rId75" Type="http://schemas.openxmlformats.org/officeDocument/2006/relationships/image" Target="../media/image1230.png"/><Relationship Id="rId91" Type="http://schemas.openxmlformats.org/officeDocument/2006/relationships/image" Target="../media/image1312.png"/><Relationship Id="rId96" Type="http://schemas.openxmlformats.org/officeDocument/2006/relationships/customXml" Target="../ink/ink53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2.xml"/><Relationship Id="rId23" Type="http://schemas.openxmlformats.org/officeDocument/2006/relationships/image" Target="../media/image990.png"/><Relationship Id="rId28" Type="http://schemas.openxmlformats.org/officeDocument/2006/relationships/customXml" Target="../ink/ink5293.xml"/><Relationship Id="rId49" Type="http://schemas.openxmlformats.org/officeDocument/2006/relationships/image" Target="../media/image1112.png"/><Relationship Id="rId114" Type="http://schemas.openxmlformats.org/officeDocument/2006/relationships/customXml" Target="../ink/ink5336.xml"/><Relationship Id="rId119" Type="http://schemas.openxmlformats.org/officeDocument/2006/relationships/image" Target="../media/image1450.png"/><Relationship Id="rId44" Type="http://schemas.openxmlformats.org/officeDocument/2006/relationships/customXml" Target="../ink/ink5301.xml"/><Relationship Id="rId60" Type="http://schemas.openxmlformats.org/officeDocument/2006/relationships/customXml" Target="../ink/ink5309.xml"/><Relationship Id="rId65" Type="http://schemas.openxmlformats.org/officeDocument/2006/relationships/image" Target="../media/image1190.png"/><Relationship Id="rId81" Type="http://schemas.openxmlformats.org/officeDocument/2006/relationships/image" Target="../media/image1260.png"/><Relationship Id="rId86" Type="http://schemas.openxmlformats.org/officeDocument/2006/relationships/customXml" Target="../ink/ink5322.xml"/><Relationship Id="rId13" Type="http://schemas.openxmlformats.org/officeDocument/2006/relationships/image" Target="../media/image2611.png"/><Relationship Id="rId18" Type="http://schemas.openxmlformats.org/officeDocument/2006/relationships/customXml" Target="../ink/ink5288.xml"/><Relationship Id="rId39" Type="http://schemas.openxmlformats.org/officeDocument/2006/relationships/image" Target="../media/image912.png"/><Relationship Id="rId109" Type="http://schemas.openxmlformats.org/officeDocument/2006/relationships/image" Target="../media/image1412.png"/><Relationship Id="rId34" Type="http://schemas.openxmlformats.org/officeDocument/2006/relationships/customXml" Target="../ink/ink5296.xml"/><Relationship Id="rId50" Type="http://schemas.openxmlformats.org/officeDocument/2006/relationships/customXml" Target="../ink/ink5304.xml"/><Relationship Id="rId55" Type="http://schemas.openxmlformats.org/officeDocument/2006/relationships/image" Target="../media/image1140.png"/><Relationship Id="rId76" Type="http://schemas.openxmlformats.org/officeDocument/2006/relationships/customXml" Target="../ink/ink5317.xml"/><Relationship Id="rId97" Type="http://schemas.openxmlformats.org/officeDocument/2006/relationships/image" Target="../media/image1350.png"/><Relationship Id="rId104" Type="http://schemas.openxmlformats.org/officeDocument/2006/relationships/customXml" Target="../ink/ink5331.xml"/><Relationship Id="rId120" Type="http://schemas.openxmlformats.org/officeDocument/2006/relationships/customXml" Target="../ink/ink5339.xml"/><Relationship Id="rId125" Type="http://schemas.openxmlformats.org/officeDocument/2006/relationships/image" Target="../media/image1480.png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325.xml"/><Relationship Id="rId2" Type="http://schemas.openxmlformats.org/officeDocument/2006/relationships/customXml" Target="../ink/ink5280.xml"/><Relationship Id="rId29" Type="http://schemas.openxmlformats.org/officeDocument/2006/relationships/image" Target="../media/image1020.png"/><Relationship Id="rId24" Type="http://schemas.openxmlformats.org/officeDocument/2006/relationships/customXml" Target="../ink/ink5291.xml"/><Relationship Id="rId40" Type="http://schemas.openxmlformats.org/officeDocument/2006/relationships/customXml" Target="../ink/ink5299.xml"/><Relationship Id="rId45" Type="http://schemas.openxmlformats.org/officeDocument/2006/relationships/image" Target="../media/image1090.png"/><Relationship Id="rId66" Type="http://schemas.openxmlformats.org/officeDocument/2006/relationships/customXml" Target="../ink/ink5312.xml"/><Relationship Id="rId87" Type="http://schemas.openxmlformats.org/officeDocument/2006/relationships/image" Target="../media/image1290.png"/><Relationship Id="rId110" Type="http://schemas.openxmlformats.org/officeDocument/2006/relationships/customXml" Target="../ink/ink5334.xml"/><Relationship Id="rId115" Type="http://schemas.openxmlformats.org/officeDocument/2006/relationships/image" Target="../media/image1440.png"/><Relationship Id="rId61" Type="http://schemas.openxmlformats.org/officeDocument/2006/relationships/image" Target="../media/image1170.png"/><Relationship Id="rId82" Type="http://schemas.openxmlformats.org/officeDocument/2006/relationships/customXml" Target="../ink/ink5320.xml"/><Relationship Id="rId19" Type="http://schemas.openxmlformats.org/officeDocument/2006/relationships/image" Target="../media/image970.png"/><Relationship Id="rId14" Type="http://schemas.openxmlformats.org/officeDocument/2006/relationships/customXml" Target="../ink/ink5286.xml"/><Relationship Id="rId30" Type="http://schemas.openxmlformats.org/officeDocument/2006/relationships/customXml" Target="../ink/ink5294.xml"/><Relationship Id="rId35" Type="http://schemas.openxmlformats.org/officeDocument/2006/relationships/image" Target="../media/image1050.png"/><Relationship Id="rId56" Type="http://schemas.openxmlformats.org/officeDocument/2006/relationships/customXml" Target="../ink/ink5307.xml"/><Relationship Id="rId77" Type="http://schemas.openxmlformats.org/officeDocument/2006/relationships/image" Target="../media/image1240.png"/><Relationship Id="rId100" Type="http://schemas.openxmlformats.org/officeDocument/2006/relationships/customXml" Target="../ink/ink5329.xml"/><Relationship Id="rId105" Type="http://schemas.openxmlformats.org/officeDocument/2006/relationships/image" Target="../media/image1390.png"/><Relationship Id="rId126" Type="http://schemas.openxmlformats.org/officeDocument/2006/relationships/customXml" Target="../ink/ink5342.xml"/><Relationship Id="rId8" Type="http://schemas.openxmlformats.org/officeDocument/2006/relationships/customXml" Target="../ink/ink5283.xml"/><Relationship Id="rId51" Type="http://schemas.openxmlformats.org/officeDocument/2006/relationships/image" Target="../media/image1120.png"/><Relationship Id="rId72" Type="http://schemas.openxmlformats.org/officeDocument/2006/relationships/customXml" Target="../ink/ink5315.xml"/><Relationship Id="rId93" Type="http://schemas.openxmlformats.org/officeDocument/2006/relationships/image" Target="../media/image1320.png"/><Relationship Id="rId98" Type="http://schemas.openxmlformats.org/officeDocument/2006/relationships/customXml" Target="../ink/ink5328.xml"/><Relationship Id="rId121" Type="http://schemas.openxmlformats.org/officeDocument/2006/relationships/image" Target="../media/image1460.png"/><Relationship Id="rId3" Type="http://schemas.openxmlformats.org/officeDocument/2006/relationships/image" Target="../media/image880.png"/><Relationship Id="rId25" Type="http://schemas.openxmlformats.org/officeDocument/2006/relationships/image" Target="../media/image1000.png"/><Relationship Id="rId46" Type="http://schemas.openxmlformats.org/officeDocument/2006/relationships/customXml" Target="../ink/ink5302.xml"/><Relationship Id="rId67" Type="http://schemas.openxmlformats.org/officeDocument/2006/relationships/image" Target="../media/image920.png"/><Relationship Id="rId116" Type="http://schemas.openxmlformats.org/officeDocument/2006/relationships/customXml" Target="../ink/ink5337.xml"/><Relationship Id="rId20" Type="http://schemas.openxmlformats.org/officeDocument/2006/relationships/customXml" Target="../ink/ink5289.xml"/><Relationship Id="rId41" Type="http://schemas.openxmlformats.org/officeDocument/2006/relationships/image" Target="../media/image1070.png"/><Relationship Id="rId62" Type="http://schemas.openxmlformats.org/officeDocument/2006/relationships/customXml" Target="../ink/ink5310.xml"/><Relationship Id="rId83" Type="http://schemas.openxmlformats.org/officeDocument/2006/relationships/image" Target="../media/image1270.png"/><Relationship Id="rId88" Type="http://schemas.openxmlformats.org/officeDocument/2006/relationships/customXml" Target="../ink/ink5323.xml"/><Relationship Id="rId111" Type="http://schemas.openxmlformats.org/officeDocument/2006/relationships/image" Target="../media/image1420.png"/><Relationship Id="rId15" Type="http://schemas.openxmlformats.org/officeDocument/2006/relationships/image" Target="../media/image950.png"/><Relationship Id="rId36" Type="http://schemas.openxmlformats.org/officeDocument/2006/relationships/customXml" Target="../ink/ink5297.xml"/><Relationship Id="rId57" Type="http://schemas.openxmlformats.org/officeDocument/2006/relationships/image" Target="../media/image1150.png"/><Relationship Id="rId106" Type="http://schemas.openxmlformats.org/officeDocument/2006/relationships/customXml" Target="../ink/ink5332.xml"/><Relationship Id="rId127" Type="http://schemas.openxmlformats.org/officeDocument/2006/relationships/image" Target="../media/image1490.png"/><Relationship Id="rId10" Type="http://schemas.openxmlformats.org/officeDocument/2006/relationships/customXml" Target="../ink/ink5284.xml"/><Relationship Id="rId31" Type="http://schemas.openxmlformats.org/officeDocument/2006/relationships/image" Target="../media/image1030.png"/><Relationship Id="rId52" Type="http://schemas.openxmlformats.org/officeDocument/2006/relationships/customXml" Target="../ink/ink5305.xml"/><Relationship Id="rId73" Type="http://schemas.openxmlformats.org/officeDocument/2006/relationships/image" Target="../media/image1220.png"/><Relationship Id="rId78" Type="http://schemas.openxmlformats.org/officeDocument/2006/relationships/customXml" Target="../ink/ink5318.xml"/><Relationship Id="rId94" Type="http://schemas.openxmlformats.org/officeDocument/2006/relationships/customXml" Target="../ink/ink5326.xml"/><Relationship Id="rId99" Type="http://schemas.openxmlformats.org/officeDocument/2006/relationships/image" Target="../media/image1360.png"/><Relationship Id="rId101" Type="http://schemas.openxmlformats.org/officeDocument/2006/relationships/image" Target="../media/image1370.png"/><Relationship Id="rId122" Type="http://schemas.openxmlformats.org/officeDocument/2006/relationships/customXml" Target="../ink/ink5340.xml"/><Relationship Id="rId4" Type="http://schemas.openxmlformats.org/officeDocument/2006/relationships/customXml" Target="../ink/ink5281.xml"/><Relationship Id="rId9" Type="http://schemas.openxmlformats.org/officeDocument/2006/relationships/image" Target="../media/image930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40.png"/><Relationship Id="rId21" Type="http://schemas.openxmlformats.org/officeDocument/2006/relationships/image" Target="../media/image980.png"/><Relationship Id="rId42" Type="http://schemas.openxmlformats.org/officeDocument/2006/relationships/customXml" Target="../ink/ink5363.xml"/><Relationship Id="rId63" Type="http://schemas.openxmlformats.org/officeDocument/2006/relationships/image" Target="../media/image1180.png"/><Relationship Id="rId84" Type="http://schemas.openxmlformats.org/officeDocument/2006/relationships/customXml" Target="../ink/ink5384.xml"/><Relationship Id="rId138" Type="http://schemas.openxmlformats.org/officeDocument/2006/relationships/customXml" Target="../ink/ink5411.xml"/><Relationship Id="rId107" Type="http://schemas.openxmlformats.org/officeDocument/2006/relationships/image" Target="../media/image1400.png"/><Relationship Id="rId11" Type="http://schemas.openxmlformats.org/officeDocument/2006/relationships/image" Target="../media/image940.png"/><Relationship Id="rId32" Type="http://schemas.openxmlformats.org/officeDocument/2006/relationships/customXml" Target="../ink/ink5358.xml"/><Relationship Id="rId37" Type="http://schemas.openxmlformats.org/officeDocument/2006/relationships/image" Target="../media/image1060.png"/><Relationship Id="rId53" Type="http://schemas.openxmlformats.org/officeDocument/2006/relationships/image" Target="../media/image1130.png"/><Relationship Id="rId58" Type="http://schemas.openxmlformats.org/officeDocument/2006/relationships/customXml" Target="../ink/ink5371.xml"/><Relationship Id="rId74" Type="http://schemas.openxmlformats.org/officeDocument/2006/relationships/customXml" Target="../ink/ink5379.xml"/><Relationship Id="rId79" Type="http://schemas.openxmlformats.org/officeDocument/2006/relationships/image" Target="../media/image1250.png"/><Relationship Id="rId102" Type="http://schemas.openxmlformats.org/officeDocument/2006/relationships/customXml" Target="../ink/ink5393.xml"/><Relationship Id="rId123" Type="http://schemas.openxmlformats.org/officeDocument/2006/relationships/image" Target="../media/image1470.png"/><Relationship Id="rId128" Type="http://schemas.openxmlformats.org/officeDocument/2006/relationships/customXml" Target="../ink/ink5406.xml"/><Relationship Id="rId5" Type="http://schemas.openxmlformats.org/officeDocument/2006/relationships/image" Target="../media/image890.png"/><Relationship Id="rId90" Type="http://schemas.openxmlformats.org/officeDocument/2006/relationships/customXml" Target="../ink/ink5387.xml"/><Relationship Id="rId95" Type="http://schemas.openxmlformats.org/officeDocument/2006/relationships/image" Target="../media/image1330.png"/><Relationship Id="rId22" Type="http://schemas.openxmlformats.org/officeDocument/2006/relationships/customXml" Target="../ink/ink5353.xml"/><Relationship Id="rId27" Type="http://schemas.openxmlformats.org/officeDocument/2006/relationships/image" Target="../media/image1012.png"/><Relationship Id="rId43" Type="http://schemas.openxmlformats.org/officeDocument/2006/relationships/image" Target="../media/image1080.png"/><Relationship Id="rId48" Type="http://schemas.openxmlformats.org/officeDocument/2006/relationships/customXml" Target="../ink/ink5366.xml"/><Relationship Id="rId64" Type="http://schemas.openxmlformats.org/officeDocument/2006/relationships/customXml" Target="../ink/ink5374.xml"/><Relationship Id="rId69" Type="http://schemas.openxmlformats.org/officeDocument/2006/relationships/image" Target="../media/image1200.png"/><Relationship Id="rId113" Type="http://schemas.openxmlformats.org/officeDocument/2006/relationships/image" Target="../media/image1430.png"/><Relationship Id="rId118" Type="http://schemas.openxmlformats.org/officeDocument/2006/relationships/customXml" Target="../ink/ink5401.xml"/><Relationship Id="rId134" Type="http://schemas.openxmlformats.org/officeDocument/2006/relationships/customXml" Target="../ink/ink5409.xml"/><Relationship Id="rId139" Type="http://schemas.openxmlformats.org/officeDocument/2006/relationships/image" Target="../media/image1550.png"/><Relationship Id="rId80" Type="http://schemas.openxmlformats.org/officeDocument/2006/relationships/customXml" Target="../ink/ink5382.xml"/><Relationship Id="rId85" Type="http://schemas.openxmlformats.org/officeDocument/2006/relationships/image" Target="../media/image1280.png"/><Relationship Id="rId12" Type="http://schemas.openxmlformats.org/officeDocument/2006/relationships/customXml" Target="../ink/ink5348.xml"/><Relationship Id="rId17" Type="http://schemas.openxmlformats.org/officeDocument/2006/relationships/image" Target="../media/image960.png"/><Relationship Id="rId33" Type="http://schemas.openxmlformats.org/officeDocument/2006/relationships/image" Target="../media/image1040.png"/><Relationship Id="rId38" Type="http://schemas.openxmlformats.org/officeDocument/2006/relationships/customXml" Target="../ink/ink5361.xml"/><Relationship Id="rId59" Type="http://schemas.openxmlformats.org/officeDocument/2006/relationships/image" Target="../media/image1160.png"/><Relationship Id="rId103" Type="http://schemas.openxmlformats.org/officeDocument/2006/relationships/image" Target="../media/image1380.png"/><Relationship Id="rId108" Type="http://schemas.openxmlformats.org/officeDocument/2006/relationships/customXml" Target="../ink/ink5396.xml"/><Relationship Id="rId124" Type="http://schemas.openxmlformats.org/officeDocument/2006/relationships/customXml" Target="../ink/ink5404.xml"/><Relationship Id="rId129" Type="http://schemas.openxmlformats.org/officeDocument/2006/relationships/image" Target="../media/image1500.png"/><Relationship Id="rId54" Type="http://schemas.openxmlformats.org/officeDocument/2006/relationships/customXml" Target="../ink/ink5369.xml"/><Relationship Id="rId70" Type="http://schemas.openxmlformats.org/officeDocument/2006/relationships/customXml" Target="../ink/ink5377.xml"/><Relationship Id="rId75" Type="http://schemas.openxmlformats.org/officeDocument/2006/relationships/image" Target="../media/image1230.png"/><Relationship Id="rId91" Type="http://schemas.openxmlformats.org/officeDocument/2006/relationships/image" Target="../media/image1312.png"/><Relationship Id="rId96" Type="http://schemas.openxmlformats.org/officeDocument/2006/relationships/customXml" Target="../ink/ink5390.xml"/><Relationship Id="rId140" Type="http://schemas.openxmlformats.org/officeDocument/2006/relationships/customXml" Target="../ink/ink54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5.xml"/><Relationship Id="rId23" Type="http://schemas.openxmlformats.org/officeDocument/2006/relationships/image" Target="../media/image990.png"/><Relationship Id="rId28" Type="http://schemas.openxmlformats.org/officeDocument/2006/relationships/customXml" Target="../ink/ink5356.xml"/><Relationship Id="rId49" Type="http://schemas.openxmlformats.org/officeDocument/2006/relationships/image" Target="../media/image1112.png"/><Relationship Id="rId114" Type="http://schemas.openxmlformats.org/officeDocument/2006/relationships/customXml" Target="../ink/ink5399.xml"/><Relationship Id="rId119" Type="http://schemas.openxmlformats.org/officeDocument/2006/relationships/image" Target="../media/image1450.png"/><Relationship Id="rId44" Type="http://schemas.openxmlformats.org/officeDocument/2006/relationships/customXml" Target="../ink/ink5364.xml"/><Relationship Id="rId60" Type="http://schemas.openxmlformats.org/officeDocument/2006/relationships/customXml" Target="../ink/ink5372.xml"/><Relationship Id="rId65" Type="http://schemas.openxmlformats.org/officeDocument/2006/relationships/image" Target="../media/image1190.png"/><Relationship Id="rId81" Type="http://schemas.openxmlformats.org/officeDocument/2006/relationships/image" Target="../media/image1260.png"/><Relationship Id="rId86" Type="http://schemas.openxmlformats.org/officeDocument/2006/relationships/customXml" Target="../ink/ink5385.xml"/><Relationship Id="rId130" Type="http://schemas.openxmlformats.org/officeDocument/2006/relationships/customXml" Target="../ink/ink5407.xml"/><Relationship Id="rId135" Type="http://schemas.openxmlformats.org/officeDocument/2006/relationships/image" Target="../media/image1530.png"/><Relationship Id="rId13" Type="http://schemas.openxmlformats.org/officeDocument/2006/relationships/image" Target="../media/image2611.png"/><Relationship Id="rId18" Type="http://schemas.openxmlformats.org/officeDocument/2006/relationships/customXml" Target="../ink/ink5351.xml"/><Relationship Id="rId39" Type="http://schemas.openxmlformats.org/officeDocument/2006/relationships/image" Target="../media/image912.png"/><Relationship Id="rId109" Type="http://schemas.openxmlformats.org/officeDocument/2006/relationships/image" Target="../media/image1412.png"/><Relationship Id="rId34" Type="http://schemas.openxmlformats.org/officeDocument/2006/relationships/customXml" Target="../ink/ink5359.xml"/><Relationship Id="rId50" Type="http://schemas.openxmlformats.org/officeDocument/2006/relationships/customXml" Target="../ink/ink5367.xml"/><Relationship Id="rId55" Type="http://schemas.openxmlformats.org/officeDocument/2006/relationships/image" Target="../media/image1140.png"/><Relationship Id="rId76" Type="http://schemas.openxmlformats.org/officeDocument/2006/relationships/customXml" Target="../ink/ink5380.xml"/><Relationship Id="rId97" Type="http://schemas.openxmlformats.org/officeDocument/2006/relationships/image" Target="../media/image1350.png"/><Relationship Id="rId104" Type="http://schemas.openxmlformats.org/officeDocument/2006/relationships/customXml" Target="../ink/ink5394.xml"/><Relationship Id="rId120" Type="http://schemas.openxmlformats.org/officeDocument/2006/relationships/customXml" Target="../ink/ink5402.xml"/><Relationship Id="rId125" Type="http://schemas.openxmlformats.org/officeDocument/2006/relationships/image" Target="../media/image1480.png"/><Relationship Id="rId141" Type="http://schemas.openxmlformats.org/officeDocument/2006/relationships/image" Target="../media/image1560.png"/><Relationship Id="rId7" Type="http://schemas.openxmlformats.org/officeDocument/2006/relationships/image" Target="../media/image900.png"/><Relationship Id="rId71" Type="http://schemas.openxmlformats.org/officeDocument/2006/relationships/image" Target="../media/image1212.png"/><Relationship Id="rId92" Type="http://schemas.openxmlformats.org/officeDocument/2006/relationships/customXml" Target="../ink/ink5388.xml"/><Relationship Id="rId2" Type="http://schemas.openxmlformats.org/officeDocument/2006/relationships/customXml" Target="../ink/ink5343.xml"/><Relationship Id="rId29" Type="http://schemas.openxmlformats.org/officeDocument/2006/relationships/image" Target="../media/image1020.png"/><Relationship Id="rId24" Type="http://schemas.openxmlformats.org/officeDocument/2006/relationships/customXml" Target="../ink/ink5354.xml"/><Relationship Id="rId40" Type="http://schemas.openxmlformats.org/officeDocument/2006/relationships/customXml" Target="../ink/ink5362.xml"/><Relationship Id="rId45" Type="http://schemas.openxmlformats.org/officeDocument/2006/relationships/image" Target="../media/image1090.png"/><Relationship Id="rId66" Type="http://schemas.openxmlformats.org/officeDocument/2006/relationships/customXml" Target="../ink/ink5375.xml"/><Relationship Id="rId87" Type="http://schemas.openxmlformats.org/officeDocument/2006/relationships/image" Target="../media/image1290.png"/><Relationship Id="rId110" Type="http://schemas.openxmlformats.org/officeDocument/2006/relationships/customXml" Target="../ink/ink5397.xml"/><Relationship Id="rId115" Type="http://schemas.openxmlformats.org/officeDocument/2006/relationships/image" Target="../media/image1440.png"/><Relationship Id="rId131" Type="http://schemas.openxmlformats.org/officeDocument/2006/relationships/image" Target="../media/image1512.png"/><Relationship Id="rId136" Type="http://schemas.openxmlformats.org/officeDocument/2006/relationships/customXml" Target="../ink/ink5410.xml"/><Relationship Id="rId61" Type="http://schemas.openxmlformats.org/officeDocument/2006/relationships/image" Target="../media/image1170.png"/><Relationship Id="rId82" Type="http://schemas.openxmlformats.org/officeDocument/2006/relationships/customXml" Target="../ink/ink5383.xml"/><Relationship Id="rId19" Type="http://schemas.openxmlformats.org/officeDocument/2006/relationships/image" Target="../media/image970.png"/><Relationship Id="rId14" Type="http://schemas.openxmlformats.org/officeDocument/2006/relationships/customXml" Target="../ink/ink5349.xml"/><Relationship Id="rId30" Type="http://schemas.openxmlformats.org/officeDocument/2006/relationships/customXml" Target="../ink/ink5357.xml"/><Relationship Id="rId35" Type="http://schemas.openxmlformats.org/officeDocument/2006/relationships/image" Target="../media/image1050.png"/><Relationship Id="rId56" Type="http://schemas.openxmlformats.org/officeDocument/2006/relationships/customXml" Target="../ink/ink5370.xml"/><Relationship Id="rId77" Type="http://schemas.openxmlformats.org/officeDocument/2006/relationships/image" Target="../media/image1240.png"/><Relationship Id="rId100" Type="http://schemas.openxmlformats.org/officeDocument/2006/relationships/customXml" Target="../ink/ink5392.xml"/><Relationship Id="rId105" Type="http://schemas.openxmlformats.org/officeDocument/2006/relationships/image" Target="../media/image1390.png"/><Relationship Id="rId126" Type="http://schemas.openxmlformats.org/officeDocument/2006/relationships/customXml" Target="../ink/ink5405.xml"/><Relationship Id="rId8" Type="http://schemas.openxmlformats.org/officeDocument/2006/relationships/customXml" Target="../ink/ink5346.xml"/><Relationship Id="rId51" Type="http://schemas.openxmlformats.org/officeDocument/2006/relationships/image" Target="../media/image1120.png"/><Relationship Id="rId72" Type="http://schemas.openxmlformats.org/officeDocument/2006/relationships/customXml" Target="../ink/ink5378.xml"/><Relationship Id="rId93" Type="http://schemas.openxmlformats.org/officeDocument/2006/relationships/image" Target="../media/image1320.png"/><Relationship Id="rId98" Type="http://schemas.openxmlformats.org/officeDocument/2006/relationships/customXml" Target="../ink/ink5391.xml"/><Relationship Id="rId121" Type="http://schemas.openxmlformats.org/officeDocument/2006/relationships/image" Target="../media/image1460.png"/><Relationship Id="rId3" Type="http://schemas.openxmlformats.org/officeDocument/2006/relationships/image" Target="../media/image880.png"/><Relationship Id="rId25" Type="http://schemas.openxmlformats.org/officeDocument/2006/relationships/image" Target="../media/image1000.png"/><Relationship Id="rId46" Type="http://schemas.openxmlformats.org/officeDocument/2006/relationships/customXml" Target="../ink/ink5365.xml"/><Relationship Id="rId67" Type="http://schemas.openxmlformats.org/officeDocument/2006/relationships/image" Target="../media/image920.png"/><Relationship Id="rId116" Type="http://schemas.openxmlformats.org/officeDocument/2006/relationships/customXml" Target="../ink/ink5400.xml"/><Relationship Id="rId137" Type="http://schemas.openxmlformats.org/officeDocument/2006/relationships/image" Target="../media/image1540.png"/><Relationship Id="rId20" Type="http://schemas.openxmlformats.org/officeDocument/2006/relationships/customXml" Target="../ink/ink5352.xml"/><Relationship Id="rId41" Type="http://schemas.openxmlformats.org/officeDocument/2006/relationships/image" Target="../media/image1070.png"/><Relationship Id="rId62" Type="http://schemas.openxmlformats.org/officeDocument/2006/relationships/customXml" Target="../ink/ink5373.xml"/><Relationship Id="rId83" Type="http://schemas.openxmlformats.org/officeDocument/2006/relationships/image" Target="../media/image1270.png"/><Relationship Id="rId88" Type="http://schemas.openxmlformats.org/officeDocument/2006/relationships/customXml" Target="../ink/ink5386.xml"/><Relationship Id="rId111" Type="http://schemas.openxmlformats.org/officeDocument/2006/relationships/image" Target="../media/image1420.png"/><Relationship Id="rId132" Type="http://schemas.openxmlformats.org/officeDocument/2006/relationships/customXml" Target="../ink/ink5408.xml"/><Relationship Id="rId15" Type="http://schemas.openxmlformats.org/officeDocument/2006/relationships/image" Target="../media/image950.png"/><Relationship Id="rId36" Type="http://schemas.openxmlformats.org/officeDocument/2006/relationships/customXml" Target="../ink/ink5360.xml"/><Relationship Id="rId57" Type="http://schemas.openxmlformats.org/officeDocument/2006/relationships/image" Target="../media/image1150.png"/><Relationship Id="rId106" Type="http://schemas.openxmlformats.org/officeDocument/2006/relationships/customXml" Target="../ink/ink5395.xml"/><Relationship Id="rId127" Type="http://schemas.openxmlformats.org/officeDocument/2006/relationships/image" Target="../media/image1490.png"/><Relationship Id="rId10" Type="http://schemas.openxmlformats.org/officeDocument/2006/relationships/customXml" Target="../ink/ink5347.xml"/><Relationship Id="rId31" Type="http://schemas.openxmlformats.org/officeDocument/2006/relationships/image" Target="../media/image1030.png"/><Relationship Id="rId52" Type="http://schemas.openxmlformats.org/officeDocument/2006/relationships/customXml" Target="../ink/ink5368.xml"/><Relationship Id="rId73" Type="http://schemas.openxmlformats.org/officeDocument/2006/relationships/image" Target="../media/image1220.png"/><Relationship Id="rId78" Type="http://schemas.openxmlformats.org/officeDocument/2006/relationships/customXml" Target="../ink/ink5381.xml"/><Relationship Id="rId94" Type="http://schemas.openxmlformats.org/officeDocument/2006/relationships/customXml" Target="../ink/ink5389.xml"/><Relationship Id="rId99" Type="http://schemas.openxmlformats.org/officeDocument/2006/relationships/image" Target="../media/image1360.png"/><Relationship Id="rId101" Type="http://schemas.openxmlformats.org/officeDocument/2006/relationships/image" Target="../media/image1370.png"/><Relationship Id="rId122" Type="http://schemas.openxmlformats.org/officeDocument/2006/relationships/customXml" Target="../ink/ink5403.xml"/><Relationship Id="rId4" Type="http://schemas.openxmlformats.org/officeDocument/2006/relationships/customXml" Target="../ink/ink5344.xml"/><Relationship Id="rId9" Type="http://schemas.openxmlformats.org/officeDocument/2006/relationships/image" Target="../media/image930.png"/><Relationship Id="rId26" Type="http://schemas.openxmlformats.org/officeDocument/2006/relationships/customXml" Target="../ink/ink5355.xml"/><Relationship Id="rId47" Type="http://schemas.openxmlformats.org/officeDocument/2006/relationships/image" Target="../media/image1100.png"/><Relationship Id="rId68" Type="http://schemas.openxmlformats.org/officeDocument/2006/relationships/customXml" Target="../ink/ink5376.xml"/><Relationship Id="rId89" Type="http://schemas.openxmlformats.org/officeDocument/2006/relationships/image" Target="../media/image1300.png"/><Relationship Id="rId112" Type="http://schemas.openxmlformats.org/officeDocument/2006/relationships/customXml" Target="../ink/ink5398.xml"/><Relationship Id="rId133" Type="http://schemas.openxmlformats.org/officeDocument/2006/relationships/image" Target="../media/image1520.png"/><Relationship Id="rId16" Type="http://schemas.openxmlformats.org/officeDocument/2006/relationships/customXml" Target="../ink/ink5350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6.xml"/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274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287.xml"/><Relationship Id="rId84" Type="http://schemas.openxmlformats.org/officeDocument/2006/relationships/customXml" Target="../ink/ink295.xml"/><Relationship Id="rId89" Type="http://schemas.openxmlformats.org/officeDocument/2006/relationships/image" Target="../media/image49.png"/><Relationship Id="rId112" Type="http://schemas.openxmlformats.org/officeDocument/2006/relationships/customXml" Target="../ink/ink309.xml"/><Relationship Id="rId16" Type="http://schemas.openxmlformats.org/officeDocument/2006/relationships/customXml" Target="../ink/ink261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269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282.xml"/><Relationship Id="rId74" Type="http://schemas.openxmlformats.org/officeDocument/2006/relationships/customXml" Target="../ink/ink290.xml"/><Relationship Id="rId79" Type="http://schemas.openxmlformats.org/officeDocument/2006/relationships/image" Target="../media/image44.png"/><Relationship Id="rId102" Type="http://schemas.openxmlformats.org/officeDocument/2006/relationships/customXml" Target="../ink/ink304.xml"/><Relationship Id="rId5" Type="http://schemas.openxmlformats.org/officeDocument/2006/relationships/image" Target="../media/image712.png"/><Relationship Id="rId90" Type="http://schemas.openxmlformats.org/officeDocument/2006/relationships/customXml" Target="../ink/ink298.xml"/><Relationship Id="rId95" Type="http://schemas.openxmlformats.org/officeDocument/2006/relationships/image" Target="../media/image52.png"/><Relationship Id="rId22" Type="http://schemas.openxmlformats.org/officeDocument/2006/relationships/customXml" Target="../ink/ink264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277.xml"/><Relationship Id="rId64" Type="http://schemas.openxmlformats.org/officeDocument/2006/relationships/customXml" Target="../ink/ink285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80" Type="http://schemas.openxmlformats.org/officeDocument/2006/relationships/customXml" Target="../ink/ink293.xml"/><Relationship Id="rId85" Type="http://schemas.openxmlformats.org/officeDocument/2006/relationships/image" Target="../media/image47.png"/><Relationship Id="rId12" Type="http://schemas.openxmlformats.org/officeDocument/2006/relationships/customXml" Target="../ink/ink259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272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307.xml"/><Relationship Id="rId54" Type="http://schemas.openxmlformats.org/officeDocument/2006/relationships/customXml" Target="../ink/ink280.xml"/><Relationship Id="rId70" Type="http://schemas.openxmlformats.org/officeDocument/2006/relationships/customXml" Target="../ink/ink288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3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.xml"/><Relationship Id="rId23" Type="http://schemas.openxmlformats.org/officeDocument/2006/relationships/image" Target="../media/image1611.png"/><Relationship Id="rId28" Type="http://schemas.openxmlformats.org/officeDocument/2006/relationships/customXml" Target="../ink/ink267.xml"/><Relationship Id="rId49" Type="http://schemas.openxmlformats.org/officeDocument/2006/relationships/image" Target="../media/image29.png"/><Relationship Id="rId114" Type="http://schemas.openxmlformats.org/officeDocument/2006/relationships/customXml" Target="../ink/ink310.xml"/><Relationship Id="rId10" Type="http://schemas.openxmlformats.org/officeDocument/2006/relationships/customXml" Target="../ink/ink258.xml"/><Relationship Id="rId31" Type="http://schemas.openxmlformats.org/officeDocument/2006/relationships/image" Target="../media/image20.png"/><Relationship Id="rId44" Type="http://schemas.openxmlformats.org/officeDocument/2006/relationships/customXml" Target="../ink/ink275.xml"/><Relationship Id="rId52" Type="http://schemas.openxmlformats.org/officeDocument/2006/relationships/customXml" Target="../ink/ink279.xml"/><Relationship Id="rId60" Type="http://schemas.openxmlformats.org/officeDocument/2006/relationships/customXml" Target="../ink/ink283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292.xml"/><Relationship Id="rId81" Type="http://schemas.openxmlformats.org/officeDocument/2006/relationships/image" Target="../media/image45.png"/><Relationship Id="rId86" Type="http://schemas.openxmlformats.org/officeDocument/2006/relationships/customXml" Target="../ink/ink296.xml"/><Relationship Id="rId94" Type="http://schemas.openxmlformats.org/officeDocument/2006/relationships/customXml" Target="../ink/ink300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4" Type="http://schemas.openxmlformats.org/officeDocument/2006/relationships/customXml" Target="../ink/ink255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262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270.xml"/><Relationship Id="rId50" Type="http://schemas.openxmlformats.org/officeDocument/2006/relationships/customXml" Target="../ink/ink278.xml"/><Relationship Id="rId55" Type="http://schemas.openxmlformats.org/officeDocument/2006/relationships/image" Target="../media/image33.png"/><Relationship Id="rId76" Type="http://schemas.openxmlformats.org/officeDocument/2006/relationships/customXml" Target="../ink/ink291.xml"/><Relationship Id="rId97" Type="http://schemas.openxmlformats.org/officeDocument/2006/relationships/image" Target="../media/image53.png"/><Relationship Id="rId104" Type="http://schemas.openxmlformats.org/officeDocument/2006/relationships/customXml" Target="../ink/ink305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299.xml"/><Relationship Id="rId2" Type="http://schemas.openxmlformats.org/officeDocument/2006/relationships/customXml" Target="../ink/ink254.xml"/><Relationship Id="rId29" Type="http://schemas.openxmlformats.org/officeDocument/2006/relationships/image" Target="../media/image19.png"/><Relationship Id="rId24" Type="http://schemas.openxmlformats.org/officeDocument/2006/relationships/customXml" Target="../ink/ink265.xml"/><Relationship Id="rId40" Type="http://schemas.openxmlformats.org/officeDocument/2006/relationships/customXml" Target="../ink/ink273.xml"/><Relationship Id="rId45" Type="http://schemas.openxmlformats.org/officeDocument/2006/relationships/image" Target="../media/image27.png"/><Relationship Id="rId66" Type="http://schemas.openxmlformats.org/officeDocument/2006/relationships/customXml" Target="../ink/ink286.xml"/><Relationship Id="rId87" Type="http://schemas.openxmlformats.org/officeDocument/2006/relationships/image" Target="../media/image48.png"/><Relationship Id="rId110" Type="http://schemas.openxmlformats.org/officeDocument/2006/relationships/customXml" Target="../ink/ink308.xml"/><Relationship Id="rId115" Type="http://schemas.openxmlformats.org/officeDocument/2006/relationships/image" Target="../media/image62.png"/><Relationship Id="rId61" Type="http://schemas.openxmlformats.org/officeDocument/2006/relationships/image" Target="../media/image31.png"/><Relationship Id="rId82" Type="http://schemas.openxmlformats.org/officeDocument/2006/relationships/customXml" Target="../ink/ink294.xml"/><Relationship Id="rId19" Type="http://schemas.openxmlformats.org/officeDocument/2006/relationships/image" Target="../media/image1411.png"/><Relationship Id="rId14" Type="http://schemas.openxmlformats.org/officeDocument/2006/relationships/customXml" Target="../ink/ink260.xml"/><Relationship Id="rId30" Type="http://schemas.openxmlformats.org/officeDocument/2006/relationships/customXml" Target="../ink/ink268.xml"/><Relationship Id="rId35" Type="http://schemas.openxmlformats.org/officeDocument/2006/relationships/image" Target="../media/image22.png"/><Relationship Id="rId56" Type="http://schemas.openxmlformats.org/officeDocument/2006/relationships/customXml" Target="../ink/ink281.xml"/><Relationship Id="rId77" Type="http://schemas.openxmlformats.org/officeDocument/2006/relationships/image" Target="../media/image43.png"/><Relationship Id="rId100" Type="http://schemas.openxmlformats.org/officeDocument/2006/relationships/customXml" Target="../ink/ink303.xml"/><Relationship Id="rId105" Type="http://schemas.openxmlformats.org/officeDocument/2006/relationships/image" Target="../media/image57.png"/><Relationship Id="rId8" Type="http://schemas.openxmlformats.org/officeDocument/2006/relationships/customXml" Target="../ink/ink257.xml"/><Relationship Id="rId51" Type="http://schemas.openxmlformats.org/officeDocument/2006/relationships/image" Target="../media/image30.png"/><Relationship Id="rId72" Type="http://schemas.openxmlformats.org/officeDocument/2006/relationships/customXml" Target="../ink/ink289.xml"/><Relationship Id="rId93" Type="http://schemas.openxmlformats.org/officeDocument/2006/relationships/image" Target="../media/image51.png"/><Relationship Id="rId98" Type="http://schemas.openxmlformats.org/officeDocument/2006/relationships/customXml" Target="../ink/ink302.xml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276.xml"/><Relationship Id="rId67" Type="http://schemas.openxmlformats.org/officeDocument/2006/relationships/image" Target="../media/image38.png"/><Relationship Id="rId116" Type="http://schemas.openxmlformats.org/officeDocument/2006/relationships/customXml" Target="../ink/ink311.xml"/><Relationship Id="rId20" Type="http://schemas.openxmlformats.org/officeDocument/2006/relationships/customXml" Target="../ink/ink263.xml"/><Relationship Id="rId41" Type="http://schemas.openxmlformats.org/officeDocument/2006/relationships/image" Target="../media/image25.png"/><Relationship Id="rId62" Type="http://schemas.openxmlformats.org/officeDocument/2006/relationships/customXml" Target="../ink/ink284.xml"/><Relationship Id="rId83" Type="http://schemas.openxmlformats.org/officeDocument/2006/relationships/image" Target="../media/image46.png"/><Relationship Id="rId88" Type="http://schemas.openxmlformats.org/officeDocument/2006/relationships/customXml" Target="../ink/ink297.xml"/><Relationship Id="rId111" Type="http://schemas.openxmlformats.org/officeDocument/2006/relationships/image" Target="../media/image60.png"/><Relationship Id="rId15" Type="http://schemas.openxmlformats.org/officeDocument/2006/relationships/image" Target="../media/image1211.png"/><Relationship Id="rId36" Type="http://schemas.openxmlformats.org/officeDocument/2006/relationships/customXml" Target="../ink/ink271.xml"/><Relationship Id="rId57" Type="http://schemas.openxmlformats.org/officeDocument/2006/relationships/image" Target="../media/image34.png"/><Relationship Id="rId106" Type="http://schemas.openxmlformats.org/officeDocument/2006/relationships/customXml" Target="../ink/ink306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16.xml"/><Relationship Id="rId13" Type="http://schemas.openxmlformats.org/officeDocument/2006/relationships/image" Target="../media/image1620.png"/><Relationship Id="rId3" Type="http://schemas.openxmlformats.org/officeDocument/2006/relationships/image" Target="../media/image1570.png"/><Relationship Id="rId7" Type="http://schemas.openxmlformats.org/officeDocument/2006/relationships/image" Target="../media/image1590.png"/><Relationship Id="rId12" Type="http://schemas.openxmlformats.org/officeDocument/2006/relationships/customXml" Target="../ink/ink5418.xml"/><Relationship Id="rId17" Type="http://schemas.openxmlformats.org/officeDocument/2006/relationships/image" Target="../media/image1640.png"/><Relationship Id="rId2" Type="http://schemas.openxmlformats.org/officeDocument/2006/relationships/customXml" Target="../ink/ink5413.xml"/><Relationship Id="rId16" Type="http://schemas.openxmlformats.org/officeDocument/2006/relationships/customXml" Target="../ink/ink54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5.xml"/><Relationship Id="rId11" Type="http://schemas.openxmlformats.org/officeDocument/2006/relationships/image" Target="../media/image1612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10" Type="http://schemas.openxmlformats.org/officeDocument/2006/relationships/customXml" Target="../ink/ink5417.xml"/><Relationship Id="rId4" Type="http://schemas.openxmlformats.org/officeDocument/2006/relationships/customXml" Target="../ink/ink5414.xml"/><Relationship Id="rId9" Type="http://schemas.openxmlformats.org/officeDocument/2006/relationships/image" Target="../media/image1600.png"/><Relationship Id="rId14" Type="http://schemas.openxmlformats.org/officeDocument/2006/relationships/customXml" Target="../ink/ink5419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24.xml"/><Relationship Id="rId13" Type="http://schemas.openxmlformats.org/officeDocument/2006/relationships/image" Target="../media/image1620.png"/><Relationship Id="rId18" Type="http://schemas.openxmlformats.org/officeDocument/2006/relationships/customXml" Target="../ink/ink5429.xml"/><Relationship Id="rId3" Type="http://schemas.openxmlformats.org/officeDocument/2006/relationships/image" Target="../media/image1570.png"/><Relationship Id="rId21" Type="http://schemas.openxmlformats.org/officeDocument/2006/relationships/image" Target="../media/image1660.png"/><Relationship Id="rId7" Type="http://schemas.openxmlformats.org/officeDocument/2006/relationships/image" Target="../media/image1590.png"/><Relationship Id="rId12" Type="http://schemas.openxmlformats.org/officeDocument/2006/relationships/customXml" Target="../ink/ink5426.xml"/><Relationship Id="rId17" Type="http://schemas.openxmlformats.org/officeDocument/2006/relationships/image" Target="../media/image1640.png"/><Relationship Id="rId2" Type="http://schemas.openxmlformats.org/officeDocument/2006/relationships/customXml" Target="../ink/ink5421.xml"/><Relationship Id="rId16" Type="http://schemas.openxmlformats.org/officeDocument/2006/relationships/customXml" Target="../ink/ink5428.xml"/><Relationship Id="rId20" Type="http://schemas.openxmlformats.org/officeDocument/2006/relationships/customXml" Target="../ink/ink54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3.xml"/><Relationship Id="rId11" Type="http://schemas.openxmlformats.org/officeDocument/2006/relationships/image" Target="../media/image1612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10" Type="http://schemas.openxmlformats.org/officeDocument/2006/relationships/customXml" Target="../ink/ink5425.xml"/><Relationship Id="rId19" Type="http://schemas.openxmlformats.org/officeDocument/2006/relationships/image" Target="../media/image1650.png"/><Relationship Id="rId4" Type="http://schemas.openxmlformats.org/officeDocument/2006/relationships/customXml" Target="../ink/ink5422.xml"/><Relationship Id="rId9" Type="http://schemas.openxmlformats.org/officeDocument/2006/relationships/image" Target="../media/image1600.png"/><Relationship Id="rId14" Type="http://schemas.openxmlformats.org/officeDocument/2006/relationships/customXml" Target="../ink/ink5427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34.xml"/><Relationship Id="rId13" Type="http://schemas.openxmlformats.org/officeDocument/2006/relationships/image" Target="../media/image1620.png"/><Relationship Id="rId18" Type="http://schemas.openxmlformats.org/officeDocument/2006/relationships/customXml" Target="../ink/ink5439.xml"/><Relationship Id="rId3" Type="http://schemas.openxmlformats.org/officeDocument/2006/relationships/image" Target="../media/image1570.png"/><Relationship Id="rId21" Type="http://schemas.openxmlformats.org/officeDocument/2006/relationships/image" Target="../media/image1660.png"/><Relationship Id="rId7" Type="http://schemas.openxmlformats.org/officeDocument/2006/relationships/image" Target="../media/image1590.png"/><Relationship Id="rId12" Type="http://schemas.openxmlformats.org/officeDocument/2006/relationships/customXml" Target="../ink/ink5436.xml"/><Relationship Id="rId17" Type="http://schemas.openxmlformats.org/officeDocument/2006/relationships/image" Target="../media/image1640.png"/><Relationship Id="rId2" Type="http://schemas.openxmlformats.org/officeDocument/2006/relationships/customXml" Target="../ink/ink5431.xml"/><Relationship Id="rId16" Type="http://schemas.openxmlformats.org/officeDocument/2006/relationships/customXml" Target="../ink/ink5438.xml"/><Relationship Id="rId20" Type="http://schemas.openxmlformats.org/officeDocument/2006/relationships/customXml" Target="../ink/ink54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3.xml"/><Relationship Id="rId11" Type="http://schemas.openxmlformats.org/officeDocument/2006/relationships/image" Target="../media/image1612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10" Type="http://schemas.openxmlformats.org/officeDocument/2006/relationships/customXml" Target="../ink/ink5435.xml"/><Relationship Id="rId19" Type="http://schemas.openxmlformats.org/officeDocument/2006/relationships/image" Target="../media/image1650.png"/><Relationship Id="rId4" Type="http://schemas.openxmlformats.org/officeDocument/2006/relationships/customXml" Target="../ink/ink5432.xml"/><Relationship Id="rId9" Type="http://schemas.openxmlformats.org/officeDocument/2006/relationships/image" Target="../media/image1600.png"/><Relationship Id="rId14" Type="http://schemas.openxmlformats.org/officeDocument/2006/relationships/customXml" Target="../ink/ink5437.xml"/><Relationship Id="rId22" Type="http://schemas.openxmlformats.org/officeDocument/2006/relationships/customXml" Target="../ink/ink5441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45.xml"/><Relationship Id="rId13" Type="http://schemas.openxmlformats.org/officeDocument/2006/relationships/image" Target="../media/image1620.png"/><Relationship Id="rId18" Type="http://schemas.openxmlformats.org/officeDocument/2006/relationships/customXml" Target="../ink/ink5450.xml"/><Relationship Id="rId3" Type="http://schemas.openxmlformats.org/officeDocument/2006/relationships/image" Target="../media/image1570.png"/><Relationship Id="rId21" Type="http://schemas.openxmlformats.org/officeDocument/2006/relationships/image" Target="../media/image1660.png"/><Relationship Id="rId7" Type="http://schemas.openxmlformats.org/officeDocument/2006/relationships/image" Target="../media/image1590.png"/><Relationship Id="rId12" Type="http://schemas.openxmlformats.org/officeDocument/2006/relationships/customXml" Target="../ink/ink5447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2" Type="http://schemas.openxmlformats.org/officeDocument/2006/relationships/customXml" Target="../ink/ink5442.xml"/><Relationship Id="rId16" Type="http://schemas.openxmlformats.org/officeDocument/2006/relationships/customXml" Target="../ink/ink5449.xml"/><Relationship Id="rId20" Type="http://schemas.openxmlformats.org/officeDocument/2006/relationships/customXml" Target="../ink/ink54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4.xml"/><Relationship Id="rId11" Type="http://schemas.openxmlformats.org/officeDocument/2006/relationships/image" Target="../media/image1612.png"/><Relationship Id="rId24" Type="http://schemas.openxmlformats.org/officeDocument/2006/relationships/customXml" Target="../ink/ink5453.xml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10" Type="http://schemas.openxmlformats.org/officeDocument/2006/relationships/customXml" Target="../ink/ink5446.xml"/><Relationship Id="rId19" Type="http://schemas.openxmlformats.org/officeDocument/2006/relationships/image" Target="../media/image1650.png"/><Relationship Id="rId4" Type="http://schemas.openxmlformats.org/officeDocument/2006/relationships/customXml" Target="../ink/ink5443.xml"/><Relationship Id="rId9" Type="http://schemas.openxmlformats.org/officeDocument/2006/relationships/image" Target="../media/image1600.png"/><Relationship Id="rId14" Type="http://schemas.openxmlformats.org/officeDocument/2006/relationships/customXml" Target="../ink/ink5448.xml"/><Relationship Id="rId22" Type="http://schemas.openxmlformats.org/officeDocument/2006/relationships/customXml" Target="../ink/ink5452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7.xml"/><Relationship Id="rId13" Type="http://schemas.openxmlformats.org/officeDocument/2006/relationships/image" Target="../media/image1620.png"/><Relationship Id="rId18" Type="http://schemas.openxmlformats.org/officeDocument/2006/relationships/customXml" Target="../ink/ink5462.xml"/><Relationship Id="rId26" Type="http://schemas.openxmlformats.org/officeDocument/2006/relationships/customXml" Target="../ink/ink5466.xml"/><Relationship Id="rId3" Type="http://schemas.openxmlformats.org/officeDocument/2006/relationships/image" Target="../media/image1570.png"/><Relationship Id="rId21" Type="http://schemas.openxmlformats.org/officeDocument/2006/relationships/image" Target="../media/image1660.png"/><Relationship Id="rId7" Type="http://schemas.openxmlformats.org/officeDocument/2006/relationships/image" Target="../media/image1590.png"/><Relationship Id="rId12" Type="http://schemas.openxmlformats.org/officeDocument/2006/relationships/customXml" Target="../ink/ink5459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2" Type="http://schemas.openxmlformats.org/officeDocument/2006/relationships/customXml" Target="../ink/ink5454.xml"/><Relationship Id="rId16" Type="http://schemas.openxmlformats.org/officeDocument/2006/relationships/customXml" Target="../ink/ink5461.xml"/><Relationship Id="rId20" Type="http://schemas.openxmlformats.org/officeDocument/2006/relationships/customXml" Target="../ink/ink5463.xml"/><Relationship Id="rId29" Type="http://schemas.openxmlformats.org/officeDocument/2006/relationships/image" Target="../media/image17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6.xml"/><Relationship Id="rId11" Type="http://schemas.openxmlformats.org/officeDocument/2006/relationships/image" Target="../media/image1612.png"/><Relationship Id="rId24" Type="http://schemas.openxmlformats.org/officeDocument/2006/relationships/customXml" Target="../ink/ink5465.xml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467.xml"/><Relationship Id="rId10" Type="http://schemas.openxmlformats.org/officeDocument/2006/relationships/customXml" Target="../ink/ink5458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" Type="http://schemas.openxmlformats.org/officeDocument/2006/relationships/customXml" Target="../ink/ink5455.xml"/><Relationship Id="rId9" Type="http://schemas.openxmlformats.org/officeDocument/2006/relationships/image" Target="../media/image1600.png"/><Relationship Id="rId14" Type="http://schemas.openxmlformats.org/officeDocument/2006/relationships/customXml" Target="../ink/ink5460.xml"/><Relationship Id="rId22" Type="http://schemas.openxmlformats.org/officeDocument/2006/relationships/customXml" Target="../ink/ink5464.xml"/><Relationship Id="rId27" Type="http://schemas.openxmlformats.org/officeDocument/2006/relationships/image" Target="../media/image1690.png"/><Relationship Id="rId30" Type="http://schemas.openxmlformats.org/officeDocument/2006/relationships/customXml" Target="../ink/ink5468.xml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477.xml"/><Relationship Id="rId26" Type="http://schemas.openxmlformats.org/officeDocument/2006/relationships/customXml" Target="../ink/ink5481.xml"/><Relationship Id="rId21" Type="http://schemas.openxmlformats.org/officeDocument/2006/relationships/image" Target="../media/image1660.png"/><Relationship Id="rId34" Type="http://schemas.openxmlformats.org/officeDocument/2006/relationships/customXml" Target="../ink/ink5485.xml"/><Relationship Id="rId7" Type="http://schemas.openxmlformats.org/officeDocument/2006/relationships/image" Target="../media/image1590.png"/><Relationship Id="rId12" Type="http://schemas.openxmlformats.org/officeDocument/2006/relationships/customXml" Target="../ink/ink5474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2" Type="http://schemas.openxmlformats.org/officeDocument/2006/relationships/customXml" Target="../ink/ink5469.xml"/><Relationship Id="rId16" Type="http://schemas.openxmlformats.org/officeDocument/2006/relationships/customXml" Target="../ink/ink5476.xml"/><Relationship Id="rId20" Type="http://schemas.openxmlformats.org/officeDocument/2006/relationships/customXml" Target="../ink/ink5478.xml"/><Relationship Id="rId29" Type="http://schemas.openxmlformats.org/officeDocument/2006/relationships/image" Target="../media/image17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1.xml"/><Relationship Id="rId11" Type="http://schemas.openxmlformats.org/officeDocument/2006/relationships/image" Target="../media/image1612.png"/><Relationship Id="rId24" Type="http://schemas.openxmlformats.org/officeDocument/2006/relationships/customXml" Target="../ink/ink5480.xml"/><Relationship Id="rId32" Type="http://schemas.openxmlformats.org/officeDocument/2006/relationships/customXml" Target="../ink/ink5484.xml"/><Relationship Id="rId37" Type="http://schemas.openxmlformats.org/officeDocument/2006/relationships/image" Target="../media/image1740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482.xml"/><Relationship Id="rId36" Type="http://schemas.openxmlformats.org/officeDocument/2006/relationships/customXml" Target="../ink/ink5486.xml"/><Relationship Id="rId10" Type="http://schemas.openxmlformats.org/officeDocument/2006/relationships/customXml" Target="../ink/ink5473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" Type="http://schemas.openxmlformats.org/officeDocument/2006/relationships/customXml" Target="../ink/ink5470.xml"/><Relationship Id="rId9" Type="http://schemas.openxmlformats.org/officeDocument/2006/relationships/image" Target="../media/image1600.png"/><Relationship Id="rId14" Type="http://schemas.openxmlformats.org/officeDocument/2006/relationships/customXml" Target="../ink/ink5475.xml"/><Relationship Id="rId22" Type="http://schemas.openxmlformats.org/officeDocument/2006/relationships/customXml" Target="../ink/ink5479.xml"/><Relationship Id="rId27" Type="http://schemas.openxmlformats.org/officeDocument/2006/relationships/image" Target="../media/image1690.png"/><Relationship Id="rId30" Type="http://schemas.openxmlformats.org/officeDocument/2006/relationships/customXml" Target="../ink/ink5483.xml"/><Relationship Id="rId35" Type="http://schemas.openxmlformats.org/officeDocument/2006/relationships/image" Target="../media/image1730.png"/><Relationship Id="rId8" Type="http://schemas.openxmlformats.org/officeDocument/2006/relationships/customXml" Target="../ink/ink5472.xml"/><Relationship Id="rId3" Type="http://schemas.openxmlformats.org/officeDocument/2006/relationships/image" Target="../media/image1570.png"/></Relationships>
</file>

<file path=ppt/slides/_rels/slide1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495.xml"/><Relationship Id="rId26" Type="http://schemas.openxmlformats.org/officeDocument/2006/relationships/customXml" Target="../ink/ink5499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503.xml"/><Relationship Id="rId7" Type="http://schemas.openxmlformats.org/officeDocument/2006/relationships/image" Target="../media/image1590.png"/><Relationship Id="rId12" Type="http://schemas.openxmlformats.org/officeDocument/2006/relationships/customXml" Target="../ink/ink5492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505.xml"/><Relationship Id="rId2" Type="http://schemas.openxmlformats.org/officeDocument/2006/relationships/customXml" Target="../ink/ink5487.xml"/><Relationship Id="rId16" Type="http://schemas.openxmlformats.org/officeDocument/2006/relationships/customXml" Target="../ink/ink5494.xml"/><Relationship Id="rId20" Type="http://schemas.openxmlformats.org/officeDocument/2006/relationships/customXml" Target="../ink/ink5496.xml"/><Relationship Id="rId29" Type="http://schemas.openxmlformats.org/officeDocument/2006/relationships/image" Target="../media/image17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9.xml"/><Relationship Id="rId11" Type="http://schemas.openxmlformats.org/officeDocument/2006/relationships/image" Target="../media/image1612.png"/><Relationship Id="rId24" Type="http://schemas.openxmlformats.org/officeDocument/2006/relationships/customXml" Target="../ink/ink5498.xml"/><Relationship Id="rId32" Type="http://schemas.openxmlformats.org/officeDocument/2006/relationships/customXml" Target="../ink/ink5502.xml"/><Relationship Id="rId37" Type="http://schemas.openxmlformats.org/officeDocument/2006/relationships/image" Target="../media/image1740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500.xml"/><Relationship Id="rId36" Type="http://schemas.openxmlformats.org/officeDocument/2006/relationships/customXml" Target="../ink/ink5504.xml"/><Relationship Id="rId10" Type="http://schemas.openxmlformats.org/officeDocument/2006/relationships/customXml" Target="../ink/ink5491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" Type="http://schemas.openxmlformats.org/officeDocument/2006/relationships/customXml" Target="../ink/ink5488.xml"/><Relationship Id="rId9" Type="http://schemas.openxmlformats.org/officeDocument/2006/relationships/image" Target="../media/image1600.png"/><Relationship Id="rId14" Type="http://schemas.openxmlformats.org/officeDocument/2006/relationships/customXml" Target="../ink/ink5493.xml"/><Relationship Id="rId22" Type="http://schemas.openxmlformats.org/officeDocument/2006/relationships/customXml" Target="../ink/ink5497.xml"/><Relationship Id="rId27" Type="http://schemas.openxmlformats.org/officeDocument/2006/relationships/image" Target="../media/image1690.png"/><Relationship Id="rId30" Type="http://schemas.openxmlformats.org/officeDocument/2006/relationships/customXml" Target="../ink/ink5501.xml"/><Relationship Id="rId35" Type="http://schemas.openxmlformats.org/officeDocument/2006/relationships/image" Target="../media/image1730.png"/><Relationship Id="rId8" Type="http://schemas.openxmlformats.org/officeDocument/2006/relationships/customXml" Target="../ink/ink5490.xml"/><Relationship Id="rId3" Type="http://schemas.openxmlformats.org/officeDocument/2006/relationships/image" Target="../media/image1570.png"/></Relationships>
</file>

<file path=ppt/slides/_rels/slide1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514.xml"/><Relationship Id="rId26" Type="http://schemas.openxmlformats.org/officeDocument/2006/relationships/customXml" Target="../ink/ink5518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522.xml"/><Relationship Id="rId42" Type="http://schemas.openxmlformats.org/officeDocument/2006/relationships/customXml" Target="../ink/ink5526.xml"/><Relationship Id="rId7" Type="http://schemas.openxmlformats.org/officeDocument/2006/relationships/image" Target="../media/image1590.png"/><Relationship Id="rId2" Type="http://schemas.openxmlformats.org/officeDocument/2006/relationships/customXml" Target="../ink/ink5506.xml"/><Relationship Id="rId16" Type="http://schemas.openxmlformats.org/officeDocument/2006/relationships/customXml" Target="../ink/ink5513.xml"/><Relationship Id="rId20" Type="http://schemas.openxmlformats.org/officeDocument/2006/relationships/customXml" Target="../ink/ink5515.xml"/><Relationship Id="rId29" Type="http://schemas.openxmlformats.org/officeDocument/2006/relationships/image" Target="../media/image1700.png"/><Relationship Id="rId41" Type="http://schemas.openxmlformats.org/officeDocument/2006/relationships/image" Target="../media/image17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8.xml"/><Relationship Id="rId11" Type="http://schemas.openxmlformats.org/officeDocument/2006/relationships/image" Target="../media/image1612.png"/><Relationship Id="rId24" Type="http://schemas.openxmlformats.org/officeDocument/2006/relationships/customXml" Target="../ink/ink5517.xml"/><Relationship Id="rId32" Type="http://schemas.openxmlformats.org/officeDocument/2006/relationships/customXml" Target="../ink/ink5521.xml"/><Relationship Id="rId37" Type="http://schemas.openxmlformats.org/officeDocument/2006/relationships/image" Target="../media/image1740.png"/><Relationship Id="rId40" Type="http://schemas.openxmlformats.org/officeDocument/2006/relationships/customXml" Target="../ink/ink5525.xml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519.xml"/><Relationship Id="rId36" Type="http://schemas.openxmlformats.org/officeDocument/2006/relationships/customXml" Target="../ink/ink5523.xml"/><Relationship Id="rId10" Type="http://schemas.openxmlformats.org/officeDocument/2006/relationships/customXml" Target="../ink/ink5510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" Type="http://schemas.openxmlformats.org/officeDocument/2006/relationships/customXml" Target="../ink/ink5507.xml"/><Relationship Id="rId9" Type="http://schemas.openxmlformats.org/officeDocument/2006/relationships/image" Target="../media/image1600.png"/><Relationship Id="rId14" Type="http://schemas.openxmlformats.org/officeDocument/2006/relationships/customXml" Target="../ink/ink5512.xml"/><Relationship Id="rId22" Type="http://schemas.openxmlformats.org/officeDocument/2006/relationships/customXml" Target="../ink/ink5516.xml"/><Relationship Id="rId27" Type="http://schemas.openxmlformats.org/officeDocument/2006/relationships/image" Target="../media/image1690.png"/><Relationship Id="rId30" Type="http://schemas.openxmlformats.org/officeDocument/2006/relationships/customXml" Target="../ink/ink5520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8" Type="http://schemas.openxmlformats.org/officeDocument/2006/relationships/customXml" Target="../ink/ink5509.xml"/><Relationship Id="rId3" Type="http://schemas.openxmlformats.org/officeDocument/2006/relationships/image" Target="../media/image1570.png"/><Relationship Id="rId12" Type="http://schemas.openxmlformats.org/officeDocument/2006/relationships/customXml" Target="../ink/ink5511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524.xml"/></Relationships>
</file>

<file path=ppt/slides/_rels/slide1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535.xml"/><Relationship Id="rId26" Type="http://schemas.openxmlformats.org/officeDocument/2006/relationships/customXml" Target="../ink/ink5539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543.xml"/><Relationship Id="rId42" Type="http://schemas.openxmlformats.org/officeDocument/2006/relationships/customXml" Target="../ink/ink5547.xml"/><Relationship Id="rId47" Type="http://schemas.openxmlformats.org/officeDocument/2006/relationships/image" Target="../media/image1790.png"/><Relationship Id="rId7" Type="http://schemas.openxmlformats.org/officeDocument/2006/relationships/image" Target="../media/image1590.png"/><Relationship Id="rId2" Type="http://schemas.openxmlformats.org/officeDocument/2006/relationships/customXml" Target="../ink/ink5527.xml"/><Relationship Id="rId16" Type="http://schemas.openxmlformats.org/officeDocument/2006/relationships/customXml" Target="../ink/ink5534.xml"/><Relationship Id="rId29" Type="http://schemas.openxmlformats.org/officeDocument/2006/relationships/image" Target="../media/image17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9.xml"/><Relationship Id="rId11" Type="http://schemas.openxmlformats.org/officeDocument/2006/relationships/image" Target="../media/image1612.png"/><Relationship Id="rId24" Type="http://schemas.openxmlformats.org/officeDocument/2006/relationships/customXml" Target="../ink/ink5538.xml"/><Relationship Id="rId32" Type="http://schemas.openxmlformats.org/officeDocument/2006/relationships/customXml" Target="../ink/ink5542.xml"/><Relationship Id="rId37" Type="http://schemas.openxmlformats.org/officeDocument/2006/relationships/image" Target="../media/image1740.png"/><Relationship Id="rId40" Type="http://schemas.openxmlformats.org/officeDocument/2006/relationships/customXml" Target="../ink/ink5546.xml"/><Relationship Id="rId45" Type="http://schemas.openxmlformats.org/officeDocument/2006/relationships/image" Target="../media/image1780.png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540.xml"/><Relationship Id="rId36" Type="http://schemas.openxmlformats.org/officeDocument/2006/relationships/customXml" Target="../ink/ink5544.xml"/><Relationship Id="rId10" Type="http://schemas.openxmlformats.org/officeDocument/2006/relationships/customXml" Target="../ink/ink5531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4" Type="http://schemas.openxmlformats.org/officeDocument/2006/relationships/customXml" Target="../ink/ink5548.xml"/><Relationship Id="rId4" Type="http://schemas.openxmlformats.org/officeDocument/2006/relationships/customXml" Target="../ink/ink5528.xml"/><Relationship Id="rId9" Type="http://schemas.openxmlformats.org/officeDocument/2006/relationships/image" Target="../media/image1600.png"/><Relationship Id="rId14" Type="http://schemas.openxmlformats.org/officeDocument/2006/relationships/customXml" Target="../ink/ink5533.xml"/><Relationship Id="rId22" Type="http://schemas.openxmlformats.org/officeDocument/2006/relationships/customXml" Target="../ink/ink5537.xml"/><Relationship Id="rId27" Type="http://schemas.openxmlformats.org/officeDocument/2006/relationships/image" Target="../media/image1690.png"/><Relationship Id="rId30" Type="http://schemas.openxmlformats.org/officeDocument/2006/relationships/customXml" Target="../ink/ink5541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8" Type="http://schemas.openxmlformats.org/officeDocument/2006/relationships/customXml" Target="../ink/ink5530.xml"/><Relationship Id="rId3" Type="http://schemas.openxmlformats.org/officeDocument/2006/relationships/image" Target="../media/image1570.png"/><Relationship Id="rId12" Type="http://schemas.openxmlformats.org/officeDocument/2006/relationships/customXml" Target="../ink/ink5532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545.xml"/><Relationship Id="rId46" Type="http://schemas.openxmlformats.org/officeDocument/2006/relationships/customXml" Target="../ink/ink5549.xml"/><Relationship Id="rId20" Type="http://schemas.openxmlformats.org/officeDocument/2006/relationships/customXml" Target="../ink/ink5536.xml"/><Relationship Id="rId41" Type="http://schemas.openxmlformats.org/officeDocument/2006/relationships/image" Target="../media/image1760.png"/></Relationships>
</file>

<file path=ppt/slides/_rels/slide1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558.xml"/><Relationship Id="rId26" Type="http://schemas.openxmlformats.org/officeDocument/2006/relationships/customXml" Target="../ink/ink5562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566.xml"/><Relationship Id="rId42" Type="http://schemas.openxmlformats.org/officeDocument/2006/relationships/customXml" Target="../ink/ink5570.xml"/><Relationship Id="rId47" Type="http://schemas.openxmlformats.org/officeDocument/2006/relationships/image" Target="../media/image1790.png"/><Relationship Id="rId50" Type="http://schemas.openxmlformats.org/officeDocument/2006/relationships/customXml" Target="../ink/ink5574.xml"/><Relationship Id="rId7" Type="http://schemas.openxmlformats.org/officeDocument/2006/relationships/image" Target="../media/image1590.png"/><Relationship Id="rId2" Type="http://schemas.openxmlformats.org/officeDocument/2006/relationships/customXml" Target="../ink/ink5550.xml"/><Relationship Id="rId16" Type="http://schemas.openxmlformats.org/officeDocument/2006/relationships/customXml" Target="../ink/ink5557.xml"/><Relationship Id="rId29" Type="http://schemas.openxmlformats.org/officeDocument/2006/relationships/image" Target="../media/image1700.png"/><Relationship Id="rId11" Type="http://schemas.openxmlformats.org/officeDocument/2006/relationships/image" Target="../media/image1612.png"/><Relationship Id="rId24" Type="http://schemas.openxmlformats.org/officeDocument/2006/relationships/customXml" Target="../ink/ink5561.xml"/><Relationship Id="rId32" Type="http://schemas.openxmlformats.org/officeDocument/2006/relationships/customXml" Target="../ink/ink5565.xml"/><Relationship Id="rId37" Type="http://schemas.openxmlformats.org/officeDocument/2006/relationships/image" Target="../media/image1740.png"/><Relationship Id="rId40" Type="http://schemas.openxmlformats.org/officeDocument/2006/relationships/customXml" Target="../ink/ink5569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" Type="http://schemas.openxmlformats.org/officeDocument/2006/relationships/image" Target="../media/image1580.png"/><Relationship Id="rId10" Type="http://schemas.openxmlformats.org/officeDocument/2006/relationships/customXml" Target="../ink/ink5554.xml"/><Relationship Id="rId19" Type="http://schemas.openxmlformats.org/officeDocument/2006/relationships/image" Target="../media/image1650.png"/><Relationship Id="rId31" Type="http://schemas.openxmlformats.org/officeDocument/2006/relationships/image" Target="../media/image1711.png"/><Relationship Id="rId44" Type="http://schemas.openxmlformats.org/officeDocument/2006/relationships/customXml" Target="../ink/ink5571.xml"/><Relationship Id="rId52" Type="http://schemas.openxmlformats.org/officeDocument/2006/relationships/customXml" Target="../ink/ink5575.xml"/><Relationship Id="rId4" Type="http://schemas.openxmlformats.org/officeDocument/2006/relationships/customXml" Target="../ink/ink5551.xml"/><Relationship Id="rId9" Type="http://schemas.openxmlformats.org/officeDocument/2006/relationships/image" Target="../media/image1600.png"/><Relationship Id="rId14" Type="http://schemas.openxmlformats.org/officeDocument/2006/relationships/customXml" Target="../ink/ink5556.xml"/><Relationship Id="rId22" Type="http://schemas.openxmlformats.org/officeDocument/2006/relationships/customXml" Target="../ink/ink5560.xml"/><Relationship Id="rId27" Type="http://schemas.openxmlformats.org/officeDocument/2006/relationships/image" Target="../media/image1690.png"/><Relationship Id="rId30" Type="http://schemas.openxmlformats.org/officeDocument/2006/relationships/customXml" Target="../ink/ink5564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573.xml"/><Relationship Id="rId8" Type="http://schemas.openxmlformats.org/officeDocument/2006/relationships/customXml" Target="../ink/ink5553.xml"/><Relationship Id="rId51" Type="http://schemas.openxmlformats.org/officeDocument/2006/relationships/image" Target="../media/image1811.png"/><Relationship Id="rId3" Type="http://schemas.openxmlformats.org/officeDocument/2006/relationships/image" Target="../media/image1570.png"/><Relationship Id="rId12" Type="http://schemas.openxmlformats.org/officeDocument/2006/relationships/customXml" Target="../ink/ink5555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568.xml"/><Relationship Id="rId46" Type="http://schemas.openxmlformats.org/officeDocument/2006/relationships/customXml" Target="../ink/ink5572.xml"/><Relationship Id="rId20" Type="http://schemas.openxmlformats.org/officeDocument/2006/relationships/customXml" Target="../ink/ink5559.xml"/><Relationship Id="rId41" Type="http://schemas.openxmlformats.org/officeDocument/2006/relationships/image" Target="../media/image17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2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563.xml"/><Relationship Id="rId36" Type="http://schemas.openxmlformats.org/officeDocument/2006/relationships/customXml" Target="../ink/ink5567.xml"/><Relationship Id="rId49" Type="http://schemas.openxmlformats.org/officeDocument/2006/relationships/image" Target="../media/image1800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.xml"/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332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345.xml"/><Relationship Id="rId84" Type="http://schemas.openxmlformats.org/officeDocument/2006/relationships/customXml" Target="../ink/ink353.xml"/><Relationship Id="rId89" Type="http://schemas.openxmlformats.org/officeDocument/2006/relationships/image" Target="../media/image49.png"/><Relationship Id="rId112" Type="http://schemas.openxmlformats.org/officeDocument/2006/relationships/customXml" Target="../ink/ink367.xml"/><Relationship Id="rId16" Type="http://schemas.openxmlformats.org/officeDocument/2006/relationships/customXml" Target="../ink/ink319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327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340.xml"/><Relationship Id="rId74" Type="http://schemas.openxmlformats.org/officeDocument/2006/relationships/customXml" Target="../ink/ink348.xml"/><Relationship Id="rId79" Type="http://schemas.openxmlformats.org/officeDocument/2006/relationships/image" Target="../media/image44.png"/><Relationship Id="rId102" Type="http://schemas.openxmlformats.org/officeDocument/2006/relationships/customXml" Target="../ink/ink362.xml"/><Relationship Id="rId123" Type="http://schemas.openxmlformats.org/officeDocument/2006/relationships/image" Target="../media/image66.png"/><Relationship Id="rId5" Type="http://schemas.openxmlformats.org/officeDocument/2006/relationships/image" Target="../media/image712.png"/><Relationship Id="rId90" Type="http://schemas.openxmlformats.org/officeDocument/2006/relationships/customXml" Target="../ink/ink356.xml"/><Relationship Id="rId95" Type="http://schemas.openxmlformats.org/officeDocument/2006/relationships/image" Target="../media/image52.png"/><Relationship Id="rId22" Type="http://schemas.openxmlformats.org/officeDocument/2006/relationships/customXml" Target="../ink/ink322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335.xml"/><Relationship Id="rId64" Type="http://schemas.openxmlformats.org/officeDocument/2006/relationships/customXml" Target="../ink/ink343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370.xml"/><Relationship Id="rId80" Type="http://schemas.openxmlformats.org/officeDocument/2006/relationships/customXml" Target="../ink/ink351.xml"/><Relationship Id="rId85" Type="http://schemas.openxmlformats.org/officeDocument/2006/relationships/image" Target="../media/image47.png"/><Relationship Id="rId12" Type="http://schemas.openxmlformats.org/officeDocument/2006/relationships/customXml" Target="../ink/ink317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330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365.xml"/><Relationship Id="rId124" Type="http://schemas.openxmlformats.org/officeDocument/2006/relationships/customXml" Target="../ink/ink373.xml"/><Relationship Id="rId54" Type="http://schemas.openxmlformats.org/officeDocument/2006/relationships/customXml" Target="../ink/ink338.xml"/><Relationship Id="rId70" Type="http://schemas.openxmlformats.org/officeDocument/2006/relationships/customXml" Target="../ink/ink346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3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.xml"/><Relationship Id="rId23" Type="http://schemas.openxmlformats.org/officeDocument/2006/relationships/image" Target="../media/image1611.png"/><Relationship Id="rId28" Type="http://schemas.openxmlformats.org/officeDocument/2006/relationships/customXml" Target="../ink/ink325.xml"/><Relationship Id="rId49" Type="http://schemas.openxmlformats.org/officeDocument/2006/relationships/image" Target="../media/image29.png"/><Relationship Id="rId114" Type="http://schemas.openxmlformats.org/officeDocument/2006/relationships/customXml" Target="../ink/ink368.xml"/><Relationship Id="rId119" Type="http://schemas.openxmlformats.org/officeDocument/2006/relationships/image" Target="../media/image64.png"/><Relationship Id="rId44" Type="http://schemas.openxmlformats.org/officeDocument/2006/relationships/customXml" Target="../ink/ink333.xml"/><Relationship Id="rId60" Type="http://schemas.openxmlformats.org/officeDocument/2006/relationships/customXml" Target="../ink/ink341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354.xml"/><Relationship Id="rId13" Type="http://schemas.openxmlformats.org/officeDocument/2006/relationships/image" Target="../media/image1111.png"/><Relationship Id="rId18" Type="http://schemas.openxmlformats.org/officeDocument/2006/relationships/customXml" Target="../ink/ink320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328.xml"/><Relationship Id="rId50" Type="http://schemas.openxmlformats.org/officeDocument/2006/relationships/customXml" Target="../ink/ink336.xml"/><Relationship Id="rId55" Type="http://schemas.openxmlformats.org/officeDocument/2006/relationships/image" Target="../media/image33.png"/><Relationship Id="rId76" Type="http://schemas.openxmlformats.org/officeDocument/2006/relationships/customXml" Target="../ink/ink349.xml"/><Relationship Id="rId97" Type="http://schemas.openxmlformats.org/officeDocument/2006/relationships/image" Target="../media/image53.png"/><Relationship Id="rId104" Type="http://schemas.openxmlformats.org/officeDocument/2006/relationships/customXml" Target="../ink/ink363.xml"/><Relationship Id="rId120" Type="http://schemas.openxmlformats.org/officeDocument/2006/relationships/customXml" Target="../ink/ink371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357.xml"/><Relationship Id="rId2" Type="http://schemas.openxmlformats.org/officeDocument/2006/relationships/customXml" Target="../ink/ink312.xml"/><Relationship Id="rId29" Type="http://schemas.openxmlformats.org/officeDocument/2006/relationships/image" Target="../media/image19.png"/><Relationship Id="rId24" Type="http://schemas.openxmlformats.org/officeDocument/2006/relationships/customXml" Target="../ink/ink323.xml"/><Relationship Id="rId40" Type="http://schemas.openxmlformats.org/officeDocument/2006/relationships/customXml" Target="../ink/ink331.xml"/><Relationship Id="rId45" Type="http://schemas.openxmlformats.org/officeDocument/2006/relationships/image" Target="../media/image27.png"/><Relationship Id="rId66" Type="http://schemas.openxmlformats.org/officeDocument/2006/relationships/customXml" Target="../ink/ink344.xml"/><Relationship Id="rId87" Type="http://schemas.openxmlformats.org/officeDocument/2006/relationships/image" Target="../media/image48.png"/><Relationship Id="rId110" Type="http://schemas.openxmlformats.org/officeDocument/2006/relationships/customXml" Target="../ink/ink366.xml"/><Relationship Id="rId115" Type="http://schemas.openxmlformats.org/officeDocument/2006/relationships/image" Target="../media/image62.png"/><Relationship Id="rId61" Type="http://schemas.openxmlformats.org/officeDocument/2006/relationships/image" Target="../media/image31.png"/><Relationship Id="rId82" Type="http://schemas.openxmlformats.org/officeDocument/2006/relationships/customXml" Target="../ink/ink352.xml"/><Relationship Id="rId19" Type="http://schemas.openxmlformats.org/officeDocument/2006/relationships/image" Target="../media/image1411.png"/><Relationship Id="rId14" Type="http://schemas.openxmlformats.org/officeDocument/2006/relationships/customXml" Target="../ink/ink318.xml"/><Relationship Id="rId30" Type="http://schemas.openxmlformats.org/officeDocument/2006/relationships/customXml" Target="../ink/ink326.xml"/><Relationship Id="rId35" Type="http://schemas.openxmlformats.org/officeDocument/2006/relationships/image" Target="../media/image22.png"/><Relationship Id="rId56" Type="http://schemas.openxmlformats.org/officeDocument/2006/relationships/customXml" Target="../ink/ink339.xml"/><Relationship Id="rId77" Type="http://schemas.openxmlformats.org/officeDocument/2006/relationships/image" Target="../media/image43.png"/><Relationship Id="rId100" Type="http://schemas.openxmlformats.org/officeDocument/2006/relationships/customXml" Target="../ink/ink361.xml"/><Relationship Id="rId105" Type="http://schemas.openxmlformats.org/officeDocument/2006/relationships/image" Target="../media/image57.png"/><Relationship Id="rId8" Type="http://schemas.openxmlformats.org/officeDocument/2006/relationships/customXml" Target="../ink/ink315.xml"/><Relationship Id="rId51" Type="http://schemas.openxmlformats.org/officeDocument/2006/relationships/image" Target="../media/image30.png"/><Relationship Id="rId72" Type="http://schemas.openxmlformats.org/officeDocument/2006/relationships/customXml" Target="../ink/ink347.xml"/><Relationship Id="rId93" Type="http://schemas.openxmlformats.org/officeDocument/2006/relationships/image" Target="../media/image51.png"/><Relationship Id="rId98" Type="http://schemas.openxmlformats.org/officeDocument/2006/relationships/customXml" Target="../ink/ink360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334.xml"/><Relationship Id="rId67" Type="http://schemas.openxmlformats.org/officeDocument/2006/relationships/image" Target="../media/image38.png"/><Relationship Id="rId116" Type="http://schemas.openxmlformats.org/officeDocument/2006/relationships/customXml" Target="../ink/ink369.xml"/><Relationship Id="rId20" Type="http://schemas.openxmlformats.org/officeDocument/2006/relationships/customXml" Target="../ink/ink321.xml"/><Relationship Id="rId41" Type="http://schemas.openxmlformats.org/officeDocument/2006/relationships/image" Target="../media/image25.png"/><Relationship Id="rId62" Type="http://schemas.openxmlformats.org/officeDocument/2006/relationships/customXml" Target="../ink/ink342.xml"/><Relationship Id="rId83" Type="http://schemas.openxmlformats.org/officeDocument/2006/relationships/image" Target="../media/image46.png"/><Relationship Id="rId88" Type="http://schemas.openxmlformats.org/officeDocument/2006/relationships/customXml" Target="../ink/ink355.xml"/><Relationship Id="rId111" Type="http://schemas.openxmlformats.org/officeDocument/2006/relationships/image" Target="../media/image60.png"/><Relationship Id="rId15" Type="http://schemas.openxmlformats.org/officeDocument/2006/relationships/image" Target="../media/image1211.png"/><Relationship Id="rId36" Type="http://schemas.openxmlformats.org/officeDocument/2006/relationships/customXml" Target="../ink/ink329.xml"/><Relationship Id="rId57" Type="http://schemas.openxmlformats.org/officeDocument/2006/relationships/image" Target="../media/image34.png"/><Relationship Id="rId106" Type="http://schemas.openxmlformats.org/officeDocument/2006/relationships/customXml" Target="../ink/ink364.xml"/><Relationship Id="rId10" Type="http://schemas.openxmlformats.org/officeDocument/2006/relationships/customXml" Target="../ink/ink316.xml"/><Relationship Id="rId31" Type="http://schemas.openxmlformats.org/officeDocument/2006/relationships/image" Target="../media/image20.png"/><Relationship Id="rId52" Type="http://schemas.openxmlformats.org/officeDocument/2006/relationships/customXml" Target="../ink/ink337.xml"/><Relationship Id="rId73" Type="http://schemas.openxmlformats.org/officeDocument/2006/relationships/image" Target="../media/image41.png"/><Relationship Id="rId78" Type="http://schemas.openxmlformats.org/officeDocument/2006/relationships/customXml" Target="../ink/ink350.xml"/><Relationship Id="rId94" Type="http://schemas.openxmlformats.org/officeDocument/2006/relationships/customXml" Target="../ink/ink358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372.xml"/><Relationship Id="rId4" Type="http://schemas.openxmlformats.org/officeDocument/2006/relationships/customXml" Target="../ink/ink313.xml"/><Relationship Id="rId9" Type="http://schemas.openxmlformats.org/officeDocument/2006/relationships/image" Target="../media/image911.png"/></Relationships>
</file>

<file path=ppt/slides/_rels/slide1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584.xml"/><Relationship Id="rId26" Type="http://schemas.openxmlformats.org/officeDocument/2006/relationships/customXml" Target="../ink/ink5588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592.xml"/><Relationship Id="rId42" Type="http://schemas.openxmlformats.org/officeDocument/2006/relationships/customXml" Target="../ink/ink5596.xml"/><Relationship Id="rId47" Type="http://schemas.openxmlformats.org/officeDocument/2006/relationships/image" Target="../media/image1790.png"/><Relationship Id="rId50" Type="http://schemas.openxmlformats.org/officeDocument/2006/relationships/customXml" Target="../ink/ink5600.xml"/><Relationship Id="rId55" Type="http://schemas.openxmlformats.org/officeDocument/2006/relationships/image" Target="../media/image1830.png"/><Relationship Id="rId7" Type="http://schemas.openxmlformats.org/officeDocument/2006/relationships/image" Target="../media/image1590.png"/><Relationship Id="rId2" Type="http://schemas.openxmlformats.org/officeDocument/2006/relationships/customXml" Target="../ink/ink5576.xml"/><Relationship Id="rId16" Type="http://schemas.openxmlformats.org/officeDocument/2006/relationships/customXml" Target="../ink/ink5583.xml"/><Relationship Id="rId29" Type="http://schemas.openxmlformats.org/officeDocument/2006/relationships/image" Target="../media/image1700.png"/><Relationship Id="rId11" Type="http://schemas.openxmlformats.org/officeDocument/2006/relationships/image" Target="../media/image1612.png"/><Relationship Id="rId24" Type="http://schemas.openxmlformats.org/officeDocument/2006/relationships/customXml" Target="../ink/ink5587.xml"/><Relationship Id="rId32" Type="http://schemas.openxmlformats.org/officeDocument/2006/relationships/customXml" Target="../ink/ink5591.xml"/><Relationship Id="rId37" Type="http://schemas.openxmlformats.org/officeDocument/2006/relationships/image" Target="../media/image1740.png"/><Relationship Id="rId40" Type="http://schemas.openxmlformats.org/officeDocument/2006/relationships/customXml" Target="../ink/ink5595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604.xml"/><Relationship Id="rId5" Type="http://schemas.openxmlformats.org/officeDocument/2006/relationships/image" Target="../media/image1580.png"/><Relationship Id="rId19" Type="http://schemas.openxmlformats.org/officeDocument/2006/relationships/image" Target="../media/image1650.png"/><Relationship Id="rId4" Type="http://schemas.openxmlformats.org/officeDocument/2006/relationships/customXml" Target="../ink/ink5577.xml"/><Relationship Id="rId9" Type="http://schemas.openxmlformats.org/officeDocument/2006/relationships/image" Target="../media/image1600.png"/><Relationship Id="rId14" Type="http://schemas.openxmlformats.org/officeDocument/2006/relationships/customXml" Target="../ink/ink5582.xml"/><Relationship Id="rId22" Type="http://schemas.openxmlformats.org/officeDocument/2006/relationships/customXml" Target="../ink/ink5586.xml"/><Relationship Id="rId27" Type="http://schemas.openxmlformats.org/officeDocument/2006/relationships/image" Target="../media/image1690.png"/><Relationship Id="rId30" Type="http://schemas.openxmlformats.org/officeDocument/2006/relationships/customXml" Target="../ink/ink5590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599.xml"/><Relationship Id="rId56" Type="http://schemas.openxmlformats.org/officeDocument/2006/relationships/customXml" Target="../ink/ink5603.xml"/><Relationship Id="rId8" Type="http://schemas.openxmlformats.org/officeDocument/2006/relationships/customXml" Target="../ink/ink5579.xml"/><Relationship Id="rId51" Type="http://schemas.openxmlformats.org/officeDocument/2006/relationships/image" Target="../media/image1811.png"/><Relationship Id="rId3" Type="http://schemas.openxmlformats.org/officeDocument/2006/relationships/image" Target="../media/image1570.png"/><Relationship Id="rId12" Type="http://schemas.openxmlformats.org/officeDocument/2006/relationships/customXml" Target="../ink/ink5581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594.xml"/><Relationship Id="rId46" Type="http://schemas.openxmlformats.org/officeDocument/2006/relationships/customXml" Target="../ink/ink5598.xml"/><Relationship Id="rId59" Type="http://schemas.openxmlformats.org/officeDocument/2006/relationships/image" Target="../media/image1850.png"/><Relationship Id="rId20" Type="http://schemas.openxmlformats.org/officeDocument/2006/relationships/customXml" Target="../ink/ink5585.xml"/><Relationship Id="rId41" Type="http://schemas.openxmlformats.org/officeDocument/2006/relationships/image" Target="../media/image1760.png"/><Relationship Id="rId54" Type="http://schemas.openxmlformats.org/officeDocument/2006/relationships/customXml" Target="../ink/ink56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78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589.xml"/><Relationship Id="rId36" Type="http://schemas.openxmlformats.org/officeDocument/2006/relationships/customXml" Target="../ink/ink5593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580.xml"/><Relationship Id="rId31" Type="http://schemas.openxmlformats.org/officeDocument/2006/relationships/image" Target="../media/image1711.png"/><Relationship Id="rId44" Type="http://schemas.openxmlformats.org/officeDocument/2006/relationships/customXml" Target="../ink/ink5597.xml"/><Relationship Id="rId52" Type="http://schemas.openxmlformats.org/officeDocument/2006/relationships/customXml" Target="../ink/ink5601.xml"/></Relationships>
</file>

<file path=ppt/slides/_rels/slide1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5613.xml"/><Relationship Id="rId26" Type="http://schemas.openxmlformats.org/officeDocument/2006/relationships/customXml" Target="../ink/ink5617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5621.xml"/><Relationship Id="rId42" Type="http://schemas.openxmlformats.org/officeDocument/2006/relationships/customXml" Target="../ink/ink5625.xml"/><Relationship Id="rId47" Type="http://schemas.openxmlformats.org/officeDocument/2006/relationships/image" Target="../media/image1790.png"/><Relationship Id="rId50" Type="http://schemas.openxmlformats.org/officeDocument/2006/relationships/customXml" Target="../ink/ink5629.xml"/><Relationship Id="rId55" Type="http://schemas.openxmlformats.org/officeDocument/2006/relationships/image" Target="../media/image1830.png"/><Relationship Id="rId7" Type="http://schemas.openxmlformats.org/officeDocument/2006/relationships/image" Target="../media/image1590.png"/><Relationship Id="rId2" Type="http://schemas.openxmlformats.org/officeDocument/2006/relationships/customXml" Target="../ink/ink5605.xml"/><Relationship Id="rId16" Type="http://schemas.openxmlformats.org/officeDocument/2006/relationships/customXml" Target="../ink/ink5612.xml"/><Relationship Id="rId29" Type="http://schemas.openxmlformats.org/officeDocument/2006/relationships/image" Target="../media/image1700.png"/><Relationship Id="rId11" Type="http://schemas.openxmlformats.org/officeDocument/2006/relationships/image" Target="../media/image1612.png"/><Relationship Id="rId24" Type="http://schemas.openxmlformats.org/officeDocument/2006/relationships/customXml" Target="../ink/ink5616.xml"/><Relationship Id="rId32" Type="http://schemas.openxmlformats.org/officeDocument/2006/relationships/customXml" Target="../ink/ink5620.xml"/><Relationship Id="rId37" Type="http://schemas.openxmlformats.org/officeDocument/2006/relationships/image" Target="../media/image1740.png"/><Relationship Id="rId40" Type="http://schemas.openxmlformats.org/officeDocument/2006/relationships/customXml" Target="../ink/ink5624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633.xml"/><Relationship Id="rId5" Type="http://schemas.openxmlformats.org/officeDocument/2006/relationships/image" Target="../media/image1580.png"/><Relationship Id="rId61" Type="http://schemas.openxmlformats.org/officeDocument/2006/relationships/image" Target="../media/image1860.png"/><Relationship Id="rId19" Type="http://schemas.openxmlformats.org/officeDocument/2006/relationships/image" Target="../media/image1650.png"/><Relationship Id="rId14" Type="http://schemas.openxmlformats.org/officeDocument/2006/relationships/customXml" Target="../ink/ink5611.xml"/><Relationship Id="rId22" Type="http://schemas.openxmlformats.org/officeDocument/2006/relationships/customXml" Target="../ink/ink5615.xml"/><Relationship Id="rId27" Type="http://schemas.openxmlformats.org/officeDocument/2006/relationships/image" Target="../media/image1690.png"/><Relationship Id="rId30" Type="http://schemas.openxmlformats.org/officeDocument/2006/relationships/customXml" Target="../ink/ink5619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628.xml"/><Relationship Id="rId56" Type="http://schemas.openxmlformats.org/officeDocument/2006/relationships/customXml" Target="../ink/ink5632.xml"/><Relationship Id="rId8" Type="http://schemas.openxmlformats.org/officeDocument/2006/relationships/customXml" Target="../ink/ink5608.xml"/><Relationship Id="rId51" Type="http://schemas.openxmlformats.org/officeDocument/2006/relationships/image" Target="../media/image1811.png"/><Relationship Id="rId3" Type="http://schemas.openxmlformats.org/officeDocument/2006/relationships/image" Target="../media/image1570.png"/><Relationship Id="rId12" Type="http://schemas.openxmlformats.org/officeDocument/2006/relationships/customXml" Target="../ink/ink5610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623.xml"/><Relationship Id="rId46" Type="http://schemas.openxmlformats.org/officeDocument/2006/relationships/customXml" Target="../ink/ink5627.xml"/><Relationship Id="rId59" Type="http://schemas.openxmlformats.org/officeDocument/2006/relationships/image" Target="../media/image1850.png"/><Relationship Id="rId20" Type="http://schemas.openxmlformats.org/officeDocument/2006/relationships/customXml" Target="../ink/ink5614.xml"/><Relationship Id="rId41" Type="http://schemas.openxmlformats.org/officeDocument/2006/relationships/image" Target="../media/image1760.png"/><Relationship Id="rId54" Type="http://schemas.openxmlformats.org/officeDocument/2006/relationships/customXml" Target="../ink/ink56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7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618.xml"/><Relationship Id="rId36" Type="http://schemas.openxmlformats.org/officeDocument/2006/relationships/customXml" Target="../ink/ink5622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609.xml"/><Relationship Id="rId31" Type="http://schemas.openxmlformats.org/officeDocument/2006/relationships/image" Target="../media/image1711.png"/><Relationship Id="rId44" Type="http://schemas.openxmlformats.org/officeDocument/2006/relationships/customXml" Target="../ink/ink5626.xml"/><Relationship Id="rId52" Type="http://schemas.openxmlformats.org/officeDocument/2006/relationships/customXml" Target="../ink/ink5630.xml"/><Relationship Id="rId60" Type="http://schemas.openxmlformats.org/officeDocument/2006/relationships/customXml" Target="../ink/ink5634.xml"/><Relationship Id="rId4" Type="http://schemas.openxmlformats.org/officeDocument/2006/relationships/customXml" Target="../ink/ink5606.xml"/><Relationship Id="rId9" Type="http://schemas.openxmlformats.org/officeDocument/2006/relationships/image" Target="../media/image1600.png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47.xml"/><Relationship Id="rId21" Type="http://schemas.openxmlformats.org/officeDocument/2006/relationships/image" Target="../media/image1660.png"/><Relationship Id="rId34" Type="http://schemas.openxmlformats.org/officeDocument/2006/relationships/customXml" Target="../ink/ink5651.xml"/><Relationship Id="rId42" Type="http://schemas.openxmlformats.org/officeDocument/2006/relationships/customXml" Target="../ink/ink5655.xml"/><Relationship Id="rId47" Type="http://schemas.openxmlformats.org/officeDocument/2006/relationships/image" Target="../media/image1790.png"/><Relationship Id="rId50" Type="http://schemas.openxmlformats.org/officeDocument/2006/relationships/customXml" Target="../ink/ink5659.xml"/><Relationship Id="rId55" Type="http://schemas.openxmlformats.org/officeDocument/2006/relationships/image" Target="../media/image1830.png"/><Relationship Id="rId63" Type="http://schemas.openxmlformats.org/officeDocument/2006/relationships/image" Target="../media/image1870.png"/><Relationship Id="rId7" Type="http://schemas.openxmlformats.org/officeDocument/2006/relationships/image" Target="../media/image1590.png"/><Relationship Id="rId2" Type="http://schemas.openxmlformats.org/officeDocument/2006/relationships/customXml" Target="../ink/ink5635.xml"/><Relationship Id="rId16" Type="http://schemas.openxmlformats.org/officeDocument/2006/relationships/customXml" Target="../ink/ink5642.xml"/><Relationship Id="rId29" Type="http://schemas.openxmlformats.org/officeDocument/2006/relationships/image" Target="../media/image1700.png"/><Relationship Id="rId11" Type="http://schemas.openxmlformats.org/officeDocument/2006/relationships/image" Target="../media/image1612.png"/><Relationship Id="rId24" Type="http://schemas.openxmlformats.org/officeDocument/2006/relationships/customXml" Target="../ink/ink5646.xml"/><Relationship Id="rId32" Type="http://schemas.openxmlformats.org/officeDocument/2006/relationships/customXml" Target="../ink/ink5650.xml"/><Relationship Id="rId37" Type="http://schemas.openxmlformats.org/officeDocument/2006/relationships/image" Target="../media/image1740.png"/><Relationship Id="rId40" Type="http://schemas.openxmlformats.org/officeDocument/2006/relationships/customXml" Target="../ink/ink5654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663.xml"/><Relationship Id="rId66" Type="http://schemas.openxmlformats.org/officeDocument/2006/relationships/customXml" Target="../ink/ink5667.xml"/><Relationship Id="rId5" Type="http://schemas.openxmlformats.org/officeDocument/2006/relationships/image" Target="../media/image1580.png"/><Relationship Id="rId61" Type="http://schemas.openxmlformats.org/officeDocument/2006/relationships/image" Target="../media/image1860.png"/><Relationship Id="rId19" Type="http://schemas.openxmlformats.org/officeDocument/2006/relationships/image" Target="../media/image1650.png"/><Relationship Id="rId14" Type="http://schemas.openxmlformats.org/officeDocument/2006/relationships/customXml" Target="../ink/ink5641.xml"/><Relationship Id="rId22" Type="http://schemas.openxmlformats.org/officeDocument/2006/relationships/customXml" Target="../ink/ink5645.xml"/><Relationship Id="rId27" Type="http://schemas.openxmlformats.org/officeDocument/2006/relationships/image" Target="../media/image1690.png"/><Relationship Id="rId30" Type="http://schemas.openxmlformats.org/officeDocument/2006/relationships/customXml" Target="../ink/ink5649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658.xml"/><Relationship Id="rId56" Type="http://schemas.openxmlformats.org/officeDocument/2006/relationships/customXml" Target="../ink/ink5662.xml"/><Relationship Id="rId64" Type="http://schemas.openxmlformats.org/officeDocument/2006/relationships/customXml" Target="../ink/ink5666.xml"/><Relationship Id="rId8" Type="http://schemas.openxmlformats.org/officeDocument/2006/relationships/customXml" Target="../ink/ink5638.xml"/><Relationship Id="rId51" Type="http://schemas.openxmlformats.org/officeDocument/2006/relationships/image" Target="../media/image1811.png"/><Relationship Id="rId3" Type="http://schemas.openxmlformats.org/officeDocument/2006/relationships/image" Target="../media/image1570.png"/><Relationship Id="rId12" Type="http://schemas.openxmlformats.org/officeDocument/2006/relationships/customXml" Target="../ink/ink5640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653.xml"/><Relationship Id="rId46" Type="http://schemas.openxmlformats.org/officeDocument/2006/relationships/customXml" Target="../ink/ink5657.xml"/><Relationship Id="rId59" Type="http://schemas.openxmlformats.org/officeDocument/2006/relationships/image" Target="../media/image1850.png"/><Relationship Id="rId67" Type="http://schemas.openxmlformats.org/officeDocument/2006/relationships/image" Target="../media/image1890.png"/><Relationship Id="rId20" Type="http://schemas.openxmlformats.org/officeDocument/2006/relationships/customXml" Target="../ink/ink5644.xml"/><Relationship Id="rId41" Type="http://schemas.openxmlformats.org/officeDocument/2006/relationships/image" Target="../media/image1760.png"/><Relationship Id="rId54" Type="http://schemas.openxmlformats.org/officeDocument/2006/relationships/customXml" Target="../ink/ink5661.xml"/><Relationship Id="rId62" Type="http://schemas.openxmlformats.org/officeDocument/2006/relationships/customXml" Target="../ink/ink56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7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648.xml"/><Relationship Id="rId36" Type="http://schemas.openxmlformats.org/officeDocument/2006/relationships/customXml" Target="../ink/ink5652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639.xml"/><Relationship Id="rId31" Type="http://schemas.openxmlformats.org/officeDocument/2006/relationships/image" Target="../media/image1711.png"/><Relationship Id="rId44" Type="http://schemas.openxmlformats.org/officeDocument/2006/relationships/customXml" Target="../ink/ink5656.xml"/><Relationship Id="rId52" Type="http://schemas.openxmlformats.org/officeDocument/2006/relationships/customXml" Target="../ink/ink5660.xml"/><Relationship Id="rId60" Type="http://schemas.openxmlformats.org/officeDocument/2006/relationships/customXml" Target="../ink/ink5664.xml"/><Relationship Id="rId65" Type="http://schemas.openxmlformats.org/officeDocument/2006/relationships/image" Target="../media/image1880.png"/><Relationship Id="rId4" Type="http://schemas.openxmlformats.org/officeDocument/2006/relationships/customXml" Target="../ink/ink5636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643.xml"/><Relationship Id="rId39" Type="http://schemas.openxmlformats.org/officeDocument/2006/relationships/image" Target="../media/image1750.png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80.xml"/><Relationship Id="rId21" Type="http://schemas.openxmlformats.org/officeDocument/2006/relationships/image" Target="../media/image1660.png"/><Relationship Id="rId42" Type="http://schemas.openxmlformats.org/officeDocument/2006/relationships/customXml" Target="../ink/ink5688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701.xml"/><Relationship Id="rId2" Type="http://schemas.openxmlformats.org/officeDocument/2006/relationships/customXml" Target="../ink/ink5668.xml"/><Relationship Id="rId16" Type="http://schemas.openxmlformats.org/officeDocument/2006/relationships/customXml" Target="../ink/ink5675.xml"/><Relationship Id="rId29" Type="http://schemas.openxmlformats.org/officeDocument/2006/relationships/image" Target="../media/image1700.png"/><Relationship Id="rId11" Type="http://schemas.openxmlformats.org/officeDocument/2006/relationships/image" Target="../media/image1612.png"/><Relationship Id="rId24" Type="http://schemas.openxmlformats.org/officeDocument/2006/relationships/customXml" Target="../ink/ink5679.xml"/><Relationship Id="rId32" Type="http://schemas.openxmlformats.org/officeDocument/2006/relationships/customXml" Target="../ink/ink5683.xml"/><Relationship Id="rId37" Type="http://schemas.openxmlformats.org/officeDocument/2006/relationships/image" Target="../media/image1740.png"/><Relationship Id="rId40" Type="http://schemas.openxmlformats.org/officeDocument/2006/relationships/customXml" Target="../ink/ink5687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696.xml"/><Relationship Id="rId66" Type="http://schemas.openxmlformats.org/officeDocument/2006/relationships/customXml" Target="../ink/ink5700.xml"/><Relationship Id="rId5" Type="http://schemas.openxmlformats.org/officeDocument/2006/relationships/image" Target="../media/image1580.png"/><Relationship Id="rId61" Type="http://schemas.openxmlformats.org/officeDocument/2006/relationships/image" Target="../media/image1860.png"/><Relationship Id="rId19" Type="http://schemas.openxmlformats.org/officeDocument/2006/relationships/image" Target="../media/image1650.png"/><Relationship Id="rId14" Type="http://schemas.openxmlformats.org/officeDocument/2006/relationships/customXml" Target="../ink/ink5674.xml"/><Relationship Id="rId22" Type="http://schemas.openxmlformats.org/officeDocument/2006/relationships/customXml" Target="../ink/ink5678.xml"/><Relationship Id="rId27" Type="http://schemas.openxmlformats.org/officeDocument/2006/relationships/image" Target="../media/image1690.png"/><Relationship Id="rId30" Type="http://schemas.openxmlformats.org/officeDocument/2006/relationships/customXml" Target="../ink/ink5682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691.xml"/><Relationship Id="rId56" Type="http://schemas.openxmlformats.org/officeDocument/2006/relationships/customXml" Target="../ink/ink5695.xml"/><Relationship Id="rId64" Type="http://schemas.openxmlformats.org/officeDocument/2006/relationships/customXml" Target="../ink/ink5699.xml"/><Relationship Id="rId69" Type="http://schemas.openxmlformats.org/officeDocument/2006/relationships/image" Target="../media/image1900.png"/><Relationship Id="rId8" Type="http://schemas.openxmlformats.org/officeDocument/2006/relationships/customXml" Target="../ink/ink5671.xml"/><Relationship Id="rId51" Type="http://schemas.openxmlformats.org/officeDocument/2006/relationships/image" Target="../media/image1811.png"/><Relationship Id="rId72" Type="http://schemas.openxmlformats.org/officeDocument/2006/relationships/customXml" Target="../ink/ink5703.xml"/><Relationship Id="rId3" Type="http://schemas.openxmlformats.org/officeDocument/2006/relationships/image" Target="../media/image1570.png"/><Relationship Id="rId12" Type="http://schemas.openxmlformats.org/officeDocument/2006/relationships/customXml" Target="../ink/ink5673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686.xml"/><Relationship Id="rId46" Type="http://schemas.openxmlformats.org/officeDocument/2006/relationships/customXml" Target="../ink/ink5690.xml"/><Relationship Id="rId59" Type="http://schemas.openxmlformats.org/officeDocument/2006/relationships/image" Target="../media/image1850.png"/><Relationship Id="rId67" Type="http://schemas.openxmlformats.org/officeDocument/2006/relationships/image" Target="../media/image1890.png"/><Relationship Id="rId20" Type="http://schemas.openxmlformats.org/officeDocument/2006/relationships/customXml" Target="../ink/ink5677.xml"/><Relationship Id="rId41" Type="http://schemas.openxmlformats.org/officeDocument/2006/relationships/image" Target="../media/image1760.png"/><Relationship Id="rId54" Type="http://schemas.openxmlformats.org/officeDocument/2006/relationships/customXml" Target="../ink/ink5694.xml"/><Relationship Id="rId62" Type="http://schemas.openxmlformats.org/officeDocument/2006/relationships/customXml" Target="../ink/ink5698.xml"/><Relationship Id="rId70" Type="http://schemas.openxmlformats.org/officeDocument/2006/relationships/customXml" Target="../ink/ink57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0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681.xml"/><Relationship Id="rId36" Type="http://schemas.openxmlformats.org/officeDocument/2006/relationships/customXml" Target="../ink/ink5685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672.xml"/><Relationship Id="rId31" Type="http://schemas.openxmlformats.org/officeDocument/2006/relationships/image" Target="../media/image1711.png"/><Relationship Id="rId44" Type="http://schemas.openxmlformats.org/officeDocument/2006/relationships/customXml" Target="../ink/ink5689.xml"/><Relationship Id="rId52" Type="http://schemas.openxmlformats.org/officeDocument/2006/relationships/customXml" Target="../ink/ink5693.xml"/><Relationship Id="rId60" Type="http://schemas.openxmlformats.org/officeDocument/2006/relationships/customXml" Target="../ink/ink5697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4" Type="http://schemas.openxmlformats.org/officeDocument/2006/relationships/customXml" Target="../ink/ink5669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676.xml"/><Relationship Id="rId39" Type="http://schemas.openxmlformats.org/officeDocument/2006/relationships/image" Target="../media/image1750.png"/><Relationship Id="rId34" Type="http://schemas.openxmlformats.org/officeDocument/2006/relationships/customXml" Target="../ink/ink5684.xml"/><Relationship Id="rId50" Type="http://schemas.openxmlformats.org/officeDocument/2006/relationships/customXml" Target="../ink/ink5692.xml"/><Relationship Id="rId55" Type="http://schemas.openxmlformats.org/officeDocument/2006/relationships/image" Target="../media/image1830.png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16.xml"/><Relationship Id="rId21" Type="http://schemas.openxmlformats.org/officeDocument/2006/relationships/image" Target="../media/image1660.png"/><Relationship Id="rId42" Type="http://schemas.openxmlformats.org/officeDocument/2006/relationships/customXml" Target="../ink/ink5724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737.xml"/><Relationship Id="rId16" Type="http://schemas.openxmlformats.org/officeDocument/2006/relationships/customXml" Target="../ink/ink5711.xml"/><Relationship Id="rId11" Type="http://schemas.openxmlformats.org/officeDocument/2006/relationships/image" Target="../media/image1612.png"/><Relationship Id="rId24" Type="http://schemas.openxmlformats.org/officeDocument/2006/relationships/customXml" Target="../ink/ink5715.xml"/><Relationship Id="rId32" Type="http://schemas.openxmlformats.org/officeDocument/2006/relationships/customXml" Target="../ink/ink5719.xml"/><Relationship Id="rId37" Type="http://schemas.openxmlformats.org/officeDocument/2006/relationships/image" Target="../media/image1740.png"/><Relationship Id="rId40" Type="http://schemas.openxmlformats.org/officeDocument/2006/relationships/customXml" Target="../ink/ink5723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732.xml"/><Relationship Id="rId66" Type="http://schemas.openxmlformats.org/officeDocument/2006/relationships/customXml" Target="../ink/ink5736.xml"/><Relationship Id="rId74" Type="http://schemas.openxmlformats.org/officeDocument/2006/relationships/customXml" Target="../ink/ink5740.xml"/><Relationship Id="rId5" Type="http://schemas.openxmlformats.org/officeDocument/2006/relationships/image" Target="../media/image1580.png"/><Relationship Id="rId61" Type="http://schemas.openxmlformats.org/officeDocument/2006/relationships/image" Target="../media/image1860.png"/><Relationship Id="rId19" Type="http://schemas.openxmlformats.org/officeDocument/2006/relationships/image" Target="../media/image1650.png"/><Relationship Id="rId14" Type="http://schemas.openxmlformats.org/officeDocument/2006/relationships/customXml" Target="../ink/ink5710.xml"/><Relationship Id="rId22" Type="http://schemas.openxmlformats.org/officeDocument/2006/relationships/customXml" Target="../ink/ink5714.xml"/><Relationship Id="rId27" Type="http://schemas.openxmlformats.org/officeDocument/2006/relationships/image" Target="../media/image1690.png"/><Relationship Id="rId30" Type="http://schemas.openxmlformats.org/officeDocument/2006/relationships/customXml" Target="../ink/ink5718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727.xml"/><Relationship Id="rId56" Type="http://schemas.openxmlformats.org/officeDocument/2006/relationships/customXml" Target="../ink/ink5731.xml"/><Relationship Id="rId64" Type="http://schemas.openxmlformats.org/officeDocument/2006/relationships/customXml" Target="../ink/ink5735.xml"/><Relationship Id="rId69" Type="http://schemas.openxmlformats.org/officeDocument/2006/relationships/image" Target="../media/image1900.png"/><Relationship Id="rId77" Type="http://schemas.openxmlformats.org/officeDocument/2006/relationships/image" Target="../media/image1940.png"/><Relationship Id="rId8" Type="http://schemas.openxmlformats.org/officeDocument/2006/relationships/customXml" Target="../ink/ink5707.xml"/><Relationship Id="rId51" Type="http://schemas.openxmlformats.org/officeDocument/2006/relationships/image" Target="../media/image1811.png"/><Relationship Id="rId72" Type="http://schemas.openxmlformats.org/officeDocument/2006/relationships/customXml" Target="../ink/ink5739.xml"/><Relationship Id="rId3" Type="http://schemas.openxmlformats.org/officeDocument/2006/relationships/image" Target="../media/image1570.png"/><Relationship Id="rId12" Type="http://schemas.openxmlformats.org/officeDocument/2006/relationships/customXml" Target="../ink/ink5709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722.xml"/><Relationship Id="rId46" Type="http://schemas.openxmlformats.org/officeDocument/2006/relationships/customXml" Target="../ink/ink5726.xml"/><Relationship Id="rId59" Type="http://schemas.openxmlformats.org/officeDocument/2006/relationships/image" Target="../media/image1850.png"/><Relationship Id="rId67" Type="http://schemas.openxmlformats.org/officeDocument/2006/relationships/image" Target="../media/image1890.png"/><Relationship Id="rId20" Type="http://schemas.openxmlformats.org/officeDocument/2006/relationships/customXml" Target="../ink/ink5713.xml"/><Relationship Id="rId41" Type="http://schemas.openxmlformats.org/officeDocument/2006/relationships/image" Target="../media/image1760.png"/><Relationship Id="rId54" Type="http://schemas.openxmlformats.org/officeDocument/2006/relationships/customXml" Target="../ink/ink5730.xml"/><Relationship Id="rId62" Type="http://schemas.openxmlformats.org/officeDocument/2006/relationships/customXml" Target="../ink/ink5734.xml"/><Relationship Id="rId70" Type="http://schemas.openxmlformats.org/officeDocument/2006/relationships/customXml" Target="../ink/ink5738.xml"/><Relationship Id="rId75" Type="http://schemas.openxmlformats.org/officeDocument/2006/relationships/image" Target="../media/image19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6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717.xml"/><Relationship Id="rId36" Type="http://schemas.openxmlformats.org/officeDocument/2006/relationships/customXml" Target="../ink/ink5721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708.xml"/><Relationship Id="rId31" Type="http://schemas.openxmlformats.org/officeDocument/2006/relationships/image" Target="../media/image1711.png"/><Relationship Id="rId44" Type="http://schemas.openxmlformats.org/officeDocument/2006/relationships/customXml" Target="../ink/ink5725.xml"/><Relationship Id="rId52" Type="http://schemas.openxmlformats.org/officeDocument/2006/relationships/customXml" Target="../ink/ink5729.xml"/><Relationship Id="rId60" Type="http://schemas.openxmlformats.org/officeDocument/2006/relationships/customXml" Target="../ink/ink5733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4" Type="http://schemas.openxmlformats.org/officeDocument/2006/relationships/customXml" Target="../ink/ink5705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712.xml"/><Relationship Id="rId39" Type="http://schemas.openxmlformats.org/officeDocument/2006/relationships/image" Target="../media/image1750.png"/><Relationship Id="rId34" Type="http://schemas.openxmlformats.org/officeDocument/2006/relationships/customXml" Target="../ink/ink5720.xml"/><Relationship Id="rId50" Type="http://schemas.openxmlformats.org/officeDocument/2006/relationships/customXml" Target="../ink/ink5728.xml"/><Relationship Id="rId55" Type="http://schemas.openxmlformats.org/officeDocument/2006/relationships/image" Target="../media/image1830.png"/><Relationship Id="rId76" Type="http://schemas.openxmlformats.org/officeDocument/2006/relationships/customXml" Target="../ink/ink5741.xml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Relationship Id="rId2" Type="http://schemas.openxmlformats.org/officeDocument/2006/relationships/customXml" Target="../ink/ink5704.xml"/><Relationship Id="rId29" Type="http://schemas.openxmlformats.org/officeDocument/2006/relationships/image" Target="../media/image1700.png"/></Relationships>
</file>

<file path=ppt/slides/_rels/slide1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54.xml"/><Relationship Id="rId21" Type="http://schemas.openxmlformats.org/officeDocument/2006/relationships/image" Target="../media/image1660.png"/><Relationship Id="rId42" Type="http://schemas.openxmlformats.org/officeDocument/2006/relationships/customXml" Target="../ink/ink5762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775.xml"/><Relationship Id="rId16" Type="http://schemas.openxmlformats.org/officeDocument/2006/relationships/customXml" Target="../ink/ink5749.xml"/><Relationship Id="rId11" Type="http://schemas.openxmlformats.org/officeDocument/2006/relationships/image" Target="../media/image1612.png"/><Relationship Id="rId24" Type="http://schemas.openxmlformats.org/officeDocument/2006/relationships/customXml" Target="../ink/ink5753.xml"/><Relationship Id="rId32" Type="http://schemas.openxmlformats.org/officeDocument/2006/relationships/customXml" Target="../ink/ink5757.xml"/><Relationship Id="rId37" Type="http://schemas.openxmlformats.org/officeDocument/2006/relationships/image" Target="../media/image1740.png"/><Relationship Id="rId40" Type="http://schemas.openxmlformats.org/officeDocument/2006/relationships/customXml" Target="../ink/ink5761.xml"/><Relationship Id="rId45" Type="http://schemas.openxmlformats.org/officeDocument/2006/relationships/image" Target="../media/image1780.png"/><Relationship Id="rId53" Type="http://schemas.openxmlformats.org/officeDocument/2006/relationships/image" Target="../media/image1820.png"/><Relationship Id="rId58" Type="http://schemas.openxmlformats.org/officeDocument/2006/relationships/customXml" Target="../ink/ink5770.xml"/><Relationship Id="rId66" Type="http://schemas.openxmlformats.org/officeDocument/2006/relationships/customXml" Target="../ink/ink5774.xml"/><Relationship Id="rId74" Type="http://schemas.openxmlformats.org/officeDocument/2006/relationships/customXml" Target="../ink/ink5778.xml"/><Relationship Id="rId79" Type="http://schemas.openxmlformats.org/officeDocument/2006/relationships/image" Target="../media/image1950.png"/><Relationship Id="rId5" Type="http://schemas.openxmlformats.org/officeDocument/2006/relationships/image" Target="../media/image1580.png"/><Relationship Id="rId61" Type="http://schemas.openxmlformats.org/officeDocument/2006/relationships/image" Target="../media/image1860.png"/><Relationship Id="rId19" Type="http://schemas.openxmlformats.org/officeDocument/2006/relationships/image" Target="../media/image1650.png"/><Relationship Id="rId14" Type="http://schemas.openxmlformats.org/officeDocument/2006/relationships/customXml" Target="../ink/ink5748.xml"/><Relationship Id="rId22" Type="http://schemas.openxmlformats.org/officeDocument/2006/relationships/customXml" Target="../ink/ink5752.xml"/><Relationship Id="rId27" Type="http://schemas.openxmlformats.org/officeDocument/2006/relationships/image" Target="../media/image1690.png"/><Relationship Id="rId30" Type="http://schemas.openxmlformats.org/officeDocument/2006/relationships/customXml" Target="../ink/ink5756.xml"/><Relationship Id="rId35" Type="http://schemas.openxmlformats.org/officeDocument/2006/relationships/image" Target="../media/image1730.png"/><Relationship Id="rId43" Type="http://schemas.openxmlformats.org/officeDocument/2006/relationships/image" Target="../media/image1770.png"/><Relationship Id="rId48" Type="http://schemas.openxmlformats.org/officeDocument/2006/relationships/customXml" Target="../ink/ink5765.xml"/><Relationship Id="rId56" Type="http://schemas.openxmlformats.org/officeDocument/2006/relationships/customXml" Target="../ink/ink5769.xml"/><Relationship Id="rId64" Type="http://schemas.openxmlformats.org/officeDocument/2006/relationships/customXml" Target="../ink/ink5773.xml"/><Relationship Id="rId69" Type="http://schemas.openxmlformats.org/officeDocument/2006/relationships/image" Target="../media/image1900.png"/><Relationship Id="rId77" Type="http://schemas.openxmlformats.org/officeDocument/2006/relationships/image" Target="../media/image1940.png"/><Relationship Id="rId8" Type="http://schemas.openxmlformats.org/officeDocument/2006/relationships/customXml" Target="../ink/ink5745.xml"/><Relationship Id="rId51" Type="http://schemas.openxmlformats.org/officeDocument/2006/relationships/image" Target="../media/image1811.png"/><Relationship Id="rId72" Type="http://schemas.openxmlformats.org/officeDocument/2006/relationships/customXml" Target="../ink/ink5777.xml"/><Relationship Id="rId3" Type="http://schemas.openxmlformats.org/officeDocument/2006/relationships/image" Target="../media/image1570.png"/><Relationship Id="rId12" Type="http://schemas.openxmlformats.org/officeDocument/2006/relationships/customXml" Target="../ink/ink5747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5760.xml"/><Relationship Id="rId46" Type="http://schemas.openxmlformats.org/officeDocument/2006/relationships/customXml" Target="../ink/ink5764.xml"/><Relationship Id="rId59" Type="http://schemas.openxmlformats.org/officeDocument/2006/relationships/image" Target="../media/image1850.png"/><Relationship Id="rId67" Type="http://schemas.openxmlformats.org/officeDocument/2006/relationships/image" Target="../media/image1890.png"/><Relationship Id="rId20" Type="http://schemas.openxmlformats.org/officeDocument/2006/relationships/customXml" Target="../ink/ink5751.xml"/><Relationship Id="rId41" Type="http://schemas.openxmlformats.org/officeDocument/2006/relationships/image" Target="../media/image1760.png"/><Relationship Id="rId54" Type="http://schemas.openxmlformats.org/officeDocument/2006/relationships/customXml" Target="../ink/ink5768.xml"/><Relationship Id="rId62" Type="http://schemas.openxmlformats.org/officeDocument/2006/relationships/customXml" Target="../ink/ink5772.xml"/><Relationship Id="rId70" Type="http://schemas.openxmlformats.org/officeDocument/2006/relationships/customXml" Target="../ink/ink5776.xml"/><Relationship Id="rId75" Type="http://schemas.openxmlformats.org/officeDocument/2006/relationships/image" Target="../media/image19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4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755.xml"/><Relationship Id="rId36" Type="http://schemas.openxmlformats.org/officeDocument/2006/relationships/customXml" Target="../ink/ink5759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" Type="http://schemas.openxmlformats.org/officeDocument/2006/relationships/customXml" Target="../ink/ink5746.xml"/><Relationship Id="rId31" Type="http://schemas.openxmlformats.org/officeDocument/2006/relationships/image" Target="../media/image1711.png"/><Relationship Id="rId44" Type="http://schemas.openxmlformats.org/officeDocument/2006/relationships/customXml" Target="../ink/ink5763.xml"/><Relationship Id="rId52" Type="http://schemas.openxmlformats.org/officeDocument/2006/relationships/customXml" Target="../ink/ink5767.xml"/><Relationship Id="rId60" Type="http://schemas.openxmlformats.org/officeDocument/2006/relationships/customXml" Target="../ink/ink5771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78" Type="http://schemas.openxmlformats.org/officeDocument/2006/relationships/customXml" Target="../ink/ink5780.xml"/><Relationship Id="rId4" Type="http://schemas.openxmlformats.org/officeDocument/2006/relationships/customXml" Target="../ink/ink5743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750.xml"/><Relationship Id="rId39" Type="http://schemas.openxmlformats.org/officeDocument/2006/relationships/image" Target="../media/image1750.png"/><Relationship Id="rId34" Type="http://schemas.openxmlformats.org/officeDocument/2006/relationships/customXml" Target="../ink/ink5758.xml"/><Relationship Id="rId50" Type="http://schemas.openxmlformats.org/officeDocument/2006/relationships/customXml" Target="../ink/ink5766.xml"/><Relationship Id="rId55" Type="http://schemas.openxmlformats.org/officeDocument/2006/relationships/image" Target="../media/image1830.png"/><Relationship Id="rId76" Type="http://schemas.openxmlformats.org/officeDocument/2006/relationships/customXml" Target="../ink/ink5779.xml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Relationship Id="rId2" Type="http://schemas.openxmlformats.org/officeDocument/2006/relationships/customXml" Target="../ink/ink5742.xml"/><Relationship Id="rId29" Type="http://schemas.openxmlformats.org/officeDocument/2006/relationships/image" Target="../media/image1700.png"/></Relationships>
</file>

<file path=ppt/slides/_rels/slide1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93.xml"/><Relationship Id="rId21" Type="http://schemas.openxmlformats.org/officeDocument/2006/relationships/image" Target="../media/image1660.png"/><Relationship Id="rId42" Type="http://schemas.openxmlformats.org/officeDocument/2006/relationships/customXml" Target="../ink/ink5801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814.xml"/><Relationship Id="rId84" Type="http://schemas.openxmlformats.org/officeDocument/2006/relationships/customXml" Target="../ink/ink5822.xml"/><Relationship Id="rId89" Type="http://schemas.openxmlformats.org/officeDocument/2006/relationships/image" Target="../media/image2000.png"/><Relationship Id="rId16" Type="http://schemas.openxmlformats.org/officeDocument/2006/relationships/customXml" Target="../ink/ink5788.xml"/><Relationship Id="rId107" Type="http://schemas.openxmlformats.org/officeDocument/2006/relationships/image" Target="../media/image2080.png"/><Relationship Id="rId11" Type="http://schemas.openxmlformats.org/officeDocument/2006/relationships/image" Target="../media/image1612.png"/><Relationship Id="rId32" Type="http://schemas.openxmlformats.org/officeDocument/2006/relationships/customXml" Target="../ink/ink5796.xml"/><Relationship Id="rId37" Type="http://schemas.openxmlformats.org/officeDocument/2006/relationships/image" Target="../media/image1740.png"/><Relationship Id="rId53" Type="http://schemas.openxmlformats.org/officeDocument/2006/relationships/image" Target="../media/image1820.png"/><Relationship Id="rId58" Type="http://schemas.openxmlformats.org/officeDocument/2006/relationships/customXml" Target="../ink/ink5809.xml"/><Relationship Id="rId74" Type="http://schemas.openxmlformats.org/officeDocument/2006/relationships/customXml" Target="../ink/ink5817.xml"/><Relationship Id="rId79" Type="http://schemas.openxmlformats.org/officeDocument/2006/relationships/image" Target="../media/image1950.png"/><Relationship Id="rId102" Type="http://schemas.openxmlformats.org/officeDocument/2006/relationships/customXml" Target="../ink/ink5831.xml"/><Relationship Id="rId5" Type="http://schemas.openxmlformats.org/officeDocument/2006/relationships/image" Target="../media/image1580.png"/><Relationship Id="rId90" Type="http://schemas.openxmlformats.org/officeDocument/2006/relationships/customXml" Target="../ink/ink5825.xml"/><Relationship Id="rId95" Type="http://schemas.openxmlformats.org/officeDocument/2006/relationships/image" Target="../media/image2030.png"/><Relationship Id="rId22" Type="http://schemas.openxmlformats.org/officeDocument/2006/relationships/customXml" Target="../ink/ink5791.xml"/><Relationship Id="rId27" Type="http://schemas.openxmlformats.org/officeDocument/2006/relationships/image" Target="../media/image1690.png"/><Relationship Id="rId43" Type="http://schemas.openxmlformats.org/officeDocument/2006/relationships/image" Target="../media/image1770.png"/><Relationship Id="rId48" Type="http://schemas.openxmlformats.org/officeDocument/2006/relationships/customXml" Target="../ink/ink5804.xml"/><Relationship Id="rId64" Type="http://schemas.openxmlformats.org/officeDocument/2006/relationships/customXml" Target="../ink/ink5812.xml"/><Relationship Id="rId69" Type="http://schemas.openxmlformats.org/officeDocument/2006/relationships/image" Target="../media/image1900.png"/><Relationship Id="rId80" Type="http://schemas.openxmlformats.org/officeDocument/2006/relationships/customXml" Target="../ink/ink5820.xml"/><Relationship Id="rId85" Type="http://schemas.openxmlformats.org/officeDocument/2006/relationships/image" Target="../media/image1980.png"/><Relationship Id="rId12" Type="http://schemas.openxmlformats.org/officeDocument/2006/relationships/customXml" Target="../ink/ink5786.xml"/><Relationship Id="rId17" Type="http://schemas.openxmlformats.org/officeDocument/2006/relationships/image" Target="../media/image1640.png"/><Relationship Id="rId33" Type="http://schemas.openxmlformats.org/officeDocument/2006/relationships/image" Target="../media/image1720.png"/><Relationship Id="rId38" Type="http://schemas.openxmlformats.org/officeDocument/2006/relationships/customXml" Target="../ink/ink5799.xml"/><Relationship Id="rId59" Type="http://schemas.openxmlformats.org/officeDocument/2006/relationships/image" Target="../media/image1850.png"/><Relationship Id="rId103" Type="http://schemas.openxmlformats.org/officeDocument/2006/relationships/image" Target="../media/image2060.png"/><Relationship Id="rId108" Type="http://schemas.openxmlformats.org/officeDocument/2006/relationships/customXml" Target="../ink/ink5834.xml"/><Relationship Id="rId54" Type="http://schemas.openxmlformats.org/officeDocument/2006/relationships/customXml" Target="../ink/ink5807.xml"/><Relationship Id="rId70" Type="http://schemas.openxmlformats.org/officeDocument/2006/relationships/customXml" Target="../ink/ink5815.xml"/><Relationship Id="rId75" Type="http://schemas.openxmlformats.org/officeDocument/2006/relationships/image" Target="../media/image1930.png"/><Relationship Id="rId91" Type="http://schemas.openxmlformats.org/officeDocument/2006/relationships/image" Target="../media/image2011.png"/><Relationship Id="rId96" Type="http://schemas.openxmlformats.org/officeDocument/2006/relationships/customXml" Target="../ink/ink58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83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794.xml"/><Relationship Id="rId36" Type="http://schemas.openxmlformats.org/officeDocument/2006/relationships/customXml" Target="../ink/ink5798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6" Type="http://schemas.openxmlformats.org/officeDocument/2006/relationships/customXml" Target="../ink/ink5833.xml"/><Relationship Id="rId10" Type="http://schemas.openxmlformats.org/officeDocument/2006/relationships/customXml" Target="../ink/ink5785.xml"/><Relationship Id="rId31" Type="http://schemas.openxmlformats.org/officeDocument/2006/relationships/image" Target="../media/image1711.png"/><Relationship Id="rId44" Type="http://schemas.openxmlformats.org/officeDocument/2006/relationships/customXml" Target="../ink/ink5802.xml"/><Relationship Id="rId52" Type="http://schemas.openxmlformats.org/officeDocument/2006/relationships/customXml" Target="../ink/ink5806.xml"/><Relationship Id="rId60" Type="http://schemas.openxmlformats.org/officeDocument/2006/relationships/customXml" Target="../ink/ink5810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78" Type="http://schemas.openxmlformats.org/officeDocument/2006/relationships/customXml" Target="../ink/ink5819.xml"/><Relationship Id="rId81" Type="http://schemas.openxmlformats.org/officeDocument/2006/relationships/image" Target="../media/image1960.png"/><Relationship Id="rId86" Type="http://schemas.openxmlformats.org/officeDocument/2006/relationships/customXml" Target="../ink/ink5823.xml"/><Relationship Id="rId94" Type="http://schemas.openxmlformats.org/officeDocument/2006/relationships/customXml" Target="../ink/ink5827.xml"/><Relationship Id="rId99" Type="http://schemas.openxmlformats.org/officeDocument/2006/relationships/image" Target="../media/image1090.png"/><Relationship Id="rId101" Type="http://schemas.openxmlformats.org/officeDocument/2006/relationships/image" Target="../media/image2050.png"/><Relationship Id="rId4" Type="http://schemas.openxmlformats.org/officeDocument/2006/relationships/customXml" Target="../ink/ink5782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789.xml"/><Relationship Id="rId39" Type="http://schemas.openxmlformats.org/officeDocument/2006/relationships/image" Target="../media/image1750.png"/><Relationship Id="rId109" Type="http://schemas.openxmlformats.org/officeDocument/2006/relationships/image" Target="../media/image2090.png"/><Relationship Id="rId34" Type="http://schemas.openxmlformats.org/officeDocument/2006/relationships/customXml" Target="../ink/ink5797.xml"/><Relationship Id="rId50" Type="http://schemas.openxmlformats.org/officeDocument/2006/relationships/customXml" Target="../ink/ink5805.xml"/><Relationship Id="rId55" Type="http://schemas.openxmlformats.org/officeDocument/2006/relationships/image" Target="../media/image1830.png"/><Relationship Id="rId76" Type="http://schemas.openxmlformats.org/officeDocument/2006/relationships/customXml" Target="../ink/ink5818.xml"/><Relationship Id="rId97" Type="http://schemas.openxmlformats.org/officeDocument/2006/relationships/image" Target="../media/image2040.png"/><Relationship Id="rId104" Type="http://schemas.openxmlformats.org/officeDocument/2006/relationships/customXml" Target="../ink/ink5832.xml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Relationship Id="rId92" Type="http://schemas.openxmlformats.org/officeDocument/2006/relationships/customXml" Target="../ink/ink5826.xml"/><Relationship Id="rId2" Type="http://schemas.openxmlformats.org/officeDocument/2006/relationships/customXml" Target="../ink/ink5781.xml"/><Relationship Id="rId29" Type="http://schemas.openxmlformats.org/officeDocument/2006/relationships/image" Target="../media/image1700.png"/><Relationship Id="rId24" Type="http://schemas.openxmlformats.org/officeDocument/2006/relationships/customXml" Target="../ink/ink5792.xml"/><Relationship Id="rId40" Type="http://schemas.openxmlformats.org/officeDocument/2006/relationships/customXml" Target="../ink/ink5800.xml"/><Relationship Id="rId45" Type="http://schemas.openxmlformats.org/officeDocument/2006/relationships/image" Target="../media/image1780.png"/><Relationship Id="rId66" Type="http://schemas.openxmlformats.org/officeDocument/2006/relationships/customXml" Target="../ink/ink5813.xml"/><Relationship Id="rId87" Type="http://schemas.openxmlformats.org/officeDocument/2006/relationships/image" Target="../media/image1990.png"/><Relationship Id="rId61" Type="http://schemas.openxmlformats.org/officeDocument/2006/relationships/image" Target="../media/image1860.png"/><Relationship Id="rId82" Type="http://schemas.openxmlformats.org/officeDocument/2006/relationships/customXml" Target="../ink/ink5821.xml"/><Relationship Id="rId19" Type="http://schemas.openxmlformats.org/officeDocument/2006/relationships/image" Target="../media/image1650.png"/><Relationship Id="rId14" Type="http://schemas.openxmlformats.org/officeDocument/2006/relationships/customXml" Target="../ink/ink5787.xml"/><Relationship Id="rId30" Type="http://schemas.openxmlformats.org/officeDocument/2006/relationships/customXml" Target="../ink/ink5795.xml"/><Relationship Id="rId35" Type="http://schemas.openxmlformats.org/officeDocument/2006/relationships/image" Target="../media/image1730.png"/><Relationship Id="rId56" Type="http://schemas.openxmlformats.org/officeDocument/2006/relationships/customXml" Target="../ink/ink5808.xml"/><Relationship Id="rId77" Type="http://schemas.openxmlformats.org/officeDocument/2006/relationships/image" Target="../media/image1940.png"/><Relationship Id="rId100" Type="http://schemas.openxmlformats.org/officeDocument/2006/relationships/customXml" Target="../ink/ink5830.xml"/><Relationship Id="rId105" Type="http://schemas.openxmlformats.org/officeDocument/2006/relationships/image" Target="../media/image2070.png"/><Relationship Id="rId8" Type="http://schemas.openxmlformats.org/officeDocument/2006/relationships/customXml" Target="../ink/ink5784.xml"/><Relationship Id="rId51" Type="http://schemas.openxmlformats.org/officeDocument/2006/relationships/image" Target="../media/image1811.png"/><Relationship Id="rId72" Type="http://schemas.openxmlformats.org/officeDocument/2006/relationships/customXml" Target="../ink/ink5816.xml"/><Relationship Id="rId93" Type="http://schemas.openxmlformats.org/officeDocument/2006/relationships/image" Target="../media/image2020.png"/><Relationship Id="rId98" Type="http://schemas.openxmlformats.org/officeDocument/2006/relationships/customXml" Target="../ink/ink5829.xml"/><Relationship Id="rId3" Type="http://schemas.openxmlformats.org/officeDocument/2006/relationships/image" Target="../media/image1570.png"/><Relationship Id="rId25" Type="http://schemas.openxmlformats.org/officeDocument/2006/relationships/image" Target="../media/image1680.png"/><Relationship Id="rId46" Type="http://schemas.openxmlformats.org/officeDocument/2006/relationships/customXml" Target="../ink/ink5803.xml"/><Relationship Id="rId67" Type="http://schemas.openxmlformats.org/officeDocument/2006/relationships/image" Target="../media/image1890.png"/><Relationship Id="rId20" Type="http://schemas.openxmlformats.org/officeDocument/2006/relationships/customXml" Target="../ink/ink5790.xml"/><Relationship Id="rId41" Type="http://schemas.openxmlformats.org/officeDocument/2006/relationships/image" Target="../media/image1760.png"/><Relationship Id="rId62" Type="http://schemas.openxmlformats.org/officeDocument/2006/relationships/customXml" Target="../ink/ink5811.xml"/><Relationship Id="rId83" Type="http://schemas.openxmlformats.org/officeDocument/2006/relationships/image" Target="../media/image1970.png"/><Relationship Id="rId88" Type="http://schemas.openxmlformats.org/officeDocument/2006/relationships/customXml" Target="../ink/ink5824.xml"/></Relationships>
</file>

<file path=ppt/slides/_rels/slide1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47.xml"/><Relationship Id="rId21" Type="http://schemas.openxmlformats.org/officeDocument/2006/relationships/image" Target="../media/image1660.png"/><Relationship Id="rId42" Type="http://schemas.openxmlformats.org/officeDocument/2006/relationships/customXml" Target="../ink/ink5855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868.xml"/><Relationship Id="rId84" Type="http://schemas.openxmlformats.org/officeDocument/2006/relationships/customXml" Target="../ink/ink5876.xml"/><Relationship Id="rId89" Type="http://schemas.openxmlformats.org/officeDocument/2006/relationships/image" Target="../media/image2000.png"/><Relationship Id="rId16" Type="http://schemas.openxmlformats.org/officeDocument/2006/relationships/customXml" Target="../ink/ink5842.xml"/><Relationship Id="rId107" Type="http://schemas.openxmlformats.org/officeDocument/2006/relationships/image" Target="../media/image2080.png"/><Relationship Id="rId11" Type="http://schemas.openxmlformats.org/officeDocument/2006/relationships/image" Target="../media/image1612.png"/><Relationship Id="rId32" Type="http://schemas.openxmlformats.org/officeDocument/2006/relationships/customXml" Target="../ink/ink5850.xml"/><Relationship Id="rId37" Type="http://schemas.openxmlformats.org/officeDocument/2006/relationships/image" Target="../media/image1740.png"/><Relationship Id="rId53" Type="http://schemas.openxmlformats.org/officeDocument/2006/relationships/image" Target="../media/image1820.png"/><Relationship Id="rId58" Type="http://schemas.openxmlformats.org/officeDocument/2006/relationships/customXml" Target="../ink/ink5863.xml"/><Relationship Id="rId74" Type="http://schemas.openxmlformats.org/officeDocument/2006/relationships/customXml" Target="../ink/ink5871.xml"/><Relationship Id="rId79" Type="http://schemas.openxmlformats.org/officeDocument/2006/relationships/image" Target="../media/image1950.png"/><Relationship Id="rId102" Type="http://schemas.openxmlformats.org/officeDocument/2006/relationships/customXml" Target="../ink/ink5885.xml"/><Relationship Id="rId5" Type="http://schemas.openxmlformats.org/officeDocument/2006/relationships/image" Target="../media/image1580.png"/><Relationship Id="rId90" Type="http://schemas.openxmlformats.org/officeDocument/2006/relationships/customXml" Target="../ink/ink5879.xml"/><Relationship Id="rId95" Type="http://schemas.openxmlformats.org/officeDocument/2006/relationships/image" Target="../media/image2030.png"/><Relationship Id="rId22" Type="http://schemas.openxmlformats.org/officeDocument/2006/relationships/customXml" Target="../ink/ink5845.xml"/><Relationship Id="rId27" Type="http://schemas.openxmlformats.org/officeDocument/2006/relationships/image" Target="../media/image1690.png"/><Relationship Id="rId43" Type="http://schemas.openxmlformats.org/officeDocument/2006/relationships/image" Target="../media/image1770.png"/><Relationship Id="rId48" Type="http://schemas.openxmlformats.org/officeDocument/2006/relationships/customXml" Target="../ink/ink5858.xml"/><Relationship Id="rId64" Type="http://schemas.openxmlformats.org/officeDocument/2006/relationships/customXml" Target="../ink/ink5866.xml"/><Relationship Id="rId69" Type="http://schemas.openxmlformats.org/officeDocument/2006/relationships/image" Target="../media/image1900.png"/><Relationship Id="rId80" Type="http://schemas.openxmlformats.org/officeDocument/2006/relationships/customXml" Target="../ink/ink5874.xml"/><Relationship Id="rId85" Type="http://schemas.openxmlformats.org/officeDocument/2006/relationships/image" Target="../media/image1980.png"/><Relationship Id="rId12" Type="http://schemas.openxmlformats.org/officeDocument/2006/relationships/customXml" Target="../ink/ink5840.xml"/><Relationship Id="rId17" Type="http://schemas.openxmlformats.org/officeDocument/2006/relationships/image" Target="../media/image1640.png"/><Relationship Id="rId33" Type="http://schemas.openxmlformats.org/officeDocument/2006/relationships/image" Target="../media/image1720.png"/><Relationship Id="rId38" Type="http://schemas.openxmlformats.org/officeDocument/2006/relationships/customXml" Target="../ink/ink5853.xml"/><Relationship Id="rId59" Type="http://schemas.openxmlformats.org/officeDocument/2006/relationships/image" Target="../media/image1850.png"/><Relationship Id="rId103" Type="http://schemas.openxmlformats.org/officeDocument/2006/relationships/image" Target="../media/image2060.png"/><Relationship Id="rId108" Type="http://schemas.openxmlformats.org/officeDocument/2006/relationships/customXml" Target="../ink/ink5888.xml"/><Relationship Id="rId54" Type="http://schemas.openxmlformats.org/officeDocument/2006/relationships/customXml" Target="../ink/ink5861.xml"/><Relationship Id="rId70" Type="http://schemas.openxmlformats.org/officeDocument/2006/relationships/customXml" Target="../ink/ink5869.xml"/><Relationship Id="rId75" Type="http://schemas.openxmlformats.org/officeDocument/2006/relationships/image" Target="../media/image1930.png"/><Relationship Id="rId91" Type="http://schemas.openxmlformats.org/officeDocument/2006/relationships/image" Target="../media/image2011.png"/><Relationship Id="rId96" Type="http://schemas.openxmlformats.org/officeDocument/2006/relationships/customXml" Target="../ink/ink58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37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848.xml"/><Relationship Id="rId36" Type="http://schemas.openxmlformats.org/officeDocument/2006/relationships/customXml" Target="../ink/ink5852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6" Type="http://schemas.openxmlformats.org/officeDocument/2006/relationships/customXml" Target="../ink/ink5887.xml"/><Relationship Id="rId10" Type="http://schemas.openxmlformats.org/officeDocument/2006/relationships/customXml" Target="../ink/ink5839.xml"/><Relationship Id="rId31" Type="http://schemas.openxmlformats.org/officeDocument/2006/relationships/image" Target="../media/image1711.png"/><Relationship Id="rId44" Type="http://schemas.openxmlformats.org/officeDocument/2006/relationships/customXml" Target="../ink/ink5856.xml"/><Relationship Id="rId52" Type="http://schemas.openxmlformats.org/officeDocument/2006/relationships/customXml" Target="../ink/ink5860.xml"/><Relationship Id="rId60" Type="http://schemas.openxmlformats.org/officeDocument/2006/relationships/customXml" Target="../ink/ink5864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78" Type="http://schemas.openxmlformats.org/officeDocument/2006/relationships/customXml" Target="../ink/ink5873.xml"/><Relationship Id="rId81" Type="http://schemas.openxmlformats.org/officeDocument/2006/relationships/image" Target="../media/image1960.png"/><Relationship Id="rId86" Type="http://schemas.openxmlformats.org/officeDocument/2006/relationships/customXml" Target="../ink/ink5877.xml"/><Relationship Id="rId94" Type="http://schemas.openxmlformats.org/officeDocument/2006/relationships/customXml" Target="../ink/ink5881.xml"/><Relationship Id="rId99" Type="http://schemas.openxmlformats.org/officeDocument/2006/relationships/image" Target="../media/image1090.png"/><Relationship Id="rId101" Type="http://schemas.openxmlformats.org/officeDocument/2006/relationships/image" Target="../media/image2050.png"/><Relationship Id="rId4" Type="http://schemas.openxmlformats.org/officeDocument/2006/relationships/customXml" Target="../ink/ink5836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843.xml"/><Relationship Id="rId39" Type="http://schemas.openxmlformats.org/officeDocument/2006/relationships/image" Target="../media/image1750.png"/><Relationship Id="rId109" Type="http://schemas.openxmlformats.org/officeDocument/2006/relationships/image" Target="../media/image2090.png"/><Relationship Id="rId34" Type="http://schemas.openxmlformats.org/officeDocument/2006/relationships/customXml" Target="../ink/ink5851.xml"/><Relationship Id="rId50" Type="http://schemas.openxmlformats.org/officeDocument/2006/relationships/customXml" Target="../ink/ink5859.xml"/><Relationship Id="rId55" Type="http://schemas.openxmlformats.org/officeDocument/2006/relationships/image" Target="../media/image1830.png"/><Relationship Id="rId76" Type="http://schemas.openxmlformats.org/officeDocument/2006/relationships/customXml" Target="../ink/ink5872.xml"/><Relationship Id="rId97" Type="http://schemas.openxmlformats.org/officeDocument/2006/relationships/image" Target="../media/image2040.png"/><Relationship Id="rId104" Type="http://schemas.openxmlformats.org/officeDocument/2006/relationships/customXml" Target="../ink/ink5886.xml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Relationship Id="rId92" Type="http://schemas.openxmlformats.org/officeDocument/2006/relationships/customXml" Target="../ink/ink5880.xml"/><Relationship Id="rId2" Type="http://schemas.openxmlformats.org/officeDocument/2006/relationships/customXml" Target="../ink/ink5835.xml"/><Relationship Id="rId29" Type="http://schemas.openxmlformats.org/officeDocument/2006/relationships/image" Target="../media/image1700.png"/><Relationship Id="rId24" Type="http://schemas.openxmlformats.org/officeDocument/2006/relationships/customXml" Target="../ink/ink5846.xml"/><Relationship Id="rId40" Type="http://schemas.openxmlformats.org/officeDocument/2006/relationships/customXml" Target="../ink/ink5854.xml"/><Relationship Id="rId45" Type="http://schemas.openxmlformats.org/officeDocument/2006/relationships/image" Target="../media/image1780.png"/><Relationship Id="rId66" Type="http://schemas.openxmlformats.org/officeDocument/2006/relationships/customXml" Target="../ink/ink5867.xml"/><Relationship Id="rId87" Type="http://schemas.openxmlformats.org/officeDocument/2006/relationships/image" Target="../media/image1990.png"/><Relationship Id="rId110" Type="http://schemas.openxmlformats.org/officeDocument/2006/relationships/customXml" Target="../ink/ink5889.xml"/><Relationship Id="rId61" Type="http://schemas.openxmlformats.org/officeDocument/2006/relationships/image" Target="../media/image1860.png"/><Relationship Id="rId82" Type="http://schemas.openxmlformats.org/officeDocument/2006/relationships/customXml" Target="../ink/ink5875.xml"/><Relationship Id="rId19" Type="http://schemas.openxmlformats.org/officeDocument/2006/relationships/image" Target="../media/image1650.png"/><Relationship Id="rId14" Type="http://schemas.openxmlformats.org/officeDocument/2006/relationships/customXml" Target="../ink/ink5841.xml"/><Relationship Id="rId30" Type="http://schemas.openxmlformats.org/officeDocument/2006/relationships/customXml" Target="../ink/ink5849.xml"/><Relationship Id="rId35" Type="http://schemas.openxmlformats.org/officeDocument/2006/relationships/image" Target="../media/image1730.png"/><Relationship Id="rId56" Type="http://schemas.openxmlformats.org/officeDocument/2006/relationships/customXml" Target="../ink/ink5862.xml"/><Relationship Id="rId77" Type="http://schemas.openxmlformats.org/officeDocument/2006/relationships/image" Target="../media/image1940.png"/><Relationship Id="rId100" Type="http://schemas.openxmlformats.org/officeDocument/2006/relationships/customXml" Target="../ink/ink5884.xml"/><Relationship Id="rId105" Type="http://schemas.openxmlformats.org/officeDocument/2006/relationships/image" Target="../media/image2070.png"/><Relationship Id="rId8" Type="http://schemas.openxmlformats.org/officeDocument/2006/relationships/customXml" Target="../ink/ink5838.xml"/><Relationship Id="rId51" Type="http://schemas.openxmlformats.org/officeDocument/2006/relationships/image" Target="../media/image1811.png"/><Relationship Id="rId72" Type="http://schemas.openxmlformats.org/officeDocument/2006/relationships/customXml" Target="../ink/ink5870.xml"/><Relationship Id="rId93" Type="http://schemas.openxmlformats.org/officeDocument/2006/relationships/image" Target="../media/image2020.png"/><Relationship Id="rId98" Type="http://schemas.openxmlformats.org/officeDocument/2006/relationships/customXml" Target="../ink/ink5883.xml"/><Relationship Id="rId3" Type="http://schemas.openxmlformats.org/officeDocument/2006/relationships/image" Target="../media/image1570.png"/><Relationship Id="rId25" Type="http://schemas.openxmlformats.org/officeDocument/2006/relationships/image" Target="../media/image1680.png"/><Relationship Id="rId46" Type="http://schemas.openxmlformats.org/officeDocument/2006/relationships/customXml" Target="../ink/ink5857.xml"/><Relationship Id="rId67" Type="http://schemas.openxmlformats.org/officeDocument/2006/relationships/image" Target="../media/image1890.png"/><Relationship Id="rId20" Type="http://schemas.openxmlformats.org/officeDocument/2006/relationships/customXml" Target="../ink/ink5844.xml"/><Relationship Id="rId41" Type="http://schemas.openxmlformats.org/officeDocument/2006/relationships/image" Target="../media/image1760.png"/><Relationship Id="rId62" Type="http://schemas.openxmlformats.org/officeDocument/2006/relationships/customXml" Target="../ink/ink5865.xml"/><Relationship Id="rId83" Type="http://schemas.openxmlformats.org/officeDocument/2006/relationships/image" Target="../media/image1970.png"/><Relationship Id="rId88" Type="http://schemas.openxmlformats.org/officeDocument/2006/relationships/customXml" Target="../ink/ink5878.xml"/><Relationship Id="rId111" Type="http://schemas.openxmlformats.org/officeDocument/2006/relationships/image" Target="../media/image2100.png"/></Relationships>
</file>

<file path=ppt/slides/_rels/slide1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02.xml"/><Relationship Id="rId21" Type="http://schemas.openxmlformats.org/officeDocument/2006/relationships/image" Target="../media/image1660.png"/><Relationship Id="rId42" Type="http://schemas.openxmlformats.org/officeDocument/2006/relationships/customXml" Target="../ink/ink5910.xml"/><Relationship Id="rId47" Type="http://schemas.openxmlformats.org/officeDocument/2006/relationships/image" Target="../media/image1790.png"/><Relationship Id="rId63" Type="http://schemas.openxmlformats.org/officeDocument/2006/relationships/image" Target="../media/image1870.png"/><Relationship Id="rId68" Type="http://schemas.openxmlformats.org/officeDocument/2006/relationships/customXml" Target="../ink/ink5923.xml"/><Relationship Id="rId84" Type="http://schemas.openxmlformats.org/officeDocument/2006/relationships/customXml" Target="../ink/ink5931.xml"/><Relationship Id="rId89" Type="http://schemas.openxmlformats.org/officeDocument/2006/relationships/image" Target="../media/image2000.png"/><Relationship Id="rId112" Type="http://schemas.openxmlformats.org/officeDocument/2006/relationships/customXml" Target="../ink/ink5945.xml"/><Relationship Id="rId16" Type="http://schemas.openxmlformats.org/officeDocument/2006/relationships/customXml" Target="../ink/ink5897.xml"/><Relationship Id="rId107" Type="http://schemas.openxmlformats.org/officeDocument/2006/relationships/image" Target="../media/image2080.png"/><Relationship Id="rId11" Type="http://schemas.openxmlformats.org/officeDocument/2006/relationships/image" Target="../media/image1612.png"/><Relationship Id="rId32" Type="http://schemas.openxmlformats.org/officeDocument/2006/relationships/customXml" Target="../ink/ink5905.xml"/><Relationship Id="rId37" Type="http://schemas.openxmlformats.org/officeDocument/2006/relationships/image" Target="../media/image1740.png"/><Relationship Id="rId53" Type="http://schemas.openxmlformats.org/officeDocument/2006/relationships/image" Target="../media/image1820.png"/><Relationship Id="rId58" Type="http://schemas.openxmlformats.org/officeDocument/2006/relationships/customXml" Target="../ink/ink5918.xml"/><Relationship Id="rId74" Type="http://schemas.openxmlformats.org/officeDocument/2006/relationships/customXml" Target="../ink/ink5926.xml"/><Relationship Id="rId79" Type="http://schemas.openxmlformats.org/officeDocument/2006/relationships/image" Target="../media/image1950.png"/><Relationship Id="rId102" Type="http://schemas.openxmlformats.org/officeDocument/2006/relationships/customXml" Target="../ink/ink5940.xml"/><Relationship Id="rId5" Type="http://schemas.openxmlformats.org/officeDocument/2006/relationships/image" Target="../media/image1580.png"/><Relationship Id="rId90" Type="http://schemas.openxmlformats.org/officeDocument/2006/relationships/customXml" Target="../ink/ink5934.xml"/><Relationship Id="rId95" Type="http://schemas.openxmlformats.org/officeDocument/2006/relationships/image" Target="../media/image2030.png"/><Relationship Id="rId22" Type="http://schemas.openxmlformats.org/officeDocument/2006/relationships/customXml" Target="../ink/ink5900.xml"/><Relationship Id="rId27" Type="http://schemas.openxmlformats.org/officeDocument/2006/relationships/image" Target="../media/image1690.png"/><Relationship Id="rId43" Type="http://schemas.openxmlformats.org/officeDocument/2006/relationships/image" Target="../media/image1770.png"/><Relationship Id="rId48" Type="http://schemas.openxmlformats.org/officeDocument/2006/relationships/customXml" Target="../ink/ink5913.xml"/><Relationship Id="rId64" Type="http://schemas.openxmlformats.org/officeDocument/2006/relationships/customXml" Target="../ink/ink5921.xml"/><Relationship Id="rId69" Type="http://schemas.openxmlformats.org/officeDocument/2006/relationships/image" Target="../media/image1900.png"/><Relationship Id="rId113" Type="http://schemas.openxmlformats.org/officeDocument/2006/relationships/image" Target="../media/image2111.png"/><Relationship Id="rId80" Type="http://schemas.openxmlformats.org/officeDocument/2006/relationships/customXml" Target="../ink/ink5929.xml"/><Relationship Id="rId85" Type="http://schemas.openxmlformats.org/officeDocument/2006/relationships/image" Target="../media/image1980.png"/><Relationship Id="rId12" Type="http://schemas.openxmlformats.org/officeDocument/2006/relationships/customXml" Target="../ink/ink5895.xml"/><Relationship Id="rId17" Type="http://schemas.openxmlformats.org/officeDocument/2006/relationships/image" Target="../media/image1640.png"/><Relationship Id="rId33" Type="http://schemas.openxmlformats.org/officeDocument/2006/relationships/image" Target="../media/image1720.png"/><Relationship Id="rId38" Type="http://schemas.openxmlformats.org/officeDocument/2006/relationships/customXml" Target="../ink/ink5908.xml"/><Relationship Id="rId59" Type="http://schemas.openxmlformats.org/officeDocument/2006/relationships/image" Target="../media/image1850.png"/><Relationship Id="rId103" Type="http://schemas.openxmlformats.org/officeDocument/2006/relationships/image" Target="../media/image2060.png"/><Relationship Id="rId108" Type="http://schemas.openxmlformats.org/officeDocument/2006/relationships/customXml" Target="../ink/ink5943.xml"/><Relationship Id="rId54" Type="http://schemas.openxmlformats.org/officeDocument/2006/relationships/customXml" Target="../ink/ink5916.xml"/><Relationship Id="rId70" Type="http://schemas.openxmlformats.org/officeDocument/2006/relationships/customXml" Target="../ink/ink5924.xml"/><Relationship Id="rId75" Type="http://schemas.openxmlformats.org/officeDocument/2006/relationships/image" Target="../media/image1930.png"/><Relationship Id="rId91" Type="http://schemas.openxmlformats.org/officeDocument/2006/relationships/image" Target="../media/image2011.png"/><Relationship Id="rId96" Type="http://schemas.openxmlformats.org/officeDocument/2006/relationships/customXml" Target="../ink/ink59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2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5903.xml"/><Relationship Id="rId36" Type="http://schemas.openxmlformats.org/officeDocument/2006/relationships/customXml" Target="../ink/ink5907.xml"/><Relationship Id="rId49" Type="http://schemas.openxmlformats.org/officeDocument/2006/relationships/image" Target="../media/image1800.png"/><Relationship Id="rId57" Type="http://schemas.openxmlformats.org/officeDocument/2006/relationships/image" Target="../media/image1840.png"/><Relationship Id="rId106" Type="http://schemas.openxmlformats.org/officeDocument/2006/relationships/customXml" Target="../ink/ink5942.xml"/><Relationship Id="rId10" Type="http://schemas.openxmlformats.org/officeDocument/2006/relationships/customXml" Target="../ink/ink5894.xml"/><Relationship Id="rId31" Type="http://schemas.openxmlformats.org/officeDocument/2006/relationships/image" Target="../media/image1711.png"/><Relationship Id="rId44" Type="http://schemas.openxmlformats.org/officeDocument/2006/relationships/customXml" Target="../ink/ink5911.xml"/><Relationship Id="rId52" Type="http://schemas.openxmlformats.org/officeDocument/2006/relationships/customXml" Target="../ink/ink5915.xml"/><Relationship Id="rId60" Type="http://schemas.openxmlformats.org/officeDocument/2006/relationships/customXml" Target="../ink/ink5919.xml"/><Relationship Id="rId65" Type="http://schemas.openxmlformats.org/officeDocument/2006/relationships/image" Target="../media/image1880.png"/><Relationship Id="rId73" Type="http://schemas.openxmlformats.org/officeDocument/2006/relationships/image" Target="../media/image1920.png"/><Relationship Id="rId78" Type="http://schemas.openxmlformats.org/officeDocument/2006/relationships/customXml" Target="../ink/ink5928.xml"/><Relationship Id="rId81" Type="http://schemas.openxmlformats.org/officeDocument/2006/relationships/image" Target="../media/image1960.png"/><Relationship Id="rId86" Type="http://schemas.openxmlformats.org/officeDocument/2006/relationships/customXml" Target="../ink/ink5932.xml"/><Relationship Id="rId94" Type="http://schemas.openxmlformats.org/officeDocument/2006/relationships/customXml" Target="../ink/ink5936.xml"/><Relationship Id="rId99" Type="http://schemas.openxmlformats.org/officeDocument/2006/relationships/image" Target="../media/image1090.png"/><Relationship Id="rId101" Type="http://schemas.openxmlformats.org/officeDocument/2006/relationships/image" Target="../media/image2050.png"/><Relationship Id="rId4" Type="http://schemas.openxmlformats.org/officeDocument/2006/relationships/customXml" Target="../ink/ink5891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5898.xml"/><Relationship Id="rId39" Type="http://schemas.openxmlformats.org/officeDocument/2006/relationships/image" Target="../media/image1750.png"/><Relationship Id="rId109" Type="http://schemas.openxmlformats.org/officeDocument/2006/relationships/image" Target="../media/image2090.png"/><Relationship Id="rId34" Type="http://schemas.openxmlformats.org/officeDocument/2006/relationships/customXml" Target="../ink/ink5906.xml"/><Relationship Id="rId50" Type="http://schemas.openxmlformats.org/officeDocument/2006/relationships/customXml" Target="../ink/ink5914.xml"/><Relationship Id="rId55" Type="http://schemas.openxmlformats.org/officeDocument/2006/relationships/image" Target="../media/image1830.png"/><Relationship Id="rId76" Type="http://schemas.openxmlformats.org/officeDocument/2006/relationships/customXml" Target="../ink/ink5927.xml"/><Relationship Id="rId97" Type="http://schemas.openxmlformats.org/officeDocument/2006/relationships/image" Target="../media/image2040.png"/><Relationship Id="rId104" Type="http://schemas.openxmlformats.org/officeDocument/2006/relationships/customXml" Target="../ink/ink5941.xml"/><Relationship Id="rId7" Type="http://schemas.openxmlformats.org/officeDocument/2006/relationships/image" Target="../media/image1590.png"/><Relationship Id="rId71" Type="http://schemas.openxmlformats.org/officeDocument/2006/relationships/image" Target="../media/image1911.png"/><Relationship Id="rId92" Type="http://schemas.openxmlformats.org/officeDocument/2006/relationships/customXml" Target="../ink/ink5935.xml"/><Relationship Id="rId2" Type="http://schemas.openxmlformats.org/officeDocument/2006/relationships/customXml" Target="../ink/ink5890.xml"/><Relationship Id="rId29" Type="http://schemas.openxmlformats.org/officeDocument/2006/relationships/image" Target="../media/image1700.png"/><Relationship Id="rId24" Type="http://schemas.openxmlformats.org/officeDocument/2006/relationships/customXml" Target="../ink/ink5901.xml"/><Relationship Id="rId40" Type="http://schemas.openxmlformats.org/officeDocument/2006/relationships/customXml" Target="../ink/ink5909.xml"/><Relationship Id="rId45" Type="http://schemas.openxmlformats.org/officeDocument/2006/relationships/image" Target="../media/image1780.png"/><Relationship Id="rId66" Type="http://schemas.openxmlformats.org/officeDocument/2006/relationships/customXml" Target="../ink/ink5922.xml"/><Relationship Id="rId87" Type="http://schemas.openxmlformats.org/officeDocument/2006/relationships/image" Target="../media/image1990.png"/><Relationship Id="rId110" Type="http://schemas.openxmlformats.org/officeDocument/2006/relationships/customXml" Target="../ink/ink5944.xml"/><Relationship Id="rId61" Type="http://schemas.openxmlformats.org/officeDocument/2006/relationships/image" Target="../media/image1860.png"/><Relationship Id="rId82" Type="http://schemas.openxmlformats.org/officeDocument/2006/relationships/customXml" Target="../ink/ink5930.xml"/><Relationship Id="rId19" Type="http://schemas.openxmlformats.org/officeDocument/2006/relationships/image" Target="../media/image1650.png"/><Relationship Id="rId14" Type="http://schemas.openxmlformats.org/officeDocument/2006/relationships/customXml" Target="../ink/ink5896.xml"/><Relationship Id="rId30" Type="http://schemas.openxmlformats.org/officeDocument/2006/relationships/customXml" Target="../ink/ink5904.xml"/><Relationship Id="rId35" Type="http://schemas.openxmlformats.org/officeDocument/2006/relationships/image" Target="../media/image1730.png"/><Relationship Id="rId56" Type="http://schemas.openxmlformats.org/officeDocument/2006/relationships/customXml" Target="../ink/ink5917.xml"/><Relationship Id="rId77" Type="http://schemas.openxmlformats.org/officeDocument/2006/relationships/image" Target="../media/image1940.png"/><Relationship Id="rId100" Type="http://schemas.openxmlformats.org/officeDocument/2006/relationships/customXml" Target="../ink/ink5939.xml"/><Relationship Id="rId105" Type="http://schemas.openxmlformats.org/officeDocument/2006/relationships/image" Target="../media/image2070.png"/><Relationship Id="rId8" Type="http://schemas.openxmlformats.org/officeDocument/2006/relationships/customXml" Target="../ink/ink5893.xml"/><Relationship Id="rId51" Type="http://schemas.openxmlformats.org/officeDocument/2006/relationships/image" Target="../media/image1811.png"/><Relationship Id="rId72" Type="http://schemas.openxmlformats.org/officeDocument/2006/relationships/customXml" Target="../ink/ink5925.xml"/><Relationship Id="rId93" Type="http://schemas.openxmlformats.org/officeDocument/2006/relationships/image" Target="../media/image2020.png"/><Relationship Id="rId98" Type="http://schemas.openxmlformats.org/officeDocument/2006/relationships/customXml" Target="../ink/ink5938.xml"/><Relationship Id="rId3" Type="http://schemas.openxmlformats.org/officeDocument/2006/relationships/image" Target="../media/image1570.png"/><Relationship Id="rId25" Type="http://schemas.openxmlformats.org/officeDocument/2006/relationships/image" Target="../media/image1680.png"/><Relationship Id="rId46" Type="http://schemas.openxmlformats.org/officeDocument/2006/relationships/customXml" Target="../ink/ink5912.xml"/><Relationship Id="rId67" Type="http://schemas.openxmlformats.org/officeDocument/2006/relationships/image" Target="../media/image1890.png"/><Relationship Id="rId20" Type="http://schemas.openxmlformats.org/officeDocument/2006/relationships/customXml" Target="../ink/ink5899.xml"/><Relationship Id="rId41" Type="http://schemas.openxmlformats.org/officeDocument/2006/relationships/image" Target="../media/image1760.png"/><Relationship Id="rId62" Type="http://schemas.openxmlformats.org/officeDocument/2006/relationships/customXml" Target="../ink/ink5920.xml"/><Relationship Id="rId83" Type="http://schemas.openxmlformats.org/officeDocument/2006/relationships/image" Target="../media/image1970.png"/><Relationship Id="rId88" Type="http://schemas.openxmlformats.org/officeDocument/2006/relationships/customXml" Target="../ink/ink5933.xml"/><Relationship Id="rId111" Type="http://schemas.openxmlformats.org/officeDocument/2006/relationships/image" Target="../media/image2100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0.png"/><Relationship Id="rId2" Type="http://schemas.openxmlformats.org/officeDocument/2006/relationships/customXml" Target="../ink/ink5946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394.xml"/><Relationship Id="rId63" Type="http://schemas.openxmlformats.org/officeDocument/2006/relationships/image" Target="../media/image36.png"/><Relationship Id="rId84" Type="http://schemas.openxmlformats.org/officeDocument/2006/relationships/customXml" Target="../ink/ink415.xml"/><Relationship Id="rId16" Type="http://schemas.openxmlformats.org/officeDocument/2006/relationships/customXml" Target="../ink/ink381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389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402.xml"/><Relationship Id="rId74" Type="http://schemas.openxmlformats.org/officeDocument/2006/relationships/customXml" Target="../ink/ink410.xml"/><Relationship Id="rId79" Type="http://schemas.openxmlformats.org/officeDocument/2006/relationships/image" Target="../media/image44.png"/><Relationship Id="rId102" Type="http://schemas.openxmlformats.org/officeDocument/2006/relationships/customXml" Target="../ink/ink424.xml"/><Relationship Id="rId123" Type="http://schemas.openxmlformats.org/officeDocument/2006/relationships/image" Target="../media/image66.png"/><Relationship Id="rId128" Type="http://schemas.openxmlformats.org/officeDocument/2006/relationships/customXml" Target="../ink/ink437.xml"/><Relationship Id="rId5" Type="http://schemas.openxmlformats.org/officeDocument/2006/relationships/image" Target="../media/image712.png"/><Relationship Id="rId90" Type="http://schemas.openxmlformats.org/officeDocument/2006/relationships/customXml" Target="../ink/ink418.xml"/><Relationship Id="rId95" Type="http://schemas.openxmlformats.org/officeDocument/2006/relationships/image" Target="../media/image52.png"/><Relationship Id="rId22" Type="http://schemas.openxmlformats.org/officeDocument/2006/relationships/customXml" Target="../ink/ink384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397.xml"/><Relationship Id="rId64" Type="http://schemas.openxmlformats.org/officeDocument/2006/relationships/customXml" Target="../ink/ink405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432.xml"/><Relationship Id="rId134" Type="http://schemas.openxmlformats.org/officeDocument/2006/relationships/customXml" Target="../ink/ink440.xml"/><Relationship Id="rId80" Type="http://schemas.openxmlformats.org/officeDocument/2006/relationships/customXml" Target="../ink/ink413.xml"/><Relationship Id="rId85" Type="http://schemas.openxmlformats.org/officeDocument/2006/relationships/image" Target="../media/image47.png"/><Relationship Id="rId12" Type="http://schemas.openxmlformats.org/officeDocument/2006/relationships/customXml" Target="../ink/ink379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392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27.xml"/><Relationship Id="rId124" Type="http://schemas.openxmlformats.org/officeDocument/2006/relationships/customXml" Target="../ink/ink435.xml"/><Relationship Id="rId129" Type="http://schemas.openxmlformats.org/officeDocument/2006/relationships/image" Target="../media/image69.png"/><Relationship Id="rId54" Type="http://schemas.openxmlformats.org/officeDocument/2006/relationships/customXml" Target="../ink/ink400.xml"/><Relationship Id="rId70" Type="http://schemas.openxmlformats.org/officeDocument/2006/relationships/customXml" Target="../ink/ink408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4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6.xml"/><Relationship Id="rId23" Type="http://schemas.openxmlformats.org/officeDocument/2006/relationships/image" Target="../media/image1611.png"/><Relationship Id="rId28" Type="http://schemas.openxmlformats.org/officeDocument/2006/relationships/customXml" Target="../ink/ink387.xml"/><Relationship Id="rId49" Type="http://schemas.openxmlformats.org/officeDocument/2006/relationships/image" Target="../media/image29.png"/><Relationship Id="rId114" Type="http://schemas.openxmlformats.org/officeDocument/2006/relationships/customXml" Target="../ink/ink430.xml"/><Relationship Id="rId119" Type="http://schemas.openxmlformats.org/officeDocument/2006/relationships/image" Target="../media/image64.png"/><Relationship Id="rId44" Type="http://schemas.openxmlformats.org/officeDocument/2006/relationships/customXml" Target="../ink/ink395.xml"/><Relationship Id="rId60" Type="http://schemas.openxmlformats.org/officeDocument/2006/relationships/customXml" Target="../ink/ink403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416.xml"/><Relationship Id="rId130" Type="http://schemas.openxmlformats.org/officeDocument/2006/relationships/customXml" Target="../ink/ink438.xml"/><Relationship Id="rId135" Type="http://schemas.openxmlformats.org/officeDocument/2006/relationships/image" Target="../media/image72.png"/><Relationship Id="rId13" Type="http://schemas.openxmlformats.org/officeDocument/2006/relationships/image" Target="../media/image1111.png"/><Relationship Id="rId18" Type="http://schemas.openxmlformats.org/officeDocument/2006/relationships/customXml" Target="../ink/ink382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390.xml"/><Relationship Id="rId50" Type="http://schemas.openxmlformats.org/officeDocument/2006/relationships/customXml" Target="../ink/ink398.xml"/><Relationship Id="rId55" Type="http://schemas.openxmlformats.org/officeDocument/2006/relationships/image" Target="../media/image33.png"/><Relationship Id="rId76" Type="http://schemas.openxmlformats.org/officeDocument/2006/relationships/customXml" Target="../ink/ink411.xml"/><Relationship Id="rId97" Type="http://schemas.openxmlformats.org/officeDocument/2006/relationships/image" Target="../media/image53.png"/><Relationship Id="rId104" Type="http://schemas.openxmlformats.org/officeDocument/2006/relationships/customXml" Target="../ink/ink425.xml"/><Relationship Id="rId120" Type="http://schemas.openxmlformats.org/officeDocument/2006/relationships/customXml" Target="../ink/ink433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419.xml"/><Relationship Id="rId2" Type="http://schemas.openxmlformats.org/officeDocument/2006/relationships/customXml" Target="../ink/ink374.xml"/><Relationship Id="rId29" Type="http://schemas.openxmlformats.org/officeDocument/2006/relationships/image" Target="../media/image19.png"/><Relationship Id="rId24" Type="http://schemas.openxmlformats.org/officeDocument/2006/relationships/customXml" Target="../ink/ink385.xml"/><Relationship Id="rId40" Type="http://schemas.openxmlformats.org/officeDocument/2006/relationships/customXml" Target="../ink/ink393.xml"/><Relationship Id="rId45" Type="http://schemas.openxmlformats.org/officeDocument/2006/relationships/image" Target="../media/image27.png"/><Relationship Id="rId66" Type="http://schemas.openxmlformats.org/officeDocument/2006/relationships/customXml" Target="../ink/ink406.xml"/><Relationship Id="rId87" Type="http://schemas.openxmlformats.org/officeDocument/2006/relationships/image" Target="../media/image48.png"/><Relationship Id="rId110" Type="http://schemas.openxmlformats.org/officeDocument/2006/relationships/customXml" Target="../ink/ink428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61" Type="http://schemas.openxmlformats.org/officeDocument/2006/relationships/image" Target="../media/image31.png"/><Relationship Id="rId82" Type="http://schemas.openxmlformats.org/officeDocument/2006/relationships/customXml" Target="../ink/ink414.xml"/><Relationship Id="rId19" Type="http://schemas.openxmlformats.org/officeDocument/2006/relationships/image" Target="../media/image1411.png"/><Relationship Id="rId14" Type="http://schemas.openxmlformats.org/officeDocument/2006/relationships/customXml" Target="../ink/ink380.xml"/><Relationship Id="rId30" Type="http://schemas.openxmlformats.org/officeDocument/2006/relationships/customXml" Target="../ink/ink388.xml"/><Relationship Id="rId35" Type="http://schemas.openxmlformats.org/officeDocument/2006/relationships/image" Target="../media/image22.png"/><Relationship Id="rId56" Type="http://schemas.openxmlformats.org/officeDocument/2006/relationships/customXml" Target="../ink/ink401.xml"/><Relationship Id="rId77" Type="http://schemas.openxmlformats.org/officeDocument/2006/relationships/image" Target="../media/image43.png"/><Relationship Id="rId100" Type="http://schemas.openxmlformats.org/officeDocument/2006/relationships/customXml" Target="../ink/ink423.xml"/><Relationship Id="rId105" Type="http://schemas.openxmlformats.org/officeDocument/2006/relationships/image" Target="../media/image57.png"/><Relationship Id="rId126" Type="http://schemas.openxmlformats.org/officeDocument/2006/relationships/customXml" Target="../ink/ink436.xml"/><Relationship Id="rId8" Type="http://schemas.openxmlformats.org/officeDocument/2006/relationships/customXml" Target="../ink/ink377.xml"/><Relationship Id="rId51" Type="http://schemas.openxmlformats.org/officeDocument/2006/relationships/image" Target="../media/image30.png"/><Relationship Id="rId72" Type="http://schemas.openxmlformats.org/officeDocument/2006/relationships/customXml" Target="../ink/ink409.xml"/><Relationship Id="rId93" Type="http://schemas.openxmlformats.org/officeDocument/2006/relationships/image" Target="../media/image51.png"/><Relationship Id="rId98" Type="http://schemas.openxmlformats.org/officeDocument/2006/relationships/customXml" Target="../ink/ink422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396.xml"/><Relationship Id="rId67" Type="http://schemas.openxmlformats.org/officeDocument/2006/relationships/image" Target="../media/image38.png"/><Relationship Id="rId116" Type="http://schemas.openxmlformats.org/officeDocument/2006/relationships/customXml" Target="../ink/ink431.xml"/><Relationship Id="rId20" Type="http://schemas.openxmlformats.org/officeDocument/2006/relationships/customXml" Target="../ink/ink383.xml"/><Relationship Id="rId41" Type="http://schemas.openxmlformats.org/officeDocument/2006/relationships/image" Target="../media/image25.png"/><Relationship Id="rId62" Type="http://schemas.openxmlformats.org/officeDocument/2006/relationships/customXml" Target="../ink/ink404.xml"/><Relationship Id="rId83" Type="http://schemas.openxmlformats.org/officeDocument/2006/relationships/image" Target="../media/image46.png"/><Relationship Id="rId88" Type="http://schemas.openxmlformats.org/officeDocument/2006/relationships/customXml" Target="../ink/ink417.xml"/><Relationship Id="rId111" Type="http://schemas.openxmlformats.org/officeDocument/2006/relationships/image" Target="../media/image60.png"/><Relationship Id="rId132" Type="http://schemas.openxmlformats.org/officeDocument/2006/relationships/customXml" Target="../ink/ink439.xml"/><Relationship Id="rId15" Type="http://schemas.openxmlformats.org/officeDocument/2006/relationships/image" Target="../media/image1211.png"/><Relationship Id="rId36" Type="http://schemas.openxmlformats.org/officeDocument/2006/relationships/customXml" Target="../ink/ink391.xml"/><Relationship Id="rId57" Type="http://schemas.openxmlformats.org/officeDocument/2006/relationships/image" Target="../media/image34.png"/><Relationship Id="rId106" Type="http://schemas.openxmlformats.org/officeDocument/2006/relationships/customXml" Target="../ink/ink426.xml"/><Relationship Id="rId127" Type="http://schemas.openxmlformats.org/officeDocument/2006/relationships/image" Target="../media/image68.png"/><Relationship Id="rId10" Type="http://schemas.openxmlformats.org/officeDocument/2006/relationships/customXml" Target="../ink/ink378.xml"/><Relationship Id="rId31" Type="http://schemas.openxmlformats.org/officeDocument/2006/relationships/image" Target="../media/image20.png"/><Relationship Id="rId52" Type="http://schemas.openxmlformats.org/officeDocument/2006/relationships/customXml" Target="../ink/ink399.xml"/><Relationship Id="rId73" Type="http://schemas.openxmlformats.org/officeDocument/2006/relationships/image" Target="../media/image41.png"/><Relationship Id="rId78" Type="http://schemas.openxmlformats.org/officeDocument/2006/relationships/customXml" Target="../ink/ink412.xml"/><Relationship Id="rId94" Type="http://schemas.openxmlformats.org/officeDocument/2006/relationships/customXml" Target="../ink/ink420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434.xml"/><Relationship Id="rId4" Type="http://schemas.openxmlformats.org/officeDocument/2006/relationships/customXml" Target="../ink/ink375.xml"/><Relationship Id="rId9" Type="http://schemas.openxmlformats.org/officeDocument/2006/relationships/image" Target="../media/image911.png"/><Relationship Id="rId26" Type="http://schemas.openxmlformats.org/officeDocument/2006/relationships/customXml" Target="../ink/ink386.xml"/><Relationship Id="rId47" Type="http://schemas.openxmlformats.org/officeDocument/2006/relationships/image" Target="../media/image28.png"/><Relationship Id="rId68" Type="http://schemas.openxmlformats.org/officeDocument/2006/relationships/customXml" Target="../ink/ink407.xml"/><Relationship Id="rId89" Type="http://schemas.openxmlformats.org/officeDocument/2006/relationships/image" Target="../media/image49.png"/><Relationship Id="rId112" Type="http://schemas.openxmlformats.org/officeDocument/2006/relationships/customXml" Target="../ink/ink429.xml"/><Relationship Id="rId133" Type="http://schemas.openxmlformats.org/officeDocument/2006/relationships/image" Target="../media/image71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950.xml"/><Relationship Id="rId13" Type="http://schemas.openxmlformats.org/officeDocument/2006/relationships/image" Target="../media/image2170.png"/><Relationship Id="rId18" Type="http://schemas.openxmlformats.org/officeDocument/2006/relationships/customXml" Target="../ink/ink5955.xml"/><Relationship Id="rId3" Type="http://schemas.openxmlformats.org/officeDocument/2006/relationships/image" Target="../media/image2120.png"/><Relationship Id="rId21" Type="http://schemas.openxmlformats.org/officeDocument/2006/relationships/image" Target="../media/image2211.png"/><Relationship Id="rId7" Type="http://schemas.openxmlformats.org/officeDocument/2006/relationships/image" Target="../media/image2140.png"/><Relationship Id="rId12" Type="http://schemas.openxmlformats.org/officeDocument/2006/relationships/customXml" Target="../ink/ink5952.xml"/><Relationship Id="rId17" Type="http://schemas.openxmlformats.org/officeDocument/2006/relationships/image" Target="../media/image2190.png"/><Relationship Id="rId25" Type="http://schemas.openxmlformats.org/officeDocument/2006/relationships/image" Target="../media/image2230.png"/><Relationship Id="rId2" Type="http://schemas.openxmlformats.org/officeDocument/2006/relationships/customXml" Target="../ink/ink5947.xml"/><Relationship Id="rId16" Type="http://schemas.openxmlformats.org/officeDocument/2006/relationships/customXml" Target="../ink/ink5954.xml"/><Relationship Id="rId20" Type="http://schemas.openxmlformats.org/officeDocument/2006/relationships/customXml" Target="../ink/ink59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49.xml"/><Relationship Id="rId11" Type="http://schemas.openxmlformats.org/officeDocument/2006/relationships/image" Target="../media/image2160.png"/><Relationship Id="rId24" Type="http://schemas.openxmlformats.org/officeDocument/2006/relationships/customXml" Target="../ink/ink5958.xml"/><Relationship Id="rId5" Type="http://schemas.openxmlformats.org/officeDocument/2006/relationships/image" Target="../media/image2130.png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10" Type="http://schemas.openxmlformats.org/officeDocument/2006/relationships/customXml" Target="../ink/ink5951.xml"/><Relationship Id="rId19" Type="http://schemas.openxmlformats.org/officeDocument/2006/relationships/image" Target="../media/image2200.png"/><Relationship Id="rId4" Type="http://schemas.openxmlformats.org/officeDocument/2006/relationships/customXml" Target="../ink/ink5948.xml"/><Relationship Id="rId9" Type="http://schemas.openxmlformats.org/officeDocument/2006/relationships/image" Target="../media/image2150.png"/><Relationship Id="rId14" Type="http://schemas.openxmlformats.org/officeDocument/2006/relationships/customXml" Target="../ink/ink5953.xml"/><Relationship Id="rId22" Type="http://schemas.openxmlformats.org/officeDocument/2006/relationships/customXml" Target="../ink/ink5957.xml"/></Relationships>
</file>

<file path=ppt/slides/_rels/slide1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70.png"/><Relationship Id="rId18" Type="http://schemas.openxmlformats.org/officeDocument/2006/relationships/customXml" Target="../ink/ink5967.xml"/><Relationship Id="rId26" Type="http://schemas.openxmlformats.org/officeDocument/2006/relationships/customXml" Target="../ink/ink5971.xml"/><Relationship Id="rId21" Type="http://schemas.openxmlformats.org/officeDocument/2006/relationships/image" Target="../media/image2211.png"/><Relationship Id="rId34" Type="http://schemas.openxmlformats.org/officeDocument/2006/relationships/customXml" Target="../ink/ink5975.xml"/><Relationship Id="rId7" Type="http://schemas.openxmlformats.org/officeDocument/2006/relationships/image" Target="../media/image2140.png"/><Relationship Id="rId12" Type="http://schemas.openxmlformats.org/officeDocument/2006/relationships/customXml" Target="../ink/ink5964.xml"/><Relationship Id="rId17" Type="http://schemas.openxmlformats.org/officeDocument/2006/relationships/image" Target="../media/image2190.png"/><Relationship Id="rId25" Type="http://schemas.openxmlformats.org/officeDocument/2006/relationships/image" Target="../media/image2230.png"/><Relationship Id="rId33" Type="http://schemas.openxmlformats.org/officeDocument/2006/relationships/image" Target="../media/image2270.png"/><Relationship Id="rId2" Type="http://schemas.openxmlformats.org/officeDocument/2006/relationships/customXml" Target="../ink/ink5959.xml"/><Relationship Id="rId16" Type="http://schemas.openxmlformats.org/officeDocument/2006/relationships/customXml" Target="../ink/ink5966.xml"/><Relationship Id="rId20" Type="http://schemas.openxmlformats.org/officeDocument/2006/relationships/customXml" Target="../ink/ink5968.xml"/><Relationship Id="rId29" Type="http://schemas.openxmlformats.org/officeDocument/2006/relationships/image" Target="../media/image22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1.xml"/><Relationship Id="rId11" Type="http://schemas.openxmlformats.org/officeDocument/2006/relationships/image" Target="../media/image2160.png"/><Relationship Id="rId24" Type="http://schemas.openxmlformats.org/officeDocument/2006/relationships/customXml" Target="../ink/ink5970.xml"/><Relationship Id="rId32" Type="http://schemas.openxmlformats.org/officeDocument/2006/relationships/customXml" Target="../ink/ink5974.xml"/><Relationship Id="rId37" Type="http://schemas.openxmlformats.org/officeDocument/2006/relationships/image" Target="../media/image2290.png"/><Relationship Id="rId5" Type="http://schemas.openxmlformats.org/officeDocument/2006/relationships/image" Target="../media/image2130.png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28" Type="http://schemas.openxmlformats.org/officeDocument/2006/relationships/customXml" Target="../ink/ink5972.xml"/><Relationship Id="rId36" Type="http://schemas.openxmlformats.org/officeDocument/2006/relationships/customXml" Target="../ink/ink5976.xml"/><Relationship Id="rId10" Type="http://schemas.openxmlformats.org/officeDocument/2006/relationships/customXml" Target="../ink/ink5963.xml"/><Relationship Id="rId19" Type="http://schemas.openxmlformats.org/officeDocument/2006/relationships/image" Target="../media/image2200.png"/><Relationship Id="rId31" Type="http://schemas.openxmlformats.org/officeDocument/2006/relationships/image" Target="../media/image2260.png"/><Relationship Id="rId4" Type="http://schemas.openxmlformats.org/officeDocument/2006/relationships/customXml" Target="../ink/ink5960.xml"/><Relationship Id="rId9" Type="http://schemas.openxmlformats.org/officeDocument/2006/relationships/image" Target="../media/image2150.png"/><Relationship Id="rId14" Type="http://schemas.openxmlformats.org/officeDocument/2006/relationships/customXml" Target="../ink/ink5965.xml"/><Relationship Id="rId22" Type="http://schemas.openxmlformats.org/officeDocument/2006/relationships/customXml" Target="../ink/ink5969.xml"/><Relationship Id="rId27" Type="http://schemas.openxmlformats.org/officeDocument/2006/relationships/image" Target="../media/image2240.png"/><Relationship Id="rId30" Type="http://schemas.openxmlformats.org/officeDocument/2006/relationships/customXml" Target="../ink/ink5973.xml"/><Relationship Id="rId35" Type="http://schemas.openxmlformats.org/officeDocument/2006/relationships/image" Target="../media/image2280.png"/><Relationship Id="rId8" Type="http://schemas.openxmlformats.org/officeDocument/2006/relationships/customXml" Target="../ink/ink5962.xml"/><Relationship Id="rId3" Type="http://schemas.openxmlformats.org/officeDocument/2006/relationships/image" Target="../media/image2120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89.xml"/><Relationship Id="rId21" Type="http://schemas.openxmlformats.org/officeDocument/2006/relationships/image" Target="../media/image2211.png"/><Relationship Id="rId34" Type="http://schemas.openxmlformats.org/officeDocument/2006/relationships/customXml" Target="../ink/ink5993.xml"/><Relationship Id="rId42" Type="http://schemas.openxmlformats.org/officeDocument/2006/relationships/customXml" Target="../ink/ink5997.xml"/><Relationship Id="rId47" Type="http://schemas.openxmlformats.org/officeDocument/2006/relationships/image" Target="../media/image2340.png"/><Relationship Id="rId50" Type="http://schemas.openxmlformats.org/officeDocument/2006/relationships/customXml" Target="../ink/ink6001.xml"/><Relationship Id="rId55" Type="http://schemas.openxmlformats.org/officeDocument/2006/relationships/image" Target="../media/image2380.png"/><Relationship Id="rId63" Type="http://schemas.openxmlformats.org/officeDocument/2006/relationships/image" Target="../media/image2420.png"/><Relationship Id="rId7" Type="http://schemas.openxmlformats.org/officeDocument/2006/relationships/image" Target="../media/image2140.png"/><Relationship Id="rId2" Type="http://schemas.openxmlformats.org/officeDocument/2006/relationships/customXml" Target="../ink/ink5977.xml"/><Relationship Id="rId16" Type="http://schemas.openxmlformats.org/officeDocument/2006/relationships/customXml" Target="../ink/ink5984.xml"/><Relationship Id="rId29" Type="http://schemas.openxmlformats.org/officeDocument/2006/relationships/image" Target="../media/image2250.png"/><Relationship Id="rId11" Type="http://schemas.openxmlformats.org/officeDocument/2006/relationships/image" Target="../media/image2160.png"/><Relationship Id="rId24" Type="http://schemas.openxmlformats.org/officeDocument/2006/relationships/customXml" Target="../ink/ink5988.xml"/><Relationship Id="rId32" Type="http://schemas.openxmlformats.org/officeDocument/2006/relationships/customXml" Target="../ink/ink5992.xml"/><Relationship Id="rId37" Type="http://schemas.openxmlformats.org/officeDocument/2006/relationships/image" Target="../media/image2290.png"/><Relationship Id="rId40" Type="http://schemas.openxmlformats.org/officeDocument/2006/relationships/customXml" Target="../ink/ink5996.xml"/><Relationship Id="rId45" Type="http://schemas.openxmlformats.org/officeDocument/2006/relationships/image" Target="../media/image2330.png"/><Relationship Id="rId53" Type="http://schemas.openxmlformats.org/officeDocument/2006/relationships/image" Target="../media/image2370.png"/><Relationship Id="rId58" Type="http://schemas.openxmlformats.org/officeDocument/2006/relationships/customXml" Target="../ink/ink6005.xml"/><Relationship Id="rId66" Type="http://schemas.openxmlformats.org/officeDocument/2006/relationships/customXml" Target="../ink/ink6009.xml"/><Relationship Id="rId5" Type="http://schemas.openxmlformats.org/officeDocument/2006/relationships/image" Target="../media/image2130.png"/><Relationship Id="rId61" Type="http://schemas.openxmlformats.org/officeDocument/2006/relationships/image" Target="../media/image2411.png"/><Relationship Id="rId19" Type="http://schemas.openxmlformats.org/officeDocument/2006/relationships/image" Target="../media/image2200.png"/><Relationship Id="rId14" Type="http://schemas.openxmlformats.org/officeDocument/2006/relationships/customXml" Target="../ink/ink5983.xml"/><Relationship Id="rId22" Type="http://schemas.openxmlformats.org/officeDocument/2006/relationships/customXml" Target="../ink/ink5987.xml"/><Relationship Id="rId27" Type="http://schemas.openxmlformats.org/officeDocument/2006/relationships/image" Target="../media/image2240.png"/><Relationship Id="rId30" Type="http://schemas.openxmlformats.org/officeDocument/2006/relationships/customXml" Target="../ink/ink5991.xml"/><Relationship Id="rId35" Type="http://schemas.openxmlformats.org/officeDocument/2006/relationships/image" Target="../media/image2280.png"/><Relationship Id="rId43" Type="http://schemas.openxmlformats.org/officeDocument/2006/relationships/image" Target="../media/image2320.png"/><Relationship Id="rId48" Type="http://schemas.openxmlformats.org/officeDocument/2006/relationships/customXml" Target="../ink/ink6000.xml"/><Relationship Id="rId56" Type="http://schemas.openxmlformats.org/officeDocument/2006/relationships/customXml" Target="../ink/ink6004.xml"/><Relationship Id="rId64" Type="http://schemas.openxmlformats.org/officeDocument/2006/relationships/customXml" Target="../ink/ink6008.xml"/><Relationship Id="rId8" Type="http://schemas.openxmlformats.org/officeDocument/2006/relationships/customXml" Target="../ink/ink5980.xml"/><Relationship Id="rId51" Type="http://schemas.openxmlformats.org/officeDocument/2006/relationships/image" Target="../media/image2360.png"/><Relationship Id="rId3" Type="http://schemas.openxmlformats.org/officeDocument/2006/relationships/image" Target="../media/image2120.png"/><Relationship Id="rId12" Type="http://schemas.openxmlformats.org/officeDocument/2006/relationships/customXml" Target="../ink/ink5982.xml"/><Relationship Id="rId17" Type="http://schemas.openxmlformats.org/officeDocument/2006/relationships/image" Target="../media/image2190.png"/><Relationship Id="rId25" Type="http://schemas.openxmlformats.org/officeDocument/2006/relationships/image" Target="../media/image2230.png"/><Relationship Id="rId33" Type="http://schemas.openxmlformats.org/officeDocument/2006/relationships/image" Target="../media/image2270.png"/><Relationship Id="rId38" Type="http://schemas.openxmlformats.org/officeDocument/2006/relationships/customXml" Target="../ink/ink5995.xml"/><Relationship Id="rId46" Type="http://schemas.openxmlformats.org/officeDocument/2006/relationships/customXml" Target="../ink/ink5999.xml"/><Relationship Id="rId59" Type="http://schemas.openxmlformats.org/officeDocument/2006/relationships/image" Target="../media/image2400.png"/><Relationship Id="rId67" Type="http://schemas.openxmlformats.org/officeDocument/2006/relationships/image" Target="../media/image2440.png"/><Relationship Id="rId20" Type="http://schemas.openxmlformats.org/officeDocument/2006/relationships/customXml" Target="../ink/ink5986.xml"/><Relationship Id="rId41" Type="http://schemas.openxmlformats.org/officeDocument/2006/relationships/image" Target="../media/image2311.png"/><Relationship Id="rId54" Type="http://schemas.openxmlformats.org/officeDocument/2006/relationships/customXml" Target="../ink/ink6003.xml"/><Relationship Id="rId62" Type="http://schemas.openxmlformats.org/officeDocument/2006/relationships/customXml" Target="../ink/ink60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79.xml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28" Type="http://schemas.openxmlformats.org/officeDocument/2006/relationships/customXml" Target="../ink/ink5990.xml"/><Relationship Id="rId36" Type="http://schemas.openxmlformats.org/officeDocument/2006/relationships/customXml" Target="../ink/ink5994.xml"/><Relationship Id="rId49" Type="http://schemas.openxmlformats.org/officeDocument/2006/relationships/image" Target="../media/image2350.png"/><Relationship Id="rId57" Type="http://schemas.openxmlformats.org/officeDocument/2006/relationships/image" Target="../media/image2390.png"/><Relationship Id="rId10" Type="http://schemas.openxmlformats.org/officeDocument/2006/relationships/customXml" Target="../ink/ink5981.xml"/><Relationship Id="rId31" Type="http://schemas.openxmlformats.org/officeDocument/2006/relationships/image" Target="../media/image2260.png"/><Relationship Id="rId44" Type="http://schemas.openxmlformats.org/officeDocument/2006/relationships/customXml" Target="../ink/ink5998.xml"/><Relationship Id="rId52" Type="http://schemas.openxmlformats.org/officeDocument/2006/relationships/customXml" Target="../ink/ink6002.xml"/><Relationship Id="rId60" Type="http://schemas.openxmlformats.org/officeDocument/2006/relationships/customXml" Target="../ink/ink6006.xml"/><Relationship Id="rId65" Type="http://schemas.openxmlformats.org/officeDocument/2006/relationships/image" Target="../media/image2430.png"/><Relationship Id="rId4" Type="http://schemas.openxmlformats.org/officeDocument/2006/relationships/customXml" Target="../ink/ink5978.xml"/><Relationship Id="rId9" Type="http://schemas.openxmlformats.org/officeDocument/2006/relationships/image" Target="../media/image2150.png"/><Relationship Id="rId13" Type="http://schemas.openxmlformats.org/officeDocument/2006/relationships/image" Target="../media/image2170.png"/><Relationship Id="rId18" Type="http://schemas.openxmlformats.org/officeDocument/2006/relationships/customXml" Target="../ink/ink5985.xml"/><Relationship Id="rId39" Type="http://schemas.openxmlformats.org/officeDocument/2006/relationships/image" Target="../media/image2300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22.xml"/><Relationship Id="rId21" Type="http://schemas.openxmlformats.org/officeDocument/2006/relationships/image" Target="../media/image2211.png"/><Relationship Id="rId42" Type="http://schemas.openxmlformats.org/officeDocument/2006/relationships/customXml" Target="../ink/ink6030.xml"/><Relationship Id="rId47" Type="http://schemas.openxmlformats.org/officeDocument/2006/relationships/image" Target="../media/image2340.png"/><Relationship Id="rId63" Type="http://schemas.openxmlformats.org/officeDocument/2006/relationships/image" Target="../media/image2370.png"/><Relationship Id="rId68" Type="http://schemas.openxmlformats.org/officeDocument/2006/relationships/customXml" Target="../ink/ink6043.xml"/><Relationship Id="rId84" Type="http://schemas.openxmlformats.org/officeDocument/2006/relationships/customXml" Target="../ink/ink6051.xml"/><Relationship Id="rId89" Type="http://schemas.openxmlformats.org/officeDocument/2006/relationships/image" Target="../media/image2550.png"/><Relationship Id="rId16" Type="http://schemas.openxmlformats.org/officeDocument/2006/relationships/customXml" Target="../ink/ink6017.xml"/><Relationship Id="rId11" Type="http://schemas.openxmlformats.org/officeDocument/2006/relationships/image" Target="../media/image2160.png"/><Relationship Id="rId32" Type="http://schemas.openxmlformats.org/officeDocument/2006/relationships/customXml" Target="../ink/ink6025.xml"/><Relationship Id="rId37" Type="http://schemas.openxmlformats.org/officeDocument/2006/relationships/image" Target="../media/image2290.png"/><Relationship Id="rId53" Type="http://schemas.openxmlformats.org/officeDocument/2006/relationships/image" Target="../media/image2450.png"/><Relationship Id="rId58" Type="http://schemas.openxmlformats.org/officeDocument/2006/relationships/customXml" Target="../ink/ink6038.xml"/><Relationship Id="rId74" Type="http://schemas.openxmlformats.org/officeDocument/2006/relationships/customXml" Target="../ink/ink6046.xml"/><Relationship Id="rId79" Type="http://schemas.openxmlformats.org/officeDocument/2006/relationships/image" Target="../media/image2500.png"/><Relationship Id="rId5" Type="http://schemas.openxmlformats.org/officeDocument/2006/relationships/image" Target="../media/image2130.png"/><Relationship Id="rId90" Type="http://schemas.openxmlformats.org/officeDocument/2006/relationships/customXml" Target="../ink/ink6054.xml"/><Relationship Id="rId14" Type="http://schemas.openxmlformats.org/officeDocument/2006/relationships/customXml" Target="../ink/ink6016.xml"/><Relationship Id="rId22" Type="http://schemas.openxmlformats.org/officeDocument/2006/relationships/customXml" Target="../ink/ink6020.xml"/><Relationship Id="rId27" Type="http://schemas.openxmlformats.org/officeDocument/2006/relationships/image" Target="../media/image2240.png"/><Relationship Id="rId30" Type="http://schemas.openxmlformats.org/officeDocument/2006/relationships/customXml" Target="../ink/ink6024.xml"/><Relationship Id="rId35" Type="http://schemas.openxmlformats.org/officeDocument/2006/relationships/image" Target="../media/image2280.png"/><Relationship Id="rId43" Type="http://schemas.openxmlformats.org/officeDocument/2006/relationships/image" Target="../media/image2320.png"/><Relationship Id="rId48" Type="http://schemas.openxmlformats.org/officeDocument/2006/relationships/customXml" Target="../ink/ink6033.xml"/><Relationship Id="rId56" Type="http://schemas.openxmlformats.org/officeDocument/2006/relationships/customXml" Target="../ink/ink6037.xml"/><Relationship Id="rId64" Type="http://schemas.openxmlformats.org/officeDocument/2006/relationships/customXml" Target="../ink/ink6041.xml"/><Relationship Id="rId69" Type="http://schemas.openxmlformats.org/officeDocument/2006/relationships/image" Target="../media/image2400.png"/><Relationship Id="rId77" Type="http://schemas.openxmlformats.org/officeDocument/2006/relationships/image" Target="../media/image2440.png"/><Relationship Id="rId8" Type="http://schemas.openxmlformats.org/officeDocument/2006/relationships/customXml" Target="../ink/ink6013.xml"/><Relationship Id="rId51" Type="http://schemas.openxmlformats.org/officeDocument/2006/relationships/image" Target="../media/image2360.png"/><Relationship Id="rId72" Type="http://schemas.openxmlformats.org/officeDocument/2006/relationships/customXml" Target="../ink/ink6045.xml"/><Relationship Id="rId80" Type="http://schemas.openxmlformats.org/officeDocument/2006/relationships/customXml" Target="../ink/ink6049.xml"/><Relationship Id="rId85" Type="http://schemas.openxmlformats.org/officeDocument/2006/relationships/image" Target="../media/image2530.png"/><Relationship Id="rId3" Type="http://schemas.openxmlformats.org/officeDocument/2006/relationships/image" Target="../media/image2120.png"/><Relationship Id="rId12" Type="http://schemas.openxmlformats.org/officeDocument/2006/relationships/customXml" Target="../ink/ink6015.xml"/><Relationship Id="rId17" Type="http://schemas.openxmlformats.org/officeDocument/2006/relationships/image" Target="../media/image2190.png"/><Relationship Id="rId25" Type="http://schemas.openxmlformats.org/officeDocument/2006/relationships/image" Target="../media/image2230.png"/><Relationship Id="rId33" Type="http://schemas.openxmlformats.org/officeDocument/2006/relationships/image" Target="../media/image2270.png"/><Relationship Id="rId38" Type="http://schemas.openxmlformats.org/officeDocument/2006/relationships/customXml" Target="../ink/ink6028.xml"/><Relationship Id="rId46" Type="http://schemas.openxmlformats.org/officeDocument/2006/relationships/customXml" Target="../ink/ink6032.xml"/><Relationship Id="rId59" Type="http://schemas.openxmlformats.org/officeDocument/2006/relationships/image" Target="../media/image2480.png"/><Relationship Id="rId67" Type="http://schemas.openxmlformats.org/officeDocument/2006/relationships/image" Target="../media/image2390.png"/><Relationship Id="rId20" Type="http://schemas.openxmlformats.org/officeDocument/2006/relationships/customXml" Target="../ink/ink6019.xml"/><Relationship Id="rId41" Type="http://schemas.openxmlformats.org/officeDocument/2006/relationships/image" Target="../media/image2311.png"/><Relationship Id="rId54" Type="http://schemas.openxmlformats.org/officeDocument/2006/relationships/customXml" Target="../ink/ink6036.xml"/><Relationship Id="rId62" Type="http://schemas.openxmlformats.org/officeDocument/2006/relationships/customXml" Target="../ink/ink6040.xml"/><Relationship Id="rId70" Type="http://schemas.openxmlformats.org/officeDocument/2006/relationships/customXml" Target="../ink/ink6044.xml"/><Relationship Id="rId75" Type="http://schemas.openxmlformats.org/officeDocument/2006/relationships/image" Target="../media/image2430.png"/><Relationship Id="rId83" Type="http://schemas.openxmlformats.org/officeDocument/2006/relationships/image" Target="../media/image2520.png"/><Relationship Id="rId88" Type="http://schemas.openxmlformats.org/officeDocument/2006/relationships/customXml" Target="../ink/ink6053.xml"/><Relationship Id="rId91" Type="http://schemas.openxmlformats.org/officeDocument/2006/relationships/image" Target="../media/image25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2.xml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28" Type="http://schemas.openxmlformats.org/officeDocument/2006/relationships/customXml" Target="../ink/ink6023.xml"/><Relationship Id="rId36" Type="http://schemas.openxmlformats.org/officeDocument/2006/relationships/customXml" Target="../ink/ink6027.xml"/><Relationship Id="rId49" Type="http://schemas.openxmlformats.org/officeDocument/2006/relationships/image" Target="../media/image2350.png"/><Relationship Id="rId57" Type="http://schemas.openxmlformats.org/officeDocument/2006/relationships/image" Target="../media/image2470.png"/><Relationship Id="rId10" Type="http://schemas.openxmlformats.org/officeDocument/2006/relationships/customXml" Target="../ink/ink6014.xml"/><Relationship Id="rId31" Type="http://schemas.openxmlformats.org/officeDocument/2006/relationships/image" Target="../media/image2260.png"/><Relationship Id="rId44" Type="http://schemas.openxmlformats.org/officeDocument/2006/relationships/customXml" Target="../ink/ink6031.xml"/><Relationship Id="rId52" Type="http://schemas.openxmlformats.org/officeDocument/2006/relationships/customXml" Target="../ink/ink6035.xml"/><Relationship Id="rId60" Type="http://schemas.openxmlformats.org/officeDocument/2006/relationships/customXml" Target="../ink/ink6039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6048.xml"/><Relationship Id="rId81" Type="http://schemas.openxmlformats.org/officeDocument/2006/relationships/image" Target="../media/image2511.png"/><Relationship Id="rId86" Type="http://schemas.openxmlformats.org/officeDocument/2006/relationships/customXml" Target="../ink/ink6052.xml"/><Relationship Id="rId4" Type="http://schemas.openxmlformats.org/officeDocument/2006/relationships/customXml" Target="../ink/ink6011.xml"/><Relationship Id="rId9" Type="http://schemas.openxmlformats.org/officeDocument/2006/relationships/image" Target="../media/image2150.png"/><Relationship Id="rId13" Type="http://schemas.openxmlformats.org/officeDocument/2006/relationships/image" Target="../media/image2170.png"/><Relationship Id="rId18" Type="http://schemas.openxmlformats.org/officeDocument/2006/relationships/customXml" Target="../ink/ink6018.xml"/><Relationship Id="rId39" Type="http://schemas.openxmlformats.org/officeDocument/2006/relationships/image" Target="../media/image2300.png"/><Relationship Id="rId34" Type="http://schemas.openxmlformats.org/officeDocument/2006/relationships/customXml" Target="../ink/ink6026.xml"/><Relationship Id="rId50" Type="http://schemas.openxmlformats.org/officeDocument/2006/relationships/customXml" Target="../ink/ink6034.xml"/><Relationship Id="rId55" Type="http://schemas.openxmlformats.org/officeDocument/2006/relationships/image" Target="../media/image2460.png"/><Relationship Id="rId76" Type="http://schemas.openxmlformats.org/officeDocument/2006/relationships/customXml" Target="../ink/ink6047.xml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2" Type="http://schemas.openxmlformats.org/officeDocument/2006/relationships/customXml" Target="../ink/ink6010.xml"/><Relationship Id="rId29" Type="http://schemas.openxmlformats.org/officeDocument/2006/relationships/image" Target="../media/image2250.png"/><Relationship Id="rId24" Type="http://schemas.openxmlformats.org/officeDocument/2006/relationships/customXml" Target="../ink/ink6021.xml"/><Relationship Id="rId40" Type="http://schemas.openxmlformats.org/officeDocument/2006/relationships/customXml" Target="../ink/ink6029.xml"/><Relationship Id="rId45" Type="http://schemas.openxmlformats.org/officeDocument/2006/relationships/image" Target="../media/image2330.png"/><Relationship Id="rId66" Type="http://schemas.openxmlformats.org/officeDocument/2006/relationships/customXml" Target="../ink/ink6042.xml"/><Relationship Id="rId87" Type="http://schemas.openxmlformats.org/officeDocument/2006/relationships/image" Target="../media/image2540.png"/><Relationship Id="rId61" Type="http://schemas.openxmlformats.org/officeDocument/2006/relationships/image" Target="../media/image2490.png"/><Relationship Id="rId82" Type="http://schemas.openxmlformats.org/officeDocument/2006/relationships/customXml" Target="../ink/ink6050.xml"/><Relationship Id="rId19" Type="http://schemas.openxmlformats.org/officeDocument/2006/relationships/image" Target="../media/image2200.png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67.xml"/><Relationship Id="rId21" Type="http://schemas.openxmlformats.org/officeDocument/2006/relationships/image" Target="../media/image2211.png"/><Relationship Id="rId42" Type="http://schemas.openxmlformats.org/officeDocument/2006/relationships/customXml" Target="../ink/ink6075.xml"/><Relationship Id="rId47" Type="http://schemas.openxmlformats.org/officeDocument/2006/relationships/image" Target="../media/image2340.png"/><Relationship Id="rId63" Type="http://schemas.openxmlformats.org/officeDocument/2006/relationships/image" Target="../media/image2370.png"/><Relationship Id="rId68" Type="http://schemas.openxmlformats.org/officeDocument/2006/relationships/customXml" Target="../ink/ink6088.xml"/><Relationship Id="rId84" Type="http://schemas.openxmlformats.org/officeDocument/2006/relationships/customXml" Target="../ink/ink6096.xml"/><Relationship Id="rId89" Type="http://schemas.openxmlformats.org/officeDocument/2006/relationships/image" Target="../media/image2550.png"/><Relationship Id="rId16" Type="http://schemas.openxmlformats.org/officeDocument/2006/relationships/customXml" Target="../ink/ink6062.xml"/><Relationship Id="rId11" Type="http://schemas.openxmlformats.org/officeDocument/2006/relationships/image" Target="../media/image2160.png"/><Relationship Id="rId32" Type="http://schemas.openxmlformats.org/officeDocument/2006/relationships/customXml" Target="../ink/ink6070.xml"/><Relationship Id="rId37" Type="http://schemas.openxmlformats.org/officeDocument/2006/relationships/image" Target="../media/image2290.png"/><Relationship Id="rId53" Type="http://schemas.openxmlformats.org/officeDocument/2006/relationships/image" Target="../media/image2450.png"/><Relationship Id="rId58" Type="http://schemas.openxmlformats.org/officeDocument/2006/relationships/customXml" Target="../ink/ink6083.xml"/><Relationship Id="rId74" Type="http://schemas.openxmlformats.org/officeDocument/2006/relationships/customXml" Target="../ink/ink6091.xml"/><Relationship Id="rId79" Type="http://schemas.openxmlformats.org/officeDocument/2006/relationships/image" Target="../media/image2500.png"/><Relationship Id="rId5" Type="http://schemas.openxmlformats.org/officeDocument/2006/relationships/image" Target="../media/image2130.png"/><Relationship Id="rId90" Type="http://schemas.openxmlformats.org/officeDocument/2006/relationships/customXml" Target="../ink/ink6099.xml"/><Relationship Id="rId95" Type="http://schemas.openxmlformats.org/officeDocument/2006/relationships/image" Target="../media/image2580.png"/><Relationship Id="rId22" Type="http://schemas.openxmlformats.org/officeDocument/2006/relationships/customXml" Target="../ink/ink6065.xml"/><Relationship Id="rId27" Type="http://schemas.openxmlformats.org/officeDocument/2006/relationships/image" Target="../media/image2240.png"/><Relationship Id="rId43" Type="http://schemas.openxmlformats.org/officeDocument/2006/relationships/image" Target="../media/image2320.png"/><Relationship Id="rId48" Type="http://schemas.openxmlformats.org/officeDocument/2006/relationships/customXml" Target="../ink/ink6078.xml"/><Relationship Id="rId64" Type="http://schemas.openxmlformats.org/officeDocument/2006/relationships/customXml" Target="../ink/ink6086.xml"/><Relationship Id="rId69" Type="http://schemas.openxmlformats.org/officeDocument/2006/relationships/image" Target="../media/image2400.png"/><Relationship Id="rId80" Type="http://schemas.openxmlformats.org/officeDocument/2006/relationships/customXml" Target="../ink/ink6094.xml"/><Relationship Id="rId85" Type="http://schemas.openxmlformats.org/officeDocument/2006/relationships/image" Target="../media/image2530.png"/><Relationship Id="rId12" Type="http://schemas.openxmlformats.org/officeDocument/2006/relationships/customXml" Target="../ink/ink6060.xml"/><Relationship Id="rId17" Type="http://schemas.openxmlformats.org/officeDocument/2006/relationships/image" Target="../media/image2190.png"/><Relationship Id="rId25" Type="http://schemas.openxmlformats.org/officeDocument/2006/relationships/image" Target="../media/image2230.png"/><Relationship Id="rId33" Type="http://schemas.openxmlformats.org/officeDocument/2006/relationships/image" Target="../media/image2270.png"/><Relationship Id="rId38" Type="http://schemas.openxmlformats.org/officeDocument/2006/relationships/customXml" Target="../ink/ink6073.xml"/><Relationship Id="rId46" Type="http://schemas.openxmlformats.org/officeDocument/2006/relationships/customXml" Target="../ink/ink6077.xml"/><Relationship Id="rId59" Type="http://schemas.openxmlformats.org/officeDocument/2006/relationships/image" Target="../media/image2480.png"/><Relationship Id="rId67" Type="http://schemas.openxmlformats.org/officeDocument/2006/relationships/image" Target="../media/image2390.png"/><Relationship Id="rId20" Type="http://schemas.openxmlformats.org/officeDocument/2006/relationships/customXml" Target="../ink/ink6064.xml"/><Relationship Id="rId41" Type="http://schemas.openxmlformats.org/officeDocument/2006/relationships/image" Target="../media/image2311.png"/><Relationship Id="rId54" Type="http://schemas.openxmlformats.org/officeDocument/2006/relationships/customXml" Target="../ink/ink6081.xml"/><Relationship Id="rId62" Type="http://schemas.openxmlformats.org/officeDocument/2006/relationships/customXml" Target="../ink/ink6085.xml"/><Relationship Id="rId70" Type="http://schemas.openxmlformats.org/officeDocument/2006/relationships/customXml" Target="../ink/ink6089.xml"/><Relationship Id="rId75" Type="http://schemas.openxmlformats.org/officeDocument/2006/relationships/image" Target="../media/image2430.png"/><Relationship Id="rId83" Type="http://schemas.openxmlformats.org/officeDocument/2006/relationships/image" Target="../media/image2520.png"/><Relationship Id="rId88" Type="http://schemas.openxmlformats.org/officeDocument/2006/relationships/customXml" Target="../ink/ink6098.xml"/><Relationship Id="rId91" Type="http://schemas.openxmlformats.org/officeDocument/2006/relationships/image" Target="../media/image2560.png"/><Relationship Id="rId96" Type="http://schemas.openxmlformats.org/officeDocument/2006/relationships/customXml" Target="../ink/ink61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57.xml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28" Type="http://schemas.openxmlformats.org/officeDocument/2006/relationships/customXml" Target="../ink/ink6068.xml"/><Relationship Id="rId36" Type="http://schemas.openxmlformats.org/officeDocument/2006/relationships/customXml" Target="../ink/ink6072.xml"/><Relationship Id="rId49" Type="http://schemas.openxmlformats.org/officeDocument/2006/relationships/image" Target="../media/image2350.png"/><Relationship Id="rId57" Type="http://schemas.openxmlformats.org/officeDocument/2006/relationships/image" Target="../media/image2470.png"/><Relationship Id="rId10" Type="http://schemas.openxmlformats.org/officeDocument/2006/relationships/customXml" Target="../ink/ink6059.xml"/><Relationship Id="rId31" Type="http://schemas.openxmlformats.org/officeDocument/2006/relationships/image" Target="../media/image2260.png"/><Relationship Id="rId44" Type="http://schemas.openxmlformats.org/officeDocument/2006/relationships/customXml" Target="../ink/ink6076.xml"/><Relationship Id="rId52" Type="http://schemas.openxmlformats.org/officeDocument/2006/relationships/customXml" Target="../ink/ink6080.xml"/><Relationship Id="rId60" Type="http://schemas.openxmlformats.org/officeDocument/2006/relationships/customXml" Target="../ink/ink6084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6093.xml"/><Relationship Id="rId81" Type="http://schemas.openxmlformats.org/officeDocument/2006/relationships/image" Target="../media/image2511.png"/><Relationship Id="rId86" Type="http://schemas.openxmlformats.org/officeDocument/2006/relationships/customXml" Target="../ink/ink6097.xml"/><Relationship Id="rId94" Type="http://schemas.openxmlformats.org/officeDocument/2006/relationships/customXml" Target="../ink/ink6101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4" Type="http://schemas.openxmlformats.org/officeDocument/2006/relationships/customXml" Target="../ink/ink6056.xml"/><Relationship Id="rId9" Type="http://schemas.openxmlformats.org/officeDocument/2006/relationships/image" Target="../media/image2150.png"/><Relationship Id="rId13" Type="http://schemas.openxmlformats.org/officeDocument/2006/relationships/image" Target="../media/image2170.png"/><Relationship Id="rId18" Type="http://schemas.openxmlformats.org/officeDocument/2006/relationships/customXml" Target="../ink/ink6063.xml"/><Relationship Id="rId39" Type="http://schemas.openxmlformats.org/officeDocument/2006/relationships/image" Target="../media/image2300.png"/><Relationship Id="rId34" Type="http://schemas.openxmlformats.org/officeDocument/2006/relationships/customXml" Target="../ink/ink6071.xml"/><Relationship Id="rId50" Type="http://schemas.openxmlformats.org/officeDocument/2006/relationships/customXml" Target="../ink/ink6079.xml"/><Relationship Id="rId55" Type="http://schemas.openxmlformats.org/officeDocument/2006/relationships/image" Target="../media/image2460.png"/><Relationship Id="rId76" Type="http://schemas.openxmlformats.org/officeDocument/2006/relationships/customXml" Target="../ink/ink6092.xml"/><Relationship Id="rId97" Type="http://schemas.openxmlformats.org/officeDocument/2006/relationships/image" Target="../media/image2590.png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100.xml"/><Relationship Id="rId2" Type="http://schemas.openxmlformats.org/officeDocument/2006/relationships/customXml" Target="../ink/ink6055.xml"/><Relationship Id="rId29" Type="http://schemas.openxmlformats.org/officeDocument/2006/relationships/image" Target="../media/image2250.png"/><Relationship Id="rId24" Type="http://schemas.openxmlformats.org/officeDocument/2006/relationships/customXml" Target="../ink/ink6066.xml"/><Relationship Id="rId40" Type="http://schemas.openxmlformats.org/officeDocument/2006/relationships/customXml" Target="../ink/ink6074.xml"/><Relationship Id="rId45" Type="http://schemas.openxmlformats.org/officeDocument/2006/relationships/image" Target="../media/image2330.png"/><Relationship Id="rId66" Type="http://schemas.openxmlformats.org/officeDocument/2006/relationships/customXml" Target="../ink/ink6087.xml"/><Relationship Id="rId87" Type="http://schemas.openxmlformats.org/officeDocument/2006/relationships/image" Target="../media/image2540.png"/><Relationship Id="rId61" Type="http://schemas.openxmlformats.org/officeDocument/2006/relationships/image" Target="../media/image2490.png"/><Relationship Id="rId82" Type="http://schemas.openxmlformats.org/officeDocument/2006/relationships/customXml" Target="../ink/ink6095.xml"/><Relationship Id="rId19" Type="http://schemas.openxmlformats.org/officeDocument/2006/relationships/image" Target="../media/image2200.png"/><Relationship Id="rId14" Type="http://schemas.openxmlformats.org/officeDocument/2006/relationships/customXml" Target="../ink/ink6061.xml"/><Relationship Id="rId30" Type="http://schemas.openxmlformats.org/officeDocument/2006/relationships/customXml" Target="../ink/ink6069.xml"/><Relationship Id="rId35" Type="http://schemas.openxmlformats.org/officeDocument/2006/relationships/image" Target="../media/image2280.png"/><Relationship Id="rId56" Type="http://schemas.openxmlformats.org/officeDocument/2006/relationships/customXml" Target="../ink/ink6082.xml"/><Relationship Id="rId77" Type="http://schemas.openxmlformats.org/officeDocument/2006/relationships/image" Target="../media/image2440.png"/><Relationship Id="rId100" Type="http://schemas.openxmlformats.org/officeDocument/2006/relationships/customXml" Target="../ink/ink6104.xml"/><Relationship Id="rId8" Type="http://schemas.openxmlformats.org/officeDocument/2006/relationships/customXml" Target="../ink/ink6058.xml"/><Relationship Id="rId51" Type="http://schemas.openxmlformats.org/officeDocument/2006/relationships/image" Target="../media/image2360.png"/><Relationship Id="rId72" Type="http://schemas.openxmlformats.org/officeDocument/2006/relationships/customXml" Target="../ink/ink6090.xml"/><Relationship Id="rId93" Type="http://schemas.openxmlformats.org/officeDocument/2006/relationships/image" Target="../media/image2570.png"/><Relationship Id="rId98" Type="http://schemas.openxmlformats.org/officeDocument/2006/relationships/customXml" Target="../ink/ink6103.xml"/><Relationship Id="rId3" Type="http://schemas.openxmlformats.org/officeDocument/2006/relationships/image" Target="../media/image2120.png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17.xml"/><Relationship Id="rId21" Type="http://schemas.openxmlformats.org/officeDocument/2006/relationships/image" Target="../media/image2211.png"/><Relationship Id="rId42" Type="http://schemas.openxmlformats.org/officeDocument/2006/relationships/customXml" Target="../ink/ink6125.xml"/><Relationship Id="rId47" Type="http://schemas.openxmlformats.org/officeDocument/2006/relationships/image" Target="../media/image2340.png"/><Relationship Id="rId63" Type="http://schemas.openxmlformats.org/officeDocument/2006/relationships/image" Target="../media/image2370.png"/><Relationship Id="rId68" Type="http://schemas.openxmlformats.org/officeDocument/2006/relationships/customXml" Target="../ink/ink6138.xml"/><Relationship Id="rId84" Type="http://schemas.openxmlformats.org/officeDocument/2006/relationships/customXml" Target="../ink/ink6146.xml"/><Relationship Id="rId89" Type="http://schemas.openxmlformats.org/officeDocument/2006/relationships/image" Target="../media/image2550.png"/><Relationship Id="rId16" Type="http://schemas.openxmlformats.org/officeDocument/2006/relationships/customXml" Target="../ink/ink6112.xml"/><Relationship Id="rId107" Type="http://schemas.openxmlformats.org/officeDocument/2006/relationships/image" Target="../media/image2640.png"/><Relationship Id="rId11" Type="http://schemas.openxmlformats.org/officeDocument/2006/relationships/image" Target="../media/image2160.png"/><Relationship Id="rId32" Type="http://schemas.openxmlformats.org/officeDocument/2006/relationships/customXml" Target="../ink/ink6120.xml"/><Relationship Id="rId37" Type="http://schemas.openxmlformats.org/officeDocument/2006/relationships/image" Target="../media/image2290.png"/><Relationship Id="rId53" Type="http://schemas.openxmlformats.org/officeDocument/2006/relationships/image" Target="../media/image2450.png"/><Relationship Id="rId58" Type="http://schemas.openxmlformats.org/officeDocument/2006/relationships/customXml" Target="../ink/ink6133.xml"/><Relationship Id="rId74" Type="http://schemas.openxmlformats.org/officeDocument/2006/relationships/customXml" Target="../ink/ink6141.xml"/><Relationship Id="rId79" Type="http://schemas.openxmlformats.org/officeDocument/2006/relationships/image" Target="../media/image2500.png"/><Relationship Id="rId102" Type="http://schemas.openxmlformats.org/officeDocument/2006/relationships/customXml" Target="../ink/ink6155.xml"/><Relationship Id="rId5" Type="http://schemas.openxmlformats.org/officeDocument/2006/relationships/image" Target="../media/image2130.png"/><Relationship Id="rId90" Type="http://schemas.openxmlformats.org/officeDocument/2006/relationships/customXml" Target="../ink/ink6149.xml"/><Relationship Id="rId95" Type="http://schemas.openxmlformats.org/officeDocument/2006/relationships/image" Target="../media/image2580.png"/><Relationship Id="rId22" Type="http://schemas.openxmlformats.org/officeDocument/2006/relationships/customXml" Target="../ink/ink6115.xml"/><Relationship Id="rId27" Type="http://schemas.openxmlformats.org/officeDocument/2006/relationships/image" Target="../media/image2240.png"/><Relationship Id="rId43" Type="http://schemas.openxmlformats.org/officeDocument/2006/relationships/image" Target="../media/image2320.png"/><Relationship Id="rId48" Type="http://schemas.openxmlformats.org/officeDocument/2006/relationships/customXml" Target="../ink/ink6128.xml"/><Relationship Id="rId64" Type="http://schemas.openxmlformats.org/officeDocument/2006/relationships/customXml" Target="../ink/ink6136.xml"/><Relationship Id="rId69" Type="http://schemas.openxmlformats.org/officeDocument/2006/relationships/image" Target="../media/image2400.png"/><Relationship Id="rId80" Type="http://schemas.openxmlformats.org/officeDocument/2006/relationships/customXml" Target="../ink/ink6144.xml"/><Relationship Id="rId85" Type="http://schemas.openxmlformats.org/officeDocument/2006/relationships/image" Target="../media/image2530.png"/><Relationship Id="rId12" Type="http://schemas.openxmlformats.org/officeDocument/2006/relationships/customXml" Target="../ink/ink6110.xml"/><Relationship Id="rId17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customXml" Target="../ink/ink6123.xml"/><Relationship Id="rId59" Type="http://schemas.openxmlformats.org/officeDocument/2006/relationships/image" Target="../media/image2480.png"/><Relationship Id="rId103" Type="http://schemas.openxmlformats.org/officeDocument/2006/relationships/image" Target="../media/image2620.png"/><Relationship Id="rId108" Type="http://schemas.openxmlformats.org/officeDocument/2006/relationships/customXml" Target="../ink/ink6158.xml"/><Relationship Id="rId54" Type="http://schemas.openxmlformats.org/officeDocument/2006/relationships/customXml" Target="../ink/ink6131.xml"/><Relationship Id="rId70" Type="http://schemas.openxmlformats.org/officeDocument/2006/relationships/customXml" Target="../ink/ink6139.xml"/><Relationship Id="rId75" Type="http://schemas.openxmlformats.org/officeDocument/2006/relationships/image" Target="../media/image2430.png"/><Relationship Id="rId91" Type="http://schemas.openxmlformats.org/officeDocument/2006/relationships/image" Target="../media/image2560.png"/><Relationship Id="rId96" Type="http://schemas.openxmlformats.org/officeDocument/2006/relationships/customXml" Target="../ink/ink61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07.xml"/><Relationship Id="rId15" Type="http://schemas.openxmlformats.org/officeDocument/2006/relationships/image" Target="../media/image2180.png"/><Relationship Id="rId23" Type="http://schemas.openxmlformats.org/officeDocument/2006/relationships/image" Target="../media/image2220.png"/><Relationship Id="rId28" Type="http://schemas.openxmlformats.org/officeDocument/2006/relationships/customXml" Target="../ink/ink6118.xml"/><Relationship Id="rId36" Type="http://schemas.openxmlformats.org/officeDocument/2006/relationships/customXml" Target="../ink/ink6122.xml"/><Relationship Id="rId49" Type="http://schemas.openxmlformats.org/officeDocument/2006/relationships/image" Target="../media/image2350.png"/><Relationship Id="rId57" Type="http://schemas.openxmlformats.org/officeDocument/2006/relationships/image" Target="../media/image2470.png"/><Relationship Id="rId106" Type="http://schemas.openxmlformats.org/officeDocument/2006/relationships/customXml" Target="../ink/ink6157.xml"/><Relationship Id="rId10" Type="http://schemas.openxmlformats.org/officeDocument/2006/relationships/customXml" Target="../ink/ink6109.xml"/><Relationship Id="rId31" Type="http://schemas.openxmlformats.org/officeDocument/2006/relationships/image" Target="../media/image2260.png"/><Relationship Id="rId44" Type="http://schemas.openxmlformats.org/officeDocument/2006/relationships/customXml" Target="../ink/ink6126.xml"/><Relationship Id="rId52" Type="http://schemas.openxmlformats.org/officeDocument/2006/relationships/customXml" Target="../ink/ink6130.xml"/><Relationship Id="rId60" Type="http://schemas.openxmlformats.org/officeDocument/2006/relationships/customXml" Target="../ink/ink6134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6143.xml"/><Relationship Id="rId81" Type="http://schemas.openxmlformats.org/officeDocument/2006/relationships/image" Target="../media/image2511.png"/><Relationship Id="rId86" Type="http://schemas.openxmlformats.org/officeDocument/2006/relationships/customXml" Target="../ink/ink6147.xml"/><Relationship Id="rId94" Type="http://schemas.openxmlformats.org/officeDocument/2006/relationships/customXml" Target="../ink/ink6151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4" Type="http://schemas.openxmlformats.org/officeDocument/2006/relationships/customXml" Target="../ink/ink6106.xml"/><Relationship Id="rId9" Type="http://schemas.openxmlformats.org/officeDocument/2006/relationships/image" Target="../media/image2150.png"/><Relationship Id="rId13" Type="http://schemas.openxmlformats.org/officeDocument/2006/relationships/image" Target="../media/image2170.png"/><Relationship Id="rId18" Type="http://schemas.openxmlformats.org/officeDocument/2006/relationships/customXml" Target="../ink/ink6113.xml"/><Relationship Id="rId39" Type="http://schemas.openxmlformats.org/officeDocument/2006/relationships/image" Target="../media/image2300.png"/><Relationship Id="rId109" Type="http://schemas.openxmlformats.org/officeDocument/2006/relationships/image" Target="../media/image2650.png"/><Relationship Id="rId34" Type="http://schemas.openxmlformats.org/officeDocument/2006/relationships/customXml" Target="../ink/ink6121.xml"/><Relationship Id="rId50" Type="http://schemas.openxmlformats.org/officeDocument/2006/relationships/customXml" Target="../ink/ink6129.xml"/><Relationship Id="rId55" Type="http://schemas.openxmlformats.org/officeDocument/2006/relationships/image" Target="../media/image2460.png"/><Relationship Id="rId76" Type="http://schemas.openxmlformats.org/officeDocument/2006/relationships/customXml" Target="../ink/ink6142.xml"/><Relationship Id="rId97" Type="http://schemas.openxmlformats.org/officeDocument/2006/relationships/image" Target="../media/image2590.png"/><Relationship Id="rId104" Type="http://schemas.openxmlformats.org/officeDocument/2006/relationships/customXml" Target="../ink/ink6156.xml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150.xml"/><Relationship Id="rId2" Type="http://schemas.openxmlformats.org/officeDocument/2006/relationships/customXml" Target="../ink/ink6105.xml"/><Relationship Id="rId29" Type="http://schemas.openxmlformats.org/officeDocument/2006/relationships/image" Target="../media/image2250.png"/><Relationship Id="rId24" Type="http://schemas.openxmlformats.org/officeDocument/2006/relationships/customXml" Target="../ink/ink6116.xml"/><Relationship Id="rId40" Type="http://schemas.openxmlformats.org/officeDocument/2006/relationships/customXml" Target="../ink/ink6124.xml"/><Relationship Id="rId45" Type="http://schemas.openxmlformats.org/officeDocument/2006/relationships/image" Target="../media/image2330.png"/><Relationship Id="rId66" Type="http://schemas.openxmlformats.org/officeDocument/2006/relationships/customXml" Target="../ink/ink6137.xml"/><Relationship Id="rId87" Type="http://schemas.openxmlformats.org/officeDocument/2006/relationships/image" Target="../media/image2540.png"/><Relationship Id="rId110" Type="http://schemas.openxmlformats.org/officeDocument/2006/relationships/customXml" Target="../ink/ink6159.xml"/><Relationship Id="rId61" Type="http://schemas.openxmlformats.org/officeDocument/2006/relationships/image" Target="../media/image2490.png"/><Relationship Id="rId82" Type="http://schemas.openxmlformats.org/officeDocument/2006/relationships/customXml" Target="../ink/ink6145.xml"/><Relationship Id="rId19" Type="http://schemas.openxmlformats.org/officeDocument/2006/relationships/image" Target="../media/image2200.png"/><Relationship Id="rId14" Type="http://schemas.openxmlformats.org/officeDocument/2006/relationships/customXml" Target="../ink/ink6111.xml"/><Relationship Id="rId30" Type="http://schemas.openxmlformats.org/officeDocument/2006/relationships/customXml" Target="../ink/ink6119.xml"/><Relationship Id="rId35" Type="http://schemas.openxmlformats.org/officeDocument/2006/relationships/image" Target="../media/image2280.png"/><Relationship Id="rId56" Type="http://schemas.openxmlformats.org/officeDocument/2006/relationships/customXml" Target="../ink/ink6132.xml"/><Relationship Id="rId77" Type="http://schemas.openxmlformats.org/officeDocument/2006/relationships/image" Target="../media/image2440.png"/><Relationship Id="rId100" Type="http://schemas.openxmlformats.org/officeDocument/2006/relationships/customXml" Target="../ink/ink6154.xml"/><Relationship Id="rId105" Type="http://schemas.openxmlformats.org/officeDocument/2006/relationships/image" Target="../media/image2630.png"/><Relationship Id="rId8" Type="http://schemas.openxmlformats.org/officeDocument/2006/relationships/customXml" Target="../ink/ink6108.xml"/><Relationship Id="rId51" Type="http://schemas.openxmlformats.org/officeDocument/2006/relationships/image" Target="../media/image2360.png"/><Relationship Id="rId72" Type="http://schemas.openxmlformats.org/officeDocument/2006/relationships/customXml" Target="../ink/ink6140.xml"/><Relationship Id="rId93" Type="http://schemas.openxmlformats.org/officeDocument/2006/relationships/image" Target="../media/image2570.png"/><Relationship Id="rId98" Type="http://schemas.openxmlformats.org/officeDocument/2006/relationships/customXml" Target="../ink/ink6153.xml"/><Relationship Id="rId3" Type="http://schemas.openxmlformats.org/officeDocument/2006/relationships/image" Target="../media/image2120.png"/><Relationship Id="rId25" Type="http://schemas.openxmlformats.org/officeDocument/2006/relationships/image" Target="../media/image2230.png"/><Relationship Id="rId46" Type="http://schemas.openxmlformats.org/officeDocument/2006/relationships/customXml" Target="../ink/ink6127.xml"/><Relationship Id="rId67" Type="http://schemas.openxmlformats.org/officeDocument/2006/relationships/image" Target="../media/image2390.png"/><Relationship Id="rId20" Type="http://schemas.openxmlformats.org/officeDocument/2006/relationships/customXml" Target="../ink/ink6114.xml"/><Relationship Id="rId41" Type="http://schemas.openxmlformats.org/officeDocument/2006/relationships/image" Target="../media/image2311.png"/><Relationship Id="rId62" Type="http://schemas.openxmlformats.org/officeDocument/2006/relationships/customXml" Target="../ink/ink6135.xml"/><Relationship Id="rId83" Type="http://schemas.openxmlformats.org/officeDocument/2006/relationships/image" Target="../media/image2520.png"/><Relationship Id="rId88" Type="http://schemas.openxmlformats.org/officeDocument/2006/relationships/customXml" Target="../ink/ink6148.xml"/><Relationship Id="rId111" Type="http://schemas.openxmlformats.org/officeDocument/2006/relationships/image" Target="../media/image2660.png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0.png"/><Relationship Id="rId21" Type="http://schemas.openxmlformats.org/officeDocument/2006/relationships/image" Target="../media/image2211.png"/><Relationship Id="rId42" Type="http://schemas.openxmlformats.org/officeDocument/2006/relationships/customXml" Target="../ink/ink6180.xml"/><Relationship Id="rId47" Type="http://schemas.openxmlformats.org/officeDocument/2006/relationships/image" Target="../media/image2340.png"/><Relationship Id="rId63" Type="http://schemas.openxmlformats.org/officeDocument/2006/relationships/image" Target="../media/image2370.png"/><Relationship Id="rId68" Type="http://schemas.openxmlformats.org/officeDocument/2006/relationships/customXml" Target="../ink/ink6193.xml"/><Relationship Id="rId84" Type="http://schemas.openxmlformats.org/officeDocument/2006/relationships/customXml" Target="../ink/ink6201.xml"/><Relationship Id="rId89" Type="http://schemas.openxmlformats.org/officeDocument/2006/relationships/image" Target="../media/image2550.png"/><Relationship Id="rId112" Type="http://schemas.openxmlformats.org/officeDocument/2006/relationships/customXml" Target="../ink/ink6215.xml"/><Relationship Id="rId16" Type="http://schemas.openxmlformats.org/officeDocument/2006/relationships/customXml" Target="../ink/ink6167.xml"/><Relationship Id="rId107" Type="http://schemas.openxmlformats.org/officeDocument/2006/relationships/image" Target="../media/image2640.png"/><Relationship Id="rId11" Type="http://schemas.openxmlformats.org/officeDocument/2006/relationships/image" Target="../media/image2160.png"/><Relationship Id="rId32" Type="http://schemas.openxmlformats.org/officeDocument/2006/relationships/customXml" Target="../ink/ink6175.xml"/><Relationship Id="rId37" Type="http://schemas.openxmlformats.org/officeDocument/2006/relationships/image" Target="../media/image2290.png"/><Relationship Id="rId53" Type="http://schemas.openxmlformats.org/officeDocument/2006/relationships/image" Target="../media/image2450.png"/><Relationship Id="rId58" Type="http://schemas.openxmlformats.org/officeDocument/2006/relationships/customXml" Target="../ink/ink6188.xml"/><Relationship Id="rId74" Type="http://schemas.openxmlformats.org/officeDocument/2006/relationships/customXml" Target="../ink/ink6196.xml"/><Relationship Id="rId79" Type="http://schemas.openxmlformats.org/officeDocument/2006/relationships/image" Target="../media/image2500.png"/><Relationship Id="rId102" Type="http://schemas.openxmlformats.org/officeDocument/2006/relationships/customXml" Target="../ink/ink6210.xml"/><Relationship Id="rId123" Type="http://schemas.openxmlformats.org/officeDocument/2006/relationships/image" Target="../media/image2720.png"/><Relationship Id="rId128" Type="http://schemas.openxmlformats.org/officeDocument/2006/relationships/customXml" Target="../ink/ink6223.xml"/><Relationship Id="rId5" Type="http://schemas.openxmlformats.org/officeDocument/2006/relationships/image" Target="../media/image2130.png"/><Relationship Id="rId90" Type="http://schemas.openxmlformats.org/officeDocument/2006/relationships/customXml" Target="../ink/ink6204.xml"/><Relationship Id="rId95" Type="http://schemas.openxmlformats.org/officeDocument/2006/relationships/image" Target="../media/image2580.png"/><Relationship Id="rId22" Type="http://schemas.openxmlformats.org/officeDocument/2006/relationships/customXml" Target="../ink/ink6170.xml"/><Relationship Id="rId27" Type="http://schemas.openxmlformats.org/officeDocument/2006/relationships/image" Target="../media/image2240.png"/><Relationship Id="rId43" Type="http://schemas.openxmlformats.org/officeDocument/2006/relationships/image" Target="../media/image2320.png"/><Relationship Id="rId48" Type="http://schemas.openxmlformats.org/officeDocument/2006/relationships/customXml" Target="../ink/ink6183.xml"/><Relationship Id="rId64" Type="http://schemas.openxmlformats.org/officeDocument/2006/relationships/customXml" Target="../ink/ink6191.xml"/><Relationship Id="rId69" Type="http://schemas.openxmlformats.org/officeDocument/2006/relationships/image" Target="../media/image2400.png"/><Relationship Id="rId113" Type="http://schemas.openxmlformats.org/officeDocument/2006/relationships/image" Target="../media/image2670.png"/><Relationship Id="rId118" Type="http://schemas.openxmlformats.org/officeDocument/2006/relationships/customXml" Target="../ink/ink6218.xml"/><Relationship Id="rId80" Type="http://schemas.openxmlformats.org/officeDocument/2006/relationships/customXml" Target="../ink/ink6199.xml"/><Relationship Id="rId85" Type="http://schemas.openxmlformats.org/officeDocument/2006/relationships/image" Target="../media/image2530.png"/><Relationship Id="rId12" Type="http://schemas.openxmlformats.org/officeDocument/2006/relationships/customXml" Target="../ink/ink6165.xml"/><Relationship Id="rId17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customXml" Target="../ink/ink6178.xml"/><Relationship Id="rId59" Type="http://schemas.openxmlformats.org/officeDocument/2006/relationships/image" Target="../media/image2480.png"/><Relationship Id="rId103" Type="http://schemas.openxmlformats.org/officeDocument/2006/relationships/image" Target="../media/image2620.png"/><Relationship Id="rId108" Type="http://schemas.openxmlformats.org/officeDocument/2006/relationships/customXml" Target="../ink/ink6213.xml"/><Relationship Id="rId124" Type="http://schemas.openxmlformats.org/officeDocument/2006/relationships/customXml" Target="../ink/ink6221.xml"/><Relationship Id="rId129" Type="http://schemas.openxmlformats.org/officeDocument/2006/relationships/image" Target="../media/image2750.png"/><Relationship Id="rId54" Type="http://schemas.openxmlformats.org/officeDocument/2006/relationships/customXml" Target="../ink/ink6186.xml"/><Relationship Id="rId70" Type="http://schemas.openxmlformats.org/officeDocument/2006/relationships/customXml" Target="../ink/ink6194.xml"/><Relationship Id="rId75" Type="http://schemas.openxmlformats.org/officeDocument/2006/relationships/image" Target="../media/image2430.png"/><Relationship Id="rId91" Type="http://schemas.openxmlformats.org/officeDocument/2006/relationships/image" Target="../media/image2560.png"/><Relationship Id="rId96" Type="http://schemas.openxmlformats.org/officeDocument/2006/relationships/customXml" Target="../ink/ink6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62.xml"/><Relationship Id="rId23" Type="http://schemas.openxmlformats.org/officeDocument/2006/relationships/image" Target="../media/image2220.png"/><Relationship Id="rId28" Type="http://schemas.openxmlformats.org/officeDocument/2006/relationships/customXml" Target="../ink/ink6173.xml"/><Relationship Id="rId49" Type="http://schemas.openxmlformats.org/officeDocument/2006/relationships/image" Target="../media/image2350.png"/><Relationship Id="rId114" Type="http://schemas.openxmlformats.org/officeDocument/2006/relationships/customXml" Target="../ink/ink6216.xml"/><Relationship Id="rId119" Type="http://schemas.openxmlformats.org/officeDocument/2006/relationships/image" Target="../media/image2700.png"/><Relationship Id="rId44" Type="http://schemas.openxmlformats.org/officeDocument/2006/relationships/customXml" Target="../ink/ink6181.xml"/><Relationship Id="rId60" Type="http://schemas.openxmlformats.org/officeDocument/2006/relationships/customXml" Target="../ink/ink6189.xml"/><Relationship Id="rId65" Type="http://schemas.openxmlformats.org/officeDocument/2006/relationships/image" Target="../media/image2380.png"/><Relationship Id="rId81" Type="http://schemas.openxmlformats.org/officeDocument/2006/relationships/image" Target="../media/image2511.png"/><Relationship Id="rId86" Type="http://schemas.openxmlformats.org/officeDocument/2006/relationships/customXml" Target="../ink/ink6202.xml"/><Relationship Id="rId130" Type="http://schemas.openxmlformats.org/officeDocument/2006/relationships/customXml" Target="../ink/ink6224.xml"/><Relationship Id="rId13" Type="http://schemas.openxmlformats.org/officeDocument/2006/relationships/image" Target="../media/image2170.png"/><Relationship Id="rId18" Type="http://schemas.openxmlformats.org/officeDocument/2006/relationships/customXml" Target="../ink/ink6168.xml"/><Relationship Id="rId39" Type="http://schemas.openxmlformats.org/officeDocument/2006/relationships/image" Target="../media/image2300.png"/><Relationship Id="rId109" Type="http://schemas.openxmlformats.org/officeDocument/2006/relationships/image" Target="../media/image2650.png"/><Relationship Id="rId34" Type="http://schemas.openxmlformats.org/officeDocument/2006/relationships/customXml" Target="../ink/ink6176.xml"/><Relationship Id="rId50" Type="http://schemas.openxmlformats.org/officeDocument/2006/relationships/customXml" Target="../ink/ink6184.xml"/><Relationship Id="rId55" Type="http://schemas.openxmlformats.org/officeDocument/2006/relationships/image" Target="../media/image2460.png"/><Relationship Id="rId76" Type="http://schemas.openxmlformats.org/officeDocument/2006/relationships/customXml" Target="../ink/ink6197.xml"/><Relationship Id="rId97" Type="http://schemas.openxmlformats.org/officeDocument/2006/relationships/image" Target="../media/image2590.png"/><Relationship Id="rId104" Type="http://schemas.openxmlformats.org/officeDocument/2006/relationships/customXml" Target="../ink/ink6211.xml"/><Relationship Id="rId120" Type="http://schemas.openxmlformats.org/officeDocument/2006/relationships/customXml" Target="../ink/ink6219.xml"/><Relationship Id="rId125" Type="http://schemas.openxmlformats.org/officeDocument/2006/relationships/image" Target="../media/image2730.png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205.xml"/><Relationship Id="rId2" Type="http://schemas.openxmlformats.org/officeDocument/2006/relationships/customXml" Target="../ink/ink6160.xml"/><Relationship Id="rId29" Type="http://schemas.openxmlformats.org/officeDocument/2006/relationships/image" Target="../media/image2250.png"/><Relationship Id="rId24" Type="http://schemas.openxmlformats.org/officeDocument/2006/relationships/customXml" Target="../ink/ink6171.xml"/><Relationship Id="rId40" Type="http://schemas.openxmlformats.org/officeDocument/2006/relationships/customXml" Target="../ink/ink6179.xml"/><Relationship Id="rId45" Type="http://schemas.openxmlformats.org/officeDocument/2006/relationships/image" Target="../media/image2330.png"/><Relationship Id="rId66" Type="http://schemas.openxmlformats.org/officeDocument/2006/relationships/customXml" Target="../ink/ink6192.xml"/><Relationship Id="rId87" Type="http://schemas.openxmlformats.org/officeDocument/2006/relationships/image" Target="../media/image2540.png"/><Relationship Id="rId110" Type="http://schemas.openxmlformats.org/officeDocument/2006/relationships/customXml" Target="../ink/ink6214.xml"/><Relationship Id="rId115" Type="http://schemas.openxmlformats.org/officeDocument/2006/relationships/image" Target="../media/image2680.png"/><Relationship Id="rId131" Type="http://schemas.openxmlformats.org/officeDocument/2006/relationships/image" Target="../media/image2760.png"/><Relationship Id="rId61" Type="http://schemas.openxmlformats.org/officeDocument/2006/relationships/image" Target="../media/image2490.png"/><Relationship Id="rId82" Type="http://schemas.openxmlformats.org/officeDocument/2006/relationships/customXml" Target="../ink/ink6200.xml"/><Relationship Id="rId19" Type="http://schemas.openxmlformats.org/officeDocument/2006/relationships/image" Target="../media/image2200.png"/><Relationship Id="rId14" Type="http://schemas.openxmlformats.org/officeDocument/2006/relationships/customXml" Target="../ink/ink6166.xml"/><Relationship Id="rId30" Type="http://schemas.openxmlformats.org/officeDocument/2006/relationships/customXml" Target="../ink/ink6174.xml"/><Relationship Id="rId35" Type="http://schemas.openxmlformats.org/officeDocument/2006/relationships/image" Target="../media/image2280.png"/><Relationship Id="rId56" Type="http://schemas.openxmlformats.org/officeDocument/2006/relationships/customXml" Target="../ink/ink6187.xml"/><Relationship Id="rId77" Type="http://schemas.openxmlformats.org/officeDocument/2006/relationships/image" Target="../media/image2440.png"/><Relationship Id="rId100" Type="http://schemas.openxmlformats.org/officeDocument/2006/relationships/customXml" Target="../ink/ink6209.xml"/><Relationship Id="rId105" Type="http://schemas.openxmlformats.org/officeDocument/2006/relationships/image" Target="../media/image2630.png"/><Relationship Id="rId126" Type="http://schemas.openxmlformats.org/officeDocument/2006/relationships/customXml" Target="../ink/ink6222.xml"/><Relationship Id="rId8" Type="http://schemas.openxmlformats.org/officeDocument/2006/relationships/customXml" Target="../ink/ink6163.xml"/><Relationship Id="rId51" Type="http://schemas.openxmlformats.org/officeDocument/2006/relationships/image" Target="../media/image2360.png"/><Relationship Id="rId72" Type="http://schemas.openxmlformats.org/officeDocument/2006/relationships/customXml" Target="../ink/ink6195.xml"/><Relationship Id="rId93" Type="http://schemas.openxmlformats.org/officeDocument/2006/relationships/image" Target="../media/image2570.png"/><Relationship Id="rId98" Type="http://schemas.openxmlformats.org/officeDocument/2006/relationships/customXml" Target="../ink/ink6208.xml"/><Relationship Id="rId121" Type="http://schemas.openxmlformats.org/officeDocument/2006/relationships/image" Target="../media/image2711.png"/><Relationship Id="rId3" Type="http://schemas.openxmlformats.org/officeDocument/2006/relationships/image" Target="../media/image2120.png"/><Relationship Id="rId25" Type="http://schemas.openxmlformats.org/officeDocument/2006/relationships/image" Target="../media/image2230.png"/><Relationship Id="rId46" Type="http://schemas.openxmlformats.org/officeDocument/2006/relationships/customXml" Target="../ink/ink6182.xml"/><Relationship Id="rId67" Type="http://schemas.openxmlformats.org/officeDocument/2006/relationships/image" Target="../media/image2390.png"/><Relationship Id="rId116" Type="http://schemas.openxmlformats.org/officeDocument/2006/relationships/customXml" Target="../ink/ink6217.xml"/><Relationship Id="rId20" Type="http://schemas.openxmlformats.org/officeDocument/2006/relationships/customXml" Target="../ink/ink6169.xml"/><Relationship Id="rId41" Type="http://schemas.openxmlformats.org/officeDocument/2006/relationships/image" Target="../media/image2311.png"/><Relationship Id="rId62" Type="http://schemas.openxmlformats.org/officeDocument/2006/relationships/customXml" Target="../ink/ink6190.xml"/><Relationship Id="rId83" Type="http://schemas.openxmlformats.org/officeDocument/2006/relationships/image" Target="../media/image2520.png"/><Relationship Id="rId88" Type="http://schemas.openxmlformats.org/officeDocument/2006/relationships/customXml" Target="../ink/ink6203.xml"/><Relationship Id="rId111" Type="http://schemas.openxmlformats.org/officeDocument/2006/relationships/image" Target="../media/image2660.png"/><Relationship Id="rId15" Type="http://schemas.openxmlformats.org/officeDocument/2006/relationships/image" Target="../media/image2180.png"/><Relationship Id="rId36" Type="http://schemas.openxmlformats.org/officeDocument/2006/relationships/customXml" Target="../ink/ink6177.xml"/><Relationship Id="rId57" Type="http://schemas.openxmlformats.org/officeDocument/2006/relationships/image" Target="../media/image2470.png"/><Relationship Id="rId106" Type="http://schemas.openxmlformats.org/officeDocument/2006/relationships/customXml" Target="../ink/ink6212.xml"/><Relationship Id="rId127" Type="http://schemas.openxmlformats.org/officeDocument/2006/relationships/image" Target="../media/image2740.png"/><Relationship Id="rId10" Type="http://schemas.openxmlformats.org/officeDocument/2006/relationships/customXml" Target="../ink/ink6164.xml"/><Relationship Id="rId31" Type="http://schemas.openxmlformats.org/officeDocument/2006/relationships/image" Target="../media/image2260.png"/><Relationship Id="rId52" Type="http://schemas.openxmlformats.org/officeDocument/2006/relationships/customXml" Target="../ink/ink6185.xml"/><Relationship Id="rId73" Type="http://schemas.openxmlformats.org/officeDocument/2006/relationships/image" Target="../media/image2420.png"/><Relationship Id="rId78" Type="http://schemas.openxmlformats.org/officeDocument/2006/relationships/customXml" Target="../ink/ink6198.xml"/><Relationship Id="rId94" Type="http://schemas.openxmlformats.org/officeDocument/2006/relationships/customXml" Target="../ink/ink6206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122" Type="http://schemas.openxmlformats.org/officeDocument/2006/relationships/customXml" Target="../ink/ink6220.xml"/><Relationship Id="rId4" Type="http://schemas.openxmlformats.org/officeDocument/2006/relationships/customXml" Target="../ink/ink6161.xml"/><Relationship Id="rId9" Type="http://schemas.openxmlformats.org/officeDocument/2006/relationships/image" Target="../media/image2150.png"/><Relationship Id="rId26" Type="http://schemas.openxmlformats.org/officeDocument/2006/relationships/customXml" Target="../ink/ink6172.xml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0.png"/><Relationship Id="rId21" Type="http://schemas.openxmlformats.org/officeDocument/2006/relationships/image" Target="../media/image2211.png"/><Relationship Id="rId42" Type="http://schemas.openxmlformats.org/officeDocument/2006/relationships/customXml" Target="../ink/ink6245.xml"/><Relationship Id="rId63" Type="http://schemas.openxmlformats.org/officeDocument/2006/relationships/image" Target="../media/image2370.png"/><Relationship Id="rId84" Type="http://schemas.openxmlformats.org/officeDocument/2006/relationships/customXml" Target="../ink/ink6266.xml"/><Relationship Id="rId138" Type="http://schemas.openxmlformats.org/officeDocument/2006/relationships/customXml" Target="../ink/ink6293.xml"/><Relationship Id="rId107" Type="http://schemas.openxmlformats.org/officeDocument/2006/relationships/image" Target="../media/image2640.png"/><Relationship Id="rId11" Type="http://schemas.openxmlformats.org/officeDocument/2006/relationships/image" Target="../media/image2160.png"/><Relationship Id="rId32" Type="http://schemas.openxmlformats.org/officeDocument/2006/relationships/customXml" Target="../ink/ink6240.xml"/><Relationship Id="rId53" Type="http://schemas.openxmlformats.org/officeDocument/2006/relationships/image" Target="../media/image2450.png"/><Relationship Id="rId74" Type="http://schemas.openxmlformats.org/officeDocument/2006/relationships/customXml" Target="../ink/ink6261.xml"/><Relationship Id="rId128" Type="http://schemas.openxmlformats.org/officeDocument/2006/relationships/customXml" Target="../ink/ink6288.xml"/><Relationship Id="rId5" Type="http://schemas.openxmlformats.org/officeDocument/2006/relationships/image" Target="../media/image2130.png"/><Relationship Id="rId90" Type="http://schemas.openxmlformats.org/officeDocument/2006/relationships/customXml" Target="../ink/ink6269.xml"/><Relationship Id="rId95" Type="http://schemas.openxmlformats.org/officeDocument/2006/relationships/image" Target="../media/image2580.png"/><Relationship Id="rId22" Type="http://schemas.openxmlformats.org/officeDocument/2006/relationships/customXml" Target="../ink/ink6235.xml"/><Relationship Id="rId27" Type="http://schemas.openxmlformats.org/officeDocument/2006/relationships/image" Target="../media/image2240.png"/><Relationship Id="rId43" Type="http://schemas.openxmlformats.org/officeDocument/2006/relationships/image" Target="../media/image2320.png"/><Relationship Id="rId48" Type="http://schemas.openxmlformats.org/officeDocument/2006/relationships/customXml" Target="../ink/ink6248.xml"/><Relationship Id="rId64" Type="http://schemas.openxmlformats.org/officeDocument/2006/relationships/customXml" Target="../ink/ink6256.xml"/><Relationship Id="rId69" Type="http://schemas.openxmlformats.org/officeDocument/2006/relationships/image" Target="../media/image2400.png"/><Relationship Id="rId113" Type="http://schemas.openxmlformats.org/officeDocument/2006/relationships/image" Target="../media/image2670.png"/><Relationship Id="rId118" Type="http://schemas.openxmlformats.org/officeDocument/2006/relationships/customXml" Target="../ink/ink6283.xml"/><Relationship Id="rId134" Type="http://schemas.openxmlformats.org/officeDocument/2006/relationships/customXml" Target="../ink/ink6291.xml"/><Relationship Id="rId139" Type="http://schemas.openxmlformats.org/officeDocument/2006/relationships/image" Target="../media/image2800.png"/><Relationship Id="rId80" Type="http://schemas.openxmlformats.org/officeDocument/2006/relationships/customXml" Target="../ink/ink6264.xml"/><Relationship Id="rId85" Type="http://schemas.openxmlformats.org/officeDocument/2006/relationships/image" Target="../media/image2530.png"/><Relationship Id="rId12" Type="http://schemas.openxmlformats.org/officeDocument/2006/relationships/customXml" Target="../ink/ink6230.xml"/><Relationship Id="rId17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customXml" Target="../ink/ink6243.xml"/><Relationship Id="rId59" Type="http://schemas.openxmlformats.org/officeDocument/2006/relationships/image" Target="../media/image2480.png"/><Relationship Id="rId103" Type="http://schemas.openxmlformats.org/officeDocument/2006/relationships/image" Target="../media/image2620.png"/><Relationship Id="rId108" Type="http://schemas.openxmlformats.org/officeDocument/2006/relationships/customXml" Target="../ink/ink6278.xml"/><Relationship Id="rId124" Type="http://schemas.openxmlformats.org/officeDocument/2006/relationships/customXml" Target="../ink/ink6286.xml"/><Relationship Id="rId129" Type="http://schemas.openxmlformats.org/officeDocument/2006/relationships/image" Target="../media/image2750.png"/><Relationship Id="rId54" Type="http://schemas.openxmlformats.org/officeDocument/2006/relationships/customXml" Target="../ink/ink6251.xml"/><Relationship Id="rId70" Type="http://schemas.openxmlformats.org/officeDocument/2006/relationships/customXml" Target="../ink/ink6259.xml"/><Relationship Id="rId75" Type="http://schemas.openxmlformats.org/officeDocument/2006/relationships/image" Target="../media/image2430.png"/><Relationship Id="rId91" Type="http://schemas.openxmlformats.org/officeDocument/2006/relationships/image" Target="../media/image2560.png"/><Relationship Id="rId96" Type="http://schemas.openxmlformats.org/officeDocument/2006/relationships/customXml" Target="../ink/ink6272.xml"/><Relationship Id="rId140" Type="http://schemas.openxmlformats.org/officeDocument/2006/relationships/customXml" Target="../ink/ink6294.xml"/><Relationship Id="rId145" Type="http://schemas.openxmlformats.org/officeDocument/2006/relationships/image" Target="../media/image28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7.xml"/><Relationship Id="rId23" Type="http://schemas.openxmlformats.org/officeDocument/2006/relationships/image" Target="../media/image2220.png"/><Relationship Id="rId28" Type="http://schemas.openxmlformats.org/officeDocument/2006/relationships/customXml" Target="../ink/ink6238.xml"/><Relationship Id="rId49" Type="http://schemas.openxmlformats.org/officeDocument/2006/relationships/image" Target="../media/image2350.png"/><Relationship Id="rId114" Type="http://schemas.openxmlformats.org/officeDocument/2006/relationships/customXml" Target="../ink/ink6281.xml"/><Relationship Id="rId119" Type="http://schemas.openxmlformats.org/officeDocument/2006/relationships/image" Target="../media/image2700.png"/><Relationship Id="rId44" Type="http://schemas.openxmlformats.org/officeDocument/2006/relationships/customXml" Target="../ink/ink6246.xml"/><Relationship Id="rId60" Type="http://schemas.openxmlformats.org/officeDocument/2006/relationships/customXml" Target="../ink/ink6254.xml"/><Relationship Id="rId65" Type="http://schemas.openxmlformats.org/officeDocument/2006/relationships/image" Target="../media/image2380.png"/><Relationship Id="rId81" Type="http://schemas.openxmlformats.org/officeDocument/2006/relationships/image" Target="../media/image2511.png"/><Relationship Id="rId86" Type="http://schemas.openxmlformats.org/officeDocument/2006/relationships/customXml" Target="../ink/ink6267.xml"/><Relationship Id="rId130" Type="http://schemas.openxmlformats.org/officeDocument/2006/relationships/customXml" Target="../ink/ink6289.xml"/><Relationship Id="rId135" Type="http://schemas.openxmlformats.org/officeDocument/2006/relationships/image" Target="../media/image2780.png"/><Relationship Id="rId13" Type="http://schemas.openxmlformats.org/officeDocument/2006/relationships/image" Target="../media/image2170.png"/><Relationship Id="rId18" Type="http://schemas.openxmlformats.org/officeDocument/2006/relationships/customXml" Target="../ink/ink6233.xml"/><Relationship Id="rId39" Type="http://schemas.openxmlformats.org/officeDocument/2006/relationships/image" Target="../media/image2300.png"/><Relationship Id="rId109" Type="http://schemas.openxmlformats.org/officeDocument/2006/relationships/image" Target="../media/image2650.png"/><Relationship Id="rId34" Type="http://schemas.openxmlformats.org/officeDocument/2006/relationships/customXml" Target="../ink/ink6241.xml"/><Relationship Id="rId50" Type="http://schemas.openxmlformats.org/officeDocument/2006/relationships/customXml" Target="../ink/ink6249.xml"/><Relationship Id="rId55" Type="http://schemas.openxmlformats.org/officeDocument/2006/relationships/image" Target="../media/image2460.png"/><Relationship Id="rId76" Type="http://schemas.openxmlformats.org/officeDocument/2006/relationships/customXml" Target="../ink/ink6262.xml"/><Relationship Id="rId97" Type="http://schemas.openxmlformats.org/officeDocument/2006/relationships/image" Target="../media/image2590.png"/><Relationship Id="rId104" Type="http://schemas.openxmlformats.org/officeDocument/2006/relationships/customXml" Target="../ink/ink6276.xml"/><Relationship Id="rId120" Type="http://schemas.openxmlformats.org/officeDocument/2006/relationships/customXml" Target="../ink/ink6284.xml"/><Relationship Id="rId125" Type="http://schemas.openxmlformats.org/officeDocument/2006/relationships/image" Target="../media/image2730.png"/><Relationship Id="rId141" Type="http://schemas.openxmlformats.org/officeDocument/2006/relationships/image" Target="../media/image2811.png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270.xml"/><Relationship Id="rId2" Type="http://schemas.openxmlformats.org/officeDocument/2006/relationships/customXml" Target="../ink/ink6225.xml"/><Relationship Id="rId29" Type="http://schemas.openxmlformats.org/officeDocument/2006/relationships/image" Target="../media/image2250.png"/><Relationship Id="rId24" Type="http://schemas.openxmlformats.org/officeDocument/2006/relationships/customXml" Target="../ink/ink6236.xml"/><Relationship Id="rId40" Type="http://schemas.openxmlformats.org/officeDocument/2006/relationships/customXml" Target="../ink/ink6244.xml"/><Relationship Id="rId45" Type="http://schemas.openxmlformats.org/officeDocument/2006/relationships/image" Target="../media/image2330.png"/><Relationship Id="rId66" Type="http://schemas.openxmlformats.org/officeDocument/2006/relationships/customXml" Target="../ink/ink6257.xml"/><Relationship Id="rId87" Type="http://schemas.openxmlformats.org/officeDocument/2006/relationships/image" Target="../media/image2540.png"/><Relationship Id="rId110" Type="http://schemas.openxmlformats.org/officeDocument/2006/relationships/customXml" Target="../ink/ink6279.xml"/><Relationship Id="rId115" Type="http://schemas.openxmlformats.org/officeDocument/2006/relationships/image" Target="../media/image2680.png"/><Relationship Id="rId131" Type="http://schemas.openxmlformats.org/officeDocument/2006/relationships/image" Target="../media/image2760.png"/><Relationship Id="rId136" Type="http://schemas.openxmlformats.org/officeDocument/2006/relationships/customXml" Target="../ink/ink6292.xml"/><Relationship Id="rId61" Type="http://schemas.openxmlformats.org/officeDocument/2006/relationships/image" Target="../media/image2490.png"/><Relationship Id="rId82" Type="http://schemas.openxmlformats.org/officeDocument/2006/relationships/customXml" Target="../ink/ink6265.xml"/><Relationship Id="rId19" Type="http://schemas.openxmlformats.org/officeDocument/2006/relationships/image" Target="../media/image2200.png"/><Relationship Id="rId14" Type="http://schemas.openxmlformats.org/officeDocument/2006/relationships/customXml" Target="../ink/ink6231.xml"/><Relationship Id="rId30" Type="http://schemas.openxmlformats.org/officeDocument/2006/relationships/customXml" Target="../ink/ink6239.xml"/><Relationship Id="rId35" Type="http://schemas.openxmlformats.org/officeDocument/2006/relationships/image" Target="../media/image2280.png"/><Relationship Id="rId56" Type="http://schemas.openxmlformats.org/officeDocument/2006/relationships/customXml" Target="../ink/ink6252.xml"/><Relationship Id="rId77" Type="http://schemas.openxmlformats.org/officeDocument/2006/relationships/image" Target="../media/image2440.png"/><Relationship Id="rId100" Type="http://schemas.openxmlformats.org/officeDocument/2006/relationships/customXml" Target="../ink/ink6274.xml"/><Relationship Id="rId105" Type="http://schemas.openxmlformats.org/officeDocument/2006/relationships/image" Target="../media/image2630.png"/><Relationship Id="rId126" Type="http://schemas.openxmlformats.org/officeDocument/2006/relationships/customXml" Target="../ink/ink6287.xml"/><Relationship Id="rId8" Type="http://schemas.openxmlformats.org/officeDocument/2006/relationships/customXml" Target="../ink/ink6228.xml"/><Relationship Id="rId51" Type="http://schemas.openxmlformats.org/officeDocument/2006/relationships/image" Target="../media/image2360.png"/><Relationship Id="rId72" Type="http://schemas.openxmlformats.org/officeDocument/2006/relationships/customXml" Target="../ink/ink6260.xml"/><Relationship Id="rId93" Type="http://schemas.openxmlformats.org/officeDocument/2006/relationships/image" Target="../media/image2570.png"/><Relationship Id="rId98" Type="http://schemas.openxmlformats.org/officeDocument/2006/relationships/customXml" Target="../ink/ink6273.xml"/><Relationship Id="rId121" Type="http://schemas.openxmlformats.org/officeDocument/2006/relationships/image" Target="../media/image2711.png"/><Relationship Id="rId142" Type="http://schemas.openxmlformats.org/officeDocument/2006/relationships/customXml" Target="../ink/ink6295.xml"/><Relationship Id="rId3" Type="http://schemas.openxmlformats.org/officeDocument/2006/relationships/image" Target="../media/image2120.png"/><Relationship Id="rId25" Type="http://schemas.openxmlformats.org/officeDocument/2006/relationships/image" Target="../media/image2230.png"/><Relationship Id="rId46" Type="http://schemas.openxmlformats.org/officeDocument/2006/relationships/customXml" Target="../ink/ink6247.xml"/><Relationship Id="rId67" Type="http://schemas.openxmlformats.org/officeDocument/2006/relationships/image" Target="../media/image2390.png"/><Relationship Id="rId116" Type="http://schemas.openxmlformats.org/officeDocument/2006/relationships/customXml" Target="../ink/ink6282.xml"/><Relationship Id="rId137" Type="http://schemas.openxmlformats.org/officeDocument/2006/relationships/image" Target="../media/image2790.png"/><Relationship Id="rId20" Type="http://schemas.openxmlformats.org/officeDocument/2006/relationships/customXml" Target="../ink/ink6234.xml"/><Relationship Id="rId41" Type="http://schemas.openxmlformats.org/officeDocument/2006/relationships/image" Target="../media/image2311.png"/><Relationship Id="rId62" Type="http://schemas.openxmlformats.org/officeDocument/2006/relationships/customXml" Target="../ink/ink6255.xml"/><Relationship Id="rId83" Type="http://schemas.openxmlformats.org/officeDocument/2006/relationships/image" Target="../media/image2520.png"/><Relationship Id="rId88" Type="http://schemas.openxmlformats.org/officeDocument/2006/relationships/customXml" Target="../ink/ink6268.xml"/><Relationship Id="rId111" Type="http://schemas.openxmlformats.org/officeDocument/2006/relationships/image" Target="../media/image2660.png"/><Relationship Id="rId132" Type="http://schemas.openxmlformats.org/officeDocument/2006/relationships/customXml" Target="../ink/ink6290.xml"/><Relationship Id="rId15" Type="http://schemas.openxmlformats.org/officeDocument/2006/relationships/image" Target="../media/image2180.png"/><Relationship Id="rId36" Type="http://schemas.openxmlformats.org/officeDocument/2006/relationships/customXml" Target="../ink/ink6242.xml"/><Relationship Id="rId57" Type="http://schemas.openxmlformats.org/officeDocument/2006/relationships/image" Target="../media/image2470.png"/><Relationship Id="rId106" Type="http://schemas.openxmlformats.org/officeDocument/2006/relationships/customXml" Target="../ink/ink6277.xml"/><Relationship Id="rId127" Type="http://schemas.openxmlformats.org/officeDocument/2006/relationships/image" Target="../media/image2740.png"/><Relationship Id="rId10" Type="http://schemas.openxmlformats.org/officeDocument/2006/relationships/customXml" Target="../ink/ink6229.xml"/><Relationship Id="rId31" Type="http://schemas.openxmlformats.org/officeDocument/2006/relationships/image" Target="../media/image2260.png"/><Relationship Id="rId52" Type="http://schemas.openxmlformats.org/officeDocument/2006/relationships/customXml" Target="../ink/ink6250.xml"/><Relationship Id="rId73" Type="http://schemas.openxmlformats.org/officeDocument/2006/relationships/image" Target="../media/image2420.png"/><Relationship Id="rId78" Type="http://schemas.openxmlformats.org/officeDocument/2006/relationships/customXml" Target="../ink/ink6263.xml"/><Relationship Id="rId94" Type="http://schemas.openxmlformats.org/officeDocument/2006/relationships/customXml" Target="../ink/ink6271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122" Type="http://schemas.openxmlformats.org/officeDocument/2006/relationships/customXml" Target="../ink/ink6285.xml"/><Relationship Id="rId143" Type="http://schemas.openxmlformats.org/officeDocument/2006/relationships/image" Target="../media/image2820.png"/><Relationship Id="rId4" Type="http://schemas.openxmlformats.org/officeDocument/2006/relationships/customXml" Target="../ink/ink6226.xml"/><Relationship Id="rId9" Type="http://schemas.openxmlformats.org/officeDocument/2006/relationships/image" Target="../media/image2150.png"/><Relationship Id="rId26" Type="http://schemas.openxmlformats.org/officeDocument/2006/relationships/customXml" Target="../ink/ink6237.xml"/><Relationship Id="rId47" Type="http://schemas.openxmlformats.org/officeDocument/2006/relationships/image" Target="../media/image2340.png"/><Relationship Id="rId68" Type="http://schemas.openxmlformats.org/officeDocument/2006/relationships/customXml" Target="../ink/ink6258.xml"/><Relationship Id="rId89" Type="http://schemas.openxmlformats.org/officeDocument/2006/relationships/image" Target="../media/image2550.png"/><Relationship Id="rId112" Type="http://schemas.openxmlformats.org/officeDocument/2006/relationships/customXml" Target="../ink/ink6280.xml"/><Relationship Id="rId133" Type="http://schemas.openxmlformats.org/officeDocument/2006/relationships/image" Target="../media/image2770.png"/><Relationship Id="rId16" Type="http://schemas.openxmlformats.org/officeDocument/2006/relationships/customXml" Target="../ink/ink6232.xml"/><Relationship Id="rId37" Type="http://schemas.openxmlformats.org/officeDocument/2006/relationships/image" Target="../media/image2290.png"/><Relationship Id="rId58" Type="http://schemas.openxmlformats.org/officeDocument/2006/relationships/customXml" Target="../ink/ink6253.xml"/><Relationship Id="rId79" Type="http://schemas.openxmlformats.org/officeDocument/2006/relationships/image" Target="../media/image2500.png"/><Relationship Id="rId102" Type="http://schemas.openxmlformats.org/officeDocument/2006/relationships/customXml" Target="../ink/ink6275.xml"/><Relationship Id="rId123" Type="http://schemas.openxmlformats.org/officeDocument/2006/relationships/image" Target="../media/image2720.png"/><Relationship Id="rId144" Type="http://schemas.openxmlformats.org/officeDocument/2006/relationships/customXml" Target="../ink/ink6296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0.png"/><Relationship Id="rId21" Type="http://schemas.openxmlformats.org/officeDocument/2006/relationships/image" Target="../media/image2211.png"/><Relationship Id="rId42" Type="http://schemas.openxmlformats.org/officeDocument/2006/relationships/customXml" Target="../ink/ink6317.xml"/><Relationship Id="rId63" Type="http://schemas.openxmlformats.org/officeDocument/2006/relationships/image" Target="../media/image2370.png"/><Relationship Id="rId84" Type="http://schemas.openxmlformats.org/officeDocument/2006/relationships/customXml" Target="../ink/ink6338.xml"/><Relationship Id="rId138" Type="http://schemas.openxmlformats.org/officeDocument/2006/relationships/customXml" Target="../ink/ink6365.xml"/><Relationship Id="rId107" Type="http://schemas.openxmlformats.org/officeDocument/2006/relationships/image" Target="../media/image2640.png"/><Relationship Id="rId11" Type="http://schemas.openxmlformats.org/officeDocument/2006/relationships/image" Target="../media/image2160.png"/><Relationship Id="rId32" Type="http://schemas.openxmlformats.org/officeDocument/2006/relationships/customXml" Target="../ink/ink6312.xml"/><Relationship Id="rId53" Type="http://schemas.openxmlformats.org/officeDocument/2006/relationships/image" Target="../media/image2450.png"/><Relationship Id="rId74" Type="http://schemas.openxmlformats.org/officeDocument/2006/relationships/customXml" Target="../ink/ink6333.xml"/><Relationship Id="rId128" Type="http://schemas.openxmlformats.org/officeDocument/2006/relationships/customXml" Target="../ink/ink6360.xml"/><Relationship Id="rId149" Type="http://schemas.openxmlformats.org/officeDocument/2006/relationships/image" Target="../media/image2850.png"/><Relationship Id="rId5" Type="http://schemas.openxmlformats.org/officeDocument/2006/relationships/image" Target="../media/image2130.png"/><Relationship Id="rId95" Type="http://schemas.openxmlformats.org/officeDocument/2006/relationships/image" Target="../media/image2580.png"/><Relationship Id="rId22" Type="http://schemas.openxmlformats.org/officeDocument/2006/relationships/customXml" Target="../ink/ink6307.xml"/><Relationship Id="rId27" Type="http://schemas.openxmlformats.org/officeDocument/2006/relationships/image" Target="../media/image2240.png"/><Relationship Id="rId43" Type="http://schemas.openxmlformats.org/officeDocument/2006/relationships/image" Target="../media/image2320.png"/><Relationship Id="rId48" Type="http://schemas.openxmlformats.org/officeDocument/2006/relationships/customXml" Target="../ink/ink6320.xml"/><Relationship Id="rId64" Type="http://schemas.openxmlformats.org/officeDocument/2006/relationships/customXml" Target="../ink/ink6328.xml"/><Relationship Id="rId69" Type="http://schemas.openxmlformats.org/officeDocument/2006/relationships/image" Target="../media/image2400.png"/><Relationship Id="rId113" Type="http://schemas.openxmlformats.org/officeDocument/2006/relationships/image" Target="../media/image2670.png"/><Relationship Id="rId118" Type="http://schemas.openxmlformats.org/officeDocument/2006/relationships/customXml" Target="../ink/ink6355.xml"/><Relationship Id="rId134" Type="http://schemas.openxmlformats.org/officeDocument/2006/relationships/customXml" Target="../ink/ink6363.xml"/><Relationship Id="rId139" Type="http://schemas.openxmlformats.org/officeDocument/2006/relationships/image" Target="../media/image2800.png"/><Relationship Id="rId80" Type="http://schemas.openxmlformats.org/officeDocument/2006/relationships/customXml" Target="../ink/ink6336.xml"/><Relationship Id="rId85" Type="http://schemas.openxmlformats.org/officeDocument/2006/relationships/image" Target="../media/image2530.png"/><Relationship Id="rId150" Type="http://schemas.openxmlformats.org/officeDocument/2006/relationships/customXml" Target="../ink/ink6371.xml"/><Relationship Id="rId12" Type="http://schemas.openxmlformats.org/officeDocument/2006/relationships/customXml" Target="../ink/ink6302.xml"/><Relationship Id="rId17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customXml" Target="../ink/ink6315.xml"/><Relationship Id="rId59" Type="http://schemas.openxmlformats.org/officeDocument/2006/relationships/image" Target="../media/image2480.png"/><Relationship Id="rId103" Type="http://schemas.openxmlformats.org/officeDocument/2006/relationships/image" Target="../media/image2620.png"/><Relationship Id="rId108" Type="http://schemas.openxmlformats.org/officeDocument/2006/relationships/customXml" Target="../ink/ink6350.xml"/><Relationship Id="rId124" Type="http://schemas.openxmlformats.org/officeDocument/2006/relationships/customXml" Target="../ink/ink6358.xml"/><Relationship Id="rId129" Type="http://schemas.openxmlformats.org/officeDocument/2006/relationships/image" Target="../media/image2750.png"/><Relationship Id="rId54" Type="http://schemas.openxmlformats.org/officeDocument/2006/relationships/customXml" Target="../ink/ink6323.xml"/><Relationship Id="rId70" Type="http://schemas.openxmlformats.org/officeDocument/2006/relationships/customXml" Target="../ink/ink6331.xml"/><Relationship Id="rId75" Type="http://schemas.openxmlformats.org/officeDocument/2006/relationships/image" Target="../media/image2430.png"/><Relationship Id="rId91" Type="http://schemas.openxmlformats.org/officeDocument/2006/relationships/image" Target="../media/image2560.png"/><Relationship Id="rId96" Type="http://schemas.openxmlformats.org/officeDocument/2006/relationships/customXml" Target="../ink/ink6344.xml"/><Relationship Id="rId140" Type="http://schemas.openxmlformats.org/officeDocument/2006/relationships/customXml" Target="../ink/ink6366.xml"/><Relationship Id="rId145" Type="http://schemas.openxmlformats.org/officeDocument/2006/relationships/image" Target="../media/image28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9.xml"/><Relationship Id="rId23" Type="http://schemas.openxmlformats.org/officeDocument/2006/relationships/image" Target="../media/image2220.png"/><Relationship Id="rId28" Type="http://schemas.openxmlformats.org/officeDocument/2006/relationships/customXml" Target="../ink/ink6310.xml"/><Relationship Id="rId49" Type="http://schemas.openxmlformats.org/officeDocument/2006/relationships/image" Target="../media/image2350.png"/><Relationship Id="rId114" Type="http://schemas.openxmlformats.org/officeDocument/2006/relationships/customXml" Target="../ink/ink6353.xml"/><Relationship Id="rId119" Type="http://schemas.openxmlformats.org/officeDocument/2006/relationships/image" Target="../media/image2700.png"/><Relationship Id="rId44" Type="http://schemas.openxmlformats.org/officeDocument/2006/relationships/customXml" Target="../ink/ink6318.xml"/><Relationship Id="rId60" Type="http://schemas.openxmlformats.org/officeDocument/2006/relationships/customXml" Target="../ink/ink6326.xml"/><Relationship Id="rId65" Type="http://schemas.openxmlformats.org/officeDocument/2006/relationships/image" Target="../media/image2380.png"/><Relationship Id="rId81" Type="http://schemas.openxmlformats.org/officeDocument/2006/relationships/image" Target="../media/image2511.png"/><Relationship Id="rId86" Type="http://schemas.openxmlformats.org/officeDocument/2006/relationships/customXml" Target="../ink/ink6339.xml"/><Relationship Id="rId130" Type="http://schemas.openxmlformats.org/officeDocument/2006/relationships/customXml" Target="../ink/ink6361.xml"/><Relationship Id="rId135" Type="http://schemas.openxmlformats.org/officeDocument/2006/relationships/image" Target="../media/image2780.png"/><Relationship Id="rId151" Type="http://schemas.openxmlformats.org/officeDocument/2006/relationships/image" Target="../media/image2860.png"/><Relationship Id="rId13" Type="http://schemas.openxmlformats.org/officeDocument/2006/relationships/image" Target="../media/image2170.png"/><Relationship Id="rId18" Type="http://schemas.openxmlformats.org/officeDocument/2006/relationships/customXml" Target="../ink/ink6305.xml"/><Relationship Id="rId39" Type="http://schemas.openxmlformats.org/officeDocument/2006/relationships/image" Target="../media/image2300.png"/><Relationship Id="rId109" Type="http://schemas.openxmlformats.org/officeDocument/2006/relationships/image" Target="../media/image2650.png"/><Relationship Id="rId34" Type="http://schemas.openxmlformats.org/officeDocument/2006/relationships/customXml" Target="../ink/ink6313.xml"/><Relationship Id="rId50" Type="http://schemas.openxmlformats.org/officeDocument/2006/relationships/customXml" Target="../ink/ink6321.xml"/><Relationship Id="rId55" Type="http://schemas.openxmlformats.org/officeDocument/2006/relationships/image" Target="../media/image2460.png"/><Relationship Id="rId76" Type="http://schemas.openxmlformats.org/officeDocument/2006/relationships/customXml" Target="../ink/ink6334.xml"/><Relationship Id="rId97" Type="http://schemas.openxmlformats.org/officeDocument/2006/relationships/image" Target="../media/image2590.png"/><Relationship Id="rId104" Type="http://schemas.openxmlformats.org/officeDocument/2006/relationships/customXml" Target="../ink/ink6348.xml"/><Relationship Id="rId120" Type="http://schemas.openxmlformats.org/officeDocument/2006/relationships/customXml" Target="../ink/ink6356.xml"/><Relationship Id="rId125" Type="http://schemas.openxmlformats.org/officeDocument/2006/relationships/image" Target="../media/image2730.png"/><Relationship Id="rId141" Type="http://schemas.openxmlformats.org/officeDocument/2006/relationships/image" Target="../media/image2811.png"/><Relationship Id="rId146" Type="http://schemas.openxmlformats.org/officeDocument/2006/relationships/customXml" Target="../ink/ink6369.xml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342.xml"/><Relationship Id="rId2" Type="http://schemas.openxmlformats.org/officeDocument/2006/relationships/customXml" Target="../ink/ink6297.xml"/><Relationship Id="rId29" Type="http://schemas.openxmlformats.org/officeDocument/2006/relationships/image" Target="../media/image2250.png"/><Relationship Id="rId24" Type="http://schemas.openxmlformats.org/officeDocument/2006/relationships/customXml" Target="../ink/ink6308.xml"/><Relationship Id="rId40" Type="http://schemas.openxmlformats.org/officeDocument/2006/relationships/customXml" Target="../ink/ink6316.xml"/><Relationship Id="rId45" Type="http://schemas.openxmlformats.org/officeDocument/2006/relationships/image" Target="../media/image2330.png"/><Relationship Id="rId66" Type="http://schemas.openxmlformats.org/officeDocument/2006/relationships/customXml" Target="../ink/ink6329.xml"/><Relationship Id="rId87" Type="http://schemas.openxmlformats.org/officeDocument/2006/relationships/image" Target="../media/image2540.png"/><Relationship Id="rId110" Type="http://schemas.openxmlformats.org/officeDocument/2006/relationships/customXml" Target="../ink/ink6351.xml"/><Relationship Id="rId115" Type="http://schemas.openxmlformats.org/officeDocument/2006/relationships/image" Target="../media/image2680.png"/><Relationship Id="rId131" Type="http://schemas.openxmlformats.org/officeDocument/2006/relationships/image" Target="../media/image2760.png"/><Relationship Id="rId136" Type="http://schemas.openxmlformats.org/officeDocument/2006/relationships/customXml" Target="../ink/ink6364.xml"/><Relationship Id="rId61" Type="http://schemas.openxmlformats.org/officeDocument/2006/relationships/image" Target="../media/image2490.png"/><Relationship Id="rId82" Type="http://schemas.openxmlformats.org/officeDocument/2006/relationships/customXml" Target="../ink/ink6337.xml"/><Relationship Id="rId19" Type="http://schemas.openxmlformats.org/officeDocument/2006/relationships/image" Target="../media/image2200.png"/><Relationship Id="rId14" Type="http://schemas.openxmlformats.org/officeDocument/2006/relationships/customXml" Target="../ink/ink6303.xml"/><Relationship Id="rId30" Type="http://schemas.openxmlformats.org/officeDocument/2006/relationships/customXml" Target="../ink/ink6311.xml"/><Relationship Id="rId35" Type="http://schemas.openxmlformats.org/officeDocument/2006/relationships/image" Target="../media/image2280.png"/><Relationship Id="rId56" Type="http://schemas.openxmlformats.org/officeDocument/2006/relationships/customXml" Target="../ink/ink6324.xml"/><Relationship Id="rId77" Type="http://schemas.openxmlformats.org/officeDocument/2006/relationships/image" Target="../media/image2440.png"/><Relationship Id="rId100" Type="http://schemas.openxmlformats.org/officeDocument/2006/relationships/customXml" Target="../ink/ink6346.xml"/><Relationship Id="rId105" Type="http://schemas.openxmlformats.org/officeDocument/2006/relationships/image" Target="../media/image2630.png"/><Relationship Id="rId126" Type="http://schemas.openxmlformats.org/officeDocument/2006/relationships/customXml" Target="../ink/ink6359.xml"/><Relationship Id="rId147" Type="http://schemas.openxmlformats.org/officeDocument/2006/relationships/image" Target="../media/image2840.png"/><Relationship Id="rId8" Type="http://schemas.openxmlformats.org/officeDocument/2006/relationships/customXml" Target="../ink/ink6300.xml"/><Relationship Id="rId51" Type="http://schemas.openxmlformats.org/officeDocument/2006/relationships/image" Target="../media/image2360.png"/><Relationship Id="rId72" Type="http://schemas.openxmlformats.org/officeDocument/2006/relationships/customXml" Target="../ink/ink6332.xml"/><Relationship Id="rId93" Type="http://schemas.openxmlformats.org/officeDocument/2006/relationships/image" Target="../media/image2570.png"/><Relationship Id="rId98" Type="http://schemas.openxmlformats.org/officeDocument/2006/relationships/customXml" Target="../ink/ink6345.xml"/><Relationship Id="rId121" Type="http://schemas.openxmlformats.org/officeDocument/2006/relationships/image" Target="../media/image2711.png"/><Relationship Id="rId142" Type="http://schemas.openxmlformats.org/officeDocument/2006/relationships/customXml" Target="../ink/ink6367.xml"/><Relationship Id="rId3" Type="http://schemas.openxmlformats.org/officeDocument/2006/relationships/image" Target="../media/image2120.png"/><Relationship Id="rId25" Type="http://schemas.openxmlformats.org/officeDocument/2006/relationships/image" Target="../media/image2230.png"/><Relationship Id="rId46" Type="http://schemas.openxmlformats.org/officeDocument/2006/relationships/customXml" Target="../ink/ink6319.xml"/><Relationship Id="rId67" Type="http://schemas.openxmlformats.org/officeDocument/2006/relationships/image" Target="../media/image2390.png"/><Relationship Id="rId116" Type="http://schemas.openxmlformats.org/officeDocument/2006/relationships/customXml" Target="../ink/ink6354.xml"/><Relationship Id="rId137" Type="http://schemas.openxmlformats.org/officeDocument/2006/relationships/image" Target="../media/image2790.png"/><Relationship Id="rId20" Type="http://schemas.openxmlformats.org/officeDocument/2006/relationships/customXml" Target="../ink/ink6306.xml"/><Relationship Id="rId41" Type="http://schemas.openxmlformats.org/officeDocument/2006/relationships/image" Target="../media/image2311.png"/><Relationship Id="rId62" Type="http://schemas.openxmlformats.org/officeDocument/2006/relationships/customXml" Target="../ink/ink6327.xml"/><Relationship Id="rId83" Type="http://schemas.openxmlformats.org/officeDocument/2006/relationships/image" Target="../media/image2520.png"/><Relationship Id="rId88" Type="http://schemas.openxmlformats.org/officeDocument/2006/relationships/customXml" Target="../ink/ink6340.xml"/><Relationship Id="rId111" Type="http://schemas.openxmlformats.org/officeDocument/2006/relationships/image" Target="../media/image2660.png"/><Relationship Id="rId132" Type="http://schemas.openxmlformats.org/officeDocument/2006/relationships/customXml" Target="../ink/ink6362.xml"/><Relationship Id="rId15" Type="http://schemas.openxmlformats.org/officeDocument/2006/relationships/image" Target="../media/image2180.png"/><Relationship Id="rId36" Type="http://schemas.openxmlformats.org/officeDocument/2006/relationships/customXml" Target="../ink/ink6314.xml"/><Relationship Id="rId57" Type="http://schemas.openxmlformats.org/officeDocument/2006/relationships/image" Target="../media/image2470.png"/><Relationship Id="rId106" Type="http://schemas.openxmlformats.org/officeDocument/2006/relationships/customXml" Target="../ink/ink6349.xml"/><Relationship Id="rId127" Type="http://schemas.openxmlformats.org/officeDocument/2006/relationships/image" Target="../media/image2740.png"/><Relationship Id="rId10" Type="http://schemas.openxmlformats.org/officeDocument/2006/relationships/customXml" Target="../ink/ink6301.xml"/><Relationship Id="rId31" Type="http://schemas.openxmlformats.org/officeDocument/2006/relationships/image" Target="../media/image2260.png"/><Relationship Id="rId52" Type="http://schemas.openxmlformats.org/officeDocument/2006/relationships/customXml" Target="../ink/ink6322.xml"/><Relationship Id="rId73" Type="http://schemas.openxmlformats.org/officeDocument/2006/relationships/image" Target="../media/image2420.png"/><Relationship Id="rId78" Type="http://schemas.openxmlformats.org/officeDocument/2006/relationships/customXml" Target="../ink/ink6335.xml"/><Relationship Id="rId94" Type="http://schemas.openxmlformats.org/officeDocument/2006/relationships/customXml" Target="../ink/ink6343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122" Type="http://schemas.openxmlformats.org/officeDocument/2006/relationships/customXml" Target="../ink/ink6357.xml"/><Relationship Id="rId143" Type="http://schemas.openxmlformats.org/officeDocument/2006/relationships/image" Target="../media/image2820.png"/><Relationship Id="rId148" Type="http://schemas.openxmlformats.org/officeDocument/2006/relationships/customXml" Target="../ink/ink6370.xml"/><Relationship Id="rId4" Type="http://schemas.openxmlformats.org/officeDocument/2006/relationships/customXml" Target="../ink/ink6298.xml"/><Relationship Id="rId9" Type="http://schemas.openxmlformats.org/officeDocument/2006/relationships/image" Target="../media/image2150.png"/><Relationship Id="rId26" Type="http://schemas.openxmlformats.org/officeDocument/2006/relationships/customXml" Target="../ink/ink6309.xml"/><Relationship Id="rId47" Type="http://schemas.openxmlformats.org/officeDocument/2006/relationships/image" Target="../media/image2340.png"/><Relationship Id="rId68" Type="http://schemas.openxmlformats.org/officeDocument/2006/relationships/customXml" Target="../ink/ink6330.xml"/><Relationship Id="rId89" Type="http://schemas.openxmlformats.org/officeDocument/2006/relationships/image" Target="../media/image2550.png"/><Relationship Id="rId112" Type="http://schemas.openxmlformats.org/officeDocument/2006/relationships/customXml" Target="../ink/ink6352.xml"/><Relationship Id="rId133" Type="http://schemas.openxmlformats.org/officeDocument/2006/relationships/image" Target="../media/image2770.png"/><Relationship Id="rId16" Type="http://schemas.openxmlformats.org/officeDocument/2006/relationships/customXml" Target="../ink/ink6304.xml"/><Relationship Id="rId37" Type="http://schemas.openxmlformats.org/officeDocument/2006/relationships/image" Target="../media/image2290.png"/><Relationship Id="rId58" Type="http://schemas.openxmlformats.org/officeDocument/2006/relationships/customXml" Target="../ink/ink6325.xml"/><Relationship Id="rId79" Type="http://schemas.openxmlformats.org/officeDocument/2006/relationships/image" Target="../media/image2500.png"/><Relationship Id="rId102" Type="http://schemas.openxmlformats.org/officeDocument/2006/relationships/customXml" Target="../ink/ink6347.xml"/><Relationship Id="rId123" Type="http://schemas.openxmlformats.org/officeDocument/2006/relationships/image" Target="../media/image2720.png"/><Relationship Id="rId144" Type="http://schemas.openxmlformats.org/officeDocument/2006/relationships/customXml" Target="../ink/ink6368.xml"/><Relationship Id="rId90" Type="http://schemas.openxmlformats.org/officeDocument/2006/relationships/customXml" Target="../ink/ink6341.xml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0.png"/><Relationship Id="rId21" Type="http://schemas.openxmlformats.org/officeDocument/2006/relationships/image" Target="../media/image2211.png"/><Relationship Id="rId42" Type="http://schemas.openxmlformats.org/officeDocument/2006/relationships/customXml" Target="../ink/ink6392.xml"/><Relationship Id="rId63" Type="http://schemas.openxmlformats.org/officeDocument/2006/relationships/image" Target="../media/image2370.png"/><Relationship Id="rId84" Type="http://schemas.openxmlformats.org/officeDocument/2006/relationships/customXml" Target="../ink/ink6413.xml"/><Relationship Id="rId138" Type="http://schemas.openxmlformats.org/officeDocument/2006/relationships/customXml" Target="../ink/ink6440.xml"/><Relationship Id="rId159" Type="http://schemas.openxmlformats.org/officeDocument/2006/relationships/image" Target="../media/image2900.png"/><Relationship Id="rId107" Type="http://schemas.openxmlformats.org/officeDocument/2006/relationships/image" Target="../media/image2640.png"/><Relationship Id="rId11" Type="http://schemas.openxmlformats.org/officeDocument/2006/relationships/image" Target="../media/image2160.png"/><Relationship Id="rId32" Type="http://schemas.openxmlformats.org/officeDocument/2006/relationships/customXml" Target="../ink/ink6387.xml"/><Relationship Id="rId53" Type="http://schemas.openxmlformats.org/officeDocument/2006/relationships/image" Target="../media/image2450.png"/><Relationship Id="rId74" Type="http://schemas.openxmlformats.org/officeDocument/2006/relationships/customXml" Target="../ink/ink6408.xml"/><Relationship Id="rId128" Type="http://schemas.openxmlformats.org/officeDocument/2006/relationships/customXml" Target="../ink/ink6435.xml"/><Relationship Id="rId149" Type="http://schemas.openxmlformats.org/officeDocument/2006/relationships/image" Target="../media/image2850.png"/><Relationship Id="rId5" Type="http://schemas.openxmlformats.org/officeDocument/2006/relationships/image" Target="../media/image2130.png"/><Relationship Id="rId95" Type="http://schemas.openxmlformats.org/officeDocument/2006/relationships/image" Target="../media/image2580.png"/><Relationship Id="rId160" Type="http://schemas.openxmlformats.org/officeDocument/2006/relationships/customXml" Target="../ink/ink6451.xml"/><Relationship Id="rId22" Type="http://schemas.openxmlformats.org/officeDocument/2006/relationships/customXml" Target="../ink/ink6382.xml"/><Relationship Id="rId43" Type="http://schemas.openxmlformats.org/officeDocument/2006/relationships/image" Target="../media/image2320.png"/><Relationship Id="rId64" Type="http://schemas.openxmlformats.org/officeDocument/2006/relationships/customXml" Target="../ink/ink6403.xml"/><Relationship Id="rId118" Type="http://schemas.openxmlformats.org/officeDocument/2006/relationships/customXml" Target="../ink/ink6430.xml"/><Relationship Id="rId139" Type="http://schemas.openxmlformats.org/officeDocument/2006/relationships/image" Target="../media/image2800.png"/><Relationship Id="rId85" Type="http://schemas.openxmlformats.org/officeDocument/2006/relationships/image" Target="../media/image2530.png"/><Relationship Id="rId150" Type="http://schemas.openxmlformats.org/officeDocument/2006/relationships/customXml" Target="../ink/ink6446.xml"/><Relationship Id="rId12" Type="http://schemas.openxmlformats.org/officeDocument/2006/relationships/customXml" Target="../ink/ink6377.xml"/><Relationship Id="rId17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customXml" Target="../ink/ink6390.xml"/><Relationship Id="rId59" Type="http://schemas.openxmlformats.org/officeDocument/2006/relationships/image" Target="../media/image2480.png"/><Relationship Id="rId103" Type="http://schemas.openxmlformats.org/officeDocument/2006/relationships/image" Target="../media/image2620.png"/><Relationship Id="rId108" Type="http://schemas.openxmlformats.org/officeDocument/2006/relationships/customXml" Target="../ink/ink6425.xml"/><Relationship Id="rId124" Type="http://schemas.openxmlformats.org/officeDocument/2006/relationships/customXml" Target="../ink/ink6433.xml"/><Relationship Id="rId129" Type="http://schemas.openxmlformats.org/officeDocument/2006/relationships/image" Target="../media/image2750.png"/><Relationship Id="rId54" Type="http://schemas.openxmlformats.org/officeDocument/2006/relationships/customXml" Target="../ink/ink6398.xml"/><Relationship Id="rId70" Type="http://schemas.openxmlformats.org/officeDocument/2006/relationships/customXml" Target="../ink/ink6406.xml"/><Relationship Id="rId75" Type="http://schemas.openxmlformats.org/officeDocument/2006/relationships/image" Target="../media/image2430.png"/><Relationship Id="rId91" Type="http://schemas.openxmlformats.org/officeDocument/2006/relationships/image" Target="../media/image2560.png"/><Relationship Id="rId96" Type="http://schemas.openxmlformats.org/officeDocument/2006/relationships/customXml" Target="../ink/ink6419.xml"/><Relationship Id="rId140" Type="http://schemas.openxmlformats.org/officeDocument/2006/relationships/customXml" Target="../ink/ink6441.xml"/><Relationship Id="rId145" Type="http://schemas.openxmlformats.org/officeDocument/2006/relationships/image" Target="../media/image2830.png"/><Relationship Id="rId161" Type="http://schemas.openxmlformats.org/officeDocument/2006/relationships/image" Target="../media/image29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4.xml"/><Relationship Id="rId23" Type="http://schemas.openxmlformats.org/officeDocument/2006/relationships/image" Target="../media/image2220.png"/><Relationship Id="rId28" Type="http://schemas.openxmlformats.org/officeDocument/2006/relationships/customXml" Target="../ink/ink6385.xml"/><Relationship Id="rId49" Type="http://schemas.openxmlformats.org/officeDocument/2006/relationships/image" Target="../media/image2350.png"/><Relationship Id="rId114" Type="http://schemas.openxmlformats.org/officeDocument/2006/relationships/customXml" Target="../ink/ink6428.xml"/><Relationship Id="rId119" Type="http://schemas.openxmlformats.org/officeDocument/2006/relationships/image" Target="../media/image2700.png"/><Relationship Id="rId44" Type="http://schemas.openxmlformats.org/officeDocument/2006/relationships/customXml" Target="../ink/ink6393.xml"/><Relationship Id="rId60" Type="http://schemas.openxmlformats.org/officeDocument/2006/relationships/customXml" Target="../ink/ink6401.xml"/><Relationship Id="rId65" Type="http://schemas.openxmlformats.org/officeDocument/2006/relationships/image" Target="../media/image2380.png"/><Relationship Id="rId81" Type="http://schemas.openxmlformats.org/officeDocument/2006/relationships/image" Target="../media/image2511.png"/><Relationship Id="rId86" Type="http://schemas.openxmlformats.org/officeDocument/2006/relationships/customXml" Target="../ink/ink6414.xml"/><Relationship Id="rId130" Type="http://schemas.openxmlformats.org/officeDocument/2006/relationships/customXml" Target="../ink/ink6436.xml"/><Relationship Id="rId135" Type="http://schemas.openxmlformats.org/officeDocument/2006/relationships/image" Target="../media/image2780.png"/><Relationship Id="rId151" Type="http://schemas.openxmlformats.org/officeDocument/2006/relationships/image" Target="../media/image2860.png"/><Relationship Id="rId156" Type="http://schemas.openxmlformats.org/officeDocument/2006/relationships/customXml" Target="../ink/ink6449.xml"/><Relationship Id="rId13" Type="http://schemas.openxmlformats.org/officeDocument/2006/relationships/image" Target="../media/image2170.png"/><Relationship Id="rId18" Type="http://schemas.openxmlformats.org/officeDocument/2006/relationships/customXml" Target="../ink/ink6380.xml"/><Relationship Id="rId39" Type="http://schemas.openxmlformats.org/officeDocument/2006/relationships/image" Target="../media/image2300.png"/><Relationship Id="rId109" Type="http://schemas.openxmlformats.org/officeDocument/2006/relationships/image" Target="../media/image2650.png"/><Relationship Id="rId34" Type="http://schemas.openxmlformats.org/officeDocument/2006/relationships/customXml" Target="../ink/ink6388.xml"/><Relationship Id="rId50" Type="http://schemas.openxmlformats.org/officeDocument/2006/relationships/customXml" Target="../ink/ink6396.xml"/><Relationship Id="rId55" Type="http://schemas.openxmlformats.org/officeDocument/2006/relationships/image" Target="../media/image2460.png"/><Relationship Id="rId76" Type="http://schemas.openxmlformats.org/officeDocument/2006/relationships/customXml" Target="../ink/ink6409.xml"/><Relationship Id="rId97" Type="http://schemas.openxmlformats.org/officeDocument/2006/relationships/image" Target="../media/image2590.png"/><Relationship Id="rId104" Type="http://schemas.openxmlformats.org/officeDocument/2006/relationships/customXml" Target="../ink/ink6423.xml"/><Relationship Id="rId120" Type="http://schemas.openxmlformats.org/officeDocument/2006/relationships/customXml" Target="../ink/ink6431.xml"/><Relationship Id="rId125" Type="http://schemas.openxmlformats.org/officeDocument/2006/relationships/image" Target="../media/image2730.png"/><Relationship Id="rId141" Type="http://schemas.openxmlformats.org/officeDocument/2006/relationships/image" Target="../media/image2811.png"/><Relationship Id="rId146" Type="http://schemas.openxmlformats.org/officeDocument/2006/relationships/customXml" Target="../ink/ink6444.xml"/><Relationship Id="rId7" Type="http://schemas.openxmlformats.org/officeDocument/2006/relationships/image" Target="../media/image2140.png"/><Relationship Id="rId71" Type="http://schemas.openxmlformats.org/officeDocument/2006/relationships/image" Target="../media/image2411.png"/><Relationship Id="rId92" Type="http://schemas.openxmlformats.org/officeDocument/2006/relationships/customXml" Target="../ink/ink6417.xml"/><Relationship Id="rId162" Type="http://schemas.openxmlformats.org/officeDocument/2006/relationships/customXml" Target="../ink/ink6452.xml"/><Relationship Id="rId2" Type="http://schemas.openxmlformats.org/officeDocument/2006/relationships/customXml" Target="../ink/ink6372.xml"/><Relationship Id="rId29" Type="http://schemas.openxmlformats.org/officeDocument/2006/relationships/image" Target="../media/image2250.png"/><Relationship Id="rId24" Type="http://schemas.openxmlformats.org/officeDocument/2006/relationships/customXml" Target="../ink/ink6383.xml"/><Relationship Id="rId40" Type="http://schemas.openxmlformats.org/officeDocument/2006/relationships/customXml" Target="../ink/ink6391.xml"/><Relationship Id="rId45" Type="http://schemas.openxmlformats.org/officeDocument/2006/relationships/image" Target="../media/image2330.png"/><Relationship Id="rId66" Type="http://schemas.openxmlformats.org/officeDocument/2006/relationships/customXml" Target="../ink/ink6404.xml"/><Relationship Id="rId87" Type="http://schemas.openxmlformats.org/officeDocument/2006/relationships/image" Target="../media/image2540.png"/><Relationship Id="rId110" Type="http://schemas.openxmlformats.org/officeDocument/2006/relationships/customXml" Target="../ink/ink6426.xml"/><Relationship Id="rId115" Type="http://schemas.openxmlformats.org/officeDocument/2006/relationships/image" Target="../media/image2680.png"/><Relationship Id="rId131" Type="http://schemas.openxmlformats.org/officeDocument/2006/relationships/image" Target="../media/image2760.png"/><Relationship Id="rId136" Type="http://schemas.openxmlformats.org/officeDocument/2006/relationships/customXml" Target="../ink/ink6439.xml"/><Relationship Id="rId157" Type="http://schemas.openxmlformats.org/officeDocument/2006/relationships/image" Target="../media/image2890.png"/><Relationship Id="rId61" Type="http://schemas.openxmlformats.org/officeDocument/2006/relationships/image" Target="../media/image2490.png"/><Relationship Id="rId82" Type="http://schemas.openxmlformats.org/officeDocument/2006/relationships/customXml" Target="../ink/ink6412.xml"/><Relationship Id="rId152" Type="http://schemas.openxmlformats.org/officeDocument/2006/relationships/customXml" Target="../ink/ink6447.xml"/><Relationship Id="rId19" Type="http://schemas.openxmlformats.org/officeDocument/2006/relationships/image" Target="../media/image2200.png"/><Relationship Id="rId14" Type="http://schemas.openxmlformats.org/officeDocument/2006/relationships/customXml" Target="../ink/ink6378.xml"/><Relationship Id="rId30" Type="http://schemas.openxmlformats.org/officeDocument/2006/relationships/customXml" Target="../ink/ink6386.xml"/><Relationship Id="rId35" Type="http://schemas.openxmlformats.org/officeDocument/2006/relationships/image" Target="../media/image2280.png"/><Relationship Id="rId56" Type="http://schemas.openxmlformats.org/officeDocument/2006/relationships/customXml" Target="../ink/ink6399.xml"/><Relationship Id="rId77" Type="http://schemas.openxmlformats.org/officeDocument/2006/relationships/image" Target="../media/image2440.png"/><Relationship Id="rId100" Type="http://schemas.openxmlformats.org/officeDocument/2006/relationships/customXml" Target="../ink/ink6421.xml"/><Relationship Id="rId105" Type="http://schemas.openxmlformats.org/officeDocument/2006/relationships/image" Target="../media/image2630.png"/><Relationship Id="rId126" Type="http://schemas.openxmlformats.org/officeDocument/2006/relationships/customXml" Target="../ink/ink6434.xml"/><Relationship Id="rId147" Type="http://schemas.openxmlformats.org/officeDocument/2006/relationships/image" Target="../media/image2840.png"/><Relationship Id="rId8" Type="http://schemas.openxmlformats.org/officeDocument/2006/relationships/customXml" Target="../ink/ink6375.xml"/><Relationship Id="rId51" Type="http://schemas.openxmlformats.org/officeDocument/2006/relationships/image" Target="../media/image2360.png"/><Relationship Id="rId72" Type="http://schemas.openxmlformats.org/officeDocument/2006/relationships/customXml" Target="../ink/ink6407.xml"/><Relationship Id="rId93" Type="http://schemas.openxmlformats.org/officeDocument/2006/relationships/image" Target="../media/image2570.png"/><Relationship Id="rId98" Type="http://schemas.openxmlformats.org/officeDocument/2006/relationships/customXml" Target="../ink/ink6420.xml"/><Relationship Id="rId121" Type="http://schemas.openxmlformats.org/officeDocument/2006/relationships/image" Target="../media/image2711.png"/><Relationship Id="rId142" Type="http://schemas.openxmlformats.org/officeDocument/2006/relationships/customXml" Target="../ink/ink6442.xml"/><Relationship Id="rId163" Type="http://schemas.openxmlformats.org/officeDocument/2006/relationships/image" Target="../media/image2920.png"/><Relationship Id="rId3" Type="http://schemas.openxmlformats.org/officeDocument/2006/relationships/image" Target="../media/image2120.png"/><Relationship Id="rId25" Type="http://schemas.openxmlformats.org/officeDocument/2006/relationships/image" Target="../media/image2230.png"/><Relationship Id="rId46" Type="http://schemas.openxmlformats.org/officeDocument/2006/relationships/customXml" Target="../ink/ink6394.xml"/><Relationship Id="rId67" Type="http://schemas.openxmlformats.org/officeDocument/2006/relationships/image" Target="../media/image2390.png"/><Relationship Id="rId116" Type="http://schemas.openxmlformats.org/officeDocument/2006/relationships/customXml" Target="../ink/ink6429.xml"/><Relationship Id="rId137" Type="http://schemas.openxmlformats.org/officeDocument/2006/relationships/image" Target="../media/image2790.png"/><Relationship Id="rId158" Type="http://schemas.openxmlformats.org/officeDocument/2006/relationships/customXml" Target="../ink/ink6450.xml"/><Relationship Id="rId20" Type="http://schemas.openxmlformats.org/officeDocument/2006/relationships/customXml" Target="../ink/ink6381.xml"/><Relationship Id="rId41" Type="http://schemas.openxmlformats.org/officeDocument/2006/relationships/image" Target="../media/image2311.png"/><Relationship Id="rId62" Type="http://schemas.openxmlformats.org/officeDocument/2006/relationships/customXml" Target="../ink/ink6402.xml"/><Relationship Id="rId83" Type="http://schemas.openxmlformats.org/officeDocument/2006/relationships/image" Target="../media/image2520.png"/><Relationship Id="rId88" Type="http://schemas.openxmlformats.org/officeDocument/2006/relationships/customXml" Target="../ink/ink6415.xml"/><Relationship Id="rId111" Type="http://schemas.openxmlformats.org/officeDocument/2006/relationships/image" Target="../media/image2660.png"/><Relationship Id="rId132" Type="http://schemas.openxmlformats.org/officeDocument/2006/relationships/customXml" Target="../ink/ink6437.xml"/><Relationship Id="rId153" Type="http://schemas.openxmlformats.org/officeDocument/2006/relationships/image" Target="../media/image2870.png"/><Relationship Id="rId15" Type="http://schemas.openxmlformats.org/officeDocument/2006/relationships/image" Target="../media/image2180.png"/><Relationship Id="rId36" Type="http://schemas.openxmlformats.org/officeDocument/2006/relationships/customXml" Target="../ink/ink6389.xml"/><Relationship Id="rId57" Type="http://schemas.openxmlformats.org/officeDocument/2006/relationships/image" Target="../media/image2470.png"/><Relationship Id="rId106" Type="http://schemas.openxmlformats.org/officeDocument/2006/relationships/customXml" Target="../ink/ink6424.xml"/><Relationship Id="rId127" Type="http://schemas.openxmlformats.org/officeDocument/2006/relationships/image" Target="../media/image2740.png"/><Relationship Id="rId10" Type="http://schemas.openxmlformats.org/officeDocument/2006/relationships/customXml" Target="../ink/ink6376.xml"/><Relationship Id="rId31" Type="http://schemas.openxmlformats.org/officeDocument/2006/relationships/image" Target="../media/image2260.png"/><Relationship Id="rId52" Type="http://schemas.openxmlformats.org/officeDocument/2006/relationships/customXml" Target="../ink/ink6397.xml"/><Relationship Id="rId73" Type="http://schemas.openxmlformats.org/officeDocument/2006/relationships/image" Target="../media/image2420.png"/><Relationship Id="rId78" Type="http://schemas.openxmlformats.org/officeDocument/2006/relationships/customXml" Target="../ink/ink6410.xml"/><Relationship Id="rId94" Type="http://schemas.openxmlformats.org/officeDocument/2006/relationships/customXml" Target="../ink/ink6418.xml"/><Relationship Id="rId99" Type="http://schemas.openxmlformats.org/officeDocument/2006/relationships/image" Target="../media/image2600.png"/><Relationship Id="rId101" Type="http://schemas.openxmlformats.org/officeDocument/2006/relationships/image" Target="../media/image2612.png"/><Relationship Id="rId122" Type="http://schemas.openxmlformats.org/officeDocument/2006/relationships/customXml" Target="../ink/ink6432.xml"/><Relationship Id="rId143" Type="http://schemas.openxmlformats.org/officeDocument/2006/relationships/image" Target="../media/image2820.png"/><Relationship Id="rId148" Type="http://schemas.openxmlformats.org/officeDocument/2006/relationships/customXml" Target="../ink/ink6445.xml"/><Relationship Id="rId4" Type="http://schemas.openxmlformats.org/officeDocument/2006/relationships/customXml" Target="../ink/ink6373.xml"/><Relationship Id="rId9" Type="http://schemas.openxmlformats.org/officeDocument/2006/relationships/image" Target="../media/image2150.png"/><Relationship Id="rId26" Type="http://schemas.openxmlformats.org/officeDocument/2006/relationships/customXml" Target="../ink/ink6384.xml"/><Relationship Id="rId47" Type="http://schemas.openxmlformats.org/officeDocument/2006/relationships/image" Target="../media/image2340.png"/><Relationship Id="rId68" Type="http://schemas.openxmlformats.org/officeDocument/2006/relationships/customXml" Target="../ink/ink6405.xml"/><Relationship Id="rId89" Type="http://schemas.openxmlformats.org/officeDocument/2006/relationships/image" Target="../media/image2550.png"/><Relationship Id="rId112" Type="http://schemas.openxmlformats.org/officeDocument/2006/relationships/customXml" Target="../ink/ink6427.xml"/><Relationship Id="rId133" Type="http://schemas.openxmlformats.org/officeDocument/2006/relationships/image" Target="../media/image2770.png"/><Relationship Id="rId154" Type="http://schemas.openxmlformats.org/officeDocument/2006/relationships/customXml" Target="../ink/ink6448.xml"/><Relationship Id="rId16" Type="http://schemas.openxmlformats.org/officeDocument/2006/relationships/customXml" Target="../ink/ink6379.xml"/><Relationship Id="rId37" Type="http://schemas.openxmlformats.org/officeDocument/2006/relationships/image" Target="../media/image2290.png"/><Relationship Id="rId58" Type="http://schemas.openxmlformats.org/officeDocument/2006/relationships/customXml" Target="../ink/ink6400.xml"/><Relationship Id="rId79" Type="http://schemas.openxmlformats.org/officeDocument/2006/relationships/image" Target="../media/image2500.png"/><Relationship Id="rId102" Type="http://schemas.openxmlformats.org/officeDocument/2006/relationships/customXml" Target="../ink/ink6422.xml"/><Relationship Id="rId123" Type="http://schemas.openxmlformats.org/officeDocument/2006/relationships/image" Target="../media/image2720.png"/><Relationship Id="rId144" Type="http://schemas.openxmlformats.org/officeDocument/2006/relationships/customXml" Target="../ink/ink6443.xml"/><Relationship Id="rId90" Type="http://schemas.openxmlformats.org/officeDocument/2006/relationships/customXml" Target="../ink/ink6416.xml"/><Relationship Id="rId27" Type="http://schemas.openxmlformats.org/officeDocument/2006/relationships/image" Target="../media/image2240.png"/><Relationship Id="rId48" Type="http://schemas.openxmlformats.org/officeDocument/2006/relationships/customXml" Target="../ink/ink6395.xml"/><Relationship Id="rId69" Type="http://schemas.openxmlformats.org/officeDocument/2006/relationships/image" Target="../media/image2400.png"/><Relationship Id="rId113" Type="http://schemas.openxmlformats.org/officeDocument/2006/relationships/image" Target="../media/image2670.png"/><Relationship Id="rId134" Type="http://schemas.openxmlformats.org/officeDocument/2006/relationships/customXml" Target="../ink/ink6438.xml"/><Relationship Id="rId80" Type="http://schemas.openxmlformats.org/officeDocument/2006/relationships/customXml" Target="../ink/ink6411.xml"/><Relationship Id="rId155" Type="http://schemas.openxmlformats.org/officeDocument/2006/relationships/image" Target="../media/image2880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461.xml"/><Relationship Id="rId63" Type="http://schemas.openxmlformats.org/officeDocument/2006/relationships/image" Target="../media/image36.png"/><Relationship Id="rId84" Type="http://schemas.openxmlformats.org/officeDocument/2006/relationships/customXml" Target="../ink/ink482.xml"/><Relationship Id="rId16" Type="http://schemas.openxmlformats.org/officeDocument/2006/relationships/customXml" Target="../ink/ink448.xml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456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469.xml"/><Relationship Id="rId74" Type="http://schemas.openxmlformats.org/officeDocument/2006/relationships/customXml" Target="../ink/ink477.xml"/><Relationship Id="rId79" Type="http://schemas.openxmlformats.org/officeDocument/2006/relationships/image" Target="../media/image44.png"/><Relationship Id="rId102" Type="http://schemas.openxmlformats.org/officeDocument/2006/relationships/customXml" Target="../ink/ink491.xml"/><Relationship Id="rId123" Type="http://schemas.openxmlformats.org/officeDocument/2006/relationships/image" Target="../media/image66.png"/><Relationship Id="rId128" Type="http://schemas.openxmlformats.org/officeDocument/2006/relationships/customXml" Target="../ink/ink504.xml"/><Relationship Id="rId5" Type="http://schemas.openxmlformats.org/officeDocument/2006/relationships/image" Target="../media/image712.png"/><Relationship Id="rId90" Type="http://schemas.openxmlformats.org/officeDocument/2006/relationships/customXml" Target="../ink/ink485.xml"/><Relationship Id="rId95" Type="http://schemas.openxmlformats.org/officeDocument/2006/relationships/image" Target="../media/image52.png"/><Relationship Id="rId22" Type="http://schemas.openxmlformats.org/officeDocument/2006/relationships/customXml" Target="../ink/ink451.xml"/><Relationship Id="rId27" Type="http://schemas.openxmlformats.org/officeDocument/2006/relationships/image" Target="../media/image18.png"/><Relationship Id="rId43" Type="http://schemas.openxmlformats.org/officeDocument/2006/relationships/image" Target="../media/image26.png"/><Relationship Id="rId48" Type="http://schemas.openxmlformats.org/officeDocument/2006/relationships/customXml" Target="../ink/ink464.xml"/><Relationship Id="rId64" Type="http://schemas.openxmlformats.org/officeDocument/2006/relationships/customXml" Target="../ink/ink472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499.xml"/><Relationship Id="rId134" Type="http://schemas.openxmlformats.org/officeDocument/2006/relationships/customXml" Target="../ink/ink507.xml"/><Relationship Id="rId80" Type="http://schemas.openxmlformats.org/officeDocument/2006/relationships/customXml" Target="../ink/ink480.xml"/><Relationship Id="rId85" Type="http://schemas.openxmlformats.org/officeDocument/2006/relationships/image" Target="../media/image47.png"/><Relationship Id="rId12" Type="http://schemas.openxmlformats.org/officeDocument/2006/relationships/customXml" Target="../ink/ink446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459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94.xml"/><Relationship Id="rId124" Type="http://schemas.openxmlformats.org/officeDocument/2006/relationships/customXml" Target="../ink/ink502.xml"/><Relationship Id="rId129" Type="http://schemas.openxmlformats.org/officeDocument/2006/relationships/image" Target="../media/image69.png"/><Relationship Id="rId54" Type="http://schemas.openxmlformats.org/officeDocument/2006/relationships/customXml" Target="../ink/ink467.xml"/><Relationship Id="rId70" Type="http://schemas.openxmlformats.org/officeDocument/2006/relationships/customXml" Target="../ink/ink475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4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.xml"/><Relationship Id="rId23" Type="http://schemas.openxmlformats.org/officeDocument/2006/relationships/image" Target="../media/image1611.png"/><Relationship Id="rId28" Type="http://schemas.openxmlformats.org/officeDocument/2006/relationships/customXml" Target="../ink/ink454.xml"/><Relationship Id="rId49" Type="http://schemas.openxmlformats.org/officeDocument/2006/relationships/image" Target="../media/image29.png"/><Relationship Id="rId114" Type="http://schemas.openxmlformats.org/officeDocument/2006/relationships/customXml" Target="../ink/ink497.xml"/><Relationship Id="rId119" Type="http://schemas.openxmlformats.org/officeDocument/2006/relationships/image" Target="../media/image64.png"/><Relationship Id="rId44" Type="http://schemas.openxmlformats.org/officeDocument/2006/relationships/customXml" Target="../ink/ink462.xml"/><Relationship Id="rId60" Type="http://schemas.openxmlformats.org/officeDocument/2006/relationships/customXml" Target="../ink/ink470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483.xml"/><Relationship Id="rId130" Type="http://schemas.openxmlformats.org/officeDocument/2006/relationships/customXml" Target="../ink/ink505.xml"/><Relationship Id="rId135" Type="http://schemas.openxmlformats.org/officeDocument/2006/relationships/image" Target="../media/image72.png"/><Relationship Id="rId13" Type="http://schemas.openxmlformats.org/officeDocument/2006/relationships/image" Target="../media/image1111.png"/><Relationship Id="rId18" Type="http://schemas.openxmlformats.org/officeDocument/2006/relationships/customXml" Target="../ink/ink449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457.xml"/><Relationship Id="rId50" Type="http://schemas.openxmlformats.org/officeDocument/2006/relationships/customXml" Target="../ink/ink465.xml"/><Relationship Id="rId55" Type="http://schemas.openxmlformats.org/officeDocument/2006/relationships/image" Target="../media/image33.png"/><Relationship Id="rId76" Type="http://schemas.openxmlformats.org/officeDocument/2006/relationships/customXml" Target="../ink/ink478.xml"/><Relationship Id="rId97" Type="http://schemas.openxmlformats.org/officeDocument/2006/relationships/image" Target="../media/image53.png"/><Relationship Id="rId104" Type="http://schemas.openxmlformats.org/officeDocument/2006/relationships/customXml" Target="../ink/ink492.xml"/><Relationship Id="rId120" Type="http://schemas.openxmlformats.org/officeDocument/2006/relationships/customXml" Target="../ink/ink500.xml"/><Relationship Id="rId125" Type="http://schemas.openxmlformats.org/officeDocument/2006/relationships/image" Target="../media/image67.png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486.xml"/><Relationship Id="rId2" Type="http://schemas.openxmlformats.org/officeDocument/2006/relationships/customXml" Target="../ink/ink441.xml"/><Relationship Id="rId29" Type="http://schemas.openxmlformats.org/officeDocument/2006/relationships/image" Target="../media/image19.png"/><Relationship Id="rId24" Type="http://schemas.openxmlformats.org/officeDocument/2006/relationships/customXml" Target="../ink/ink452.xml"/><Relationship Id="rId40" Type="http://schemas.openxmlformats.org/officeDocument/2006/relationships/customXml" Target="../ink/ink460.xml"/><Relationship Id="rId45" Type="http://schemas.openxmlformats.org/officeDocument/2006/relationships/image" Target="../media/image27.png"/><Relationship Id="rId66" Type="http://schemas.openxmlformats.org/officeDocument/2006/relationships/customXml" Target="../ink/ink473.xml"/><Relationship Id="rId87" Type="http://schemas.openxmlformats.org/officeDocument/2006/relationships/image" Target="../media/image48.png"/><Relationship Id="rId110" Type="http://schemas.openxmlformats.org/officeDocument/2006/relationships/customXml" Target="../ink/ink495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508.xml"/><Relationship Id="rId61" Type="http://schemas.openxmlformats.org/officeDocument/2006/relationships/image" Target="../media/image31.png"/><Relationship Id="rId82" Type="http://schemas.openxmlformats.org/officeDocument/2006/relationships/customXml" Target="../ink/ink481.xml"/><Relationship Id="rId19" Type="http://schemas.openxmlformats.org/officeDocument/2006/relationships/image" Target="../media/image1411.png"/><Relationship Id="rId14" Type="http://schemas.openxmlformats.org/officeDocument/2006/relationships/customXml" Target="../ink/ink447.xml"/><Relationship Id="rId30" Type="http://schemas.openxmlformats.org/officeDocument/2006/relationships/customXml" Target="../ink/ink455.xml"/><Relationship Id="rId35" Type="http://schemas.openxmlformats.org/officeDocument/2006/relationships/image" Target="../media/image22.png"/><Relationship Id="rId56" Type="http://schemas.openxmlformats.org/officeDocument/2006/relationships/customXml" Target="../ink/ink468.xml"/><Relationship Id="rId77" Type="http://schemas.openxmlformats.org/officeDocument/2006/relationships/image" Target="../media/image43.png"/><Relationship Id="rId100" Type="http://schemas.openxmlformats.org/officeDocument/2006/relationships/customXml" Target="../ink/ink490.xml"/><Relationship Id="rId105" Type="http://schemas.openxmlformats.org/officeDocument/2006/relationships/image" Target="../media/image57.png"/><Relationship Id="rId126" Type="http://schemas.openxmlformats.org/officeDocument/2006/relationships/customXml" Target="../ink/ink503.xml"/><Relationship Id="rId8" Type="http://schemas.openxmlformats.org/officeDocument/2006/relationships/customXml" Target="../ink/ink444.xml"/><Relationship Id="rId51" Type="http://schemas.openxmlformats.org/officeDocument/2006/relationships/image" Target="../media/image30.png"/><Relationship Id="rId72" Type="http://schemas.openxmlformats.org/officeDocument/2006/relationships/customXml" Target="../ink/ink476.xml"/><Relationship Id="rId93" Type="http://schemas.openxmlformats.org/officeDocument/2006/relationships/image" Target="../media/image51.png"/><Relationship Id="rId98" Type="http://schemas.openxmlformats.org/officeDocument/2006/relationships/customXml" Target="../ink/ink489.xml"/><Relationship Id="rId121" Type="http://schemas.openxmlformats.org/officeDocument/2006/relationships/image" Target="../media/image65.png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463.xml"/><Relationship Id="rId67" Type="http://schemas.openxmlformats.org/officeDocument/2006/relationships/image" Target="../media/image38.png"/><Relationship Id="rId116" Type="http://schemas.openxmlformats.org/officeDocument/2006/relationships/customXml" Target="../ink/ink498.xml"/><Relationship Id="rId137" Type="http://schemas.openxmlformats.org/officeDocument/2006/relationships/image" Target="../media/image73.png"/><Relationship Id="rId20" Type="http://schemas.openxmlformats.org/officeDocument/2006/relationships/customXml" Target="../ink/ink450.xml"/><Relationship Id="rId41" Type="http://schemas.openxmlformats.org/officeDocument/2006/relationships/image" Target="../media/image25.png"/><Relationship Id="rId62" Type="http://schemas.openxmlformats.org/officeDocument/2006/relationships/customXml" Target="../ink/ink471.xml"/><Relationship Id="rId83" Type="http://schemas.openxmlformats.org/officeDocument/2006/relationships/image" Target="../media/image46.png"/><Relationship Id="rId88" Type="http://schemas.openxmlformats.org/officeDocument/2006/relationships/customXml" Target="../ink/ink484.xml"/><Relationship Id="rId111" Type="http://schemas.openxmlformats.org/officeDocument/2006/relationships/image" Target="../media/image60.png"/><Relationship Id="rId132" Type="http://schemas.openxmlformats.org/officeDocument/2006/relationships/customXml" Target="../ink/ink506.xml"/><Relationship Id="rId15" Type="http://schemas.openxmlformats.org/officeDocument/2006/relationships/image" Target="../media/image1211.png"/><Relationship Id="rId36" Type="http://schemas.openxmlformats.org/officeDocument/2006/relationships/customXml" Target="../ink/ink458.xml"/><Relationship Id="rId57" Type="http://schemas.openxmlformats.org/officeDocument/2006/relationships/image" Target="../media/image34.png"/><Relationship Id="rId106" Type="http://schemas.openxmlformats.org/officeDocument/2006/relationships/customXml" Target="../ink/ink493.xml"/><Relationship Id="rId127" Type="http://schemas.openxmlformats.org/officeDocument/2006/relationships/image" Target="../media/image68.png"/><Relationship Id="rId10" Type="http://schemas.openxmlformats.org/officeDocument/2006/relationships/customXml" Target="../ink/ink445.xml"/><Relationship Id="rId31" Type="http://schemas.openxmlformats.org/officeDocument/2006/relationships/image" Target="../media/image20.png"/><Relationship Id="rId52" Type="http://schemas.openxmlformats.org/officeDocument/2006/relationships/customXml" Target="../ink/ink466.xml"/><Relationship Id="rId73" Type="http://schemas.openxmlformats.org/officeDocument/2006/relationships/image" Target="../media/image41.png"/><Relationship Id="rId78" Type="http://schemas.openxmlformats.org/officeDocument/2006/relationships/customXml" Target="../ink/ink479.xml"/><Relationship Id="rId94" Type="http://schemas.openxmlformats.org/officeDocument/2006/relationships/customXml" Target="../ink/ink487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501.xml"/><Relationship Id="rId4" Type="http://schemas.openxmlformats.org/officeDocument/2006/relationships/customXml" Target="../ink/ink442.xml"/><Relationship Id="rId9" Type="http://schemas.openxmlformats.org/officeDocument/2006/relationships/image" Target="../media/image911.png"/><Relationship Id="rId26" Type="http://schemas.openxmlformats.org/officeDocument/2006/relationships/customXml" Target="../ink/ink453.xml"/><Relationship Id="rId47" Type="http://schemas.openxmlformats.org/officeDocument/2006/relationships/image" Target="../media/image28.png"/><Relationship Id="rId68" Type="http://schemas.openxmlformats.org/officeDocument/2006/relationships/customXml" Target="../ink/ink474.xml"/><Relationship Id="rId89" Type="http://schemas.openxmlformats.org/officeDocument/2006/relationships/image" Target="../media/image49.png"/><Relationship Id="rId112" Type="http://schemas.openxmlformats.org/officeDocument/2006/relationships/customXml" Target="../ink/ink496.xml"/><Relationship Id="rId133" Type="http://schemas.openxmlformats.org/officeDocument/2006/relationships/image" Target="../media/image71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0.png"/><Relationship Id="rId2" Type="http://schemas.openxmlformats.org/officeDocument/2006/relationships/customXml" Target="../ink/ink645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40.png"/><Relationship Id="rId4" Type="http://schemas.openxmlformats.org/officeDocument/2006/relationships/customXml" Target="../ink/ink6454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58.xml"/><Relationship Id="rId3" Type="http://schemas.openxmlformats.org/officeDocument/2006/relationships/image" Target="../media/image2930.png"/><Relationship Id="rId7" Type="http://schemas.openxmlformats.org/officeDocument/2006/relationships/image" Target="../media/image2950.png"/><Relationship Id="rId2" Type="http://schemas.openxmlformats.org/officeDocument/2006/relationships/customXml" Target="../ink/ink6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7.xml"/><Relationship Id="rId5" Type="http://schemas.openxmlformats.org/officeDocument/2006/relationships/image" Target="../media/image2940.png"/><Relationship Id="rId4" Type="http://schemas.openxmlformats.org/officeDocument/2006/relationships/customXml" Target="../ink/ink6456.xml"/><Relationship Id="rId9" Type="http://schemas.openxmlformats.org/officeDocument/2006/relationships/image" Target="../media/image2960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62.xml"/><Relationship Id="rId13" Type="http://schemas.openxmlformats.org/officeDocument/2006/relationships/image" Target="../media/image2980.png"/><Relationship Id="rId3" Type="http://schemas.openxmlformats.org/officeDocument/2006/relationships/image" Target="../media/image2930.png"/><Relationship Id="rId7" Type="http://schemas.openxmlformats.org/officeDocument/2006/relationships/image" Target="../media/image2950.png"/><Relationship Id="rId12" Type="http://schemas.openxmlformats.org/officeDocument/2006/relationships/customXml" Target="../ink/ink6464.xml"/><Relationship Id="rId2" Type="http://schemas.openxmlformats.org/officeDocument/2006/relationships/customXml" Target="../ink/ink64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61.xml"/><Relationship Id="rId11" Type="http://schemas.openxmlformats.org/officeDocument/2006/relationships/image" Target="../media/image2970.png"/><Relationship Id="rId5" Type="http://schemas.openxmlformats.org/officeDocument/2006/relationships/image" Target="../media/image2940.png"/><Relationship Id="rId15" Type="http://schemas.openxmlformats.org/officeDocument/2006/relationships/image" Target="../media/image2990.png"/><Relationship Id="rId10" Type="http://schemas.openxmlformats.org/officeDocument/2006/relationships/customXml" Target="../ink/ink6463.xml"/><Relationship Id="rId4" Type="http://schemas.openxmlformats.org/officeDocument/2006/relationships/customXml" Target="../ink/ink6460.xml"/><Relationship Id="rId9" Type="http://schemas.openxmlformats.org/officeDocument/2006/relationships/image" Target="../media/image2960.png"/><Relationship Id="rId14" Type="http://schemas.openxmlformats.org/officeDocument/2006/relationships/customXml" Target="../ink/ink6465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69.xml"/><Relationship Id="rId13" Type="http://schemas.openxmlformats.org/officeDocument/2006/relationships/image" Target="../media/image2980.png"/><Relationship Id="rId18" Type="http://schemas.openxmlformats.org/officeDocument/2006/relationships/customXml" Target="../ink/ink6474.xml"/><Relationship Id="rId26" Type="http://schemas.openxmlformats.org/officeDocument/2006/relationships/customXml" Target="../ink/ink6478.xml"/><Relationship Id="rId3" Type="http://schemas.openxmlformats.org/officeDocument/2006/relationships/image" Target="../media/image2930.png"/><Relationship Id="rId21" Type="http://schemas.openxmlformats.org/officeDocument/2006/relationships/image" Target="../media/image3020.png"/><Relationship Id="rId7" Type="http://schemas.openxmlformats.org/officeDocument/2006/relationships/image" Target="../media/image2950.png"/><Relationship Id="rId12" Type="http://schemas.openxmlformats.org/officeDocument/2006/relationships/customXml" Target="../ink/ink6471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2" Type="http://schemas.openxmlformats.org/officeDocument/2006/relationships/customXml" Target="../ink/ink6466.xml"/><Relationship Id="rId16" Type="http://schemas.openxmlformats.org/officeDocument/2006/relationships/customXml" Target="../ink/ink6473.xml"/><Relationship Id="rId20" Type="http://schemas.openxmlformats.org/officeDocument/2006/relationships/customXml" Target="../ink/ink6475.xml"/><Relationship Id="rId29" Type="http://schemas.openxmlformats.org/officeDocument/2006/relationships/image" Target="../media/image30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68.xml"/><Relationship Id="rId11" Type="http://schemas.openxmlformats.org/officeDocument/2006/relationships/image" Target="../media/image2970.png"/><Relationship Id="rId24" Type="http://schemas.openxmlformats.org/officeDocument/2006/relationships/customXml" Target="../ink/ink6477.xml"/><Relationship Id="rId5" Type="http://schemas.openxmlformats.org/officeDocument/2006/relationships/image" Target="../media/image2940.png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479.xml"/><Relationship Id="rId10" Type="http://schemas.openxmlformats.org/officeDocument/2006/relationships/customXml" Target="../ink/ink6470.xml"/><Relationship Id="rId19" Type="http://schemas.openxmlformats.org/officeDocument/2006/relationships/image" Target="../media/image3011.png"/><Relationship Id="rId4" Type="http://schemas.openxmlformats.org/officeDocument/2006/relationships/customXml" Target="../ink/ink6467.xml"/><Relationship Id="rId9" Type="http://schemas.openxmlformats.org/officeDocument/2006/relationships/image" Target="../media/image2960.png"/><Relationship Id="rId14" Type="http://schemas.openxmlformats.org/officeDocument/2006/relationships/customXml" Target="../ink/ink6472.xml"/><Relationship Id="rId22" Type="http://schemas.openxmlformats.org/officeDocument/2006/relationships/customXml" Target="../ink/ink6476.xml"/><Relationship Id="rId27" Type="http://schemas.openxmlformats.org/officeDocument/2006/relationships/image" Target="../media/image3050.png"/></Relationships>
</file>

<file path=ppt/slides/_rels/slide1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0.png"/><Relationship Id="rId18" Type="http://schemas.openxmlformats.org/officeDocument/2006/relationships/customXml" Target="../ink/ink6488.xml"/><Relationship Id="rId26" Type="http://schemas.openxmlformats.org/officeDocument/2006/relationships/customXml" Target="../ink/ink6492.xml"/><Relationship Id="rId39" Type="http://schemas.openxmlformats.org/officeDocument/2006/relationships/image" Target="../media/image3111.png"/><Relationship Id="rId21" Type="http://schemas.openxmlformats.org/officeDocument/2006/relationships/image" Target="../media/image3020.png"/><Relationship Id="rId34" Type="http://schemas.openxmlformats.org/officeDocument/2006/relationships/customXml" Target="../ink/ink6496.xml"/><Relationship Id="rId42" Type="http://schemas.openxmlformats.org/officeDocument/2006/relationships/customXml" Target="../ink/ink6500.xml"/><Relationship Id="rId7" Type="http://schemas.openxmlformats.org/officeDocument/2006/relationships/image" Target="../media/image2950.png"/><Relationship Id="rId2" Type="http://schemas.openxmlformats.org/officeDocument/2006/relationships/customXml" Target="../ink/ink6480.xml"/><Relationship Id="rId16" Type="http://schemas.openxmlformats.org/officeDocument/2006/relationships/customXml" Target="../ink/ink6487.xml"/><Relationship Id="rId29" Type="http://schemas.openxmlformats.org/officeDocument/2006/relationships/image" Target="../media/image30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82.xml"/><Relationship Id="rId11" Type="http://schemas.openxmlformats.org/officeDocument/2006/relationships/image" Target="../media/image2970.png"/><Relationship Id="rId24" Type="http://schemas.openxmlformats.org/officeDocument/2006/relationships/customXml" Target="../ink/ink6491.xml"/><Relationship Id="rId32" Type="http://schemas.openxmlformats.org/officeDocument/2006/relationships/customXml" Target="../ink/ink6495.xml"/><Relationship Id="rId37" Type="http://schemas.openxmlformats.org/officeDocument/2006/relationships/image" Target="../media/image3100.png"/><Relationship Id="rId40" Type="http://schemas.openxmlformats.org/officeDocument/2006/relationships/customXml" Target="../ink/ink6499.xml"/><Relationship Id="rId45" Type="http://schemas.openxmlformats.org/officeDocument/2006/relationships/image" Target="../media/image3140.png"/><Relationship Id="rId5" Type="http://schemas.openxmlformats.org/officeDocument/2006/relationships/image" Target="../media/image2940.png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493.xml"/><Relationship Id="rId36" Type="http://schemas.openxmlformats.org/officeDocument/2006/relationships/customXml" Target="../ink/ink6497.xml"/><Relationship Id="rId10" Type="http://schemas.openxmlformats.org/officeDocument/2006/relationships/customXml" Target="../ink/ink6484.xml"/><Relationship Id="rId19" Type="http://schemas.openxmlformats.org/officeDocument/2006/relationships/image" Target="../media/image3011.png"/><Relationship Id="rId31" Type="http://schemas.openxmlformats.org/officeDocument/2006/relationships/image" Target="../media/image3070.png"/><Relationship Id="rId44" Type="http://schemas.openxmlformats.org/officeDocument/2006/relationships/customXml" Target="../ink/ink6501.xml"/><Relationship Id="rId4" Type="http://schemas.openxmlformats.org/officeDocument/2006/relationships/customXml" Target="../ink/ink6481.xml"/><Relationship Id="rId9" Type="http://schemas.openxmlformats.org/officeDocument/2006/relationships/image" Target="../media/image2960.png"/><Relationship Id="rId14" Type="http://schemas.openxmlformats.org/officeDocument/2006/relationships/customXml" Target="../ink/ink6486.xml"/><Relationship Id="rId22" Type="http://schemas.openxmlformats.org/officeDocument/2006/relationships/customXml" Target="../ink/ink6490.xml"/><Relationship Id="rId27" Type="http://schemas.openxmlformats.org/officeDocument/2006/relationships/image" Target="../media/image3050.png"/><Relationship Id="rId30" Type="http://schemas.openxmlformats.org/officeDocument/2006/relationships/customXml" Target="../ink/ink6494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8" Type="http://schemas.openxmlformats.org/officeDocument/2006/relationships/customXml" Target="../ink/ink6483.xml"/><Relationship Id="rId3" Type="http://schemas.openxmlformats.org/officeDocument/2006/relationships/image" Target="../media/image2930.png"/><Relationship Id="rId12" Type="http://schemas.openxmlformats.org/officeDocument/2006/relationships/customXml" Target="../ink/ink6485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498.xml"/><Relationship Id="rId20" Type="http://schemas.openxmlformats.org/officeDocument/2006/relationships/customXml" Target="../ink/ink6489.xml"/><Relationship Id="rId41" Type="http://schemas.openxmlformats.org/officeDocument/2006/relationships/image" Target="../media/image3120.png"/></Relationships>
</file>

<file path=ppt/slides/_rels/slide1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0.png"/><Relationship Id="rId18" Type="http://schemas.openxmlformats.org/officeDocument/2006/relationships/customXml" Target="../ink/ink6510.xml"/><Relationship Id="rId26" Type="http://schemas.openxmlformats.org/officeDocument/2006/relationships/customXml" Target="../ink/ink6514.xml"/><Relationship Id="rId39" Type="http://schemas.openxmlformats.org/officeDocument/2006/relationships/image" Target="../media/image3111.png"/><Relationship Id="rId21" Type="http://schemas.openxmlformats.org/officeDocument/2006/relationships/image" Target="../media/image3020.png"/><Relationship Id="rId34" Type="http://schemas.openxmlformats.org/officeDocument/2006/relationships/customXml" Target="../ink/ink6518.xml"/><Relationship Id="rId42" Type="http://schemas.openxmlformats.org/officeDocument/2006/relationships/customXml" Target="../ink/ink6522.xml"/><Relationship Id="rId47" Type="http://schemas.openxmlformats.org/officeDocument/2006/relationships/image" Target="../media/image3150.png"/><Relationship Id="rId50" Type="http://schemas.openxmlformats.org/officeDocument/2006/relationships/customXml" Target="../ink/ink6526.xml"/><Relationship Id="rId55" Type="http://schemas.openxmlformats.org/officeDocument/2006/relationships/image" Target="../media/image3190.png"/><Relationship Id="rId7" Type="http://schemas.openxmlformats.org/officeDocument/2006/relationships/image" Target="../media/image2950.png"/><Relationship Id="rId2" Type="http://schemas.openxmlformats.org/officeDocument/2006/relationships/customXml" Target="../ink/ink6502.xml"/><Relationship Id="rId16" Type="http://schemas.openxmlformats.org/officeDocument/2006/relationships/customXml" Target="../ink/ink6509.xml"/><Relationship Id="rId29" Type="http://schemas.openxmlformats.org/officeDocument/2006/relationships/image" Target="../media/image3060.png"/><Relationship Id="rId11" Type="http://schemas.openxmlformats.org/officeDocument/2006/relationships/image" Target="../media/image2970.png"/><Relationship Id="rId24" Type="http://schemas.openxmlformats.org/officeDocument/2006/relationships/customXml" Target="../ink/ink6513.xml"/><Relationship Id="rId32" Type="http://schemas.openxmlformats.org/officeDocument/2006/relationships/customXml" Target="../ink/ink6517.xml"/><Relationship Id="rId37" Type="http://schemas.openxmlformats.org/officeDocument/2006/relationships/image" Target="../media/image3100.png"/><Relationship Id="rId40" Type="http://schemas.openxmlformats.org/officeDocument/2006/relationships/customXml" Target="../ink/ink6521.xml"/><Relationship Id="rId45" Type="http://schemas.openxmlformats.org/officeDocument/2006/relationships/image" Target="../media/image3140.png"/><Relationship Id="rId53" Type="http://schemas.openxmlformats.org/officeDocument/2006/relationships/image" Target="../media/image3180.png"/><Relationship Id="rId5" Type="http://schemas.openxmlformats.org/officeDocument/2006/relationships/image" Target="../media/image2940.png"/><Relationship Id="rId10" Type="http://schemas.openxmlformats.org/officeDocument/2006/relationships/customXml" Target="../ink/ink6506.xml"/><Relationship Id="rId19" Type="http://schemas.openxmlformats.org/officeDocument/2006/relationships/image" Target="../media/image3011.png"/><Relationship Id="rId31" Type="http://schemas.openxmlformats.org/officeDocument/2006/relationships/image" Target="../media/image3070.png"/><Relationship Id="rId44" Type="http://schemas.openxmlformats.org/officeDocument/2006/relationships/customXml" Target="../ink/ink6523.xml"/><Relationship Id="rId52" Type="http://schemas.openxmlformats.org/officeDocument/2006/relationships/customXml" Target="../ink/ink6527.xml"/><Relationship Id="rId4" Type="http://schemas.openxmlformats.org/officeDocument/2006/relationships/customXml" Target="../ink/ink6503.xml"/><Relationship Id="rId9" Type="http://schemas.openxmlformats.org/officeDocument/2006/relationships/image" Target="../media/image2960.png"/><Relationship Id="rId14" Type="http://schemas.openxmlformats.org/officeDocument/2006/relationships/customXml" Target="../ink/ink6508.xml"/><Relationship Id="rId22" Type="http://schemas.openxmlformats.org/officeDocument/2006/relationships/customXml" Target="../ink/ink6512.xml"/><Relationship Id="rId27" Type="http://schemas.openxmlformats.org/officeDocument/2006/relationships/image" Target="../media/image3050.png"/><Relationship Id="rId30" Type="http://schemas.openxmlformats.org/officeDocument/2006/relationships/customXml" Target="../ink/ink6516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48" Type="http://schemas.openxmlformats.org/officeDocument/2006/relationships/customXml" Target="../ink/ink6525.xml"/><Relationship Id="rId8" Type="http://schemas.openxmlformats.org/officeDocument/2006/relationships/customXml" Target="../ink/ink6505.xml"/><Relationship Id="rId51" Type="http://schemas.openxmlformats.org/officeDocument/2006/relationships/image" Target="../media/image3170.png"/><Relationship Id="rId3" Type="http://schemas.openxmlformats.org/officeDocument/2006/relationships/image" Target="../media/image2930.png"/><Relationship Id="rId12" Type="http://schemas.openxmlformats.org/officeDocument/2006/relationships/customXml" Target="../ink/ink6507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520.xml"/><Relationship Id="rId46" Type="http://schemas.openxmlformats.org/officeDocument/2006/relationships/customXml" Target="../ink/ink6524.xml"/><Relationship Id="rId20" Type="http://schemas.openxmlformats.org/officeDocument/2006/relationships/customXml" Target="../ink/ink6511.xml"/><Relationship Id="rId41" Type="http://schemas.openxmlformats.org/officeDocument/2006/relationships/image" Target="../media/image3120.png"/><Relationship Id="rId54" Type="http://schemas.openxmlformats.org/officeDocument/2006/relationships/customXml" Target="../ink/ink65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4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515.xml"/><Relationship Id="rId36" Type="http://schemas.openxmlformats.org/officeDocument/2006/relationships/customXml" Target="../ink/ink6519.xml"/><Relationship Id="rId49" Type="http://schemas.openxmlformats.org/officeDocument/2006/relationships/image" Target="../media/image3160.png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0.png"/><Relationship Id="rId18" Type="http://schemas.openxmlformats.org/officeDocument/2006/relationships/customXml" Target="../ink/ink6537.xml"/><Relationship Id="rId26" Type="http://schemas.openxmlformats.org/officeDocument/2006/relationships/customXml" Target="../ink/ink6541.xml"/><Relationship Id="rId39" Type="http://schemas.openxmlformats.org/officeDocument/2006/relationships/image" Target="../media/image3111.png"/><Relationship Id="rId21" Type="http://schemas.openxmlformats.org/officeDocument/2006/relationships/image" Target="../media/image3020.png"/><Relationship Id="rId34" Type="http://schemas.openxmlformats.org/officeDocument/2006/relationships/customXml" Target="../ink/ink6545.xml"/><Relationship Id="rId42" Type="http://schemas.openxmlformats.org/officeDocument/2006/relationships/customXml" Target="../ink/ink6549.xml"/><Relationship Id="rId47" Type="http://schemas.openxmlformats.org/officeDocument/2006/relationships/image" Target="../media/image3150.png"/><Relationship Id="rId50" Type="http://schemas.openxmlformats.org/officeDocument/2006/relationships/customXml" Target="../ink/ink6553.xml"/><Relationship Id="rId55" Type="http://schemas.openxmlformats.org/officeDocument/2006/relationships/image" Target="../media/image3190.png"/><Relationship Id="rId7" Type="http://schemas.openxmlformats.org/officeDocument/2006/relationships/image" Target="../media/image2950.png"/><Relationship Id="rId2" Type="http://schemas.openxmlformats.org/officeDocument/2006/relationships/customXml" Target="../ink/ink6529.xml"/><Relationship Id="rId16" Type="http://schemas.openxmlformats.org/officeDocument/2006/relationships/customXml" Target="../ink/ink6536.xml"/><Relationship Id="rId29" Type="http://schemas.openxmlformats.org/officeDocument/2006/relationships/image" Target="../media/image3060.png"/><Relationship Id="rId11" Type="http://schemas.openxmlformats.org/officeDocument/2006/relationships/image" Target="../media/image2970.png"/><Relationship Id="rId24" Type="http://schemas.openxmlformats.org/officeDocument/2006/relationships/customXml" Target="../ink/ink6540.xml"/><Relationship Id="rId32" Type="http://schemas.openxmlformats.org/officeDocument/2006/relationships/customXml" Target="../ink/ink6544.xml"/><Relationship Id="rId37" Type="http://schemas.openxmlformats.org/officeDocument/2006/relationships/image" Target="../media/image3100.png"/><Relationship Id="rId40" Type="http://schemas.openxmlformats.org/officeDocument/2006/relationships/customXml" Target="../ink/ink6548.xml"/><Relationship Id="rId45" Type="http://schemas.openxmlformats.org/officeDocument/2006/relationships/image" Target="../media/image3140.png"/><Relationship Id="rId53" Type="http://schemas.openxmlformats.org/officeDocument/2006/relationships/image" Target="../media/image3180.png"/><Relationship Id="rId58" Type="http://schemas.openxmlformats.org/officeDocument/2006/relationships/customXml" Target="../ink/ink6557.xml"/><Relationship Id="rId5" Type="http://schemas.openxmlformats.org/officeDocument/2006/relationships/image" Target="../media/image2940.png"/><Relationship Id="rId19" Type="http://schemas.openxmlformats.org/officeDocument/2006/relationships/image" Target="../media/image3011.png"/><Relationship Id="rId4" Type="http://schemas.openxmlformats.org/officeDocument/2006/relationships/customXml" Target="../ink/ink6530.xml"/><Relationship Id="rId9" Type="http://schemas.openxmlformats.org/officeDocument/2006/relationships/image" Target="../media/image2960.png"/><Relationship Id="rId14" Type="http://schemas.openxmlformats.org/officeDocument/2006/relationships/customXml" Target="../ink/ink6535.xml"/><Relationship Id="rId22" Type="http://schemas.openxmlformats.org/officeDocument/2006/relationships/customXml" Target="../ink/ink6539.xml"/><Relationship Id="rId27" Type="http://schemas.openxmlformats.org/officeDocument/2006/relationships/image" Target="../media/image3050.png"/><Relationship Id="rId30" Type="http://schemas.openxmlformats.org/officeDocument/2006/relationships/customXml" Target="../ink/ink6543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48" Type="http://schemas.openxmlformats.org/officeDocument/2006/relationships/customXml" Target="../ink/ink6552.xml"/><Relationship Id="rId56" Type="http://schemas.openxmlformats.org/officeDocument/2006/relationships/customXml" Target="../ink/ink6556.xml"/><Relationship Id="rId8" Type="http://schemas.openxmlformats.org/officeDocument/2006/relationships/customXml" Target="../ink/ink6532.xml"/><Relationship Id="rId51" Type="http://schemas.openxmlformats.org/officeDocument/2006/relationships/image" Target="../media/image3170.png"/><Relationship Id="rId3" Type="http://schemas.openxmlformats.org/officeDocument/2006/relationships/image" Target="../media/image2930.png"/><Relationship Id="rId12" Type="http://schemas.openxmlformats.org/officeDocument/2006/relationships/customXml" Target="../ink/ink6534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547.xml"/><Relationship Id="rId46" Type="http://schemas.openxmlformats.org/officeDocument/2006/relationships/customXml" Target="../ink/ink6551.xml"/><Relationship Id="rId59" Type="http://schemas.openxmlformats.org/officeDocument/2006/relationships/image" Target="../media/image3211.png"/><Relationship Id="rId20" Type="http://schemas.openxmlformats.org/officeDocument/2006/relationships/customXml" Target="../ink/ink6538.xml"/><Relationship Id="rId41" Type="http://schemas.openxmlformats.org/officeDocument/2006/relationships/image" Target="../media/image3120.png"/><Relationship Id="rId54" Type="http://schemas.openxmlformats.org/officeDocument/2006/relationships/customXml" Target="../ink/ink65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1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542.xml"/><Relationship Id="rId36" Type="http://schemas.openxmlformats.org/officeDocument/2006/relationships/customXml" Target="../ink/ink6546.xml"/><Relationship Id="rId49" Type="http://schemas.openxmlformats.org/officeDocument/2006/relationships/image" Target="../media/image3160.png"/><Relationship Id="rId57" Type="http://schemas.openxmlformats.org/officeDocument/2006/relationships/image" Target="../media/image3200.png"/><Relationship Id="rId10" Type="http://schemas.openxmlformats.org/officeDocument/2006/relationships/customXml" Target="../ink/ink6533.xml"/><Relationship Id="rId31" Type="http://schemas.openxmlformats.org/officeDocument/2006/relationships/image" Target="../media/image3070.png"/><Relationship Id="rId44" Type="http://schemas.openxmlformats.org/officeDocument/2006/relationships/customXml" Target="../ink/ink6550.xml"/><Relationship Id="rId52" Type="http://schemas.openxmlformats.org/officeDocument/2006/relationships/customXml" Target="../ink/ink6554.xml"/></Relationships>
</file>

<file path=ppt/slides/_rels/slide1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70.xml"/><Relationship Id="rId21" Type="http://schemas.openxmlformats.org/officeDocument/2006/relationships/image" Target="../media/image3020.png"/><Relationship Id="rId42" Type="http://schemas.openxmlformats.org/officeDocument/2006/relationships/customXml" Target="../ink/ink6578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591.xml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2" Type="http://schemas.openxmlformats.org/officeDocument/2006/relationships/customXml" Target="../ink/ink6558.xml"/><Relationship Id="rId16" Type="http://schemas.openxmlformats.org/officeDocument/2006/relationships/customXml" Target="../ink/ink6565.xml"/><Relationship Id="rId29" Type="http://schemas.openxmlformats.org/officeDocument/2006/relationships/image" Target="../media/image3060.png"/><Relationship Id="rId11" Type="http://schemas.openxmlformats.org/officeDocument/2006/relationships/image" Target="../media/image2970.png"/><Relationship Id="rId24" Type="http://schemas.openxmlformats.org/officeDocument/2006/relationships/customXml" Target="../ink/ink6569.xml"/><Relationship Id="rId32" Type="http://schemas.openxmlformats.org/officeDocument/2006/relationships/customXml" Target="../ink/ink6573.xml"/><Relationship Id="rId37" Type="http://schemas.openxmlformats.org/officeDocument/2006/relationships/image" Target="../media/image3100.png"/><Relationship Id="rId40" Type="http://schemas.openxmlformats.org/officeDocument/2006/relationships/customXml" Target="../ink/ink6577.xml"/><Relationship Id="rId45" Type="http://schemas.openxmlformats.org/officeDocument/2006/relationships/image" Target="../media/image3140.png"/><Relationship Id="rId53" Type="http://schemas.openxmlformats.org/officeDocument/2006/relationships/image" Target="../media/image3180.png"/><Relationship Id="rId58" Type="http://schemas.openxmlformats.org/officeDocument/2006/relationships/customXml" Target="../ink/ink6586.xml"/><Relationship Id="rId66" Type="http://schemas.openxmlformats.org/officeDocument/2006/relationships/customXml" Target="../ink/ink6590.xml"/><Relationship Id="rId5" Type="http://schemas.openxmlformats.org/officeDocument/2006/relationships/image" Target="../media/image2940.png"/><Relationship Id="rId61" Type="http://schemas.openxmlformats.org/officeDocument/2006/relationships/image" Target="../media/image3220.png"/><Relationship Id="rId19" Type="http://schemas.openxmlformats.org/officeDocument/2006/relationships/image" Target="../media/image3011.png"/><Relationship Id="rId14" Type="http://schemas.openxmlformats.org/officeDocument/2006/relationships/customXml" Target="../ink/ink6564.xml"/><Relationship Id="rId22" Type="http://schemas.openxmlformats.org/officeDocument/2006/relationships/customXml" Target="../ink/ink6568.xml"/><Relationship Id="rId27" Type="http://schemas.openxmlformats.org/officeDocument/2006/relationships/image" Target="../media/image3050.png"/><Relationship Id="rId30" Type="http://schemas.openxmlformats.org/officeDocument/2006/relationships/customXml" Target="../ink/ink6572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48" Type="http://schemas.openxmlformats.org/officeDocument/2006/relationships/customXml" Target="../ink/ink6581.xml"/><Relationship Id="rId56" Type="http://schemas.openxmlformats.org/officeDocument/2006/relationships/customXml" Target="../ink/ink6585.xml"/><Relationship Id="rId64" Type="http://schemas.openxmlformats.org/officeDocument/2006/relationships/customXml" Target="../ink/ink6589.xml"/><Relationship Id="rId69" Type="http://schemas.openxmlformats.org/officeDocument/2006/relationships/image" Target="../media/image3260.png"/><Relationship Id="rId8" Type="http://schemas.openxmlformats.org/officeDocument/2006/relationships/customXml" Target="../ink/ink6561.xml"/><Relationship Id="rId51" Type="http://schemas.openxmlformats.org/officeDocument/2006/relationships/image" Target="../media/image3170.png"/><Relationship Id="rId3" Type="http://schemas.openxmlformats.org/officeDocument/2006/relationships/image" Target="../media/image2930.png"/><Relationship Id="rId12" Type="http://schemas.openxmlformats.org/officeDocument/2006/relationships/customXml" Target="../ink/ink6563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576.xml"/><Relationship Id="rId46" Type="http://schemas.openxmlformats.org/officeDocument/2006/relationships/customXml" Target="../ink/ink6580.xml"/><Relationship Id="rId59" Type="http://schemas.openxmlformats.org/officeDocument/2006/relationships/image" Target="../media/image3211.png"/><Relationship Id="rId67" Type="http://schemas.openxmlformats.org/officeDocument/2006/relationships/image" Target="../media/image3250.png"/><Relationship Id="rId20" Type="http://schemas.openxmlformats.org/officeDocument/2006/relationships/customXml" Target="../ink/ink6567.xml"/><Relationship Id="rId41" Type="http://schemas.openxmlformats.org/officeDocument/2006/relationships/image" Target="../media/image3120.png"/><Relationship Id="rId54" Type="http://schemas.openxmlformats.org/officeDocument/2006/relationships/customXml" Target="../ink/ink6584.xml"/><Relationship Id="rId62" Type="http://schemas.openxmlformats.org/officeDocument/2006/relationships/customXml" Target="../ink/ink6588.xml"/><Relationship Id="rId70" Type="http://schemas.openxmlformats.org/officeDocument/2006/relationships/customXml" Target="../ink/ink6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60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571.xml"/><Relationship Id="rId36" Type="http://schemas.openxmlformats.org/officeDocument/2006/relationships/customXml" Target="../ink/ink6575.xml"/><Relationship Id="rId49" Type="http://schemas.openxmlformats.org/officeDocument/2006/relationships/image" Target="../media/image3160.png"/><Relationship Id="rId57" Type="http://schemas.openxmlformats.org/officeDocument/2006/relationships/image" Target="../media/image3200.png"/><Relationship Id="rId10" Type="http://schemas.openxmlformats.org/officeDocument/2006/relationships/customXml" Target="../ink/ink6562.xml"/><Relationship Id="rId31" Type="http://schemas.openxmlformats.org/officeDocument/2006/relationships/image" Target="../media/image3070.png"/><Relationship Id="rId44" Type="http://schemas.openxmlformats.org/officeDocument/2006/relationships/customXml" Target="../ink/ink6579.xml"/><Relationship Id="rId52" Type="http://schemas.openxmlformats.org/officeDocument/2006/relationships/customXml" Target="../ink/ink6583.xml"/><Relationship Id="rId60" Type="http://schemas.openxmlformats.org/officeDocument/2006/relationships/customXml" Target="../ink/ink6587.xml"/><Relationship Id="rId65" Type="http://schemas.openxmlformats.org/officeDocument/2006/relationships/image" Target="../media/image3240.png"/><Relationship Id="rId4" Type="http://schemas.openxmlformats.org/officeDocument/2006/relationships/customXml" Target="../ink/ink6559.xml"/><Relationship Id="rId9" Type="http://schemas.openxmlformats.org/officeDocument/2006/relationships/image" Target="../media/image2960.png"/><Relationship Id="rId13" Type="http://schemas.openxmlformats.org/officeDocument/2006/relationships/image" Target="../media/image2980.png"/><Relationship Id="rId18" Type="http://schemas.openxmlformats.org/officeDocument/2006/relationships/customXml" Target="../ink/ink6566.xml"/><Relationship Id="rId39" Type="http://schemas.openxmlformats.org/officeDocument/2006/relationships/image" Target="../media/image3111.png"/><Relationship Id="rId34" Type="http://schemas.openxmlformats.org/officeDocument/2006/relationships/customXml" Target="../ink/ink6574.xml"/><Relationship Id="rId50" Type="http://schemas.openxmlformats.org/officeDocument/2006/relationships/customXml" Target="../ink/ink6582.xml"/><Relationship Id="rId55" Type="http://schemas.openxmlformats.org/officeDocument/2006/relationships/image" Target="../media/image3190.png"/></Relationships>
</file>

<file path=ppt/slides/_rels/slide1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05.xml"/><Relationship Id="rId21" Type="http://schemas.openxmlformats.org/officeDocument/2006/relationships/image" Target="../media/image3020.png"/><Relationship Id="rId42" Type="http://schemas.openxmlformats.org/officeDocument/2006/relationships/customXml" Target="../ink/ink6613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626.xml"/><Relationship Id="rId16" Type="http://schemas.openxmlformats.org/officeDocument/2006/relationships/customXml" Target="../ink/ink6600.xml"/><Relationship Id="rId11" Type="http://schemas.openxmlformats.org/officeDocument/2006/relationships/image" Target="../media/image2970.png"/><Relationship Id="rId24" Type="http://schemas.openxmlformats.org/officeDocument/2006/relationships/customXml" Target="../ink/ink6604.xml"/><Relationship Id="rId32" Type="http://schemas.openxmlformats.org/officeDocument/2006/relationships/customXml" Target="../ink/ink6608.xml"/><Relationship Id="rId37" Type="http://schemas.openxmlformats.org/officeDocument/2006/relationships/image" Target="../media/image3100.png"/><Relationship Id="rId40" Type="http://schemas.openxmlformats.org/officeDocument/2006/relationships/customXml" Target="../ink/ink6612.xml"/><Relationship Id="rId45" Type="http://schemas.openxmlformats.org/officeDocument/2006/relationships/image" Target="../media/image3140.png"/><Relationship Id="rId53" Type="http://schemas.openxmlformats.org/officeDocument/2006/relationships/image" Target="../media/image3180.png"/><Relationship Id="rId58" Type="http://schemas.openxmlformats.org/officeDocument/2006/relationships/customXml" Target="../ink/ink6621.xml"/><Relationship Id="rId66" Type="http://schemas.openxmlformats.org/officeDocument/2006/relationships/customXml" Target="../ink/ink6625.xml"/><Relationship Id="rId74" Type="http://schemas.openxmlformats.org/officeDocument/2006/relationships/customXml" Target="../ink/ink6629.xml"/><Relationship Id="rId5" Type="http://schemas.openxmlformats.org/officeDocument/2006/relationships/image" Target="../media/image2940.png"/><Relationship Id="rId61" Type="http://schemas.openxmlformats.org/officeDocument/2006/relationships/image" Target="../media/image3220.png"/><Relationship Id="rId19" Type="http://schemas.openxmlformats.org/officeDocument/2006/relationships/image" Target="../media/image3011.png"/><Relationship Id="rId14" Type="http://schemas.openxmlformats.org/officeDocument/2006/relationships/customXml" Target="../ink/ink6599.xml"/><Relationship Id="rId22" Type="http://schemas.openxmlformats.org/officeDocument/2006/relationships/customXml" Target="../ink/ink6603.xml"/><Relationship Id="rId27" Type="http://schemas.openxmlformats.org/officeDocument/2006/relationships/image" Target="../media/image3050.png"/><Relationship Id="rId30" Type="http://schemas.openxmlformats.org/officeDocument/2006/relationships/customXml" Target="../ink/ink6607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48" Type="http://schemas.openxmlformats.org/officeDocument/2006/relationships/customXml" Target="../ink/ink6616.xml"/><Relationship Id="rId56" Type="http://schemas.openxmlformats.org/officeDocument/2006/relationships/customXml" Target="../ink/ink6620.xml"/><Relationship Id="rId64" Type="http://schemas.openxmlformats.org/officeDocument/2006/relationships/customXml" Target="../ink/ink6624.xml"/><Relationship Id="rId69" Type="http://schemas.openxmlformats.org/officeDocument/2006/relationships/image" Target="../media/image3260.png"/><Relationship Id="rId77" Type="http://schemas.openxmlformats.org/officeDocument/2006/relationships/image" Target="../media/image3300.png"/><Relationship Id="rId8" Type="http://schemas.openxmlformats.org/officeDocument/2006/relationships/customXml" Target="../ink/ink6596.xml"/><Relationship Id="rId51" Type="http://schemas.openxmlformats.org/officeDocument/2006/relationships/image" Target="../media/image3170.png"/><Relationship Id="rId72" Type="http://schemas.openxmlformats.org/officeDocument/2006/relationships/customXml" Target="../ink/ink6628.xml"/><Relationship Id="rId3" Type="http://schemas.openxmlformats.org/officeDocument/2006/relationships/image" Target="../media/image2930.png"/><Relationship Id="rId12" Type="http://schemas.openxmlformats.org/officeDocument/2006/relationships/customXml" Target="../ink/ink6598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611.xml"/><Relationship Id="rId46" Type="http://schemas.openxmlformats.org/officeDocument/2006/relationships/customXml" Target="../ink/ink6615.xml"/><Relationship Id="rId59" Type="http://schemas.openxmlformats.org/officeDocument/2006/relationships/image" Target="../media/image3211.png"/><Relationship Id="rId67" Type="http://schemas.openxmlformats.org/officeDocument/2006/relationships/image" Target="../media/image3250.png"/><Relationship Id="rId20" Type="http://schemas.openxmlformats.org/officeDocument/2006/relationships/customXml" Target="../ink/ink6602.xml"/><Relationship Id="rId41" Type="http://schemas.openxmlformats.org/officeDocument/2006/relationships/image" Target="../media/image3120.png"/><Relationship Id="rId54" Type="http://schemas.openxmlformats.org/officeDocument/2006/relationships/customXml" Target="../ink/ink6619.xml"/><Relationship Id="rId62" Type="http://schemas.openxmlformats.org/officeDocument/2006/relationships/customXml" Target="../ink/ink6623.xml"/><Relationship Id="rId70" Type="http://schemas.openxmlformats.org/officeDocument/2006/relationships/customXml" Target="../ink/ink6627.xml"/><Relationship Id="rId75" Type="http://schemas.openxmlformats.org/officeDocument/2006/relationships/image" Target="../media/image32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95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606.xml"/><Relationship Id="rId36" Type="http://schemas.openxmlformats.org/officeDocument/2006/relationships/customXml" Target="../ink/ink6610.xml"/><Relationship Id="rId49" Type="http://schemas.openxmlformats.org/officeDocument/2006/relationships/image" Target="../media/image3160.png"/><Relationship Id="rId57" Type="http://schemas.openxmlformats.org/officeDocument/2006/relationships/image" Target="../media/image3200.png"/><Relationship Id="rId10" Type="http://schemas.openxmlformats.org/officeDocument/2006/relationships/customXml" Target="../ink/ink6597.xml"/><Relationship Id="rId31" Type="http://schemas.openxmlformats.org/officeDocument/2006/relationships/image" Target="../media/image3070.png"/><Relationship Id="rId44" Type="http://schemas.openxmlformats.org/officeDocument/2006/relationships/customXml" Target="../ink/ink6614.xml"/><Relationship Id="rId52" Type="http://schemas.openxmlformats.org/officeDocument/2006/relationships/customXml" Target="../ink/ink6618.xml"/><Relationship Id="rId60" Type="http://schemas.openxmlformats.org/officeDocument/2006/relationships/customXml" Target="../ink/ink6622.xml"/><Relationship Id="rId65" Type="http://schemas.openxmlformats.org/officeDocument/2006/relationships/image" Target="../media/image3240.png"/><Relationship Id="rId73" Type="http://schemas.openxmlformats.org/officeDocument/2006/relationships/image" Target="../media/image3280.png"/><Relationship Id="rId4" Type="http://schemas.openxmlformats.org/officeDocument/2006/relationships/customXml" Target="../ink/ink6594.xml"/><Relationship Id="rId9" Type="http://schemas.openxmlformats.org/officeDocument/2006/relationships/image" Target="../media/image2960.png"/><Relationship Id="rId13" Type="http://schemas.openxmlformats.org/officeDocument/2006/relationships/image" Target="../media/image2980.png"/><Relationship Id="rId18" Type="http://schemas.openxmlformats.org/officeDocument/2006/relationships/customXml" Target="../ink/ink6601.xml"/><Relationship Id="rId39" Type="http://schemas.openxmlformats.org/officeDocument/2006/relationships/image" Target="../media/image3111.png"/><Relationship Id="rId34" Type="http://schemas.openxmlformats.org/officeDocument/2006/relationships/customXml" Target="../ink/ink6609.xml"/><Relationship Id="rId50" Type="http://schemas.openxmlformats.org/officeDocument/2006/relationships/customXml" Target="../ink/ink6617.xml"/><Relationship Id="rId55" Type="http://schemas.openxmlformats.org/officeDocument/2006/relationships/image" Target="../media/image3190.png"/><Relationship Id="rId76" Type="http://schemas.openxmlformats.org/officeDocument/2006/relationships/customXml" Target="../ink/ink6630.xml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2" Type="http://schemas.openxmlformats.org/officeDocument/2006/relationships/customXml" Target="../ink/ink6593.xml"/><Relationship Id="rId29" Type="http://schemas.openxmlformats.org/officeDocument/2006/relationships/image" Target="../media/image3060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43.xml"/><Relationship Id="rId21" Type="http://schemas.openxmlformats.org/officeDocument/2006/relationships/image" Target="../media/image3020.png"/><Relationship Id="rId42" Type="http://schemas.openxmlformats.org/officeDocument/2006/relationships/customXml" Target="../ink/ink6651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664.xml"/><Relationship Id="rId16" Type="http://schemas.openxmlformats.org/officeDocument/2006/relationships/customXml" Target="../ink/ink6638.xml"/><Relationship Id="rId11" Type="http://schemas.openxmlformats.org/officeDocument/2006/relationships/image" Target="../media/image2970.png"/><Relationship Id="rId32" Type="http://schemas.openxmlformats.org/officeDocument/2006/relationships/customXml" Target="../ink/ink6646.xml"/><Relationship Id="rId37" Type="http://schemas.openxmlformats.org/officeDocument/2006/relationships/image" Target="../media/image3100.png"/><Relationship Id="rId53" Type="http://schemas.openxmlformats.org/officeDocument/2006/relationships/image" Target="../media/image3180.png"/><Relationship Id="rId58" Type="http://schemas.openxmlformats.org/officeDocument/2006/relationships/customXml" Target="../ink/ink6659.xml"/><Relationship Id="rId74" Type="http://schemas.openxmlformats.org/officeDocument/2006/relationships/customXml" Target="../ink/ink6667.xml"/><Relationship Id="rId79" Type="http://schemas.openxmlformats.org/officeDocument/2006/relationships/image" Target="../media/image3311.png"/><Relationship Id="rId5" Type="http://schemas.openxmlformats.org/officeDocument/2006/relationships/image" Target="../media/image2940.png"/><Relationship Id="rId61" Type="http://schemas.openxmlformats.org/officeDocument/2006/relationships/image" Target="../media/image3220.png"/><Relationship Id="rId82" Type="http://schemas.openxmlformats.org/officeDocument/2006/relationships/customXml" Target="../ink/ink6671.xml"/><Relationship Id="rId19" Type="http://schemas.openxmlformats.org/officeDocument/2006/relationships/image" Target="../media/image3011.png"/><Relationship Id="rId14" Type="http://schemas.openxmlformats.org/officeDocument/2006/relationships/customXml" Target="../ink/ink6637.xml"/><Relationship Id="rId22" Type="http://schemas.openxmlformats.org/officeDocument/2006/relationships/customXml" Target="../ink/ink6641.xml"/><Relationship Id="rId27" Type="http://schemas.openxmlformats.org/officeDocument/2006/relationships/image" Target="../media/image3050.png"/><Relationship Id="rId30" Type="http://schemas.openxmlformats.org/officeDocument/2006/relationships/customXml" Target="../ink/ink6645.xml"/><Relationship Id="rId35" Type="http://schemas.openxmlformats.org/officeDocument/2006/relationships/image" Target="../media/image3090.png"/><Relationship Id="rId43" Type="http://schemas.openxmlformats.org/officeDocument/2006/relationships/image" Target="../media/image3130.png"/><Relationship Id="rId48" Type="http://schemas.openxmlformats.org/officeDocument/2006/relationships/customXml" Target="../ink/ink6654.xml"/><Relationship Id="rId56" Type="http://schemas.openxmlformats.org/officeDocument/2006/relationships/customXml" Target="../ink/ink6658.xml"/><Relationship Id="rId64" Type="http://schemas.openxmlformats.org/officeDocument/2006/relationships/customXml" Target="../ink/ink6662.xml"/><Relationship Id="rId69" Type="http://schemas.openxmlformats.org/officeDocument/2006/relationships/image" Target="../media/image3260.png"/><Relationship Id="rId77" Type="http://schemas.openxmlformats.org/officeDocument/2006/relationships/image" Target="../media/image3300.png"/><Relationship Id="rId8" Type="http://schemas.openxmlformats.org/officeDocument/2006/relationships/customXml" Target="../ink/ink6634.xml"/><Relationship Id="rId51" Type="http://schemas.openxmlformats.org/officeDocument/2006/relationships/image" Target="../media/image3170.png"/><Relationship Id="rId72" Type="http://schemas.openxmlformats.org/officeDocument/2006/relationships/customXml" Target="../ink/ink6666.xml"/><Relationship Id="rId80" Type="http://schemas.openxmlformats.org/officeDocument/2006/relationships/customXml" Target="../ink/ink6670.xml"/><Relationship Id="rId3" Type="http://schemas.openxmlformats.org/officeDocument/2006/relationships/image" Target="../media/image2930.png"/><Relationship Id="rId12" Type="http://schemas.openxmlformats.org/officeDocument/2006/relationships/customXml" Target="../ink/ink6636.xml"/><Relationship Id="rId17" Type="http://schemas.openxmlformats.org/officeDocument/2006/relationships/image" Target="../media/image3000.png"/><Relationship Id="rId25" Type="http://schemas.openxmlformats.org/officeDocument/2006/relationships/image" Target="../media/image3040.png"/><Relationship Id="rId33" Type="http://schemas.openxmlformats.org/officeDocument/2006/relationships/image" Target="../media/image3080.png"/><Relationship Id="rId38" Type="http://schemas.openxmlformats.org/officeDocument/2006/relationships/customXml" Target="../ink/ink6649.xml"/><Relationship Id="rId46" Type="http://schemas.openxmlformats.org/officeDocument/2006/relationships/customXml" Target="../ink/ink6653.xml"/><Relationship Id="rId59" Type="http://schemas.openxmlformats.org/officeDocument/2006/relationships/image" Target="../media/image3211.png"/><Relationship Id="rId67" Type="http://schemas.openxmlformats.org/officeDocument/2006/relationships/image" Target="../media/image3250.png"/><Relationship Id="rId20" Type="http://schemas.openxmlformats.org/officeDocument/2006/relationships/customXml" Target="../ink/ink6640.xml"/><Relationship Id="rId41" Type="http://schemas.openxmlformats.org/officeDocument/2006/relationships/image" Target="../media/image3120.png"/><Relationship Id="rId54" Type="http://schemas.openxmlformats.org/officeDocument/2006/relationships/customXml" Target="../ink/ink6657.xml"/><Relationship Id="rId62" Type="http://schemas.openxmlformats.org/officeDocument/2006/relationships/customXml" Target="../ink/ink6661.xml"/><Relationship Id="rId70" Type="http://schemas.openxmlformats.org/officeDocument/2006/relationships/customXml" Target="../ink/ink6665.xml"/><Relationship Id="rId75" Type="http://schemas.openxmlformats.org/officeDocument/2006/relationships/image" Target="../media/image3290.png"/><Relationship Id="rId83" Type="http://schemas.openxmlformats.org/officeDocument/2006/relationships/image" Target="../media/image33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33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644.xml"/><Relationship Id="rId36" Type="http://schemas.openxmlformats.org/officeDocument/2006/relationships/customXml" Target="../ink/ink6648.xml"/><Relationship Id="rId49" Type="http://schemas.openxmlformats.org/officeDocument/2006/relationships/image" Target="../media/image3160.png"/><Relationship Id="rId57" Type="http://schemas.openxmlformats.org/officeDocument/2006/relationships/image" Target="../media/image3200.png"/><Relationship Id="rId10" Type="http://schemas.openxmlformats.org/officeDocument/2006/relationships/customXml" Target="../ink/ink6635.xml"/><Relationship Id="rId31" Type="http://schemas.openxmlformats.org/officeDocument/2006/relationships/image" Target="../media/image3070.png"/><Relationship Id="rId44" Type="http://schemas.openxmlformats.org/officeDocument/2006/relationships/customXml" Target="../ink/ink6652.xml"/><Relationship Id="rId52" Type="http://schemas.openxmlformats.org/officeDocument/2006/relationships/customXml" Target="../ink/ink6656.xml"/><Relationship Id="rId60" Type="http://schemas.openxmlformats.org/officeDocument/2006/relationships/customXml" Target="../ink/ink6660.xml"/><Relationship Id="rId65" Type="http://schemas.openxmlformats.org/officeDocument/2006/relationships/image" Target="../media/image3240.png"/><Relationship Id="rId73" Type="http://schemas.openxmlformats.org/officeDocument/2006/relationships/image" Target="../media/image3280.png"/><Relationship Id="rId78" Type="http://schemas.openxmlformats.org/officeDocument/2006/relationships/customXml" Target="../ink/ink6669.xml"/><Relationship Id="rId81" Type="http://schemas.openxmlformats.org/officeDocument/2006/relationships/image" Target="../media/image3320.png"/><Relationship Id="rId4" Type="http://schemas.openxmlformats.org/officeDocument/2006/relationships/customXml" Target="../ink/ink6632.xml"/><Relationship Id="rId9" Type="http://schemas.openxmlformats.org/officeDocument/2006/relationships/image" Target="../media/image2960.png"/><Relationship Id="rId13" Type="http://schemas.openxmlformats.org/officeDocument/2006/relationships/image" Target="../media/image2980.png"/><Relationship Id="rId18" Type="http://schemas.openxmlformats.org/officeDocument/2006/relationships/customXml" Target="../ink/ink6639.xml"/><Relationship Id="rId39" Type="http://schemas.openxmlformats.org/officeDocument/2006/relationships/image" Target="../media/image3111.png"/><Relationship Id="rId34" Type="http://schemas.openxmlformats.org/officeDocument/2006/relationships/customXml" Target="../ink/ink6647.xml"/><Relationship Id="rId50" Type="http://schemas.openxmlformats.org/officeDocument/2006/relationships/customXml" Target="../ink/ink6655.xml"/><Relationship Id="rId55" Type="http://schemas.openxmlformats.org/officeDocument/2006/relationships/image" Target="../media/image3190.png"/><Relationship Id="rId76" Type="http://schemas.openxmlformats.org/officeDocument/2006/relationships/customXml" Target="../ink/ink6668.xml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2" Type="http://schemas.openxmlformats.org/officeDocument/2006/relationships/customXml" Target="../ink/ink6631.xml"/><Relationship Id="rId29" Type="http://schemas.openxmlformats.org/officeDocument/2006/relationships/image" Target="../media/image3060.png"/><Relationship Id="rId24" Type="http://schemas.openxmlformats.org/officeDocument/2006/relationships/customXml" Target="../ink/ink6642.xml"/><Relationship Id="rId40" Type="http://schemas.openxmlformats.org/officeDocument/2006/relationships/customXml" Target="../ink/ink6650.xml"/><Relationship Id="rId45" Type="http://schemas.openxmlformats.org/officeDocument/2006/relationships/image" Target="../media/image3140.png"/><Relationship Id="rId66" Type="http://schemas.openxmlformats.org/officeDocument/2006/relationships/customXml" Target="../ink/ink6663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1.png"/><Relationship Id="rId42" Type="http://schemas.openxmlformats.org/officeDocument/2006/relationships/customXml" Target="../ink/ink529.xml"/><Relationship Id="rId63" Type="http://schemas.openxmlformats.org/officeDocument/2006/relationships/image" Target="../media/image36.png"/><Relationship Id="rId84" Type="http://schemas.openxmlformats.org/officeDocument/2006/relationships/customXml" Target="../ink/ink550.xml"/><Relationship Id="rId138" Type="http://schemas.openxmlformats.org/officeDocument/2006/relationships/customXml" Target="../ink/ink577.xml"/><Relationship Id="rId159" Type="http://schemas.openxmlformats.org/officeDocument/2006/relationships/image" Target="../media/image84.png"/><Relationship Id="rId107" Type="http://schemas.openxmlformats.org/officeDocument/2006/relationships/image" Target="../media/image58.png"/><Relationship Id="rId11" Type="http://schemas.openxmlformats.org/officeDocument/2006/relationships/image" Target="../media/image1011.png"/><Relationship Id="rId32" Type="http://schemas.openxmlformats.org/officeDocument/2006/relationships/customXml" Target="../ink/ink524.xml"/><Relationship Id="rId53" Type="http://schemas.openxmlformats.org/officeDocument/2006/relationships/image" Target="../media/image32.png"/><Relationship Id="rId74" Type="http://schemas.openxmlformats.org/officeDocument/2006/relationships/customXml" Target="../ink/ink545.xml"/><Relationship Id="rId128" Type="http://schemas.openxmlformats.org/officeDocument/2006/relationships/customXml" Target="../ink/ink572.xml"/><Relationship Id="rId149" Type="http://schemas.openxmlformats.org/officeDocument/2006/relationships/image" Target="../media/image79.png"/><Relationship Id="rId5" Type="http://schemas.openxmlformats.org/officeDocument/2006/relationships/image" Target="../media/image712.png"/><Relationship Id="rId95" Type="http://schemas.openxmlformats.org/officeDocument/2006/relationships/image" Target="../media/image52.png"/><Relationship Id="rId160" Type="http://schemas.openxmlformats.org/officeDocument/2006/relationships/customXml" Target="../ink/ink588.xml"/><Relationship Id="rId22" Type="http://schemas.openxmlformats.org/officeDocument/2006/relationships/customXml" Target="../ink/ink519.xml"/><Relationship Id="rId43" Type="http://schemas.openxmlformats.org/officeDocument/2006/relationships/image" Target="../media/image26.png"/><Relationship Id="rId64" Type="http://schemas.openxmlformats.org/officeDocument/2006/relationships/customXml" Target="../ink/ink540.xml"/><Relationship Id="rId118" Type="http://schemas.openxmlformats.org/officeDocument/2006/relationships/customXml" Target="../ink/ink567.xml"/><Relationship Id="rId139" Type="http://schemas.openxmlformats.org/officeDocument/2006/relationships/image" Target="../media/image74.png"/><Relationship Id="rId85" Type="http://schemas.openxmlformats.org/officeDocument/2006/relationships/image" Target="../media/image47.png"/><Relationship Id="rId150" Type="http://schemas.openxmlformats.org/officeDocument/2006/relationships/customXml" Target="../ink/ink583.xml"/><Relationship Id="rId12" Type="http://schemas.openxmlformats.org/officeDocument/2006/relationships/customXml" Target="../ink/ink514.xml"/><Relationship Id="rId17" Type="http://schemas.openxmlformats.org/officeDocument/2006/relationships/image" Target="../media/image1311.png"/><Relationship Id="rId33" Type="http://schemas.openxmlformats.org/officeDocument/2006/relationships/image" Target="../media/image21.png"/><Relationship Id="rId38" Type="http://schemas.openxmlformats.org/officeDocument/2006/relationships/customXml" Target="../ink/ink527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562.xml"/><Relationship Id="rId124" Type="http://schemas.openxmlformats.org/officeDocument/2006/relationships/customXml" Target="../ink/ink570.xml"/><Relationship Id="rId129" Type="http://schemas.openxmlformats.org/officeDocument/2006/relationships/image" Target="../media/image69.png"/><Relationship Id="rId54" Type="http://schemas.openxmlformats.org/officeDocument/2006/relationships/customXml" Target="../ink/ink535.xml"/><Relationship Id="rId70" Type="http://schemas.openxmlformats.org/officeDocument/2006/relationships/customXml" Target="../ink/ink543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556.xml"/><Relationship Id="rId140" Type="http://schemas.openxmlformats.org/officeDocument/2006/relationships/customXml" Target="../ink/ink578.xml"/><Relationship Id="rId145" Type="http://schemas.openxmlformats.org/officeDocument/2006/relationships/image" Target="../media/image77.png"/><Relationship Id="rId161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.xml"/><Relationship Id="rId23" Type="http://schemas.openxmlformats.org/officeDocument/2006/relationships/image" Target="../media/image1611.png"/><Relationship Id="rId28" Type="http://schemas.openxmlformats.org/officeDocument/2006/relationships/customXml" Target="../ink/ink522.xml"/><Relationship Id="rId49" Type="http://schemas.openxmlformats.org/officeDocument/2006/relationships/image" Target="../media/image29.png"/><Relationship Id="rId114" Type="http://schemas.openxmlformats.org/officeDocument/2006/relationships/customXml" Target="../ink/ink565.xml"/><Relationship Id="rId119" Type="http://schemas.openxmlformats.org/officeDocument/2006/relationships/image" Target="../media/image64.png"/><Relationship Id="rId44" Type="http://schemas.openxmlformats.org/officeDocument/2006/relationships/customXml" Target="../ink/ink530.xml"/><Relationship Id="rId60" Type="http://schemas.openxmlformats.org/officeDocument/2006/relationships/customXml" Target="../ink/ink538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551.xml"/><Relationship Id="rId130" Type="http://schemas.openxmlformats.org/officeDocument/2006/relationships/customXml" Target="../ink/ink573.xml"/><Relationship Id="rId135" Type="http://schemas.openxmlformats.org/officeDocument/2006/relationships/image" Target="../media/image72.png"/><Relationship Id="rId151" Type="http://schemas.openxmlformats.org/officeDocument/2006/relationships/image" Target="../media/image80.png"/><Relationship Id="rId156" Type="http://schemas.openxmlformats.org/officeDocument/2006/relationships/customXml" Target="../ink/ink586.xml"/><Relationship Id="rId13" Type="http://schemas.openxmlformats.org/officeDocument/2006/relationships/image" Target="../media/image1111.png"/><Relationship Id="rId18" Type="http://schemas.openxmlformats.org/officeDocument/2006/relationships/customXml" Target="../ink/ink517.xml"/><Relationship Id="rId39" Type="http://schemas.openxmlformats.org/officeDocument/2006/relationships/image" Target="../media/image24.png"/><Relationship Id="rId109" Type="http://schemas.openxmlformats.org/officeDocument/2006/relationships/image" Target="../media/image59.png"/><Relationship Id="rId34" Type="http://schemas.openxmlformats.org/officeDocument/2006/relationships/customXml" Target="../ink/ink525.xml"/><Relationship Id="rId50" Type="http://schemas.openxmlformats.org/officeDocument/2006/relationships/customXml" Target="../ink/ink533.xml"/><Relationship Id="rId55" Type="http://schemas.openxmlformats.org/officeDocument/2006/relationships/image" Target="../media/image33.png"/><Relationship Id="rId76" Type="http://schemas.openxmlformats.org/officeDocument/2006/relationships/customXml" Target="../ink/ink546.xml"/><Relationship Id="rId97" Type="http://schemas.openxmlformats.org/officeDocument/2006/relationships/image" Target="../media/image53.png"/><Relationship Id="rId104" Type="http://schemas.openxmlformats.org/officeDocument/2006/relationships/customXml" Target="../ink/ink560.xml"/><Relationship Id="rId120" Type="http://schemas.openxmlformats.org/officeDocument/2006/relationships/customXml" Target="../ink/ink568.xml"/><Relationship Id="rId125" Type="http://schemas.openxmlformats.org/officeDocument/2006/relationships/image" Target="../media/image67.png"/><Relationship Id="rId141" Type="http://schemas.openxmlformats.org/officeDocument/2006/relationships/image" Target="../media/image75.png"/><Relationship Id="rId146" Type="http://schemas.openxmlformats.org/officeDocument/2006/relationships/customXml" Target="../ink/ink581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92" Type="http://schemas.openxmlformats.org/officeDocument/2006/relationships/customXml" Target="../ink/ink554.xml"/><Relationship Id="rId2" Type="http://schemas.openxmlformats.org/officeDocument/2006/relationships/customXml" Target="../ink/ink509.xml"/><Relationship Id="rId29" Type="http://schemas.openxmlformats.org/officeDocument/2006/relationships/image" Target="../media/image19.png"/><Relationship Id="rId24" Type="http://schemas.openxmlformats.org/officeDocument/2006/relationships/customXml" Target="../ink/ink520.xml"/><Relationship Id="rId40" Type="http://schemas.openxmlformats.org/officeDocument/2006/relationships/customXml" Target="../ink/ink528.xml"/><Relationship Id="rId45" Type="http://schemas.openxmlformats.org/officeDocument/2006/relationships/image" Target="../media/image27.png"/><Relationship Id="rId66" Type="http://schemas.openxmlformats.org/officeDocument/2006/relationships/customXml" Target="../ink/ink541.xml"/><Relationship Id="rId87" Type="http://schemas.openxmlformats.org/officeDocument/2006/relationships/image" Target="../media/image48.png"/><Relationship Id="rId110" Type="http://schemas.openxmlformats.org/officeDocument/2006/relationships/customXml" Target="../ink/ink563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576.xml"/><Relationship Id="rId157" Type="http://schemas.openxmlformats.org/officeDocument/2006/relationships/image" Target="../media/image83.png"/><Relationship Id="rId61" Type="http://schemas.openxmlformats.org/officeDocument/2006/relationships/image" Target="../media/image31.png"/><Relationship Id="rId82" Type="http://schemas.openxmlformats.org/officeDocument/2006/relationships/customXml" Target="../ink/ink549.xml"/><Relationship Id="rId152" Type="http://schemas.openxmlformats.org/officeDocument/2006/relationships/customXml" Target="../ink/ink584.xml"/><Relationship Id="rId19" Type="http://schemas.openxmlformats.org/officeDocument/2006/relationships/image" Target="../media/image1411.png"/><Relationship Id="rId14" Type="http://schemas.openxmlformats.org/officeDocument/2006/relationships/customXml" Target="../ink/ink515.xml"/><Relationship Id="rId30" Type="http://schemas.openxmlformats.org/officeDocument/2006/relationships/customXml" Target="../ink/ink523.xml"/><Relationship Id="rId35" Type="http://schemas.openxmlformats.org/officeDocument/2006/relationships/image" Target="../media/image22.png"/><Relationship Id="rId56" Type="http://schemas.openxmlformats.org/officeDocument/2006/relationships/customXml" Target="../ink/ink536.xml"/><Relationship Id="rId77" Type="http://schemas.openxmlformats.org/officeDocument/2006/relationships/image" Target="../media/image43.png"/><Relationship Id="rId100" Type="http://schemas.openxmlformats.org/officeDocument/2006/relationships/customXml" Target="../ink/ink558.xml"/><Relationship Id="rId105" Type="http://schemas.openxmlformats.org/officeDocument/2006/relationships/image" Target="../media/image57.png"/><Relationship Id="rId126" Type="http://schemas.openxmlformats.org/officeDocument/2006/relationships/customXml" Target="../ink/ink571.xml"/><Relationship Id="rId147" Type="http://schemas.openxmlformats.org/officeDocument/2006/relationships/image" Target="../media/image78.png"/><Relationship Id="rId8" Type="http://schemas.openxmlformats.org/officeDocument/2006/relationships/customXml" Target="../ink/ink512.xml"/><Relationship Id="rId51" Type="http://schemas.openxmlformats.org/officeDocument/2006/relationships/image" Target="../media/image30.png"/><Relationship Id="rId72" Type="http://schemas.openxmlformats.org/officeDocument/2006/relationships/customXml" Target="../ink/ink544.xml"/><Relationship Id="rId93" Type="http://schemas.openxmlformats.org/officeDocument/2006/relationships/image" Target="../media/image51.png"/><Relationship Id="rId98" Type="http://schemas.openxmlformats.org/officeDocument/2006/relationships/customXml" Target="../ink/ink557.xml"/><Relationship Id="rId121" Type="http://schemas.openxmlformats.org/officeDocument/2006/relationships/image" Target="../media/image65.png"/><Relationship Id="rId142" Type="http://schemas.openxmlformats.org/officeDocument/2006/relationships/customXml" Target="../ink/ink579.xml"/><Relationship Id="rId3" Type="http://schemas.openxmlformats.org/officeDocument/2006/relationships/image" Target="../media/image612.png"/><Relationship Id="rId25" Type="http://schemas.openxmlformats.org/officeDocument/2006/relationships/image" Target="../media/image17.png"/><Relationship Id="rId46" Type="http://schemas.openxmlformats.org/officeDocument/2006/relationships/customXml" Target="../ink/ink531.xml"/><Relationship Id="rId67" Type="http://schemas.openxmlformats.org/officeDocument/2006/relationships/image" Target="../media/image38.png"/><Relationship Id="rId116" Type="http://schemas.openxmlformats.org/officeDocument/2006/relationships/customXml" Target="../ink/ink566.xml"/><Relationship Id="rId137" Type="http://schemas.openxmlformats.org/officeDocument/2006/relationships/image" Target="../media/image73.png"/><Relationship Id="rId158" Type="http://schemas.openxmlformats.org/officeDocument/2006/relationships/customXml" Target="../ink/ink587.xml"/><Relationship Id="rId20" Type="http://schemas.openxmlformats.org/officeDocument/2006/relationships/customXml" Target="../ink/ink518.xml"/><Relationship Id="rId41" Type="http://schemas.openxmlformats.org/officeDocument/2006/relationships/image" Target="../media/image25.png"/><Relationship Id="rId62" Type="http://schemas.openxmlformats.org/officeDocument/2006/relationships/customXml" Target="../ink/ink539.xml"/><Relationship Id="rId83" Type="http://schemas.openxmlformats.org/officeDocument/2006/relationships/image" Target="../media/image46.png"/><Relationship Id="rId88" Type="http://schemas.openxmlformats.org/officeDocument/2006/relationships/customXml" Target="../ink/ink552.xml"/><Relationship Id="rId111" Type="http://schemas.openxmlformats.org/officeDocument/2006/relationships/image" Target="../media/image60.png"/><Relationship Id="rId132" Type="http://schemas.openxmlformats.org/officeDocument/2006/relationships/customXml" Target="../ink/ink574.xml"/><Relationship Id="rId153" Type="http://schemas.openxmlformats.org/officeDocument/2006/relationships/image" Target="../media/image81.png"/><Relationship Id="rId15" Type="http://schemas.openxmlformats.org/officeDocument/2006/relationships/image" Target="../media/image1211.png"/><Relationship Id="rId36" Type="http://schemas.openxmlformats.org/officeDocument/2006/relationships/customXml" Target="../ink/ink526.xml"/><Relationship Id="rId57" Type="http://schemas.openxmlformats.org/officeDocument/2006/relationships/image" Target="../media/image34.png"/><Relationship Id="rId106" Type="http://schemas.openxmlformats.org/officeDocument/2006/relationships/customXml" Target="../ink/ink561.xml"/><Relationship Id="rId127" Type="http://schemas.openxmlformats.org/officeDocument/2006/relationships/image" Target="../media/image68.png"/><Relationship Id="rId10" Type="http://schemas.openxmlformats.org/officeDocument/2006/relationships/customXml" Target="../ink/ink513.xml"/><Relationship Id="rId31" Type="http://schemas.openxmlformats.org/officeDocument/2006/relationships/image" Target="../media/image20.png"/><Relationship Id="rId52" Type="http://schemas.openxmlformats.org/officeDocument/2006/relationships/customXml" Target="../ink/ink534.xml"/><Relationship Id="rId73" Type="http://schemas.openxmlformats.org/officeDocument/2006/relationships/image" Target="../media/image41.png"/><Relationship Id="rId78" Type="http://schemas.openxmlformats.org/officeDocument/2006/relationships/customXml" Target="../ink/ink547.xml"/><Relationship Id="rId94" Type="http://schemas.openxmlformats.org/officeDocument/2006/relationships/customXml" Target="../ink/ink555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569.xml"/><Relationship Id="rId143" Type="http://schemas.openxmlformats.org/officeDocument/2006/relationships/image" Target="../media/image76.png"/><Relationship Id="rId148" Type="http://schemas.openxmlformats.org/officeDocument/2006/relationships/customXml" Target="../ink/ink582.xml"/><Relationship Id="rId4" Type="http://schemas.openxmlformats.org/officeDocument/2006/relationships/customXml" Target="../ink/ink510.xml"/><Relationship Id="rId9" Type="http://schemas.openxmlformats.org/officeDocument/2006/relationships/image" Target="../media/image911.png"/><Relationship Id="rId26" Type="http://schemas.openxmlformats.org/officeDocument/2006/relationships/customXml" Target="../ink/ink521.xml"/><Relationship Id="rId47" Type="http://schemas.openxmlformats.org/officeDocument/2006/relationships/image" Target="../media/image28.png"/><Relationship Id="rId68" Type="http://schemas.openxmlformats.org/officeDocument/2006/relationships/customXml" Target="../ink/ink542.xml"/><Relationship Id="rId89" Type="http://schemas.openxmlformats.org/officeDocument/2006/relationships/image" Target="../media/image49.png"/><Relationship Id="rId112" Type="http://schemas.openxmlformats.org/officeDocument/2006/relationships/customXml" Target="../ink/ink564.xml"/><Relationship Id="rId133" Type="http://schemas.openxmlformats.org/officeDocument/2006/relationships/image" Target="../media/image71.png"/><Relationship Id="rId154" Type="http://schemas.openxmlformats.org/officeDocument/2006/relationships/customXml" Target="../ink/ink585.xml"/><Relationship Id="rId16" Type="http://schemas.openxmlformats.org/officeDocument/2006/relationships/customXml" Target="../ink/ink516.xml"/><Relationship Id="rId37" Type="http://schemas.openxmlformats.org/officeDocument/2006/relationships/image" Target="../media/image23.png"/><Relationship Id="rId58" Type="http://schemas.openxmlformats.org/officeDocument/2006/relationships/customXml" Target="../ink/ink537.xml"/><Relationship Id="rId79" Type="http://schemas.openxmlformats.org/officeDocument/2006/relationships/image" Target="../media/image44.png"/><Relationship Id="rId102" Type="http://schemas.openxmlformats.org/officeDocument/2006/relationships/customXml" Target="../ink/ink559.xml"/><Relationship Id="rId123" Type="http://schemas.openxmlformats.org/officeDocument/2006/relationships/image" Target="../media/image66.png"/><Relationship Id="rId144" Type="http://schemas.openxmlformats.org/officeDocument/2006/relationships/customXml" Target="../ink/ink580.xml"/><Relationship Id="rId90" Type="http://schemas.openxmlformats.org/officeDocument/2006/relationships/customXml" Target="../ink/ink553.xml"/><Relationship Id="rId27" Type="http://schemas.openxmlformats.org/officeDocument/2006/relationships/image" Target="../media/image18.png"/><Relationship Id="rId48" Type="http://schemas.openxmlformats.org/officeDocument/2006/relationships/customXml" Target="../ink/ink532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34" Type="http://schemas.openxmlformats.org/officeDocument/2006/relationships/customXml" Target="../ink/ink575.xml"/><Relationship Id="rId80" Type="http://schemas.openxmlformats.org/officeDocument/2006/relationships/customXml" Target="../ink/ink548.xml"/><Relationship Id="rId155" Type="http://schemas.openxmlformats.org/officeDocument/2006/relationships/image" Target="../media/image82.png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84.xml"/><Relationship Id="rId21" Type="http://schemas.openxmlformats.org/officeDocument/2006/relationships/image" Target="../media/image3020.png"/><Relationship Id="rId42" Type="http://schemas.openxmlformats.org/officeDocument/2006/relationships/customXml" Target="../ink/ink6692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705.xml"/><Relationship Id="rId84" Type="http://schemas.openxmlformats.org/officeDocument/2006/relationships/customXml" Target="../ink/ink6713.xml"/><Relationship Id="rId89" Type="http://schemas.openxmlformats.org/officeDocument/2006/relationships/image" Target="../media/image3360.png"/><Relationship Id="rId16" Type="http://schemas.openxmlformats.org/officeDocument/2006/relationships/customXml" Target="../ink/ink6679.xml"/><Relationship Id="rId107" Type="http://schemas.openxmlformats.org/officeDocument/2006/relationships/image" Target="../media/image3450.png"/><Relationship Id="rId11" Type="http://schemas.openxmlformats.org/officeDocument/2006/relationships/image" Target="../media/image2970.png"/><Relationship Id="rId32" Type="http://schemas.openxmlformats.org/officeDocument/2006/relationships/customXml" Target="../ink/ink6687.xml"/><Relationship Id="rId37" Type="http://schemas.openxmlformats.org/officeDocument/2006/relationships/image" Target="../media/image3100.png"/><Relationship Id="rId53" Type="http://schemas.openxmlformats.org/officeDocument/2006/relationships/image" Target="../media/image3180.png"/><Relationship Id="rId58" Type="http://schemas.openxmlformats.org/officeDocument/2006/relationships/customXml" Target="../ink/ink6700.xml"/><Relationship Id="rId74" Type="http://schemas.openxmlformats.org/officeDocument/2006/relationships/customXml" Target="../ink/ink6708.xml"/><Relationship Id="rId79" Type="http://schemas.openxmlformats.org/officeDocument/2006/relationships/image" Target="../media/image3311.png"/><Relationship Id="rId102" Type="http://schemas.openxmlformats.org/officeDocument/2006/relationships/customXml" Target="../ink/ink6722.xml"/><Relationship Id="rId5" Type="http://schemas.openxmlformats.org/officeDocument/2006/relationships/image" Target="../media/image2940.png"/><Relationship Id="rId90" Type="http://schemas.openxmlformats.org/officeDocument/2006/relationships/customXml" Target="../ink/ink6716.xml"/><Relationship Id="rId95" Type="http://schemas.openxmlformats.org/officeDocument/2006/relationships/image" Target="../media/image3390.png"/><Relationship Id="rId22" Type="http://schemas.openxmlformats.org/officeDocument/2006/relationships/customXml" Target="../ink/ink6682.xml"/><Relationship Id="rId27" Type="http://schemas.openxmlformats.org/officeDocument/2006/relationships/image" Target="../media/image3050.png"/><Relationship Id="rId43" Type="http://schemas.openxmlformats.org/officeDocument/2006/relationships/image" Target="../media/image3130.png"/><Relationship Id="rId48" Type="http://schemas.openxmlformats.org/officeDocument/2006/relationships/customXml" Target="../ink/ink6695.xml"/><Relationship Id="rId64" Type="http://schemas.openxmlformats.org/officeDocument/2006/relationships/customXml" Target="../ink/ink6703.xml"/><Relationship Id="rId69" Type="http://schemas.openxmlformats.org/officeDocument/2006/relationships/image" Target="../media/image3260.png"/><Relationship Id="rId80" Type="http://schemas.openxmlformats.org/officeDocument/2006/relationships/customXml" Target="../ink/ink6711.xml"/><Relationship Id="rId85" Type="http://schemas.openxmlformats.org/officeDocument/2006/relationships/image" Target="../media/image3340.png"/><Relationship Id="rId12" Type="http://schemas.openxmlformats.org/officeDocument/2006/relationships/customXml" Target="../ink/ink6677.xml"/><Relationship Id="rId17" Type="http://schemas.openxmlformats.org/officeDocument/2006/relationships/image" Target="../media/image3000.png"/><Relationship Id="rId33" Type="http://schemas.openxmlformats.org/officeDocument/2006/relationships/image" Target="../media/image3080.png"/><Relationship Id="rId38" Type="http://schemas.openxmlformats.org/officeDocument/2006/relationships/customXml" Target="../ink/ink6690.xml"/><Relationship Id="rId59" Type="http://schemas.openxmlformats.org/officeDocument/2006/relationships/image" Target="../media/image3211.png"/><Relationship Id="rId103" Type="http://schemas.openxmlformats.org/officeDocument/2006/relationships/image" Target="../media/image3430.png"/><Relationship Id="rId108" Type="http://schemas.openxmlformats.org/officeDocument/2006/relationships/customXml" Target="../ink/ink6725.xml"/><Relationship Id="rId54" Type="http://schemas.openxmlformats.org/officeDocument/2006/relationships/customXml" Target="../ink/ink6698.xml"/><Relationship Id="rId70" Type="http://schemas.openxmlformats.org/officeDocument/2006/relationships/customXml" Target="../ink/ink6706.xml"/><Relationship Id="rId75" Type="http://schemas.openxmlformats.org/officeDocument/2006/relationships/image" Target="../media/image3290.png"/><Relationship Id="rId91" Type="http://schemas.openxmlformats.org/officeDocument/2006/relationships/image" Target="../media/image3370.png"/><Relationship Id="rId96" Type="http://schemas.openxmlformats.org/officeDocument/2006/relationships/customXml" Target="../ink/ink67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74.xml"/><Relationship Id="rId15" Type="http://schemas.openxmlformats.org/officeDocument/2006/relationships/image" Target="../media/image2990.png"/><Relationship Id="rId23" Type="http://schemas.openxmlformats.org/officeDocument/2006/relationships/image" Target="../media/image3030.png"/><Relationship Id="rId28" Type="http://schemas.openxmlformats.org/officeDocument/2006/relationships/customXml" Target="../ink/ink6685.xml"/><Relationship Id="rId36" Type="http://schemas.openxmlformats.org/officeDocument/2006/relationships/customXml" Target="../ink/ink6689.xml"/><Relationship Id="rId49" Type="http://schemas.openxmlformats.org/officeDocument/2006/relationships/image" Target="../media/image3160.png"/><Relationship Id="rId57" Type="http://schemas.openxmlformats.org/officeDocument/2006/relationships/image" Target="../media/image3200.png"/><Relationship Id="rId106" Type="http://schemas.openxmlformats.org/officeDocument/2006/relationships/customXml" Target="../ink/ink6724.xml"/><Relationship Id="rId10" Type="http://schemas.openxmlformats.org/officeDocument/2006/relationships/customXml" Target="../ink/ink6676.xml"/><Relationship Id="rId31" Type="http://schemas.openxmlformats.org/officeDocument/2006/relationships/image" Target="../media/image3070.png"/><Relationship Id="rId44" Type="http://schemas.openxmlformats.org/officeDocument/2006/relationships/customXml" Target="../ink/ink6693.xml"/><Relationship Id="rId52" Type="http://schemas.openxmlformats.org/officeDocument/2006/relationships/customXml" Target="../ink/ink6697.xml"/><Relationship Id="rId60" Type="http://schemas.openxmlformats.org/officeDocument/2006/relationships/customXml" Target="../ink/ink6701.xml"/><Relationship Id="rId65" Type="http://schemas.openxmlformats.org/officeDocument/2006/relationships/image" Target="../media/image3240.png"/><Relationship Id="rId73" Type="http://schemas.openxmlformats.org/officeDocument/2006/relationships/image" Target="../media/image3280.png"/><Relationship Id="rId78" Type="http://schemas.openxmlformats.org/officeDocument/2006/relationships/customXml" Target="../ink/ink6710.xml"/><Relationship Id="rId81" Type="http://schemas.openxmlformats.org/officeDocument/2006/relationships/image" Target="../media/image3320.png"/><Relationship Id="rId86" Type="http://schemas.openxmlformats.org/officeDocument/2006/relationships/customXml" Target="../ink/ink6714.xml"/><Relationship Id="rId94" Type="http://schemas.openxmlformats.org/officeDocument/2006/relationships/customXml" Target="../ink/ink6718.xml"/><Relationship Id="rId99" Type="http://schemas.openxmlformats.org/officeDocument/2006/relationships/image" Target="../media/image3411.png"/><Relationship Id="rId101" Type="http://schemas.openxmlformats.org/officeDocument/2006/relationships/image" Target="../media/image3420.png"/><Relationship Id="rId4" Type="http://schemas.openxmlformats.org/officeDocument/2006/relationships/customXml" Target="../ink/ink6673.xml"/><Relationship Id="rId9" Type="http://schemas.openxmlformats.org/officeDocument/2006/relationships/image" Target="../media/image2960.png"/><Relationship Id="rId13" Type="http://schemas.openxmlformats.org/officeDocument/2006/relationships/image" Target="../media/image2980.png"/><Relationship Id="rId18" Type="http://schemas.openxmlformats.org/officeDocument/2006/relationships/customXml" Target="../ink/ink6680.xml"/><Relationship Id="rId39" Type="http://schemas.openxmlformats.org/officeDocument/2006/relationships/image" Target="../media/image3111.png"/><Relationship Id="rId109" Type="http://schemas.openxmlformats.org/officeDocument/2006/relationships/image" Target="../media/image3460.png"/><Relationship Id="rId34" Type="http://schemas.openxmlformats.org/officeDocument/2006/relationships/customXml" Target="../ink/ink6688.xml"/><Relationship Id="rId50" Type="http://schemas.openxmlformats.org/officeDocument/2006/relationships/customXml" Target="../ink/ink6696.xml"/><Relationship Id="rId55" Type="http://schemas.openxmlformats.org/officeDocument/2006/relationships/image" Target="../media/image3190.png"/><Relationship Id="rId76" Type="http://schemas.openxmlformats.org/officeDocument/2006/relationships/customXml" Target="../ink/ink6709.xml"/><Relationship Id="rId97" Type="http://schemas.openxmlformats.org/officeDocument/2006/relationships/image" Target="../media/image3400.png"/><Relationship Id="rId104" Type="http://schemas.openxmlformats.org/officeDocument/2006/relationships/customXml" Target="../ink/ink6723.xml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92" Type="http://schemas.openxmlformats.org/officeDocument/2006/relationships/customXml" Target="../ink/ink6717.xml"/><Relationship Id="rId2" Type="http://schemas.openxmlformats.org/officeDocument/2006/relationships/customXml" Target="../ink/ink6672.xml"/><Relationship Id="rId29" Type="http://schemas.openxmlformats.org/officeDocument/2006/relationships/image" Target="../media/image3060.png"/><Relationship Id="rId24" Type="http://schemas.openxmlformats.org/officeDocument/2006/relationships/customXml" Target="../ink/ink6683.xml"/><Relationship Id="rId40" Type="http://schemas.openxmlformats.org/officeDocument/2006/relationships/customXml" Target="../ink/ink6691.xml"/><Relationship Id="rId45" Type="http://schemas.openxmlformats.org/officeDocument/2006/relationships/image" Target="../media/image3140.png"/><Relationship Id="rId66" Type="http://schemas.openxmlformats.org/officeDocument/2006/relationships/customXml" Target="../ink/ink6704.xml"/><Relationship Id="rId87" Type="http://schemas.openxmlformats.org/officeDocument/2006/relationships/image" Target="../media/image3350.png"/><Relationship Id="rId61" Type="http://schemas.openxmlformats.org/officeDocument/2006/relationships/image" Target="../media/image3220.png"/><Relationship Id="rId82" Type="http://schemas.openxmlformats.org/officeDocument/2006/relationships/customXml" Target="../ink/ink6712.xml"/><Relationship Id="rId19" Type="http://schemas.openxmlformats.org/officeDocument/2006/relationships/image" Target="../media/image3011.png"/><Relationship Id="rId14" Type="http://schemas.openxmlformats.org/officeDocument/2006/relationships/customXml" Target="../ink/ink6678.xml"/><Relationship Id="rId30" Type="http://schemas.openxmlformats.org/officeDocument/2006/relationships/customXml" Target="../ink/ink6686.xml"/><Relationship Id="rId35" Type="http://schemas.openxmlformats.org/officeDocument/2006/relationships/image" Target="../media/image3090.png"/><Relationship Id="rId56" Type="http://schemas.openxmlformats.org/officeDocument/2006/relationships/customXml" Target="../ink/ink6699.xml"/><Relationship Id="rId77" Type="http://schemas.openxmlformats.org/officeDocument/2006/relationships/image" Target="../media/image3300.png"/><Relationship Id="rId100" Type="http://schemas.openxmlformats.org/officeDocument/2006/relationships/customXml" Target="../ink/ink6721.xml"/><Relationship Id="rId105" Type="http://schemas.openxmlformats.org/officeDocument/2006/relationships/image" Target="../media/image3440.png"/><Relationship Id="rId8" Type="http://schemas.openxmlformats.org/officeDocument/2006/relationships/customXml" Target="../ink/ink6675.xml"/><Relationship Id="rId51" Type="http://schemas.openxmlformats.org/officeDocument/2006/relationships/image" Target="../media/image3170.png"/><Relationship Id="rId72" Type="http://schemas.openxmlformats.org/officeDocument/2006/relationships/customXml" Target="../ink/ink6707.xml"/><Relationship Id="rId93" Type="http://schemas.openxmlformats.org/officeDocument/2006/relationships/image" Target="../media/image3380.png"/><Relationship Id="rId98" Type="http://schemas.openxmlformats.org/officeDocument/2006/relationships/customXml" Target="../ink/ink6720.xml"/><Relationship Id="rId3" Type="http://schemas.openxmlformats.org/officeDocument/2006/relationships/image" Target="../media/image2930.png"/><Relationship Id="rId25" Type="http://schemas.openxmlformats.org/officeDocument/2006/relationships/image" Target="../media/image3040.png"/><Relationship Id="rId46" Type="http://schemas.openxmlformats.org/officeDocument/2006/relationships/customXml" Target="../ink/ink6694.xml"/><Relationship Id="rId67" Type="http://schemas.openxmlformats.org/officeDocument/2006/relationships/image" Target="../media/image3250.png"/><Relationship Id="rId20" Type="http://schemas.openxmlformats.org/officeDocument/2006/relationships/customXml" Target="../ink/ink6681.xml"/><Relationship Id="rId41" Type="http://schemas.openxmlformats.org/officeDocument/2006/relationships/image" Target="../media/image3120.png"/><Relationship Id="rId62" Type="http://schemas.openxmlformats.org/officeDocument/2006/relationships/customXml" Target="../ink/ink6702.xml"/><Relationship Id="rId83" Type="http://schemas.openxmlformats.org/officeDocument/2006/relationships/image" Target="../media/image3330.png"/><Relationship Id="rId88" Type="http://schemas.openxmlformats.org/officeDocument/2006/relationships/customXml" Target="../ink/ink6715.xml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38.xml"/><Relationship Id="rId117" Type="http://schemas.openxmlformats.org/officeDocument/2006/relationships/image" Target="../media/image3500.png"/><Relationship Id="rId21" Type="http://schemas.openxmlformats.org/officeDocument/2006/relationships/image" Target="../media/image3020.png"/><Relationship Id="rId42" Type="http://schemas.openxmlformats.org/officeDocument/2006/relationships/customXml" Target="../ink/ink6746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759.xml"/><Relationship Id="rId84" Type="http://schemas.openxmlformats.org/officeDocument/2006/relationships/customXml" Target="../ink/ink6767.xml"/><Relationship Id="rId89" Type="http://schemas.openxmlformats.org/officeDocument/2006/relationships/image" Target="../media/image3360.png"/><Relationship Id="rId112" Type="http://schemas.openxmlformats.org/officeDocument/2006/relationships/customXml" Target="../ink/ink6781.xml"/><Relationship Id="rId16" Type="http://schemas.openxmlformats.org/officeDocument/2006/relationships/customXml" Target="../ink/ink6733.xml"/><Relationship Id="rId107" Type="http://schemas.openxmlformats.org/officeDocument/2006/relationships/image" Target="../media/image3450.png"/><Relationship Id="rId11" Type="http://schemas.openxmlformats.org/officeDocument/2006/relationships/image" Target="../media/image2970.png"/><Relationship Id="rId32" Type="http://schemas.openxmlformats.org/officeDocument/2006/relationships/customXml" Target="../ink/ink6741.xml"/><Relationship Id="rId37" Type="http://schemas.openxmlformats.org/officeDocument/2006/relationships/image" Target="../media/image3100.png"/><Relationship Id="rId53" Type="http://schemas.openxmlformats.org/officeDocument/2006/relationships/image" Target="../media/image3180.png"/><Relationship Id="rId58" Type="http://schemas.openxmlformats.org/officeDocument/2006/relationships/customXml" Target="../ink/ink6754.xml"/><Relationship Id="rId74" Type="http://schemas.openxmlformats.org/officeDocument/2006/relationships/customXml" Target="../ink/ink6762.xml"/><Relationship Id="rId79" Type="http://schemas.openxmlformats.org/officeDocument/2006/relationships/image" Target="../media/image3311.png"/><Relationship Id="rId102" Type="http://schemas.openxmlformats.org/officeDocument/2006/relationships/customXml" Target="../ink/ink6776.xml"/><Relationship Id="rId5" Type="http://schemas.openxmlformats.org/officeDocument/2006/relationships/image" Target="../media/image2940.png"/><Relationship Id="rId90" Type="http://schemas.openxmlformats.org/officeDocument/2006/relationships/customXml" Target="../ink/ink6770.xml"/><Relationship Id="rId95" Type="http://schemas.openxmlformats.org/officeDocument/2006/relationships/image" Target="../media/image3390.png"/><Relationship Id="rId22" Type="http://schemas.openxmlformats.org/officeDocument/2006/relationships/customXml" Target="../ink/ink6736.xml"/><Relationship Id="rId27" Type="http://schemas.openxmlformats.org/officeDocument/2006/relationships/image" Target="../media/image3050.png"/><Relationship Id="rId43" Type="http://schemas.openxmlformats.org/officeDocument/2006/relationships/image" Target="../media/image3130.png"/><Relationship Id="rId48" Type="http://schemas.openxmlformats.org/officeDocument/2006/relationships/customXml" Target="../ink/ink6749.xml"/><Relationship Id="rId64" Type="http://schemas.openxmlformats.org/officeDocument/2006/relationships/customXml" Target="../ink/ink6757.xml"/><Relationship Id="rId69" Type="http://schemas.openxmlformats.org/officeDocument/2006/relationships/image" Target="../media/image3260.png"/><Relationship Id="rId113" Type="http://schemas.openxmlformats.org/officeDocument/2006/relationships/image" Target="../media/image3480.png"/><Relationship Id="rId80" Type="http://schemas.openxmlformats.org/officeDocument/2006/relationships/customXml" Target="../ink/ink6765.xml"/><Relationship Id="rId85" Type="http://schemas.openxmlformats.org/officeDocument/2006/relationships/image" Target="../media/image3340.png"/><Relationship Id="rId12" Type="http://schemas.openxmlformats.org/officeDocument/2006/relationships/customXml" Target="../ink/ink6731.xml"/><Relationship Id="rId17" Type="http://schemas.openxmlformats.org/officeDocument/2006/relationships/image" Target="../media/image3000.png"/><Relationship Id="rId33" Type="http://schemas.openxmlformats.org/officeDocument/2006/relationships/image" Target="../media/image3080.png"/><Relationship Id="rId38" Type="http://schemas.openxmlformats.org/officeDocument/2006/relationships/customXml" Target="../ink/ink6744.xml"/><Relationship Id="rId59" Type="http://schemas.openxmlformats.org/officeDocument/2006/relationships/image" Target="../media/image3211.png"/><Relationship Id="rId103" Type="http://schemas.openxmlformats.org/officeDocument/2006/relationships/image" Target="../media/image3430.png"/><Relationship Id="rId108" Type="http://schemas.openxmlformats.org/officeDocument/2006/relationships/customXml" Target="../ink/ink6779.xml"/><Relationship Id="rId54" Type="http://schemas.openxmlformats.org/officeDocument/2006/relationships/customXml" Target="../ink/ink6752.xml"/><Relationship Id="rId70" Type="http://schemas.openxmlformats.org/officeDocument/2006/relationships/customXml" Target="../ink/ink6760.xml"/><Relationship Id="rId75" Type="http://schemas.openxmlformats.org/officeDocument/2006/relationships/image" Target="../media/image3290.png"/><Relationship Id="rId91" Type="http://schemas.openxmlformats.org/officeDocument/2006/relationships/image" Target="../media/image3370.png"/><Relationship Id="rId96" Type="http://schemas.openxmlformats.org/officeDocument/2006/relationships/customXml" Target="../ink/ink67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28.xml"/><Relationship Id="rId23" Type="http://schemas.openxmlformats.org/officeDocument/2006/relationships/image" Target="../media/image3030.png"/><Relationship Id="rId28" Type="http://schemas.openxmlformats.org/officeDocument/2006/relationships/customXml" Target="../ink/ink6739.xml"/><Relationship Id="rId49" Type="http://schemas.openxmlformats.org/officeDocument/2006/relationships/image" Target="../media/image3160.png"/><Relationship Id="rId114" Type="http://schemas.openxmlformats.org/officeDocument/2006/relationships/customXml" Target="../ink/ink6782.xml"/><Relationship Id="rId10" Type="http://schemas.openxmlformats.org/officeDocument/2006/relationships/customXml" Target="../ink/ink6730.xml"/><Relationship Id="rId31" Type="http://schemas.openxmlformats.org/officeDocument/2006/relationships/image" Target="../media/image3070.png"/><Relationship Id="rId44" Type="http://schemas.openxmlformats.org/officeDocument/2006/relationships/customXml" Target="../ink/ink6747.xml"/><Relationship Id="rId52" Type="http://schemas.openxmlformats.org/officeDocument/2006/relationships/customXml" Target="../ink/ink6751.xml"/><Relationship Id="rId60" Type="http://schemas.openxmlformats.org/officeDocument/2006/relationships/customXml" Target="../ink/ink6755.xml"/><Relationship Id="rId65" Type="http://schemas.openxmlformats.org/officeDocument/2006/relationships/image" Target="../media/image3240.png"/><Relationship Id="rId73" Type="http://schemas.openxmlformats.org/officeDocument/2006/relationships/image" Target="../media/image3280.png"/><Relationship Id="rId78" Type="http://schemas.openxmlformats.org/officeDocument/2006/relationships/customXml" Target="../ink/ink6764.xml"/><Relationship Id="rId81" Type="http://schemas.openxmlformats.org/officeDocument/2006/relationships/image" Target="../media/image3320.png"/><Relationship Id="rId86" Type="http://schemas.openxmlformats.org/officeDocument/2006/relationships/customXml" Target="../ink/ink6768.xml"/><Relationship Id="rId94" Type="http://schemas.openxmlformats.org/officeDocument/2006/relationships/customXml" Target="../ink/ink6772.xml"/><Relationship Id="rId99" Type="http://schemas.openxmlformats.org/officeDocument/2006/relationships/image" Target="../media/image3411.png"/><Relationship Id="rId101" Type="http://schemas.openxmlformats.org/officeDocument/2006/relationships/image" Target="../media/image3420.png"/><Relationship Id="rId4" Type="http://schemas.openxmlformats.org/officeDocument/2006/relationships/customXml" Target="../ink/ink6727.xml"/><Relationship Id="rId9" Type="http://schemas.openxmlformats.org/officeDocument/2006/relationships/image" Target="../media/image2960.png"/><Relationship Id="rId13" Type="http://schemas.openxmlformats.org/officeDocument/2006/relationships/image" Target="../media/image2980.png"/><Relationship Id="rId18" Type="http://schemas.openxmlformats.org/officeDocument/2006/relationships/customXml" Target="../ink/ink6734.xml"/><Relationship Id="rId39" Type="http://schemas.openxmlformats.org/officeDocument/2006/relationships/image" Target="../media/image3111.png"/><Relationship Id="rId109" Type="http://schemas.openxmlformats.org/officeDocument/2006/relationships/image" Target="../media/image3460.png"/><Relationship Id="rId34" Type="http://schemas.openxmlformats.org/officeDocument/2006/relationships/customXml" Target="../ink/ink6742.xml"/><Relationship Id="rId50" Type="http://schemas.openxmlformats.org/officeDocument/2006/relationships/customXml" Target="../ink/ink6750.xml"/><Relationship Id="rId55" Type="http://schemas.openxmlformats.org/officeDocument/2006/relationships/image" Target="../media/image3190.png"/><Relationship Id="rId76" Type="http://schemas.openxmlformats.org/officeDocument/2006/relationships/customXml" Target="../ink/ink6763.xml"/><Relationship Id="rId97" Type="http://schemas.openxmlformats.org/officeDocument/2006/relationships/image" Target="../media/image3400.png"/><Relationship Id="rId104" Type="http://schemas.openxmlformats.org/officeDocument/2006/relationships/customXml" Target="../ink/ink6777.xml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92" Type="http://schemas.openxmlformats.org/officeDocument/2006/relationships/customXml" Target="../ink/ink6771.xml"/><Relationship Id="rId2" Type="http://schemas.openxmlformats.org/officeDocument/2006/relationships/customXml" Target="../ink/ink6726.xml"/><Relationship Id="rId29" Type="http://schemas.openxmlformats.org/officeDocument/2006/relationships/image" Target="../media/image3060.png"/><Relationship Id="rId24" Type="http://schemas.openxmlformats.org/officeDocument/2006/relationships/customXml" Target="../ink/ink6737.xml"/><Relationship Id="rId40" Type="http://schemas.openxmlformats.org/officeDocument/2006/relationships/customXml" Target="../ink/ink6745.xml"/><Relationship Id="rId45" Type="http://schemas.openxmlformats.org/officeDocument/2006/relationships/image" Target="../media/image3140.png"/><Relationship Id="rId66" Type="http://schemas.openxmlformats.org/officeDocument/2006/relationships/customXml" Target="../ink/ink6758.xml"/><Relationship Id="rId87" Type="http://schemas.openxmlformats.org/officeDocument/2006/relationships/image" Target="../media/image3350.png"/><Relationship Id="rId110" Type="http://schemas.openxmlformats.org/officeDocument/2006/relationships/customXml" Target="../ink/ink6780.xml"/><Relationship Id="rId115" Type="http://schemas.openxmlformats.org/officeDocument/2006/relationships/image" Target="../media/image3490.png"/><Relationship Id="rId61" Type="http://schemas.openxmlformats.org/officeDocument/2006/relationships/image" Target="../media/image3220.png"/><Relationship Id="rId82" Type="http://schemas.openxmlformats.org/officeDocument/2006/relationships/customXml" Target="../ink/ink6766.xml"/><Relationship Id="rId19" Type="http://schemas.openxmlformats.org/officeDocument/2006/relationships/image" Target="../media/image3011.png"/><Relationship Id="rId14" Type="http://schemas.openxmlformats.org/officeDocument/2006/relationships/customXml" Target="../ink/ink6732.xml"/><Relationship Id="rId30" Type="http://schemas.openxmlformats.org/officeDocument/2006/relationships/customXml" Target="../ink/ink6740.xml"/><Relationship Id="rId35" Type="http://schemas.openxmlformats.org/officeDocument/2006/relationships/image" Target="../media/image3090.png"/><Relationship Id="rId56" Type="http://schemas.openxmlformats.org/officeDocument/2006/relationships/customXml" Target="../ink/ink6753.xml"/><Relationship Id="rId77" Type="http://schemas.openxmlformats.org/officeDocument/2006/relationships/image" Target="../media/image3300.png"/><Relationship Id="rId100" Type="http://schemas.openxmlformats.org/officeDocument/2006/relationships/customXml" Target="../ink/ink6775.xml"/><Relationship Id="rId105" Type="http://schemas.openxmlformats.org/officeDocument/2006/relationships/image" Target="../media/image3440.png"/><Relationship Id="rId8" Type="http://schemas.openxmlformats.org/officeDocument/2006/relationships/customXml" Target="../ink/ink6729.xml"/><Relationship Id="rId51" Type="http://schemas.openxmlformats.org/officeDocument/2006/relationships/image" Target="../media/image3170.png"/><Relationship Id="rId72" Type="http://schemas.openxmlformats.org/officeDocument/2006/relationships/customXml" Target="../ink/ink6761.xml"/><Relationship Id="rId93" Type="http://schemas.openxmlformats.org/officeDocument/2006/relationships/image" Target="../media/image3380.png"/><Relationship Id="rId98" Type="http://schemas.openxmlformats.org/officeDocument/2006/relationships/customXml" Target="../ink/ink6774.xml"/><Relationship Id="rId3" Type="http://schemas.openxmlformats.org/officeDocument/2006/relationships/image" Target="../media/image2930.png"/><Relationship Id="rId25" Type="http://schemas.openxmlformats.org/officeDocument/2006/relationships/image" Target="../media/image3040.png"/><Relationship Id="rId46" Type="http://schemas.openxmlformats.org/officeDocument/2006/relationships/customXml" Target="../ink/ink6748.xml"/><Relationship Id="rId67" Type="http://schemas.openxmlformats.org/officeDocument/2006/relationships/image" Target="../media/image3250.png"/><Relationship Id="rId116" Type="http://schemas.openxmlformats.org/officeDocument/2006/relationships/customXml" Target="../ink/ink6783.xml"/><Relationship Id="rId20" Type="http://schemas.openxmlformats.org/officeDocument/2006/relationships/customXml" Target="../ink/ink6735.xml"/><Relationship Id="rId41" Type="http://schemas.openxmlformats.org/officeDocument/2006/relationships/image" Target="../media/image3120.png"/><Relationship Id="rId62" Type="http://schemas.openxmlformats.org/officeDocument/2006/relationships/customXml" Target="../ink/ink6756.xml"/><Relationship Id="rId83" Type="http://schemas.openxmlformats.org/officeDocument/2006/relationships/image" Target="../media/image3330.png"/><Relationship Id="rId88" Type="http://schemas.openxmlformats.org/officeDocument/2006/relationships/customXml" Target="../ink/ink6769.xml"/><Relationship Id="rId111" Type="http://schemas.openxmlformats.org/officeDocument/2006/relationships/image" Target="../media/image3470.png"/><Relationship Id="rId15" Type="http://schemas.openxmlformats.org/officeDocument/2006/relationships/image" Target="../media/image2990.png"/><Relationship Id="rId36" Type="http://schemas.openxmlformats.org/officeDocument/2006/relationships/customXml" Target="../ink/ink6743.xml"/><Relationship Id="rId57" Type="http://schemas.openxmlformats.org/officeDocument/2006/relationships/image" Target="../media/image3200.png"/><Relationship Id="rId106" Type="http://schemas.openxmlformats.org/officeDocument/2006/relationships/customXml" Target="../ink/ink6778.xml"/></Relationships>
</file>

<file path=ppt/slides/_rels/slide1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96.xml"/><Relationship Id="rId117" Type="http://schemas.openxmlformats.org/officeDocument/2006/relationships/image" Target="../media/image3500.png"/><Relationship Id="rId21" Type="http://schemas.openxmlformats.org/officeDocument/2006/relationships/image" Target="../media/image3020.png"/><Relationship Id="rId42" Type="http://schemas.openxmlformats.org/officeDocument/2006/relationships/customXml" Target="../ink/ink6804.xml"/><Relationship Id="rId47" Type="http://schemas.openxmlformats.org/officeDocument/2006/relationships/image" Target="../media/image3150.png"/><Relationship Id="rId63" Type="http://schemas.openxmlformats.org/officeDocument/2006/relationships/image" Target="../media/image3230.png"/><Relationship Id="rId68" Type="http://schemas.openxmlformats.org/officeDocument/2006/relationships/customXml" Target="../ink/ink6817.xml"/><Relationship Id="rId84" Type="http://schemas.openxmlformats.org/officeDocument/2006/relationships/customXml" Target="../ink/ink6825.xml"/><Relationship Id="rId89" Type="http://schemas.openxmlformats.org/officeDocument/2006/relationships/image" Target="../media/image3360.png"/><Relationship Id="rId112" Type="http://schemas.openxmlformats.org/officeDocument/2006/relationships/customXml" Target="../ink/ink6839.xml"/><Relationship Id="rId16" Type="http://schemas.openxmlformats.org/officeDocument/2006/relationships/customXml" Target="../ink/ink6791.xml"/><Relationship Id="rId107" Type="http://schemas.openxmlformats.org/officeDocument/2006/relationships/image" Target="../media/image3450.png"/><Relationship Id="rId11" Type="http://schemas.openxmlformats.org/officeDocument/2006/relationships/image" Target="../media/image2970.png"/><Relationship Id="rId32" Type="http://schemas.openxmlformats.org/officeDocument/2006/relationships/customXml" Target="../ink/ink6799.xml"/><Relationship Id="rId37" Type="http://schemas.openxmlformats.org/officeDocument/2006/relationships/image" Target="../media/image3100.png"/><Relationship Id="rId53" Type="http://schemas.openxmlformats.org/officeDocument/2006/relationships/image" Target="../media/image3180.png"/><Relationship Id="rId58" Type="http://schemas.openxmlformats.org/officeDocument/2006/relationships/customXml" Target="../ink/ink6812.xml"/><Relationship Id="rId74" Type="http://schemas.openxmlformats.org/officeDocument/2006/relationships/customXml" Target="../ink/ink6820.xml"/><Relationship Id="rId79" Type="http://schemas.openxmlformats.org/officeDocument/2006/relationships/image" Target="../media/image3311.png"/><Relationship Id="rId102" Type="http://schemas.openxmlformats.org/officeDocument/2006/relationships/customXml" Target="../ink/ink6834.xml"/><Relationship Id="rId123" Type="http://schemas.openxmlformats.org/officeDocument/2006/relationships/image" Target="../media/image3530.png"/><Relationship Id="rId5" Type="http://schemas.openxmlformats.org/officeDocument/2006/relationships/image" Target="../media/image2940.png"/><Relationship Id="rId90" Type="http://schemas.openxmlformats.org/officeDocument/2006/relationships/customXml" Target="../ink/ink6828.xml"/><Relationship Id="rId95" Type="http://schemas.openxmlformats.org/officeDocument/2006/relationships/image" Target="../media/image3390.png"/><Relationship Id="rId22" Type="http://schemas.openxmlformats.org/officeDocument/2006/relationships/customXml" Target="../ink/ink6794.xml"/><Relationship Id="rId27" Type="http://schemas.openxmlformats.org/officeDocument/2006/relationships/image" Target="../media/image3050.png"/><Relationship Id="rId43" Type="http://schemas.openxmlformats.org/officeDocument/2006/relationships/image" Target="../media/image3130.png"/><Relationship Id="rId48" Type="http://schemas.openxmlformats.org/officeDocument/2006/relationships/customXml" Target="../ink/ink6807.xml"/><Relationship Id="rId64" Type="http://schemas.openxmlformats.org/officeDocument/2006/relationships/customXml" Target="../ink/ink6815.xml"/><Relationship Id="rId69" Type="http://schemas.openxmlformats.org/officeDocument/2006/relationships/image" Target="../media/image3260.png"/><Relationship Id="rId113" Type="http://schemas.openxmlformats.org/officeDocument/2006/relationships/image" Target="../media/image3480.png"/><Relationship Id="rId118" Type="http://schemas.openxmlformats.org/officeDocument/2006/relationships/customXml" Target="../ink/ink6842.xml"/><Relationship Id="rId80" Type="http://schemas.openxmlformats.org/officeDocument/2006/relationships/customXml" Target="../ink/ink6823.xml"/><Relationship Id="rId85" Type="http://schemas.openxmlformats.org/officeDocument/2006/relationships/image" Target="../media/image3340.png"/><Relationship Id="rId12" Type="http://schemas.openxmlformats.org/officeDocument/2006/relationships/customXml" Target="../ink/ink6789.xml"/><Relationship Id="rId17" Type="http://schemas.openxmlformats.org/officeDocument/2006/relationships/image" Target="../media/image3000.png"/><Relationship Id="rId33" Type="http://schemas.openxmlformats.org/officeDocument/2006/relationships/image" Target="../media/image3080.png"/><Relationship Id="rId38" Type="http://schemas.openxmlformats.org/officeDocument/2006/relationships/customXml" Target="../ink/ink6802.xml"/><Relationship Id="rId59" Type="http://schemas.openxmlformats.org/officeDocument/2006/relationships/image" Target="../media/image3211.png"/><Relationship Id="rId103" Type="http://schemas.openxmlformats.org/officeDocument/2006/relationships/image" Target="../media/image3430.png"/><Relationship Id="rId108" Type="http://schemas.openxmlformats.org/officeDocument/2006/relationships/customXml" Target="../ink/ink6837.xml"/><Relationship Id="rId124" Type="http://schemas.openxmlformats.org/officeDocument/2006/relationships/customXml" Target="../ink/ink6845.xml"/><Relationship Id="rId54" Type="http://schemas.openxmlformats.org/officeDocument/2006/relationships/customXml" Target="../ink/ink6810.xml"/><Relationship Id="rId70" Type="http://schemas.openxmlformats.org/officeDocument/2006/relationships/customXml" Target="../ink/ink6818.xml"/><Relationship Id="rId75" Type="http://schemas.openxmlformats.org/officeDocument/2006/relationships/image" Target="../media/image3290.png"/><Relationship Id="rId91" Type="http://schemas.openxmlformats.org/officeDocument/2006/relationships/image" Target="../media/image3370.png"/><Relationship Id="rId96" Type="http://schemas.openxmlformats.org/officeDocument/2006/relationships/customXml" Target="../ink/ink68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6.xml"/><Relationship Id="rId23" Type="http://schemas.openxmlformats.org/officeDocument/2006/relationships/image" Target="../media/image3030.png"/><Relationship Id="rId28" Type="http://schemas.openxmlformats.org/officeDocument/2006/relationships/customXml" Target="../ink/ink6797.xml"/><Relationship Id="rId49" Type="http://schemas.openxmlformats.org/officeDocument/2006/relationships/image" Target="../media/image3160.png"/><Relationship Id="rId114" Type="http://schemas.openxmlformats.org/officeDocument/2006/relationships/customXml" Target="../ink/ink6840.xml"/><Relationship Id="rId119" Type="http://schemas.openxmlformats.org/officeDocument/2006/relationships/image" Target="../media/image3511.png"/><Relationship Id="rId44" Type="http://schemas.openxmlformats.org/officeDocument/2006/relationships/customXml" Target="../ink/ink6805.xml"/><Relationship Id="rId60" Type="http://schemas.openxmlformats.org/officeDocument/2006/relationships/customXml" Target="../ink/ink6813.xml"/><Relationship Id="rId65" Type="http://schemas.openxmlformats.org/officeDocument/2006/relationships/image" Target="../media/image3240.png"/><Relationship Id="rId81" Type="http://schemas.openxmlformats.org/officeDocument/2006/relationships/image" Target="../media/image3320.png"/><Relationship Id="rId86" Type="http://schemas.openxmlformats.org/officeDocument/2006/relationships/customXml" Target="../ink/ink6826.xml"/><Relationship Id="rId13" Type="http://schemas.openxmlformats.org/officeDocument/2006/relationships/image" Target="../media/image2980.png"/><Relationship Id="rId18" Type="http://schemas.openxmlformats.org/officeDocument/2006/relationships/customXml" Target="../ink/ink6792.xml"/><Relationship Id="rId39" Type="http://schemas.openxmlformats.org/officeDocument/2006/relationships/image" Target="../media/image3111.png"/><Relationship Id="rId109" Type="http://schemas.openxmlformats.org/officeDocument/2006/relationships/image" Target="../media/image3460.png"/><Relationship Id="rId34" Type="http://schemas.openxmlformats.org/officeDocument/2006/relationships/customXml" Target="../ink/ink6800.xml"/><Relationship Id="rId50" Type="http://schemas.openxmlformats.org/officeDocument/2006/relationships/customXml" Target="../ink/ink6808.xml"/><Relationship Id="rId55" Type="http://schemas.openxmlformats.org/officeDocument/2006/relationships/image" Target="../media/image3190.png"/><Relationship Id="rId76" Type="http://schemas.openxmlformats.org/officeDocument/2006/relationships/customXml" Target="../ink/ink6821.xml"/><Relationship Id="rId97" Type="http://schemas.openxmlformats.org/officeDocument/2006/relationships/image" Target="../media/image3400.png"/><Relationship Id="rId104" Type="http://schemas.openxmlformats.org/officeDocument/2006/relationships/customXml" Target="../ink/ink6835.xml"/><Relationship Id="rId120" Type="http://schemas.openxmlformats.org/officeDocument/2006/relationships/customXml" Target="../ink/ink6843.xml"/><Relationship Id="rId125" Type="http://schemas.openxmlformats.org/officeDocument/2006/relationships/image" Target="../media/image3540.png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92" Type="http://schemas.openxmlformats.org/officeDocument/2006/relationships/customXml" Target="../ink/ink6829.xml"/><Relationship Id="rId2" Type="http://schemas.openxmlformats.org/officeDocument/2006/relationships/customXml" Target="../ink/ink6784.xml"/><Relationship Id="rId29" Type="http://schemas.openxmlformats.org/officeDocument/2006/relationships/image" Target="../media/image3060.png"/><Relationship Id="rId24" Type="http://schemas.openxmlformats.org/officeDocument/2006/relationships/customXml" Target="../ink/ink6795.xml"/><Relationship Id="rId40" Type="http://schemas.openxmlformats.org/officeDocument/2006/relationships/customXml" Target="../ink/ink6803.xml"/><Relationship Id="rId45" Type="http://schemas.openxmlformats.org/officeDocument/2006/relationships/image" Target="../media/image3140.png"/><Relationship Id="rId66" Type="http://schemas.openxmlformats.org/officeDocument/2006/relationships/customXml" Target="../ink/ink6816.xml"/><Relationship Id="rId87" Type="http://schemas.openxmlformats.org/officeDocument/2006/relationships/image" Target="../media/image3350.png"/><Relationship Id="rId110" Type="http://schemas.openxmlformats.org/officeDocument/2006/relationships/customXml" Target="../ink/ink6838.xml"/><Relationship Id="rId115" Type="http://schemas.openxmlformats.org/officeDocument/2006/relationships/image" Target="../media/image3490.png"/><Relationship Id="rId61" Type="http://schemas.openxmlformats.org/officeDocument/2006/relationships/image" Target="../media/image3220.png"/><Relationship Id="rId82" Type="http://schemas.openxmlformats.org/officeDocument/2006/relationships/customXml" Target="../ink/ink6824.xml"/><Relationship Id="rId19" Type="http://schemas.openxmlformats.org/officeDocument/2006/relationships/image" Target="../media/image3011.png"/><Relationship Id="rId14" Type="http://schemas.openxmlformats.org/officeDocument/2006/relationships/customXml" Target="../ink/ink6790.xml"/><Relationship Id="rId30" Type="http://schemas.openxmlformats.org/officeDocument/2006/relationships/customXml" Target="../ink/ink6798.xml"/><Relationship Id="rId35" Type="http://schemas.openxmlformats.org/officeDocument/2006/relationships/image" Target="../media/image3090.png"/><Relationship Id="rId56" Type="http://schemas.openxmlformats.org/officeDocument/2006/relationships/customXml" Target="../ink/ink6811.xml"/><Relationship Id="rId77" Type="http://schemas.openxmlformats.org/officeDocument/2006/relationships/image" Target="../media/image3300.png"/><Relationship Id="rId100" Type="http://schemas.openxmlformats.org/officeDocument/2006/relationships/customXml" Target="../ink/ink6833.xml"/><Relationship Id="rId105" Type="http://schemas.openxmlformats.org/officeDocument/2006/relationships/image" Target="../media/image3440.png"/><Relationship Id="rId126" Type="http://schemas.openxmlformats.org/officeDocument/2006/relationships/customXml" Target="../ink/ink6846.xml"/><Relationship Id="rId8" Type="http://schemas.openxmlformats.org/officeDocument/2006/relationships/customXml" Target="../ink/ink6787.xml"/><Relationship Id="rId51" Type="http://schemas.openxmlformats.org/officeDocument/2006/relationships/image" Target="../media/image3170.png"/><Relationship Id="rId72" Type="http://schemas.openxmlformats.org/officeDocument/2006/relationships/customXml" Target="../ink/ink6819.xml"/><Relationship Id="rId93" Type="http://schemas.openxmlformats.org/officeDocument/2006/relationships/image" Target="../media/image3380.png"/><Relationship Id="rId98" Type="http://schemas.openxmlformats.org/officeDocument/2006/relationships/customXml" Target="../ink/ink6832.xml"/><Relationship Id="rId121" Type="http://schemas.openxmlformats.org/officeDocument/2006/relationships/image" Target="../media/image3520.png"/><Relationship Id="rId3" Type="http://schemas.openxmlformats.org/officeDocument/2006/relationships/image" Target="../media/image2930.png"/><Relationship Id="rId25" Type="http://schemas.openxmlformats.org/officeDocument/2006/relationships/image" Target="../media/image3040.png"/><Relationship Id="rId46" Type="http://schemas.openxmlformats.org/officeDocument/2006/relationships/customXml" Target="../ink/ink6806.xml"/><Relationship Id="rId67" Type="http://schemas.openxmlformats.org/officeDocument/2006/relationships/image" Target="../media/image3250.png"/><Relationship Id="rId116" Type="http://schemas.openxmlformats.org/officeDocument/2006/relationships/customXml" Target="../ink/ink6841.xml"/><Relationship Id="rId20" Type="http://schemas.openxmlformats.org/officeDocument/2006/relationships/customXml" Target="../ink/ink6793.xml"/><Relationship Id="rId41" Type="http://schemas.openxmlformats.org/officeDocument/2006/relationships/image" Target="../media/image3120.png"/><Relationship Id="rId62" Type="http://schemas.openxmlformats.org/officeDocument/2006/relationships/customXml" Target="../ink/ink6814.xml"/><Relationship Id="rId83" Type="http://schemas.openxmlformats.org/officeDocument/2006/relationships/image" Target="../media/image3330.png"/><Relationship Id="rId88" Type="http://schemas.openxmlformats.org/officeDocument/2006/relationships/customXml" Target="../ink/ink6827.xml"/><Relationship Id="rId111" Type="http://schemas.openxmlformats.org/officeDocument/2006/relationships/image" Target="../media/image3470.png"/><Relationship Id="rId15" Type="http://schemas.openxmlformats.org/officeDocument/2006/relationships/image" Target="../media/image2990.png"/><Relationship Id="rId36" Type="http://schemas.openxmlformats.org/officeDocument/2006/relationships/customXml" Target="../ink/ink6801.xml"/><Relationship Id="rId57" Type="http://schemas.openxmlformats.org/officeDocument/2006/relationships/image" Target="../media/image3200.png"/><Relationship Id="rId106" Type="http://schemas.openxmlformats.org/officeDocument/2006/relationships/customXml" Target="../ink/ink6836.xml"/><Relationship Id="rId127" Type="http://schemas.openxmlformats.org/officeDocument/2006/relationships/image" Target="../media/image3550.png"/><Relationship Id="rId10" Type="http://schemas.openxmlformats.org/officeDocument/2006/relationships/customXml" Target="../ink/ink6788.xml"/><Relationship Id="rId31" Type="http://schemas.openxmlformats.org/officeDocument/2006/relationships/image" Target="../media/image3070.png"/><Relationship Id="rId52" Type="http://schemas.openxmlformats.org/officeDocument/2006/relationships/customXml" Target="../ink/ink6809.xml"/><Relationship Id="rId73" Type="http://schemas.openxmlformats.org/officeDocument/2006/relationships/image" Target="../media/image3280.png"/><Relationship Id="rId78" Type="http://schemas.openxmlformats.org/officeDocument/2006/relationships/customXml" Target="../ink/ink6822.xml"/><Relationship Id="rId94" Type="http://schemas.openxmlformats.org/officeDocument/2006/relationships/customXml" Target="../ink/ink6830.xml"/><Relationship Id="rId99" Type="http://schemas.openxmlformats.org/officeDocument/2006/relationships/image" Target="../media/image3411.png"/><Relationship Id="rId101" Type="http://schemas.openxmlformats.org/officeDocument/2006/relationships/image" Target="../media/image3420.png"/><Relationship Id="rId122" Type="http://schemas.openxmlformats.org/officeDocument/2006/relationships/customXml" Target="../ink/ink6844.xml"/><Relationship Id="rId4" Type="http://schemas.openxmlformats.org/officeDocument/2006/relationships/customXml" Target="../ink/ink6785.xml"/><Relationship Id="rId9" Type="http://schemas.openxmlformats.org/officeDocument/2006/relationships/image" Target="../media/image2960.png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00.png"/><Relationship Id="rId21" Type="http://schemas.openxmlformats.org/officeDocument/2006/relationships/image" Target="../media/image3020.png"/><Relationship Id="rId42" Type="http://schemas.openxmlformats.org/officeDocument/2006/relationships/customXml" Target="../ink/ink6867.xml"/><Relationship Id="rId63" Type="http://schemas.openxmlformats.org/officeDocument/2006/relationships/image" Target="../media/image3230.png"/><Relationship Id="rId84" Type="http://schemas.openxmlformats.org/officeDocument/2006/relationships/customXml" Target="../ink/ink6888.xml"/><Relationship Id="rId16" Type="http://schemas.openxmlformats.org/officeDocument/2006/relationships/customXml" Target="../ink/ink6854.xml"/><Relationship Id="rId107" Type="http://schemas.openxmlformats.org/officeDocument/2006/relationships/image" Target="../media/image3450.png"/><Relationship Id="rId11" Type="http://schemas.openxmlformats.org/officeDocument/2006/relationships/image" Target="../media/image2970.png"/><Relationship Id="rId32" Type="http://schemas.openxmlformats.org/officeDocument/2006/relationships/customXml" Target="../ink/ink6862.xml"/><Relationship Id="rId37" Type="http://schemas.openxmlformats.org/officeDocument/2006/relationships/image" Target="../media/image3100.png"/><Relationship Id="rId53" Type="http://schemas.openxmlformats.org/officeDocument/2006/relationships/image" Target="../media/image3180.png"/><Relationship Id="rId58" Type="http://schemas.openxmlformats.org/officeDocument/2006/relationships/customXml" Target="../ink/ink6875.xml"/><Relationship Id="rId74" Type="http://schemas.openxmlformats.org/officeDocument/2006/relationships/customXml" Target="../ink/ink6883.xml"/><Relationship Id="rId79" Type="http://schemas.openxmlformats.org/officeDocument/2006/relationships/image" Target="../media/image3311.png"/><Relationship Id="rId102" Type="http://schemas.openxmlformats.org/officeDocument/2006/relationships/customXml" Target="../ink/ink6897.xml"/><Relationship Id="rId123" Type="http://schemas.openxmlformats.org/officeDocument/2006/relationships/image" Target="../media/image3530.png"/><Relationship Id="rId128" Type="http://schemas.openxmlformats.org/officeDocument/2006/relationships/customXml" Target="../ink/ink6910.xml"/><Relationship Id="rId5" Type="http://schemas.openxmlformats.org/officeDocument/2006/relationships/image" Target="../media/image2940.png"/><Relationship Id="rId90" Type="http://schemas.openxmlformats.org/officeDocument/2006/relationships/customXml" Target="../ink/ink6891.xml"/><Relationship Id="rId95" Type="http://schemas.openxmlformats.org/officeDocument/2006/relationships/image" Target="../media/image3390.png"/><Relationship Id="rId22" Type="http://schemas.openxmlformats.org/officeDocument/2006/relationships/customXml" Target="../ink/ink6857.xml"/><Relationship Id="rId27" Type="http://schemas.openxmlformats.org/officeDocument/2006/relationships/image" Target="../media/image3050.png"/><Relationship Id="rId43" Type="http://schemas.openxmlformats.org/officeDocument/2006/relationships/image" Target="../media/image3130.png"/><Relationship Id="rId48" Type="http://schemas.openxmlformats.org/officeDocument/2006/relationships/customXml" Target="../ink/ink6870.xml"/><Relationship Id="rId64" Type="http://schemas.openxmlformats.org/officeDocument/2006/relationships/customXml" Target="../ink/ink6878.xml"/><Relationship Id="rId69" Type="http://schemas.openxmlformats.org/officeDocument/2006/relationships/image" Target="../media/image3260.png"/><Relationship Id="rId113" Type="http://schemas.openxmlformats.org/officeDocument/2006/relationships/image" Target="../media/image3480.png"/><Relationship Id="rId118" Type="http://schemas.openxmlformats.org/officeDocument/2006/relationships/customXml" Target="../ink/ink6905.xml"/><Relationship Id="rId80" Type="http://schemas.openxmlformats.org/officeDocument/2006/relationships/customXml" Target="../ink/ink6886.xml"/><Relationship Id="rId85" Type="http://schemas.openxmlformats.org/officeDocument/2006/relationships/image" Target="../media/image3340.png"/><Relationship Id="rId12" Type="http://schemas.openxmlformats.org/officeDocument/2006/relationships/customXml" Target="../ink/ink6852.xml"/><Relationship Id="rId17" Type="http://schemas.openxmlformats.org/officeDocument/2006/relationships/image" Target="../media/image3000.png"/><Relationship Id="rId33" Type="http://schemas.openxmlformats.org/officeDocument/2006/relationships/image" Target="../media/image3080.png"/><Relationship Id="rId38" Type="http://schemas.openxmlformats.org/officeDocument/2006/relationships/customXml" Target="../ink/ink6865.xml"/><Relationship Id="rId59" Type="http://schemas.openxmlformats.org/officeDocument/2006/relationships/image" Target="../media/image3211.png"/><Relationship Id="rId103" Type="http://schemas.openxmlformats.org/officeDocument/2006/relationships/image" Target="../media/image3430.png"/><Relationship Id="rId108" Type="http://schemas.openxmlformats.org/officeDocument/2006/relationships/customXml" Target="../ink/ink6900.xml"/><Relationship Id="rId124" Type="http://schemas.openxmlformats.org/officeDocument/2006/relationships/customXml" Target="../ink/ink6908.xml"/><Relationship Id="rId129" Type="http://schemas.openxmlformats.org/officeDocument/2006/relationships/image" Target="../media/image3560.png"/><Relationship Id="rId54" Type="http://schemas.openxmlformats.org/officeDocument/2006/relationships/customXml" Target="../ink/ink6873.xml"/><Relationship Id="rId70" Type="http://schemas.openxmlformats.org/officeDocument/2006/relationships/customXml" Target="../ink/ink6881.xml"/><Relationship Id="rId75" Type="http://schemas.openxmlformats.org/officeDocument/2006/relationships/image" Target="../media/image3290.png"/><Relationship Id="rId91" Type="http://schemas.openxmlformats.org/officeDocument/2006/relationships/image" Target="../media/image3370.png"/><Relationship Id="rId96" Type="http://schemas.openxmlformats.org/officeDocument/2006/relationships/customXml" Target="../ink/ink68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49.xml"/><Relationship Id="rId23" Type="http://schemas.openxmlformats.org/officeDocument/2006/relationships/image" Target="../media/image3030.png"/><Relationship Id="rId28" Type="http://schemas.openxmlformats.org/officeDocument/2006/relationships/customXml" Target="../ink/ink6860.xml"/><Relationship Id="rId49" Type="http://schemas.openxmlformats.org/officeDocument/2006/relationships/image" Target="../media/image3160.png"/><Relationship Id="rId114" Type="http://schemas.openxmlformats.org/officeDocument/2006/relationships/customXml" Target="../ink/ink6903.xml"/><Relationship Id="rId119" Type="http://schemas.openxmlformats.org/officeDocument/2006/relationships/image" Target="../media/image3511.png"/><Relationship Id="rId44" Type="http://schemas.openxmlformats.org/officeDocument/2006/relationships/customXml" Target="../ink/ink6868.xml"/><Relationship Id="rId60" Type="http://schemas.openxmlformats.org/officeDocument/2006/relationships/customXml" Target="../ink/ink6876.xml"/><Relationship Id="rId65" Type="http://schemas.openxmlformats.org/officeDocument/2006/relationships/image" Target="../media/image3240.png"/><Relationship Id="rId81" Type="http://schemas.openxmlformats.org/officeDocument/2006/relationships/image" Target="../media/image3320.png"/><Relationship Id="rId86" Type="http://schemas.openxmlformats.org/officeDocument/2006/relationships/customXml" Target="../ink/ink6889.xml"/><Relationship Id="rId130" Type="http://schemas.openxmlformats.org/officeDocument/2006/relationships/customXml" Target="../ink/ink6911.xml"/><Relationship Id="rId13" Type="http://schemas.openxmlformats.org/officeDocument/2006/relationships/image" Target="../media/image2980.png"/><Relationship Id="rId18" Type="http://schemas.openxmlformats.org/officeDocument/2006/relationships/customXml" Target="../ink/ink6855.xml"/><Relationship Id="rId39" Type="http://schemas.openxmlformats.org/officeDocument/2006/relationships/image" Target="../media/image3111.png"/><Relationship Id="rId109" Type="http://schemas.openxmlformats.org/officeDocument/2006/relationships/image" Target="../media/image3460.png"/><Relationship Id="rId34" Type="http://schemas.openxmlformats.org/officeDocument/2006/relationships/customXml" Target="../ink/ink6863.xml"/><Relationship Id="rId50" Type="http://schemas.openxmlformats.org/officeDocument/2006/relationships/customXml" Target="../ink/ink6871.xml"/><Relationship Id="rId55" Type="http://schemas.openxmlformats.org/officeDocument/2006/relationships/image" Target="../media/image3190.png"/><Relationship Id="rId76" Type="http://schemas.openxmlformats.org/officeDocument/2006/relationships/customXml" Target="../ink/ink6884.xml"/><Relationship Id="rId97" Type="http://schemas.openxmlformats.org/officeDocument/2006/relationships/image" Target="../media/image3400.png"/><Relationship Id="rId104" Type="http://schemas.openxmlformats.org/officeDocument/2006/relationships/customXml" Target="../ink/ink6898.xml"/><Relationship Id="rId120" Type="http://schemas.openxmlformats.org/officeDocument/2006/relationships/customXml" Target="../ink/ink6906.xml"/><Relationship Id="rId125" Type="http://schemas.openxmlformats.org/officeDocument/2006/relationships/image" Target="../media/image3540.png"/><Relationship Id="rId7" Type="http://schemas.openxmlformats.org/officeDocument/2006/relationships/image" Target="../media/image2950.png"/><Relationship Id="rId71" Type="http://schemas.openxmlformats.org/officeDocument/2006/relationships/image" Target="../media/image3270.png"/><Relationship Id="rId92" Type="http://schemas.openxmlformats.org/officeDocument/2006/relationships/customXml" Target="../ink/ink6892.xml"/><Relationship Id="rId2" Type="http://schemas.openxmlformats.org/officeDocument/2006/relationships/customXml" Target="../ink/ink6847.xml"/><Relationship Id="rId29" Type="http://schemas.openxmlformats.org/officeDocument/2006/relationships/image" Target="../media/image3060.png"/><Relationship Id="rId24" Type="http://schemas.openxmlformats.org/officeDocument/2006/relationships/customXml" Target="../ink/ink6858.xml"/><Relationship Id="rId40" Type="http://schemas.openxmlformats.org/officeDocument/2006/relationships/customXml" Target="../ink/ink6866.xml"/><Relationship Id="rId45" Type="http://schemas.openxmlformats.org/officeDocument/2006/relationships/image" Target="../media/image3140.png"/><Relationship Id="rId66" Type="http://schemas.openxmlformats.org/officeDocument/2006/relationships/customXml" Target="../ink/ink6879.xml"/><Relationship Id="rId87" Type="http://schemas.openxmlformats.org/officeDocument/2006/relationships/image" Target="../media/image3350.png"/><Relationship Id="rId110" Type="http://schemas.openxmlformats.org/officeDocument/2006/relationships/customXml" Target="../ink/ink6901.xml"/><Relationship Id="rId115" Type="http://schemas.openxmlformats.org/officeDocument/2006/relationships/image" Target="../media/image3490.png"/><Relationship Id="rId131" Type="http://schemas.openxmlformats.org/officeDocument/2006/relationships/image" Target="../media/image3570.png"/><Relationship Id="rId61" Type="http://schemas.openxmlformats.org/officeDocument/2006/relationships/image" Target="../media/image3220.png"/><Relationship Id="rId82" Type="http://schemas.openxmlformats.org/officeDocument/2006/relationships/customXml" Target="../ink/ink6887.xml"/><Relationship Id="rId19" Type="http://schemas.openxmlformats.org/officeDocument/2006/relationships/image" Target="../media/image3011.png"/><Relationship Id="rId14" Type="http://schemas.openxmlformats.org/officeDocument/2006/relationships/customXml" Target="../ink/ink6853.xml"/><Relationship Id="rId30" Type="http://schemas.openxmlformats.org/officeDocument/2006/relationships/customXml" Target="../ink/ink6861.xml"/><Relationship Id="rId35" Type="http://schemas.openxmlformats.org/officeDocument/2006/relationships/image" Target="../media/image3090.png"/><Relationship Id="rId56" Type="http://schemas.openxmlformats.org/officeDocument/2006/relationships/customXml" Target="../ink/ink6874.xml"/><Relationship Id="rId77" Type="http://schemas.openxmlformats.org/officeDocument/2006/relationships/image" Target="../media/image3300.png"/><Relationship Id="rId100" Type="http://schemas.openxmlformats.org/officeDocument/2006/relationships/customXml" Target="../ink/ink6896.xml"/><Relationship Id="rId105" Type="http://schemas.openxmlformats.org/officeDocument/2006/relationships/image" Target="../media/image3440.png"/><Relationship Id="rId126" Type="http://schemas.openxmlformats.org/officeDocument/2006/relationships/customXml" Target="../ink/ink6909.xml"/><Relationship Id="rId8" Type="http://schemas.openxmlformats.org/officeDocument/2006/relationships/customXml" Target="../ink/ink6850.xml"/><Relationship Id="rId51" Type="http://schemas.openxmlformats.org/officeDocument/2006/relationships/image" Target="../media/image3170.png"/><Relationship Id="rId72" Type="http://schemas.openxmlformats.org/officeDocument/2006/relationships/customXml" Target="../ink/ink6882.xml"/><Relationship Id="rId93" Type="http://schemas.openxmlformats.org/officeDocument/2006/relationships/image" Target="../media/image3380.png"/><Relationship Id="rId98" Type="http://schemas.openxmlformats.org/officeDocument/2006/relationships/customXml" Target="../ink/ink6895.xml"/><Relationship Id="rId121" Type="http://schemas.openxmlformats.org/officeDocument/2006/relationships/image" Target="../media/image3520.png"/><Relationship Id="rId3" Type="http://schemas.openxmlformats.org/officeDocument/2006/relationships/image" Target="../media/image2930.png"/><Relationship Id="rId25" Type="http://schemas.openxmlformats.org/officeDocument/2006/relationships/image" Target="../media/image3040.png"/><Relationship Id="rId46" Type="http://schemas.openxmlformats.org/officeDocument/2006/relationships/customXml" Target="../ink/ink6869.xml"/><Relationship Id="rId67" Type="http://schemas.openxmlformats.org/officeDocument/2006/relationships/image" Target="../media/image3250.png"/><Relationship Id="rId116" Type="http://schemas.openxmlformats.org/officeDocument/2006/relationships/customXml" Target="../ink/ink6904.xml"/><Relationship Id="rId20" Type="http://schemas.openxmlformats.org/officeDocument/2006/relationships/customXml" Target="../ink/ink6856.xml"/><Relationship Id="rId41" Type="http://schemas.openxmlformats.org/officeDocument/2006/relationships/image" Target="../media/image3120.png"/><Relationship Id="rId62" Type="http://schemas.openxmlformats.org/officeDocument/2006/relationships/customXml" Target="../ink/ink6877.xml"/><Relationship Id="rId83" Type="http://schemas.openxmlformats.org/officeDocument/2006/relationships/image" Target="../media/image3330.png"/><Relationship Id="rId88" Type="http://schemas.openxmlformats.org/officeDocument/2006/relationships/customXml" Target="../ink/ink6890.xml"/><Relationship Id="rId111" Type="http://schemas.openxmlformats.org/officeDocument/2006/relationships/image" Target="../media/image3470.png"/><Relationship Id="rId132" Type="http://schemas.openxmlformats.org/officeDocument/2006/relationships/customXml" Target="../ink/ink6912.xml"/><Relationship Id="rId15" Type="http://schemas.openxmlformats.org/officeDocument/2006/relationships/image" Target="../media/image2990.png"/><Relationship Id="rId36" Type="http://schemas.openxmlformats.org/officeDocument/2006/relationships/customXml" Target="../ink/ink6864.xml"/><Relationship Id="rId57" Type="http://schemas.openxmlformats.org/officeDocument/2006/relationships/image" Target="../media/image3200.png"/><Relationship Id="rId106" Type="http://schemas.openxmlformats.org/officeDocument/2006/relationships/customXml" Target="../ink/ink6899.xml"/><Relationship Id="rId127" Type="http://schemas.openxmlformats.org/officeDocument/2006/relationships/image" Target="../media/image3550.png"/><Relationship Id="rId10" Type="http://schemas.openxmlformats.org/officeDocument/2006/relationships/customXml" Target="../ink/ink6851.xml"/><Relationship Id="rId31" Type="http://schemas.openxmlformats.org/officeDocument/2006/relationships/image" Target="../media/image3070.png"/><Relationship Id="rId52" Type="http://schemas.openxmlformats.org/officeDocument/2006/relationships/customXml" Target="../ink/ink6872.xml"/><Relationship Id="rId73" Type="http://schemas.openxmlformats.org/officeDocument/2006/relationships/image" Target="../media/image3280.png"/><Relationship Id="rId78" Type="http://schemas.openxmlformats.org/officeDocument/2006/relationships/customXml" Target="../ink/ink6885.xml"/><Relationship Id="rId94" Type="http://schemas.openxmlformats.org/officeDocument/2006/relationships/customXml" Target="../ink/ink6893.xml"/><Relationship Id="rId99" Type="http://schemas.openxmlformats.org/officeDocument/2006/relationships/image" Target="../media/image3411.png"/><Relationship Id="rId101" Type="http://schemas.openxmlformats.org/officeDocument/2006/relationships/image" Target="../media/image3420.png"/><Relationship Id="rId122" Type="http://schemas.openxmlformats.org/officeDocument/2006/relationships/customXml" Target="../ink/ink6907.xml"/><Relationship Id="rId4" Type="http://schemas.openxmlformats.org/officeDocument/2006/relationships/customXml" Target="../ink/ink6848.xml"/><Relationship Id="rId9" Type="http://schemas.openxmlformats.org/officeDocument/2006/relationships/image" Target="../media/image2960.png"/><Relationship Id="rId26" Type="http://schemas.openxmlformats.org/officeDocument/2006/relationships/customXml" Target="../ink/ink6859.xml"/><Relationship Id="rId47" Type="http://schemas.openxmlformats.org/officeDocument/2006/relationships/image" Target="../media/image3150.png"/><Relationship Id="rId68" Type="http://schemas.openxmlformats.org/officeDocument/2006/relationships/customXml" Target="../ink/ink6880.xml"/><Relationship Id="rId89" Type="http://schemas.openxmlformats.org/officeDocument/2006/relationships/image" Target="../media/image3360.png"/><Relationship Id="rId112" Type="http://schemas.openxmlformats.org/officeDocument/2006/relationships/customXml" Target="../ink/ink6902.xml"/><Relationship Id="rId133" Type="http://schemas.openxmlformats.org/officeDocument/2006/relationships/image" Target="../media/image3580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16.xml"/><Relationship Id="rId13" Type="http://schemas.openxmlformats.org/officeDocument/2006/relationships/image" Target="../media/image3640.png"/><Relationship Id="rId3" Type="http://schemas.openxmlformats.org/officeDocument/2006/relationships/image" Target="../media/image3590.png"/><Relationship Id="rId7" Type="http://schemas.openxmlformats.org/officeDocument/2006/relationships/image" Target="../media/image3611.png"/><Relationship Id="rId12" Type="http://schemas.openxmlformats.org/officeDocument/2006/relationships/customXml" Target="../ink/ink6918.xml"/><Relationship Id="rId2" Type="http://schemas.openxmlformats.org/officeDocument/2006/relationships/customXml" Target="../ink/ink69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15.xml"/><Relationship Id="rId11" Type="http://schemas.openxmlformats.org/officeDocument/2006/relationships/image" Target="../media/image3630.png"/><Relationship Id="rId5" Type="http://schemas.openxmlformats.org/officeDocument/2006/relationships/image" Target="../media/image3600.png"/><Relationship Id="rId15" Type="http://schemas.openxmlformats.org/officeDocument/2006/relationships/image" Target="../media/image3650.png"/><Relationship Id="rId10" Type="http://schemas.openxmlformats.org/officeDocument/2006/relationships/customXml" Target="../ink/ink6917.xml"/><Relationship Id="rId4" Type="http://schemas.openxmlformats.org/officeDocument/2006/relationships/customXml" Target="../ink/ink6914.xml"/><Relationship Id="rId9" Type="http://schemas.openxmlformats.org/officeDocument/2006/relationships/image" Target="../media/image3620.png"/><Relationship Id="rId14" Type="http://schemas.openxmlformats.org/officeDocument/2006/relationships/customXml" Target="../ink/ink6919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23.xml"/><Relationship Id="rId13" Type="http://schemas.openxmlformats.org/officeDocument/2006/relationships/image" Target="../media/image3640.png"/><Relationship Id="rId18" Type="http://schemas.openxmlformats.org/officeDocument/2006/relationships/customXml" Target="../ink/ink6928.xml"/><Relationship Id="rId3" Type="http://schemas.openxmlformats.org/officeDocument/2006/relationships/image" Target="../media/image3590.png"/><Relationship Id="rId21" Type="http://schemas.openxmlformats.org/officeDocument/2006/relationships/image" Target="../media/image3690.png"/><Relationship Id="rId7" Type="http://schemas.openxmlformats.org/officeDocument/2006/relationships/image" Target="../media/image3611.png"/><Relationship Id="rId12" Type="http://schemas.openxmlformats.org/officeDocument/2006/relationships/customXml" Target="../ink/ink6925.xml"/><Relationship Id="rId17" Type="http://schemas.openxmlformats.org/officeDocument/2006/relationships/image" Target="../media/image3670.png"/><Relationship Id="rId2" Type="http://schemas.openxmlformats.org/officeDocument/2006/relationships/customXml" Target="../ink/ink6920.xml"/><Relationship Id="rId16" Type="http://schemas.openxmlformats.org/officeDocument/2006/relationships/customXml" Target="../ink/ink6927.xml"/><Relationship Id="rId20" Type="http://schemas.openxmlformats.org/officeDocument/2006/relationships/customXml" Target="../ink/ink69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2.xml"/><Relationship Id="rId11" Type="http://schemas.openxmlformats.org/officeDocument/2006/relationships/image" Target="../media/image3630.png"/><Relationship Id="rId5" Type="http://schemas.openxmlformats.org/officeDocument/2006/relationships/image" Target="../media/image3600.png"/><Relationship Id="rId15" Type="http://schemas.openxmlformats.org/officeDocument/2006/relationships/image" Target="../media/image3660.png"/><Relationship Id="rId10" Type="http://schemas.openxmlformats.org/officeDocument/2006/relationships/customXml" Target="../ink/ink6924.xml"/><Relationship Id="rId19" Type="http://schemas.openxmlformats.org/officeDocument/2006/relationships/image" Target="../media/image3680.png"/><Relationship Id="rId4" Type="http://schemas.openxmlformats.org/officeDocument/2006/relationships/customXml" Target="../ink/ink6921.xml"/><Relationship Id="rId9" Type="http://schemas.openxmlformats.org/officeDocument/2006/relationships/image" Target="../media/image3620.png"/><Relationship Id="rId14" Type="http://schemas.openxmlformats.org/officeDocument/2006/relationships/customXml" Target="../ink/ink6926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33.xml"/><Relationship Id="rId13" Type="http://schemas.openxmlformats.org/officeDocument/2006/relationships/image" Target="../media/image3640.png"/><Relationship Id="rId18" Type="http://schemas.openxmlformats.org/officeDocument/2006/relationships/customXml" Target="../ink/ink6938.xml"/><Relationship Id="rId3" Type="http://schemas.openxmlformats.org/officeDocument/2006/relationships/image" Target="../media/image3590.png"/><Relationship Id="rId21" Type="http://schemas.openxmlformats.org/officeDocument/2006/relationships/image" Target="../media/image3690.png"/><Relationship Id="rId7" Type="http://schemas.openxmlformats.org/officeDocument/2006/relationships/image" Target="../media/image3611.png"/><Relationship Id="rId12" Type="http://schemas.openxmlformats.org/officeDocument/2006/relationships/customXml" Target="../ink/ink6935.xml"/><Relationship Id="rId17" Type="http://schemas.openxmlformats.org/officeDocument/2006/relationships/image" Target="../media/image3670.png"/><Relationship Id="rId2" Type="http://schemas.openxmlformats.org/officeDocument/2006/relationships/customXml" Target="../ink/ink6930.xml"/><Relationship Id="rId16" Type="http://schemas.openxmlformats.org/officeDocument/2006/relationships/customXml" Target="../ink/ink6937.xml"/><Relationship Id="rId20" Type="http://schemas.openxmlformats.org/officeDocument/2006/relationships/customXml" Target="../ink/ink69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32.xml"/><Relationship Id="rId11" Type="http://schemas.openxmlformats.org/officeDocument/2006/relationships/image" Target="../media/image3630.png"/><Relationship Id="rId5" Type="http://schemas.openxmlformats.org/officeDocument/2006/relationships/image" Target="../media/image3600.png"/><Relationship Id="rId15" Type="http://schemas.openxmlformats.org/officeDocument/2006/relationships/image" Target="../media/image3660.png"/><Relationship Id="rId10" Type="http://schemas.openxmlformats.org/officeDocument/2006/relationships/customXml" Target="../ink/ink6934.xml"/><Relationship Id="rId19" Type="http://schemas.openxmlformats.org/officeDocument/2006/relationships/image" Target="../media/image3680.png"/><Relationship Id="rId4" Type="http://schemas.openxmlformats.org/officeDocument/2006/relationships/customXml" Target="../ink/ink6931.xml"/><Relationship Id="rId9" Type="http://schemas.openxmlformats.org/officeDocument/2006/relationships/image" Target="../media/image3620.png"/><Relationship Id="rId14" Type="http://schemas.openxmlformats.org/officeDocument/2006/relationships/customXml" Target="../ink/ink6936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43.xml"/><Relationship Id="rId13" Type="http://schemas.openxmlformats.org/officeDocument/2006/relationships/image" Target="../media/image3640.png"/><Relationship Id="rId18" Type="http://schemas.openxmlformats.org/officeDocument/2006/relationships/customXml" Target="../ink/ink6948.xml"/><Relationship Id="rId3" Type="http://schemas.openxmlformats.org/officeDocument/2006/relationships/image" Target="../media/image3590.png"/><Relationship Id="rId21" Type="http://schemas.openxmlformats.org/officeDocument/2006/relationships/image" Target="../media/image3690.png"/><Relationship Id="rId7" Type="http://schemas.openxmlformats.org/officeDocument/2006/relationships/image" Target="../media/image3611.png"/><Relationship Id="rId12" Type="http://schemas.openxmlformats.org/officeDocument/2006/relationships/customXml" Target="../ink/ink6945.xml"/><Relationship Id="rId17" Type="http://schemas.openxmlformats.org/officeDocument/2006/relationships/image" Target="../media/image3670.png"/><Relationship Id="rId2" Type="http://schemas.openxmlformats.org/officeDocument/2006/relationships/customXml" Target="../ink/ink6940.xml"/><Relationship Id="rId16" Type="http://schemas.openxmlformats.org/officeDocument/2006/relationships/customXml" Target="../ink/ink6947.xml"/><Relationship Id="rId20" Type="http://schemas.openxmlformats.org/officeDocument/2006/relationships/customXml" Target="../ink/ink69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2.xml"/><Relationship Id="rId11" Type="http://schemas.openxmlformats.org/officeDocument/2006/relationships/image" Target="../media/image3630.png"/><Relationship Id="rId5" Type="http://schemas.openxmlformats.org/officeDocument/2006/relationships/image" Target="../media/image3600.png"/><Relationship Id="rId15" Type="http://schemas.openxmlformats.org/officeDocument/2006/relationships/image" Target="../media/image3660.png"/><Relationship Id="rId10" Type="http://schemas.openxmlformats.org/officeDocument/2006/relationships/customXml" Target="../ink/ink6944.xml"/><Relationship Id="rId19" Type="http://schemas.openxmlformats.org/officeDocument/2006/relationships/image" Target="../media/image3680.png"/><Relationship Id="rId4" Type="http://schemas.openxmlformats.org/officeDocument/2006/relationships/customXml" Target="../ink/ink6941.xml"/><Relationship Id="rId9" Type="http://schemas.openxmlformats.org/officeDocument/2006/relationships/image" Target="../media/image3620.png"/><Relationship Id="rId14" Type="http://schemas.openxmlformats.org/officeDocument/2006/relationships/customXml" Target="../ink/ink6946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53.xml"/><Relationship Id="rId13" Type="http://schemas.openxmlformats.org/officeDocument/2006/relationships/image" Target="../media/image3640.png"/><Relationship Id="rId18" Type="http://schemas.openxmlformats.org/officeDocument/2006/relationships/customXml" Target="../ink/ink6958.xml"/><Relationship Id="rId3" Type="http://schemas.openxmlformats.org/officeDocument/2006/relationships/image" Target="../media/image3590.png"/><Relationship Id="rId21" Type="http://schemas.openxmlformats.org/officeDocument/2006/relationships/image" Target="../media/image3690.png"/><Relationship Id="rId7" Type="http://schemas.openxmlformats.org/officeDocument/2006/relationships/image" Target="../media/image3611.png"/><Relationship Id="rId12" Type="http://schemas.openxmlformats.org/officeDocument/2006/relationships/customXml" Target="../ink/ink6955.xml"/><Relationship Id="rId17" Type="http://schemas.openxmlformats.org/officeDocument/2006/relationships/image" Target="../media/image3670.png"/><Relationship Id="rId2" Type="http://schemas.openxmlformats.org/officeDocument/2006/relationships/customXml" Target="../ink/ink6950.xml"/><Relationship Id="rId16" Type="http://schemas.openxmlformats.org/officeDocument/2006/relationships/customXml" Target="../ink/ink6957.xml"/><Relationship Id="rId20" Type="http://schemas.openxmlformats.org/officeDocument/2006/relationships/customXml" Target="../ink/ink69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52.xml"/><Relationship Id="rId11" Type="http://schemas.openxmlformats.org/officeDocument/2006/relationships/image" Target="../media/image3630.png"/><Relationship Id="rId5" Type="http://schemas.openxmlformats.org/officeDocument/2006/relationships/image" Target="../media/image3600.png"/><Relationship Id="rId15" Type="http://schemas.openxmlformats.org/officeDocument/2006/relationships/image" Target="../media/image3660.png"/><Relationship Id="rId10" Type="http://schemas.openxmlformats.org/officeDocument/2006/relationships/customXml" Target="../ink/ink6954.xml"/><Relationship Id="rId19" Type="http://schemas.openxmlformats.org/officeDocument/2006/relationships/image" Target="../media/image3680.png"/><Relationship Id="rId4" Type="http://schemas.openxmlformats.org/officeDocument/2006/relationships/customXml" Target="../ink/ink6951.xml"/><Relationship Id="rId9" Type="http://schemas.openxmlformats.org/officeDocument/2006/relationships/image" Target="../media/image3620.png"/><Relationship Id="rId14" Type="http://schemas.openxmlformats.org/officeDocument/2006/relationships/customXml" Target="../ink/ink6956.xml"/></Relationships>
</file>

<file path=ppt/slides/_rels/slide1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0.png"/><Relationship Id="rId18" Type="http://schemas.openxmlformats.org/officeDocument/2006/relationships/customXml" Target="../ink/ink6968.xml"/><Relationship Id="rId26" Type="http://schemas.openxmlformats.org/officeDocument/2006/relationships/customXml" Target="../ink/ink6972.xml"/><Relationship Id="rId39" Type="http://schemas.openxmlformats.org/officeDocument/2006/relationships/image" Target="../media/image3780.png"/><Relationship Id="rId21" Type="http://schemas.openxmlformats.org/officeDocument/2006/relationships/image" Target="../media/image3690.png"/><Relationship Id="rId34" Type="http://schemas.openxmlformats.org/officeDocument/2006/relationships/customXml" Target="../ink/ink6976.xml"/><Relationship Id="rId42" Type="http://schemas.openxmlformats.org/officeDocument/2006/relationships/customXml" Target="../ink/ink6980.xml"/><Relationship Id="rId47" Type="http://schemas.openxmlformats.org/officeDocument/2006/relationships/image" Target="../media/image3820.png"/><Relationship Id="rId7" Type="http://schemas.openxmlformats.org/officeDocument/2006/relationships/image" Target="../media/image3611.png"/><Relationship Id="rId2" Type="http://schemas.openxmlformats.org/officeDocument/2006/relationships/customXml" Target="../ink/ink6960.xml"/><Relationship Id="rId16" Type="http://schemas.openxmlformats.org/officeDocument/2006/relationships/customXml" Target="../ink/ink6967.xml"/><Relationship Id="rId29" Type="http://schemas.openxmlformats.org/officeDocument/2006/relationships/image" Target="../media/image3730.png"/><Relationship Id="rId11" Type="http://schemas.openxmlformats.org/officeDocument/2006/relationships/image" Target="../media/image3630.png"/><Relationship Id="rId24" Type="http://schemas.openxmlformats.org/officeDocument/2006/relationships/customXml" Target="../ink/ink6971.xml"/><Relationship Id="rId32" Type="http://schemas.openxmlformats.org/officeDocument/2006/relationships/customXml" Target="../ink/ink6975.xml"/><Relationship Id="rId37" Type="http://schemas.openxmlformats.org/officeDocument/2006/relationships/image" Target="../media/image3770.png"/><Relationship Id="rId40" Type="http://schemas.openxmlformats.org/officeDocument/2006/relationships/customXml" Target="../ink/ink6979.xml"/><Relationship Id="rId45" Type="http://schemas.openxmlformats.org/officeDocument/2006/relationships/image" Target="../media/image3811.png"/><Relationship Id="rId5" Type="http://schemas.openxmlformats.org/officeDocument/2006/relationships/image" Target="../media/image3600.png"/><Relationship Id="rId15" Type="http://schemas.openxmlformats.org/officeDocument/2006/relationships/image" Target="../media/image3660.png"/><Relationship Id="rId23" Type="http://schemas.openxmlformats.org/officeDocument/2006/relationships/image" Target="../media/image3700.png"/><Relationship Id="rId28" Type="http://schemas.openxmlformats.org/officeDocument/2006/relationships/customXml" Target="../ink/ink6973.xml"/><Relationship Id="rId36" Type="http://schemas.openxmlformats.org/officeDocument/2006/relationships/customXml" Target="../ink/ink6977.xml"/><Relationship Id="rId49" Type="http://schemas.openxmlformats.org/officeDocument/2006/relationships/image" Target="../media/image3830.png"/><Relationship Id="rId10" Type="http://schemas.openxmlformats.org/officeDocument/2006/relationships/customXml" Target="../ink/ink6964.xml"/><Relationship Id="rId19" Type="http://schemas.openxmlformats.org/officeDocument/2006/relationships/image" Target="../media/image3680.png"/><Relationship Id="rId31" Type="http://schemas.openxmlformats.org/officeDocument/2006/relationships/image" Target="../media/image3740.png"/><Relationship Id="rId44" Type="http://schemas.openxmlformats.org/officeDocument/2006/relationships/customXml" Target="../ink/ink6981.xml"/><Relationship Id="rId4" Type="http://schemas.openxmlformats.org/officeDocument/2006/relationships/customXml" Target="../ink/ink6961.xml"/><Relationship Id="rId9" Type="http://schemas.openxmlformats.org/officeDocument/2006/relationships/image" Target="../media/image3620.png"/><Relationship Id="rId14" Type="http://schemas.openxmlformats.org/officeDocument/2006/relationships/customXml" Target="../ink/ink6966.xml"/><Relationship Id="rId22" Type="http://schemas.openxmlformats.org/officeDocument/2006/relationships/customXml" Target="../ink/ink6970.xml"/><Relationship Id="rId27" Type="http://schemas.openxmlformats.org/officeDocument/2006/relationships/image" Target="../media/image3720.png"/><Relationship Id="rId30" Type="http://schemas.openxmlformats.org/officeDocument/2006/relationships/customXml" Target="../ink/ink6974.xml"/><Relationship Id="rId35" Type="http://schemas.openxmlformats.org/officeDocument/2006/relationships/image" Target="../media/image3760.png"/><Relationship Id="rId43" Type="http://schemas.openxmlformats.org/officeDocument/2006/relationships/image" Target="../media/image3800.png"/><Relationship Id="rId48" Type="http://schemas.openxmlformats.org/officeDocument/2006/relationships/customXml" Target="../ink/ink6983.xml"/><Relationship Id="rId8" Type="http://schemas.openxmlformats.org/officeDocument/2006/relationships/customXml" Target="../ink/ink6963.xml"/><Relationship Id="rId3" Type="http://schemas.openxmlformats.org/officeDocument/2006/relationships/image" Target="../media/image3590.png"/><Relationship Id="rId12" Type="http://schemas.openxmlformats.org/officeDocument/2006/relationships/customXml" Target="../ink/ink6965.xml"/><Relationship Id="rId17" Type="http://schemas.openxmlformats.org/officeDocument/2006/relationships/image" Target="../media/image3670.png"/><Relationship Id="rId25" Type="http://schemas.openxmlformats.org/officeDocument/2006/relationships/image" Target="../media/image3711.png"/><Relationship Id="rId33" Type="http://schemas.openxmlformats.org/officeDocument/2006/relationships/image" Target="../media/image3750.png"/><Relationship Id="rId38" Type="http://schemas.openxmlformats.org/officeDocument/2006/relationships/customXml" Target="../ink/ink6978.xml"/><Relationship Id="rId46" Type="http://schemas.openxmlformats.org/officeDocument/2006/relationships/customXml" Target="../ink/ink6982.xml"/><Relationship Id="rId20" Type="http://schemas.openxmlformats.org/officeDocument/2006/relationships/customXml" Target="../ink/ink6969.xml"/><Relationship Id="rId41" Type="http://schemas.openxmlformats.org/officeDocument/2006/relationships/image" Target="../media/image37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6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92.xml"/><Relationship Id="rId13" Type="http://schemas.openxmlformats.org/officeDocument/2006/relationships/image" Target="../media/image1110.png"/><Relationship Id="rId18" Type="http://schemas.openxmlformats.org/officeDocument/2006/relationships/customXml" Target="../ink/ink597.xml"/><Relationship Id="rId3" Type="http://schemas.openxmlformats.org/officeDocument/2006/relationships/image" Target="../media/image610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594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589.xml"/><Relationship Id="rId16" Type="http://schemas.openxmlformats.org/officeDocument/2006/relationships/customXml" Target="../ink/ink596.xml"/><Relationship Id="rId20" Type="http://schemas.openxmlformats.org/officeDocument/2006/relationships/customXml" Target="../ink/ink5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.xml"/><Relationship Id="rId11" Type="http://schemas.openxmlformats.org/officeDocument/2006/relationships/image" Target="../media/image1010.png"/><Relationship Id="rId24" Type="http://schemas.openxmlformats.org/officeDocument/2006/relationships/customXml" Target="../ink/ink600.xml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10" Type="http://schemas.openxmlformats.org/officeDocument/2006/relationships/customXml" Target="../ink/ink593.xml"/><Relationship Id="rId19" Type="http://schemas.openxmlformats.org/officeDocument/2006/relationships/image" Target="../media/image1410.png"/><Relationship Id="rId4" Type="http://schemas.openxmlformats.org/officeDocument/2006/relationships/customXml" Target="../ink/ink590.xml"/><Relationship Id="rId9" Type="http://schemas.openxmlformats.org/officeDocument/2006/relationships/image" Target="../media/image910.png"/><Relationship Id="rId14" Type="http://schemas.openxmlformats.org/officeDocument/2006/relationships/customXml" Target="../ink/ink595.xml"/><Relationship Id="rId22" Type="http://schemas.openxmlformats.org/officeDocument/2006/relationships/customXml" Target="../ink/ink599.xml"/></Relationships>
</file>

<file path=ppt/slides/_rels/slide1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96.xml"/><Relationship Id="rId21" Type="http://schemas.openxmlformats.org/officeDocument/2006/relationships/image" Target="../media/image3690.png"/><Relationship Id="rId42" Type="http://schemas.openxmlformats.org/officeDocument/2006/relationships/customXml" Target="../ink/ink7004.xml"/><Relationship Id="rId47" Type="http://schemas.openxmlformats.org/officeDocument/2006/relationships/image" Target="../media/image3811.png"/><Relationship Id="rId63" Type="http://schemas.openxmlformats.org/officeDocument/2006/relationships/image" Target="../media/image3900.png"/><Relationship Id="rId68" Type="http://schemas.openxmlformats.org/officeDocument/2006/relationships/customXml" Target="../ink/ink7017.xml"/><Relationship Id="rId7" Type="http://schemas.openxmlformats.org/officeDocument/2006/relationships/image" Target="../media/image3611.png"/><Relationship Id="rId71" Type="http://schemas.openxmlformats.org/officeDocument/2006/relationships/image" Target="../media/image3940.png"/><Relationship Id="rId2" Type="http://schemas.openxmlformats.org/officeDocument/2006/relationships/customXml" Target="../ink/ink6984.xml"/><Relationship Id="rId16" Type="http://schemas.openxmlformats.org/officeDocument/2006/relationships/customXml" Target="../ink/ink6991.xml"/><Relationship Id="rId29" Type="http://schemas.openxmlformats.org/officeDocument/2006/relationships/image" Target="../media/image3840.png"/><Relationship Id="rId11" Type="http://schemas.openxmlformats.org/officeDocument/2006/relationships/image" Target="../media/image3630.png"/><Relationship Id="rId24" Type="http://schemas.openxmlformats.org/officeDocument/2006/relationships/customXml" Target="../ink/ink6995.xml"/><Relationship Id="rId32" Type="http://schemas.openxmlformats.org/officeDocument/2006/relationships/customXml" Target="../ink/ink6999.xml"/><Relationship Id="rId37" Type="http://schemas.openxmlformats.org/officeDocument/2006/relationships/image" Target="../media/image3760.png"/><Relationship Id="rId40" Type="http://schemas.openxmlformats.org/officeDocument/2006/relationships/customXml" Target="../ink/ink7003.xml"/><Relationship Id="rId45" Type="http://schemas.openxmlformats.org/officeDocument/2006/relationships/image" Target="../media/image3800.png"/><Relationship Id="rId53" Type="http://schemas.openxmlformats.org/officeDocument/2006/relationships/image" Target="../media/image3850.png"/><Relationship Id="rId58" Type="http://schemas.openxmlformats.org/officeDocument/2006/relationships/customXml" Target="../ink/ink7012.xml"/><Relationship Id="rId66" Type="http://schemas.openxmlformats.org/officeDocument/2006/relationships/customXml" Target="../ink/ink7016.xml"/><Relationship Id="rId5" Type="http://schemas.openxmlformats.org/officeDocument/2006/relationships/image" Target="../media/image3600.png"/><Relationship Id="rId61" Type="http://schemas.openxmlformats.org/officeDocument/2006/relationships/image" Target="../media/image3890.png"/><Relationship Id="rId19" Type="http://schemas.openxmlformats.org/officeDocument/2006/relationships/image" Target="../media/image3680.png"/><Relationship Id="rId14" Type="http://schemas.openxmlformats.org/officeDocument/2006/relationships/customXml" Target="../ink/ink6990.xml"/><Relationship Id="rId22" Type="http://schemas.openxmlformats.org/officeDocument/2006/relationships/customXml" Target="../ink/ink6994.xml"/><Relationship Id="rId27" Type="http://schemas.openxmlformats.org/officeDocument/2006/relationships/image" Target="../media/image3720.png"/><Relationship Id="rId30" Type="http://schemas.openxmlformats.org/officeDocument/2006/relationships/customXml" Target="../ink/ink6998.xml"/><Relationship Id="rId35" Type="http://schemas.openxmlformats.org/officeDocument/2006/relationships/image" Target="../media/image3750.png"/><Relationship Id="rId43" Type="http://schemas.openxmlformats.org/officeDocument/2006/relationships/image" Target="../media/image3790.png"/><Relationship Id="rId48" Type="http://schemas.openxmlformats.org/officeDocument/2006/relationships/customXml" Target="../ink/ink7007.xml"/><Relationship Id="rId56" Type="http://schemas.openxmlformats.org/officeDocument/2006/relationships/customXml" Target="../ink/ink7011.xml"/><Relationship Id="rId64" Type="http://schemas.openxmlformats.org/officeDocument/2006/relationships/customXml" Target="../ink/ink7015.xml"/><Relationship Id="rId69" Type="http://schemas.openxmlformats.org/officeDocument/2006/relationships/image" Target="../media/image3930.png"/><Relationship Id="rId8" Type="http://schemas.openxmlformats.org/officeDocument/2006/relationships/customXml" Target="../ink/ink6987.xml"/><Relationship Id="rId51" Type="http://schemas.openxmlformats.org/officeDocument/2006/relationships/image" Target="../media/image3830.png"/><Relationship Id="rId3" Type="http://schemas.openxmlformats.org/officeDocument/2006/relationships/image" Target="../media/image3590.png"/><Relationship Id="rId12" Type="http://schemas.openxmlformats.org/officeDocument/2006/relationships/customXml" Target="../ink/ink6989.xml"/><Relationship Id="rId17" Type="http://schemas.openxmlformats.org/officeDocument/2006/relationships/image" Target="../media/image3670.png"/><Relationship Id="rId25" Type="http://schemas.openxmlformats.org/officeDocument/2006/relationships/image" Target="../media/image3711.png"/><Relationship Id="rId33" Type="http://schemas.openxmlformats.org/officeDocument/2006/relationships/image" Target="../media/image3740.png"/><Relationship Id="rId38" Type="http://schemas.openxmlformats.org/officeDocument/2006/relationships/customXml" Target="../ink/ink7002.xml"/><Relationship Id="rId46" Type="http://schemas.openxmlformats.org/officeDocument/2006/relationships/customXml" Target="../ink/ink7006.xml"/><Relationship Id="rId59" Type="http://schemas.openxmlformats.org/officeDocument/2006/relationships/image" Target="../media/image3880.png"/><Relationship Id="rId67" Type="http://schemas.openxmlformats.org/officeDocument/2006/relationships/image" Target="../media/image3920.png"/><Relationship Id="rId20" Type="http://schemas.openxmlformats.org/officeDocument/2006/relationships/customXml" Target="../ink/ink6993.xml"/><Relationship Id="rId41" Type="http://schemas.openxmlformats.org/officeDocument/2006/relationships/image" Target="../media/image3780.png"/><Relationship Id="rId54" Type="http://schemas.openxmlformats.org/officeDocument/2006/relationships/customXml" Target="../ink/ink7010.xml"/><Relationship Id="rId62" Type="http://schemas.openxmlformats.org/officeDocument/2006/relationships/customXml" Target="../ink/ink7014.xml"/><Relationship Id="rId70" Type="http://schemas.openxmlformats.org/officeDocument/2006/relationships/customXml" Target="../ink/ink70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86.xml"/><Relationship Id="rId15" Type="http://schemas.openxmlformats.org/officeDocument/2006/relationships/image" Target="../media/image3660.png"/><Relationship Id="rId23" Type="http://schemas.openxmlformats.org/officeDocument/2006/relationships/image" Target="../media/image3700.png"/><Relationship Id="rId28" Type="http://schemas.openxmlformats.org/officeDocument/2006/relationships/customXml" Target="../ink/ink6997.xml"/><Relationship Id="rId36" Type="http://schemas.openxmlformats.org/officeDocument/2006/relationships/customXml" Target="../ink/ink7001.xml"/><Relationship Id="rId49" Type="http://schemas.openxmlformats.org/officeDocument/2006/relationships/image" Target="../media/image3820.png"/><Relationship Id="rId57" Type="http://schemas.openxmlformats.org/officeDocument/2006/relationships/image" Target="../media/image3870.png"/><Relationship Id="rId10" Type="http://schemas.openxmlformats.org/officeDocument/2006/relationships/customXml" Target="../ink/ink6988.xml"/><Relationship Id="rId31" Type="http://schemas.openxmlformats.org/officeDocument/2006/relationships/image" Target="../media/image3730.png"/><Relationship Id="rId44" Type="http://schemas.openxmlformats.org/officeDocument/2006/relationships/customXml" Target="../ink/ink7005.xml"/><Relationship Id="rId52" Type="http://schemas.openxmlformats.org/officeDocument/2006/relationships/customXml" Target="../ink/ink7009.xml"/><Relationship Id="rId60" Type="http://schemas.openxmlformats.org/officeDocument/2006/relationships/customXml" Target="../ink/ink7013.xml"/><Relationship Id="rId65" Type="http://schemas.openxmlformats.org/officeDocument/2006/relationships/image" Target="../media/image3911.png"/><Relationship Id="rId4" Type="http://schemas.openxmlformats.org/officeDocument/2006/relationships/customXml" Target="../ink/ink6985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6992.xml"/><Relationship Id="rId39" Type="http://schemas.openxmlformats.org/officeDocument/2006/relationships/image" Target="../media/image3770.png"/><Relationship Id="rId34" Type="http://schemas.openxmlformats.org/officeDocument/2006/relationships/customXml" Target="../ink/ink7000.xml"/><Relationship Id="rId50" Type="http://schemas.openxmlformats.org/officeDocument/2006/relationships/customXml" Target="../ink/ink7008.xml"/><Relationship Id="rId55" Type="http://schemas.openxmlformats.org/officeDocument/2006/relationships/image" Target="../media/image3860.png"/></Relationships>
</file>

<file path=ppt/slides/_rels/slide1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31.xml"/><Relationship Id="rId21" Type="http://schemas.openxmlformats.org/officeDocument/2006/relationships/image" Target="../media/image3690.png"/><Relationship Id="rId42" Type="http://schemas.openxmlformats.org/officeDocument/2006/relationships/customXml" Target="../ink/ink7039.xml"/><Relationship Id="rId47" Type="http://schemas.openxmlformats.org/officeDocument/2006/relationships/image" Target="../media/image3800.png"/><Relationship Id="rId63" Type="http://schemas.openxmlformats.org/officeDocument/2006/relationships/image" Target="../media/image3890.png"/><Relationship Id="rId68" Type="http://schemas.openxmlformats.org/officeDocument/2006/relationships/customXml" Target="../ink/ink7052.xml"/><Relationship Id="rId16" Type="http://schemas.openxmlformats.org/officeDocument/2006/relationships/customXml" Target="../ink/ink7026.xml"/><Relationship Id="rId11" Type="http://schemas.openxmlformats.org/officeDocument/2006/relationships/image" Target="../media/image3630.png"/><Relationship Id="rId32" Type="http://schemas.openxmlformats.org/officeDocument/2006/relationships/customXml" Target="../ink/ink7034.xml"/><Relationship Id="rId37" Type="http://schemas.openxmlformats.org/officeDocument/2006/relationships/image" Target="../media/image3750.png"/><Relationship Id="rId53" Type="http://schemas.openxmlformats.org/officeDocument/2006/relationships/image" Target="../media/image3830.png"/><Relationship Id="rId58" Type="http://schemas.openxmlformats.org/officeDocument/2006/relationships/customXml" Target="../ink/ink7047.xml"/><Relationship Id="rId74" Type="http://schemas.openxmlformats.org/officeDocument/2006/relationships/customXml" Target="../ink/ink7055.xml"/><Relationship Id="rId79" Type="http://schemas.openxmlformats.org/officeDocument/2006/relationships/image" Target="../media/image3980.png"/><Relationship Id="rId5" Type="http://schemas.openxmlformats.org/officeDocument/2006/relationships/image" Target="../media/image3600.png"/><Relationship Id="rId61" Type="http://schemas.openxmlformats.org/officeDocument/2006/relationships/image" Target="../media/image3880.png"/><Relationship Id="rId82" Type="http://schemas.openxmlformats.org/officeDocument/2006/relationships/customXml" Target="../ink/ink7059.xml"/><Relationship Id="rId19" Type="http://schemas.openxmlformats.org/officeDocument/2006/relationships/image" Target="../media/image3680.png"/><Relationship Id="rId14" Type="http://schemas.openxmlformats.org/officeDocument/2006/relationships/customXml" Target="../ink/ink7025.xml"/><Relationship Id="rId22" Type="http://schemas.openxmlformats.org/officeDocument/2006/relationships/customXml" Target="../ink/ink7029.xml"/><Relationship Id="rId27" Type="http://schemas.openxmlformats.org/officeDocument/2006/relationships/image" Target="../media/image3711.png"/><Relationship Id="rId30" Type="http://schemas.openxmlformats.org/officeDocument/2006/relationships/customXml" Target="../ink/ink7033.xml"/><Relationship Id="rId35" Type="http://schemas.openxmlformats.org/officeDocument/2006/relationships/image" Target="../media/image3740.png"/><Relationship Id="rId43" Type="http://schemas.openxmlformats.org/officeDocument/2006/relationships/image" Target="../media/image3780.png"/><Relationship Id="rId48" Type="http://schemas.openxmlformats.org/officeDocument/2006/relationships/customXml" Target="../ink/ink7042.xml"/><Relationship Id="rId56" Type="http://schemas.openxmlformats.org/officeDocument/2006/relationships/customXml" Target="../ink/ink7046.xml"/><Relationship Id="rId64" Type="http://schemas.openxmlformats.org/officeDocument/2006/relationships/customXml" Target="../ink/ink7050.xml"/><Relationship Id="rId69" Type="http://schemas.openxmlformats.org/officeDocument/2006/relationships/image" Target="../media/image3920.png"/><Relationship Id="rId77" Type="http://schemas.openxmlformats.org/officeDocument/2006/relationships/image" Target="../media/image3970.png"/><Relationship Id="rId8" Type="http://schemas.openxmlformats.org/officeDocument/2006/relationships/customXml" Target="../ink/ink7022.xml"/><Relationship Id="rId51" Type="http://schemas.openxmlformats.org/officeDocument/2006/relationships/image" Target="../media/image3820.png"/><Relationship Id="rId72" Type="http://schemas.openxmlformats.org/officeDocument/2006/relationships/customXml" Target="../ink/ink7054.xml"/><Relationship Id="rId80" Type="http://schemas.openxmlformats.org/officeDocument/2006/relationships/customXml" Target="../ink/ink7058.xml"/><Relationship Id="rId3" Type="http://schemas.openxmlformats.org/officeDocument/2006/relationships/image" Target="../media/image3590.png"/><Relationship Id="rId12" Type="http://schemas.openxmlformats.org/officeDocument/2006/relationships/customXml" Target="../ink/ink7024.xml"/><Relationship Id="rId17" Type="http://schemas.openxmlformats.org/officeDocument/2006/relationships/image" Target="../media/image3670.png"/><Relationship Id="rId25" Type="http://schemas.openxmlformats.org/officeDocument/2006/relationships/image" Target="../media/image3700.png"/><Relationship Id="rId33" Type="http://schemas.openxmlformats.org/officeDocument/2006/relationships/image" Target="../media/image3730.png"/><Relationship Id="rId38" Type="http://schemas.openxmlformats.org/officeDocument/2006/relationships/customXml" Target="../ink/ink7037.xml"/><Relationship Id="rId46" Type="http://schemas.openxmlformats.org/officeDocument/2006/relationships/customXml" Target="../ink/ink7041.xml"/><Relationship Id="rId59" Type="http://schemas.openxmlformats.org/officeDocument/2006/relationships/image" Target="../media/image3870.png"/><Relationship Id="rId67" Type="http://schemas.openxmlformats.org/officeDocument/2006/relationships/image" Target="../media/image3911.png"/><Relationship Id="rId20" Type="http://schemas.openxmlformats.org/officeDocument/2006/relationships/customXml" Target="../ink/ink7028.xml"/><Relationship Id="rId41" Type="http://schemas.openxmlformats.org/officeDocument/2006/relationships/image" Target="../media/image3770.png"/><Relationship Id="rId54" Type="http://schemas.openxmlformats.org/officeDocument/2006/relationships/customXml" Target="../ink/ink7045.xml"/><Relationship Id="rId62" Type="http://schemas.openxmlformats.org/officeDocument/2006/relationships/customXml" Target="../ink/ink7049.xml"/><Relationship Id="rId70" Type="http://schemas.openxmlformats.org/officeDocument/2006/relationships/customXml" Target="../ink/ink7053.xml"/><Relationship Id="rId75" Type="http://schemas.openxmlformats.org/officeDocument/2006/relationships/image" Target="../media/image3960.png"/><Relationship Id="rId83" Type="http://schemas.openxmlformats.org/officeDocument/2006/relationships/image" Target="../media/image40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1.xml"/><Relationship Id="rId15" Type="http://schemas.openxmlformats.org/officeDocument/2006/relationships/image" Target="../media/image3660.png"/><Relationship Id="rId23" Type="http://schemas.openxmlformats.org/officeDocument/2006/relationships/image" Target="../media/image3950.png"/><Relationship Id="rId28" Type="http://schemas.openxmlformats.org/officeDocument/2006/relationships/customXml" Target="../ink/ink7032.xml"/><Relationship Id="rId36" Type="http://schemas.openxmlformats.org/officeDocument/2006/relationships/customXml" Target="../ink/ink7036.xml"/><Relationship Id="rId49" Type="http://schemas.openxmlformats.org/officeDocument/2006/relationships/image" Target="../media/image3811.png"/><Relationship Id="rId57" Type="http://schemas.openxmlformats.org/officeDocument/2006/relationships/image" Target="../media/image3860.png"/><Relationship Id="rId10" Type="http://schemas.openxmlformats.org/officeDocument/2006/relationships/customXml" Target="../ink/ink7023.xml"/><Relationship Id="rId31" Type="http://schemas.openxmlformats.org/officeDocument/2006/relationships/image" Target="../media/image3840.png"/><Relationship Id="rId44" Type="http://schemas.openxmlformats.org/officeDocument/2006/relationships/customXml" Target="../ink/ink7040.xml"/><Relationship Id="rId52" Type="http://schemas.openxmlformats.org/officeDocument/2006/relationships/customXml" Target="../ink/ink7044.xml"/><Relationship Id="rId60" Type="http://schemas.openxmlformats.org/officeDocument/2006/relationships/customXml" Target="../ink/ink7048.xml"/><Relationship Id="rId65" Type="http://schemas.openxmlformats.org/officeDocument/2006/relationships/image" Target="../media/image3900.png"/><Relationship Id="rId73" Type="http://schemas.openxmlformats.org/officeDocument/2006/relationships/image" Target="../media/image3940.png"/><Relationship Id="rId78" Type="http://schemas.openxmlformats.org/officeDocument/2006/relationships/customXml" Target="../ink/ink7057.xml"/><Relationship Id="rId81" Type="http://schemas.openxmlformats.org/officeDocument/2006/relationships/image" Target="../media/image3990.png"/><Relationship Id="rId4" Type="http://schemas.openxmlformats.org/officeDocument/2006/relationships/customXml" Target="../ink/ink7020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7027.xml"/><Relationship Id="rId39" Type="http://schemas.openxmlformats.org/officeDocument/2006/relationships/image" Target="../media/image3760.png"/><Relationship Id="rId34" Type="http://schemas.openxmlformats.org/officeDocument/2006/relationships/customXml" Target="../ink/ink7035.xml"/><Relationship Id="rId50" Type="http://schemas.openxmlformats.org/officeDocument/2006/relationships/customXml" Target="../ink/ink7043.xml"/><Relationship Id="rId55" Type="http://schemas.openxmlformats.org/officeDocument/2006/relationships/image" Target="../media/image3850.png"/><Relationship Id="rId76" Type="http://schemas.openxmlformats.org/officeDocument/2006/relationships/customXml" Target="../ink/ink7056.xml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2" Type="http://schemas.openxmlformats.org/officeDocument/2006/relationships/customXml" Target="../ink/ink7019.xml"/><Relationship Id="rId29" Type="http://schemas.openxmlformats.org/officeDocument/2006/relationships/image" Target="../media/image3720.png"/><Relationship Id="rId24" Type="http://schemas.openxmlformats.org/officeDocument/2006/relationships/customXml" Target="../ink/ink7030.xml"/><Relationship Id="rId40" Type="http://schemas.openxmlformats.org/officeDocument/2006/relationships/customXml" Target="../ink/ink7038.xml"/><Relationship Id="rId45" Type="http://schemas.openxmlformats.org/officeDocument/2006/relationships/image" Target="../media/image3790.png"/><Relationship Id="rId66" Type="http://schemas.openxmlformats.org/officeDocument/2006/relationships/customXml" Target="../ink/ink7051.xml"/></Relationships>
</file>

<file path=ppt/slides/_rels/slide1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72.xml"/><Relationship Id="rId21" Type="http://schemas.openxmlformats.org/officeDocument/2006/relationships/image" Target="../media/image3690.png"/><Relationship Id="rId42" Type="http://schemas.openxmlformats.org/officeDocument/2006/relationships/customXml" Target="../ink/ink7080.xml"/><Relationship Id="rId47" Type="http://schemas.openxmlformats.org/officeDocument/2006/relationships/image" Target="../media/image3800.png"/><Relationship Id="rId63" Type="http://schemas.openxmlformats.org/officeDocument/2006/relationships/image" Target="../media/image3890.png"/><Relationship Id="rId68" Type="http://schemas.openxmlformats.org/officeDocument/2006/relationships/customXml" Target="../ink/ink7093.xml"/><Relationship Id="rId84" Type="http://schemas.openxmlformats.org/officeDocument/2006/relationships/customXml" Target="../ink/ink7101.xml"/><Relationship Id="rId89" Type="http://schemas.openxmlformats.org/officeDocument/2006/relationships/image" Target="../media/image4030.png"/><Relationship Id="rId16" Type="http://schemas.openxmlformats.org/officeDocument/2006/relationships/customXml" Target="../ink/ink7067.xml"/><Relationship Id="rId11" Type="http://schemas.openxmlformats.org/officeDocument/2006/relationships/image" Target="../media/image3630.png"/><Relationship Id="rId32" Type="http://schemas.openxmlformats.org/officeDocument/2006/relationships/customXml" Target="../ink/ink7075.xml"/><Relationship Id="rId37" Type="http://schemas.openxmlformats.org/officeDocument/2006/relationships/image" Target="../media/image3750.png"/><Relationship Id="rId53" Type="http://schemas.openxmlformats.org/officeDocument/2006/relationships/image" Target="../media/image3830.png"/><Relationship Id="rId58" Type="http://schemas.openxmlformats.org/officeDocument/2006/relationships/customXml" Target="../ink/ink7088.xml"/><Relationship Id="rId74" Type="http://schemas.openxmlformats.org/officeDocument/2006/relationships/customXml" Target="../ink/ink7096.xml"/><Relationship Id="rId79" Type="http://schemas.openxmlformats.org/officeDocument/2006/relationships/image" Target="../media/image3980.png"/><Relationship Id="rId5" Type="http://schemas.openxmlformats.org/officeDocument/2006/relationships/image" Target="../media/image3600.png"/><Relationship Id="rId90" Type="http://schemas.openxmlformats.org/officeDocument/2006/relationships/customXml" Target="../ink/ink7104.xml"/><Relationship Id="rId95" Type="http://schemas.openxmlformats.org/officeDocument/2006/relationships/image" Target="../media/image4060.png"/><Relationship Id="rId22" Type="http://schemas.openxmlformats.org/officeDocument/2006/relationships/customXml" Target="../ink/ink7070.xml"/><Relationship Id="rId27" Type="http://schemas.openxmlformats.org/officeDocument/2006/relationships/image" Target="../media/image3711.png"/><Relationship Id="rId43" Type="http://schemas.openxmlformats.org/officeDocument/2006/relationships/image" Target="../media/image3780.png"/><Relationship Id="rId48" Type="http://schemas.openxmlformats.org/officeDocument/2006/relationships/customXml" Target="../ink/ink7083.xml"/><Relationship Id="rId64" Type="http://schemas.openxmlformats.org/officeDocument/2006/relationships/customXml" Target="../ink/ink7091.xml"/><Relationship Id="rId69" Type="http://schemas.openxmlformats.org/officeDocument/2006/relationships/image" Target="../media/image3920.png"/><Relationship Id="rId80" Type="http://schemas.openxmlformats.org/officeDocument/2006/relationships/customXml" Target="../ink/ink7099.xml"/><Relationship Id="rId85" Type="http://schemas.openxmlformats.org/officeDocument/2006/relationships/image" Target="../media/image4011.png"/><Relationship Id="rId3" Type="http://schemas.openxmlformats.org/officeDocument/2006/relationships/image" Target="../media/image3590.png"/><Relationship Id="rId12" Type="http://schemas.openxmlformats.org/officeDocument/2006/relationships/customXml" Target="../ink/ink7065.xml"/><Relationship Id="rId17" Type="http://schemas.openxmlformats.org/officeDocument/2006/relationships/image" Target="../media/image3670.png"/><Relationship Id="rId25" Type="http://schemas.openxmlformats.org/officeDocument/2006/relationships/image" Target="../media/image3700.png"/><Relationship Id="rId33" Type="http://schemas.openxmlformats.org/officeDocument/2006/relationships/image" Target="../media/image3730.png"/><Relationship Id="rId38" Type="http://schemas.openxmlformats.org/officeDocument/2006/relationships/customXml" Target="../ink/ink7078.xml"/><Relationship Id="rId46" Type="http://schemas.openxmlformats.org/officeDocument/2006/relationships/customXml" Target="../ink/ink7082.xml"/><Relationship Id="rId59" Type="http://schemas.openxmlformats.org/officeDocument/2006/relationships/image" Target="../media/image3870.png"/><Relationship Id="rId67" Type="http://schemas.openxmlformats.org/officeDocument/2006/relationships/image" Target="../media/image3911.png"/><Relationship Id="rId20" Type="http://schemas.openxmlformats.org/officeDocument/2006/relationships/customXml" Target="../ink/ink7069.xml"/><Relationship Id="rId41" Type="http://schemas.openxmlformats.org/officeDocument/2006/relationships/image" Target="../media/image3770.png"/><Relationship Id="rId54" Type="http://schemas.openxmlformats.org/officeDocument/2006/relationships/customXml" Target="../ink/ink7086.xml"/><Relationship Id="rId62" Type="http://schemas.openxmlformats.org/officeDocument/2006/relationships/customXml" Target="../ink/ink7090.xml"/><Relationship Id="rId70" Type="http://schemas.openxmlformats.org/officeDocument/2006/relationships/customXml" Target="../ink/ink7094.xml"/><Relationship Id="rId75" Type="http://schemas.openxmlformats.org/officeDocument/2006/relationships/image" Target="../media/image3960.png"/><Relationship Id="rId83" Type="http://schemas.openxmlformats.org/officeDocument/2006/relationships/image" Target="../media/image4000.png"/><Relationship Id="rId88" Type="http://schemas.openxmlformats.org/officeDocument/2006/relationships/customXml" Target="../ink/ink7103.xml"/><Relationship Id="rId91" Type="http://schemas.openxmlformats.org/officeDocument/2006/relationships/image" Target="../media/image4040.png"/><Relationship Id="rId96" Type="http://schemas.openxmlformats.org/officeDocument/2006/relationships/customXml" Target="../ink/ink71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62.xml"/><Relationship Id="rId15" Type="http://schemas.openxmlformats.org/officeDocument/2006/relationships/image" Target="../media/image3660.png"/><Relationship Id="rId23" Type="http://schemas.openxmlformats.org/officeDocument/2006/relationships/image" Target="../media/image3950.png"/><Relationship Id="rId28" Type="http://schemas.openxmlformats.org/officeDocument/2006/relationships/customXml" Target="../ink/ink7073.xml"/><Relationship Id="rId36" Type="http://schemas.openxmlformats.org/officeDocument/2006/relationships/customXml" Target="../ink/ink7077.xml"/><Relationship Id="rId49" Type="http://schemas.openxmlformats.org/officeDocument/2006/relationships/image" Target="../media/image3811.png"/><Relationship Id="rId57" Type="http://schemas.openxmlformats.org/officeDocument/2006/relationships/image" Target="../media/image3860.png"/><Relationship Id="rId10" Type="http://schemas.openxmlformats.org/officeDocument/2006/relationships/customXml" Target="../ink/ink7064.xml"/><Relationship Id="rId31" Type="http://schemas.openxmlformats.org/officeDocument/2006/relationships/image" Target="../media/image3840.png"/><Relationship Id="rId44" Type="http://schemas.openxmlformats.org/officeDocument/2006/relationships/customXml" Target="../ink/ink7081.xml"/><Relationship Id="rId52" Type="http://schemas.openxmlformats.org/officeDocument/2006/relationships/customXml" Target="../ink/ink7085.xml"/><Relationship Id="rId60" Type="http://schemas.openxmlformats.org/officeDocument/2006/relationships/customXml" Target="../ink/ink7089.xml"/><Relationship Id="rId65" Type="http://schemas.openxmlformats.org/officeDocument/2006/relationships/image" Target="../media/image3900.png"/><Relationship Id="rId73" Type="http://schemas.openxmlformats.org/officeDocument/2006/relationships/image" Target="../media/image3940.png"/><Relationship Id="rId78" Type="http://schemas.openxmlformats.org/officeDocument/2006/relationships/customXml" Target="../ink/ink7098.xml"/><Relationship Id="rId81" Type="http://schemas.openxmlformats.org/officeDocument/2006/relationships/image" Target="../media/image3990.png"/><Relationship Id="rId86" Type="http://schemas.openxmlformats.org/officeDocument/2006/relationships/customXml" Target="../ink/ink7102.xml"/><Relationship Id="rId94" Type="http://schemas.openxmlformats.org/officeDocument/2006/relationships/customXml" Target="../ink/ink7106.xml"/><Relationship Id="rId4" Type="http://schemas.openxmlformats.org/officeDocument/2006/relationships/customXml" Target="../ink/ink7061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7068.xml"/><Relationship Id="rId39" Type="http://schemas.openxmlformats.org/officeDocument/2006/relationships/image" Target="../media/image3760.png"/><Relationship Id="rId34" Type="http://schemas.openxmlformats.org/officeDocument/2006/relationships/customXml" Target="../ink/ink7076.xml"/><Relationship Id="rId50" Type="http://schemas.openxmlformats.org/officeDocument/2006/relationships/customXml" Target="../ink/ink7084.xml"/><Relationship Id="rId55" Type="http://schemas.openxmlformats.org/officeDocument/2006/relationships/image" Target="../media/image3850.png"/><Relationship Id="rId76" Type="http://schemas.openxmlformats.org/officeDocument/2006/relationships/customXml" Target="../ink/ink7097.xml"/><Relationship Id="rId97" Type="http://schemas.openxmlformats.org/officeDocument/2006/relationships/image" Target="../media/image4070.png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105.xml"/><Relationship Id="rId2" Type="http://schemas.openxmlformats.org/officeDocument/2006/relationships/customXml" Target="../ink/ink7060.xml"/><Relationship Id="rId29" Type="http://schemas.openxmlformats.org/officeDocument/2006/relationships/image" Target="../media/image3720.png"/><Relationship Id="rId24" Type="http://schemas.openxmlformats.org/officeDocument/2006/relationships/customXml" Target="../ink/ink7071.xml"/><Relationship Id="rId40" Type="http://schemas.openxmlformats.org/officeDocument/2006/relationships/customXml" Target="../ink/ink7079.xml"/><Relationship Id="rId45" Type="http://schemas.openxmlformats.org/officeDocument/2006/relationships/image" Target="../media/image3790.png"/><Relationship Id="rId66" Type="http://schemas.openxmlformats.org/officeDocument/2006/relationships/customXml" Target="../ink/ink7092.xml"/><Relationship Id="rId87" Type="http://schemas.openxmlformats.org/officeDocument/2006/relationships/image" Target="../media/image4020.png"/><Relationship Id="rId61" Type="http://schemas.openxmlformats.org/officeDocument/2006/relationships/image" Target="../media/image3880.png"/><Relationship Id="rId82" Type="http://schemas.openxmlformats.org/officeDocument/2006/relationships/customXml" Target="../ink/ink7100.xml"/><Relationship Id="rId19" Type="http://schemas.openxmlformats.org/officeDocument/2006/relationships/image" Target="../media/image3680.png"/><Relationship Id="rId14" Type="http://schemas.openxmlformats.org/officeDocument/2006/relationships/customXml" Target="../ink/ink7066.xml"/><Relationship Id="rId30" Type="http://schemas.openxmlformats.org/officeDocument/2006/relationships/customXml" Target="../ink/ink7074.xml"/><Relationship Id="rId35" Type="http://schemas.openxmlformats.org/officeDocument/2006/relationships/image" Target="../media/image3740.png"/><Relationship Id="rId56" Type="http://schemas.openxmlformats.org/officeDocument/2006/relationships/customXml" Target="../ink/ink7087.xml"/><Relationship Id="rId77" Type="http://schemas.openxmlformats.org/officeDocument/2006/relationships/image" Target="../media/image3970.png"/><Relationship Id="rId8" Type="http://schemas.openxmlformats.org/officeDocument/2006/relationships/customXml" Target="../ink/ink7063.xml"/><Relationship Id="rId51" Type="http://schemas.openxmlformats.org/officeDocument/2006/relationships/image" Target="../media/image3820.png"/><Relationship Id="rId72" Type="http://schemas.openxmlformats.org/officeDocument/2006/relationships/customXml" Target="../ink/ink7095.xml"/><Relationship Id="rId93" Type="http://schemas.openxmlformats.org/officeDocument/2006/relationships/image" Target="../media/image4050.png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0.png"/><Relationship Id="rId21" Type="http://schemas.openxmlformats.org/officeDocument/2006/relationships/image" Target="../media/image3690.png"/><Relationship Id="rId42" Type="http://schemas.openxmlformats.org/officeDocument/2006/relationships/customXml" Target="../ink/ink7128.xml"/><Relationship Id="rId63" Type="http://schemas.openxmlformats.org/officeDocument/2006/relationships/image" Target="../media/image3890.png"/><Relationship Id="rId84" Type="http://schemas.openxmlformats.org/officeDocument/2006/relationships/customXml" Target="../ink/ink7149.xml"/><Relationship Id="rId138" Type="http://schemas.openxmlformats.org/officeDocument/2006/relationships/customXml" Target="../ink/ink7176.xml"/><Relationship Id="rId107" Type="http://schemas.openxmlformats.org/officeDocument/2006/relationships/image" Target="../media/image4120.png"/><Relationship Id="rId11" Type="http://schemas.openxmlformats.org/officeDocument/2006/relationships/image" Target="../media/image3630.png"/><Relationship Id="rId32" Type="http://schemas.openxmlformats.org/officeDocument/2006/relationships/customXml" Target="../ink/ink7123.xml"/><Relationship Id="rId53" Type="http://schemas.openxmlformats.org/officeDocument/2006/relationships/image" Target="../media/image3830.png"/><Relationship Id="rId74" Type="http://schemas.openxmlformats.org/officeDocument/2006/relationships/customXml" Target="../ink/ink7144.xml"/><Relationship Id="rId128" Type="http://schemas.openxmlformats.org/officeDocument/2006/relationships/customXml" Target="../ink/ink7171.xml"/><Relationship Id="rId149" Type="http://schemas.openxmlformats.org/officeDocument/2006/relationships/image" Target="../media/image4330.png"/><Relationship Id="rId5" Type="http://schemas.openxmlformats.org/officeDocument/2006/relationships/image" Target="../media/image3600.png"/><Relationship Id="rId95" Type="http://schemas.openxmlformats.org/officeDocument/2006/relationships/image" Target="../media/image4060.png"/><Relationship Id="rId22" Type="http://schemas.openxmlformats.org/officeDocument/2006/relationships/customXml" Target="../ink/ink7118.xml"/><Relationship Id="rId27" Type="http://schemas.openxmlformats.org/officeDocument/2006/relationships/image" Target="../media/image3711.png"/><Relationship Id="rId43" Type="http://schemas.openxmlformats.org/officeDocument/2006/relationships/image" Target="../media/image3780.png"/><Relationship Id="rId48" Type="http://schemas.openxmlformats.org/officeDocument/2006/relationships/customXml" Target="../ink/ink7131.xml"/><Relationship Id="rId64" Type="http://schemas.openxmlformats.org/officeDocument/2006/relationships/customXml" Target="../ink/ink7139.xml"/><Relationship Id="rId69" Type="http://schemas.openxmlformats.org/officeDocument/2006/relationships/image" Target="../media/image3920.png"/><Relationship Id="rId113" Type="http://schemas.openxmlformats.org/officeDocument/2006/relationships/image" Target="../media/image4150.png"/><Relationship Id="rId118" Type="http://schemas.openxmlformats.org/officeDocument/2006/relationships/customXml" Target="../ink/ink7166.xml"/><Relationship Id="rId134" Type="http://schemas.openxmlformats.org/officeDocument/2006/relationships/customXml" Target="../ink/ink7174.xml"/><Relationship Id="rId139" Type="http://schemas.openxmlformats.org/officeDocument/2006/relationships/image" Target="../media/image4280.png"/><Relationship Id="rId80" Type="http://schemas.openxmlformats.org/officeDocument/2006/relationships/customXml" Target="../ink/ink7147.xml"/><Relationship Id="rId85" Type="http://schemas.openxmlformats.org/officeDocument/2006/relationships/image" Target="../media/image4011.png"/><Relationship Id="rId150" Type="http://schemas.openxmlformats.org/officeDocument/2006/relationships/customXml" Target="../ink/ink7182.xml"/><Relationship Id="rId12" Type="http://schemas.openxmlformats.org/officeDocument/2006/relationships/customXml" Target="../ink/ink7113.xml"/><Relationship Id="rId17" Type="http://schemas.openxmlformats.org/officeDocument/2006/relationships/image" Target="../media/image3670.png"/><Relationship Id="rId33" Type="http://schemas.openxmlformats.org/officeDocument/2006/relationships/image" Target="../media/image3730.png"/><Relationship Id="rId38" Type="http://schemas.openxmlformats.org/officeDocument/2006/relationships/customXml" Target="../ink/ink7126.xml"/><Relationship Id="rId59" Type="http://schemas.openxmlformats.org/officeDocument/2006/relationships/image" Target="../media/image3870.png"/><Relationship Id="rId103" Type="http://schemas.openxmlformats.org/officeDocument/2006/relationships/image" Target="../media/image4100.png"/><Relationship Id="rId108" Type="http://schemas.openxmlformats.org/officeDocument/2006/relationships/customXml" Target="../ink/ink7161.xml"/><Relationship Id="rId124" Type="http://schemas.openxmlformats.org/officeDocument/2006/relationships/customXml" Target="../ink/ink7169.xml"/><Relationship Id="rId129" Type="http://schemas.openxmlformats.org/officeDocument/2006/relationships/image" Target="../media/image4230.png"/><Relationship Id="rId54" Type="http://schemas.openxmlformats.org/officeDocument/2006/relationships/customXml" Target="../ink/ink7134.xml"/><Relationship Id="rId70" Type="http://schemas.openxmlformats.org/officeDocument/2006/relationships/customXml" Target="../ink/ink7142.xml"/><Relationship Id="rId75" Type="http://schemas.openxmlformats.org/officeDocument/2006/relationships/image" Target="../media/image3960.png"/><Relationship Id="rId91" Type="http://schemas.openxmlformats.org/officeDocument/2006/relationships/image" Target="../media/image4040.png"/><Relationship Id="rId96" Type="http://schemas.openxmlformats.org/officeDocument/2006/relationships/customXml" Target="../ink/ink7155.xml"/><Relationship Id="rId140" Type="http://schemas.openxmlformats.org/officeDocument/2006/relationships/customXml" Target="../ink/ink7177.xml"/><Relationship Id="rId145" Type="http://schemas.openxmlformats.org/officeDocument/2006/relationships/image" Target="../media/image43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0.xml"/><Relationship Id="rId23" Type="http://schemas.openxmlformats.org/officeDocument/2006/relationships/image" Target="../media/image3950.png"/><Relationship Id="rId28" Type="http://schemas.openxmlformats.org/officeDocument/2006/relationships/customXml" Target="../ink/ink7121.xml"/><Relationship Id="rId49" Type="http://schemas.openxmlformats.org/officeDocument/2006/relationships/image" Target="../media/image3811.png"/><Relationship Id="rId114" Type="http://schemas.openxmlformats.org/officeDocument/2006/relationships/customXml" Target="../ink/ink7164.xml"/><Relationship Id="rId119" Type="http://schemas.openxmlformats.org/officeDocument/2006/relationships/image" Target="../media/image4180.png"/><Relationship Id="rId44" Type="http://schemas.openxmlformats.org/officeDocument/2006/relationships/customXml" Target="../ink/ink7129.xml"/><Relationship Id="rId60" Type="http://schemas.openxmlformats.org/officeDocument/2006/relationships/customXml" Target="../ink/ink7137.xml"/><Relationship Id="rId65" Type="http://schemas.openxmlformats.org/officeDocument/2006/relationships/image" Target="../media/image3900.png"/><Relationship Id="rId81" Type="http://schemas.openxmlformats.org/officeDocument/2006/relationships/image" Target="../media/image3990.png"/><Relationship Id="rId86" Type="http://schemas.openxmlformats.org/officeDocument/2006/relationships/customXml" Target="../ink/ink7150.xml"/><Relationship Id="rId130" Type="http://schemas.openxmlformats.org/officeDocument/2006/relationships/customXml" Target="../ink/ink7172.xml"/><Relationship Id="rId135" Type="http://schemas.openxmlformats.org/officeDocument/2006/relationships/image" Target="../media/image4260.png"/><Relationship Id="rId151" Type="http://schemas.openxmlformats.org/officeDocument/2006/relationships/image" Target="../media/image4340.png"/><Relationship Id="rId13" Type="http://schemas.openxmlformats.org/officeDocument/2006/relationships/image" Target="../media/image3640.png"/><Relationship Id="rId18" Type="http://schemas.openxmlformats.org/officeDocument/2006/relationships/customXml" Target="../ink/ink7116.xml"/><Relationship Id="rId39" Type="http://schemas.openxmlformats.org/officeDocument/2006/relationships/image" Target="../media/image3760.png"/><Relationship Id="rId109" Type="http://schemas.openxmlformats.org/officeDocument/2006/relationships/image" Target="../media/image4130.png"/><Relationship Id="rId34" Type="http://schemas.openxmlformats.org/officeDocument/2006/relationships/customXml" Target="../ink/ink7124.xml"/><Relationship Id="rId50" Type="http://schemas.openxmlformats.org/officeDocument/2006/relationships/customXml" Target="../ink/ink7132.xml"/><Relationship Id="rId55" Type="http://schemas.openxmlformats.org/officeDocument/2006/relationships/image" Target="../media/image3850.png"/><Relationship Id="rId76" Type="http://schemas.openxmlformats.org/officeDocument/2006/relationships/customXml" Target="../ink/ink7145.xml"/><Relationship Id="rId97" Type="http://schemas.openxmlformats.org/officeDocument/2006/relationships/image" Target="../media/image4070.png"/><Relationship Id="rId104" Type="http://schemas.openxmlformats.org/officeDocument/2006/relationships/customXml" Target="../ink/ink7159.xml"/><Relationship Id="rId120" Type="http://schemas.openxmlformats.org/officeDocument/2006/relationships/customXml" Target="../ink/ink7167.xml"/><Relationship Id="rId125" Type="http://schemas.openxmlformats.org/officeDocument/2006/relationships/image" Target="../media/image4211.png"/><Relationship Id="rId141" Type="http://schemas.openxmlformats.org/officeDocument/2006/relationships/image" Target="../media/image4290.png"/><Relationship Id="rId146" Type="http://schemas.openxmlformats.org/officeDocument/2006/relationships/customXml" Target="../ink/ink7180.xml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153.xml"/><Relationship Id="rId2" Type="http://schemas.openxmlformats.org/officeDocument/2006/relationships/customXml" Target="../ink/ink7108.xml"/><Relationship Id="rId29" Type="http://schemas.openxmlformats.org/officeDocument/2006/relationships/image" Target="../media/image3720.png"/><Relationship Id="rId24" Type="http://schemas.openxmlformats.org/officeDocument/2006/relationships/customXml" Target="../ink/ink7119.xml"/><Relationship Id="rId40" Type="http://schemas.openxmlformats.org/officeDocument/2006/relationships/customXml" Target="../ink/ink7127.xml"/><Relationship Id="rId45" Type="http://schemas.openxmlformats.org/officeDocument/2006/relationships/image" Target="../media/image3790.png"/><Relationship Id="rId66" Type="http://schemas.openxmlformats.org/officeDocument/2006/relationships/customXml" Target="../ink/ink7140.xml"/><Relationship Id="rId87" Type="http://schemas.openxmlformats.org/officeDocument/2006/relationships/image" Target="../media/image4020.png"/><Relationship Id="rId110" Type="http://schemas.openxmlformats.org/officeDocument/2006/relationships/customXml" Target="../ink/ink7162.xml"/><Relationship Id="rId115" Type="http://schemas.openxmlformats.org/officeDocument/2006/relationships/image" Target="../media/image4160.png"/><Relationship Id="rId131" Type="http://schemas.openxmlformats.org/officeDocument/2006/relationships/image" Target="../media/image4240.png"/><Relationship Id="rId136" Type="http://schemas.openxmlformats.org/officeDocument/2006/relationships/customXml" Target="../ink/ink7175.xml"/><Relationship Id="rId61" Type="http://schemas.openxmlformats.org/officeDocument/2006/relationships/image" Target="../media/image3880.png"/><Relationship Id="rId82" Type="http://schemas.openxmlformats.org/officeDocument/2006/relationships/customXml" Target="../ink/ink7148.xml"/><Relationship Id="rId152" Type="http://schemas.openxmlformats.org/officeDocument/2006/relationships/customXml" Target="../ink/ink7183.xml"/><Relationship Id="rId19" Type="http://schemas.openxmlformats.org/officeDocument/2006/relationships/image" Target="../media/image3680.png"/><Relationship Id="rId14" Type="http://schemas.openxmlformats.org/officeDocument/2006/relationships/customXml" Target="../ink/ink7114.xml"/><Relationship Id="rId30" Type="http://schemas.openxmlformats.org/officeDocument/2006/relationships/customXml" Target="../ink/ink7122.xml"/><Relationship Id="rId35" Type="http://schemas.openxmlformats.org/officeDocument/2006/relationships/image" Target="../media/image3740.png"/><Relationship Id="rId56" Type="http://schemas.openxmlformats.org/officeDocument/2006/relationships/customXml" Target="../ink/ink7135.xml"/><Relationship Id="rId77" Type="http://schemas.openxmlformats.org/officeDocument/2006/relationships/image" Target="../media/image3970.png"/><Relationship Id="rId100" Type="http://schemas.openxmlformats.org/officeDocument/2006/relationships/customXml" Target="../ink/ink7157.xml"/><Relationship Id="rId105" Type="http://schemas.openxmlformats.org/officeDocument/2006/relationships/image" Target="../media/image4111.png"/><Relationship Id="rId126" Type="http://schemas.openxmlformats.org/officeDocument/2006/relationships/customXml" Target="../ink/ink7170.xml"/><Relationship Id="rId147" Type="http://schemas.openxmlformats.org/officeDocument/2006/relationships/image" Target="../media/image4320.png"/><Relationship Id="rId8" Type="http://schemas.openxmlformats.org/officeDocument/2006/relationships/customXml" Target="../ink/ink7111.xml"/><Relationship Id="rId51" Type="http://schemas.openxmlformats.org/officeDocument/2006/relationships/image" Target="../media/image3820.png"/><Relationship Id="rId72" Type="http://schemas.openxmlformats.org/officeDocument/2006/relationships/customXml" Target="../ink/ink7143.xml"/><Relationship Id="rId93" Type="http://schemas.openxmlformats.org/officeDocument/2006/relationships/image" Target="../media/image4050.png"/><Relationship Id="rId98" Type="http://schemas.openxmlformats.org/officeDocument/2006/relationships/customXml" Target="../ink/ink7156.xml"/><Relationship Id="rId121" Type="http://schemas.openxmlformats.org/officeDocument/2006/relationships/image" Target="../media/image4190.png"/><Relationship Id="rId142" Type="http://schemas.openxmlformats.org/officeDocument/2006/relationships/customXml" Target="../ink/ink7178.xml"/><Relationship Id="rId3" Type="http://schemas.openxmlformats.org/officeDocument/2006/relationships/image" Target="../media/image3590.png"/><Relationship Id="rId25" Type="http://schemas.openxmlformats.org/officeDocument/2006/relationships/image" Target="../media/image3700.png"/><Relationship Id="rId46" Type="http://schemas.openxmlformats.org/officeDocument/2006/relationships/customXml" Target="../ink/ink7130.xml"/><Relationship Id="rId67" Type="http://schemas.openxmlformats.org/officeDocument/2006/relationships/image" Target="../media/image3911.png"/><Relationship Id="rId116" Type="http://schemas.openxmlformats.org/officeDocument/2006/relationships/customXml" Target="../ink/ink7165.xml"/><Relationship Id="rId137" Type="http://schemas.openxmlformats.org/officeDocument/2006/relationships/image" Target="../media/image4270.png"/><Relationship Id="rId20" Type="http://schemas.openxmlformats.org/officeDocument/2006/relationships/customXml" Target="../ink/ink7117.xml"/><Relationship Id="rId41" Type="http://schemas.openxmlformats.org/officeDocument/2006/relationships/image" Target="../media/image3770.png"/><Relationship Id="rId62" Type="http://schemas.openxmlformats.org/officeDocument/2006/relationships/customXml" Target="../ink/ink7138.xml"/><Relationship Id="rId83" Type="http://schemas.openxmlformats.org/officeDocument/2006/relationships/image" Target="../media/image4000.png"/><Relationship Id="rId88" Type="http://schemas.openxmlformats.org/officeDocument/2006/relationships/customXml" Target="../ink/ink7151.xml"/><Relationship Id="rId111" Type="http://schemas.openxmlformats.org/officeDocument/2006/relationships/image" Target="../media/image4140.png"/><Relationship Id="rId132" Type="http://schemas.openxmlformats.org/officeDocument/2006/relationships/customXml" Target="../ink/ink7173.xml"/><Relationship Id="rId153" Type="http://schemas.openxmlformats.org/officeDocument/2006/relationships/image" Target="../media/image4350.png"/><Relationship Id="rId15" Type="http://schemas.openxmlformats.org/officeDocument/2006/relationships/image" Target="../media/image3660.png"/><Relationship Id="rId36" Type="http://schemas.openxmlformats.org/officeDocument/2006/relationships/customXml" Target="../ink/ink7125.xml"/><Relationship Id="rId57" Type="http://schemas.openxmlformats.org/officeDocument/2006/relationships/image" Target="../media/image3860.png"/><Relationship Id="rId106" Type="http://schemas.openxmlformats.org/officeDocument/2006/relationships/customXml" Target="../ink/ink7160.xml"/><Relationship Id="rId127" Type="http://schemas.openxmlformats.org/officeDocument/2006/relationships/image" Target="../media/image4220.png"/><Relationship Id="rId10" Type="http://schemas.openxmlformats.org/officeDocument/2006/relationships/customXml" Target="../ink/ink7112.xml"/><Relationship Id="rId31" Type="http://schemas.openxmlformats.org/officeDocument/2006/relationships/image" Target="../media/image3840.png"/><Relationship Id="rId52" Type="http://schemas.openxmlformats.org/officeDocument/2006/relationships/customXml" Target="../ink/ink7133.xml"/><Relationship Id="rId73" Type="http://schemas.openxmlformats.org/officeDocument/2006/relationships/image" Target="../media/image3940.png"/><Relationship Id="rId78" Type="http://schemas.openxmlformats.org/officeDocument/2006/relationships/customXml" Target="../ink/ink7146.xml"/><Relationship Id="rId94" Type="http://schemas.openxmlformats.org/officeDocument/2006/relationships/customXml" Target="../ink/ink7154.xml"/><Relationship Id="rId99" Type="http://schemas.openxmlformats.org/officeDocument/2006/relationships/image" Target="../media/image4080.png"/><Relationship Id="rId101" Type="http://schemas.openxmlformats.org/officeDocument/2006/relationships/image" Target="../media/image4090.png"/><Relationship Id="rId122" Type="http://schemas.openxmlformats.org/officeDocument/2006/relationships/customXml" Target="../ink/ink7168.xml"/><Relationship Id="rId143" Type="http://schemas.openxmlformats.org/officeDocument/2006/relationships/image" Target="../media/image4300.png"/><Relationship Id="rId148" Type="http://schemas.openxmlformats.org/officeDocument/2006/relationships/customXml" Target="../ink/ink7181.xml"/><Relationship Id="rId4" Type="http://schemas.openxmlformats.org/officeDocument/2006/relationships/customXml" Target="../ink/ink7109.xml"/><Relationship Id="rId9" Type="http://schemas.openxmlformats.org/officeDocument/2006/relationships/image" Target="../media/image3620.png"/><Relationship Id="rId26" Type="http://schemas.openxmlformats.org/officeDocument/2006/relationships/customXml" Target="../ink/ink7120.xml"/><Relationship Id="rId47" Type="http://schemas.openxmlformats.org/officeDocument/2006/relationships/image" Target="../media/image3800.png"/><Relationship Id="rId68" Type="http://schemas.openxmlformats.org/officeDocument/2006/relationships/customXml" Target="../ink/ink7141.xml"/><Relationship Id="rId89" Type="http://schemas.openxmlformats.org/officeDocument/2006/relationships/image" Target="../media/image4030.png"/><Relationship Id="rId112" Type="http://schemas.openxmlformats.org/officeDocument/2006/relationships/customXml" Target="../ink/ink7163.xml"/><Relationship Id="rId133" Type="http://schemas.openxmlformats.org/officeDocument/2006/relationships/image" Target="../media/image4250.png"/><Relationship Id="rId16" Type="http://schemas.openxmlformats.org/officeDocument/2006/relationships/customXml" Target="../ink/ink7115.xml"/><Relationship Id="rId37" Type="http://schemas.openxmlformats.org/officeDocument/2006/relationships/image" Target="../media/image3750.png"/><Relationship Id="rId58" Type="http://schemas.openxmlformats.org/officeDocument/2006/relationships/customXml" Target="../ink/ink7136.xml"/><Relationship Id="rId79" Type="http://schemas.openxmlformats.org/officeDocument/2006/relationships/image" Target="../media/image3980.png"/><Relationship Id="rId102" Type="http://schemas.openxmlformats.org/officeDocument/2006/relationships/customXml" Target="../ink/ink7158.xml"/><Relationship Id="rId123" Type="http://schemas.openxmlformats.org/officeDocument/2006/relationships/image" Target="../media/image4200.png"/><Relationship Id="rId144" Type="http://schemas.openxmlformats.org/officeDocument/2006/relationships/customXml" Target="../ink/ink7179.xml"/><Relationship Id="rId90" Type="http://schemas.openxmlformats.org/officeDocument/2006/relationships/customXml" Target="../ink/ink7152.xml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0.png"/><Relationship Id="rId21" Type="http://schemas.openxmlformats.org/officeDocument/2006/relationships/image" Target="../media/image3690.png"/><Relationship Id="rId42" Type="http://schemas.openxmlformats.org/officeDocument/2006/relationships/customXml" Target="../ink/ink7204.xml"/><Relationship Id="rId63" Type="http://schemas.openxmlformats.org/officeDocument/2006/relationships/image" Target="../media/image3890.png"/><Relationship Id="rId84" Type="http://schemas.openxmlformats.org/officeDocument/2006/relationships/customXml" Target="../ink/ink7225.xml"/><Relationship Id="rId138" Type="http://schemas.openxmlformats.org/officeDocument/2006/relationships/customXml" Target="../ink/ink7252.xml"/><Relationship Id="rId159" Type="http://schemas.openxmlformats.org/officeDocument/2006/relationships/image" Target="../media/image4380.png"/><Relationship Id="rId170" Type="http://schemas.openxmlformats.org/officeDocument/2006/relationships/customXml" Target="../ink/ink7268.xml"/><Relationship Id="rId107" Type="http://schemas.openxmlformats.org/officeDocument/2006/relationships/image" Target="../media/image4120.png"/><Relationship Id="rId11" Type="http://schemas.openxmlformats.org/officeDocument/2006/relationships/image" Target="../media/image3630.png"/><Relationship Id="rId32" Type="http://schemas.openxmlformats.org/officeDocument/2006/relationships/customXml" Target="../ink/ink7199.xml"/><Relationship Id="rId53" Type="http://schemas.openxmlformats.org/officeDocument/2006/relationships/image" Target="../media/image3830.png"/><Relationship Id="rId74" Type="http://schemas.openxmlformats.org/officeDocument/2006/relationships/customXml" Target="../ink/ink7220.xml"/><Relationship Id="rId128" Type="http://schemas.openxmlformats.org/officeDocument/2006/relationships/customXml" Target="../ink/ink7247.xml"/><Relationship Id="rId149" Type="http://schemas.openxmlformats.org/officeDocument/2006/relationships/image" Target="../media/image4330.png"/><Relationship Id="rId5" Type="http://schemas.openxmlformats.org/officeDocument/2006/relationships/image" Target="../media/image3600.png"/><Relationship Id="rId95" Type="http://schemas.openxmlformats.org/officeDocument/2006/relationships/image" Target="../media/image4060.png"/><Relationship Id="rId160" Type="http://schemas.openxmlformats.org/officeDocument/2006/relationships/customXml" Target="../ink/ink7263.xml"/><Relationship Id="rId22" Type="http://schemas.openxmlformats.org/officeDocument/2006/relationships/customXml" Target="../ink/ink7194.xml"/><Relationship Id="rId43" Type="http://schemas.openxmlformats.org/officeDocument/2006/relationships/image" Target="../media/image3780.png"/><Relationship Id="rId64" Type="http://schemas.openxmlformats.org/officeDocument/2006/relationships/customXml" Target="../ink/ink7215.xml"/><Relationship Id="rId118" Type="http://schemas.openxmlformats.org/officeDocument/2006/relationships/customXml" Target="../ink/ink7242.xml"/><Relationship Id="rId139" Type="http://schemas.openxmlformats.org/officeDocument/2006/relationships/image" Target="../media/image4280.png"/><Relationship Id="rId85" Type="http://schemas.openxmlformats.org/officeDocument/2006/relationships/image" Target="../media/image4011.png"/><Relationship Id="rId150" Type="http://schemas.openxmlformats.org/officeDocument/2006/relationships/customXml" Target="../ink/ink7258.xml"/><Relationship Id="rId171" Type="http://schemas.openxmlformats.org/officeDocument/2006/relationships/image" Target="../media/image4440.png"/><Relationship Id="rId12" Type="http://schemas.openxmlformats.org/officeDocument/2006/relationships/customXml" Target="../ink/ink7189.xml"/><Relationship Id="rId33" Type="http://schemas.openxmlformats.org/officeDocument/2006/relationships/image" Target="../media/image3730.png"/><Relationship Id="rId108" Type="http://schemas.openxmlformats.org/officeDocument/2006/relationships/customXml" Target="../ink/ink7237.xml"/><Relationship Id="rId129" Type="http://schemas.openxmlformats.org/officeDocument/2006/relationships/image" Target="../media/image4230.png"/><Relationship Id="rId54" Type="http://schemas.openxmlformats.org/officeDocument/2006/relationships/customXml" Target="../ink/ink7210.xml"/><Relationship Id="rId70" Type="http://schemas.openxmlformats.org/officeDocument/2006/relationships/customXml" Target="../ink/ink7218.xml"/><Relationship Id="rId75" Type="http://schemas.openxmlformats.org/officeDocument/2006/relationships/image" Target="../media/image3960.png"/><Relationship Id="rId91" Type="http://schemas.openxmlformats.org/officeDocument/2006/relationships/image" Target="../media/image4040.png"/><Relationship Id="rId96" Type="http://schemas.openxmlformats.org/officeDocument/2006/relationships/customXml" Target="../ink/ink7231.xml"/><Relationship Id="rId140" Type="http://schemas.openxmlformats.org/officeDocument/2006/relationships/customXml" Target="../ink/ink7253.xml"/><Relationship Id="rId145" Type="http://schemas.openxmlformats.org/officeDocument/2006/relationships/image" Target="../media/image4311.png"/><Relationship Id="rId161" Type="http://schemas.openxmlformats.org/officeDocument/2006/relationships/image" Target="../media/image4390.png"/><Relationship Id="rId166" Type="http://schemas.openxmlformats.org/officeDocument/2006/relationships/customXml" Target="../ink/ink72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86.xml"/><Relationship Id="rId23" Type="http://schemas.openxmlformats.org/officeDocument/2006/relationships/image" Target="../media/image3950.png"/><Relationship Id="rId28" Type="http://schemas.openxmlformats.org/officeDocument/2006/relationships/customXml" Target="../ink/ink7197.xml"/><Relationship Id="rId49" Type="http://schemas.openxmlformats.org/officeDocument/2006/relationships/image" Target="../media/image3811.png"/><Relationship Id="rId114" Type="http://schemas.openxmlformats.org/officeDocument/2006/relationships/customXml" Target="../ink/ink7240.xml"/><Relationship Id="rId119" Type="http://schemas.openxmlformats.org/officeDocument/2006/relationships/image" Target="../media/image4180.png"/><Relationship Id="rId44" Type="http://schemas.openxmlformats.org/officeDocument/2006/relationships/customXml" Target="../ink/ink7205.xml"/><Relationship Id="rId60" Type="http://schemas.openxmlformats.org/officeDocument/2006/relationships/customXml" Target="../ink/ink7213.xml"/><Relationship Id="rId65" Type="http://schemas.openxmlformats.org/officeDocument/2006/relationships/image" Target="../media/image3900.png"/><Relationship Id="rId81" Type="http://schemas.openxmlformats.org/officeDocument/2006/relationships/image" Target="../media/image3990.png"/><Relationship Id="rId86" Type="http://schemas.openxmlformats.org/officeDocument/2006/relationships/customXml" Target="../ink/ink7226.xml"/><Relationship Id="rId130" Type="http://schemas.openxmlformats.org/officeDocument/2006/relationships/customXml" Target="../ink/ink7248.xml"/><Relationship Id="rId135" Type="http://schemas.openxmlformats.org/officeDocument/2006/relationships/image" Target="../media/image4260.png"/><Relationship Id="rId151" Type="http://schemas.openxmlformats.org/officeDocument/2006/relationships/image" Target="../media/image4340.png"/><Relationship Id="rId156" Type="http://schemas.openxmlformats.org/officeDocument/2006/relationships/customXml" Target="../ink/ink7261.xml"/><Relationship Id="rId13" Type="http://schemas.openxmlformats.org/officeDocument/2006/relationships/image" Target="../media/image3640.png"/><Relationship Id="rId18" Type="http://schemas.openxmlformats.org/officeDocument/2006/relationships/customXml" Target="../ink/ink7192.xml"/><Relationship Id="rId39" Type="http://schemas.openxmlformats.org/officeDocument/2006/relationships/image" Target="../media/image3760.png"/><Relationship Id="rId109" Type="http://schemas.openxmlformats.org/officeDocument/2006/relationships/image" Target="../media/image4130.png"/><Relationship Id="rId34" Type="http://schemas.openxmlformats.org/officeDocument/2006/relationships/customXml" Target="../ink/ink7200.xml"/><Relationship Id="rId50" Type="http://schemas.openxmlformats.org/officeDocument/2006/relationships/customXml" Target="../ink/ink7208.xml"/><Relationship Id="rId55" Type="http://schemas.openxmlformats.org/officeDocument/2006/relationships/image" Target="../media/image3850.png"/><Relationship Id="rId76" Type="http://schemas.openxmlformats.org/officeDocument/2006/relationships/customXml" Target="../ink/ink7221.xml"/><Relationship Id="rId97" Type="http://schemas.openxmlformats.org/officeDocument/2006/relationships/image" Target="../media/image4070.png"/><Relationship Id="rId104" Type="http://schemas.openxmlformats.org/officeDocument/2006/relationships/customXml" Target="../ink/ink7235.xml"/><Relationship Id="rId120" Type="http://schemas.openxmlformats.org/officeDocument/2006/relationships/customXml" Target="../ink/ink7243.xml"/><Relationship Id="rId125" Type="http://schemas.openxmlformats.org/officeDocument/2006/relationships/image" Target="../media/image4211.png"/><Relationship Id="rId141" Type="http://schemas.openxmlformats.org/officeDocument/2006/relationships/image" Target="../media/image4290.png"/><Relationship Id="rId146" Type="http://schemas.openxmlformats.org/officeDocument/2006/relationships/customXml" Target="../ink/ink7256.xml"/><Relationship Id="rId167" Type="http://schemas.openxmlformats.org/officeDocument/2006/relationships/image" Target="../media/image4420.png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229.xml"/><Relationship Id="rId162" Type="http://schemas.openxmlformats.org/officeDocument/2006/relationships/customXml" Target="../ink/ink7264.xml"/><Relationship Id="rId2" Type="http://schemas.openxmlformats.org/officeDocument/2006/relationships/customXml" Target="../ink/ink7184.xml"/><Relationship Id="rId29" Type="http://schemas.openxmlformats.org/officeDocument/2006/relationships/image" Target="../media/image3720.png"/><Relationship Id="rId24" Type="http://schemas.openxmlformats.org/officeDocument/2006/relationships/customXml" Target="../ink/ink7195.xml"/><Relationship Id="rId40" Type="http://schemas.openxmlformats.org/officeDocument/2006/relationships/customXml" Target="../ink/ink7203.xml"/><Relationship Id="rId45" Type="http://schemas.openxmlformats.org/officeDocument/2006/relationships/image" Target="../media/image3790.png"/><Relationship Id="rId66" Type="http://schemas.openxmlformats.org/officeDocument/2006/relationships/customXml" Target="../ink/ink7216.xml"/><Relationship Id="rId87" Type="http://schemas.openxmlformats.org/officeDocument/2006/relationships/image" Target="../media/image4020.png"/><Relationship Id="rId110" Type="http://schemas.openxmlformats.org/officeDocument/2006/relationships/customXml" Target="../ink/ink7238.xml"/><Relationship Id="rId115" Type="http://schemas.openxmlformats.org/officeDocument/2006/relationships/image" Target="../media/image4160.png"/><Relationship Id="rId131" Type="http://schemas.openxmlformats.org/officeDocument/2006/relationships/image" Target="../media/image4240.png"/><Relationship Id="rId136" Type="http://schemas.openxmlformats.org/officeDocument/2006/relationships/customXml" Target="../ink/ink7251.xml"/><Relationship Id="rId157" Type="http://schemas.openxmlformats.org/officeDocument/2006/relationships/image" Target="../media/image4370.png"/><Relationship Id="rId61" Type="http://schemas.openxmlformats.org/officeDocument/2006/relationships/image" Target="../media/image3880.png"/><Relationship Id="rId82" Type="http://schemas.openxmlformats.org/officeDocument/2006/relationships/customXml" Target="../ink/ink7224.xml"/><Relationship Id="rId152" Type="http://schemas.openxmlformats.org/officeDocument/2006/relationships/customXml" Target="../ink/ink7259.xml"/><Relationship Id="rId19" Type="http://schemas.openxmlformats.org/officeDocument/2006/relationships/image" Target="../media/image3680.png"/><Relationship Id="rId14" Type="http://schemas.openxmlformats.org/officeDocument/2006/relationships/customXml" Target="../ink/ink7190.xml"/><Relationship Id="rId30" Type="http://schemas.openxmlformats.org/officeDocument/2006/relationships/customXml" Target="../ink/ink7198.xml"/><Relationship Id="rId35" Type="http://schemas.openxmlformats.org/officeDocument/2006/relationships/image" Target="../media/image3740.png"/><Relationship Id="rId56" Type="http://schemas.openxmlformats.org/officeDocument/2006/relationships/customXml" Target="../ink/ink7211.xml"/><Relationship Id="rId77" Type="http://schemas.openxmlformats.org/officeDocument/2006/relationships/image" Target="../media/image3970.png"/><Relationship Id="rId100" Type="http://schemas.openxmlformats.org/officeDocument/2006/relationships/customXml" Target="../ink/ink7233.xml"/><Relationship Id="rId105" Type="http://schemas.openxmlformats.org/officeDocument/2006/relationships/image" Target="../media/image4111.png"/><Relationship Id="rId126" Type="http://schemas.openxmlformats.org/officeDocument/2006/relationships/customXml" Target="../ink/ink7246.xml"/><Relationship Id="rId147" Type="http://schemas.openxmlformats.org/officeDocument/2006/relationships/image" Target="../media/image4320.png"/><Relationship Id="rId168" Type="http://schemas.openxmlformats.org/officeDocument/2006/relationships/customXml" Target="../ink/ink7267.xml"/><Relationship Id="rId8" Type="http://schemas.openxmlformats.org/officeDocument/2006/relationships/customXml" Target="../ink/ink7187.xml"/><Relationship Id="rId51" Type="http://schemas.openxmlformats.org/officeDocument/2006/relationships/image" Target="../media/image3820.png"/><Relationship Id="rId72" Type="http://schemas.openxmlformats.org/officeDocument/2006/relationships/customXml" Target="../ink/ink7219.xml"/><Relationship Id="rId93" Type="http://schemas.openxmlformats.org/officeDocument/2006/relationships/image" Target="../media/image4050.png"/><Relationship Id="rId98" Type="http://schemas.openxmlformats.org/officeDocument/2006/relationships/customXml" Target="../ink/ink7232.xml"/><Relationship Id="rId121" Type="http://schemas.openxmlformats.org/officeDocument/2006/relationships/image" Target="../media/image4190.png"/><Relationship Id="rId142" Type="http://schemas.openxmlformats.org/officeDocument/2006/relationships/customXml" Target="../ink/ink7254.xml"/><Relationship Id="rId163" Type="http://schemas.openxmlformats.org/officeDocument/2006/relationships/image" Target="../media/image4400.png"/><Relationship Id="rId3" Type="http://schemas.openxmlformats.org/officeDocument/2006/relationships/image" Target="../media/image3590.png"/><Relationship Id="rId25" Type="http://schemas.openxmlformats.org/officeDocument/2006/relationships/image" Target="../media/image3700.png"/><Relationship Id="rId46" Type="http://schemas.openxmlformats.org/officeDocument/2006/relationships/customXml" Target="../ink/ink7206.xml"/><Relationship Id="rId67" Type="http://schemas.openxmlformats.org/officeDocument/2006/relationships/image" Target="../media/image3911.png"/><Relationship Id="rId116" Type="http://schemas.openxmlformats.org/officeDocument/2006/relationships/customXml" Target="../ink/ink7241.xml"/><Relationship Id="rId137" Type="http://schemas.openxmlformats.org/officeDocument/2006/relationships/image" Target="../media/image4270.png"/><Relationship Id="rId158" Type="http://schemas.openxmlformats.org/officeDocument/2006/relationships/customXml" Target="../ink/ink7262.xml"/><Relationship Id="rId20" Type="http://schemas.openxmlformats.org/officeDocument/2006/relationships/customXml" Target="../ink/ink7193.xml"/><Relationship Id="rId41" Type="http://schemas.openxmlformats.org/officeDocument/2006/relationships/image" Target="../media/image3770.png"/><Relationship Id="rId62" Type="http://schemas.openxmlformats.org/officeDocument/2006/relationships/customXml" Target="../ink/ink7214.xml"/><Relationship Id="rId83" Type="http://schemas.openxmlformats.org/officeDocument/2006/relationships/image" Target="../media/image4000.png"/><Relationship Id="rId88" Type="http://schemas.openxmlformats.org/officeDocument/2006/relationships/customXml" Target="../ink/ink7227.xml"/><Relationship Id="rId111" Type="http://schemas.openxmlformats.org/officeDocument/2006/relationships/image" Target="../media/image4140.png"/><Relationship Id="rId132" Type="http://schemas.openxmlformats.org/officeDocument/2006/relationships/customXml" Target="../ink/ink7249.xml"/><Relationship Id="rId153" Type="http://schemas.openxmlformats.org/officeDocument/2006/relationships/image" Target="../media/image4350.png"/><Relationship Id="rId15" Type="http://schemas.openxmlformats.org/officeDocument/2006/relationships/image" Target="../media/image3660.png"/><Relationship Id="rId36" Type="http://schemas.openxmlformats.org/officeDocument/2006/relationships/customXml" Target="../ink/ink7201.xml"/><Relationship Id="rId57" Type="http://schemas.openxmlformats.org/officeDocument/2006/relationships/image" Target="../media/image3860.png"/><Relationship Id="rId106" Type="http://schemas.openxmlformats.org/officeDocument/2006/relationships/customXml" Target="../ink/ink7236.xml"/><Relationship Id="rId127" Type="http://schemas.openxmlformats.org/officeDocument/2006/relationships/image" Target="../media/image4220.png"/><Relationship Id="rId10" Type="http://schemas.openxmlformats.org/officeDocument/2006/relationships/customXml" Target="../ink/ink7188.xml"/><Relationship Id="rId31" Type="http://schemas.openxmlformats.org/officeDocument/2006/relationships/image" Target="../media/image3840.png"/><Relationship Id="rId52" Type="http://schemas.openxmlformats.org/officeDocument/2006/relationships/customXml" Target="../ink/ink7209.xml"/><Relationship Id="rId73" Type="http://schemas.openxmlformats.org/officeDocument/2006/relationships/image" Target="../media/image3940.png"/><Relationship Id="rId78" Type="http://schemas.openxmlformats.org/officeDocument/2006/relationships/customXml" Target="../ink/ink7222.xml"/><Relationship Id="rId94" Type="http://schemas.openxmlformats.org/officeDocument/2006/relationships/customXml" Target="../ink/ink7230.xml"/><Relationship Id="rId99" Type="http://schemas.openxmlformats.org/officeDocument/2006/relationships/image" Target="../media/image4080.png"/><Relationship Id="rId101" Type="http://schemas.openxmlformats.org/officeDocument/2006/relationships/image" Target="../media/image4090.png"/><Relationship Id="rId122" Type="http://schemas.openxmlformats.org/officeDocument/2006/relationships/customXml" Target="../ink/ink7244.xml"/><Relationship Id="rId143" Type="http://schemas.openxmlformats.org/officeDocument/2006/relationships/image" Target="../media/image4300.png"/><Relationship Id="rId148" Type="http://schemas.openxmlformats.org/officeDocument/2006/relationships/customXml" Target="../ink/ink7257.xml"/><Relationship Id="rId164" Type="http://schemas.openxmlformats.org/officeDocument/2006/relationships/customXml" Target="../ink/ink7265.xml"/><Relationship Id="rId169" Type="http://schemas.openxmlformats.org/officeDocument/2006/relationships/image" Target="../media/image4430.png"/><Relationship Id="rId4" Type="http://schemas.openxmlformats.org/officeDocument/2006/relationships/customXml" Target="../ink/ink7185.xml"/><Relationship Id="rId9" Type="http://schemas.openxmlformats.org/officeDocument/2006/relationships/image" Target="../media/image3620.png"/><Relationship Id="rId26" Type="http://schemas.openxmlformats.org/officeDocument/2006/relationships/customXml" Target="../ink/ink7196.xml"/><Relationship Id="rId47" Type="http://schemas.openxmlformats.org/officeDocument/2006/relationships/image" Target="../media/image3800.png"/><Relationship Id="rId68" Type="http://schemas.openxmlformats.org/officeDocument/2006/relationships/customXml" Target="../ink/ink7217.xml"/><Relationship Id="rId89" Type="http://schemas.openxmlformats.org/officeDocument/2006/relationships/image" Target="../media/image4030.png"/><Relationship Id="rId112" Type="http://schemas.openxmlformats.org/officeDocument/2006/relationships/customXml" Target="../ink/ink7239.xml"/><Relationship Id="rId133" Type="http://schemas.openxmlformats.org/officeDocument/2006/relationships/image" Target="../media/image4250.png"/><Relationship Id="rId154" Type="http://schemas.openxmlformats.org/officeDocument/2006/relationships/customXml" Target="../ink/ink7260.xml"/><Relationship Id="rId16" Type="http://schemas.openxmlformats.org/officeDocument/2006/relationships/customXml" Target="../ink/ink7191.xml"/><Relationship Id="rId37" Type="http://schemas.openxmlformats.org/officeDocument/2006/relationships/image" Target="../media/image3750.png"/><Relationship Id="rId58" Type="http://schemas.openxmlformats.org/officeDocument/2006/relationships/customXml" Target="../ink/ink7212.xml"/><Relationship Id="rId79" Type="http://schemas.openxmlformats.org/officeDocument/2006/relationships/image" Target="../media/image3980.png"/><Relationship Id="rId102" Type="http://schemas.openxmlformats.org/officeDocument/2006/relationships/customXml" Target="../ink/ink7234.xml"/><Relationship Id="rId123" Type="http://schemas.openxmlformats.org/officeDocument/2006/relationships/image" Target="../media/image4200.png"/><Relationship Id="rId144" Type="http://schemas.openxmlformats.org/officeDocument/2006/relationships/customXml" Target="../ink/ink7255.xml"/><Relationship Id="rId90" Type="http://schemas.openxmlformats.org/officeDocument/2006/relationships/customXml" Target="../ink/ink7228.xml"/><Relationship Id="rId165" Type="http://schemas.openxmlformats.org/officeDocument/2006/relationships/image" Target="../media/image4411.png"/><Relationship Id="rId27" Type="http://schemas.openxmlformats.org/officeDocument/2006/relationships/image" Target="../media/image3711.png"/><Relationship Id="rId48" Type="http://schemas.openxmlformats.org/officeDocument/2006/relationships/customXml" Target="../ink/ink7207.xml"/><Relationship Id="rId69" Type="http://schemas.openxmlformats.org/officeDocument/2006/relationships/image" Target="../media/image3920.png"/><Relationship Id="rId113" Type="http://schemas.openxmlformats.org/officeDocument/2006/relationships/image" Target="../media/image4150.png"/><Relationship Id="rId134" Type="http://schemas.openxmlformats.org/officeDocument/2006/relationships/customXml" Target="../ink/ink7250.xml"/><Relationship Id="rId80" Type="http://schemas.openxmlformats.org/officeDocument/2006/relationships/customXml" Target="../ink/ink7223.xml"/><Relationship Id="rId155" Type="http://schemas.openxmlformats.org/officeDocument/2006/relationships/image" Target="../media/image4360.png"/><Relationship Id="rId17" Type="http://schemas.openxmlformats.org/officeDocument/2006/relationships/image" Target="../media/image3670.png"/><Relationship Id="rId38" Type="http://schemas.openxmlformats.org/officeDocument/2006/relationships/customXml" Target="../ink/ink7202.xml"/><Relationship Id="rId59" Type="http://schemas.openxmlformats.org/officeDocument/2006/relationships/image" Target="../media/image3870.png"/><Relationship Id="rId103" Type="http://schemas.openxmlformats.org/officeDocument/2006/relationships/image" Target="../media/image4100.png"/><Relationship Id="rId124" Type="http://schemas.openxmlformats.org/officeDocument/2006/relationships/customXml" Target="../ink/ink7245.xml"/></Relationships>
</file>

<file path=ppt/slides/_rels/slide1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0.png"/><Relationship Id="rId21" Type="http://schemas.openxmlformats.org/officeDocument/2006/relationships/image" Target="../media/image3690.png"/><Relationship Id="rId42" Type="http://schemas.openxmlformats.org/officeDocument/2006/relationships/customXml" Target="../ink/ink7289.xml"/><Relationship Id="rId63" Type="http://schemas.openxmlformats.org/officeDocument/2006/relationships/image" Target="../media/image3890.png"/><Relationship Id="rId84" Type="http://schemas.openxmlformats.org/officeDocument/2006/relationships/customXml" Target="../ink/ink7310.xml"/><Relationship Id="rId138" Type="http://schemas.openxmlformats.org/officeDocument/2006/relationships/customXml" Target="../ink/ink7337.xml"/><Relationship Id="rId159" Type="http://schemas.openxmlformats.org/officeDocument/2006/relationships/image" Target="../media/image4380.png"/><Relationship Id="rId170" Type="http://schemas.openxmlformats.org/officeDocument/2006/relationships/customXml" Target="../ink/ink7353.xml"/><Relationship Id="rId107" Type="http://schemas.openxmlformats.org/officeDocument/2006/relationships/image" Target="../media/image4120.png"/><Relationship Id="rId11" Type="http://schemas.openxmlformats.org/officeDocument/2006/relationships/image" Target="../media/image3630.png"/><Relationship Id="rId32" Type="http://schemas.openxmlformats.org/officeDocument/2006/relationships/customXml" Target="../ink/ink7284.xml"/><Relationship Id="rId53" Type="http://schemas.openxmlformats.org/officeDocument/2006/relationships/image" Target="../media/image3830.png"/><Relationship Id="rId74" Type="http://schemas.openxmlformats.org/officeDocument/2006/relationships/customXml" Target="../ink/ink7305.xml"/><Relationship Id="rId128" Type="http://schemas.openxmlformats.org/officeDocument/2006/relationships/customXml" Target="../ink/ink7332.xml"/><Relationship Id="rId149" Type="http://schemas.openxmlformats.org/officeDocument/2006/relationships/image" Target="../media/image4330.png"/><Relationship Id="rId5" Type="http://schemas.openxmlformats.org/officeDocument/2006/relationships/image" Target="../media/image3600.png"/><Relationship Id="rId95" Type="http://schemas.openxmlformats.org/officeDocument/2006/relationships/image" Target="../media/image4060.png"/><Relationship Id="rId160" Type="http://schemas.openxmlformats.org/officeDocument/2006/relationships/customXml" Target="../ink/ink7348.xml"/><Relationship Id="rId22" Type="http://schemas.openxmlformats.org/officeDocument/2006/relationships/customXml" Target="../ink/ink7279.xml"/><Relationship Id="rId43" Type="http://schemas.openxmlformats.org/officeDocument/2006/relationships/image" Target="../media/image3780.png"/><Relationship Id="rId64" Type="http://schemas.openxmlformats.org/officeDocument/2006/relationships/customXml" Target="../ink/ink7300.xml"/><Relationship Id="rId118" Type="http://schemas.openxmlformats.org/officeDocument/2006/relationships/customXml" Target="../ink/ink7327.xml"/><Relationship Id="rId139" Type="http://schemas.openxmlformats.org/officeDocument/2006/relationships/image" Target="../media/image4280.png"/><Relationship Id="rId85" Type="http://schemas.openxmlformats.org/officeDocument/2006/relationships/image" Target="../media/image4011.png"/><Relationship Id="rId150" Type="http://schemas.openxmlformats.org/officeDocument/2006/relationships/customXml" Target="../ink/ink7343.xml"/><Relationship Id="rId171" Type="http://schemas.openxmlformats.org/officeDocument/2006/relationships/image" Target="../media/image4440.png"/><Relationship Id="rId12" Type="http://schemas.openxmlformats.org/officeDocument/2006/relationships/customXml" Target="../ink/ink7274.xml"/><Relationship Id="rId33" Type="http://schemas.openxmlformats.org/officeDocument/2006/relationships/image" Target="../media/image3730.png"/><Relationship Id="rId108" Type="http://schemas.openxmlformats.org/officeDocument/2006/relationships/customXml" Target="../ink/ink7322.xml"/><Relationship Id="rId129" Type="http://schemas.openxmlformats.org/officeDocument/2006/relationships/image" Target="../media/image4230.png"/><Relationship Id="rId54" Type="http://schemas.openxmlformats.org/officeDocument/2006/relationships/customXml" Target="../ink/ink7295.xml"/><Relationship Id="rId75" Type="http://schemas.openxmlformats.org/officeDocument/2006/relationships/image" Target="../media/image3960.png"/><Relationship Id="rId96" Type="http://schemas.openxmlformats.org/officeDocument/2006/relationships/customXml" Target="../ink/ink7316.xml"/><Relationship Id="rId140" Type="http://schemas.openxmlformats.org/officeDocument/2006/relationships/customXml" Target="../ink/ink7338.xml"/><Relationship Id="rId161" Type="http://schemas.openxmlformats.org/officeDocument/2006/relationships/image" Target="../media/image43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71.xml"/><Relationship Id="rId23" Type="http://schemas.openxmlformats.org/officeDocument/2006/relationships/image" Target="../media/image3950.png"/><Relationship Id="rId28" Type="http://schemas.openxmlformats.org/officeDocument/2006/relationships/customXml" Target="../ink/ink7282.xml"/><Relationship Id="rId49" Type="http://schemas.openxmlformats.org/officeDocument/2006/relationships/image" Target="../media/image3811.png"/><Relationship Id="rId114" Type="http://schemas.openxmlformats.org/officeDocument/2006/relationships/customXml" Target="../ink/ink7325.xml"/><Relationship Id="rId119" Type="http://schemas.openxmlformats.org/officeDocument/2006/relationships/image" Target="../media/image4180.png"/><Relationship Id="rId44" Type="http://schemas.openxmlformats.org/officeDocument/2006/relationships/customXml" Target="../ink/ink7290.xml"/><Relationship Id="rId60" Type="http://schemas.openxmlformats.org/officeDocument/2006/relationships/customXml" Target="../ink/ink7298.xml"/><Relationship Id="rId65" Type="http://schemas.openxmlformats.org/officeDocument/2006/relationships/image" Target="../media/image3900.png"/><Relationship Id="rId81" Type="http://schemas.openxmlformats.org/officeDocument/2006/relationships/image" Target="../media/image3990.png"/><Relationship Id="rId86" Type="http://schemas.openxmlformats.org/officeDocument/2006/relationships/customXml" Target="../ink/ink7311.xml"/><Relationship Id="rId130" Type="http://schemas.openxmlformats.org/officeDocument/2006/relationships/customXml" Target="../ink/ink7333.xml"/><Relationship Id="rId135" Type="http://schemas.openxmlformats.org/officeDocument/2006/relationships/image" Target="../media/image4260.png"/><Relationship Id="rId151" Type="http://schemas.openxmlformats.org/officeDocument/2006/relationships/image" Target="../media/image4340.png"/><Relationship Id="rId156" Type="http://schemas.openxmlformats.org/officeDocument/2006/relationships/customXml" Target="../ink/ink7346.xml"/><Relationship Id="rId172" Type="http://schemas.openxmlformats.org/officeDocument/2006/relationships/customXml" Target="../ink/ink7354.xml"/><Relationship Id="rId13" Type="http://schemas.openxmlformats.org/officeDocument/2006/relationships/image" Target="../media/image3640.png"/><Relationship Id="rId18" Type="http://schemas.openxmlformats.org/officeDocument/2006/relationships/customXml" Target="../ink/ink7277.xml"/><Relationship Id="rId39" Type="http://schemas.openxmlformats.org/officeDocument/2006/relationships/image" Target="../media/image3760.png"/><Relationship Id="rId109" Type="http://schemas.openxmlformats.org/officeDocument/2006/relationships/image" Target="../media/image4130.png"/><Relationship Id="rId34" Type="http://schemas.openxmlformats.org/officeDocument/2006/relationships/customXml" Target="../ink/ink7285.xml"/><Relationship Id="rId50" Type="http://schemas.openxmlformats.org/officeDocument/2006/relationships/customXml" Target="../ink/ink7293.xml"/><Relationship Id="rId55" Type="http://schemas.openxmlformats.org/officeDocument/2006/relationships/image" Target="../media/image3850.png"/><Relationship Id="rId76" Type="http://schemas.openxmlformats.org/officeDocument/2006/relationships/customXml" Target="../ink/ink7306.xml"/><Relationship Id="rId97" Type="http://schemas.openxmlformats.org/officeDocument/2006/relationships/image" Target="../media/image4070.png"/><Relationship Id="rId104" Type="http://schemas.openxmlformats.org/officeDocument/2006/relationships/customXml" Target="../ink/ink7320.xml"/><Relationship Id="rId120" Type="http://schemas.openxmlformats.org/officeDocument/2006/relationships/customXml" Target="../ink/ink7328.xml"/><Relationship Id="rId125" Type="http://schemas.openxmlformats.org/officeDocument/2006/relationships/image" Target="../media/image4211.png"/><Relationship Id="rId141" Type="http://schemas.openxmlformats.org/officeDocument/2006/relationships/image" Target="../media/image4290.png"/><Relationship Id="rId146" Type="http://schemas.openxmlformats.org/officeDocument/2006/relationships/customXml" Target="../ink/ink7341.xml"/><Relationship Id="rId167" Type="http://schemas.openxmlformats.org/officeDocument/2006/relationships/image" Target="../media/image4420.png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314.xml"/><Relationship Id="rId162" Type="http://schemas.openxmlformats.org/officeDocument/2006/relationships/customXml" Target="../ink/ink7349.xml"/><Relationship Id="rId2" Type="http://schemas.openxmlformats.org/officeDocument/2006/relationships/customXml" Target="../ink/ink7269.xml"/><Relationship Id="rId29" Type="http://schemas.openxmlformats.org/officeDocument/2006/relationships/image" Target="../media/image3720.png"/><Relationship Id="rId24" Type="http://schemas.openxmlformats.org/officeDocument/2006/relationships/customXml" Target="../ink/ink7280.xml"/><Relationship Id="rId40" Type="http://schemas.openxmlformats.org/officeDocument/2006/relationships/customXml" Target="../ink/ink7288.xml"/><Relationship Id="rId45" Type="http://schemas.openxmlformats.org/officeDocument/2006/relationships/image" Target="../media/image3790.png"/><Relationship Id="rId66" Type="http://schemas.openxmlformats.org/officeDocument/2006/relationships/customXml" Target="../ink/ink7301.xml"/><Relationship Id="rId87" Type="http://schemas.openxmlformats.org/officeDocument/2006/relationships/image" Target="../media/image4020.png"/><Relationship Id="rId110" Type="http://schemas.openxmlformats.org/officeDocument/2006/relationships/customXml" Target="../ink/ink7323.xml"/><Relationship Id="rId115" Type="http://schemas.openxmlformats.org/officeDocument/2006/relationships/image" Target="../media/image4160.png"/><Relationship Id="rId131" Type="http://schemas.openxmlformats.org/officeDocument/2006/relationships/image" Target="../media/image4240.png"/><Relationship Id="rId136" Type="http://schemas.openxmlformats.org/officeDocument/2006/relationships/customXml" Target="../ink/ink7336.xml"/><Relationship Id="rId157" Type="http://schemas.openxmlformats.org/officeDocument/2006/relationships/image" Target="../media/image4370.png"/><Relationship Id="rId61" Type="http://schemas.openxmlformats.org/officeDocument/2006/relationships/image" Target="../media/image3880.png"/><Relationship Id="rId82" Type="http://schemas.openxmlformats.org/officeDocument/2006/relationships/customXml" Target="../ink/ink7309.xml"/><Relationship Id="rId152" Type="http://schemas.openxmlformats.org/officeDocument/2006/relationships/customXml" Target="../ink/ink7344.xml"/><Relationship Id="rId173" Type="http://schemas.openxmlformats.org/officeDocument/2006/relationships/image" Target="../media/image4450.png"/><Relationship Id="rId19" Type="http://schemas.openxmlformats.org/officeDocument/2006/relationships/image" Target="../media/image3680.png"/><Relationship Id="rId14" Type="http://schemas.openxmlformats.org/officeDocument/2006/relationships/customXml" Target="../ink/ink7275.xml"/><Relationship Id="rId30" Type="http://schemas.openxmlformats.org/officeDocument/2006/relationships/customXml" Target="../ink/ink7283.xml"/><Relationship Id="rId35" Type="http://schemas.openxmlformats.org/officeDocument/2006/relationships/image" Target="../media/image3740.png"/><Relationship Id="rId56" Type="http://schemas.openxmlformats.org/officeDocument/2006/relationships/customXml" Target="../ink/ink7296.xml"/><Relationship Id="rId77" Type="http://schemas.openxmlformats.org/officeDocument/2006/relationships/image" Target="../media/image3970.png"/><Relationship Id="rId100" Type="http://schemas.openxmlformats.org/officeDocument/2006/relationships/customXml" Target="../ink/ink7318.xml"/><Relationship Id="rId105" Type="http://schemas.openxmlformats.org/officeDocument/2006/relationships/image" Target="../media/image4111.png"/><Relationship Id="rId126" Type="http://schemas.openxmlformats.org/officeDocument/2006/relationships/customXml" Target="../ink/ink7331.xml"/><Relationship Id="rId147" Type="http://schemas.openxmlformats.org/officeDocument/2006/relationships/image" Target="../media/image4320.png"/><Relationship Id="rId168" Type="http://schemas.openxmlformats.org/officeDocument/2006/relationships/customXml" Target="../ink/ink7352.xml"/><Relationship Id="rId8" Type="http://schemas.openxmlformats.org/officeDocument/2006/relationships/customXml" Target="../ink/ink7272.xml"/><Relationship Id="rId51" Type="http://schemas.openxmlformats.org/officeDocument/2006/relationships/image" Target="../media/image3820.png"/><Relationship Id="rId72" Type="http://schemas.openxmlformats.org/officeDocument/2006/relationships/customXml" Target="../ink/ink7304.xml"/><Relationship Id="rId93" Type="http://schemas.openxmlformats.org/officeDocument/2006/relationships/image" Target="../media/image4050.png"/><Relationship Id="rId98" Type="http://schemas.openxmlformats.org/officeDocument/2006/relationships/customXml" Target="../ink/ink7317.xml"/><Relationship Id="rId121" Type="http://schemas.openxmlformats.org/officeDocument/2006/relationships/image" Target="../media/image4190.png"/><Relationship Id="rId142" Type="http://schemas.openxmlformats.org/officeDocument/2006/relationships/customXml" Target="../ink/ink7339.xml"/><Relationship Id="rId163" Type="http://schemas.openxmlformats.org/officeDocument/2006/relationships/image" Target="../media/image4400.png"/><Relationship Id="rId3" Type="http://schemas.openxmlformats.org/officeDocument/2006/relationships/image" Target="../media/image3590.png"/><Relationship Id="rId25" Type="http://schemas.openxmlformats.org/officeDocument/2006/relationships/image" Target="../media/image3700.png"/><Relationship Id="rId46" Type="http://schemas.openxmlformats.org/officeDocument/2006/relationships/customXml" Target="../ink/ink7291.xml"/><Relationship Id="rId67" Type="http://schemas.openxmlformats.org/officeDocument/2006/relationships/image" Target="../media/image3911.png"/><Relationship Id="rId116" Type="http://schemas.openxmlformats.org/officeDocument/2006/relationships/customXml" Target="../ink/ink7326.xml"/><Relationship Id="rId137" Type="http://schemas.openxmlformats.org/officeDocument/2006/relationships/image" Target="../media/image4270.png"/><Relationship Id="rId158" Type="http://schemas.openxmlformats.org/officeDocument/2006/relationships/customXml" Target="../ink/ink7347.xml"/><Relationship Id="rId20" Type="http://schemas.openxmlformats.org/officeDocument/2006/relationships/customXml" Target="../ink/ink7278.xml"/><Relationship Id="rId41" Type="http://schemas.openxmlformats.org/officeDocument/2006/relationships/image" Target="../media/image3770.png"/><Relationship Id="rId62" Type="http://schemas.openxmlformats.org/officeDocument/2006/relationships/customXml" Target="../ink/ink7299.xml"/><Relationship Id="rId83" Type="http://schemas.openxmlformats.org/officeDocument/2006/relationships/image" Target="../media/image4000.png"/><Relationship Id="rId88" Type="http://schemas.openxmlformats.org/officeDocument/2006/relationships/customXml" Target="../ink/ink7312.xml"/><Relationship Id="rId111" Type="http://schemas.openxmlformats.org/officeDocument/2006/relationships/image" Target="../media/image4140.png"/><Relationship Id="rId132" Type="http://schemas.openxmlformats.org/officeDocument/2006/relationships/customXml" Target="../ink/ink7334.xml"/><Relationship Id="rId153" Type="http://schemas.openxmlformats.org/officeDocument/2006/relationships/image" Target="../media/image4350.png"/><Relationship Id="rId174" Type="http://schemas.openxmlformats.org/officeDocument/2006/relationships/customXml" Target="../ink/ink7355.xml"/><Relationship Id="rId15" Type="http://schemas.openxmlformats.org/officeDocument/2006/relationships/image" Target="../media/image3660.png"/><Relationship Id="rId36" Type="http://schemas.openxmlformats.org/officeDocument/2006/relationships/customXml" Target="../ink/ink7286.xml"/><Relationship Id="rId57" Type="http://schemas.openxmlformats.org/officeDocument/2006/relationships/image" Target="../media/image3860.png"/><Relationship Id="rId106" Type="http://schemas.openxmlformats.org/officeDocument/2006/relationships/customXml" Target="../ink/ink7321.xml"/><Relationship Id="rId127" Type="http://schemas.openxmlformats.org/officeDocument/2006/relationships/image" Target="../media/image4220.png"/><Relationship Id="rId10" Type="http://schemas.openxmlformats.org/officeDocument/2006/relationships/customXml" Target="../ink/ink7273.xml"/><Relationship Id="rId31" Type="http://schemas.openxmlformats.org/officeDocument/2006/relationships/image" Target="../media/image3840.png"/><Relationship Id="rId52" Type="http://schemas.openxmlformats.org/officeDocument/2006/relationships/customXml" Target="../ink/ink7294.xml"/><Relationship Id="rId73" Type="http://schemas.openxmlformats.org/officeDocument/2006/relationships/image" Target="../media/image3940.png"/><Relationship Id="rId78" Type="http://schemas.openxmlformats.org/officeDocument/2006/relationships/customXml" Target="../ink/ink7307.xml"/><Relationship Id="rId94" Type="http://schemas.openxmlformats.org/officeDocument/2006/relationships/customXml" Target="../ink/ink7315.xml"/><Relationship Id="rId99" Type="http://schemas.openxmlformats.org/officeDocument/2006/relationships/image" Target="../media/image4080.png"/><Relationship Id="rId101" Type="http://schemas.openxmlformats.org/officeDocument/2006/relationships/image" Target="../media/image4090.png"/><Relationship Id="rId122" Type="http://schemas.openxmlformats.org/officeDocument/2006/relationships/customXml" Target="../ink/ink7329.xml"/><Relationship Id="rId143" Type="http://schemas.openxmlformats.org/officeDocument/2006/relationships/image" Target="../media/image4300.png"/><Relationship Id="rId148" Type="http://schemas.openxmlformats.org/officeDocument/2006/relationships/customXml" Target="../ink/ink7342.xml"/><Relationship Id="rId164" Type="http://schemas.openxmlformats.org/officeDocument/2006/relationships/customXml" Target="../ink/ink7350.xml"/><Relationship Id="rId169" Type="http://schemas.openxmlformats.org/officeDocument/2006/relationships/image" Target="../media/image4430.png"/><Relationship Id="rId4" Type="http://schemas.openxmlformats.org/officeDocument/2006/relationships/customXml" Target="../ink/ink7270.xml"/><Relationship Id="rId9" Type="http://schemas.openxmlformats.org/officeDocument/2006/relationships/image" Target="../media/image3620.png"/><Relationship Id="rId26" Type="http://schemas.openxmlformats.org/officeDocument/2006/relationships/customXml" Target="../ink/ink7281.xml"/><Relationship Id="rId47" Type="http://schemas.openxmlformats.org/officeDocument/2006/relationships/image" Target="../media/image3800.png"/><Relationship Id="rId68" Type="http://schemas.openxmlformats.org/officeDocument/2006/relationships/customXml" Target="../ink/ink7302.xml"/><Relationship Id="rId89" Type="http://schemas.openxmlformats.org/officeDocument/2006/relationships/image" Target="../media/image4030.png"/><Relationship Id="rId112" Type="http://schemas.openxmlformats.org/officeDocument/2006/relationships/customXml" Target="../ink/ink7324.xml"/><Relationship Id="rId133" Type="http://schemas.openxmlformats.org/officeDocument/2006/relationships/image" Target="../media/image4250.png"/><Relationship Id="rId154" Type="http://schemas.openxmlformats.org/officeDocument/2006/relationships/customXml" Target="../ink/ink7345.xml"/><Relationship Id="rId175" Type="http://schemas.openxmlformats.org/officeDocument/2006/relationships/image" Target="../media/image4460.png"/><Relationship Id="rId16" Type="http://schemas.openxmlformats.org/officeDocument/2006/relationships/customXml" Target="../ink/ink7276.xml"/><Relationship Id="rId37" Type="http://schemas.openxmlformats.org/officeDocument/2006/relationships/image" Target="../media/image3750.png"/><Relationship Id="rId58" Type="http://schemas.openxmlformats.org/officeDocument/2006/relationships/customXml" Target="../ink/ink7297.xml"/><Relationship Id="rId79" Type="http://schemas.openxmlformats.org/officeDocument/2006/relationships/image" Target="../media/image3980.png"/><Relationship Id="rId102" Type="http://schemas.openxmlformats.org/officeDocument/2006/relationships/customXml" Target="../ink/ink7319.xml"/><Relationship Id="rId123" Type="http://schemas.openxmlformats.org/officeDocument/2006/relationships/image" Target="../media/image4200.png"/><Relationship Id="rId144" Type="http://schemas.openxmlformats.org/officeDocument/2006/relationships/customXml" Target="../ink/ink7340.xml"/><Relationship Id="rId90" Type="http://schemas.openxmlformats.org/officeDocument/2006/relationships/customXml" Target="../ink/ink7313.xml"/><Relationship Id="rId165" Type="http://schemas.openxmlformats.org/officeDocument/2006/relationships/image" Target="../media/image4411.png"/><Relationship Id="rId27" Type="http://schemas.openxmlformats.org/officeDocument/2006/relationships/image" Target="../media/image3711.png"/><Relationship Id="rId48" Type="http://schemas.openxmlformats.org/officeDocument/2006/relationships/customXml" Target="../ink/ink7292.xml"/><Relationship Id="rId69" Type="http://schemas.openxmlformats.org/officeDocument/2006/relationships/image" Target="../media/image3920.png"/><Relationship Id="rId113" Type="http://schemas.openxmlformats.org/officeDocument/2006/relationships/image" Target="../media/image4150.png"/><Relationship Id="rId134" Type="http://schemas.openxmlformats.org/officeDocument/2006/relationships/customXml" Target="../ink/ink7335.xml"/><Relationship Id="rId80" Type="http://schemas.openxmlformats.org/officeDocument/2006/relationships/customXml" Target="../ink/ink7308.xml"/><Relationship Id="rId155" Type="http://schemas.openxmlformats.org/officeDocument/2006/relationships/image" Target="../media/image4360.png"/><Relationship Id="rId17" Type="http://schemas.openxmlformats.org/officeDocument/2006/relationships/image" Target="../media/image3670.png"/><Relationship Id="rId38" Type="http://schemas.openxmlformats.org/officeDocument/2006/relationships/customXml" Target="../ink/ink7287.xml"/><Relationship Id="rId59" Type="http://schemas.openxmlformats.org/officeDocument/2006/relationships/image" Target="../media/image3870.png"/><Relationship Id="rId103" Type="http://schemas.openxmlformats.org/officeDocument/2006/relationships/image" Target="../media/image4100.png"/><Relationship Id="rId124" Type="http://schemas.openxmlformats.org/officeDocument/2006/relationships/customXml" Target="../ink/ink7330.xml"/><Relationship Id="rId70" Type="http://schemas.openxmlformats.org/officeDocument/2006/relationships/customXml" Target="../ink/ink7303.xml"/><Relationship Id="rId91" Type="http://schemas.openxmlformats.org/officeDocument/2006/relationships/image" Target="../media/image4040.png"/><Relationship Id="rId145" Type="http://schemas.openxmlformats.org/officeDocument/2006/relationships/image" Target="../media/image4311.png"/><Relationship Id="rId166" Type="http://schemas.openxmlformats.org/officeDocument/2006/relationships/customXml" Target="../ink/ink7351.xml"/></Relationships>
</file>

<file path=ppt/slides/_rels/slide1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0.png"/><Relationship Id="rId21" Type="http://schemas.openxmlformats.org/officeDocument/2006/relationships/image" Target="../media/image3690.png"/><Relationship Id="rId42" Type="http://schemas.openxmlformats.org/officeDocument/2006/relationships/customXml" Target="../ink/ink7376.xml"/><Relationship Id="rId63" Type="http://schemas.openxmlformats.org/officeDocument/2006/relationships/image" Target="../media/image3890.png"/><Relationship Id="rId84" Type="http://schemas.openxmlformats.org/officeDocument/2006/relationships/customXml" Target="../ink/ink7397.xml"/><Relationship Id="rId138" Type="http://schemas.openxmlformats.org/officeDocument/2006/relationships/customXml" Target="../ink/ink7424.xml"/><Relationship Id="rId159" Type="http://schemas.openxmlformats.org/officeDocument/2006/relationships/image" Target="../media/image4380.png"/><Relationship Id="rId170" Type="http://schemas.openxmlformats.org/officeDocument/2006/relationships/customXml" Target="../ink/ink7440.xml"/><Relationship Id="rId107" Type="http://schemas.openxmlformats.org/officeDocument/2006/relationships/image" Target="../media/image4120.png"/><Relationship Id="rId11" Type="http://schemas.openxmlformats.org/officeDocument/2006/relationships/image" Target="../media/image3630.png"/><Relationship Id="rId32" Type="http://schemas.openxmlformats.org/officeDocument/2006/relationships/customXml" Target="../ink/ink7371.xml"/><Relationship Id="rId53" Type="http://schemas.openxmlformats.org/officeDocument/2006/relationships/image" Target="../media/image3830.png"/><Relationship Id="rId74" Type="http://schemas.openxmlformats.org/officeDocument/2006/relationships/customXml" Target="../ink/ink7392.xml"/><Relationship Id="rId128" Type="http://schemas.openxmlformats.org/officeDocument/2006/relationships/customXml" Target="../ink/ink7419.xml"/><Relationship Id="rId149" Type="http://schemas.openxmlformats.org/officeDocument/2006/relationships/image" Target="../media/image4330.png"/><Relationship Id="rId5" Type="http://schemas.openxmlformats.org/officeDocument/2006/relationships/image" Target="../media/image3600.png"/><Relationship Id="rId95" Type="http://schemas.openxmlformats.org/officeDocument/2006/relationships/image" Target="../media/image4060.png"/><Relationship Id="rId160" Type="http://schemas.openxmlformats.org/officeDocument/2006/relationships/customXml" Target="../ink/ink7435.xml"/><Relationship Id="rId181" Type="http://schemas.openxmlformats.org/officeDocument/2006/relationships/image" Target="../media/image4490.png"/><Relationship Id="rId22" Type="http://schemas.openxmlformats.org/officeDocument/2006/relationships/customXml" Target="../ink/ink7366.xml"/><Relationship Id="rId43" Type="http://schemas.openxmlformats.org/officeDocument/2006/relationships/image" Target="../media/image3780.png"/><Relationship Id="rId64" Type="http://schemas.openxmlformats.org/officeDocument/2006/relationships/customXml" Target="../ink/ink7387.xml"/><Relationship Id="rId118" Type="http://schemas.openxmlformats.org/officeDocument/2006/relationships/customXml" Target="../ink/ink7414.xml"/><Relationship Id="rId139" Type="http://schemas.openxmlformats.org/officeDocument/2006/relationships/image" Target="../media/image4280.png"/><Relationship Id="rId85" Type="http://schemas.openxmlformats.org/officeDocument/2006/relationships/image" Target="../media/image4011.png"/><Relationship Id="rId150" Type="http://schemas.openxmlformats.org/officeDocument/2006/relationships/customXml" Target="../ink/ink7430.xml"/><Relationship Id="rId171" Type="http://schemas.openxmlformats.org/officeDocument/2006/relationships/image" Target="../media/image4440.png"/><Relationship Id="rId12" Type="http://schemas.openxmlformats.org/officeDocument/2006/relationships/customXml" Target="../ink/ink7361.xml"/><Relationship Id="rId33" Type="http://schemas.openxmlformats.org/officeDocument/2006/relationships/image" Target="../media/image3730.png"/><Relationship Id="rId108" Type="http://schemas.openxmlformats.org/officeDocument/2006/relationships/customXml" Target="../ink/ink7409.xml"/><Relationship Id="rId129" Type="http://schemas.openxmlformats.org/officeDocument/2006/relationships/image" Target="../media/image4230.png"/><Relationship Id="rId54" Type="http://schemas.openxmlformats.org/officeDocument/2006/relationships/customXml" Target="../ink/ink7382.xml"/><Relationship Id="rId75" Type="http://schemas.openxmlformats.org/officeDocument/2006/relationships/image" Target="../media/image3960.png"/><Relationship Id="rId96" Type="http://schemas.openxmlformats.org/officeDocument/2006/relationships/customXml" Target="../ink/ink7403.xml"/><Relationship Id="rId140" Type="http://schemas.openxmlformats.org/officeDocument/2006/relationships/customXml" Target="../ink/ink7425.xml"/><Relationship Id="rId161" Type="http://schemas.openxmlformats.org/officeDocument/2006/relationships/image" Target="../media/image4390.png"/><Relationship Id="rId182" Type="http://schemas.openxmlformats.org/officeDocument/2006/relationships/customXml" Target="../ink/ink7446.xml"/><Relationship Id="rId6" Type="http://schemas.openxmlformats.org/officeDocument/2006/relationships/customXml" Target="../ink/ink7358.xml"/><Relationship Id="rId23" Type="http://schemas.openxmlformats.org/officeDocument/2006/relationships/image" Target="../media/image3950.png"/><Relationship Id="rId119" Type="http://schemas.openxmlformats.org/officeDocument/2006/relationships/image" Target="../media/image4180.png"/><Relationship Id="rId44" Type="http://schemas.openxmlformats.org/officeDocument/2006/relationships/customXml" Target="../ink/ink7377.xml"/><Relationship Id="rId65" Type="http://schemas.openxmlformats.org/officeDocument/2006/relationships/image" Target="../media/image3900.png"/><Relationship Id="rId86" Type="http://schemas.openxmlformats.org/officeDocument/2006/relationships/customXml" Target="../ink/ink7398.xml"/><Relationship Id="rId130" Type="http://schemas.openxmlformats.org/officeDocument/2006/relationships/customXml" Target="../ink/ink7420.xml"/><Relationship Id="rId151" Type="http://schemas.openxmlformats.org/officeDocument/2006/relationships/image" Target="../media/image4340.png"/><Relationship Id="rId172" Type="http://schemas.openxmlformats.org/officeDocument/2006/relationships/customXml" Target="../ink/ink7441.xml"/><Relationship Id="rId13" Type="http://schemas.openxmlformats.org/officeDocument/2006/relationships/image" Target="../media/image3640.png"/><Relationship Id="rId18" Type="http://schemas.openxmlformats.org/officeDocument/2006/relationships/customXml" Target="../ink/ink7364.xml"/><Relationship Id="rId39" Type="http://schemas.openxmlformats.org/officeDocument/2006/relationships/image" Target="../media/image3760.png"/><Relationship Id="rId109" Type="http://schemas.openxmlformats.org/officeDocument/2006/relationships/image" Target="../media/image4130.png"/><Relationship Id="rId34" Type="http://schemas.openxmlformats.org/officeDocument/2006/relationships/customXml" Target="../ink/ink7372.xml"/><Relationship Id="rId50" Type="http://schemas.openxmlformats.org/officeDocument/2006/relationships/customXml" Target="../ink/ink7380.xml"/><Relationship Id="rId55" Type="http://schemas.openxmlformats.org/officeDocument/2006/relationships/image" Target="../media/image3850.png"/><Relationship Id="rId76" Type="http://schemas.openxmlformats.org/officeDocument/2006/relationships/customXml" Target="../ink/ink7393.xml"/><Relationship Id="rId97" Type="http://schemas.openxmlformats.org/officeDocument/2006/relationships/image" Target="../media/image4070.png"/><Relationship Id="rId104" Type="http://schemas.openxmlformats.org/officeDocument/2006/relationships/customXml" Target="../ink/ink7407.xml"/><Relationship Id="rId120" Type="http://schemas.openxmlformats.org/officeDocument/2006/relationships/customXml" Target="../ink/ink7415.xml"/><Relationship Id="rId125" Type="http://schemas.openxmlformats.org/officeDocument/2006/relationships/image" Target="../media/image4211.png"/><Relationship Id="rId141" Type="http://schemas.openxmlformats.org/officeDocument/2006/relationships/image" Target="../media/image4290.png"/><Relationship Id="rId146" Type="http://schemas.openxmlformats.org/officeDocument/2006/relationships/customXml" Target="../ink/ink7428.xml"/><Relationship Id="rId167" Type="http://schemas.openxmlformats.org/officeDocument/2006/relationships/image" Target="../media/image4420.png"/><Relationship Id="rId188" Type="http://schemas.openxmlformats.org/officeDocument/2006/relationships/customXml" Target="../ink/ink7449.xml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401.xml"/><Relationship Id="rId162" Type="http://schemas.openxmlformats.org/officeDocument/2006/relationships/customXml" Target="../ink/ink7436.xml"/><Relationship Id="rId183" Type="http://schemas.openxmlformats.org/officeDocument/2006/relationships/image" Target="../media/image4500.png"/><Relationship Id="rId2" Type="http://schemas.openxmlformats.org/officeDocument/2006/relationships/customXml" Target="../ink/ink7356.xml"/><Relationship Id="rId29" Type="http://schemas.openxmlformats.org/officeDocument/2006/relationships/image" Target="../media/image3720.png"/><Relationship Id="rId24" Type="http://schemas.openxmlformats.org/officeDocument/2006/relationships/customXml" Target="../ink/ink7367.xml"/><Relationship Id="rId40" Type="http://schemas.openxmlformats.org/officeDocument/2006/relationships/customXml" Target="../ink/ink7375.xml"/><Relationship Id="rId45" Type="http://schemas.openxmlformats.org/officeDocument/2006/relationships/image" Target="../media/image3790.png"/><Relationship Id="rId66" Type="http://schemas.openxmlformats.org/officeDocument/2006/relationships/customXml" Target="../ink/ink7388.xml"/><Relationship Id="rId87" Type="http://schemas.openxmlformats.org/officeDocument/2006/relationships/image" Target="../media/image4020.png"/><Relationship Id="rId110" Type="http://schemas.openxmlformats.org/officeDocument/2006/relationships/customXml" Target="../ink/ink7410.xml"/><Relationship Id="rId115" Type="http://schemas.openxmlformats.org/officeDocument/2006/relationships/image" Target="../media/image4160.png"/><Relationship Id="rId131" Type="http://schemas.openxmlformats.org/officeDocument/2006/relationships/image" Target="../media/image4240.png"/><Relationship Id="rId136" Type="http://schemas.openxmlformats.org/officeDocument/2006/relationships/customXml" Target="../ink/ink7423.xml"/><Relationship Id="rId157" Type="http://schemas.openxmlformats.org/officeDocument/2006/relationships/image" Target="../media/image4370.png"/><Relationship Id="rId178" Type="http://schemas.openxmlformats.org/officeDocument/2006/relationships/customXml" Target="../ink/ink7444.xml"/><Relationship Id="rId61" Type="http://schemas.openxmlformats.org/officeDocument/2006/relationships/image" Target="../media/image3880.png"/><Relationship Id="rId82" Type="http://schemas.openxmlformats.org/officeDocument/2006/relationships/customXml" Target="../ink/ink7396.xml"/><Relationship Id="rId152" Type="http://schemas.openxmlformats.org/officeDocument/2006/relationships/customXml" Target="../ink/ink7431.xml"/><Relationship Id="rId173" Type="http://schemas.openxmlformats.org/officeDocument/2006/relationships/image" Target="../media/image4450.png"/><Relationship Id="rId19" Type="http://schemas.openxmlformats.org/officeDocument/2006/relationships/image" Target="../media/image3680.png"/><Relationship Id="rId14" Type="http://schemas.openxmlformats.org/officeDocument/2006/relationships/customXml" Target="../ink/ink7362.xml"/><Relationship Id="rId30" Type="http://schemas.openxmlformats.org/officeDocument/2006/relationships/customXml" Target="../ink/ink7370.xml"/><Relationship Id="rId35" Type="http://schemas.openxmlformats.org/officeDocument/2006/relationships/image" Target="../media/image3740.png"/><Relationship Id="rId56" Type="http://schemas.openxmlformats.org/officeDocument/2006/relationships/customXml" Target="../ink/ink7383.xml"/><Relationship Id="rId77" Type="http://schemas.openxmlformats.org/officeDocument/2006/relationships/image" Target="../media/image3970.png"/><Relationship Id="rId100" Type="http://schemas.openxmlformats.org/officeDocument/2006/relationships/customXml" Target="../ink/ink7405.xml"/><Relationship Id="rId105" Type="http://schemas.openxmlformats.org/officeDocument/2006/relationships/image" Target="../media/image4111.png"/><Relationship Id="rId126" Type="http://schemas.openxmlformats.org/officeDocument/2006/relationships/customXml" Target="../ink/ink7418.xml"/><Relationship Id="rId147" Type="http://schemas.openxmlformats.org/officeDocument/2006/relationships/image" Target="../media/image4320.png"/><Relationship Id="rId168" Type="http://schemas.openxmlformats.org/officeDocument/2006/relationships/customXml" Target="../ink/ink7439.xml"/><Relationship Id="rId8" Type="http://schemas.openxmlformats.org/officeDocument/2006/relationships/customXml" Target="../ink/ink7359.xml"/><Relationship Id="rId51" Type="http://schemas.openxmlformats.org/officeDocument/2006/relationships/image" Target="../media/image3820.png"/><Relationship Id="rId72" Type="http://schemas.openxmlformats.org/officeDocument/2006/relationships/customXml" Target="../ink/ink7391.xml"/><Relationship Id="rId93" Type="http://schemas.openxmlformats.org/officeDocument/2006/relationships/image" Target="../media/image4050.png"/><Relationship Id="rId98" Type="http://schemas.openxmlformats.org/officeDocument/2006/relationships/customXml" Target="../ink/ink7404.xml"/><Relationship Id="rId121" Type="http://schemas.openxmlformats.org/officeDocument/2006/relationships/image" Target="../media/image4190.png"/><Relationship Id="rId142" Type="http://schemas.openxmlformats.org/officeDocument/2006/relationships/customXml" Target="../ink/ink7426.xml"/><Relationship Id="rId163" Type="http://schemas.openxmlformats.org/officeDocument/2006/relationships/image" Target="../media/image4400.png"/><Relationship Id="rId184" Type="http://schemas.openxmlformats.org/officeDocument/2006/relationships/customXml" Target="../ink/ink7447.xml"/><Relationship Id="rId189" Type="http://schemas.openxmlformats.org/officeDocument/2006/relationships/image" Target="../media/image4530.png"/><Relationship Id="rId3" Type="http://schemas.openxmlformats.org/officeDocument/2006/relationships/image" Target="../media/image3590.png"/><Relationship Id="rId25" Type="http://schemas.openxmlformats.org/officeDocument/2006/relationships/image" Target="../media/image3700.png"/><Relationship Id="rId46" Type="http://schemas.openxmlformats.org/officeDocument/2006/relationships/customXml" Target="../ink/ink7378.xml"/><Relationship Id="rId67" Type="http://schemas.openxmlformats.org/officeDocument/2006/relationships/image" Target="../media/image3911.png"/><Relationship Id="rId116" Type="http://schemas.openxmlformats.org/officeDocument/2006/relationships/customXml" Target="../ink/ink7413.xml"/><Relationship Id="rId137" Type="http://schemas.openxmlformats.org/officeDocument/2006/relationships/image" Target="../media/image4270.png"/><Relationship Id="rId158" Type="http://schemas.openxmlformats.org/officeDocument/2006/relationships/customXml" Target="../ink/ink7434.xml"/><Relationship Id="rId20" Type="http://schemas.openxmlformats.org/officeDocument/2006/relationships/customXml" Target="../ink/ink7365.xml"/><Relationship Id="rId41" Type="http://schemas.openxmlformats.org/officeDocument/2006/relationships/image" Target="../media/image3770.png"/><Relationship Id="rId62" Type="http://schemas.openxmlformats.org/officeDocument/2006/relationships/customXml" Target="../ink/ink7386.xml"/><Relationship Id="rId83" Type="http://schemas.openxmlformats.org/officeDocument/2006/relationships/image" Target="../media/image4000.png"/><Relationship Id="rId88" Type="http://schemas.openxmlformats.org/officeDocument/2006/relationships/customXml" Target="../ink/ink7399.xml"/><Relationship Id="rId111" Type="http://schemas.openxmlformats.org/officeDocument/2006/relationships/image" Target="../media/image4140.png"/><Relationship Id="rId132" Type="http://schemas.openxmlformats.org/officeDocument/2006/relationships/customXml" Target="../ink/ink7421.xml"/><Relationship Id="rId153" Type="http://schemas.openxmlformats.org/officeDocument/2006/relationships/image" Target="../media/image4350.png"/><Relationship Id="rId174" Type="http://schemas.openxmlformats.org/officeDocument/2006/relationships/customXml" Target="../ink/ink7442.xml"/><Relationship Id="rId179" Type="http://schemas.openxmlformats.org/officeDocument/2006/relationships/image" Target="../media/image4480.png"/><Relationship Id="rId15" Type="http://schemas.openxmlformats.org/officeDocument/2006/relationships/image" Target="../media/image3660.png"/><Relationship Id="rId36" Type="http://schemas.openxmlformats.org/officeDocument/2006/relationships/customXml" Target="../ink/ink7373.xml"/><Relationship Id="rId57" Type="http://schemas.openxmlformats.org/officeDocument/2006/relationships/image" Target="../media/image3860.png"/><Relationship Id="rId106" Type="http://schemas.openxmlformats.org/officeDocument/2006/relationships/customXml" Target="../ink/ink7408.xml"/><Relationship Id="rId127" Type="http://schemas.openxmlformats.org/officeDocument/2006/relationships/image" Target="../media/image4220.png"/><Relationship Id="rId10" Type="http://schemas.openxmlformats.org/officeDocument/2006/relationships/customXml" Target="../ink/ink7360.xml"/><Relationship Id="rId31" Type="http://schemas.openxmlformats.org/officeDocument/2006/relationships/image" Target="../media/image3840.png"/><Relationship Id="rId52" Type="http://schemas.openxmlformats.org/officeDocument/2006/relationships/customXml" Target="../ink/ink7381.xml"/><Relationship Id="rId73" Type="http://schemas.openxmlformats.org/officeDocument/2006/relationships/image" Target="../media/image3940.png"/><Relationship Id="rId78" Type="http://schemas.openxmlformats.org/officeDocument/2006/relationships/customXml" Target="../ink/ink7394.xml"/><Relationship Id="rId94" Type="http://schemas.openxmlformats.org/officeDocument/2006/relationships/customXml" Target="../ink/ink7402.xml"/><Relationship Id="rId99" Type="http://schemas.openxmlformats.org/officeDocument/2006/relationships/image" Target="../media/image4080.png"/><Relationship Id="rId101" Type="http://schemas.openxmlformats.org/officeDocument/2006/relationships/image" Target="../media/image4090.png"/><Relationship Id="rId122" Type="http://schemas.openxmlformats.org/officeDocument/2006/relationships/customXml" Target="../ink/ink7416.xml"/><Relationship Id="rId143" Type="http://schemas.openxmlformats.org/officeDocument/2006/relationships/image" Target="../media/image4300.png"/><Relationship Id="rId148" Type="http://schemas.openxmlformats.org/officeDocument/2006/relationships/customXml" Target="../ink/ink7429.xml"/><Relationship Id="rId164" Type="http://schemas.openxmlformats.org/officeDocument/2006/relationships/customXml" Target="../ink/ink7437.xml"/><Relationship Id="rId169" Type="http://schemas.openxmlformats.org/officeDocument/2006/relationships/image" Target="../media/image4430.png"/><Relationship Id="rId185" Type="http://schemas.openxmlformats.org/officeDocument/2006/relationships/image" Target="../media/image4511.png"/><Relationship Id="rId4" Type="http://schemas.openxmlformats.org/officeDocument/2006/relationships/customXml" Target="../ink/ink7357.xml"/><Relationship Id="rId9" Type="http://schemas.openxmlformats.org/officeDocument/2006/relationships/image" Target="../media/image3620.png"/><Relationship Id="rId180" Type="http://schemas.openxmlformats.org/officeDocument/2006/relationships/customXml" Target="../ink/ink7445.xml"/><Relationship Id="rId26" Type="http://schemas.openxmlformats.org/officeDocument/2006/relationships/customXml" Target="../ink/ink7368.xml"/><Relationship Id="rId47" Type="http://schemas.openxmlformats.org/officeDocument/2006/relationships/image" Target="../media/image3800.png"/><Relationship Id="rId68" Type="http://schemas.openxmlformats.org/officeDocument/2006/relationships/customXml" Target="../ink/ink7389.xml"/><Relationship Id="rId89" Type="http://schemas.openxmlformats.org/officeDocument/2006/relationships/image" Target="../media/image4030.png"/><Relationship Id="rId112" Type="http://schemas.openxmlformats.org/officeDocument/2006/relationships/customXml" Target="../ink/ink7411.xml"/><Relationship Id="rId133" Type="http://schemas.openxmlformats.org/officeDocument/2006/relationships/image" Target="../media/image4250.png"/><Relationship Id="rId154" Type="http://schemas.openxmlformats.org/officeDocument/2006/relationships/customXml" Target="../ink/ink7432.xml"/><Relationship Id="rId175" Type="http://schemas.openxmlformats.org/officeDocument/2006/relationships/image" Target="../media/image4460.png"/><Relationship Id="rId16" Type="http://schemas.openxmlformats.org/officeDocument/2006/relationships/customXml" Target="../ink/ink7363.xml"/><Relationship Id="rId37" Type="http://schemas.openxmlformats.org/officeDocument/2006/relationships/image" Target="../media/image3750.png"/><Relationship Id="rId58" Type="http://schemas.openxmlformats.org/officeDocument/2006/relationships/customXml" Target="../ink/ink7384.xml"/><Relationship Id="rId79" Type="http://schemas.openxmlformats.org/officeDocument/2006/relationships/image" Target="../media/image3980.png"/><Relationship Id="rId102" Type="http://schemas.openxmlformats.org/officeDocument/2006/relationships/customXml" Target="../ink/ink7406.xml"/><Relationship Id="rId123" Type="http://schemas.openxmlformats.org/officeDocument/2006/relationships/image" Target="../media/image4200.png"/><Relationship Id="rId144" Type="http://schemas.openxmlformats.org/officeDocument/2006/relationships/customXml" Target="../ink/ink7427.xml"/><Relationship Id="rId90" Type="http://schemas.openxmlformats.org/officeDocument/2006/relationships/customXml" Target="../ink/ink7400.xml"/><Relationship Id="rId165" Type="http://schemas.openxmlformats.org/officeDocument/2006/relationships/image" Target="../media/image4411.png"/><Relationship Id="rId186" Type="http://schemas.openxmlformats.org/officeDocument/2006/relationships/customXml" Target="../ink/ink7448.xml"/><Relationship Id="rId27" Type="http://schemas.openxmlformats.org/officeDocument/2006/relationships/image" Target="../media/image3711.png"/><Relationship Id="rId48" Type="http://schemas.openxmlformats.org/officeDocument/2006/relationships/customXml" Target="../ink/ink7379.xml"/><Relationship Id="rId69" Type="http://schemas.openxmlformats.org/officeDocument/2006/relationships/image" Target="../media/image3920.png"/><Relationship Id="rId113" Type="http://schemas.openxmlformats.org/officeDocument/2006/relationships/image" Target="../media/image4150.png"/><Relationship Id="rId134" Type="http://schemas.openxmlformats.org/officeDocument/2006/relationships/customXml" Target="../ink/ink7422.xml"/><Relationship Id="rId80" Type="http://schemas.openxmlformats.org/officeDocument/2006/relationships/customXml" Target="../ink/ink7395.xml"/><Relationship Id="rId155" Type="http://schemas.openxmlformats.org/officeDocument/2006/relationships/image" Target="../media/image4360.png"/><Relationship Id="rId176" Type="http://schemas.openxmlformats.org/officeDocument/2006/relationships/customXml" Target="../ink/ink7443.xml"/><Relationship Id="rId17" Type="http://schemas.openxmlformats.org/officeDocument/2006/relationships/image" Target="../media/image3670.png"/><Relationship Id="rId38" Type="http://schemas.openxmlformats.org/officeDocument/2006/relationships/customXml" Target="../ink/ink7374.xml"/><Relationship Id="rId59" Type="http://schemas.openxmlformats.org/officeDocument/2006/relationships/image" Target="../media/image3870.png"/><Relationship Id="rId103" Type="http://schemas.openxmlformats.org/officeDocument/2006/relationships/image" Target="../media/image4100.png"/><Relationship Id="rId124" Type="http://schemas.openxmlformats.org/officeDocument/2006/relationships/customXml" Target="../ink/ink7417.xml"/><Relationship Id="rId70" Type="http://schemas.openxmlformats.org/officeDocument/2006/relationships/customXml" Target="../ink/ink7390.xml"/><Relationship Id="rId91" Type="http://schemas.openxmlformats.org/officeDocument/2006/relationships/image" Target="../media/image4040.png"/><Relationship Id="rId145" Type="http://schemas.openxmlformats.org/officeDocument/2006/relationships/image" Target="../media/image4311.png"/><Relationship Id="rId166" Type="http://schemas.openxmlformats.org/officeDocument/2006/relationships/customXml" Target="../ink/ink7438.xml"/><Relationship Id="rId187" Type="http://schemas.openxmlformats.org/officeDocument/2006/relationships/image" Target="../media/image452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369.xml"/><Relationship Id="rId49" Type="http://schemas.openxmlformats.org/officeDocument/2006/relationships/image" Target="../media/image3811.png"/><Relationship Id="rId114" Type="http://schemas.openxmlformats.org/officeDocument/2006/relationships/customXml" Target="../ink/ink7412.xml"/><Relationship Id="rId60" Type="http://schemas.openxmlformats.org/officeDocument/2006/relationships/customXml" Target="../ink/ink7385.xml"/><Relationship Id="rId81" Type="http://schemas.openxmlformats.org/officeDocument/2006/relationships/image" Target="../media/image3990.png"/><Relationship Id="rId135" Type="http://schemas.openxmlformats.org/officeDocument/2006/relationships/image" Target="../media/image4260.png"/><Relationship Id="rId156" Type="http://schemas.openxmlformats.org/officeDocument/2006/relationships/customXml" Target="../ink/ink7433.xml"/><Relationship Id="rId177" Type="http://schemas.openxmlformats.org/officeDocument/2006/relationships/image" Target="../media/image4470.png"/></Relationships>
</file>

<file path=ppt/slides/_rels/slide1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0.png"/><Relationship Id="rId21" Type="http://schemas.openxmlformats.org/officeDocument/2006/relationships/image" Target="../media/image3690.png"/><Relationship Id="rId42" Type="http://schemas.openxmlformats.org/officeDocument/2006/relationships/customXml" Target="../ink/ink7470.xml"/><Relationship Id="rId63" Type="http://schemas.openxmlformats.org/officeDocument/2006/relationships/image" Target="../media/image3890.png"/><Relationship Id="rId84" Type="http://schemas.openxmlformats.org/officeDocument/2006/relationships/customXml" Target="../ink/ink7491.xml"/><Relationship Id="rId138" Type="http://schemas.openxmlformats.org/officeDocument/2006/relationships/customXml" Target="../ink/ink7518.xml"/><Relationship Id="rId159" Type="http://schemas.openxmlformats.org/officeDocument/2006/relationships/image" Target="../media/image4380.png"/><Relationship Id="rId170" Type="http://schemas.openxmlformats.org/officeDocument/2006/relationships/customXml" Target="../ink/ink7534.xml"/><Relationship Id="rId191" Type="http://schemas.openxmlformats.org/officeDocument/2006/relationships/image" Target="../media/image4540.png"/><Relationship Id="rId107" Type="http://schemas.openxmlformats.org/officeDocument/2006/relationships/image" Target="../media/image4120.png"/><Relationship Id="rId11" Type="http://schemas.openxmlformats.org/officeDocument/2006/relationships/image" Target="../media/image3630.png"/><Relationship Id="rId32" Type="http://schemas.openxmlformats.org/officeDocument/2006/relationships/customXml" Target="../ink/ink7465.xml"/><Relationship Id="rId53" Type="http://schemas.openxmlformats.org/officeDocument/2006/relationships/image" Target="../media/image3830.png"/><Relationship Id="rId74" Type="http://schemas.openxmlformats.org/officeDocument/2006/relationships/customXml" Target="../ink/ink7486.xml"/><Relationship Id="rId128" Type="http://schemas.openxmlformats.org/officeDocument/2006/relationships/customXml" Target="../ink/ink7513.xml"/><Relationship Id="rId149" Type="http://schemas.openxmlformats.org/officeDocument/2006/relationships/image" Target="../media/image4330.png"/><Relationship Id="rId5" Type="http://schemas.openxmlformats.org/officeDocument/2006/relationships/image" Target="../media/image3600.png"/><Relationship Id="rId95" Type="http://schemas.openxmlformats.org/officeDocument/2006/relationships/image" Target="../media/image4060.png"/><Relationship Id="rId160" Type="http://schemas.openxmlformats.org/officeDocument/2006/relationships/customXml" Target="../ink/ink7529.xml"/><Relationship Id="rId181" Type="http://schemas.openxmlformats.org/officeDocument/2006/relationships/image" Target="../media/image4490.png"/><Relationship Id="rId22" Type="http://schemas.openxmlformats.org/officeDocument/2006/relationships/customXml" Target="../ink/ink7460.xml"/><Relationship Id="rId43" Type="http://schemas.openxmlformats.org/officeDocument/2006/relationships/image" Target="../media/image3780.png"/><Relationship Id="rId64" Type="http://schemas.openxmlformats.org/officeDocument/2006/relationships/customXml" Target="../ink/ink7481.xml"/><Relationship Id="rId118" Type="http://schemas.openxmlformats.org/officeDocument/2006/relationships/customXml" Target="../ink/ink7508.xml"/><Relationship Id="rId139" Type="http://schemas.openxmlformats.org/officeDocument/2006/relationships/image" Target="../media/image4280.png"/><Relationship Id="rId85" Type="http://schemas.openxmlformats.org/officeDocument/2006/relationships/image" Target="../media/image4011.png"/><Relationship Id="rId150" Type="http://schemas.openxmlformats.org/officeDocument/2006/relationships/customXml" Target="../ink/ink7524.xml"/><Relationship Id="rId171" Type="http://schemas.openxmlformats.org/officeDocument/2006/relationships/image" Target="../media/image4440.png"/><Relationship Id="rId12" Type="http://schemas.openxmlformats.org/officeDocument/2006/relationships/customXml" Target="../ink/ink7455.xml"/><Relationship Id="rId33" Type="http://schemas.openxmlformats.org/officeDocument/2006/relationships/image" Target="../media/image3730.png"/><Relationship Id="rId108" Type="http://schemas.openxmlformats.org/officeDocument/2006/relationships/customXml" Target="../ink/ink7503.xml"/><Relationship Id="rId129" Type="http://schemas.openxmlformats.org/officeDocument/2006/relationships/image" Target="../media/image4230.png"/><Relationship Id="rId54" Type="http://schemas.openxmlformats.org/officeDocument/2006/relationships/customXml" Target="../ink/ink7476.xml"/><Relationship Id="rId75" Type="http://schemas.openxmlformats.org/officeDocument/2006/relationships/image" Target="../media/image3960.png"/><Relationship Id="rId96" Type="http://schemas.openxmlformats.org/officeDocument/2006/relationships/customXml" Target="../ink/ink7497.xml"/><Relationship Id="rId140" Type="http://schemas.openxmlformats.org/officeDocument/2006/relationships/customXml" Target="../ink/ink7519.xml"/><Relationship Id="rId161" Type="http://schemas.openxmlformats.org/officeDocument/2006/relationships/image" Target="../media/image4390.png"/><Relationship Id="rId182" Type="http://schemas.openxmlformats.org/officeDocument/2006/relationships/customXml" Target="../ink/ink7540.xml"/><Relationship Id="rId6" Type="http://schemas.openxmlformats.org/officeDocument/2006/relationships/customXml" Target="../ink/ink7452.xml"/><Relationship Id="rId23" Type="http://schemas.openxmlformats.org/officeDocument/2006/relationships/image" Target="../media/image3950.png"/><Relationship Id="rId119" Type="http://schemas.openxmlformats.org/officeDocument/2006/relationships/image" Target="../media/image4180.png"/><Relationship Id="rId44" Type="http://schemas.openxmlformats.org/officeDocument/2006/relationships/customXml" Target="../ink/ink7471.xml"/><Relationship Id="rId65" Type="http://schemas.openxmlformats.org/officeDocument/2006/relationships/image" Target="../media/image3900.png"/><Relationship Id="rId86" Type="http://schemas.openxmlformats.org/officeDocument/2006/relationships/customXml" Target="../ink/ink7492.xml"/><Relationship Id="rId130" Type="http://schemas.openxmlformats.org/officeDocument/2006/relationships/customXml" Target="../ink/ink7514.xml"/><Relationship Id="rId151" Type="http://schemas.openxmlformats.org/officeDocument/2006/relationships/image" Target="../media/image4340.png"/><Relationship Id="rId172" Type="http://schemas.openxmlformats.org/officeDocument/2006/relationships/customXml" Target="../ink/ink7535.xml"/><Relationship Id="rId13" Type="http://schemas.openxmlformats.org/officeDocument/2006/relationships/image" Target="../media/image3640.png"/><Relationship Id="rId18" Type="http://schemas.openxmlformats.org/officeDocument/2006/relationships/customXml" Target="../ink/ink7458.xml"/><Relationship Id="rId39" Type="http://schemas.openxmlformats.org/officeDocument/2006/relationships/image" Target="../media/image3760.png"/><Relationship Id="rId109" Type="http://schemas.openxmlformats.org/officeDocument/2006/relationships/image" Target="../media/image4130.png"/><Relationship Id="rId34" Type="http://schemas.openxmlformats.org/officeDocument/2006/relationships/customXml" Target="../ink/ink7466.xml"/><Relationship Id="rId50" Type="http://schemas.openxmlformats.org/officeDocument/2006/relationships/customXml" Target="../ink/ink7474.xml"/><Relationship Id="rId55" Type="http://schemas.openxmlformats.org/officeDocument/2006/relationships/image" Target="../media/image3850.png"/><Relationship Id="rId76" Type="http://schemas.openxmlformats.org/officeDocument/2006/relationships/customXml" Target="../ink/ink7487.xml"/><Relationship Id="rId97" Type="http://schemas.openxmlformats.org/officeDocument/2006/relationships/image" Target="../media/image4070.png"/><Relationship Id="rId104" Type="http://schemas.openxmlformats.org/officeDocument/2006/relationships/customXml" Target="../ink/ink7501.xml"/><Relationship Id="rId120" Type="http://schemas.openxmlformats.org/officeDocument/2006/relationships/customXml" Target="../ink/ink7509.xml"/><Relationship Id="rId125" Type="http://schemas.openxmlformats.org/officeDocument/2006/relationships/image" Target="../media/image4211.png"/><Relationship Id="rId141" Type="http://schemas.openxmlformats.org/officeDocument/2006/relationships/image" Target="../media/image4290.png"/><Relationship Id="rId146" Type="http://schemas.openxmlformats.org/officeDocument/2006/relationships/customXml" Target="../ink/ink7522.xml"/><Relationship Id="rId167" Type="http://schemas.openxmlformats.org/officeDocument/2006/relationships/image" Target="../media/image4420.png"/><Relationship Id="rId188" Type="http://schemas.openxmlformats.org/officeDocument/2006/relationships/customXml" Target="../ink/ink7543.xml"/><Relationship Id="rId7" Type="http://schemas.openxmlformats.org/officeDocument/2006/relationships/image" Target="../media/image3611.png"/><Relationship Id="rId71" Type="http://schemas.openxmlformats.org/officeDocument/2006/relationships/image" Target="../media/image3930.png"/><Relationship Id="rId92" Type="http://schemas.openxmlformats.org/officeDocument/2006/relationships/customXml" Target="../ink/ink7495.xml"/><Relationship Id="rId162" Type="http://schemas.openxmlformats.org/officeDocument/2006/relationships/customXml" Target="../ink/ink7530.xml"/><Relationship Id="rId183" Type="http://schemas.openxmlformats.org/officeDocument/2006/relationships/image" Target="../media/image4500.png"/><Relationship Id="rId2" Type="http://schemas.openxmlformats.org/officeDocument/2006/relationships/customXml" Target="../ink/ink7450.xml"/><Relationship Id="rId29" Type="http://schemas.openxmlformats.org/officeDocument/2006/relationships/image" Target="../media/image3720.png"/><Relationship Id="rId24" Type="http://schemas.openxmlformats.org/officeDocument/2006/relationships/customXml" Target="../ink/ink7461.xml"/><Relationship Id="rId40" Type="http://schemas.openxmlformats.org/officeDocument/2006/relationships/customXml" Target="../ink/ink7469.xml"/><Relationship Id="rId45" Type="http://schemas.openxmlformats.org/officeDocument/2006/relationships/image" Target="../media/image3790.png"/><Relationship Id="rId66" Type="http://schemas.openxmlformats.org/officeDocument/2006/relationships/customXml" Target="../ink/ink7482.xml"/><Relationship Id="rId87" Type="http://schemas.openxmlformats.org/officeDocument/2006/relationships/image" Target="../media/image4020.png"/><Relationship Id="rId110" Type="http://schemas.openxmlformats.org/officeDocument/2006/relationships/customXml" Target="../ink/ink7504.xml"/><Relationship Id="rId115" Type="http://schemas.openxmlformats.org/officeDocument/2006/relationships/image" Target="../media/image4160.png"/><Relationship Id="rId131" Type="http://schemas.openxmlformats.org/officeDocument/2006/relationships/image" Target="../media/image4240.png"/><Relationship Id="rId136" Type="http://schemas.openxmlformats.org/officeDocument/2006/relationships/customXml" Target="../ink/ink7517.xml"/><Relationship Id="rId157" Type="http://schemas.openxmlformats.org/officeDocument/2006/relationships/image" Target="../media/image4370.png"/><Relationship Id="rId178" Type="http://schemas.openxmlformats.org/officeDocument/2006/relationships/customXml" Target="../ink/ink7538.xml"/><Relationship Id="rId61" Type="http://schemas.openxmlformats.org/officeDocument/2006/relationships/image" Target="../media/image3880.png"/><Relationship Id="rId82" Type="http://schemas.openxmlformats.org/officeDocument/2006/relationships/customXml" Target="../ink/ink7490.xml"/><Relationship Id="rId152" Type="http://schemas.openxmlformats.org/officeDocument/2006/relationships/customXml" Target="../ink/ink7525.xml"/><Relationship Id="rId173" Type="http://schemas.openxmlformats.org/officeDocument/2006/relationships/image" Target="../media/image4450.png"/><Relationship Id="rId19" Type="http://schemas.openxmlformats.org/officeDocument/2006/relationships/image" Target="../media/image3680.png"/><Relationship Id="rId14" Type="http://schemas.openxmlformats.org/officeDocument/2006/relationships/customXml" Target="../ink/ink7456.xml"/><Relationship Id="rId30" Type="http://schemas.openxmlformats.org/officeDocument/2006/relationships/customXml" Target="../ink/ink7464.xml"/><Relationship Id="rId35" Type="http://schemas.openxmlformats.org/officeDocument/2006/relationships/image" Target="../media/image3740.png"/><Relationship Id="rId56" Type="http://schemas.openxmlformats.org/officeDocument/2006/relationships/customXml" Target="../ink/ink7477.xml"/><Relationship Id="rId77" Type="http://schemas.openxmlformats.org/officeDocument/2006/relationships/image" Target="../media/image3970.png"/><Relationship Id="rId100" Type="http://schemas.openxmlformats.org/officeDocument/2006/relationships/customXml" Target="../ink/ink7499.xml"/><Relationship Id="rId105" Type="http://schemas.openxmlformats.org/officeDocument/2006/relationships/image" Target="../media/image4111.png"/><Relationship Id="rId126" Type="http://schemas.openxmlformats.org/officeDocument/2006/relationships/customXml" Target="../ink/ink7512.xml"/><Relationship Id="rId147" Type="http://schemas.openxmlformats.org/officeDocument/2006/relationships/image" Target="../media/image4320.png"/><Relationship Id="rId168" Type="http://schemas.openxmlformats.org/officeDocument/2006/relationships/customXml" Target="../ink/ink7533.xml"/><Relationship Id="rId8" Type="http://schemas.openxmlformats.org/officeDocument/2006/relationships/customXml" Target="../ink/ink7453.xml"/><Relationship Id="rId51" Type="http://schemas.openxmlformats.org/officeDocument/2006/relationships/image" Target="../media/image3820.png"/><Relationship Id="rId72" Type="http://schemas.openxmlformats.org/officeDocument/2006/relationships/customXml" Target="../ink/ink7485.xml"/><Relationship Id="rId93" Type="http://schemas.openxmlformats.org/officeDocument/2006/relationships/image" Target="../media/image4050.png"/><Relationship Id="rId98" Type="http://schemas.openxmlformats.org/officeDocument/2006/relationships/customXml" Target="../ink/ink7498.xml"/><Relationship Id="rId121" Type="http://schemas.openxmlformats.org/officeDocument/2006/relationships/image" Target="../media/image4190.png"/><Relationship Id="rId142" Type="http://schemas.openxmlformats.org/officeDocument/2006/relationships/customXml" Target="../ink/ink7520.xml"/><Relationship Id="rId163" Type="http://schemas.openxmlformats.org/officeDocument/2006/relationships/image" Target="../media/image4400.png"/><Relationship Id="rId184" Type="http://schemas.openxmlformats.org/officeDocument/2006/relationships/customXml" Target="../ink/ink7541.xml"/><Relationship Id="rId189" Type="http://schemas.openxmlformats.org/officeDocument/2006/relationships/image" Target="../media/image4530.png"/><Relationship Id="rId3" Type="http://schemas.openxmlformats.org/officeDocument/2006/relationships/image" Target="../media/image3590.png"/><Relationship Id="rId25" Type="http://schemas.openxmlformats.org/officeDocument/2006/relationships/image" Target="../media/image3700.png"/><Relationship Id="rId46" Type="http://schemas.openxmlformats.org/officeDocument/2006/relationships/customXml" Target="../ink/ink7472.xml"/><Relationship Id="rId67" Type="http://schemas.openxmlformats.org/officeDocument/2006/relationships/image" Target="../media/image3911.png"/><Relationship Id="rId116" Type="http://schemas.openxmlformats.org/officeDocument/2006/relationships/customXml" Target="../ink/ink7507.xml"/><Relationship Id="rId137" Type="http://schemas.openxmlformats.org/officeDocument/2006/relationships/image" Target="../media/image4270.png"/><Relationship Id="rId158" Type="http://schemas.openxmlformats.org/officeDocument/2006/relationships/customXml" Target="../ink/ink7528.xml"/><Relationship Id="rId20" Type="http://schemas.openxmlformats.org/officeDocument/2006/relationships/customXml" Target="../ink/ink7459.xml"/><Relationship Id="rId41" Type="http://schemas.openxmlformats.org/officeDocument/2006/relationships/image" Target="../media/image3770.png"/><Relationship Id="rId62" Type="http://schemas.openxmlformats.org/officeDocument/2006/relationships/customXml" Target="../ink/ink7480.xml"/><Relationship Id="rId83" Type="http://schemas.openxmlformats.org/officeDocument/2006/relationships/image" Target="../media/image4000.png"/><Relationship Id="rId88" Type="http://schemas.openxmlformats.org/officeDocument/2006/relationships/customXml" Target="../ink/ink7493.xml"/><Relationship Id="rId111" Type="http://schemas.openxmlformats.org/officeDocument/2006/relationships/image" Target="../media/image4140.png"/><Relationship Id="rId132" Type="http://schemas.openxmlformats.org/officeDocument/2006/relationships/customXml" Target="../ink/ink7515.xml"/><Relationship Id="rId153" Type="http://schemas.openxmlformats.org/officeDocument/2006/relationships/image" Target="../media/image4350.png"/><Relationship Id="rId174" Type="http://schemas.openxmlformats.org/officeDocument/2006/relationships/customXml" Target="../ink/ink7536.xml"/><Relationship Id="rId179" Type="http://schemas.openxmlformats.org/officeDocument/2006/relationships/image" Target="../media/image4480.png"/><Relationship Id="rId190" Type="http://schemas.openxmlformats.org/officeDocument/2006/relationships/customXml" Target="../ink/ink7544.xml"/><Relationship Id="rId15" Type="http://schemas.openxmlformats.org/officeDocument/2006/relationships/image" Target="../media/image3660.png"/><Relationship Id="rId36" Type="http://schemas.openxmlformats.org/officeDocument/2006/relationships/customXml" Target="../ink/ink7467.xml"/><Relationship Id="rId57" Type="http://schemas.openxmlformats.org/officeDocument/2006/relationships/image" Target="../media/image3860.png"/><Relationship Id="rId106" Type="http://schemas.openxmlformats.org/officeDocument/2006/relationships/customXml" Target="../ink/ink7502.xml"/><Relationship Id="rId127" Type="http://schemas.openxmlformats.org/officeDocument/2006/relationships/image" Target="../media/image4220.png"/><Relationship Id="rId10" Type="http://schemas.openxmlformats.org/officeDocument/2006/relationships/customXml" Target="../ink/ink7454.xml"/><Relationship Id="rId31" Type="http://schemas.openxmlformats.org/officeDocument/2006/relationships/image" Target="../media/image3840.png"/><Relationship Id="rId52" Type="http://schemas.openxmlformats.org/officeDocument/2006/relationships/customXml" Target="../ink/ink7475.xml"/><Relationship Id="rId73" Type="http://schemas.openxmlformats.org/officeDocument/2006/relationships/image" Target="../media/image3940.png"/><Relationship Id="rId78" Type="http://schemas.openxmlformats.org/officeDocument/2006/relationships/customXml" Target="../ink/ink7488.xml"/><Relationship Id="rId94" Type="http://schemas.openxmlformats.org/officeDocument/2006/relationships/customXml" Target="../ink/ink7496.xml"/><Relationship Id="rId99" Type="http://schemas.openxmlformats.org/officeDocument/2006/relationships/image" Target="../media/image4080.png"/><Relationship Id="rId101" Type="http://schemas.openxmlformats.org/officeDocument/2006/relationships/image" Target="../media/image4090.png"/><Relationship Id="rId122" Type="http://schemas.openxmlformats.org/officeDocument/2006/relationships/customXml" Target="../ink/ink7510.xml"/><Relationship Id="rId143" Type="http://schemas.openxmlformats.org/officeDocument/2006/relationships/image" Target="../media/image4300.png"/><Relationship Id="rId148" Type="http://schemas.openxmlformats.org/officeDocument/2006/relationships/customXml" Target="../ink/ink7523.xml"/><Relationship Id="rId164" Type="http://schemas.openxmlformats.org/officeDocument/2006/relationships/customXml" Target="../ink/ink7531.xml"/><Relationship Id="rId169" Type="http://schemas.openxmlformats.org/officeDocument/2006/relationships/image" Target="../media/image4430.png"/><Relationship Id="rId185" Type="http://schemas.openxmlformats.org/officeDocument/2006/relationships/image" Target="../media/image4511.png"/><Relationship Id="rId4" Type="http://schemas.openxmlformats.org/officeDocument/2006/relationships/customXml" Target="../ink/ink7451.xml"/><Relationship Id="rId9" Type="http://schemas.openxmlformats.org/officeDocument/2006/relationships/image" Target="../media/image3620.png"/><Relationship Id="rId180" Type="http://schemas.openxmlformats.org/officeDocument/2006/relationships/customXml" Target="../ink/ink7539.xml"/><Relationship Id="rId26" Type="http://schemas.openxmlformats.org/officeDocument/2006/relationships/customXml" Target="../ink/ink7462.xml"/><Relationship Id="rId47" Type="http://schemas.openxmlformats.org/officeDocument/2006/relationships/image" Target="../media/image3800.png"/><Relationship Id="rId68" Type="http://schemas.openxmlformats.org/officeDocument/2006/relationships/customXml" Target="../ink/ink7483.xml"/><Relationship Id="rId89" Type="http://schemas.openxmlformats.org/officeDocument/2006/relationships/image" Target="../media/image4030.png"/><Relationship Id="rId112" Type="http://schemas.openxmlformats.org/officeDocument/2006/relationships/customXml" Target="../ink/ink7505.xml"/><Relationship Id="rId133" Type="http://schemas.openxmlformats.org/officeDocument/2006/relationships/image" Target="../media/image4250.png"/><Relationship Id="rId154" Type="http://schemas.openxmlformats.org/officeDocument/2006/relationships/customXml" Target="../ink/ink7526.xml"/><Relationship Id="rId175" Type="http://schemas.openxmlformats.org/officeDocument/2006/relationships/image" Target="../media/image4460.png"/><Relationship Id="rId16" Type="http://schemas.openxmlformats.org/officeDocument/2006/relationships/customXml" Target="../ink/ink7457.xml"/><Relationship Id="rId37" Type="http://schemas.openxmlformats.org/officeDocument/2006/relationships/image" Target="../media/image3750.png"/><Relationship Id="rId58" Type="http://schemas.openxmlformats.org/officeDocument/2006/relationships/customXml" Target="../ink/ink7478.xml"/><Relationship Id="rId79" Type="http://schemas.openxmlformats.org/officeDocument/2006/relationships/image" Target="../media/image3980.png"/><Relationship Id="rId102" Type="http://schemas.openxmlformats.org/officeDocument/2006/relationships/customXml" Target="../ink/ink7500.xml"/><Relationship Id="rId123" Type="http://schemas.openxmlformats.org/officeDocument/2006/relationships/image" Target="../media/image4200.png"/><Relationship Id="rId144" Type="http://schemas.openxmlformats.org/officeDocument/2006/relationships/customXml" Target="../ink/ink7521.xml"/><Relationship Id="rId90" Type="http://schemas.openxmlformats.org/officeDocument/2006/relationships/customXml" Target="../ink/ink7494.xml"/><Relationship Id="rId165" Type="http://schemas.openxmlformats.org/officeDocument/2006/relationships/image" Target="../media/image4411.png"/><Relationship Id="rId186" Type="http://schemas.openxmlformats.org/officeDocument/2006/relationships/customXml" Target="../ink/ink7542.xml"/><Relationship Id="rId27" Type="http://schemas.openxmlformats.org/officeDocument/2006/relationships/image" Target="../media/image3711.png"/><Relationship Id="rId48" Type="http://schemas.openxmlformats.org/officeDocument/2006/relationships/customXml" Target="../ink/ink7473.xml"/><Relationship Id="rId69" Type="http://schemas.openxmlformats.org/officeDocument/2006/relationships/image" Target="../media/image3920.png"/><Relationship Id="rId113" Type="http://schemas.openxmlformats.org/officeDocument/2006/relationships/image" Target="../media/image4150.png"/><Relationship Id="rId134" Type="http://schemas.openxmlformats.org/officeDocument/2006/relationships/customXml" Target="../ink/ink7516.xml"/><Relationship Id="rId80" Type="http://schemas.openxmlformats.org/officeDocument/2006/relationships/customXml" Target="../ink/ink7489.xml"/><Relationship Id="rId155" Type="http://schemas.openxmlformats.org/officeDocument/2006/relationships/image" Target="../media/image4360.png"/><Relationship Id="rId176" Type="http://schemas.openxmlformats.org/officeDocument/2006/relationships/customXml" Target="../ink/ink7537.xml"/><Relationship Id="rId17" Type="http://schemas.openxmlformats.org/officeDocument/2006/relationships/image" Target="../media/image3670.png"/><Relationship Id="rId38" Type="http://schemas.openxmlformats.org/officeDocument/2006/relationships/customXml" Target="../ink/ink7468.xml"/><Relationship Id="rId59" Type="http://schemas.openxmlformats.org/officeDocument/2006/relationships/image" Target="../media/image3870.png"/><Relationship Id="rId103" Type="http://schemas.openxmlformats.org/officeDocument/2006/relationships/image" Target="../media/image4100.png"/><Relationship Id="rId124" Type="http://schemas.openxmlformats.org/officeDocument/2006/relationships/customXml" Target="../ink/ink7511.xml"/><Relationship Id="rId70" Type="http://schemas.openxmlformats.org/officeDocument/2006/relationships/customXml" Target="../ink/ink7484.xml"/><Relationship Id="rId91" Type="http://schemas.openxmlformats.org/officeDocument/2006/relationships/image" Target="../media/image4040.png"/><Relationship Id="rId145" Type="http://schemas.openxmlformats.org/officeDocument/2006/relationships/image" Target="../media/image4311.png"/><Relationship Id="rId166" Type="http://schemas.openxmlformats.org/officeDocument/2006/relationships/customXml" Target="../ink/ink7532.xml"/><Relationship Id="rId187" Type="http://schemas.openxmlformats.org/officeDocument/2006/relationships/image" Target="../media/image452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463.xml"/><Relationship Id="rId49" Type="http://schemas.openxmlformats.org/officeDocument/2006/relationships/image" Target="../media/image3811.png"/><Relationship Id="rId114" Type="http://schemas.openxmlformats.org/officeDocument/2006/relationships/customXml" Target="../ink/ink7506.xml"/><Relationship Id="rId60" Type="http://schemas.openxmlformats.org/officeDocument/2006/relationships/customXml" Target="../ink/ink7479.xml"/><Relationship Id="rId81" Type="http://schemas.openxmlformats.org/officeDocument/2006/relationships/image" Target="../media/image3990.png"/><Relationship Id="rId135" Type="http://schemas.openxmlformats.org/officeDocument/2006/relationships/image" Target="../media/image4260.png"/><Relationship Id="rId156" Type="http://schemas.openxmlformats.org/officeDocument/2006/relationships/customXml" Target="../ink/ink7527.xml"/><Relationship Id="rId177" Type="http://schemas.openxmlformats.org/officeDocument/2006/relationships/image" Target="../media/image4470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7548.xml"/><Relationship Id="rId13" Type="http://schemas.openxmlformats.org/officeDocument/2006/relationships/image" Target="../media/image4600.png"/><Relationship Id="rId3" Type="http://schemas.openxmlformats.org/officeDocument/2006/relationships/image" Target="../media/image4550.png"/><Relationship Id="rId7" Type="http://schemas.openxmlformats.org/officeDocument/2006/relationships/image" Target="../media/image4570.png"/><Relationship Id="rId12" Type="http://schemas.openxmlformats.org/officeDocument/2006/relationships/customXml" Target="../ink/ink7550.xml"/><Relationship Id="rId2" Type="http://schemas.openxmlformats.org/officeDocument/2006/relationships/customXml" Target="../ink/ink75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7.xml"/><Relationship Id="rId11" Type="http://schemas.openxmlformats.org/officeDocument/2006/relationships/image" Target="../media/image4590.png"/><Relationship Id="rId5" Type="http://schemas.openxmlformats.org/officeDocument/2006/relationships/image" Target="../media/image4560.png"/><Relationship Id="rId10" Type="http://schemas.openxmlformats.org/officeDocument/2006/relationships/customXml" Target="../ink/ink7549.xml"/><Relationship Id="rId4" Type="http://schemas.openxmlformats.org/officeDocument/2006/relationships/customXml" Target="../ink/ink7546.xml"/><Relationship Id="rId9" Type="http://schemas.openxmlformats.org/officeDocument/2006/relationships/image" Target="../media/image4580.png"/></Relationships>
</file>

<file path=ppt/slides/_rels/slide1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0.png"/><Relationship Id="rId18" Type="http://schemas.openxmlformats.org/officeDocument/2006/relationships/customXml" Target="../ink/ink7559.xml"/><Relationship Id="rId26" Type="http://schemas.openxmlformats.org/officeDocument/2006/relationships/customXml" Target="../ink/ink7563.xml"/><Relationship Id="rId39" Type="http://schemas.openxmlformats.org/officeDocument/2006/relationships/image" Target="../media/image4730.png"/><Relationship Id="rId21" Type="http://schemas.openxmlformats.org/officeDocument/2006/relationships/image" Target="../media/image4640.png"/><Relationship Id="rId34" Type="http://schemas.openxmlformats.org/officeDocument/2006/relationships/customXml" Target="../ink/ink7567.xml"/><Relationship Id="rId42" Type="http://schemas.openxmlformats.org/officeDocument/2006/relationships/customXml" Target="../ink/ink7571.xml"/><Relationship Id="rId47" Type="http://schemas.openxmlformats.org/officeDocument/2006/relationships/image" Target="../media/image4770.png"/><Relationship Id="rId50" Type="http://schemas.openxmlformats.org/officeDocument/2006/relationships/customXml" Target="../ink/ink7575.xml"/><Relationship Id="rId7" Type="http://schemas.openxmlformats.org/officeDocument/2006/relationships/image" Target="../media/image4570.png"/><Relationship Id="rId2" Type="http://schemas.openxmlformats.org/officeDocument/2006/relationships/customXml" Target="../ink/ink7551.xml"/><Relationship Id="rId16" Type="http://schemas.openxmlformats.org/officeDocument/2006/relationships/customXml" Target="../ink/ink7558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562.xml"/><Relationship Id="rId32" Type="http://schemas.openxmlformats.org/officeDocument/2006/relationships/customXml" Target="../ink/ink7566.xml"/><Relationship Id="rId37" Type="http://schemas.openxmlformats.org/officeDocument/2006/relationships/image" Target="../media/image4720.png"/><Relationship Id="rId40" Type="http://schemas.openxmlformats.org/officeDocument/2006/relationships/customXml" Target="../ink/ink7570.xml"/><Relationship Id="rId45" Type="http://schemas.openxmlformats.org/officeDocument/2006/relationships/image" Target="../media/image4760.png"/><Relationship Id="rId53" Type="http://schemas.openxmlformats.org/officeDocument/2006/relationships/image" Target="../media/image4800.png"/><Relationship Id="rId5" Type="http://schemas.openxmlformats.org/officeDocument/2006/relationships/image" Target="../media/image4560.png"/><Relationship Id="rId10" Type="http://schemas.openxmlformats.org/officeDocument/2006/relationships/customXml" Target="../ink/ink7555.xml"/><Relationship Id="rId19" Type="http://schemas.openxmlformats.org/officeDocument/2006/relationships/image" Target="../media/image4630.png"/><Relationship Id="rId31" Type="http://schemas.openxmlformats.org/officeDocument/2006/relationships/image" Target="../media/image4690.png"/><Relationship Id="rId44" Type="http://schemas.openxmlformats.org/officeDocument/2006/relationships/customXml" Target="../ink/ink7572.xml"/><Relationship Id="rId52" Type="http://schemas.openxmlformats.org/officeDocument/2006/relationships/customXml" Target="../ink/ink7576.xml"/><Relationship Id="rId4" Type="http://schemas.openxmlformats.org/officeDocument/2006/relationships/customXml" Target="../ink/ink7552.xml"/><Relationship Id="rId9" Type="http://schemas.openxmlformats.org/officeDocument/2006/relationships/image" Target="../media/image4580.png"/><Relationship Id="rId14" Type="http://schemas.openxmlformats.org/officeDocument/2006/relationships/customXml" Target="../ink/ink7557.xml"/><Relationship Id="rId22" Type="http://schemas.openxmlformats.org/officeDocument/2006/relationships/customXml" Target="../ink/ink7561.xml"/><Relationship Id="rId27" Type="http://schemas.openxmlformats.org/officeDocument/2006/relationships/image" Target="../media/image4670.png"/><Relationship Id="rId30" Type="http://schemas.openxmlformats.org/officeDocument/2006/relationships/customXml" Target="../ink/ink7565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574.xml"/><Relationship Id="rId8" Type="http://schemas.openxmlformats.org/officeDocument/2006/relationships/customXml" Target="../ink/ink7554.xml"/><Relationship Id="rId51" Type="http://schemas.openxmlformats.org/officeDocument/2006/relationships/image" Target="../media/image4790.png"/><Relationship Id="rId3" Type="http://schemas.openxmlformats.org/officeDocument/2006/relationships/image" Target="../media/image4550.png"/><Relationship Id="rId12" Type="http://schemas.openxmlformats.org/officeDocument/2006/relationships/customXml" Target="../ink/ink7556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569.xml"/><Relationship Id="rId46" Type="http://schemas.openxmlformats.org/officeDocument/2006/relationships/customXml" Target="../ink/ink7573.xml"/><Relationship Id="rId20" Type="http://schemas.openxmlformats.org/officeDocument/2006/relationships/customXml" Target="../ink/ink7560.xml"/><Relationship Id="rId41" Type="http://schemas.openxmlformats.org/officeDocument/2006/relationships/image" Target="../media/image47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53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564.xml"/><Relationship Id="rId36" Type="http://schemas.openxmlformats.org/officeDocument/2006/relationships/customXml" Target="../ink/ink7568.xml"/><Relationship Id="rId49" Type="http://schemas.openxmlformats.org/officeDocument/2006/relationships/image" Target="../media/image478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04.xml"/><Relationship Id="rId13" Type="http://schemas.openxmlformats.org/officeDocument/2006/relationships/image" Target="../media/image1110.png"/><Relationship Id="rId18" Type="http://schemas.openxmlformats.org/officeDocument/2006/relationships/customXml" Target="../ink/ink609.xml"/><Relationship Id="rId26" Type="http://schemas.openxmlformats.org/officeDocument/2006/relationships/customXml" Target="../ink/ink613.xml"/><Relationship Id="rId3" Type="http://schemas.openxmlformats.org/officeDocument/2006/relationships/image" Target="../media/image610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606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601.xml"/><Relationship Id="rId16" Type="http://schemas.openxmlformats.org/officeDocument/2006/relationships/customXml" Target="../ink/ink608.xml"/><Relationship Id="rId20" Type="http://schemas.openxmlformats.org/officeDocument/2006/relationships/customXml" Target="../ink/ink610.xml"/><Relationship Id="rId29" Type="http://schemas.openxmlformats.org/officeDocument/2006/relationships/image" Target="../media/image1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3.xml"/><Relationship Id="rId11" Type="http://schemas.openxmlformats.org/officeDocument/2006/relationships/image" Target="../media/image1010.png"/><Relationship Id="rId24" Type="http://schemas.openxmlformats.org/officeDocument/2006/relationships/customXml" Target="../ink/ink612.xml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14.xml"/><Relationship Id="rId10" Type="http://schemas.openxmlformats.org/officeDocument/2006/relationships/customXml" Target="../ink/ink605.xml"/><Relationship Id="rId19" Type="http://schemas.openxmlformats.org/officeDocument/2006/relationships/image" Target="../media/image1410.png"/><Relationship Id="rId31" Type="http://schemas.openxmlformats.org/officeDocument/2006/relationships/image" Target="../media/image2010.png"/><Relationship Id="rId4" Type="http://schemas.openxmlformats.org/officeDocument/2006/relationships/customXml" Target="../ink/ink602.xml"/><Relationship Id="rId9" Type="http://schemas.openxmlformats.org/officeDocument/2006/relationships/image" Target="../media/image910.png"/><Relationship Id="rId14" Type="http://schemas.openxmlformats.org/officeDocument/2006/relationships/customXml" Target="../ink/ink607.xml"/><Relationship Id="rId22" Type="http://schemas.openxmlformats.org/officeDocument/2006/relationships/customXml" Target="../ink/ink611.xml"/><Relationship Id="rId27" Type="http://schemas.openxmlformats.org/officeDocument/2006/relationships/image" Target="../media/image1810.png"/><Relationship Id="rId30" Type="http://schemas.openxmlformats.org/officeDocument/2006/relationships/customXml" Target="../ink/ink615.xml"/></Relationships>
</file>

<file path=ppt/slides/_rels/slide1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0.png"/><Relationship Id="rId18" Type="http://schemas.openxmlformats.org/officeDocument/2006/relationships/customXml" Target="../ink/ink7585.xml"/><Relationship Id="rId26" Type="http://schemas.openxmlformats.org/officeDocument/2006/relationships/customXml" Target="../ink/ink7589.xml"/><Relationship Id="rId39" Type="http://schemas.openxmlformats.org/officeDocument/2006/relationships/image" Target="../media/image4730.png"/><Relationship Id="rId21" Type="http://schemas.openxmlformats.org/officeDocument/2006/relationships/image" Target="../media/image4640.png"/><Relationship Id="rId34" Type="http://schemas.openxmlformats.org/officeDocument/2006/relationships/customXml" Target="../ink/ink7593.xml"/><Relationship Id="rId42" Type="http://schemas.openxmlformats.org/officeDocument/2006/relationships/customXml" Target="../ink/ink7597.xml"/><Relationship Id="rId47" Type="http://schemas.openxmlformats.org/officeDocument/2006/relationships/image" Target="../media/image4770.png"/><Relationship Id="rId50" Type="http://schemas.openxmlformats.org/officeDocument/2006/relationships/customXml" Target="../ink/ink7601.xml"/><Relationship Id="rId7" Type="http://schemas.openxmlformats.org/officeDocument/2006/relationships/image" Target="../media/image4570.png"/><Relationship Id="rId2" Type="http://schemas.openxmlformats.org/officeDocument/2006/relationships/customXml" Target="../ink/ink7577.xml"/><Relationship Id="rId16" Type="http://schemas.openxmlformats.org/officeDocument/2006/relationships/customXml" Target="../ink/ink7584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588.xml"/><Relationship Id="rId32" Type="http://schemas.openxmlformats.org/officeDocument/2006/relationships/customXml" Target="../ink/ink7592.xml"/><Relationship Id="rId37" Type="http://schemas.openxmlformats.org/officeDocument/2006/relationships/image" Target="../media/image4720.png"/><Relationship Id="rId40" Type="http://schemas.openxmlformats.org/officeDocument/2006/relationships/customXml" Target="../ink/ink7596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" Type="http://schemas.openxmlformats.org/officeDocument/2006/relationships/image" Target="../media/image4560.png"/><Relationship Id="rId10" Type="http://schemas.openxmlformats.org/officeDocument/2006/relationships/customXml" Target="../ink/ink7581.xml"/><Relationship Id="rId19" Type="http://schemas.openxmlformats.org/officeDocument/2006/relationships/image" Target="../media/image4630.png"/><Relationship Id="rId31" Type="http://schemas.openxmlformats.org/officeDocument/2006/relationships/image" Target="../media/image4690.png"/><Relationship Id="rId44" Type="http://schemas.openxmlformats.org/officeDocument/2006/relationships/customXml" Target="../ink/ink7598.xml"/><Relationship Id="rId52" Type="http://schemas.openxmlformats.org/officeDocument/2006/relationships/customXml" Target="../ink/ink7602.xml"/><Relationship Id="rId4" Type="http://schemas.openxmlformats.org/officeDocument/2006/relationships/customXml" Target="../ink/ink7578.xml"/><Relationship Id="rId9" Type="http://schemas.openxmlformats.org/officeDocument/2006/relationships/image" Target="../media/image4580.png"/><Relationship Id="rId14" Type="http://schemas.openxmlformats.org/officeDocument/2006/relationships/customXml" Target="../ink/ink7583.xml"/><Relationship Id="rId22" Type="http://schemas.openxmlformats.org/officeDocument/2006/relationships/customXml" Target="../ink/ink7587.xml"/><Relationship Id="rId27" Type="http://schemas.openxmlformats.org/officeDocument/2006/relationships/image" Target="../media/image4670.png"/><Relationship Id="rId30" Type="http://schemas.openxmlformats.org/officeDocument/2006/relationships/customXml" Target="../ink/ink7591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600.xml"/><Relationship Id="rId8" Type="http://schemas.openxmlformats.org/officeDocument/2006/relationships/customXml" Target="../ink/ink7580.xml"/><Relationship Id="rId51" Type="http://schemas.openxmlformats.org/officeDocument/2006/relationships/image" Target="../media/image4790.png"/><Relationship Id="rId3" Type="http://schemas.openxmlformats.org/officeDocument/2006/relationships/image" Target="../media/image4550.png"/><Relationship Id="rId12" Type="http://schemas.openxmlformats.org/officeDocument/2006/relationships/customXml" Target="../ink/ink7582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595.xml"/><Relationship Id="rId46" Type="http://schemas.openxmlformats.org/officeDocument/2006/relationships/customXml" Target="../ink/ink7599.xml"/><Relationship Id="rId20" Type="http://schemas.openxmlformats.org/officeDocument/2006/relationships/customXml" Target="../ink/ink7586.xml"/><Relationship Id="rId41" Type="http://schemas.openxmlformats.org/officeDocument/2006/relationships/image" Target="../media/image47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79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590.xml"/><Relationship Id="rId36" Type="http://schemas.openxmlformats.org/officeDocument/2006/relationships/customXml" Target="../ink/ink7594.xml"/><Relationship Id="rId49" Type="http://schemas.openxmlformats.org/officeDocument/2006/relationships/image" Target="../media/image4780.png"/></Relationships>
</file>

<file path=ppt/slides/_rels/slide1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0.png"/><Relationship Id="rId18" Type="http://schemas.openxmlformats.org/officeDocument/2006/relationships/customXml" Target="../ink/ink7611.xml"/><Relationship Id="rId26" Type="http://schemas.openxmlformats.org/officeDocument/2006/relationships/customXml" Target="../ink/ink7615.xml"/><Relationship Id="rId39" Type="http://schemas.openxmlformats.org/officeDocument/2006/relationships/image" Target="../media/image4730.png"/><Relationship Id="rId21" Type="http://schemas.openxmlformats.org/officeDocument/2006/relationships/image" Target="../media/image4640.png"/><Relationship Id="rId34" Type="http://schemas.openxmlformats.org/officeDocument/2006/relationships/customXml" Target="../ink/ink7619.xml"/><Relationship Id="rId42" Type="http://schemas.openxmlformats.org/officeDocument/2006/relationships/customXml" Target="../ink/ink7623.xml"/><Relationship Id="rId47" Type="http://schemas.openxmlformats.org/officeDocument/2006/relationships/image" Target="../media/image4770.png"/><Relationship Id="rId50" Type="http://schemas.openxmlformats.org/officeDocument/2006/relationships/customXml" Target="../ink/ink7627.xml"/><Relationship Id="rId55" Type="http://schemas.openxmlformats.org/officeDocument/2006/relationships/image" Target="../media/image4820.png"/><Relationship Id="rId7" Type="http://schemas.openxmlformats.org/officeDocument/2006/relationships/image" Target="../media/image4570.png"/><Relationship Id="rId2" Type="http://schemas.openxmlformats.org/officeDocument/2006/relationships/customXml" Target="../ink/ink7603.xml"/><Relationship Id="rId16" Type="http://schemas.openxmlformats.org/officeDocument/2006/relationships/customXml" Target="../ink/ink7610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614.xml"/><Relationship Id="rId32" Type="http://schemas.openxmlformats.org/officeDocument/2006/relationships/customXml" Target="../ink/ink7618.xml"/><Relationship Id="rId37" Type="http://schemas.openxmlformats.org/officeDocument/2006/relationships/image" Target="../media/image4720.png"/><Relationship Id="rId40" Type="http://schemas.openxmlformats.org/officeDocument/2006/relationships/customXml" Target="../ink/ink7622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" Type="http://schemas.openxmlformats.org/officeDocument/2006/relationships/image" Target="../media/image4560.png"/><Relationship Id="rId19" Type="http://schemas.openxmlformats.org/officeDocument/2006/relationships/image" Target="../media/image4630.png"/><Relationship Id="rId4" Type="http://schemas.openxmlformats.org/officeDocument/2006/relationships/customXml" Target="../ink/ink7604.xml"/><Relationship Id="rId9" Type="http://schemas.openxmlformats.org/officeDocument/2006/relationships/image" Target="../media/image4580.png"/><Relationship Id="rId14" Type="http://schemas.openxmlformats.org/officeDocument/2006/relationships/customXml" Target="../ink/ink7609.xml"/><Relationship Id="rId22" Type="http://schemas.openxmlformats.org/officeDocument/2006/relationships/customXml" Target="../ink/ink7613.xml"/><Relationship Id="rId27" Type="http://schemas.openxmlformats.org/officeDocument/2006/relationships/image" Target="../media/image4670.png"/><Relationship Id="rId30" Type="http://schemas.openxmlformats.org/officeDocument/2006/relationships/customXml" Target="../ink/ink7617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626.xml"/><Relationship Id="rId56" Type="http://schemas.openxmlformats.org/officeDocument/2006/relationships/customXml" Target="../ink/ink7630.xml"/><Relationship Id="rId8" Type="http://schemas.openxmlformats.org/officeDocument/2006/relationships/customXml" Target="../ink/ink7606.xml"/><Relationship Id="rId51" Type="http://schemas.openxmlformats.org/officeDocument/2006/relationships/image" Target="../media/image4790.png"/><Relationship Id="rId3" Type="http://schemas.openxmlformats.org/officeDocument/2006/relationships/image" Target="../media/image4550.png"/><Relationship Id="rId12" Type="http://schemas.openxmlformats.org/officeDocument/2006/relationships/customXml" Target="../ink/ink7608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621.xml"/><Relationship Id="rId46" Type="http://schemas.openxmlformats.org/officeDocument/2006/relationships/customXml" Target="../ink/ink7625.xml"/><Relationship Id="rId20" Type="http://schemas.openxmlformats.org/officeDocument/2006/relationships/customXml" Target="../ink/ink7612.xml"/><Relationship Id="rId41" Type="http://schemas.openxmlformats.org/officeDocument/2006/relationships/image" Target="../media/image4740.png"/><Relationship Id="rId54" Type="http://schemas.openxmlformats.org/officeDocument/2006/relationships/customXml" Target="../ink/ink76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05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616.xml"/><Relationship Id="rId36" Type="http://schemas.openxmlformats.org/officeDocument/2006/relationships/customXml" Target="../ink/ink7620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607.xml"/><Relationship Id="rId31" Type="http://schemas.openxmlformats.org/officeDocument/2006/relationships/image" Target="../media/image4690.png"/><Relationship Id="rId44" Type="http://schemas.openxmlformats.org/officeDocument/2006/relationships/customXml" Target="../ink/ink7624.xml"/><Relationship Id="rId52" Type="http://schemas.openxmlformats.org/officeDocument/2006/relationships/customXml" Target="../ink/ink7628.xml"/></Relationships>
</file>

<file path=ppt/slides/_rels/slide1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0.png"/><Relationship Id="rId18" Type="http://schemas.openxmlformats.org/officeDocument/2006/relationships/customXml" Target="../ink/ink7639.xml"/><Relationship Id="rId26" Type="http://schemas.openxmlformats.org/officeDocument/2006/relationships/customXml" Target="../ink/ink7643.xml"/><Relationship Id="rId39" Type="http://schemas.openxmlformats.org/officeDocument/2006/relationships/image" Target="../media/image4730.png"/><Relationship Id="rId21" Type="http://schemas.openxmlformats.org/officeDocument/2006/relationships/image" Target="../media/image4640.png"/><Relationship Id="rId34" Type="http://schemas.openxmlformats.org/officeDocument/2006/relationships/customXml" Target="../ink/ink7647.xml"/><Relationship Id="rId42" Type="http://schemas.openxmlformats.org/officeDocument/2006/relationships/customXml" Target="../ink/ink7651.xml"/><Relationship Id="rId47" Type="http://schemas.openxmlformats.org/officeDocument/2006/relationships/image" Target="../media/image4770.png"/><Relationship Id="rId50" Type="http://schemas.openxmlformats.org/officeDocument/2006/relationships/customXml" Target="../ink/ink7655.xml"/><Relationship Id="rId55" Type="http://schemas.openxmlformats.org/officeDocument/2006/relationships/image" Target="../media/image4820.png"/><Relationship Id="rId7" Type="http://schemas.openxmlformats.org/officeDocument/2006/relationships/image" Target="../media/image4570.png"/><Relationship Id="rId2" Type="http://schemas.openxmlformats.org/officeDocument/2006/relationships/customXml" Target="../ink/ink7631.xml"/><Relationship Id="rId16" Type="http://schemas.openxmlformats.org/officeDocument/2006/relationships/customXml" Target="../ink/ink7638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642.xml"/><Relationship Id="rId32" Type="http://schemas.openxmlformats.org/officeDocument/2006/relationships/customXml" Target="../ink/ink7646.xml"/><Relationship Id="rId37" Type="http://schemas.openxmlformats.org/officeDocument/2006/relationships/image" Target="../media/image4720.png"/><Relationship Id="rId40" Type="http://schemas.openxmlformats.org/officeDocument/2006/relationships/customXml" Target="../ink/ink7650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8" Type="http://schemas.openxmlformats.org/officeDocument/2006/relationships/customXml" Target="../ink/ink7659.xml"/><Relationship Id="rId5" Type="http://schemas.openxmlformats.org/officeDocument/2006/relationships/image" Target="../media/image4560.png"/><Relationship Id="rId19" Type="http://schemas.openxmlformats.org/officeDocument/2006/relationships/image" Target="../media/image4630.png"/><Relationship Id="rId4" Type="http://schemas.openxmlformats.org/officeDocument/2006/relationships/customXml" Target="../ink/ink7632.xml"/><Relationship Id="rId9" Type="http://schemas.openxmlformats.org/officeDocument/2006/relationships/image" Target="../media/image4580.png"/><Relationship Id="rId14" Type="http://schemas.openxmlformats.org/officeDocument/2006/relationships/customXml" Target="../ink/ink7637.xml"/><Relationship Id="rId22" Type="http://schemas.openxmlformats.org/officeDocument/2006/relationships/customXml" Target="../ink/ink7641.xml"/><Relationship Id="rId27" Type="http://schemas.openxmlformats.org/officeDocument/2006/relationships/image" Target="../media/image4670.png"/><Relationship Id="rId30" Type="http://schemas.openxmlformats.org/officeDocument/2006/relationships/customXml" Target="../ink/ink7645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654.xml"/><Relationship Id="rId56" Type="http://schemas.openxmlformats.org/officeDocument/2006/relationships/customXml" Target="../ink/ink7658.xml"/><Relationship Id="rId8" Type="http://schemas.openxmlformats.org/officeDocument/2006/relationships/customXml" Target="../ink/ink7634.xml"/><Relationship Id="rId51" Type="http://schemas.openxmlformats.org/officeDocument/2006/relationships/image" Target="../media/image4790.png"/><Relationship Id="rId3" Type="http://schemas.openxmlformats.org/officeDocument/2006/relationships/image" Target="../media/image4550.png"/><Relationship Id="rId12" Type="http://schemas.openxmlformats.org/officeDocument/2006/relationships/customXml" Target="../ink/ink7636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649.xml"/><Relationship Id="rId46" Type="http://schemas.openxmlformats.org/officeDocument/2006/relationships/customXml" Target="../ink/ink7653.xml"/><Relationship Id="rId59" Type="http://schemas.openxmlformats.org/officeDocument/2006/relationships/image" Target="../media/image4840.png"/><Relationship Id="rId20" Type="http://schemas.openxmlformats.org/officeDocument/2006/relationships/customXml" Target="../ink/ink7640.xml"/><Relationship Id="rId41" Type="http://schemas.openxmlformats.org/officeDocument/2006/relationships/image" Target="../media/image4740.png"/><Relationship Id="rId54" Type="http://schemas.openxmlformats.org/officeDocument/2006/relationships/customXml" Target="../ink/ink76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33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644.xml"/><Relationship Id="rId36" Type="http://schemas.openxmlformats.org/officeDocument/2006/relationships/customXml" Target="../ink/ink7648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635.xml"/><Relationship Id="rId31" Type="http://schemas.openxmlformats.org/officeDocument/2006/relationships/image" Target="../media/image4690.png"/><Relationship Id="rId44" Type="http://schemas.openxmlformats.org/officeDocument/2006/relationships/customXml" Target="../ink/ink7652.xml"/><Relationship Id="rId52" Type="http://schemas.openxmlformats.org/officeDocument/2006/relationships/customXml" Target="../ink/ink7656.xml"/></Relationships>
</file>

<file path=ppt/slides/_rels/slide1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72.xml"/><Relationship Id="rId21" Type="http://schemas.openxmlformats.org/officeDocument/2006/relationships/image" Target="../media/image4640.png"/><Relationship Id="rId42" Type="http://schemas.openxmlformats.org/officeDocument/2006/relationships/customXml" Target="../ink/ink7680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693.xml"/><Relationship Id="rId7" Type="http://schemas.openxmlformats.org/officeDocument/2006/relationships/image" Target="../media/image4570.png"/><Relationship Id="rId2" Type="http://schemas.openxmlformats.org/officeDocument/2006/relationships/customXml" Target="../ink/ink7660.xml"/><Relationship Id="rId16" Type="http://schemas.openxmlformats.org/officeDocument/2006/relationships/customXml" Target="../ink/ink7667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671.xml"/><Relationship Id="rId32" Type="http://schemas.openxmlformats.org/officeDocument/2006/relationships/customXml" Target="../ink/ink7675.xml"/><Relationship Id="rId37" Type="http://schemas.openxmlformats.org/officeDocument/2006/relationships/image" Target="../media/image4720.png"/><Relationship Id="rId40" Type="http://schemas.openxmlformats.org/officeDocument/2006/relationships/customXml" Target="../ink/ink7679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8" Type="http://schemas.openxmlformats.org/officeDocument/2006/relationships/customXml" Target="../ink/ink7688.xml"/><Relationship Id="rId66" Type="http://schemas.openxmlformats.org/officeDocument/2006/relationships/customXml" Target="../ink/ink7692.xml"/><Relationship Id="rId5" Type="http://schemas.openxmlformats.org/officeDocument/2006/relationships/image" Target="../media/image4560.png"/><Relationship Id="rId61" Type="http://schemas.openxmlformats.org/officeDocument/2006/relationships/image" Target="../media/image2611.png"/><Relationship Id="rId19" Type="http://schemas.openxmlformats.org/officeDocument/2006/relationships/image" Target="../media/image4630.png"/><Relationship Id="rId14" Type="http://schemas.openxmlformats.org/officeDocument/2006/relationships/customXml" Target="../ink/ink7666.xml"/><Relationship Id="rId22" Type="http://schemas.openxmlformats.org/officeDocument/2006/relationships/customXml" Target="../ink/ink7670.xml"/><Relationship Id="rId27" Type="http://schemas.openxmlformats.org/officeDocument/2006/relationships/image" Target="../media/image4670.png"/><Relationship Id="rId30" Type="http://schemas.openxmlformats.org/officeDocument/2006/relationships/customXml" Target="../ink/ink7674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683.xml"/><Relationship Id="rId56" Type="http://schemas.openxmlformats.org/officeDocument/2006/relationships/customXml" Target="../ink/ink7687.xml"/><Relationship Id="rId64" Type="http://schemas.openxmlformats.org/officeDocument/2006/relationships/customXml" Target="../ink/ink7691.xml"/><Relationship Id="rId69" Type="http://schemas.openxmlformats.org/officeDocument/2006/relationships/image" Target="../media/image4880.png"/><Relationship Id="rId8" Type="http://schemas.openxmlformats.org/officeDocument/2006/relationships/customXml" Target="../ink/ink7663.xml"/><Relationship Id="rId51" Type="http://schemas.openxmlformats.org/officeDocument/2006/relationships/image" Target="../media/image4790.png"/><Relationship Id="rId3" Type="http://schemas.openxmlformats.org/officeDocument/2006/relationships/image" Target="../media/image4550.png"/><Relationship Id="rId12" Type="http://schemas.openxmlformats.org/officeDocument/2006/relationships/customXml" Target="../ink/ink7665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678.xml"/><Relationship Id="rId46" Type="http://schemas.openxmlformats.org/officeDocument/2006/relationships/customXml" Target="../ink/ink7682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669.xml"/><Relationship Id="rId41" Type="http://schemas.openxmlformats.org/officeDocument/2006/relationships/image" Target="../media/image4740.png"/><Relationship Id="rId54" Type="http://schemas.openxmlformats.org/officeDocument/2006/relationships/customXml" Target="../ink/ink7686.xml"/><Relationship Id="rId62" Type="http://schemas.openxmlformats.org/officeDocument/2006/relationships/customXml" Target="../ink/ink76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2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673.xml"/><Relationship Id="rId36" Type="http://schemas.openxmlformats.org/officeDocument/2006/relationships/customXml" Target="../ink/ink7677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664.xml"/><Relationship Id="rId31" Type="http://schemas.openxmlformats.org/officeDocument/2006/relationships/image" Target="../media/image4690.png"/><Relationship Id="rId44" Type="http://schemas.openxmlformats.org/officeDocument/2006/relationships/customXml" Target="../ink/ink7681.xml"/><Relationship Id="rId52" Type="http://schemas.openxmlformats.org/officeDocument/2006/relationships/customXml" Target="../ink/ink7685.xml"/><Relationship Id="rId60" Type="http://schemas.openxmlformats.org/officeDocument/2006/relationships/customXml" Target="../ink/ink7689.xml"/><Relationship Id="rId65" Type="http://schemas.openxmlformats.org/officeDocument/2006/relationships/image" Target="../media/image4860.png"/><Relationship Id="rId4" Type="http://schemas.openxmlformats.org/officeDocument/2006/relationships/customXml" Target="../ink/ink7661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668.xml"/><Relationship Id="rId39" Type="http://schemas.openxmlformats.org/officeDocument/2006/relationships/image" Target="../media/image4730.png"/><Relationship Id="rId34" Type="http://schemas.openxmlformats.org/officeDocument/2006/relationships/customXml" Target="../ink/ink7676.xml"/><Relationship Id="rId50" Type="http://schemas.openxmlformats.org/officeDocument/2006/relationships/customXml" Target="../ink/ink7684.xml"/><Relationship Id="rId55" Type="http://schemas.openxmlformats.org/officeDocument/2006/relationships/image" Target="../media/image4820.png"/></Relationships>
</file>

<file path=ppt/slides/_rels/slide1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06.xml"/><Relationship Id="rId21" Type="http://schemas.openxmlformats.org/officeDocument/2006/relationships/image" Target="../media/image4640.png"/><Relationship Id="rId42" Type="http://schemas.openxmlformats.org/officeDocument/2006/relationships/customXml" Target="../ink/ink7714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727.xml"/><Relationship Id="rId2" Type="http://schemas.openxmlformats.org/officeDocument/2006/relationships/customXml" Target="../ink/ink7694.xml"/><Relationship Id="rId16" Type="http://schemas.openxmlformats.org/officeDocument/2006/relationships/customXml" Target="../ink/ink7701.xml"/><Relationship Id="rId29" Type="http://schemas.openxmlformats.org/officeDocument/2006/relationships/image" Target="../media/image4680.png"/><Relationship Id="rId11" Type="http://schemas.openxmlformats.org/officeDocument/2006/relationships/image" Target="../media/image4590.png"/><Relationship Id="rId24" Type="http://schemas.openxmlformats.org/officeDocument/2006/relationships/customXml" Target="../ink/ink7705.xml"/><Relationship Id="rId32" Type="http://schemas.openxmlformats.org/officeDocument/2006/relationships/customXml" Target="../ink/ink7709.xml"/><Relationship Id="rId37" Type="http://schemas.openxmlformats.org/officeDocument/2006/relationships/image" Target="../media/image4720.png"/><Relationship Id="rId40" Type="http://schemas.openxmlformats.org/officeDocument/2006/relationships/customXml" Target="../ink/ink7713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8" Type="http://schemas.openxmlformats.org/officeDocument/2006/relationships/customXml" Target="../ink/ink7722.xml"/><Relationship Id="rId66" Type="http://schemas.openxmlformats.org/officeDocument/2006/relationships/customXml" Target="../ink/ink7726.xml"/><Relationship Id="rId74" Type="http://schemas.openxmlformats.org/officeDocument/2006/relationships/customXml" Target="../ink/ink7730.xml"/><Relationship Id="rId5" Type="http://schemas.openxmlformats.org/officeDocument/2006/relationships/image" Target="../media/image4560.png"/><Relationship Id="rId61" Type="http://schemas.openxmlformats.org/officeDocument/2006/relationships/image" Target="../media/image2611.png"/><Relationship Id="rId19" Type="http://schemas.openxmlformats.org/officeDocument/2006/relationships/image" Target="../media/image4630.png"/><Relationship Id="rId14" Type="http://schemas.openxmlformats.org/officeDocument/2006/relationships/customXml" Target="../ink/ink7700.xml"/><Relationship Id="rId22" Type="http://schemas.openxmlformats.org/officeDocument/2006/relationships/customXml" Target="../ink/ink7704.xml"/><Relationship Id="rId27" Type="http://schemas.openxmlformats.org/officeDocument/2006/relationships/image" Target="../media/image4670.png"/><Relationship Id="rId30" Type="http://schemas.openxmlformats.org/officeDocument/2006/relationships/customXml" Target="../ink/ink7708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717.xml"/><Relationship Id="rId56" Type="http://schemas.openxmlformats.org/officeDocument/2006/relationships/customXml" Target="../ink/ink7721.xml"/><Relationship Id="rId64" Type="http://schemas.openxmlformats.org/officeDocument/2006/relationships/customXml" Target="../ink/ink7725.xml"/><Relationship Id="rId69" Type="http://schemas.openxmlformats.org/officeDocument/2006/relationships/image" Target="../media/image4880.png"/><Relationship Id="rId8" Type="http://schemas.openxmlformats.org/officeDocument/2006/relationships/customXml" Target="../ink/ink7697.xml"/><Relationship Id="rId51" Type="http://schemas.openxmlformats.org/officeDocument/2006/relationships/image" Target="../media/image4790.png"/><Relationship Id="rId72" Type="http://schemas.openxmlformats.org/officeDocument/2006/relationships/customXml" Target="../ink/ink7729.xml"/><Relationship Id="rId3" Type="http://schemas.openxmlformats.org/officeDocument/2006/relationships/image" Target="../media/image4550.png"/><Relationship Id="rId12" Type="http://schemas.openxmlformats.org/officeDocument/2006/relationships/customXml" Target="../ink/ink7699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712.xml"/><Relationship Id="rId46" Type="http://schemas.openxmlformats.org/officeDocument/2006/relationships/customXml" Target="../ink/ink7716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703.xml"/><Relationship Id="rId41" Type="http://schemas.openxmlformats.org/officeDocument/2006/relationships/image" Target="../media/image4740.png"/><Relationship Id="rId54" Type="http://schemas.openxmlformats.org/officeDocument/2006/relationships/customXml" Target="../ink/ink7720.xml"/><Relationship Id="rId62" Type="http://schemas.openxmlformats.org/officeDocument/2006/relationships/customXml" Target="../ink/ink7724.xml"/><Relationship Id="rId70" Type="http://schemas.openxmlformats.org/officeDocument/2006/relationships/customXml" Target="../ink/ink7728.xml"/><Relationship Id="rId75" Type="http://schemas.openxmlformats.org/officeDocument/2006/relationships/image" Target="../media/image49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96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707.xml"/><Relationship Id="rId36" Type="http://schemas.openxmlformats.org/officeDocument/2006/relationships/customXml" Target="../ink/ink7711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698.xml"/><Relationship Id="rId31" Type="http://schemas.openxmlformats.org/officeDocument/2006/relationships/image" Target="../media/image4690.png"/><Relationship Id="rId44" Type="http://schemas.openxmlformats.org/officeDocument/2006/relationships/customXml" Target="../ink/ink7715.xml"/><Relationship Id="rId52" Type="http://schemas.openxmlformats.org/officeDocument/2006/relationships/customXml" Target="../ink/ink7719.xml"/><Relationship Id="rId60" Type="http://schemas.openxmlformats.org/officeDocument/2006/relationships/customXml" Target="../ink/ink7723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4" Type="http://schemas.openxmlformats.org/officeDocument/2006/relationships/customXml" Target="../ink/ink7695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702.xml"/><Relationship Id="rId39" Type="http://schemas.openxmlformats.org/officeDocument/2006/relationships/image" Target="../media/image4730.png"/><Relationship Id="rId34" Type="http://schemas.openxmlformats.org/officeDocument/2006/relationships/customXml" Target="../ink/ink7710.xml"/><Relationship Id="rId50" Type="http://schemas.openxmlformats.org/officeDocument/2006/relationships/customXml" Target="../ink/ink7718.xml"/><Relationship Id="rId55" Type="http://schemas.openxmlformats.org/officeDocument/2006/relationships/image" Target="../media/image482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/Relationships>
</file>

<file path=ppt/slides/_rels/slide1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43.xml"/><Relationship Id="rId21" Type="http://schemas.openxmlformats.org/officeDocument/2006/relationships/image" Target="../media/image4640.png"/><Relationship Id="rId42" Type="http://schemas.openxmlformats.org/officeDocument/2006/relationships/customXml" Target="../ink/ink7751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764.xml"/><Relationship Id="rId16" Type="http://schemas.openxmlformats.org/officeDocument/2006/relationships/customXml" Target="../ink/ink7738.xml"/><Relationship Id="rId11" Type="http://schemas.openxmlformats.org/officeDocument/2006/relationships/image" Target="../media/image4590.png"/><Relationship Id="rId24" Type="http://schemas.openxmlformats.org/officeDocument/2006/relationships/customXml" Target="../ink/ink7742.xml"/><Relationship Id="rId32" Type="http://schemas.openxmlformats.org/officeDocument/2006/relationships/customXml" Target="../ink/ink7746.xml"/><Relationship Id="rId37" Type="http://schemas.openxmlformats.org/officeDocument/2006/relationships/image" Target="../media/image4720.png"/><Relationship Id="rId40" Type="http://schemas.openxmlformats.org/officeDocument/2006/relationships/customXml" Target="../ink/ink7750.xml"/><Relationship Id="rId45" Type="http://schemas.openxmlformats.org/officeDocument/2006/relationships/image" Target="../media/image4760.png"/><Relationship Id="rId53" Type="http://schemas.openxmlformats.org/officeDocument/2006/relationships/image" Target="../media/image4811.png"/><Relationship Id="rId58" Type="http://schemas.openxmlformats.org/officeDocument/2006/relationships/customXml" Target="../ink/ink7759.xml"/><Relationship Id="rId66" Type="http://schemas.openxmlformats.org/officeDocument/2006/relationships/customXml" Target="../ink/ink7763.xml"/><Relationship Id="rId74" Type="http://schemas.openxmlformats.org/officeDocument/2006/relationships/customXml" Target="../ink/ink7767.xml"/><Relationship Id="rId79" Type="http://schemas.openxmlformats.org/officeDocument/2006/relationships/image" Target="../media/image4930.png"/><Relationship Id="rId5" Type="http://schemas.openxmlformats.org/officeDocument/2006/relationships/image" Target="../media/image4560.png"/><Relationship Id="rId61" Type="http://schemas.openxmlformats.org/officeDocument/2006/relationships/image" Target="../media/image2611.png"/><Relationship Id="rId19" Type="http://schemas.openxmlformats.org/officeDocument/2006/relationships/image" Target="../media/image4630.png"/><Relationship Id="rId14" Type="http://schemas.openxmlformats.org/officeDocument/2006/relationships/customXml" Target="../ink/ink7737.xml"/><Relationship Id="rId22" Type="http://schemas.openxmlformats.org/officeDocument/2006/relationships/customXml" Target="../ink/ink7741.xml"/><Relationship Id="rId27" Type="http://schemas.openxmlformats.org/officeDocument/2006/relationships/image" Target="../media/image4670.png"/><Relationship Id="rId30" Type="http://schemas.openxmlformats.org/officeDocument/2006/relationships/customXml" Target="../ink/ink7745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754.xml"/><Relationship Id="rId56" Type="http://schemas.openxmlformats.org/officeDocument/2006/relationships/customXml" Target="../ink/ink7758.xml"/><Relationship Id="rId64" Type="http://schemas.openxmlformats.org/officeDocument/2006/relationships/customXml" Target="../ink/ink7762.xml"/><Relationship Id="rId69" Type="http://schemas.openxmlformats.org/officeDocument/2006/relationships/image" Target="../media/image4880.png"/><Relationship Id="rId77" Type="http://schemas.openxmlformats.org/officeDocument/2006/relationships/image" Target="../media/image4920.png"/><Relationship Id="rId8" Type="http://schemas.openxmlformats.org/officeDocument/2006/relationships/customXml" Target="../ink/ink7734.xml"/><Relationship Id="rId51" Type="http://schemas.openxmlformats.org/officeDocument/2006/relationships/image" Target="../media/image4790.png"/><Relationship Id="rId72" Type="http://schemas.openxmlformats.org/officeDocument/2006/relationships/customXml" Target="../ink/ink7766.xml"/><Relationship Id="rId3" Type="http://schemas.openxmlformats.org/officeDocument/2006/relationships/image" Target="../media/image4550.png"/><Relationship Id="rId12" Type="http://schemas.openxmlformats.org/officeDocument/2006/relationships/customXml" Target="../ink/ink7736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749.xml"/><Relationship Id="rId46" Type="http://schemas.openxmlformats.org/officeDocument/2006/relationships/customXml" Target="../ink/ink7753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740.xml"/><Relationship Id="rId41" Type="http://schemas.openxmlformats.org/officeDocument/2006/relationships/image" Target="../media/image4740.png"/><Relationship Id="rId54" Type="http://schemas.openxmlformats.org/officeDocument/2006/relationships/customXml" Target="../ink/ink7757.xml"/><Relationship Id="rId62" Type="http://schemas.openxmlformats.org/officeDocument/2006/relationships/customXml" Target="../ink/ink7761.xml"/><Relationship Id="rId70" Type="http://schemas.openxmlformats.org/officeDocument/2006/relationships/customXml" Target="../ink/ink7765.xml"/><Relationship Id="rId75" Type="http://schemas.openxmlformats.org/officeDocument/2006/relationships/image" Target="../media/image49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33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744.xml"/><Relationship Id="rId36" Type="http://schemas.openxmlformats.org/officeDocument/2006/relationships/customXml" Target="../ink/ink7748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735.xml"/><Relationship Id="rId31" Type="http://schemas.openxmlformats.org/officeDocument/2006/relationships/image" Target="../media/image4690.png"/><Relationship Id="rId44" Type="http://schemas.openxmlformats.org/officeDocument/2006/relationships/customXml" Target="../ink/ink7752.xml"/><Relationship Id="rId52" Type="http://schemas.openxmlformats.org/officeDocument/2006/relationships/customXml" Target="../ink/ink7756.xml"/><Relationship Id="rId60" Type="http://schemas.openxmlformats.org/officeDocument/2006/relationships/customXml" Target="../ink/ink7760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769.xml"/><Relationship Id="rId4" Type="http://schemas.openxmlformats.org/officeDocument/2006/relationships/customXml" Target="../ink/ink7732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739.xml"/><Relationship Id="rId39" Type="http://schemas.openxmlformats.org/officeDocument/2006/relationships/image" Target="../media/image4730.png"/><Relationship Id="rId34" Type="http://schemas.openxmlformats.org/officeDocument/2006/relationships/customXml" Target="../ink/ink7747.xml"/><Relationship Id="rId50" Type="http://schemas.openxmlformats.org/officeDocument/2006/relationships/customXml" Target="../ink/ink7755.xml"/><Relationship Id="rId55" Type="http://schemas.openxmlformats.org/officeDocument/2006/relationships/image" Target="../media/image4820.png"/><Relationship Id="rId76" Type="http://schemas.openxmlformats.org/officeDocument/2006/relationships/customXml" Target="../ink/ink7768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2" Type="http://schemas.openxmlformats.org/officeDocument/2006/relationships/customXml" Target="../ink/ink7731.xml"/><Relationship Id="rId29" Type="http://schemas.openxmlformats.org/officeDocument/2006/relationships/image" Target="../media/image4680.png"/></Relationships>
</file>

<file path=ppt/slides/_rels/slide1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82.xml"/><Relationship Id="rId21" Type="http://schemas.openxmlformats.org/officeDocument/2006/relationships/image" Target="../media/image4640.png"/><Relationship Id="rId42" Type="http://schemas.openxmlformats.org/officeDocument/2006/relationships/customXml" Target="../ink/ink7790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803.xml"/><Relationship Id="rId16" Type="http://schemas.openxmlformats.org/officeDocument/2006/relationships/customXml" Target="../ink/ink7777.xml"/><Relationship Id="rId11" Type="http://schemas.openxmlformats.org/officeDocument/2006/relationships/image" Target="../media/image4590.png"/><Relationship Id="rId32" Type="http://schemas.openxmlformats.org/officeDocument/2006/relationships/customXml" Target="../ink/ink7785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7798.xml"/><Relationship Id="rId74" Type="http://schemas.openxmlformats.org/officeDocument/2006/relationships/customXml" Target="../ink/ink7806.xml"/><Relationship Id="rId79" Type="http://schemas.openxmlformats.org/officeDocument/2006/relationships/image" Target="../media/image4930.png"/><Relationship Id="rId5" Type="http://schemas.openxmlformats.org/officeDocument/2006/relationships/image" Target="../media/image4560.png"/><Relationship Id="rId61" Type="http://schemas.openxmlformats.org/officeDocument/2006/relationships/image" Target="../media/image2611.png"/><Relationship Id="rId19" Type="http://schemas.openxmlformats.org/officeDocument/2006/relationships/image" Target="../media/image4630.png"/><Relationship Id="rId14" Type="http://schemas.openxmlformats.org/officeDocument/2006/relationships/customXml" Target="../ink/ink7776.xml"/><Relationship Id="rId22" Type="http://schemas.openxmlformats.org/officeDocument/2006/relationships/customXml" Target="../ink/ink7780.xml"/><Relationship Id="rId27" Type="http://schemas.openxmlformats.org/officeDocument/2006/relationships/image" Target="../media/image4670.png"/><Relationship Id="rId30" Type="http://schemas.openxmlformats.org/officeDocument/2006/relationships/customXml" Target="../ink/ink7784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793.xml"/><Relationship Id="rId56" Type="http://schemas.openxmlformats.org/officeDocument/2006/relationships/customXml" Target="../ink/ink7797.xml"/><Relationship Id="rId64" Type="http://schemas.openxmlformats.org/officeDocument/2006/relationships/customXml" Target="../ink/ink7801.xml"/><Relationship Id="rId69" Type="http://schemas.openxmlformats.org/officeDocument/2006/relationships/image" Target="../media/image4880.png"/><Relationship Id="rId77" Type="http://schemas.openxmlformats.org/officeDocument/2006/relationships/image" Target="../media/image4920.png"/><Relationship Id="rId8" Type="http://schemas.openxmlformats.org/officeDocument/2006/relationships/customXml" Target="../ink/ink7773.xml"/><Relationship Id="rId51" Type="http://schemas.openxmlformats.org/officeDocument/2006/relationships/image" Target="../media/image4790.png"/><Relationship Id="rId72" Type="http://schemas.openxmlformats.org/officeDocument/2006/relationships/customXml" Target="../ink/ink7805.xml"/><Relationship Id="rId80" Type="http://schemas.openxmlformats.org/officeDocument/2006/relationships/customXml" Target="../ink/ink7809.xml"/><Relationship Id="rId3" Type="http://schemas.openxmlformats.org/officeDocument/2006/relationships/image" Target="../media/image4550.png"/><Relationship Id="rId12" Type="http://schemas.openxmlformats.org/officeDocument/2006/relationships/customXml" Target="../ink/ink7775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788.xml"/><Relationship Id="rId46" Type="http://schemas.openxmlformats.org/officeDocument/2006/relationships/customXml" Target="../ink/ink7792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779.xml"/><Relationship Id="rId41" Type="http://schemas.openxmlformats.org/officeDocument/2006/relationships/image" Target="../media/image4740.png"/><Relationship Id="rId54" Type="http://schemas.openxmlformats.org/officeDocument/2006/relationships/customXml" Target="../ink/ink7796.xml"/><Relationship Id="rId62" Type="http://schemas.openxmlformats.org/officeDocument/2006/relationships/customXml" Target="../ink/ink7800.xml"/><Relationship Id="rId70" Type="http://schemas.openxmlformats.org/officeDocument/2006/relationships/customXml" Target="../ink/ink7804.xml"/><Relationship Id="rId75" Type="http://schemas.openxmlformats.org/officeDocument/2006/relationships/image" Target="../media/image49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2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783.xml"/><Relationship Id="rId36" Type="http://schemas.openxmlformats.org/officeDocument/2006/relationships/customXml" Target="../ink/ink7787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774.xml"/><Relationship Id="rId31" Type="http://schemas.openxmlformats.org/officeDocument/2006/relationships/image" Target="../media/image4690.png"/><Relationship Id="rId44" Type="http://schemas.openxmlformats.org/officeDocument/2006/relationships/customXml" Target="../ink/ink7791.xml"/><Relationship Id="rId52" Type="http://schemas.openxmlformats.org/officeDocument/2006/relationships/customXml" Target="../ink/ink7795.xml"/><Relationship Id="rId60" Type="http://schemas.openxmlformats.org/officeDocument/2006/relationships/customXml" Target="../ink/ink7799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808.xml"/><Relationship Id="rId81" Type="http://schemas.openxmlformats.org/officeDocument/2006/relationships/image" Target="../media/image4940.png"/><Relationship Id="rId4" Type="http://schemas.openxmlformats.org/officeDocument/2006/relationships/customXml" Target="../ink/ink7771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778.xml"/><Relationship Id="rId39" Type="http://schemas.openxmlformats.org/officeDocument/2006/relationships/image" Target="../media/image4730.png"/><Relationship Id="rId34" Type="http://schemas.openxmlformats.org/officeDocument/2006/relationships/customXml" Target="../ink/ink7786.xml"/><Relationship Id="rId50" Type="http://schemas.openxmlformats.org/officeDocument/2006/relationships/customXml" Target="../ink/ink7794.xml"/><Relationship Id="rId55" Type="http://schemas.openxmlformats.org/officeDocument/2006/relationships/image" Target="../media/image4820.png"/><Relationship Id="rId76" Type="http://schemas.openxmlformats.org/officeDocument/2006/relationships/customXml" Target="../ink/ink7807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2" Type="http://schemas.openxmlformats.org/officeDocument/2006/relationships/customXml" Target="../ink/ink7770.xml"/><Relationship Id="rId29" Type="http://schemas.openxmlformats.org/officeDocument/2006/relationships/image" Target="../media/image4680.png"/><Relationship Id="rId24" Type="http://schemas.openxmlformats.org/officeDocument/2006/relationships/customXml" Target="../ink/ink7781.xml"/><Relationship Id="rId40" Type="http://schemas.openxmlformats.org/officeDocument/2006/relationships/customXml" Target="../ink/ink7789.xml"/><Relationship Id="rId45" Type="http://schemas.openxmlformats.org/officeDocument/2006/relationships/image" Target="../media/image4760.png"/><Relationship Id="rId66" Type="http://schemas.openxmlformats.org/officeDocument/2006/relationships/customXml" Target="../ink/ink7802.xml"/></Relationships>
</file>

<file path=ppt/slides/_rels/slide1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22.xml"/><Relationship Id="rId21" Type="http://schemas.openxmlformats.org/officeDocument/2006/relationships/image" Target="../media/image4640.png"/><Relationship Id="rId42" Type="http://schemas.openxmlformats.org/officeDocument/2006/relationships/customXml" Target="../ink/ink7830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843.xml"/><Relationship Id="rId16" Type="http://schemas.openxmlformats.org/officeDocument/2006/relationships/customXml" Target="../ink/ink7817.xml"/><Relationship Id="rId11" Type="http://schemas.openxmlformats.org/officeDocument/2006/relationships/image" Target="../media/image4590.png"/><Relationship Id="rId32" Type="http://schemas.openxmlformats.org/officeDocument/2006/relationships/customXml" Target="../ink/ink7825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7838.xml"/><Relationship Id="rId74" Type="http://schemas.openxmlformats.org/officeDocument/2006/relationships/customXml" Target="../ink/ink7846.xml"/><Relationship Id="rId79" Type="http://schemas.openxmlformats.org/officeDocument/2006/relationships/image" Target="../media/image4930.png"/><Relationship Id="rId5" Type="http://schemas.openxmlformats.org/officeDocument/2006/relationships/image" Target="../media/image4560.png"/><Relationship Id="rId61" Type="http://schemas.openxmlformats.org/officeDocument/2006/relationships/image" Target="../media/image2611.png"/><Relationship Id="rId82" Type="http://schemas.openxmlformats.org/officeDocument/2006/relationships/customXml" Target="../ink/ink7850.xml"/><Relationship Id="rId19" Type="http://schemas.openxmlformats.org/officeDocument/2006/relationships/image" Target="../media/image4630.png"/><Relationship Id="rId14" Type="http://schemas.openxmlformats.org/officeDocument/2006/relationships/customXml" Target="../ink/ink7816.xml"/><Relationship Id="rId22" Type="http://schemas.openxmlformats.org/officeDocument/2006/relationships/customXml" Target="../ink/ink7820.xml"/><Relationship Id="rId27" Type="http://schemas.openxmlformats.org/officeDocument/2006/relationships/image" Target="../media/image4670.png"/><Relationship Id="rId30" Type="http://schemas.openxmlformats.org/officeDocument/2006/relationships/customXml" Target="../ink/ink7824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833.xml"/><Relationship Id="rId56" Type="http://schemas.openxmlformats.org/officeDocument/2006/relationships/customXml" Target="../ink/ink7837.xml"/><Relationship Id="rId64" Type="http://schemas.openxmlformats.org/officeDocument/2006/relationships/customXml" Target="../ink/ink7841.xml"/><Relationship Id="rId69" Type="http://schemas.openxmlformats.org/officeDocument/2006/relationships/image" Target="../media/image4880.png"/><Relationship Id="rId77" Type="http://schemas.openxmlformats.org/officeDocument/2006/relationships/image" Target="../media/image4920.png"/><Relationship Id="rId8" Type="http://schemas.openxmlformats.org/officeDocument/2006/relationships/customXml" Target="../ink/ink7813.xml"/><Relationship Id="rId51" Type="http://schemas.openxmlformats.org/officeDocument/2006/relationships/image" Target="../media/image4790.png"/><Relationship Id="rId72" Type="http://schemas.openxmlformats.org/officeDocument/2006/relationships/customXml" Target="../ink/ink7845.xml"/><Relationship Id="rId80" Type="http://schemas.openxmlformats.org/officeDocument/2006/relationships/customXml" Target="../ink/ink7849.xml"/><Relationship Id="rId3" Type="http://schemas.openxmlformats.org/officeDocument/2006/relationships/image" Target="../media/image4550.png"/><Relationship Id="rId12" Type="http://schemas.openxmlformats.org/officeDocument/2006/relationships/customXml" Target="../ink/ink7815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828.xml"/><Relationship Id="rId46" Type="http://schemas.openxmlformats.org/officeDocument/2006/relationships/customXml" Target="../ink/ink7832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819.xml"/><Relationship Id="rId41" Type="http://schemas.openxmlformats.org/officeDocument/2006/relationships/image" Target="../media/image4740.png"/><Relationship Id="rId54" Type="http://schemas.openxmlformats.org/officeDocument/2006/relationships/customXml" Target="../ink/ink7836.xml"/><Relationship Id="rId62" Type="http://schemas.openxmlformats.org/officeDocument/2006/relationships/customXml" Target="../ink/ink7840.xml"/><Relationship Id="rId70" Type="http://schemas.openxmlformats.org/officeDocument/2006/relationships/customXml" Target="../ink/ink7844.xml"/><Relationship Id="rId75" Type="http://schemas.openxmlformats.org/officeDocument/2006/relationships/image" Target="../media/image4911.png"/><Relationship Id="rId83" Type="http://schemas.openxmlformats.org/officeDocument/2006/relationships/image" Target="../media/image49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12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823.xml"/><Relationship Id="rId36" Type="http://schemas.openxmlformats.org/officeDocument/2006/relationships/customXml" Target="../ink/ink7827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814.xml"/><Relationship Id="rId31" Type="http://schemas.openxmlformats.org/officeDocument/2006/relationships/image" Target="../media/image4690.png"/><Relationship Id="rId44" Type="http://schemas.openxmlformats.org/officeDocument/2006/relationships/customXml" Target="../ink/ink7831.xml"/><Relationship Id="rId52" Type="http://schemas.openxmlformats.org/officeDocument/2006/relationships/customXml" Target="../ink/ink7835.xml"/><Relationship Id="rId60" Type="http://schemas.openxmlformats.org/officeDocument/2006/relationships/customXml" Target="../ink/ink7839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848.xml"/><Relationship Id="rId81" Type="http://schemas.openxmlformats.org/officeDocument/2006/relationships/image" Target="../media/image4940.png"/><Relationship Id="rId4" Type="http://schemas.openxmlformats.org/officeDocument/2006/relationships/customXml" Target="../ink/ink7811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818.xml"/><Relationship Id="rId39" Type="http://schemas.openxmlformats.org/officeDocument/2006/relationships/image" Target="../media/image4730.png"/><Relationship Id="rId34" Type="http://schemas.openxmlformats.org/officeDocument/2006/relationships/customXml" Target="../ink/ink7826.xml"/><Relationship Id="rId50" Type="http://schemas.openxmlformats.org/officeDocument/2006/relationships/customXml" Target="../ink/ink7834.xml"/><Relationship Id="rId55" Type="http://schemas.openxmlformats.org/officeDocument/2006/relationships/image" Target="../media/image4820.png"/><Relationship Id="rId76" Type="http://schemas.openxmlformats.org/officeDocument/2006/relationships/customXml" Target="../ink/ink7847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2" Type="http://schemas.openxmlformats.org/officeDocument/2006/relationships/customXml" Target="../ink/ink7810.xml"/><Relationship Id="rId29" Type="http://schemas.openxmlformats.org/officeDocument/2006/relationships/image" Target="../media/image4680.png"/><Relationship Id="rId24" Type="http://schemas.openxmlformats.org/officeDocument/2006/relationships/customXml" Target="../ink/ink7821.xml"/><Relationship Id="rId40" Type="http://schemas.openxmlformats.org/officeDocument/2006/relationships/customXml" Target="../ink/ink7829.xml"/><Relationship Id="rId45" Type="http://schemas.openxmlformats.org/officeDocument/2006/relationships/image" Target="../media/image4760.png"/><Relationship Id="rId66" Type="http://schemas.openxmlformats.org/officeDocument/2006/relationships/customXml" Target="../ink/ink7842.xml"/></Relationships>
</file>

<file path=ppt/slides/_rels/slide1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63.xml"/><Relationship Id="rId21" Type="http://schemas.openxmlformats.org/officeDocument/2006/relationships/image" Target="../media/image4640.png"/><Relationship Id="rId42" Type="http://schemas.openxmlformats.org/officeDocument/2006/relationships/customXml" Target="../ink/ink7871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884.xml"/><Relationship Id="rId84" Type="http://schemas.openxmlformats.org/officeDocument/2006/relationships/customXml" Target="../ink/ink7892.xml"/><Relationship Id="rId16" Type="http://schemas.openxmlformats.org/officeDocument/2006/relationships/customXml" Target="../ink/ink7858.xml"/><Relationship Id="rId11" Type="http://schemas.openxmlformats.org/officeDocument/2006/relationships/image" Target="../media/image4590.png"/><Relationship Id="rId32" Type="http://schemas.openxmlformats.org/officeDocument/2006/relationships/customXml" Target="../ink/ink7866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7879.xml"/><Relationship Id="rId74" Type="http://schemas.openxmlformats.org/officeDocument/2006/relationships/customXml" Target="../ink/ink7887.xml"/><Relationship Id="rId79" Type="http://schemas.openxmlformats.org/officeDocument/2006/relationships/image" Target="../media/image4930.png"/><Relationship Id="rId5" Type="http://schemas.openxmlformats.org/officeDocument/2006/relationships/image" Target="../media/image4560.png"/><Relationship Id="rId19" Type="http://schemas.openxmlformats.org/officeDocument/2006/relationships/image" Target="../media/image4630.png"/><Relationship Id="rId14" Type="http://schemas.openxmlformats.org/officeDocument/2006/relationships/customXml" Target="../ink/ink7857.xml"/><Relationship Id="rId22" Type="http://schemas.openxmlformats.org/officeDocument/2006/relationships/customXml" Target="../ink/ink7861.xml"/><Relationship Id="rId27" Type="http://schemas.openxmlformats.org/officeDocument/2006/relationships/image" Target="../media/image4670.png"/><Relationship Id="rId30" Type="http://schemas.openxmlformats.org/officeDocument/2006/relationships/customXml" Target="../ink/ink7865.xml"/><Relationship Id="rId35" Type="http://schemas.openxmlformats.org/officeDocument/2006/relationships/image" Target="../media/image4711.png"/><Relationship Id="rId43" Type="http://schemas.openxmlformats.org/officeDocument/2006/relationships/image" Target="../media/image4750.png"/><Relationship Id="rId48" Type="http://schemas.openxmlformats.org/officeDocument/2006/relationships/customXml" Target="../ink/ink7874.xml"/><Relationship Id="rId56" Type="http://schemas.openxmlformats.org/officeDocument/2006/relationships/customXml" Target="../ink/ink7878.xml"/><Relationship Id="rId64" Type="http://schemas.openxmlformats.org/officeDocument/2006/relationships/customXml" Target="../ink/ink7882.xml"/><Relationship Id="rId69" Type="http://schemas.openxmlformats.org/officeDocument/2006/relationships/image" Target="../media/image4880.png"/><Relationship Id="rId77" Type="http://schemas.openxmlformats.org/officeDocument/2006/relationships/image" Target="../media/image4920.png"/><Relationship Id="rId8" Type="http://schemas.openxmlformats.org/officeDocument/2006/relationships/customXml" Target="../ink/ink7854.xml"/><Relationship Id="rId51" Type="http://schemas.openxmlformats.org/officeDocument/2006/relationships/image" Target="../media/image4790.png"/><Relationship Id="rId72" Type="http://schemas.openxmlformats.org/officeDocument/2006/relationships/customXml" Target="../ink/ink7886.xml"/><Relationship Id="rId80" Type="http://schemas.openxmlformats.org/officeDocument/2006/relationships/customXml" Target="../ink/ink7890.xml"/><Relationship Id="rId85" Type="http://schemas.openxmlformats.org/officeDocument/2006/relationships/image" Target="../media/image4960.png"/><Relationship Id="rId3" Type="http://schemas.openxmlformats.org/officeDocument/2006/relationships/image" Target="../media/image4550.png"/><Relationship Id="rId12" Type="http://schemas.openxmlformats.org/officeDocument/2006/relationships/customXml" Target="../ink/ink7856.xml"/><Relationship Id="rId17" Type="http://schemas.openxmlformats.org/officeDocument/2006/relationships/image" Target="../media/image4620.png"/><Relationship Id="rId25" Type="http://schemas.openxmlformats.org/officeDocument/2006/relationships/image" Target="../media/image4660.png"/><Relationship Id="rId33" Type="http://schemas.openxmlformats.org/officeDocument/2006/relationships/image" Target="../media/image4700.png"/><Relationship Id="rId38" Type="http://schemas.openxmlformats.org/officeDocument/2006/relationships/customXml" Target="../ink/ink7869.xml"/><Relationship Id="rId46" Type="http://schemas.openxmlformats.org/officeDocument/2006/relationships/customXml" Target="../ink/ink7873.xml"/><Relationship Id="rId59" Type="http://schemas.openxmlformats.org/officeDocument/2006/relationships/image" Target="../media/image4840.png"/><Relationship Id="rId67" Type="http://schemas.openxmlformats.org/officeDocument/2006/relationships/image" Target="../media/image4870.png"/><Relationship Id="rId20" Type="http://schemas.openxmlformats.org/officeDocument/2006/relationships/customXml" Target="../ink/ink7860.xml"/><Relationship Id="rId41" Type="http://schemas.openxmlformats.org/officeDocument/2006/relationships/image" Target="../media/image4740.png"/><Relationship Id="rId54" Type="http://schemas.openxmlformats.org/officeDocument/2006/relationships/customXml" Target="../ink/ink7877.xml"/><Relationship Id="rId62" Type="http://schemas.openxmlformats.org/officeDocument/2006/relationships/customXml" Target="../ink/ink7881.xml"/><Relationship Id="rId70" Type="http://schemas.openxmlformats.org/officeDocument/2006/relationships/customXml" Target="../ink/ink7885.xml"/><Relationship Id="rId75" Type="http://schemas.openxmlformats.org/officeDocument/2006/relationships/image" Target="../media/image4911.png"/><Relationship Id="rId83" Type="http://schemas.openxmlformats.org/officeDocument/2006/relationships/image" Target="../media/image49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53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864.xml"/><Relationship Id="rId36" Type="http://schemas.openxmlformats.org/officeDocument/2006/relationships/customXml" Target="../ink/ink7868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" Type="http://schemas.openxmlformats.org/officeDocument/2006/relationships/customXml" Target="../ink/ink7855.xml"/><Relationship Id="rId31" Type="http://schemas.openxmlformats.org/officeDocument/2006/relationships/image" Target="../media/image4690.png"/><Relationship Id="rId44" Type="http://schemas.openxmlformats.org/officeDocument/2006/relationships/customXml" Target="../ink/ink7872.xml"/><Relationship Id="rId52" Type="http://schemas.openxmlformats.org/officeDocument/2006/relationships/customXml" Target="../ink/ink7876.xml"/><Relationship Id="rId60" Type="http://schemas.openxmlformats.org/officeDocument/2006/relationships/customXml" Target="../ink/ink7880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889.xml"/><Relationship Id="rId81" Type="http://schemas.openxmlformats.org/officeDocument/2006/relationships/image" Target="../media/image4940.png"/><Relationship Id="rId86" Type="http://schemas.openxmlformats.org/officeDocument/2006/relationships/customXml" Target="../ink/ink7893.xml"/><Relationship Id="rId4" Type="http://schemas.openxmlformats.org/officeDocument/2006/relationships/customXml" Target="../ink/ink7852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859.xml"/><Relationship Id="rId39" Type="http://schemas.openxmlformats.org/officeDocument/2006/relationships/image" Target="../media/image4730.png"/><Relationship Id="rId34" Type="http://schemas.openxmlformats.org/officeDocument/2006/relationships/customXml" Target="../ink/ink7867.xml"/><Relationship Id="rId50" Type="http://schemas.openxmlformats.org/officeDocument/2006/relationships/customXml" Target="../ink/ink7875.xml"/><Relationship Id="rId55" Type="http://schemas.openxmlformats.org/officeDocument/2006/relationships/image" Target="../media/image4820.png"/><Relationship Id="rId76" Type="http://schemas.openxmlformats.org/officeDocument/2006/relationships/customXml" Target="../ink/ink7888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2" Type="http://schemas.openxmlformats.org/officeDocument/2006/relationships/customXml" Target="../ink/ink7851.xml"/><Relationship Id="rId29" Type="http://schemas.openxmlformats.org/officeDocument/2006/relationships/image" Target="../media/image4680.png"/><Relationship Id="rId24" Type="http://schemas.openxmlformats.org/officeDocument/2006/relationships/customXml" Target="../ink/ink7862.xml"/><Relationship Id="rId40" Type="http://schemas.openxmlformats.org/officeDocument/2006/relationships/customXml" Target="../ink/ink7870.xml"/><Relationship Id="rId45" Type="http://schemas.openxmlformats.org/officeDocument/2006/relationships/image" Target="../media/image4760.png"/><Relationship Id="rId66" Type="http://schemas.openxmlformats.org/officeDocument/2006/relationships/customXml" Target="../ink/ink7883.xml"/><Relationship Id="rId87" Type="http://schemas.openxmlformats.org/officeDocument/2006/relationships/image" Target="../media/image4970.png"/><Relationship Id="rId61" Type="http://schemas.openxmlformats.org/officeDocument/2006/relationships/image" Target="../media/image2611.png"/><Relationship Id="rId82" Type="http://schemas.openxmlformats.org/officeDocument/2006/relationships/customXml" Target="../ink/ink7891.xml"/></Relationships>
</file>

<file path=ppt/slides/_rels/slide1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06.xml"/><Relationship Id="rId21" Type="http://schemas.openxmlformats.org/officeDocument/2006/relationships/image" Target="../media/image4640.png"/><Relationship Id="rId42" Type="http://schemas.openxmlformats.org/officeDocument/2006/relationships/customXml" Target="../ink/ink7914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927.xml"/><Relationship Id="rId84" Type="http://schemas.openxmlformats.org/officeDocument/2006/relationships/customXml" Target="../ink/ink7935.xml"/><Relationship Id="rId89" Type="http://schemas.openxmlformats.org/officeDocument/2006/relationships/image" Target="../media/image4980.png"/><Relationship Id="rId16" Type="http://schemas.openxmlformats.org/officeDocument/2006/relationships/customXml" Target="../ink/ink7901.xml"/><Relationship Id="rId107" Type="http://schemas.openxmlformats.org/officeDocument/2006/relationships/customXml" Target="../ink/ink7947.xml"/><Relationship Id="rId11" Type="http://schemas.openxmlformats.org/officeDocument/2006/relationships/image" Target="../media/image4590.png"/><Relationship Id="rId32" Type="http://schemas.openxmlformats.org/officeDocument/2006/relationships/customXml" Target="../ink/ink7909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7922.xml"/><Relationship Id="rId74" Type="http://schemas.openxmlformats.org/officeDocument/2006/relationships/customXml" Target="../ink/ink7930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5" Type="http://schemas.openxmlformats.org/officeDocument/2006/relationships/image" Target="../media/image4560.png"/><Relationship Id="rId90" Type="http://schemas.openxmlformats.org/officeDocument/2006/relationships/customXml" Target="../ink/ink7938.xml"/><Relationship Id="rId95" Type="http://schemas.openxmlformats.org/officeDocument/2006/relationships/image" Target="../media/image5011.png"/><Relationship Id="rId22" Type="http://schemas.openxmlformats.org/officeDocument/2006/relationships/customXml" Target="../ink/ink7904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7917.xml"/><Relationship Id="rId64" Type="http://schemas.openxmlformats.org/officeDocument/2006/relationships/customXml" Target="../ink/ink7925.xml"/><Relationship Id="rId69" Type="http://schemas.openxmlformats.org/officeDocument/2006/relationships/image" Target="../media/image4880.png"/><Relationship Id="rId80" Type="http://schemas.openxmlformats.org/officeDocument/2006/relationships/customXml" Target="../ink/ink7933.xml"/><Relationship Id="rId85" Type="http://schemas.openxmlformats.org/officeDocument/2006/relationships/image" Target="../media/image4960.png"/><Relationship Id="rId12" Type="http://schemas.openxmlformats.org/officeDocument/2006/relationships/customXml" Target="../ink/ink7899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7912.xml"/><Relationship Id="rId59" Type="http://schemas.openxmlformats.org/officeDocument/2006/relationships/image" Target="../media/image4840.png"/><Relationship Id="rId103" Type="http://schemas.openxmlformats.org/officeDocument/2006/relationships/customXml" Target="../ink/ink7945.xml"/><Relationship Id="rId108" Type="http://schemas.openxmlformats.org/officeDocument/2006/relationships/image" Target="../media/image5070.png"/><Relationship Id="rId54" Type="http://schemas.openxmlformats.org/officeDocument/2006/relationships/customXml" Target="../ink/ink7920.xml"/><Relationship Id="rId70" Type="http://schemas.openxmlformats.org/officeDocument/2006/relationships/customXml" Target="../ink/ink7928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79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6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907.xml"/><Relationship Id="rId36" Type="http://schemas.openxmlformats.org/officeDocument/2006/relationships/customXml" Target="../ink/ink7911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0" Type="http://schemas.openxmlformats.org/officeDocument/2006/relationships/customXml" Target="../ink/ink7898.xml"/><Relationship Id="rId31" Type="http://schemas.openxmlformats.org/officeDocument/2006/relationships/image" Target="../media/image4690.png"/><Relationship Id="rId44" Type="http://schemas.openxmlformats.org/officeDocument/2006/relationships/customXml" Target="../ink/ink7915.xml"/><Relationship Id="rId52" Type="http://schemas.openxmlformats.org/officeDocument/2006/relationships/customXml" Target="../ink/ink7919.xml"/><Relationship Id="rId60" Type="http://schemas.openxmlformats.org/officeDocument/2006/relationships/customXml" Target="../ink/ink7923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932.xml"/><Relationship Id="rId81" Type="http://schemas.openxmlformats.org/officeDocument/2006/relationships/image" Target="../media/image4940.png"/><Relationship Id="rId86" Type="http://schemas.openxmlformats.org/officeDocument/2006/relationships/customXml" Target="../ink/ink7936.xml"/><Relationship Id="rId94" Type="http://schemas.openxmlformats.org/officeDocument/2006/relationships/customXml" Target="../ink/ink7940.xml"/><Relationship Id="rId99" Type="http://schemas.openxmlformats.org/officeDocument/2006/relationships/image" Target="../media/image5030.png"/><Relationship Id="rId101" Type="http://schemas.openxmlformats.org/officeDocument/2006/relationships/customXml" Target="../ink/ink7944.xml"/><Relationship Id="rId4" Type="http://schemas.openxmlformats.org/officeDocument/2006/relationships/customXml" Target="../ink/ink7895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902.xml"/><Relationship Id="rId39" Type="http://schemas.openxmlformats.org/officeDocument/2006/relationships/image" Target="../media/image4730.png"/><Relationship Id="rId109" Type="http://schemas.openxmlformats.org/officeDocument/2006/relationships/customXml" Target="../ink/ink7948.xml"/><Relationship Id="rId34" Type="http://schemas.openxmlformats.org/officeDocument/2006/relationships/customXml" Target="../ink/ink7910.xml"/><Relationship Id="rId50" Type="http://schemas.openxmlformats.org/officeDocument/2006/relationships/customXml" Target="../ink/ink7918.xml"/><Relationship Id="rId55" Type="http://schemas.openxmlformats.org/officeDocument/2006/relationships/image" Target="../media/image4820.png"/><Relationship Id="rId76" Type="http://schemas.openxmlformats.org/officeDocument/2006/relationships/customXml" Target="../ink/ink7931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7939.xml"/><Relationship Id="rId2" Type="http://schemas.openxmlformats.org/officeDocument/2006/relationships/customXml" Target="../ink/ink7894.xml"/><Relationship Id="rId29" Type="http://schemas.openxmlformats.org/officeDocument/2006/relationships/image" Target="../media/image4680.png"/><Relationship Id="rId24" Type="http://schemas.openxmlformats.org/officeDocument/2006/relationships/customXml" Target="../ink/ink7905.xml"/><Relationship Id="rId40" Type="http://schemas.openxmlformats.org/officeDocument/2006/relationships/customXml" Target="../ink/ink7913.xml"/><Relationship Id="rId45" Type="http://schemas.openxmlformats.org/officeDocument/2006/relationships/image" Target="../media/image4760.png"/><Relationship Id="rId66" Type="http://schemas.openxmlformats.org/officeDocument/2006/relationships/customXml" Target="../ink/ink7926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61" Type="http://schemas.openxmlformats.org/officeDocument/2006/relationships/image" Target="../media/image2611.png"/><Relationship Id="rId82" Type="http://schemas.openxmlformats.org/officeDocument/2006/relationships/customXml" Target="../ink/ink7934.xml"/><Relationship Id="rId19" Type="http://schemas.openxmlformats.org/officeDocument/2006/relationships/image" Target="../media/image4630.png"/><Relationship Id="rId14" Type="http://schemas.openxmlformats.org/officeDocument/2006/relationships/customXml" Target="../ink/ink7900.xml"/><Relationship Id="rId30" Type="http://schemas.openxmlformats.org/officeDocument/2006/relationships/customXml" Target="../ink/ink7908.xml"/><Relationship Id="rId35" Type="http://schemas.openxmlformats.org/officeDocument/2006/relationships/image" Target="../media/image4711.png"/><Relationship Id="rId56" Type="http://schemas.openxmlformats.org/officeDocument/2006/relationships/customXml" Target="../ink/ink7921.xml"/><Relationship Id="rId77" Type="http://schemas.openxmlformats.org/officeDocument/2006/relationships/image" Target="../media/image4920.png"/><Relationship Id="rId100" Type="http://schemas.openxmlformats.org/officeDocument/2006/relationships/customXml" Target="../ink/ink7943.xml"/><Relationship Id="rId105" Type="http://schemas.openxmlformats.org/officeDocument/2006/relationships/customXml" Target="../ink/ink7946.xml"/><Relationship Id="rId8" Type="http://schemas.openxmlformats.org/officeDocument/2006/relationships/customXml" Target="../ink/ink7897.xml"/><Relationship Id="rId51" Type="http://schemas.openxmlformats.org/officeDocument/2006/relationships/image" Target="../media/image4790.png"/><Relationship Id="rId72" Type="http://schemas.openxmlformats.org/officeDocument/2006/relationships/customXml" Target="../ink/ink7929.xml"/><Relationship Id="rId93" Type="http://schemas.openxmlformats.org/officeDocument/2006/relationships/image" Target="../media/image5000.png"/><Relationship Id="rId98" Type="http://schemas.openxmlformats.org/officeDocument/2006/relationships/customXml" Target="../ink/ink7942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7916.xml"/><Relationship Id="rId67" Type="http://schemas.openxmlformats.org/officeDocument/2006/relationships/image" Target="../media/image4870.png"/><Relationship Id="rId20" Type="http://schemas.openxmlformats.org/officeDocument/2006/relationships/customXml" Target="../ink/ink7903.xml"/><Relationship Id="rId41" Type="http://schemas.openxmlformats.org/officeDocument/2006/relationships/image" Target="../media/image4740.png"/><Relationship Id="rId62" Type="http://schemas.openxmlformats.org/officeDocument/2006/relationships/customXml" Target="../ink/ink7924.xml"/><Relationship Id="rId83" Type="http://schemas.openxmlformats.org/officeDocument/2006/relationships/image" Target="../media/image4950.png"/><Relationship Id="rId88" Type="http://schemas.openxmlformats.org/officeDocument/2006/relationships/customXml" Target="../ink/ink793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624.xml"/><Relationship Id="rId26" Type="http://schemas.openxmlformats.org/officeDocument/2006/relationships/customXml" Target="../ink/ink628.xml"/><Relationship Id="rId39" Type="http://schemas.openxmlformats.org/officeDocument/2006/relationships/image" Target="../media/image2410.png"/><Relationship Id="rId21" Type="http://schemas.openxmlformats.org/officeDocument/2006/relationships/image" Target="../media/image1510.png"/><Relationship Id="rId34" Type="http://schemas.openxmlformats.org/officeDocument/2006/relationships/customXml" Target="../ink/ink632.xml"/><Relationship Id="rId42" Type="http://schemas.openxmlformats.org/officeDocument/2006/relationships/customXml" Target="../ink/ink636.xml"/><Relationship Id="rId7" Type="http://schemas.openxmlformats.org/officeDocument/2006/relationships/image" Target="../media/image810.png"/><Relationship Id="rId2" Type="http://schemas.openxmlformats.org/officeDocument/2006/relationships/customXml" Target="../ink/ink616.xml"/><Relationship Id="rId16" Type="http://schemas.openxmlformats.org/officeDocument/2006/relationships/customXml" Target="../ink/ink623.xml"/><Relationship Id="rId29" Type="http://schemas.openxmlformats.org/officeDocument/2006/relationships/image" Target="../media/image1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8.xml"/><Relationship Id="rId11" Type="http://schemas.openxmlformats.org/officeDocument/2006/relationships/image" Target="../media/image1010.png"/><Relationship Id="rId24" Type="http://schemas.openxmlformats.org/officeDocument/2006/relationships/customXml" Target="../ink/ink627.xml"/><Relationship Id="rId32" Type="http://schemas.openxmlformats.org/officeDocument/2006/relationships/customXml" Target="../ink/ink631.xml"/><Relationship Id="rId37" Type="http://schemas.openxmlformats.org/officeDocument/2006/relationships/image" Target="../media/image2310.png"/><Relationship Id="rId40" Type="http://schemas.openxmlformats.org/officeDocument/2006/relationships/customXml" Target="../ink/ink635.xml"/><Relationship Id="rId45" Type="http://schemas.openxmlformats.org/officeDocument/2006/relationships/image" Target="../media/image2710.png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29.xml"/><Relationship Id="rId36" Type="http://schemas.openxmlformats.org/officeDocument/2006/relationships/customXml" Target="../ink/ink633.xml"/><Relationship Id="rId10" Type="http://schemas.openxmlformats.org/officeDocument/2006/relationships/customXml" Target="../ink/ink620.xml"/><Relationship Id="rId19" Type="http://schemas.openxmlformats.org/officeDocument/2006/relationships/image" Target="../media/image1410.png"/><Relationship Id="rId31" Type="http://schemas.openxmlformats.org/officeDocument/2006/relationships/image" Target="../media/image2010.png"/><Relationship Id="rId44" Type="http://schemas.openxmlformats.org/officeDocument/2006/relationships/customXml" Target="../ink/ink637.xml"/><Relationship Id="rId4" Type="http://schemas.openxmlformats.org/officeDocument/2006/relationships/customXml" Target="../ink/ink617.xml"/><Relationship Id="rId9" Type="http://schemas.openxmlformats.org/officeDocument/2006/relationships/image" Target="../media/image910.png"/><Relationship Id="rId14" Type="http://schemas.openxmlformats.org/officeDocument/2006/relationships/customXml" Target="../ink/ink622.xml"/><Relationship Id="rId22" Type="http://schemas.openxmlformats.org/officeDocument/2006/relationships/customXml" Target="../ink/ink626.xml"/><Relationship Id="rId27" Type="http://schemas.openxmlformats.org/officeDocument/2006/relationships/image" Target="../media/image1810.png"/><Relationship Id="rId30" Type="http://schemas.openxmlformats.org/officeDocument/2006/relationships/customXml" Target="../ink/ink630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8" Type="http://schemas.openxmlformats.org/officeDocument/2006/relationships/customXml" Target="../ink/ink619.xml"/><Relationship Id="rId3" Type="http://schemas.openxmlformats.org/officeDocument/2006/relationships/image" Target="../media/image610.png"/><Relationship Id="rId12" Type="http://schemas.openxmlformats.org/officeDocument/2006/relationships/customXml" Target="../ink/ink621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634.xml"/><Relationship Id="rId20" Type="http://schemas.openxmlformats.org/officeDocument/2006/relationships/customXml" Target="../ink/ink625.xml"/><Relationship Id="rId41" Type="http://schemas.openxmlformats.org/officeDocument/2006/relationships/image" Target="../media/image2510.png"/></Relationships>
</file>

<file path=ppt/slides/_rels/slide2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61.xml"/><Relationship Id="rId21" Type="http://schemas.openxmlformats.org/officeDocument/2006/relationships/image" Target="../media/image4640.png"/><Relationship Id="rId42" Type="http://schemas.openxmlformats.org/officeDocument/2006/relationships/customXml" Target="../ink/ink7969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7982.xml"/><Relationship Id="rId84" Type="http://schemas.openxmlformats.org/officeDocument/2006/relationships/customXml" Target="../ink/ink7990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6" Type="http://schemas.openxmlformats.org/officeDocument/2006/relationships/customXml" Target="../ink/ink7956.xml"/><Relationship Id="rId107" Type="http://schemas.openxmlformats.org/officeDocument/2006/relationships/customXml" Target="../ink/ink8002.xml"/><Relationship Id="rId11" Type="http://schemas.openxmlformats.org/officeDocument/2006/relationships/image" Target="../media/image4590.png"/><Relationship Id="rId32" Type="http://schemas.openxmlformats.org/officeDocument/2006/relationships/customXml" Target="../ink/ink7964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7977.xml"/><Relationship Id="rId74" Type="http://schemas.openxmlformats.org/officeDocument/2006/relationships/customXml" Target="../ink/ink7985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5" Type="http://schemas.openxmlformats.org/officeDocument/2006/relationships/image" Target="../media/image4560.png"/><Relationship Id="rId90" Type="http://schemas.openxmlformats.org/officeDocument/2006/relationships/customXml" Target="../ink/ink7993.xml"/><Relationship Id="rId95" Type="http://schemas.openxmlformats.org/officeDocument/2006/relationships/image" Target="../media/image5011.png"/><Relationship Id="rId22" Type="http://schemas.openxmlformats.org/officeDocument/2006/relationships/customXml" Target="../ink/ink7959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7972.xml"/><Relationship Id="rId64" Type="http://schemas.openxmlformats.org/officeDocument/2006/relationships/customXml" Target="../ink/ink7980.xml"/><Relationship Id="rId69" Type="http://schemas.openxmlformats.org/officeDocument/2006/relationships/image" Target="../media/image4880.png"/><Relationship Id="rId80" Type="http://schemas.openxmlformats.org/officeDocument/2006/relationships/customXml" Target="../ink/ink7988.xml"/><Relationship Id="rId85" Type="http://schemas.openxmlformats.org/officeDocument/2006/relationships/image" Target="../media/image4960.png"/><Relationship Id="rId12" Type="http://schemas.openxmlformats.org/officeDocument/2006/relationships/customXml" Target="../ink/ink7954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7967.xml"/><Relationship Id="rId59" Type="http://schemas.openxmlformats.org/officeDocument/2006/relationships/image" Target="../media/image4840.png"/><Relationship Id="rId103" Type="http://schemas.openxmlformats.org/officeDocument/2006/relationships/customXml" Target="../ink/ink8000.xml"/><Relationship Id="rId108" Type="http://schemas.openxmlformats.org/officeDocument/2006/relationships/image" Target="../media/image5070.png"/><Relationship Id="rId54" Type="http://schemas.openxmlformats.org/officeDocument/2006/relationships/customXml" Target="../ink/ink7975.xml"/><Relationship Id="rId70" Type="http://schemas.openxmlformats.org/officeDocument/2006/relationships/customXml" Target="../ink/ink7983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79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1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7962.xml"/><Relationship Id="rId36" Type="http://schemas.openxmlformats.org/officeDocument/2006/relationships/customXml" Target="../ink/ink7966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0" Type="http://schemas.openxmlformats.org/officeDocument/2006/relationships/customXml" Target="../ink/ink7953.xml"/><Relationship Id="rId31" Type="http://schemas.openxmlformats.org/officeDocument/2006/relationships/image" Target="../media/image4690.png"/><Relationship Id="rId44" Type="http://schemas.openxmlformats.org/officeDocument/2006/relationships/customXml" Target="../ink/ink7970.xml"/><Relationship Id="rId52" Type="http://schemas.openxmlformats.org/officeDocument/2006/relationships/customXml" Target="../ink/ink7974.xml"/><Relationship Id="rId60" Type="http://schemas.openxmlformats.org/officeDocument/2006/relationships/customXml" Target="../ink/ink7978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7987.xml"/><Relationship Id="rId81" Type="http://schemas.openxmlformats.org/officeDocument/2006/relationships/image" Target="../media/image4940.png"/><Relationship Id="rId86" Type="http://schemas.openxmlformats.org/officeDocument/2006/relationships/customXml" Target="../ink/ink7991.xml"/><Relationship Id="rId94" Type="http://schemas.openxmlformats.org/officeDocument/2006/relationships/customXml" Target="../ink/ink7995.xml"/><Relationship Id="rId99" Type="http://schemas.openxmlformats.org/officeDocument/2006/relationships/image" Target="../media/image5030.png"/><Relationship Id="rId101" Type="http://schemas.openxmlformats.org/officeDocument/2006/relationships/customXml" Target="../ink/ink7999.xml"/><Relationship Id="rId4" Type="http://schemas.openxmlformats.org/officeDocument/2006/relationships/customXml" Target="../ink/ink7950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7957.xml"/><Relationship Id="rId39" Type="http://schemas.openxmlformats.org/officeDocument/2006/relationships/image" Target="../media/image4730.png"/><Relationship Id="rId109" Type="http://schemas.openxmlformats.org/officeDocument/2006/relationships/customXml" Target="../ink/ink8003.xml"/><Relationship Id="rId34" Type="http://schemas.openxmlformats.org/officeDocument/2006/relationships/customXml" Target="../ink/ink7965.xml"/><Relationship Id="rId50" Type="http://schemas.openxmlformats.org/officeDocument/2006/relationships/customXml" Target="../ink/ink7973.xml"/><Relationship Id="rId55" Type="http://schemas.openxmlformats.org/officeDocument/2006/relationships/image" Target="../media/image4820.png"/><Relationship Id="rId76" Type="http://schemas.openxmlformats.org/officeDocument/2006/relationships/customXml" Target="../ink/ink7986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7994.xml"/><Relationship Id="rId2" Type="http://schemas.openxmlformats.org/officeDocument/2006/relationships/customXml" Target="../ink/ink7949.xml"/><Relationship Id="rId29" Type="http://schemas.openxmlformats.org/officeDocument/2006/relationships/image" Target="../media/image4680.png"/><Relationship Id="rId24" Type="http://schemas.openxmlformats.org/officeDocument/2006/relationships/customXml" Target="../ink/ink7960.xml"/><Relationship Id="rId40" Type="http://schemas.openxmlformats.org/officeDocument/2006/relationships/customXml" Target="../ink/ink7968.xml"/><Relationship Id="rId45" Type="http://schemas.openxmlformats.org/officeDocument/2006/relationships/image" Target="../media/image4760.png"/><Relationship Id="rId66" Type="http://schemas.openxmlformats.org/officeDocument/2006/relationships/customXml" Target="../ink/ink7981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61" Type="http://schemas.openxmlformats.org/officeDocument/2006/relationships/image" Target="../media/image2611.png"/><Relationship Id="rId82" Type="http://schemas.openxmlformats.org/officeDocument/2006/relationships/customXml" Target="../ink/ink7989.xml"/><Relationship Id="rId19" Type="http://schemas.openxmlformats.org/officeDocument/2006/relationships/image" Target="../media/image4630.png"/><Relationship Id="rId14" Type="http://schemas.openxmlformats.org/officeDocument/2006/relationships/customXml" Target="../ink/ink7955.xml"/><Relationship Id="rId30" Type="http://schemas.openxmlformats.org/officeDocument/2006/relationships/customXml" Target="../ink/ink7963.xml"/><Relationship Id="rId35" Type="http://schemas.openxmlformats.org/officeDocument/2006/relationships/image" Target="../media/image4711.png"/><Relationship Id="rId56" Type="http://schemas.openxmlformats.org/officeDocument/2006/relationships/customXml" Target="../ink/ink7976.xml"/><Relationship Id="rId77" Type="http://schemas.openxmlformats.org/officeDocument/2006/relationships/image" Target="../media/image4920.png"/><Relationship Id="rId100" Type="http://schemas.openxmlformats.org/officeDocument/2006/relationships/customXml" Target="../ink/ink7998.xml"/><Relationship Id="rId105" Type="http://schemas.openxmlformats.org/officeDocument/2006/relationships/customXml" Target="../ink/ink8001.xml"/><Relationship Id="rId8" Type="http://schemas.openxmlformats.org/officeDocument/2006/relationships/customXml" Target="../ink/ink7952.xml"/><Relationship Id="rId51" Type="http://schemas.openxmlformats.org/officeDocument/2006/relationships/image" Target="../media/image4790.png"/><Relationship Id="rId72" Type="http://schemas.openxmlformats.org/officeDocument/2006/relationships/customXml" Target="../ink/ink7984.xml"/><Relationship Id="rId93" Type="http://schemas.openxmlformats.org/officeDocument/2006/relationships/image" Target="../media/image5000.png"/><Relationship Id="rId98" Type="http://schemas.openxmlformats.org/officeDocument/2006/relationships/customXml" Target="../ink/ink7997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7971.xml"/><Relationship Id="rId67" Type="http://schemas.openxmlformats.org/officeDocument/2006/relationships/image" Target="../media/image4870.png"/><Relationship Id="rId20" Type="http://schemas.openxmlformats.org/officeDocument/2006/relationships/customXml" Target="../ink/ink7958.xml"/><Relationship Id="rId41" Type="http://schemas.openxmlformats.org/officeDocument/2006/relationships/image" Target="../media/image4740.png"/><Relationship Id="rId62" Type="http://schemas.openxmlformats.org/officeDocument/2006/relationships/customXml" Target="../ink/ink7979.xml"/><Relationship Id="rId83" Type="http://schemas.openxmlformats.org/officeDocument/2006/relationships/image" Target="../media/image4950.png"/><Relationship Id="rId88" Type="http://schemas.openxmlformats.org/officeDocument/2006/relationships/customXml" Target="../ink/ink7992.xml"/><Relationship Id="rId111" Type="http://schemas.openxmlformats.org/officeDocument/2006/relationships/customXml" Target="../ink/ink8004.xml"/></Relationships>
</file>

<file path=ppt/slides/_rels/slide2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17.xml"/><Relationship Id="rId21" Type="http://schemas.openxmlformats.org/officeDocument/2006/relationships/image" Target="../media/image4640.png"/><Relationship Id="rId42" Type="http://schemas.openxmlformats.org/officeDocument/2006/relationships/customXml" Target="../ink/ink8025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8038.xml"/><Relationship Id="rId84" Type="http://schemas.openxmlformats.org/officeDocument/2006/relationships/customXml" Target="../ink/ink8046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6" Type="http://schemas.openxmlformats.org/officeDocument/2006/relationships/customXml" Target="../ink/ink8012.xml"/><Relationship Id="rId107" Type="http://schemas.openxmlformats.org/officeDocument/2006/relationships/customXml" Target="../ink/ink8058.xml"/><Relationship Id="rId11" Type="http://schemas.openxmlformats.org/officeDocument/2006/relationships/image" Target="../media/image4590.png"/><Relationship Id="rId32" Type="http://schemas.openxmlformats.org/officeDocument/2006/relationships/customXml" Target="../ink/ink8020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8033.xml"/><Relationship Id="rId74" Type="http://schemas.openxmlformats.org/officeDocument/2006/relationships/customXml" Target="../ink/ink8041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5" Type="http://schemas.openxmlformats.org/officeDocument/2006/relationships/image" Target="../media/image4560.png"/><Relationship Id="rId90" Type="http://schemas.openxmlformats.org/officeDocument/2006/relationships/customXml" Target="../ink/ink8049.xml"/><Relationship Id="rId95" Type="http://schemas.openxmlformats.org/officeDocument/2006/relationships/image" Target="../media/image5011.png"/><Relationship Id="rId22" Type="http://schemas.openxmlformats.org/officeDocument/2006/relationships/customXml" Target="../ink/ink8015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8028.xml"/><Relationship Id="rId64" Type="http://schemas.openxmlformats.org/officeDocument/2006/relationships/customXml" Target="../ink/ink8036.xml"/><Relationship Id="rId69" Type="http://schemas.openxmlformats.org/officeDocument/2006/relationships/image" Target="../media/image4880.png"/><Relationship Id="rId113" Type="http://schemas.openxmlformats.org/officeDocument/2006/relationships/customXml" Target="../ink/ink8061.xml"/><Relationship Id="rId80" Type="http://schemas.openxmlformats.org/officeDocument/2006/relationships/customXml" Target="../ink/ink8044.xml"/><Relationship Id="rId85" Type="http://schemas.openxmlformats.org/officeDocument/2006/relationships/image" Target="../media/image4960.png"/><Relationship Id="rId12" Type="http://schemas.openxmlformats.org/officeDocument/2006/relationships/customXml" Target="../ink/ink8010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023.xml"/><Relationship Id="rId59" Type="http://schemas.openxmlformats.org/officeDocument/2006/relationships/image" Target="../media/image4840.png"/><Relationship Id="rId103" Type="http://schemas.openxmlformats.org/officeDocument/2006/relationships/customXml" Target="../ink/ink8056.xml"/><Relationship Id="rId108" Type="http://schemas.openxmlformats.org/officeDocument/2006/relationships/image" Target="../media/image5070.png"/><Relationship Id="rId54" Type="http://schemas.openxmlformats.org/officeDocument/2006/relationships/customXml" Target="../ink/ink8031.xml"/><Relationship Id="rId70" Type="http://schemas.openxmlformats.org/officeDocument/2006/relationships/customXml" Target="../ink/ink8039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0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07.xml"/><Relationship Id="rId15" Type="http://schemas.openxmlformats.org/officeDocument/2006/relationships/image" Target="../media/image4611.png"/><Relationship Id="rId23" Type="http://schemas.openxmlformats.org/officeDocument/2006/relationships/image" Target="../media/image4650.png"/><Relationship Id="rId28" Type="http://schemas.openxmlformats.org/officeDocument/2006/relationships/customXml" Target="../ink/ink8018.xml"/><Relationship Id="rId36" Type="http://schemas.openxmlformats.org/officeDocument/2006/relationships/customXml" Target="../ink/ink8022.xml"/><Relationship Id="rId49" Type="http://schemas.openxmlformats.org/officeDocument/2006/relationships/image" Target="../media/image4780.png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14" Type="http://schemas.openxmlformats.org/officeDocument/2006/relationships/image" Target="../media/image5100.png"/><Relationship Id="rId10" Type="http://schemas.openxmlformats.org/officeDocument/2006/relationships/customXml" Target="../ink/ink8009.xml"/><Relationship Id="rId31" Type="http://schemas.openxmlformats.org/officeDocument/2006/relationships/image" Target="../media/image4690.png"/><Relationship Id="rId44" Type="http://schemas.openxmlformats.org/officeDocument/2006/relationships/customXml" Target="../ink/ink8026.xml"/><Relationship Id="rId52" Type="http://schemas.openxmlformats.org/officeDocument/2006/relationships/customXml" Target="../ink/ink8030.xml"/><Relationship Id="rId60" Type="http://schemas.openxmlformats.org/officeDocument/2006/relationships/customXml" Target="../ink/ink8034.xml"/><Relationship Id="rId65" Type="http://schemas.openxmlformats.org/officeDocument/2006/relationships/image" Target="../media/image4860.png"/><Relationship Id="rId73" Type="http://schemas.openxmlformats.org/officeDocument/2006/relationships/image" Target="../media/image4900.png"/><Relationship Id="rId78" Type="http://schemas.openxmlformats.org/officeDocument/2006/relationships/customXml" Target="../ink/ink8043.xml"/><Relationship Id="rId81" Type="http://schemas.openxmlformats.org/officeDocument/2006/relationships/image" Target="../media/image4940.png"/><Relationship Id="rId86" Type="http://schemas.openxmlformats.org/officeDocument/2006/relationships/customXml" Target="../ink/ink8047.xml"/><Relationship Id="rId94" Type="http://schemas.openxmlformats.org/officeDocument/2006/relationships/customXml" Target="../ink/ink8051.xml"/><Relationship Id="rId99" Type="http://schemas.openxmlformats.org/officeDocument/2006/relationships/image" Target="../media/image5030.png"/><Relationship Id="rId101" Type="http://schemas.openxmlformats.org/officeDocument/2006/relationships/customXml" Target="../ink/ink8055.xml"/><Relationship Id="rId4" Type="http://schemas.openxmlformats.org/officeDocument/2006/relationships/customXml" Target="../ink/ink8006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8013.xml"/><Relationship Id="rId39" Type="http://schemas.openxmlformats.org/officeDocument/2006/relationships/image" Target="../media/image4730.png"/><Relationship Id="rId109" Type="http://schemas.openxmlformats.org/officeDocument/2006/relationships/customXml" Target="../ink/ink8059.xml"/><Relationship Id="rId34" Type="http://schemas.openxmlformats.org/officeDocument/2006/relationships/customXml" Target="../ink/ink8021.xml"/><Relationship Id="rId50" Type="http://schemas.openxmlformats.org/officeDocument/2006/relationships/customXml" Target="../ink/ink8029.xml"/><Relationship Id="rId55" Type="http://schemas.openxmlformats.org/officeDocument/2006/relationships/image" Target="../media/image4820.png"/><Relationship Id="rId76" Type="http://schemas.openxmlformats.org/officeDocument/2006/relationships/customXml" Target="../ink/ink8042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050.xml"/><Relationship Id="rId2" Type="http://schemas.openxmlformats.org/officeDocument/2006/relationships/customXml" Target="../ink/ink8005.xml"/><Relationship Id="rId29" Type="http://schemas.openxmlformats.org/officeDocument/2006/relationships/image" Target="../media/image4680.png"/><Relationship Id="rId24" Type="http://schemas.openxmlformats.org/officeDocument/2006/relationships/customXml" Target="../ink/ink8016.xml"/><Relationship Id="rId40" Type="http://schemas.openxmlformats.org/officeDocument/2006/relationships/customXml" Target="../ink/ink8024.xml"/><Relationship Id="rId45" Type="http://schemas.openxmlformats.org/officeDocument/2006/relationships/image" Target="../media/image4760.png"/><Relationship Id="rId66" Type="http://schemas.openxmlformats.org/officeDocument/2006/relationships/customXml" Target="../ink/ink8037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61" Type="http://schemas.openxmlformats.org/officeDocument/2006/relationships/image" Target="../media/image2611.png"/><Relationship Id="rId82" Type="http://schemas.openxmlformats.org/officeDocument/2006/relationships/customXml" Target="../ink/ink8045.xml"/><Relationship Id="rId19" Type="http://schemas.openxmlformats.org/officeDocument/2006/relationships/image" Target="../media/image4630.png"/><Relationship Id="rId14" Type="http://schemas.openxmlformats.org/officeDocument/2006/relationships/customXml" Target="../ink/ink8011.xml"/><Relationship Id="rId30" Type="http://schemas.openxmlformats.org/officeDocument/2006/relationships/customXml" Target="../ink/ink8019.xml"/><Relationship Id="rId35" Type="http://schemas.openxmlformats.org/officeDocument/2006/relationships/image" Target="../media/image4711.png"/><Relationship Id="rId56" Type="http://schemas.openxmlformats.org/officeDocument/2006/relationships/customXml" Target="../ink/ink8032.xml"/><Relationship Id="rId77" Type="http://schemas.openxmlformats.org/officeDocument/2006/relationships/image" Target="../media/image4920.png"/><Relationship Id="rId100" Type="http://schemas.openxmlformats.org/officeDocument/2006/relationships/customXml" Target="../ink/ink8054.xml"/><Relationship Id="rId105" Type="http://schemas.openxmlformats.org/officeDocument/2006/relationships/customXml" Target="../ink/ink8057.xml"/><Relationship Id="rId8" Type="http://schemas.openxmlformats.org/officeDocument/2006/relationships/customXml" Target="../ink/ink8008.xml"/><Relationship Id="rId51" Type="http://schemas.openxmlformats.org/officeDocument/2006/relationships/image" Target="../media/image4790.png"/><Relationship Id="rId72" Type="http://schemas.openxmlformats.org/officeDocument/2006/relationships/customXml" Target="../ink/ink8040.xml"/><Relationship Id="rId93" Type="http://schemas.openxmlformats.org/officeDocument/2006/relationships/image" Target="../media/image5000.png"/><Relationship Id="rId98" Type="http://schemas.openxmlformats.org/officeDocument/2006/relationships/customXml" Target="../ink/ink8053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027.xml"/><Relationship Id="rId67" Type="http://schemas.openxmlformats.org/officeDocument/2006/relationships/image" Target="../media/image4870.png"/><Relationship Id="rId20" Type="http://schemas.openxmlformats.org/officeDocument/2006/relationships/customXml" Target="../ink/ink8014.xml"/><Relationship Id="rId41" Type="http://schemas.openxmlformats.org/officeDocument/2006/relationships/image" Target="../media/image4740.png"/><Relationship Id="rId62" Type="http://schemas.openxmlformats.org/officeDocument/2006/relationships/customXml" Target="../ink/ink8035.xml"/><Relationship Id="rId83" Type="http://schemas.openxmlformats.org/officeDocument/2006/relationships/image" Target="../media/image4950.png"/><Relationship Id="rId88" Type="http://schemas.openxmlformats.org/officeDocument/2006/relationships/customXml" Target="../ink/ink8048.xml"/><Relationship Id="rId111" Type="http://schemas.openxmlformats.org/officeDocument/2006/relationships/customXml" Target="../ink/ink8060.xml"/></Relationships>
</file>

<file path=ppt/slides/_rels/slide2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74.xml"/><Relationship Id="rId117" Type="http://schemas.openxmlformats.org/officeDocument/2006/relationships/customXml" Target="../ink/ink8120.xml"/><Relationship Id="rId21" Type="http://schemas.openxmlformats.org/officeDocument/2006/relationships/image" Target="../media/image4640.png"/><Relationship Id="rId42" Type="http://schemas.openxmlformats.org/officeDocument/2006/relationships/customXml" Target="../ink/ink8082.xml"/><Relationship Id="rId47" Type="http://schemas.openxmlformats.org/officeDocument/2006/relationships/image" Target="../media/image4770.png"/><Relationship Id="rId63" Type="http://schemas.openxmlformats.org/officeDocument/2006/relationships/image" Target="../media/image4850.png"/><Relationship Id="rId68" Type="http://schemas.openxmlformats.org/officeDocument/2006/relationships/customXml" Target="../ink/ink8095.xml"/><Relationship Id="rId84" Type="http://schemas.openxmlformats.org/officeDocument/2006/relationships/customXml" Target="../ink/ink8103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6" Type="http://schemas.openxmlformats.org/officeDocument/2006/relationships/customXml" Target="../ink/ink8069.xml"/><Relationship Id="rId107" Type="http://schemas.openxmlformats.org/officeDocument/2006/relationships/customXml" Target="../ink/ink8115.xml"/><Relationship Id="rId11" Type="http://schemas.openxmlformats.org/officeDocument/2006/relationships/image" Target="../media/image4590.png"/><Relationship Id="rId32" Type="http://schemas.openxmlformats.org/officeDocument/2006/relationships/customXml" Target="../ink/ink8077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8090.xml"/><Relationship Id="rId74" Type="http://schemas.openxmlformats.org/officeDocument/2006/relationships/customXml" Target="../ink/ink8098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123.xml"/><Relationship Id="rId5" Type="http://schemas.openxmlformats.org/officeDocument/2006/relationships/image" Target="../media/image4560.png"/><Relationship Id="rId90" Type="http://schemas.openxmlformats.org/officeDocument/2006/relationships/customXml" Target="../ink/ink8106.xml"/><Relationship Id="rId95" Type="http://schemas.openxmlformats.org/officeDocument/2006/relationships/image" Target="../media/image5011.png"/><Relationship Id="rId22" Type="http://schemas.openxmlformats.org/officeDocument/2006/relationships/customXml" Target="../ink/ink8072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8085.xml"/><Relationship Id="rId64" Type="http://schemas.openxmlformats.org/officeDocument/2006/relationships/customXml" Target="../ink/ink8093.xml"/><Relationship Id="rId69" Type="http://schemas.openxmlformats.org/officeDocument/2006/relationships/image" Target="../media/image4880.png"/><Relationship Id="rId113" Type="http://schemas.openxmlformats.org/officeDocument/2006/relationships/customXml" Target="../ink/ink8118.xml"/><Relationship Id="rId118" Type="http://schemas.openxmlformats.org/officeDocument/2006/relationships/image" Target="../media/image5120.png"/><Relationship Id="rId80" Type="http://schemas.openxmlformats.org/officeDocument/2006/relationships/customXml" Target="../ink/ink8101.xml"/><Relationship Id="rId85" Type="http://schemas.openxmlformats.org/officeDocument/2006/relationships/image" Target="../media/image4960.png"/><Relationship Id="rId12" Type="http://schemas.openxmlformats.org/officeDocument/2006/relationships/customXml" Target="../ink/ink8067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080.xml"/><Relationship Id="rId59" Type="http://schemas.openxmlformats.org/officeDocument/2006/relationships/image" Target="../media/image4840.png"/><Relationship Id="rId103" Type="http://schemas.openxmlformats.org/officeDocument/2006/relationships/customXml" Target="../ink/ink8113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54" Type="http://schemas.openxmlformats.org/officeDocument/2006/relationships/customXml" Target="../ink/ink8088.xml"/><Relationship Id="rId70" Type="http://schemas.openxmlformats.org/officeDocument/2006/relationships/customXml" Target="../ink/ink8096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1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64.xml"/><Relationship Id="rId23" Type="http://schemas.openxmlformats.org/officeDocument/2006/relationships/image" Target="../media/image4650.png"/><Relationship Id="rId28" Type="http://schemas.openxmlformats.org/officeDocument/2006/relationships/customXml" Target="../ink/ink8075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121.xml"/><Relationship Id="rId44" Type="http://schemas.openxmlformats.org/officeDocument/2006/relationships/customXml" Target="../ink/ink8083.xml"/><Relationship Id="rId60" Type="http://schemas.openxmlformats.org/officeDocument/2006/relationships/customXml" Target="../ink/ink8091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104.xml"/><Relationship Id="rId4" Type="http://schemas.openxmlformats.org/officeDocument/2006/relationships/customXml" Target="../ink/ink8063.xml"/><Relationship Id="rId9" Type="http://schemas.openxmlformats.org/officeDocument/2006/relationships/image" Target="../media/image4580.png"/><Relationship Id="rId13" Type="http://schemas.openxmlformats.org/officeDocument/2006/relationships/image" Target="../media/image4600.png"/><Relationship Id="rId18" Type="http://schemas.openxmlformats.org/officeDocument/2006/relationships/customXml" Target="../ink/ink8070.xml"/><Relationship Id="rId39" Type="http://schemas.openxmlformats.org/officeDocument/2006/relationships/image" Target="../media/image4730.png"/><Relationship Id="rId109" Type="http://schemas.openxmlformats.org/officeDocument/2006/relationships/customXml" Target="../ink/ink8116.xml"/><Relationship Id="rId34" Type="http://schemas.openxmlformats.org/officeDocument/2006/relationships/customXml" Target="../ink/ink8078.xml"/><Relationship Id="rId50" Type="http://schemas.openxmlformats.org/officeDocument/2006/relationships/customXml" Target="../ink/ink8086.xml"/><Relationship Id="rId55" Type="http://schemas.openxmlformats.org/officeDocument/2006/relationships/image" Target="../media/image4820.png"/><Relationship Id="rId76" Type="http://schemas.openxmlformats.org/officeDocument/2006/relationships/customXml" Target="../ink/ink8099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107.xml"/><Relationship Id="rId2" Type="http://schemas.openxmlformats.org/officeDocument/2006/relationships/customXml" Target="../ink/ink8062.xml"/><Relationship Id="rId29" Type="http://schemas.openxmlformats.org/officeDocument/2006/relationships/image" Target="../media/image4680.png"/><Relationship Id="rId24" Type="http://schemas.openxmlformats.org/officeDocument/2006/relationships/customXml" Target="../ink/ink8073.xml"/><Relationship Id="rId40" Type="http://schemas.openxmlformats.org/officeDocument/2006/relationships/customXml" Target="../ink/ink8081.xml"/><Relationship Id="rId45" Type="http://schemas.openxmlformats.org/officeDocument/2006/relationships/image" Target="../media/image4760.png"/><Relationship Id="rId66" Type="http://schemas.openxmlformats.org/officeDocument/2006/relationships/customXml" Target="../ink/ink8094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119.xml"/><Relationship Id="rId61" Type="http://schemas.openxmlformats.org/officeDocument/2006/relationships/image" Target="../media/image2611.png"/><Relationship Id="rId82" Type="http://schemas.openxmlformats.org/officeDocument/2006/relationships/customXml" Target="../ink/ink8102.xml"/><Relationship Id="rId19" Type="http://schemas.openxmlformats.org/officeDocument/2006/relationships/image" Target="../media/image4630.png"/><Relationship Id="rId14" Type="http://schemas.openxmlformats.org/officeDocument/2006/relationships/customXml" Target="../ink/ink8068.xml"/><Relationship Id="rId30" Type="http://schemas.openxmlformats.org/officeDocument/2006/relationships/customXml" Target="../ink/ink8076.xml"/><Relationship Id="rId35" Type="http://schemas.openxmlformats.org/officeDocument/2006/relationships/image" Target="../media/image4711.png"/><Relationship Id="rId56" Type="http://schemas.openxmlformats.org/officeDocument/2006/relationships/customXml" Target="../ink/ink8089.xml"/><Relationship Id="rId77" Type="http://schemas.openxmlformats.org/officeDocument/2006/relationships/image" Target="../media/image4920.png"/><Relationship Id="rId100" Type="http://schemas.openxmlformats.org/officeDocument/2006/relationships/customXml" Target="../ink/ink8111.xml"/><Relationship Id="rId105" Type="http://schemas.openxmlformats.org/officeDocument/2006/relationships/customXml" Target="../ink/ink8114.xml"/><Relationship Id="rId8" Type="http://schemas.openxmlformats.org/officeDocument/2006/relationships/customXml" Target="../ink/ink8065.xml"/><Relationship Id="rId51" Type="http://schemas.openxmlformats.org/officeDocument/2006/relationships/image" Target="../media/image4790.png"/><Relationship Id="rId72" Type="http://schemas.openxmlformats.org/officeDocument/2006/relationships/customXml" Target="../ink/ink8097.xml"/><Relationship Id="rId93" Type="http://schemas.openxmlformats.org/officeDocument/2006/relationships/image" Target="../media/image5000.png"/><Relationship Id="rId98" Type="http://schemas.openxmlformats.org/officeDocument/2006/relationships/customXml" Target="../ink/ink8110.xml"/><Relationship Id="rId121" Type="http://schemas.openxmlformats.org/officeDocument/2006/relationships/customXml" Target="../ink/ink8122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084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20" Type="http://schemas.openxmlformats.org/officeDocument/2006/relationships/customXml" Target="../ink/ink8071.xml"/><Relationship Id="rId41" Type="http://schemas.openxmlformats.org/officeDocument/2006/relationships/image" Target="../media/image4740.png"/><Relationship Id="rId62" Type="http://schemas.openxmlformats.org/officeDocument/2006/relationships/customXml" Target="../ink/ink8092.xml"/><Relationship Id="rId83" Type="http://schemas.openxmlformats.org/officeDocument/2006/relationships/image" Target="../media/image4950.png"/><Relationship Id="rId88" Type="http://schemas.openxmlformats.org/officeDocument/2006/relationships/customXml" Target="../ink/ink8105.xml"/><Relationship Id="rId111" Type="http://schemas.openxmlformats.org/officeDocument/2006/relationships/customXml" Target="../ink/ink8117.xml"/><Relationship Id="rId15" Type="http://schemas.openxmlformats.org/officeDocument/2006/relationships/image" Target="../media/image4611.png"/><Relationship Id="rId36" Type="http://schemas.openxmlformats.org/officeDocument/2006/relationships/customXml" Target="../ink/ink8079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0" Type="http://schemas.openxmlformats.org/officeDocument/2006/relationships/customXml" Target="../ink/ink8066.xml"/><Relationship Id="rId31" Type="http://schemas.openxmlformats.org/officeDocument/2006/relationships/image" Target="../media/image4690.png"/><Relationship Id="rId52" Type="http://schemas.openxmlformats.org/officeDocument/2006/relationships/customXml" Target="../ink/ink8087.xml"/><Relationship Id="rId73" Type="http://schemas.openxmlformats.org/officeDocument/2006/relationships/image" Target="../media/image4900.png"/><Relationship Id="rId78" Type="http://schemas.openxmlformats.org/officeDocument/2006/relationships/customXml" Target="../ink/ink8100.xml"/><Relationship Id="rId94" Type="http://schemas.openxmlformats.org/officeDocument/2006/relationships/customXml" Target="../ink/ink8108.xml"/><Relationship Id="rId99" Type="http://schemas.openxmlformats.org/officeDocument/2006/relationships/image" Target="../media/image5030.png"/><Relationship Id="rId101" Type="http://schemas.openxmlformats.org/officeDocument/2006/relationships/customXml" Target="../ink/ink8112.xml"/><Relationship Id="rId122" Type="http://schemas.openxmlformats.org/officeDocument/2006/relationships/image" Target="../media/image5140.png"/></Relationships>
</file>

<file path=ppt/slides/_rels/slide2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182.xml"/><Relationship Id="rId21" Type="http://schemas.openxmlformats.org/officeDocument/2006/relationships/image" Target="../media/image4640.png"/><Relationship Id="rId42" Type="http://schemas.openxmlformats.org/officeDocument/2006/relationships/customXml" Target="../ink/ink8144.xml"/><Relationship Id="rId63" Type="http://schemas.openxmlformats.org/officeDocument/2006/relationships/image" Target="../media/image4850.png"/><Relationship Id="rId84" Type="http://schemas.openxmlformats.org/officeDocument/2006/relationships/customXml" Target="../ink/ink8165.xml"/><Relationship Id="rId16" Type="http://schemas.openxmlformats.org/officeDocument/2006/relationships/customXml" Target="../ink/ink8131.xml"/><Relationship Id="rId107" Type="http://schemas.openxmlformats.org/officeDocument/2006/relationships/customXml" Target="../ink/ink8177.xml"/><Relationship Id="rId11" Type="http://schemas.openxmlformats.org/officeDocument/2006/relationships/image" Target="../media/image4590.png"/><Relationship Id="rId32" Type="http://schemas.openxmlformats.org/officeDocument/2006/relationships/customXml" Target="../ink/ink8139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8152.xml"/><Relationship Id="rId74" Type="http://schemas.openxmlformats.org/officeDocument/2006/relationships/customXml" Target="../ink/ink8160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185.xml"/><Relationship Id="rId128" Type="http://schemas.openxmlformats.org/officeDocument/2006/relationships/image" Target="../media/image5170.png"/><Relationship Id="rId5" Type="http://schemas.openxmlformats.org/officeDocument/2006/relationships/image" Target="../media/image4560.png"/><Relationship Id="rId90" Type="http://schemas.openxmlformats.org/officeDocument/2006/relationships/customXml" Target="../ink/ink8168.xml"/><Relationship Id="rId95" Type="http://schemas.openxmlformats.org/officeDocument/2006/relationships/image" Target="../media/image5011.png"/><Relationship Id="rId22" Type="http://schemas.openxmlformats.org/officeDocument/2006/relationships/customXml" Target="../ink/ink8134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8147.xml"/><Relationship Id="rId64" Type="http://schemas.openxmlformats.org/officeDocument/2006/relationships/customXml" Target="../ink/ink8155.xml"/><Relationship Id="rId69" Type="http://schemas.openxmlformats.org/officeDocument/2006/relationships/image" Target="../media/image4880.png"/><Relationship Id="rId113" Type="http://schemas.openxmlformats.org/officeDocument/2006/relationships/customXml" Target="../ink/ink8180.xml"/><Relationship Id="rId118" Type="http://schemas.openxmlformats.org/officeDocument/2006/relationships/image" Target="../media/image5120.png"/><Relationship Id="rId134" Type="http://schemas.openxmlformats.org/officeDocument/2006/relationships/image" Target="../media/image5200.png"/><Relationship Id="rId80" Type="http://schemas.openxmlformats.org/officeDocument/2006/relationships/customXml" Target="../ink/ink8163.xml"/><Relationship Id="rId85" Type="http://schemas.openxmlformats.org/officeDocument/2006/relationships/image" Target="../media/image4960.png"/><Relationship Id="rId12" Type="http://schemas.openxmlformats.org/officeDocument/2006/relationships/customXml" Target="../ink/ink8129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142.xml"/><Relationship Id="rId59" Type="http://schemas.openxmlformats.org/officeDocument/2006/relationships/image" Target="../media/image4840.png"/><Relationship Id="rId103" Type="http://schemas.openxmlformats.org/officeDocument/2006/relationships/customXml" Target="../ink/ink8175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129" Type="http://schemas.openxmlformats.org/officeDocument/2006/relationships/customXml" Target="../ink/ink8188.xml"/><Relationship Id="rId54" Type="http://schemas.openxmlformats.org/officeDocument/2006/relationships/customXml" Target="../ink/ink8150.xml"/><Relationship Id="rId70" Type="http://schemas.openxmlformats.org/officeDocument/2006/relationships/customXml" Target="../ink/ink8158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6.xml"/><Relationship Id="rId23" Type="http://schemas.openxmlformats.org/officeDocument/2006/relationships/image" Target="../media/image4650.png"/><Relationship Id="rId28" Type="http://schemas.openxmlformats.org/officeDocument/2006/relationships/customXml" Target="../ink/ink8137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183.xml"/><Relationship Id="rId44" Type="http://schemas.openxmlformats.org/officeDocument/2006/relationships/customXml" Target="../ink/ink8145.xml"/><Relationship Id="rId60" Type="http://schemas.openxmlformats.org/officeDocument/2006/relationships/customXml" Target="../ink/ink8153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166.xml"/><Relationship Id="rId130" Type="http://schemas.openxmlformats.org/officeDocument/2006/relationships/image" Target="../media/image5180.png"/><Relationship Id="rId13" Type="http://schemas.openxmlformats.org/officeDocument/2006/relationships/image" Target="../media/image4600.png"/><Relationship Id="rId18" Type="http://schemas.openxmlformats.org/officeDocument/2006/relationships/customXml" Target="../ink/ink8132.xml"/><Relationship Id="rId39" Type="http://schemas.openxmlformats.org/officeDocument/2006/relationships/image" Target="../media/image4730.png"/><Relationship Id="rId109" Type="http://schemas.openxmlformats.org/officeDocument/2006/relationships/customXml" Target="../ink/ink8178.xml"/><Relationship Id="rId34" Type="http://schemas.openxmlformats.org/officeDocument/2006/relationships/customXml" Target="../ink/ink8140.xml"/><Relationship Id="rId50" Type="http://schemas.openxmlformats.org/officeDocument/2006/relationships/customXml" Target="../ink/ink8148.xml"/><Relationship Id="rId55" Type="http://schemas.openxmlformats.org/officeDocument/2006/relationships/image" Target="../media/image4820.png"/><Relationship Id="rId76" Type="http://schemas.openxmlformats.org/officeDocument/2006/relationships/customXml" Target="../ink/ink8161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186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169.xml"/><Relationship Id="rId2" Type="http://schemas.openxmlformats.org/officeDocument/2006/relationships/customXml" Target="../ink/ink8124.xml"/><Relationship Id="rId29" Type="http://schemas.openxmlformats.org/officeDocument/2006/relationships/image" Target="../media/image4680.png"/><Relationship Id="rId24" Type="http://schemas.openxmlformats.org/officeDocument/2006/relationships/customXml" Target="../ink/ink8135.xml"/><Relationship Id="rId40" Type="http://schemas.openxmlformats.org/officeDocument/2006/relationships/customXml" Target="../ink/ink8143.xml"/><Relationship Id="rId45" Type="http://schemas.openxmlformats.org/officeDocument/2006/relationships/image" Target="../media/image4760.png"/><Relationship Id="rId66" Type="http://schemas.openxmlformats.org/officeDocument/2006/relationships/customXml" Target="../ink/ink8156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181.xml"/><Relationship Id="rId131" Type="http://schemas.openxmlformats.org/officeDocument/2006/relationships/customXml" Target="../ink/ink8189.xml"/><Relationship Id="rId61" Type="http://schemas.openxmlformats.org/officeDocument/2006/relationships/image" Target="../media/image2611.png"/><Relationship Id="rId82" Type="http://schemas.openxmlformats.org/officeDocument/2006/relationships/customXml" Target="../ink/ink8164.xml"/><Relationship Id="rId19" Type="http://schemas.openxmlformats.org/officeDocument/2006/relationships/image" Target="../media/image4630.png"/><Relationship Id="rId14" Type="http://schemas.openxmlformats.org/officeDocument/2006/relationships/customXml" Target="../ink/ink8130.xml"/><Relationship Id="rId30" Type="http://schemas.openxmlformats.org/officeDocument/2006/relationships/customXml" Target="../ink/ink8138.xml"/><Relationship Id="rId35" Type="http://schemas.openxmlformats.org/officeDocument/2006/relationships/image" Target="../media/image4711.png"/><Relationship Id="rId56" Type="http://schemas.openxmlformats.org/officeDocument/2006/relationships/customXml" Target="../ink/ink8151.xml"/><Relationship Id="rId77" Type="http://schemas.openxmlformats.org/officeDocument/2006/relationships/image" Target="../media/image4920.png"/><Relationship Id="rId100" Type="http://schemas.openxmlformats.org/officeDocument/2006/relationships/customXml" Target="../ink/ink8173.xml"/><Relationship Id="rId105" Type="http://schemas.openxmlformats.org/officeDocument/2006/relationships/customXml" Target="../ink/ink8176.xml"/><Relationship Id="rId126" Type="http://schemas.openxmlformats.org/officeDocument/2006/relationships/image" Target="../media/image5160.png"/><Relationship Id="rId8" Type="http://schemas.openxmlformats.org/officeDocument/2006/relationships/customXml" Target="../ink/ink8127.xml"/><Relationship Id="rId51" Type="http://schemas.openxmlformats.org/officeDocument/2006/relationships/image" Target="../media/image4790.png"/><Relationship Id="rId72" Type="http://schemas.openxmlformats.org/officeDocument/2006/relationships/customXml" Target="../ink/ink8159.xml"/><Relationship Id="rId93" Type="http://schemas.openxmlformats.org/officeDocument/2006/relationships/image" Target="../media/image5000.png"/><Relationship Id="rId98" Type="http://schemas.openxmlformats.org/officeDocument/2006/relationships/customXml" Target="../ink/ink8172.xml"/><Relationship Id="rId121" Type="http://schemas.openxmlformats.org/officeDocument/2006/relationships/customXml" Target="../ink/ink8184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146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20" Type="http://schemas.openxmlformats.org/officeDocument/2006/relationships/customXml" Target="../ink/ink8133.xml"/><Relationship Id="rId41" Type="http://schemas.openxmlformats.org/officeDocument/2006/relationships/image" Target="../media/image4740.png"/><Relationship Id="rId62" Type="http://schemas.openxmlformats.org/officeDocument/2006/relationships/customXml" Target="../ink/ink8154.xml"/><Relationship Id="rId83" Type="http://schemas.openxmlformats.org/officeDocument/2006/relationships/image" Target="../media/image4950.png"/><Relationship Id="rId88" Type="http://schemas.openxmlformats.org/officeDocument/2006/relationships/customXml" Target="../ink/ink8167.xml"/><Relationship Id="rId111" Type="http://schemas.openxmlformats.org/officeDocument/2006/relationships/customXml" Target="../ink/ink8179.xml"/><Relationship Id="rId132" Type="http://schemas.openxmlformats.org/officeDocument/2006/relationships/image" Target="../media/image5190.png"/><Relationship Id="rId15" Type="http://schemas.openxmlformats.org/officeDocument/2006/relationships/image" Target="../media/image4611.png"/><Relationship Id="rId36" Type="http://schemas.openxmlformats.org/officeDocument/2006/relationships/customXml" Target="../ink/ink8141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187.xml"/><Relationship Id="rId10" Type="http://schemas.openxmlformats.org/officeDocument/2006/relationships/customXml" Target="../ink/ink8128.xml"/><Relationship Id="rId31" Type="http://schemas.openxmlformats.org/officeDocument/2006/relationships/image" Target="../media/image4690.png"/><Relationship Id="rId52" Type="http://schemas.openxmlformats.org/officeDocument/2006/relationships/customXml" Target="../ink/ink8149.xml"/><Relationship Id="rId73" Type="http://schemas.openxmlformats.org/officeDocument/2006/relationships/image" Target="../media/image4900.png"/><Relationship Id="rId78" Type="http://schemas.openxmlformats.org/officeDocument/2006/relationships/customXml" Target="../ink/ink8162.xml"/><Relationship Id="rId94" Type="http://schemas.openxmlformats.org/officeDocument/2006/relationships/customXml" Target="../ink/ink8170.xml"/><Relationship Id="rId99" Type="http://schemas.openxmlformats.org/officeDocument/2006/relationships/image" Target="../media/image5030.png"/><Relationship Id="rId101" Type="http://schemas.openxmlformats.org/officeDocument/2006/relationships/customXml" Target="../ink/ink8174.xml"/><Relationship Id="rId122" Type="http://schemas.openxmlformats.org/officeDocument/2006/relationships/image" Target="../media/image5140.png"/><Relationship Id="rId4" Type="http://schemas.openxmlformats.org/officeDocument/2006/relationships/customXml" Target="../ink/ink8125.xml"/><Relationship Id="rId9" Type="http://schemas.openxmlformats.org/officeDocument/2006/relationships/image" Target="../media/image4580.png"/><Relationship Id="rId26" Type="http://schemas.openxmlformats.org/officeDocument/2006/relationships/customXml" Target="../ink/ink8136.xml"/><Relationship Id="rId47" Type="http://schemas.openxmlformats.org/officeDocument/2006/relationships/image" Target="../media/image4770.png"/><Relationship Id="rId68" Type="http://schemas.openxmlformats.org/officeDocument/2006/relationships/customXml" Target="../ink/ink8157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190.xml"/></Relationships>
</file>

<file path=ppt/slides/_rels/slide2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249.xml"/><Relationship Id="rId21" Type="http://schemas.openxmlformats.org/officeDocument/2006/relationships/image" Target="../media/image4640.png"/><Relationship Id="rId42" Type="http://schemas.openxmlformats.org/officeDocument/2006/relationships/customXml" Target="../ink/ink8211.xml"/><Relationship Id="rId63" Type="http://schemas.openxmlformats.org/officeDocument/2006/relationships/image" Target="../media/image4850.png"/><Relationship Id="rId84" Type="http://schemas.openxmlformats.org/officeDocument/2006/relationships/customXml" Target="../ink/ink8232.xml"/><Relationship Id="rId138" Type="http://schemas.openxmlformats.org/officeDocument/2006/relationships/image" Target="../media/image5220.png"/><Relationship Id="rId16" Type="http://schemas.openxmlformats.org/officeDocument/2006/relationships/customXml" Target="../ink/ink8198.xml"/><Relationship Id="rId107" Type="http://schemas.openxmlformats.org/officeDocument/2006/relationships/customXml" Target="../ink/ink8244.xml"/><Relationship Id="rId11" Type="http://schemas.openxmlformats.org/officeDocument/2006/relationships/image" Target="../media/image4590.png"/><Relationship Id="rId32" Type="http://schemas.openxmlformats.org/officeDocument/2006/relationships/customXml" Target="../ink/ink8206.xml"/><Relationship Id="rId37" Type="http://schemas.openxmlformats.org/officeDocument/2006/relationships/image" Target="../media/image4720.png"/><Relationship Id="rId53" Type="http://schemas.openxmlformats.org/officeDocument/2006/relationships/image" Target="../media/image4811.png"/><Relationship Id="rId58" Type="http://schemas.openxmlformats.org/officeDocument/2006/relationships/customXml" Target="../ink/ink8219.xml"/><Relationship Id="rId74" Type="http://schemas.openxmlformats.org/officeDocument/2006/relationships/customXml" Target="../ink/ink8227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252.xml"/><Relationship Id="rId128" Type="http://schemas.openxmlformats.org/officeDocument/2006/relationships/image" Target="../media/image5170.png"/><Relationship Id="rId5" Type="http://schemas.openxmlformats.org/officeDocument/2006/relationships/image" Target="../media/image4560.png"/><Relationship Id="rId90" Type="http://schemas.openxmlformats.org/officeDocument/2006/relationships/customXml" Target="../ink/ink8235.xml"/><Relationship Id="rId95" Type="http://schemas.openxmlformats.org/officeDocument/2006/relationships/image" Target="../media/image5011.png"/><Relationship Id="rId22" Type="http://schemas.openxmlformats.org/officeDocument/2006/relationships/customXml" Target="../ink/ink8201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8214.xml"/><Relationship Id="rId64" Type="http://schemas.openxmlformats.org/officeDocument/2006/relationships/customXml" Target="../ink/ink8222.xml"/><Relationship Id="rId69" Type="http://schemas.openxmlformats.org/officeDocument/2006/relationships/image" Target="../media/image4880.png"/><Relationship Id="rId113" Type="http://schemas.openxmlformats.org/officeDocument/2006/relationships/customXml" Target="../ink/ink8247.xml"/><Relationship Id="rId118" Type="http://schemas.openxmlformats.org/officeDocument/2006/relationships/image" Target="../media/image5120.png"/><Relationship Id="rId134" Type="http://schemas.openxmlformats.org/officeDocument/2006/relationships/image" Target="../media/image5200.png"/><Relationship Id="rId80" Type="http://schemas.openxmlformats.org/officeDocument/2006/relationships/customXml" Target="../ink/ink8230.xml"/><Relationship Id="rId85" Type="http://schemas.openxmlformats.org/officeDocument/2006/relationships/image" Target="../media/image4960.png"/><Relationship Id="rId12" Type="http://schemas.openxmlformats.org/officeDocument/2006/relationships/customXml" Target="../ink/ink8196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209.xml"/><Relationship Id="rId59" Type="http://schemas.openxmlformats.org/officeDocument/2006/relationships/image" Target="../media/image4840.png"/><Relationship Id="rId103" Type="http://schemas.openxmlformats.org/officeDocument/2006/relationships/customXml" Target="../ink/ink8242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129" Type="http://schemas.openxmlformats.org/officeDocument/2006/relationships/customXml" Target="../ink/ink8255.xml"/><Relationship Id="rId54" Type="http://schemas.openxmlformats.org/officeDocument/2006/relationships/customXml" Target="../ink/ink8217.xml"/><Relationship Id="rId70" Type="http://schemas.openxmlformats.org/officeDocument/2006/relationships/customXml" Target="../ink/ink8225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2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93.xml"/><Relationship Id="rId23" Type="http://schemas.openxmlformats.org/officeDocument/2006/relationships/image" Target="../media/image4650.png"/><Relationship Id="rId28" Type="http://schemas.openxmlformats.org/officeDocument/2006/relationships/customXml" Target="../ink/ink8204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250.xml"/><Relationship Id="rId44" Type="http://schemas.openxmlformats.org/officeDocument/2006/relationships/customXml" Target="../ink/ink8212.xml"/><Relationship Id="rId60" Type="http://schemas.openxmlformats.org/officeDocument/2006/relationships/customXml" Target="../ink/ink8220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233.xml"/><Relationship Id="rId130" Type="http://schemas.openxmlformats.org/officeDocument/2006/relationships/image" Target="../media/image5180.png"/><Relationship Id="rId135" Type="http://schemas.openxmlformats.org/officeDocument/2006/relationships/customXml" Target="../ink/ink8258.xml"/><Relationship Id="rId13" Type="http://schemas.openxmlformats.org/officeDocument/2006/relationships/image" Target="../media/image4600.png"/><Relationship Id="rId18" Type="http://schemas.openxmlformats.org/officeDocument/2006/relationships/customXml" Target="../ink/ink8199.xml"/><Relationship Id="rId39" Type="http://schemas.openxmlformats.org/officeDocument/2006/relationships/image" Target="../media/image4730.png"/><Relationship Id="rId109" Type="http://schemas.openxmlformats.org/officeDocument/2006/relationships/customXml" Target="../ink/ink8245.xml"/><Relationship Id="rId34" Type="http://schemas.openxmlformats.org/officeDocument/2006/relationships/customXml" Target="../ink/ink8207.xml"/><Relationship Id="rId50" Type="http://schemas.openxmlformats.org/officeDocument/2006/relationships/customXml" Target="../ink/ink8215.xml"/><Relationship Id="rId55" Type="http://schemas.openxmlformats.org/officeDocument/2006/relationships/image" Target="../media/image4820.png"/><Relationship Id="rId76" Type="http://schemas.openxmlformats.org/officeDocument/2006/relationships/customXml" Target="../ink/ink8228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253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236.xml"/><Relationship Id="rId2" Type="http://schemas.openxmlformats.org/officeDocument/2006/relationships/customXml" Target="../ink/ink8191.xml"/><Relationship Id="rId29" Type="http://schemas.openxmlformats.org/officeDocument/2006/relationships/image" Target="../media/image4680.png"/><Relationship Id="rId24" Type="http://schemas.openxmlformats.org/officeDocument/2006/relationships/customXml" Target="../ink/ink8202.xml"/><Relationship Id="rId40" Type="http://schemas.openxmlformats.org/officeDocument/2006/relationships/customXml" Target="../ink/ink8210.xml"/><Relationship Id="rId45" Type="http://schemas.openxmlformats.org/officeDocument/2006/relationships/image" Target="../media/image4760.png"/><Relationship Id="rId66" Type="http://schemas.openxmlformats.org/officeDocument/2006/relationships/customXml" Target="../ink/ink8223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248.xml"/><Relationship Id="rId131" Type="http://schemas.openxmlformats.org/officeDocument/2006/relationships/customXml" Target="../ink/ink8256.xml"/><Relationship Id="rId136" Type="http://schemas.openxmlformats.org/officeDocument/2006/relationships/image" Target="../media/image5211.png"/><Relationship Id="rId61" Type="http://schemas.openxmlformats.org/officeDocument/2006/relationships/image" Target="../media/image2611.png"/><Relationship Id="rId82" Type="http://schemas.openxmlformats.org/officeDocument/2006/relationships/customXml" Target="../ink/ink8231.xml"/><Relationship Id="rId19" Type="http://schemas.openxmlformats.org/officeDocument/2006/relationships/image" Target="../media/image4630.png"/><Relationship Id="rId14" Type="http://schemas.openxmlformats.org/officeDocument/2006/relationships/customXml" Target="../ink/ink8197.xml"/><Relationship Id="rId30" Type="http://schemas.openxmlformats.org/officeDocument/2006/relationships/customXml" Target="../ink/ink8205.xml"/><Relationship Id="rId35" Type="http://schemas.openxmlformats.org/officeDocument/2006/relationships/image" Target="../media/image4711.png"/><Relationship Id="rId56" Type="http://schemas.openxmlformats.org/officeDocument/2006/relationships/customXml" Target="../ink/ink8218.xml"/><Relationship Id="rId77" Type="http://schemas.openxmlformats.org/officeDocument/2006/relationships/image" Target="../media/image4920.png"/><Relationship Id="rId100" Type="http://schemas.openxmlformats.org/officeDocument/2006/relationships/customXml" Target="../ink/ink8240.xml"/><Relationship Id="rId105" Type="http://schemas.openxmlformats.org/officeDocument/2006/relationships/customXml" Target="../ink/ink8243.xml"/><Relationship Id="rId126" Type="http://schemas.openxmlformats.org/officeDocument/2006/relationships/image" Target="../media/image5160.png"/><Relationship Id="rId8" Type="http://schemas.openxmlformats.org/officeDocument/2006/relationships/customXml" Target="../ink/ink8194.xml"/><Relationship Id="rId51" Type="http://schemas.openxmlformats.org/officeDocument/2006/relationships/image" Target="../media/image4790.png"/><Relationship Id="rId72" Type="http://schemas.openxmlformats.org/officeDocument/2006/relationships/customXml" Target="../ink/ink8226.xml"/><Relationship Id="rId93" Type="http://schemas.openxmlformats.org/officeDocument/2006/relationships/image" Target="../media/image5000.png"/><Relationship Id="rId98" Type="http://schemas.openxmlformats.org/officeDocument/2006/relationships/customXml" Target="../ink/ink8239.xml"/><Relationship Id="rId121" Type="http://schemas.openxmlformats.org/officeDocument/2006/relationships/customXml" Target="../ink/ink8251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213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259.xml"/><Relationship Id="rId20" Type="http://schemas.openxmlformats.org/officeDocument/2006/relationships/customXml" Target="../ink/ink8200.xml"/><Relationship Id="rId41" Type="http://schemas.openxmlformats.org/officeDocument/2006/relationships/image" Target="../media/image4740.png"/><Relationship Id="rId62" Type="http://schemas.openxmlformats.org/officeDocument/2006/relationships/customXml" Target="../ink/ink8221.xml"/><Relationship Id="rId83" Type="http://schemas.openxmlformats.org/officeDocument/2006/relationships/image" Target="../media/image4950.png"/><Relationship Id="rId88" Type="http://schemas.openxmlformats.org/officeDocument/2006/relationships/customXml" Target="../ink/ink8234.xml"/><Relationship Id="rId111" Type="http://schemas.openxmlformats.org/officeDocument/2006/relationships/customXml" Target="../ink/ink8246.xml"/><Relationship Id="rId132" Type="http://schemas.openxmlformats.org/officeDocument/2006/relationships/image" Target="../media/image5190.png"/><Relationship Id="rId15" Type="http://schemas.openxmlformats.org/officeDocument/2006/relationships/image" Target="../media/image4611.png"/><Relationship Id="rId36" Type="http://schemas.openxmlformats.org/officeDocument/2006/relationships/customXml" Target="../ink/ink8208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254.xml"/><Relationship Id="rId10" Type="http://schemas.openxmlformats.org/officeDocument/2006/relationships/customXml" Target="../ink/ink8195.xml"/><Relationship Id="rId31" Type="http://schemas.openxmlformats.org/officeDocument/2006/relationships/image" Target="../media/image4690.png"/><Relationship Id="rId52" Type="http://schemas.openxmlformats.org/officeDocument/2006/relationships/customXml" Target="../ink/ink8216.xml"/><Relationship Id="rId73" Type="http://schemas.openxmlformats.org/officeDocument/2006/relationships/image" Target="../media/image4900.png"/><Relationship Id="rId78" Type="http://schemas.openxmlformats.org/officeDocument/2006/relationships/customXml" Target="../ink/ink8229.xml"/><Relationship Id="rId94" Type="http://schemas.openxmlformats.org/officeDocument/2006/relationships/customXml" Target="../ink/ink8237.xml"/><Relationship Id="rId99" Type="http://schemas.openxmlformats.org/officeDocument/2006/relationships/image" Target="../media/image5030.png"/><Relationship Id="rId101" Type="http://schemas.openxmlformats.org/officeDocument/2006/relationships/customXml" Target="../ink/ink8241.xml"/><Relationship Id="rId122" Type="http://schemas.openxmlformats.org/officeDocument/2006/relationships/image" Target="../media/image5140.png"/><Relationship Id="rId4" Type="http://schemas.openxmlformats.org/officeDocument/2006/relationships/customXml" Target="../ink/ink8192.xml"/><Relationship Id="rId9" Type="http://schemas.openxmlformats.org/officeDocument/2006/relationships/image" Target="../media/image4580.png"/><Relationship Id="rId26" Type="http://schemas.openxmlformats.org/officeDocument/2006/relationships/customXml" Target="../ink/ink8203.xml"/><Relationship Id="rId47" Type="http://schemas.openxmlformats.org/officeDocument/2006/relationships/image" Target="../media/image4770.png"/><Relationship Id="rId68" Type="http://schemas.openxmlformats.org/officeDocument/2006/relationships/customXml" Target="../ink/ink8224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257.xml"/></Relationships>
</file>

<file path=ppt/slides/_rels/slide2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318.xml"/><Relationship Id="rId21" Type="http://schemas.openxmlformats.org/officeDocument/2006/relationships/image" Target="../media/image4640.png"/><Relationship Id="rId42" Type="http://schemas.openxmlformats.org/officeDocument/2006/relationships/customXml" Target="../ink/ink8280.xml"/><Relationship Id="rId63" Type="http://schemas.openxmlformats.org/officeDocument/2006/relationships/image" Target="../media/image4850.png"/><Relationship Id="rId84" Type="http://schemas.openxmlformats.org/officeDocument/2006/relationships/customXml" Target="../ink/ink8301.xml"/><Relationship Id="rId138" Type="http://schemas.openxmlformats.org/officeDocument/2006/relationships/image" Target="../media/image5220.png"/><Relationship Id="rId107" Type="http://schemas.openxmlformats.org/officeDocument/2006/relationships/customXml" Target="../ink/ink8313.xml"/><Relationship Id="rId11" Type="http://schemas.openxmlformats.org/officeDocument/2006/relationships/image" Target="../media/image4590.png"/><Relationship Id="rId32" Type="http://schemas.openxmlformats.org/officeDocument/2006/relationships/customXml" Target="../ink/ink8275.xml"/><Relationship Id="rId53" Type="http://schemas.openxmlformats.org/officeDocument/2006/relationships/image" Target="../media/image4811.png"/><Relationship Id="rId74" Type="http://schemas.openxmlformats.org/officeDocument/2006/relationships/customXml" Target="../ink/ink8296.xml"/><Relationship Id="rId128" Type="http://schemas.openxmlformats.org/officeDocument/2006/relationships/image" Target="../media/image5170.png"/><Relationship Id="rId5" Type="http://schemas.openxmlformats.org/officeDocument/2006/relationships/image" Target="../media/image4560.png"/><Relationship Id="rId90" Type="http://schemas.openxmlformats.org/officeDocument/2006/relationships/customXml" Target="../ink/ink8304.xml"/><Relationship Id="rId95" Type="http://schemas.openxmlformats.org/officeDocument/2006/relationships/image" Target="../media/image5011.png"/><Relationship Id="rId22" Type="http://schemas.openxmlformats.org/officeDocument/2006/relationships/customXml" Target="../ink/ink8270.xml"/><Relationship Id="rId27" Type="http://schemas.openxmlformats.org/officeDocument/2006/relationships/image" Target="../media/image4670.png"/><Relationship Id="rId43" Type="http://schemas.openxmlformats.org/officeDocument/2006/relationships/image" Target="../media/image4750.png"/><Relationship Id="rId48" Type="http://schemas.openxmlformats.org/officeDocument/2006/relationships/customXml" Target="../ink/ink8283.xml"/><Relationship Id="rId64" Type="http://schemas.openxmlformats.org/officeDocument/2006/relationships/customXml" Target="../ink/ink8291.xml"/><Relationship Id="rId69" Type="http://schemas.openxmlformats.org/officeDocument/2006/relationships/image" Target="../media/image4880.png"/><Relationship Id="rId113" Type="http://schemas.openxmlformats.org/officeDocument/2006/relationships/customXml" Target="../ink/ink8316.xml"/><Relationship Id="rId118" Type="http://schemas.openxmlformats.org/officeDocument/2006/relationships/image" Target="../media/image5120.png"/><Relationship Id="rId134" Type="http://schemas.openxmlformats.org/officeDocument/2006/relationships/image" Target="../media/image5200.png"/><Relationship Id="rId139" Type="http://schemas.openxmlformats.org/officeDocument/2006/relationships/customXml" Target="../ink/ink8329.xml"/><Relationship Id="rId80" Type="http://schemas.openxmlformats.org/officeDocument/2006/relationships/customXml" Target="../ink/ink8299.xml"/><Relationship Id="rId85" Type="http://schemas.openxmlformats.org/officeDocument/2006/relationships/image" Target="../media/image4960.png"/><Relationship Id="rId12" Type="http://schemas.openxmlformats.org/officeDocument/2006/relationships/customXml" Target="../ink/ink8265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278.xml"/><Relationship Id="rId59" Type="http://schemas.openxmlformats.org/officeDocument/2006/relationships/image" Target="../media/image4840.png"/><Relationship Id="rId103" Type="http://schemas.openxmlformats.org/officeDocument/2006/relationships/customXml" Target="../ink/ink8311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129" Type="http://schemas.openxmlformats.org/officeDocument/2006/relationships/customXml" Target="../ink/ink8324.xml"/><Relationship Id="rId54" Type="http://schemas.openxmlformats.org/officeDocument/2006/relationships/customXml" Target="../ink/ink8286.xml"/><Relationship Id="rId70" Type="http://schemas.openxmlformats.org/officeDocument/2006/relationships/customXml" Target="../ink/ink8294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307.xml"/><Relationship Id="rId140" Type="http://schemas.openxmlformats.org/officeDocument/2006/relationships/image" Target="../media/image5230.png"/><Relationship Id="rId145" Type="http://schemas.openxmlformats.org/officeDocument/2006/relationships/customXml" Target="../ink/ink8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2.xml"/><Relationship Id="rId23" Type="http://schemas.openxmlformats.org/officeDocument/2006/relationships/image" Target="../media/image4650.png"/><Relationship Id="rId28" Type="http://schemas.openxmlformats.org/officeDocument/2006/relationships/customXml" Target="../ink/ink8273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319.xml"/><Relationship Id="rId44" Type="http://schemas.openxmlformats.org/officeDocument/2006/relationships/customXml" Target="../ink/ink8281.xml"/><Relationship Id="rId60" Type="http://schemas.openxmlformats.org/officeDocument/2006/relationships/customXml" Target="../ink/ink8289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302.xml"/><Relationship Id="rId130" Type="http://schemas.openxmlformats.org/officeDocument/2006/relationships/image" Target="../media/image5180.png"/><Relationship Id="rId135" Type="http://schemas.openxmlformats.org/officeDocument/2006/relationships/customXml" Target="../ink/ink8327.xml"/><Relationship Id="rId13" Type="http://schemas.openxmlformats.org/officeDocument/2006/relationships/image" Target="../media/image4600.png"/><Relationship Id="rId18" Type="http://schemas.openxmlformats.org/officeDocument/2006/relationships/customXml" Target="../ink/ink8268.xml"/><Relationship Id="rId39" Type="http://schemas.openxmlformats.org/officeDocument/2006/relationships/image" Target="../media/image4730.png"/><Relationship Id="rId109" Type="http://schemas.openxmlformats.org/officeDocument/2006/relationships/customXml" Target="../ink/ink8314.xml"/><Relationship Id="rId34" Type="http://schemas.openxmlformats.org/officeDocument/2006/relationships/customXml" Target="../ink/ink8276.xml"/><Relationship Id="rId50" Type="http://schemas.openxmlformats.org/officeDocument/2006/relationships/customXml" Target="../ink/ink8284.xml"/><Relationship Id="rId55" Type="http://schemas.openxmlformats.org/officeDocument/2006/relationships/image" Target="../media/image4820.png"/><Relationship Id="rId76" Type="http://schemas.openxmlformats.org/officeDocument/2006/relationships/customXml" Target="../ink/ink8297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322.xml"/><Relationship Id="rId141" Type="http://schemas.openxmlformats.org/officeDocument/2006/relationships/customXml" Target="../ink/ink8330.xml"/><Relationship Id="rId146" Type="http://schemas.openxmlformats.org/officeDocument/2006/relationships/image" Target="../media/image526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305.xml"/><Relationship Id="rId2" Type="http://schemas.openxmlformats.org/officeDocument/2006/relationships/customXml" Target="../ink/ink8260.xml"/><Relationship Id="rId29" Type="http://schemas.openxmlformats.org/officeDocument/2006/relationships/image" Target="../media/image4680.png"/><Relationship Id="rId24" Type="http://schemas.openxmlformats.org/officeDocument/2006/relationships/customXml" Target="../ink/ink8271.xml"/><Relationship Id="rId40" Type="http://schemas.openxmlformats.org/officeDocument/2006/relationships/customXml" Target="../ink/ink8279.xml"/><Relationship Id="rId45" Type="http://schemas.openxmlformats.org/officeDocument/2006/relationships/image" Target="../media/image4760.png"/><Relationship Id="rId66" Type="http://schemas.openxmlformats.org/officeDocument/2006/relationships/customXml" Target="../ink/ink8292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317.xml"/><Relationship Id="rId131" Type="http://schemas.openxmlformats.org/officeDocument/2006/relationships/customXml" Target="../ink/ink8325.xml"/><Relationship Id="rId136" Type="http://schemas.openxmlformats.org/officeDocument/2006/relationships/image" Target="../media/image5211.png"/><Relationship Id="rId61" Type="http://schemas.openxmlformats.org/officeDocument/2006/relationships/image" Target="../media/image2611.png"/><Relationship Id="rId82" Type="http://schemas.openxmlformats.org/officeDocument/2006/relationships/customXml" Target="../ink/ink8300.xml"/><Relationship Id="rId19" Type="http://schemas.openxmlformats.org/officeDocument/2006/relationships/image" Target="../media/image4630.png"/><Relationship Id="rId14" Type="http://schemas.openxmlformats.org/officeDocument/2006/relationships/customXml" Target="../ink/ink8266.xml"/><Relationship Id="rId30" Type="http://schemas.openxmlformats.org/officeDocument/2006/relationships/customXml" Target="../ink/ink8274.xml"/><Relationship Id="rId35" Type="http://schemas.openxmlformats.org/officeDocument/2006/relationships/image" Target="../media/image4711.png"/><Relationship Id="rId56" Type="http://schemas.openxmlformats.org/officeDocument/2006/relationships/customXml" Target="../ink/ink8287.xml"/><Relationship Id="rId77" Type="http://schemas.openxmlformats.org/officeDocument/2006/relationships/image" Target="../media/image4920.png"/><Relationship Id="rId100" Type="http://schemas.openxmlformats.org/officeDocument/2006/relationships/customXml" Target="../ink/ink8309.xml"/><Relationship Id="rId105" Type="http://schemas.openxmlformats.org/officeDocument/2006/relationships/customXml" Target="../ink/ink8312.xml"/><Relationship Id="rId126" Type="http://schemas.openxmlformats.org/officeDocument/2006/relationships/image" Target="../media/image5160.png"/><Relationship Id="rId147" Type="http://schemas.openxmlformats.org/officeDocument/2006/relationships/customXml" Target="../ink/ink8333.xml"/><Relationship Id="rId8" Type="http://schemas.openxmlformats.org/officeDocument/2006/relationships/customXml" Target="../ink/ink8263.xml"/><Relationship Id="rId51" Type="http://schemas.openxmlformats.org/officeDocument/2006/relationships/image" Target="../media/image4790.png"/><Relationship Id="rId72" Type="http://schemas.openxmlformats.org/officeDocument/2006/relationships/customXml" Target="../ink/ink8295.xml"/><Relationship Id="rId93" Type="http://schemas.openxmlformats.org/officeDocument/2006/relationships/image" Target="../media/image5000.png"/><Relationship Id="rId98" Type="http://schemas.openxmlformats.org/officeDocument/2006/relationships/customXml" Target="../ink/ink8308.xml"/><Relationship Id="rId121" Type="http://schemas.openxmlformats.org/officeDocument/2006/relationships/customXml" Target="../ink/ink8320.xml"/><Relationship Id="rId142" Type="http://schemas.openxmlformats.org/officeDocument/2006/relationships/image" Target="../media/image5240.png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282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328.xml"/><Relationship Id="rId20" Type="http://schemas.openxmlformats.org/officeDocument/2006/relationships/customXml" Target="../ink/ink8269.xml"/><Relationship Id="rId41" Type="http://schemas.openxmlformats.org/officeDocument/2006/relationships/image" Target="../media/image4740.png"/><Relationship Id="rId62" Type="http://schemas.openxmlformats.org/officeDocument/2006/relationships/customXml" Target="../ink/ink8290.xml"/><Relationship Id="rId83" Type="http://schemas.openxmlformats.org/officeDocument/2006/relationships/image" Target="../media/image4950.png"/><Relationship Id="rId88" Type="http://schemas.openxmlformats.org/officeDocument/2006/relationships/customXml" Target="../ink/ink8303.xml"/><Relationship Id="rId111" Type="http://schemas.openxmlformats.org/officeDocument/2006/relationships/customXml" Target="../ink/ink8315.xml"/><Relationship Id="rId132" Type="http://schemas.openxmlformats.org/officeDocument/2006/relationships/image" Target="../media/image5190.png"/><Relationship Id="rId15" Type="http://schemas.openxmlformats.org/officeDocument/2006/relationships/image" Target="../media/image4611.png"/><Relationship Id="rId36" Type="http://schemas.openxmlformats.org/officeDocument/2006/relationships/customXml" Target="../ink/ink8277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323.xml"/><Relationship Id="rId10" Type="http://schemas.openxmlformats.org/officeDocument/2006/relationships/customXml" Target="../ink/ink8264.xml"/><Relationship Id="rId31" Type="http://schemas.openxmlformats.org/officeDocument/2006/relationships/image" Target="../media/image4690.png"/><Relationship Id="rId52" Type="http://schemas.openxmlformats.org/officeDocument/2006/relationships/customXml" Target="../ink/ink8285.xml"/><Relationship Id="rId73" Type="http://schemas.openxmlformats.org/officeDocument/2006/relationships/image" Target="../media/image4900.png"/><Relationship Id="rId78" Type="http://schemas.openxmlformats.org/officeDocument/2006/relationships/customXml" Target="../ink/ink8298.xml"/><Relationship Id="rId94" Type="http://schemas.openxmlformats.org/officeDocument/2006/relationships/customXml" Target="../ink/ink8306.xml"/><Relationship Id="rId99" Type="http://schemas.openxmlformats.org/officeDocument/2006/relationships/image" Target="../media/image5030.png"/><Relationship Id="rId101" Type="http://schemas.openxmlformats.org/officeDocument/2006/relationships/customXml" Target="../ink/ink8310.xml"/><Relationship Id="rId122" Type="http://schemas.openxmlformats.org/officeDocument/2006/relationships/image" Target="../media/image5140.png"/><Relationship Id="rId143" Type="http://schemas.openxmlformats.org/officeDocument/2006/relationships/customXml" Target="../ink/ink8331.xml"/><Relationship Id="rId148" Type="http://schemas.openxmlformats.org/officeDocument/2006/relationships/image" Target="../media/image5270.png"/><Relationship Id="rId4" Type="http://schemas.openxmlformats.org/officeDocument/2006/relationships/customXml" Target="../ink/ink8261.xml"/><Relationship Id="rId9" Type="http://schemas.openxmlformats.org/officeDocument/2006/relationships/image" Target="../media/image4580.png"/><Relationship Id="rId26" Type="http://schemas.openxmlformats.org/officeDocument/2006/relationships/customXml" Target="../ink/ink8272.xml"/><Relationship Id="rId47" Type="http://schemas.openxmlformats.org/officeDocument/2006/relationships/image" Target="../media/image4770.png"/><Relationship Id="rId68" Type="http://schemas.openxmlformats.org/officeDocument/2006/relationships/customXml" Target="../ink/ink8293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326.xml"/><Relationship Id="rId16" Type="http://schemas.openxmlformats.org/officeDocument/2006/relationships/customXml" Target="../ink/ink8267.xml"/><Relationship Id="rId37" Type="http://schemas.openxmlformats.org/officeDocument/2006/relationships/image" Target="../media/image4720.png"/><Relationship Id="rId58" Type="http://schemas.openxmlformats.org/officeDocument/2006/relationships/customXml" Target="../ink/ink8288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321.xml"/><Relationship Id="rId144" Type="http://schemas.openxmlformats.org/officeDocument/2006/relationships/image" Target="../media/image5250.png"/></Relationships>
</file>

<file path=ppt/slides/_rels/slide2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392.xml"/><Relationship Id="rId21" Type="http://schemas.openxmlformats.org/officeDocument/2006/relationships/image" Target="../media/image4640.png"/><Relationship Id="rId42" Type="http://schemas.openxmlformats.org/officeDocument/2006/relationships/customXml" Target="../ink/ink8354.xml"/><Relationship Id="rId63" Type="http://schemas.openxmlformats.org/officeDocument/2006/relationships/image" Target="../media/image4850.png"/><Relationship Id="rId84" Type="http://schemas.openxmlformats.org/officeDocument/2006/relationships/customXml" Target="../ink/ink8375.xml"/><Relationship Id="rId138" Type="http://schemas.openxmlformats.org/officeDocument/2006/relationships/image" Target="../media/image5220.png"/><Relationship Id="rId107" Type="http://schemas.openxmlformats.org/officeDocument/2006/relationships/customXml" Target="../ink/ink8387.xml"/><Relationship Id="rId11" Type="http://schemas.openxmlformats.org/officeDocument/2006/relationships/image" Target="../media/image4590.png"/><Relationship Id="rId32" Type="http://schemas.openxmlformats.org/officeDocument/2006/relationships/customXml" Target="../ink/ink8349.xml"/><Relationship Id="rId53" Type="http://schemas.openxmlformats.org/officeDocument/2006/relationships/image" Target="../media/image4811.png"/><Relationship Id="rId74" Type="http://schemas.openxmlformats.org/officeDocument/2006/relationships/customXml" Target="../ink/ink8370.xml"/><Relationship Id="rId128" Type="http://schemas.openxmlformats.org/officeDocument/2006/relationships/image" Target="../media/image5170.png"/><Relationship Id="rId149" Type="http://schemas.openxmlformats.org/officeDocument/2006/relationships/customXml" Target="../ink/ink8408.xml"/><Relationship Id="rId5" Type="http://schemas.openxmlformats.org/officeDocument/2006/relationships/image" Target="../media/image4560.png"/><Relationship Id="rId95" Type="http://schemas.openxmlformats.org/officeDocument/2006/relationships/image" Target="../media/image5011.png"/><Relationship Id="rId22" Type="http://schemas.openxmlformats.org/officeDocument/2006/relationships/customXml" Target="../ink/ink8344.xml"/><Relationship Id="rId43" Type="http://schemas.openxmlformats.org/officeDocument/2006/relationships/image" Target="../media/image4750.png"/><Relationship Id="rId64" Type="http://schemas.openxmlformats.org/officeDocument/2006/relationships/customXml" Target="../ink/ink8365.xml"/><Relationship Id="rId118" Type="http://schemas.openxmlformats.org/officeDocument/2006/relationships/image" Target="../media/image5120.png"/><Relationship Id="rId139" Type="http://schemas.openxmlformats.org/officeDocument/2006/relationships/customXml" Target="../ink/ink8403.xml"/><Relationship Id="rId80" Type="http://schemas.openxmlformats.org/officeDocument/2006/relationships/customXml" Target="../ink/ink8373.xml"/><Relationship Id="rId85" Type="http://schemas.openxmlformats.org/officeDocument/2006/relationships/image" Target="../media/image4960.png"/><Relationship Id="rId150" Type="http://schemas.openxmlformats.org/officeDocument/2006/relationships/image" Target="../media/image5280.png"/><Relationship Id="rId155" Type="http://schemas.openxmlformats.org/officeDocument/2006/relationships/customXml" Target="../ink/ink8411.xml"/><Relationship Id="rId12" Type="http://schemas.openxmlformats.org/officeDocument/2006/relationships/customXml" Target="../ink/ink8339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352.xml"/><Relationship Id="rId59" Type="http://schemas.openxmlformats.org/officeDocument/2006/relationships/image" Target="../media/image4840.png"/><Relationship Id="rId103" Type="http://schemas.openxmlformats.org/officeDocument/2006/relationships/customXml" Target="../ink/ink8385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129" Type="http://schemas.openxmlformats.org/officeDocument/2006/relationships/customXml" Target="../ink/ink8398.xml"/><Relationship Id="rId54" Type="http://schemas.openxmlformats.org/officeDocument/2006/relationships/customXml" Target="../ink/ink8360.xml"/><Relationship Id="rId70" Type="http://schemas.openxmlformats.org/officeDocument/2006/relationships/customXml" Target="../ink/ink8368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381.xml"/><Relationship Id="rId140" Type="http://schemas.openxmlformats.org/officeDocument/2006/relationships/image" Target="../media/image5230.png"/><Relationship Id="rId145" Type="http://schemas.openxmlformats.org/officeDocument/2006/relationships/customXml" Target="../ink/ink84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6.xml"/><Relationship Id="rId23" Type="http://schemas.openxmlformats.org/officeDocument/2006/relationships/image" Target="../media/image4650.png"/><Relationship Id="rId28" Type="http://schemas.openxmlformats.org/officeDocument/2006/relationships/customXml" Target="../ink/ink8347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393.xml"/><Relationship Id="rId44" Type="http://schemas.openxmlformats.org/officeDocument/2006/relationships/customXml" Target="../ink/ink8355.xml"/><Relationship Id="rId60" Type="http://schemas.openxmlformats.org/officeDocument/2006/relationships/customXml" Target="../ink/ink8363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376.xml"/><Relationship Id="rId130" Type="http://schemas.openxmlformats.org/officeDocument/2006/relationships/image" Target="../media/image5180.png"/><Relationship Id="rId135" Type="http://schemas.openxmlformats.org/officeDocument/2006/relationships/customXml" Target="../ink/ink8401.xml"/><Relationship Id="rId151" Type="http://schemas.openxmlformats.org/officeDocument/2006/relationships/customXml" Target="../ink/ink8409.xml"/><Relationship Id="rId156" Type="http://schemas.openxmlformats.org/officeDocument/2006/relationships/image" Target="../media/image5311.png"/><Relationship Id="rId13" Type="http://schemas.openxmlformats.org/officeDocument/2006/relationships/image" Target="../media/image4600.png"/><Relationship Id="rId18" Type="http://schemas.openxmlformats.org/officeDocument/2006/relationships/customXml" Target="../ink/ink8342.xml"/><Relationship Id="rId39" Type="http://schemas.openxmlformats.org/officeDocument/2006/relationships/image" Target="../media/image4730.png"/><Relationship Id="rId109" Type="http://schemas.openxmlformats.org/officeDocument/2006/relationships/customXml" Target="../ink/ink8388.xml"/><Relationship Id="rId34" Type="http://schemas.openxmlformats.org/officeDocument/2006/relationships/customXml" Target="../ink/ink8350.xml"/><Relationship Id="rId50" Type="http://schemas.openxmlformats.org/officeDocument/2006/relationships/customXml" Target="../ink/ink8358.xml"/><Relationship Id="rId55" Type="http://schemas.openxmlformats.org/officeDocument/2006/relationships/image" Target="../media/image4820.png"/><Relationship Id="rId76" Type="http://schemas.openxmlformats.org/officeDocument/2006/relationships/customXml" Target="../ink/ink8371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396.xml"/><Relationship Id="rId141" Type="http://schemas.openxmlformats.org/officeDocument/2006/relationships/customXml" Target="../ink/ink8404.xml"/><Relationship Id="rId146" Type="http://schemas.openxmlformats.org/officeDocument/2006/relationships/image" Target="../media/image526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379.xml"/><Relationship Id="rId2" Type="http://schemas.openxmlformats.org/officeDocument/2006/relationships/customXml" Target="../ink/ink8334.xml"/><Relationship Id="rId29" Type="http://schemas.openxmlformats.org/officeDocument/2006/relationships/image" Target="../media/image4680.png"/><Relationship Id="rId24" Type="http://schemas.openxmlformats.org/officeDocument/2006/relationships/customXml" Target="../ink/ink8345.xml"/><Relationship Id="rId40" Type="http://schemas.openxmlformats.org/officeDocument/2006/relationships/customXml" Target="../ink/ink8353.xml"/><Relationship Id="rId45" Type="http://schemas.openxmlformats.org/officeDocument/2006/relationships/image" Target="../media/image4760.png"/><Relationship Id="rId66" Type="http://schemas.openxmlformats.org/officeDocument/2006/relationships/customXml" Target="../ink/ink8366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391.xml"/><Relationship Id="rId131" Type="http://schemas.openxmlformats.org/officeDocument/2006/relationships/customXml" Target="../ink/ink8399.xml"/><Relationship Id="rId136" Type="http://schemas.openxmlformats.org/officeDocument/2006/relationships/image" Target="../media/image5211.png"/><Relationship Id="rId157" Type="http://schemas.openxmlformats.org/officeDocument/2006/relationships/customXml" Target="../ink/ink8412.xml"/><Relationship Id="rId61" Type="http://schemas.openxmlformats.org/officeDocument/2006/relationships/image" Target="../media/image2611.png"/><Relationship Id="rId82" Type="http://schemas.openxmlformats.org/officeDocument/2006/relationships/customXml" Target="../ink/ink8374.xml"/><Relationship Id="rId152" Type="http://schemas.openxmlformats.org/officeDocument/2006/relationships/image" Target="../media/image5290.png"/><Relationship Id="rId19" Type="http://schemas.openxmlformats.org/officeDocument/2006/relationships/image" Target="../media/image4630.png"/><Relationship Id="rId14" Type="http://schemas.openxmlformats.org/officeDocument/2006/relationships/customXml" Target="../ink/ink8340.xml"/><Relationship Id="rId30" Type="http://schemas.openxmlformats.org/officeDocument/2006/relationships/customXml" Target="../ink/ink8348.xml"/><Relationship Id="rId35" Type="http://schemas.openxmlformats.org/officeDocument/2006/relationships/image" Target="../media/image4711.png"/><Relationship Id="rId56" Type="http://schemas.openxmlformats.org/officeDocument/2006/relationships/customXml" Target="../ink/ink8361.xml"/><Relationship Id="rId77" Type="http://schemas.openxmlformats.org/officeDocument/2006/relationships/image" Target="../media/image4920.png"/><Relationship Id="rId100" Type="http://schemas.openxmlformats.org/officeDocument/2006/relationships/customXml" Target="../ink/ink8383.xml"/><Relationship Id="rId105" Type="http://schemas.openxmlformats.org/officeDocument/2006/relationships/customXml" Target="../ink/ink8386.xml"/><Relationship Id="rId126" Type="http://schemas.openxmlformats.org/officeDocument/2006/relationships/image" Target="../media/image5160.png"/><Relationship Id="rId147" Type="http://schemas.openxmlformats.org/officeDocument/2006/relationships/customXml" Target="../ink/ink8407.xml"/><Relationship Id="rId8" Type="http://schemas.openxmlformats.org/officeDocument/2006/relationships/customXml" Target="../ink/ink8337.xml"/><Relationship Id="rId51" Type="http://schemas.openxmlformats.org/officeDocument/2006/relationships/image" Target="../media/image4790.png"/><Relationship Id="rId72" Type="http://schemas.openxmlformats.org/officeDocument/2006/relationships/customXml" Target="../ink/ink8369.xml"/><Relationship Id="rId93" Type="http://schemas.openxmlformats.org/officeDocument/2006/relationships/image" Target="../media/image5000.png"/><Relationship Id="rId98" Type="http://schemas.openxmlformats.org/officeDocument/2006/relationships/customXml" Target="../ink/ink8382.xml"/><Relationship Id="rId121" Type="http://schemas.openxmlformats.org/officeDocument/2006/relationships/customXml" Target="../ink/ink8394.xml"/><Relationship Id="rId142" Type="http://schemas.openxmlformats.org/officeDocument/2006/relationships/image" Target="../media/image5240.png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356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402.xml"/><Relationship Id="rId158" Type="http://schemas.openxmlformats.org/officeDocument/2006/relationships/image" Target="../media/image5320.png"/><Relationship Id="rId20" Type="http://schemas.openxmlformats.org/officeDocument/2006/relationships/customXml" Target="../ink/ink8343.xml"/><Relationship Id="rId41" Type="http://schemas.openxmlformats.org/officeDocument/2006/relationships/image" Target="../media/image4740.png"/><Relationship Id="rId62" Type="http://schemas.openxmlformats.org/officeDocument/2006/relationships/customXml" Target="../ink/ink8364.xml"/><Relationship Id="rId83" Type="http://schemas.openxmlformats.org/officeDocument/2006/relationships/image" Target="../media/image4950.png"/><Relationship Id="rId88" Type="http://schemas.openxmlformats.org/officeDocument/2006/relationships/customXml" Target="../ink/ink8377.xml"/><Relationship Id="rId111" Type="http://schemas.openxmlformats.org/officeDocument/2006/relationships/customXml" Target="../ink/ink8389.xml"/><Relationship Id="rId132" Type="http://schemas.openxmlformats.org/officeDocument/2006/relationships/image" Target="../media/image5190.png"/><Relationship Id="rId153" Type="http://schemas.openxmlformats.org/officeDocument/2006/relationships/customXml" Target="../ink/ink8410.xml"/><Relationship Id="rId15" Type="http://schemas.openxmlformats.org/officeDocument/2006/relationships/image" Target="../media/image4611.png"/><Relationship Id="rId36" Type="http://schemas.openxmlformats.org/officeDocument/2006/relationships/customXml" Target="../ink/ink8351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397.xml"/><Relationship Id="rId10" Type="http://schemas.openxmlformats.org/officeDocument/2006/relationships/customXml" Target="../ink/ink8338.xml"/><Relationship Id="rId31" Type="http://schemas.openxmlformats.org/officeDocument/2006/relationships/image" Target="../media/image4690.png"/><Relationship Id="rId52" Type="http://schemas.openxmlformats.org/officeDocument/2006/relationships/customXml" Target="../ink/ink8359.xml"/><Relationship Id="rId73" Type="http://schemas.openxmlformats.org/officeDocument/2006/relationships/image" Target="../media/image4900.png"/><Relationship Id="rId78" Type="http://schemas.openxmlformats.org/officeDocument/2006/relationships/customXml" Target="../ink/ink8372.xml"/><Relationship Id="rId94" Type="http://schemas.openxmlformats.org/officeDocument/2006/relationships/customXml" Target="../ink/ink8380.xml"/><Relationship Id="rId99" Type="http://schemas.openxmlformats.org/officeDocument/2006/relationships/image" Target="../media/image5030.png"/><Relationship Id="rId101" Type="http://schemas.openxmlformats.org/officeDocument/2006/relationships/customXml" Target="../ink/ink8384.xml"/><Relationship Id="rId122" Type="http://schemas.openxmlformats.org/officeDocument/2006/relationships/image" Target="../media/image5140.png"/><Relationship Id="rId143" Type="http://schemas.openxmlformats.org/officeDocument/2006/relationships/customXml" Target="../ink/ink8405.xml"/><Relationship Id="rId148" Type="http://schemas.openxmlformats.org/officeDocument/2006/relationships/image" Target="../media/image5270.png"/><Relationship Id="rId4" Type="http://schemas.openxmlformats.org/officeDocument/2006/relationships/customXml" Target="../ink/ink8335.xml"/><Relationship Id="rId9" Type="http://schemas.openxmlformats.org/officeDocument/2006/relationships/image" Target="../media/image4580.png"/><Relationship Id="rId26" Type="http://schemas.openxmlformats.org/officeDocument/2006/relationships/customXml" Target="../ink/ink8346.xml"/><Relationship Id="rId47" Type="http://schemas.openxmlformats.org/officeDocument/2006/relationships/image" Target="../media/image4770.png"/><Relationship Id="rId68" Type="http://schemas.openxmlformats.org/officeDocument/2006/relationships/customXml" Target="../ink/ink8367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400.xml"/><Relationship Id="rId154" Type="http://schemas.openxmlformats.org/officeDocument/2006/relationships/image" Target="../media/image5300.png"/><Relationship Id="rId16" Type="http://schemas.openxmlformats.org/officeDocument/2006/relationships/customXml" Target="../ink/ink8341.xml"/><Relationship Id="rId37" Type="http://schemas.openxmlformats.org/officeDocument/2006/relationships/image" Target="../media/image4720.png"/><Relationship Id="rId58" Type="http://schemas.openxmlformats.org/officeDocument/2006/relationships/customXml" Target="../ink/ink8362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395.xml"/><Relationship Id="rId144" Type="http://schemas.openxmlformats.org/officeDocument/2006/relationships/image" Target="../media/image5250.png"/><Relationship Id="rId90" Type="http://schemas.openxmlformats.org/officeDocument/2006/relationships/customXml" Target="../ink/ink8378.xml"/><Relationship Id="rId27" Type="http://schemas.openxmlformats.org/officeDocument/2006/relationships/image" Target="../media/image4670.png"/><Relationship Id="rId48" Type="http://schemas.openxmlformats.org/officeDocument/2006/relationships/customXml" Target="../ink/ink8357.xml"/><Relationship Id="rId69" Type="http://schemas.openxmlformats.org/officeDocument/2006/relationships/image" Target="../media/image4880.png"/><Relationship Id="rId113" Type="http://schemas.openxmlformats.org/officeDocument/2006/relationships/customXml" Target="../ink/ink8390.xml"/><Relationship Id="rId134" Type="http://schemas.openxmlformats.org/officeDocument/2006/relationships/image" Target="../media/image5200.png"/></Relationships>
</file>

<file path=ppt/slides/_rels/slide2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471.xml"/><Relationship Id="rId21" Type="http://schemas.openxmlformats.org/officeDocument/2006/relationships/image" Target="../media/image4640.png"/><Relationship Id="rId42" Type="http://schemas.openxmlformats.org/officeDocument/2006/relationships/customXml" Target="../ink/ink8433.xml"/><Relationship Id="rId63" Type="http://schemas.openxmlformats.org/officeDocument/2006/relationships/image" Target="../media/image4850.png"/><Relationship Id="rId84" Type="http://schemas.openxmlformats.org/officeDocument/2006/relationships/customXml" Target="../ink/ink8454.xml"/><Relationship Id="rId138" Type="http://schemas.openxmlformats.org/officeDocument/2006/relationships/image" Target="../media/image5220.png"/><Relationship Id="rId159" Type="http://schemas.openxmlformats.org/officeDocument/2006/relationships/customXml" Target="../ink/ink8492.xml"/><Relationship Id="rId107" Type="http://schemas.openxmlformats.org/officeDocument/2006/relationships/customXml" Target="../ink/ink8466.xml"/><Relationship Id="rId11" Type="http://schemas.openxmlformats.org/officeDocument/2006/relationships/image" Target="../media/image4590.png"/><Relationship Id="rId32" Type="http://schemas.openxmlformats.org/officeDocument/2006/relationships/customXml" Target="../ink/ink8428.xml"/><Relationship Id="rId53" Type="http://schemas.openxmlformats.org/officeDocument/2006/relationships/image" Target="../media/image4811.png"/><Relationship Id="rId74" Type="http://schemas.openxmlformats.org/officeDocument/2006/relationships/customXml" Target="../ink/ink8449.xml"/><Relationship Id="rId128" Type="http://schemas.openxmlformats.org/officeDocument/2006/relationships/image" Target="../media/image5170.png"/><Relationship Id="rId149" Type="http://schemas.openxmlformats.org/officeDocument/2006/relationships/customXml" Target="../ink/ink8487.xml"/><Relationship Id="rId5" Type="http://schemas.openxmlformats.org/officeDocument/2006/relationships/image" Target="../media/image4560.png"/><Relationship Id="rId95" Type="http://schemas.openxmlformats.org/officeDocument/2006/relationships/image" Target="../media/image5011.png"/><Relationship Id="rId160" Type="http://schemas.openxmlformats.org/officeDocument/2006/relationships/image" Target="../media/image5330.png"/><Relationship Id="rId22" Type="http://schemas.openxmlformats.org/officeDocument/2006/relationships/customXml" Target="../ink/ink8423.xml"/><Relationship Id="rId43" Type="http://schemas.openxmlformats.org/officeDocument/2006/relationships/image" Target="../media/image4750.png"/><Relationship Id="rId64" Type="http://schemas.openxmlformats.org/officeDocument/2006/relationships/customXml" Target="../ink/ink8444.xml"/><Relationship Id="rId118" Type="http://schemas.openxmlformats.org/officeDocument/2006/relationships/image" Target="../media/image5120.png"/><Relationship Id="rId139" Type="http://schemas.openxmlformats.org/officeDocument/2006/relationships/customXml" Target="../ink/ink8482.xml"/><Relationship Id="rId85" Type="http://schemas.openxmlformats.org/officeDocument/2006/relationships/image" Target="../media/image4960.png"/><Relationship Id="rId150" Type="http://schemas.openxmlformats.org/officeDocument/2006/relationships/image" Target="../media/image5280.png"/><Relationship Id="rId12" Type="http://schemas.openxmlformats.org/officeDocument/2006/relationships/customXml" Target="../ink/ink8418.xml"/><Relationship Id="rId17" Type="http://schemas.openxmlformats.org/officeDocument/2006/relationships/image" Target="../media/image4620.png"/><Relationship Id="rId33" Type="http://schemas.openxmlformats.org/officeDocument/2006/relationships/image" Target="../media/image4700.png"/><Relationship Id="rId38" Type="http://schemas.openxmlformats.org/officeDocument/2006/relationships/customXml" Target="../ink/ink8431.xml"/><Relationship Id="rId59" Type="http://schemas.openxmlformats.org/officeDocument/2006/relationships/image" Target="../media/image4840.png"/><Relationship Id="rId103" Type="http://schemas.openxmlformats.org/officeDocument/2006/relationships/customXml" Target="../ink/ink8464.xml"/><Relationship Id="rId108" Type="http://schemas.openxmlformats.org/officeDocument/2006/relationships/image" Target="../media/image5070.png"/><Relationship Id="rId124" Type="http://schemas.openxmlformats.org/officeDocument/2006/relationships/image" Target="../media/image5150.png"/><Relationship Id="rId129" Type="http://schemas.openxmlformats.org/officeDocument/2006/relationships/customXml" Target="../ink/ink8477.xml"/><Relationship Id="rId54" Type="http://schemas.openxmlformats.org/officeDocument/2006/relationships/customXml" Target="../ink/ink8439.xml"/><Relationship Id="rId70" Type="http://schemas.openxmlformats.org/officeDocument/2006/relationships/customXml" Target="../ink/ink8447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460.xml"/><Relationship Id="rId140" Type="http://schemas.openxmlformats.org/officeDocument/2006/relationships/image" Target="../media/image5230.png"/><Relationship Id="rId145" Type="http://schemas.openxmlformats.org/officeDocument/2006/relationships/customXml" Target="../ink/ink8485.xml"/><Relationship Id="rId161" Type="http://schemas.openxmlformats.org/officeDocument/2006/relationships/customXml" Target="../ink/ink84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15.xml"/><Relationship Id="rId23" Type="http://schemas.openxmlformats.org/officeDocument/2006/relationships/image" Target="../media/image4650.png"/><Relationship Id="rId28" Type="http://schemas.openxmlformats.org/officeDocument/2006/relationships/customXml" Target="../ink/ink8426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472.xml"/><Relationship Id="rId44" Type="http://schemas.openxmlformats.org/officeDocument/2006/relationships/customXml" Target="../ink/ink8434.xml"/><Relationship Id="rId60" Type="http://schemas.openxmlformats.org/officeDocument/2006/relationships/customXml" Target="../ink/ink8442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455.xml"/><Relationship Id="rId130" Type="http://schemas.openxmlformats.org/officeDocument/2006/relationships/image" Target="../media/image5180.png"/><Relationship Id="rId135" Type="http://schemas.openxmlformats.org/officeDocument/2006/relationships/customXml" Target="../ink/ink8480.xml"/><Relationship Id="rId151" Type="http://schemas.openxmlformats.org/officeDocument/2006/relationships/customXml" Target="../ink/ink8488.xml"/><Relationship Id="rId156" Type="http://schemas.openxmlformats.org/officeDocument/2006/relationships/image" Target="../media/image5311.png"/><Relationship Id="rId13" Type="http://schemas.openxmlformats.org/officeDocument/2006/relationships/image" Target="../media/image4600.png"/><Relationship Id="rId18" Type="http://schemas.openxmlformats.org/officeDocument/2006/relationships/customXml" Target="../ink/ink8421.xml"/><Relationship Id="rId39" Type="http://schemas.openxmlformats.org/officeDocument/2006/relationships/image" Target="../media/image4730.png"/><Relationship Id="rId109" Type="http://schemas.openxmlformats.org/officeDocument/2006/relationships/customXml" Target="../ink/ink8467.xml"/><Relationship Id="rId34" Type="http://schemas.openxmlformats.org/officeDocument/2006/relationships/customXml" Target="../ink/ink8429.xml"/><Relationship Id="rId50" Type="http://schemas.openxmlformats.org/officeDocument/2006/relationships/customXml" Target="../ink/ink8437.xml"/><Relationship Id="rId55" Type="http://schemas.openxmlformats.org/officeDocument/2006/relationships/image" Target="../media/image4820.png"/><Relationship Id="rId76" Type="http://schemas.openxmlformats.org/officeDocument/2006/relationships/customXml" Target="../ink/ink8450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475.xml"/><Relationship Id="rId141" Type="http://schemas.openxmlformats.org/officeDocument/2006/relationships/customXml" Target="../ink/ink8483.xml"/><Relationship Id="rId146" Type="http://schemas.openxmlformats.org/officeDocument/2006/relationships/image" Target="../media/image5260.png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458.xml"/><Relationship Id="rId162" Type="http://schemas.openxmlformats.org/officeDocument/2006/relationships/image" Target="../media/image5340.png"/><Relationship Id="rId2" Type="http://schemas.openxmlformats.org/officeDocument/2006/relationships/customXml" Target="../ink/ink8413.xml"/><Relationship Id="rId29" Type="http://schemas.openxmlformats.org/officeDocument/2006/relationships/image" Target="../media/image4680.png"/><Relationship Id="rId24" Type="http://schemas.openxmlformats.org/officeDocument/2006/relationships/customXml" Target="../ink/ink8424.xml"/><Relationship Id="rId40" Type="http://schemas.openxmlformats.org/officeDocument/2006/relationships/customXml" Target="../ink/ink8432.xml"/><Relationship Id="rId45" Type="http://schemas.openxmlformats.org/officeDocument/2006/relationships/image" Target="../media/image4760.png"/><Relationship Id="rId66" Type="http://schemas.openxmlformats.org/officeDocument/2006/relationships/customXml" Target="../ink/ink8445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470.xml"/><Relationship Id="rId131" Type="http://schemas.openxmlformats.org/officeDocument/2006/relationships/customXml" Target="../ink/ink8478.xml"/><Relationship Id="rId136" Type="http://schemas.openxmlformats.org/officeDocument/2006/relationships/image" Target="../media/image5211.png"/><Relationship Id="rId157" Type="http://schemas.openxmlformats.org/officeDocument/2006/relationships/customXml" Target="../ink/ink8491.xml"/><Relationship Id="rId61" Type="http://schemas.openxmlformats.org/officeDocument/2006/relationships/image" Target="../media/image2611.png"/><Relationship Id="rId82" Type="http://schemas.openxmlformats.org/officeDocument/2006/relationships/customXml" Target="../ink/ink8453.xml"/><Relationship Id="rId152" Type="http://schemas.openxmlformats.org/officeDocument/2006/relationships/image" Target="../media/image5290.png"/><Relationship Id="rId19" Type="http://schemas.openxmlformats.org/officeDocument/2006/relationships/image" Target="../media/image4630.png"/><Relationship Id="rId14" Type="http://schemas.openxmlformats.org/officeDocument/2006/relationships/customXml" Target="../ink/ink8419.xml"/><Relationship Id="rId30" Type="http://schemas.openxmlformats.org/officeDocument/2006/relationships/customXml" Target="../ink/ink8427.xml"/><Relationship Id="rId35" Type="http://schemas.openxmlformats.org/officeDocument/2006/relationships/image" Target="../media/image4711.png"/><Relationship Id="rId56" Type="http://schemas.openxmlformats.org/officeDocument/2006/relationships/customXml" Target="../ink/ink8440.xml"/><Relationship Id="rId77" Type="http://schemas.openxmlformats.org/officeDocument/2006/relationships/image" Target="../media/image4920.png"/><Relationship Id="rId100" Type="http://schemas.openxmlformats.org/officeDocument/2006/relationships/customXml" Target="../ink/ink8462.xml"/><Relationship Id="rId105" Type="http://schemas.openxmlformats.org/officeDocument/2006/relationships/customXml" Target="../ink/ink8465.xml"/><Relationship Id="rId126" Type="http://schemas.openxmlformats.org/officeDocument/2006/relationships/image" Target="../media/image5160.png"/><Relationship Id="rId147" Type="http://schemas.openxmlformats.org/officeDocument/2006/relationships/customXml" Target="../ink/ink8486.xml"/><Relationship Id="rId8" Type="http://schemas.openxmlformats.org/officeDocument/2006/relationships/customXml" Target="../ink/ink8416.xml"/><Relationship Id="rId51" Type="http://schemas.openxmlformats.org/officeDocument/2006/relationships/image" Target="../media/image4790.png"/><Relationship Id="rId72" Type="http://schemas.openxmlformats.org/officeDocument/2006/relationships/customXml" Target="../ink/ink8448.xml"/><Relationship Id="rId93" Type="http://schemas.openxmlformats.org/officeDocument/2006/relationships/image" Target="../media/image5000.png"/><Relationship Id="rId98" Type="http://schemas.openxmlformats.org/officeDocument/2006/relationships/customXml" Target="../ink/ink8461.xml"/><Relationship Id="rId121" Type="http://schemas.openxmlformats.org/officeDocument/2006/relationships/customXml" Target="../ink/ink8473.xml"/><Relationship Id="rId142" Type="http://schemas.openxmlformats.org/officeDocument/2006/relationships/image" Target="../media/image5240.png"/><Relationship Id="rId163" Type="http://schemas.openxmlformats.org/officeDocument/2006/relationships/customXml" Target="../ink/ink8494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435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481.xml"/><Relationship Id="rId158" Type="http://schemas.openxmlformats.org/officeDocument/2006/relationships/image" Target="../media/image5320.png"/><Relationship Id="rId20" Type="http://schemas.openxmlformats.org/officeDocument/2006/relationships/customXml" Target="../ink/ink8422.xml"/><Relationship Id="rId41" Type="http://schemas.openxmlformats.org/officeDocument/2006/relationships/image" Target="../media/image4740.png"/><Relationship Id="rId62" Type="http://schemas.openxmlformats.org/officeDocument/2006/relationships/customXml" Target="../ink/ink8443.xml"/><Relationship Id="rId83" Type="http://schemas.openxmlformats.org/officeDocument/2006/relationships/image" Target="../media/image4950.png"/><Relationship Id="rId88" Type="http://schemas.openxmlformats.org/officeDocument/2006/relationships/customXml" Target="../ink/ink8456.xml"/><Relationship Id="rId111" Type="http://schemas.openxmlformats.org/officeDocument/2006/relationships/customXml" Target="../ink/ink8468.xml"/><Relationship Id="rId132" Type="http://schemas.openxmlformats.org/officeDocument/2006/relationships/image" Target="../media/image5190.png"/><Relationship Id="rId153" Type="http://schemas.openxmlformats.org/officeDocument/2006/relationships/customXml" Target="../ink/ink8489.xml"/><Relationship Id="rId15" Type="http://schemas.openxmlformats.org/officeDocument/2006/relationships/image" Target="../media/image4611.png"/><Relationship Id="rId36" Type="http://schemas.openxmlformats.org/officeDocument/2006/relationships/customXml" Target="../ink/ink8430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476.xml"/><Relationship Id="rId10" Type="http://schemas.openxmlformats.org/officeDocument/2006/relationships/customXml" Target="../ink/ink8417.xml"/><Relationship Id="rId31" Type="http://schemas.openxmlformats.org/officeDocument/2006/relationships/image" Target="../media/image4690.png"/><Relationship Id="rId52" Type="http://schemas.openxmlformats.org/officeDocument/2006/relationships/customXml" Target="../ink/ink8438.xml"/><Relationship Id="rId73" Type="http://schemas.openxmlformats.org/officeDocument/2006/relationships/image" Target="../media/image4900.png"/><Relationship Id="rId78" Type="http://schemas.openxmlformats.org/officeDocument/2006/relationships/customXml" Target="../ink/ink8451.xml"/><Relationship Id="rId94" Type="http://schemas.openxmlformats.org/officeDocument/2006/relationships/customXml" Target="../ink/ink8459.xml"/><Relationship Id="rId99" Type="http://schemas.openxmlformats.org/officeDocument/2006/relationships/image" Target="../media/image5030.png"/><Relationship Id="rId101" Type="http://schemas.openxmlformats.org/officeDocument/2006/relationships/customXml" Target="../ink/ink8463.xml"/><Relationship Id="rId122" Type="http://schemas.openxmlformats.org/officeDocument/2006/relationships/image" Target="../media/image5140.png"/><Relationship Id="rId143" Type="http://schemas.openxmlformats.org/officeDocument/2006/relationships/customXml" Target="../ink/ink8484.xml"/><Relationship Id="rId148" Type="http://schemas.openxmlformats.org/officeDocument/2006/relationships/image" Target="../media/image5270.png"/><Relationship Id="rId164" Type="http://schemas.openxmlformats.org/officeDocument/2006/relationships/image" Target="../media/image5350.png"/><Relationship Id="rId4" Type="http://schemas.openxmlformats.org/officeDocument/2006/relationships/customXml" Target="../ink/ink8414.xml"/><Relationship Id="rId9" Type="http://schemas.openxmlformats.org/officeDocument/2006/relationships/image" Target="../media/image4580.png"/><Relationship Id="rId26" Type="http://schemas.openxmlformats.org/officeDocument/2006/relationships/customXml" Target="../ink/ink8425.xml"/><Relationship Id="rId47" Type="http://schemas.openxmlformats.org/officeDocument/2006/relationships/image" Target="../media/image4770.png"/><Relationship Id="rId68" Type="http://schemas.openxmlformats.org/officeDocument/2006/relationships/customXml" Target="../ink/ink8446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479.xml"/><Relationship Id="rId154" Type="http://schemas.openxmlformats.org/officeDocument/2006/relationships/image" Target="../media/image5300.png"/><Relationship Id="rId16" Type="http://schemas.openxmlformats.org/officeDocument/2006/relationships/customXml" Target="../ink/ink8420.xml"/><Relationship Id="rId37" Type="http://schemas.openxmlformats.org/officeDocument/2006/relationships/image" Target="../media/image4720.png"/><Relationship Id="rId58" Type="http://schemas.openxmlformats.org/officeDocument/2006/relationships/customXml" Target="../ink/ink8441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474.xml"/><Relationship Id="rId144" Type="http://schemas.openxmlformats.org/officeDocument/2006/relationships/image" Target="../media/image5250.png"/><Relationship Id="rId90" Type="http://schemas.openxmlformats.org/officeDocument/2006/relationships/customXml" Target="../ink/ink8457.xml"/><Relationship Id="rId27" Type="http://schemas.openxmlformats.org/officeDocument/2006/relationships/image" Target="../media/image4670.png"/><Relationship Id="rId48" Type="http://schemas.openxmlformats.org/officeDocument/2006/relationships/customXml" Target="../ink/ink8436.xml"/><Relationship Id="rId69" Type="http://schemas.openxmlformats.org/officeDocument/2006/relationships/image" Target="../media/image4880.png"/><Relationship Id="rId113" Type="http://schemas.openxmlformats.org/officeDocument/2006/relationships/customXml" Target="../ink/ink8469.xml"/><Relationship Id="rId134" Type="http://schemas.openxmlformats.org/officeDocument/2006/relationships/image" Target="../media/image5200.png"/><Relationship Id="rId80" Type="http://schemas.openxmlformats.org/officeDocument/2006/relationships/customXml" Target="../ink/ink8452.xml"/><Relationship Id="rId155" Type="http://schemas.openxmlformats.org/officeDocument/2006/relationships/customXml" Target="../ink/ink8490.xml"/></Relationships>
</file>

<file path=ppt/slides/_rels/slide20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553.xml"/><Relationship Id="rId21" Type="http://schemas.openxmlformats.org/officeDocument/2006/relationships/image" Target="../media/image4640.png"/><Relationship Id="rId42" Type="http://schemas.openxmlformats.org/officeDocument/2006/relationships/customXml" Target="../ink/ink8515.xml"/><Relationship Id="rId63" Type="http://schemas.openxmlformats.org/officeDocument/2006/relationships/image" Target="../media/image4850.png"/><Relationship Id="rId84" Type="http://schemas.openxmlformats.org/officeDocument/2006/relationships/customXml" Target="../ink/ink8536.xml"/><Relationship Id="rId138" Type="http://schemas.openxmlformats.org/officeDocument/2006/relationships/image" Target="../media/image5220.png"/><Relationship Id="rId159" Type="http://schemas.openxmlformats.org/officeDocument/2006/relationships/customXml" Target="../ink/ink8574.xml"/><Relationship Id="rId170" Type="http://schemas.openxmlformats.org/officeDocument/2006/relationships/image" Target="../media/image5380.png"/><Relationship Id="rId107" Type="http://schemas.openxmlformats.org/officeDocument/2006/relationships/customXml" Target="../ink/ink8548.xml"/><Relationship Id="rId11" Type="http://schemas.openxmlformats.org/officeDocument/2006/relationships/image" Target="../media/image4590.png"/><Relationship Id="rId32" Type="http://schemas.openxmlformats.org/officeDocument/2006/relationships/customXml" Target="../ink/ink8510.xml"/><Relationship Id="rId53" Type="http://schemas.openxmlformats.org/officeDocument/2006/relationships/image" Target="../media/image4811.png"/><Relationship Id="rId74" Type="http://schemas.openxmlformats.org/officeDocument/2006/relationships/customXml" Target="../ink/ink8531.xml"/><Relationship Id="rId128" Type="http://schemas.openxmlformats.org/officeDocument/2006/relationships/image" Target="../media/image5170.png"/><Relationship Id="rId149" Type="http://schemas.openxmlformats.org/officeDocument/2006/relationships/customXml" Target="../ink/ink8569.xml"/><Relationship Id="rId5" Type="http://schemas.openxmlformats.org/officeDocument/2006/relationships/image" Target="../media/image4560.png"/><Relationship Id="rId95" Type="http://schemas.openxmlformats.org/officeDocument/2006/relationships/image" Target="../media/image5011.png"/><Relationship Id="rId160" Type="http://schemas.openxmlformats.org/officeDocument/2006/relationships/image" Target="../media/image5330.png"/><Relationship Id="rId22" Type="http://schemas.openxmlformats.org/officeDocument/2006/relationships/customXml" Target="../ink/ink8505.xml"/><Relationship Id="rId43" Type="http://schemas.openxmlformats.org/officeDocument/2006/relationships/image" Target="../media/image4750.png"/><Relationship Id="rId64" Type="http://schemas.openxmlformats.org/officeDocument/2006/relationships/customXml" Target="../ink/ink8526.xml"/><Relationship Id="rId118" Type="http://schemas.openxmlformats.org/officeDocument/2006/relationships/image" Target="../media/image5120.png"/><Relationship Id="rId139" Type="http://schemas.openxmlformats.org/officeDocument/2006/relationships/customXml" Target="../ink/ink8564.xml"/><Relationship Id="rId85" Type="http://schemas.openxmlformats.org/officeDocument/2006/relationships/image" Target="../media/image4960.png"/><Relationship Id="rId150" Type="http://schemas.openxmlformats.org/officeDocument/2006/relationships/image" Target="../media/image5280.png"/><Relationship Id="rId171" Type="http://schemas.openxmlformats.org/officeDocument/2006/relationships/customXml" Target="../ink/ink8580.xml"/><Relationship Id="rId12" Type="http://schemas.openxmlformats.org/officeDocument/2006/relationships/customXml" Target="../ink/ink8500.xml"/><Relationship Id="rId33" Type="http://schemas.openxmlformats.org/officeDocument/2006/relationships/image" Target="../media/image4700.png"/><Relationship Id="rId108" Type="http://schemas.openxmlformats.org/officeDocument/2006/relationships/image" Target="../media/image5070.png"/><Relationship Id="rId129" Type="http://schemas.openxmlformats.org/officeDocument/2006/relationships/customXml" Target="../ink/ink8559.xml"/><Relationship Id="rId54" Type="http://schemas.openxmlformats.org/officeDocument/2006/relationships/customXml" Target="../ink/ink8521.xml"/><Relationship Id="rId70" Type="http://schemas.openxmlformats.org/officeDocument/2006/relationships/customXml" Target="../ink/ink8529.xml"/><Relationship Id="rId75" Type="http://schemas.openxmlformats.org/officeDocument/2006/relationships/image" Target="../media/image4911.png"/><Relationship Id="rId91" Type="http://schemas.openxmlformats.org/officeDocument/2006/relationships/image" Target="../media/image4990.png"/><Relationship Id="rId96" Type="http://schemas.openxmlformats.org/officeDocument/2006/relationships/customXml" Target="../ink/ink8542.xml"/><Relationship Id="rId140" Type="http://schemas.openxmlformats.org/officeDocument/2006/relationships/image" Target="../media/image5230.png"/><Relationship Id="rId145" Type="http://schemas.openxmlformats.org/officeDocument/2006/relationships/customXml" Target="../ink/ink8567.xml"/><Relationship Id="rId161" Type="http://schemas.openxmlformats.org/officeDocument/2006/relationships/customXml" Target="../ink/ink8575.xml"/><Relationship Id="rId166" Type="http://schemas.openxmlformats.org/officeDocument/2006/relationships/image" Target="../media/image5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97.xml"/><Relationship Id="rId23" Type="http://schemas.openxmlformats.org/officeDocument/2006/relationships/image" Target="../media/image4650.png"/><Relationship Id="rId28" Type="http://schemas.openxmlformats.org/officeDocument/2006/relationships/customXml" Target="../ink/ink8508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554.xml"/><Relationship Id="rId44" Type="http://schemas.openxmlformats.org/officeDocument/2006/relationships/customXml" Target="../ink/ink8516.xml"/><Relationship Id="rId60" Type="http://schemas.openxmlformats.org/officeDocument/2006/relationships/customXml" Target="../ink/ink8524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537.xml"/><Relationship Id="rId130" Type="http://schemas.openxmlformats.org/officeDocument/2006/relationships/image" Target="../media/image5180.png"/><Relationship Id="rId135" Type="http://schemas.openxmlformats.org/officeDocument/2006/relationships/customXml" Target="../ink/ink8562.xml"/><Relationship Id="rId151" Type="http://schemas.openxmlformats.org/officeDocument/2006/relationships/customXml" Target="../ink/ink8570.xml"/><Relationship Id="rId156" Type="http://schemas.openxmlformats.org/officeDocument/2006/relationships/image" Target="../media/image5311.png"/><Relationship Id="rId172" Type="http://schemas.openxmlformats.org/officeDocument/2006/relationships/image" Target="../media/image5390.png"/><Relationship Id="rId13" Type="http://schemas.openxmlformats.org/officeDocument/2006/relationships/image" Target="../media/image4600.png"/><Relationship Id="rId18" Type="http://schemas.openxmlformats.org/officeDocument/2006/relationships/customXml" Target="../ink/ink8503.xml"/><Relationship Id="rId39" Type="http://schemas.openxmlformats.org/officeDocument/2006/relationships/image" Target="../media/image4730.png"/><Relationship Id="rId109" Type="http://schemas.openxmlformats.org/officeDocument/2006/relationships/customXml" Target="../ink/ink8549.xml"/><Relationship Id="rId34" Type="http://schemas.openxmlformats.org/officeDocument/2006/relationships/customXml" Target="../ink/ink8511.xml"/><Relationship Id="rId50" Type="http://schemas.openxmlformats.org/officeDocument/2006/relationships/customXml" Target="../ink/ink8519.xml"/><Relationship Id="rId55" Type="http://schemas.openxmlformats.org/officeDocument/2006/relationships/image" Target="../media/image4820.png"/><Relationship Id="rId76" Type="http://schemas.openxmlformats.org/officeDocument/2006/relationships/customXml" Target="../ink/ink8532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557.xml"/><Relationship Id="rId141" Type="http://schemas.openxmlformats.org/officeDocument/2006/relationships/customXml" Target="../ink/ink8565.xml"/><Relationship Id="rId146" Type="http://schemas.openxmlformats.org/officeDocument/2006/relationships/image" Target="../media/image5260.png"/><Relationship Id="rId167" Type="http://schemas.openxmlformats.org/officeDocument/2006/relationships/customXml" Target="../ink/ink8578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540.xml"/><Relationship Id="rId162" Type="http://schemas.openxmlformats.org/officeDocument/2006/relationships/image" Target="../media/image5340.png"/><Relationship Id="rId2" Type="http://schemas.openxmlformats.org/officeDocument/2006/relationships/customXml" Target="../ink/ink8495.xml"/><Relationship Id="rId29" Type="http://schemas.openxmlformats.org/officeDocument/2006/relationships/image" Target="../media/image4680.png"/><Relationship Id="rId24" Type="http://schemas.openxmlformats.org/officeDocument/2006/relationships/customXml" Target="../ink/ink8506.xml"/><Relationship Id="rId40" Type="http://schemas.openxmlformats.org/officeDocument/2006/relationships/customXml" Target="../ink/ink8514.xml"/><Relationship Id="rId45" Type="http://schemas.openxmlformats.org/officeDocument/2006/relationships/image" Target="../media/image4760.png"/><Relationship Id="rId66" Type="http://schemas.openxmlformats.org/officeDocument/2006/relationships/customXml" Target="../ink/ink8527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552.xml"/><Relationship Id="rId131" Type="http://schemas.openxmlformats.org/officeDocument/2006/relationships/customXml" Target="../ink/ink8560.xml"/><Relationship Id="rId136" Type="http://schemas.openxmlformats.org/officeDocument/2006/relationships/image" Target="../media/image5211.png"/><Relationship Id="rId157" Type="http://schemas.openxmlformats.org/officeDocument/2006/relationships/customXml" Target="../ink/ink8573.xml"/><Relationship Id="rId61" Type="http://schemas.openxmlformats.org/officeDocument/2006/relationships/image" Target="../media/image2611.png"/><Relationship Id="rId82" Type="http://schemas.openxmlformats.org/officeDocument/2006/relationships/customXml" Target="../ink/ink8535.xml"/><Relationship Id="rId152" Type="http://schemas.openxmlformats.org/officeDocument/2006/relationships/image" Target="../media/image5290.png"/><Relationship Id="rId19" Type="http://schemas.openxmlformats.org/officeDocument/2006/relationships/image" Target="../media/image4630.png"/><Relationship Id="rId14" Type="http://schemas.openxmlformats.org/officeDocument/2006/relationships/customXml" Target="../ink/ink8501.xml"/><Relationship Id="rId30" Type="http://schemas.openxmlformats.org/officeDocument/2006/relationships/customXml" Target="../ink/ink8509.xml"/><Relationship Id="rId35" Type="http://schemas.openxmlformats.org/officeDocument/2006/relationships/image" Target="../media/image4711.png"/><Relationship Id="rId56" Type="http://schemas.openxmlformats.org/officeDocument/2006/relationships/customXml" Target="../ink/ink8522.xml"/><Relationship Id="rId77" Type="http://schemas.openxmlformats.org/officeDocument/2006/relationships/image" Target="../media/image4920.png"/><Relationship Id="rId100" Type="http://schemas.openxmlformats.org/officeDocument/2006/relationships/customXml" Target="../ink/ink8544.xml"/><Relationship Id="rId105" Type="http://schemas.openxmlformats.org/officeDocument/2006/relationships/customXml" Target="../ink/ink8547.xml"/><Relationship Id="rId126" Type="http://schemas.openxmlformats.org/officeDocument/2006/relationships/image" Target="../media/image5160.png"/><Relationship Id="rId147" Type="http://schemas.openxmlformats.org/officeDocument/2006/relationships/customXml" Target="../ink/ink8568.xml"/><Relationship Id="rId168" Type="http://schemas.openxmlformats.org/officeDocument/2006/relationships/image" Target="../media/image5370.png"/><Relationship Id="rId8" Type="http://schemas.openxmlformats.org/officeDocument/2006/relationships/customXml" Target="../ink/ink8498.xml"/><Relationship Id="rId51" Type="http://schemas.openxmlformats.org/officeDocument/2006/relationships/image" Target="../media/image4790.png"/><Relationship Id="rId72" Type="http://schemas.openxmlformats.org/officeDocument/2006/relationships/customXml" Target="../ink/ink8530.xml"/><Relationship Id="rId93" Type="http://schemas.openxmlformats.org/officeDocument/2006/relationships/image" Target="../media/image5000.png"/><Relationship Id="rId98" Type="http://schemas.openxmlformats.org/officeDocument/2006/relationships/customXml" Target="../ink/ink8543.xml"/><Relationship Id="rId121" Type="http://schemas.openxmlformats.org/officeDocument/2006/relationships/customXml" Target="../ink/ink8555.xml"/><Relationship Id="rId142" Type="http://schemas.openxmlformats.org/officeDocument/2006/relationships/image" Target="../media/image5240.png"/><Relationship Id="rId163" Type="http://schemas.openxmlformats.org/officeDocument/2006/relationships/customXml" Target="../ink/ink8576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517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563.xml"/><Relationship Id="rId158" Type="http://schemas.openxmlformats.org/officeDocument/2006/relationships/image" Target="../media/image5320.png"/><Relationship Id="rId20" Type="http://schemas.openxmlformats.org/officeDocument/2006/relationships/customXml" Target="../ink/ink8504.xml"/><Relationship Id="rId41" Type="http://schemas.openxmlformats.org/officeDocument/2006/relationships/image" Target="../media/image4740.png"/><Relationship Id="rId62" Type="http://schemas.openxmlformats.org/officeDocument/2006/relationships/customXml" Target="../ink/ink8525.xml"/><Relationship Id="rId83" Type="http://schemas.openxmlformats.org/officeDocument/2006/relationships/image" Target="../media/image4950.png"/><Relationship Id="rId88" Type="http://schemas.openxmlformats.org/officeDocument/2006/relationships/customXml" Target="../ink/ink8538.xml"/><Relationship Id="rId111" Type="http://schemas.openxmlformats.org/officeDocument/2006/relationships/customXml" Target="../ink/ink8550.xml"/><Relationship Id="rId132" Type="http://schemas.openxmlformats.org/officeDocument/2006/relationships/image" Target="../media/image5190.png"/><Relationship Id="rId153" Type="http://schemas.openxmlformats.org/officeDocument/2006/relationships/customXml" Target="../ink/ink8571.xml"/><Relationship Id="rId15" Type="http://schemas.openxmlformats.org/officeDocument/2006/relationships/image" Target="../media/image4611.png"/><Relationship Id="rId36" Type="http://schemas.openxmlformats.org/officeDocument/2006/relationships/customXml" Target="../ink/ink8512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558.xml"/><Relationship Id="rId10" Type="http://schemas.openxmlformats.org/officeDocument/2006/relationships/customXml" Target="../ink/ink8499.xml"/><Relationship Id="rId31" Type="http://schemas.openxmlformats.org/officeDocument/2006/relationships/image" Target="../media/image4690.png"/><Relationship Id="rId52" Type="http://schemas.openxmlformats.org/officeDocument/2006/relationships/customXml" Target="../ink/ink8520.xml"/><Relationship Id="rId73" Type="http://schemas.openxmlformats.org/officeDocument/2006/relationships/image" Target="../media/image4900.png"/><Relationship Id="rId78" Type="http://schemas.openxmlformats.org/officeDocument/2006/relationships/customXml" Target="../ink/ink8533.xml"/><Relationship Id="rId94" Type="http://schemas.openxmlformats.org/officeDocument/2006/relationships/customXml" Target="../ink/ink8541.xml"/><Relationship Id="rId99" Type="http://schemas.openxmlformats.org/officeDocument/2006/relationships/image" Target="../media/image5030.png"/><Relationship Id="rId101" Type="http://schemas.openxmlformats.org/officeDocument/2006/relationships/customXml" Target="../ink/ink8545.xml"/><Relationship Id="rId122" Type="http://schemas.openxmlformats.org/officeDocument/2006/relationships/image" Target="../media/image5140.png"/><Relationship Id="rId143" Type="http://schemas.openxmlformats.org/officeDocument/2006/relationships/customXml" Target="../ink/ink8566.xml"/><Relationship Id="rId148" Type="http://schemas.openxmlformats.org/officeDocument/2006/relationships/image" Target="../media/image5270.png"/><Relationship Id="rId164" Type="http://schemas.openxmlformats.org/officeDocument/2006/relationships/image" Target="../media/image5350.png"/><Relationship Id="rId169" Type="http://schemas.openxmlformats.org/officeDocument/2006/relationships/customXml" Target="../ink/ink8579.xml"/><Relationship Id="rId4" Type="http://schemas.openxmlformats.org/officeDocument/2006/relationships/customXml" Target="../ink/ink8496.xml"/><Relationship Id="rId9" Type="http://schemas.openxmlformats.org/officeDocument/2006/relationships/image" Target="../media/image4580.png"/><Relationship Id="rId26" Type="http://schemas.openxmlformats.org/officeDocument/2006/relationships/customXml" Target="../ink/ink8507.xml"/><Relationship Id="rId47" Type="http://schemas.openxmlformats.org/officeDocument/2006/relationships/image" Target="../media/image4770.png"/><Relationship Id="rId68" Type="http://schemas.openxmlformats.org/officeDocument/2006/relationships/customXml" Target="../ink/ink8528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561.xml"/><Relationship Id="rId154" Type="http://schemas.openxmlformats.org/officeDocument/2006/relationships/image" Target="../media/image5300.png"/><Relationship Id="rId16" Type="http://schemas.openxmlformats.org/officeDocument/2006/relationships/customXml" Target="../ink/ink8502.xml"/><Relationship Id="rId37" Type="http://schemas.openxmlformats.org/officeDocument/2006/relationships/image" Target="../media/image4720.png"/><Relationship Id="rId58" Type="http://schemas.openxmlformats.org/officeDocument/2006/relationships/customXml" Target="../ink/ink8523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556.xml"/><Relationship Id="rId144" Type="http://schemas.openxmlformats.org/officeDocument/2006/relationships/image" Target="../media/image5250.png"/><Relationship Id="rId90" Type="http://schemas.openxmlformats.org/officeDocument/2006/relationships/customXml" Target="../ink/ink8539.xml"/><Relationship Id="rId165" Type="http://schemas.openxmlformats.org/officeDocument/2006/relationships/customXml" Target="../ink/ink8577.xml"/><Relationship Id="rId27" Type="http://schemas.openxmlformats.org/officeDocument/2006/relationships/image" Target="../media/image4670.png"/><Relationship Id="rId48" Type="http://schemas.openxmlformats.org/officeDocument/2006/relationships/customXml" Target="../ink/ink8518.xml"/><Relationship Id="rId69" Type="http://schemas.openxmlformats.org/officeDocument/2006/relationships/image" Target="../media/image4880.png"/><Relationship Id="rId113" Type="http://schemas.openxmlformats.org/officeDocument/2006/relationships/customXml" Target="../ink/ink8551.xml"/><Relationship Id="rId134" Type="http://schemas.openxmlformats.org/officeDocument/2006/relationships/image" Target="../media/image5200.png"/><Relationship Id="rId80" Type="http://schemas.openxmlformats.org/officeDocument/2006/relationships/customXml" Target="../ink/ink8534.xml"/><Relationship Id="rId155" Type="http://schemas.openxmlformats.org/officeDocument/2006/relationships/customXml" Target="../ink/ink8572.xml"/><Relationship Id="rId17" Type="http://schemas.openxmlformats.org/officeDocument/2006/relationships/image" Target="../media/image4620.png"/><Relationship Id="rId38" Type="http://schemas.openxmlformats.org/officeDocument/2006/relationships/customXml" Target="../ink/ink8513.xml"/><Relationship Id="rId59" Type="http://schemas.openxmlformats.org/officeDocument/2006/relationships/image" Target="../media/image4840.png"/><Relationship Id="rId103" Type="http://schemas.openxmlformats.org/officeDocument/2006/relationships/customXml" Target="../ink/ink8546.xml"/><Relationship Id="rId124" Type="http://schemas.openxmlformats.org/officeDocument/2006/relationships/image" Target="../media/image5150.png"/></Relationships>
</file>

<file path=ppt/slides/_rels/slide20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639.xml"/><Relationship Id="rId21" Type="http://schemas.openxmlformats.org/officeDocument/2006/relationships/image" Target="../media/image4640.png"/><Relationship Id="rId42" Type="http://schemas.openxmlformats.org/officeDocument/2006/relationships/customXml" Target="../ink/ink8601.xml"/><Relationship Id="rId63" Type="http://schemas.openxmlformats.org/officeDocument/2006/relationships/image" Target="../media/image4850.png"/><Relationship Id="rId84" Type="http://schemas.openxmlformats.org/officeDocument/2006/relationships/customXml" Target="../ink/ink8622.xml"/><Relationship Id="rId138" Type="http://schemas.openxmlformats.org/officeDocument/2006/relationships/image" Target="../media/image5220.png"/><Relationship Id="rId159" Type="http://schemas.openxmlformats.org/officeDocument/2006/relationships/customXml" Target="../ink/ink8660.xml"/><Relationship Id="rId170" Type="http://schemas.openxmlformats.org/officeDocument/2006/relationships/image" Target="../media/image5380.png"/><Relationship Id="rId107" Type="http://schemas.openxmlformats.org/officeDocument/2006/relationships/customXml" Target="../ink/ink8634.xml"/><Relationship Id="rId11" Type="http://schemas.openxmlformats.org/officeDocument/2006/relationships/image" Target="../media/image4590.png"/><Relationship Id="rId32" Type="http://schemas.openxmlformats.org/officeDocument/2006/relationships/customXml" Target="../ink/ink8596.xml"/><Relationship Id="rId53" Type="http://schemas.openxmlformats.org/officeDocument/2006/relationships/image" Target="../media/image4811.png"/><Relationship Id="rId74" Type="http://schemas.openxmlformats.org/officeDocument/2006/relationships/customXml" Target="../ink/ink8617.xml"/><Relationship Id="rId128" Type="http://schemas.openxmlformats.org/officeDocument/2006/relationships/image" Target="../media/image5170.png"/><Relationship Id="rId149" Type="http://schemas.openxmlformats.org/officeDocument/2006/relationships/customXml" Target="../ink/ink8655.xml"/><Relationship Id="rId5" Type="http://schemas.openxmlformats.org/officeDocument/2006/relationships/image" Target="../media/image4560.png"/><Relationship Id="rId95" Type="http://schemas.openxmlformats.org/officeDocument/2006/relationships/image" Target="../media/image5011.png"/><Relationship Id="rId160" Type="http://schemas.openxmlformats.org/officeDocument/2006/relationships/image" Target="../media/image5330.png"/><Relationship Id="rId22" Type="http://schemas.openxmlformats.org/officeDocument/2006/relationships/customXml" Target="../ink/ink8591.xml"/><Relationship Id="rId43" Type="http://schemas.openxmlformats.org/officeDocument/2006/relationships/image" Target="../media/image4750.png"/><Relationship Id="rId64" Type="http://schemas.openxmlformats.org/officeDocument/2006/relationships/customXml" Target="../ink/ink8612.xml"/><Relationship Id="rId118" Type="http://schemas.openxmlformats.org/officeDocument/2006/relationships/image" Target="../media/image5120.png"/><Relationship Id="rId139" Type="http://schemas.openxmlformats.org/officeDocument/2006/relationships/customXml" Target="../ink/ink8650.xml"/><Relationship Id="rId85" Type="http://schemas.openxmlformats.org/officeDocument/2006/relationships/image" Target="../media/image4960.png"/><Relationship Id="rId150" Type="http://schemas.openxmlformats.org/officeDocument/2006/relationships/image" Target="../media/image5280.png"/><Relationship Id="rId171" Type="http://schemas.openxmlformats.org/officeDocument/2006/relationships/customXml" Target="../ink/ink8666.xml"/><Relationship Id="rId12" Type="http://schemas.openxmlformats.org/officeDocument/2006/relationships/customXml" Target="../ink/ink8586.xml"/><Relationship Id="rId33" Type="http://schemas.openxmlformats.org/officeDocument/2006/relationships/image" Target="../media/image4700.png"/><Relationship Id="rId108" Type="http://schemas.openxmlformats.org/officeDocument/2006/relationships/image" Target="../media/image5070.png"/><Relationship Id="rId129" Type="http://schemas.openxmlformats.org/officeDocument/2006/relationships/customXml" Target="../ink/ink8645.xml"/><Relationship Id="rId54" Type="http://schemas.openxmlformats.org/officeDocument/2006/relationships/customXml" Target="../ink/ink8607.xml"/><Relationship Id="rId75" Type="http://schemas.openxmlformats.org/officeDocument/2006/relationships/image" Target="../media/image4911.png"/><Relationship Id="rId96" Type="http://schemas.openxmlformats.org/officeDocument/2006/relationships/customXml" Target="../ink/ink8628.xml"/><Relationship Id="rId140" Type="http://schemas.openxmlformats.org/officeDocument/2006/relationships/image" Target="../media/image5230.png"/><Relationship Id="rId161" Type="http://schemas.openxmlformats.org/officeDocument/2006/relationships/customXml" Target="../ink/ink8661.xml"/><Relationship Id="rId6" Type="http://schemas.openxmlformats.org/officeDocument/2006/relationships/customXml" Target="../ink/ink8583.xml"/><Relationship Id="rId23" Type="http://schemas.openxmlformats.org/officeDocument/2006/relationships/image" Target="../media/image4650.png"/><Relationship Id="rId28" Type="http://schemas.openxmlformats.org/officeDocument/2006/relationships/customXml" Target="../ink/ink8594.xml"/><Relationship Id="rId49" Type="http://schemas.openxmlformats.org/officeDocument/2006/relationships/image" Target="../media/image4780.png"/><Relationship Id="rId114" Type="http://schemas.openxmlformats.org/officeDocument/2006/relationships/image" Target="../media/image5100.png"/><Relationship Id="rId119" Type="http://schemas.openxmlformats.org/officeDocument/2006/relationships/customXml" Target="../ink/ink8640.xml"/><Relationship Id="rId44" Type="http://schemas.openxmlformats.org/officeDocument/2006/relationships/customXml" Target="../ink/ink8602.xml"/><Relationship Id="rId60" Type="http://schemas.openxmlformats.org/officeDocument/2006/relationships/customXml" Target="../ink/ink8610.xml"/><Relationship Id="rId65" Type="http://schemas.openxmlformats.org/officeDocument/2006/relationships/image" Target="../media/image4860.png"/><Relationship Id="rId81" Type="http://schemas.openxmlformats.org/officeDocument/2006/relationships/image" Target="../media/image4940.png"/><Relationship Id="rId86" Type="http://schemas.openxmlformats.org/officeDocument/2006/relationships/customXml" Target="../ink/ink8623.xml"/><Relationship Id="rId130" Type="http://schemas.openxmlformats.org/officeDocument/2006/relationships/image" Target="../media/image5180.png"/><Relationship Id="rId135" Type="http://schemas.openxmlformats.org/officeDocument/2006/relationships/customXml" Target="../ink/ink8648.xml"/><Relationship Id="rId151" Type="http://schemas.openxmlformats.org/officeDocument/2006/relationships/customXml" Target="../ink/ink8656.xml"/><Relationship Id="rId156" Type="http://schemas.openxmlformats.org/officeDocument/2006/relationships/image" Target="../media/image5311.png"/><Relationship Id="rId177" Type="http://schemas.openxmlformats.org/officeDocument/2006/relationships/customXml" Target="../ink/ink8669.xml"/><Relationship Id="rId172" Type="http://schemas.openxmlformats.org/officeDocument/2006/relationships/image" Target="../media/image5390.png"/><Relationship Id="rId13" Type="http://schemas.openxmlformats.org/officeDocument/2006/relationships/image" Target="../media/image4600.png"/><Relationship Id="rId18" Type="http://schemas.openxmlformats.org/officeDocument/2006/relationships/customXml" Target="../ink/ink8589.xml"/><Relationship Id="rId39" Type="http://schemas.openxmlformats.org/officeDocument/2006/relationships/image" Target="../media/image4730.png"/><Relationship Id="rId109" Type="http://schemas.openxmlformats.org/officeDocument/2006/relationships/customXml" Target="../ink/ink8635.xml"/><Relationship Id="rId34" Type="http://schemas.openxmlformats.org/officeDocument/2006/relationships/customXml" Target="../ink/ink8597.xml"/><Relationship Id="rId50" Type="http://schemas.openxmlformats.org/officeDocument/2006/relationships/customXml" Target="../ink/ink8605.xml"/><Relationship Id="rId55" Type="http://schemas.openxmlformats.org/officeDocument/2006/relationships/image" Target="../media/image4820.png"/><Relationship Id="rId76" Type="http://schemas.openxmlformats.org/officeDocument/2006/relationships/customXml" Target="../ink/ink8618.xml"/><Relationship Id="rId97" Type="http://schemas.openxmlformats.org/officeDocument/2006/relationships/image" Target="../media/image5020.png"/><Relationship Id="rId104" Type="http://schemas.openxmlformats.org/officeDocument/2006/relationships/image" Target="../media/image5050.png"/><Relationship Id="rId120" Type="http://schemas.openxmlformats.org/officeDocument/2006/relationships/image" Target="../media/image5130.png"/><Relationship Id="rId125" Type="http://schemas.openxmlformats.org/officeDocument/2006/relationships/customXml" Target="../ink/ink8643.xml"/><Relationship Id="rId141" Type="http://schemas.openxmlformats.org/officeDocument/2006/relationships/customXml" Target="../ink/ink8651.xml"/><Relationship Id="rId146" Type="http://schemas.openxmlformats.org/officeDocument/2006/relationships/image" Target="../media/image5260.png"/><Relationship Id="rId167" Type="http://schemas.openxmlformats.org/officeDocument/2006/relationships/customXml" Target="../ink/ink8664.xml"/><Relationship Id="rId7" Type="http://schemas.openxmlformats.org/officeDocument/2006/relationships/image" Target="../media/image4570.png"/><Relationship Id="rId71" Type="http://schemas.openxmlformats.org/officeDocument/2006/relationships/image" Target="../media/image4890.png"/><Relationship Id="rId92" Type="http://schemas.openxmlformats.org/officeDocument/2006/relationships/customXml" Target="../ink/ink8626.xml"/><Relationship Id="rId162" Type="http://schemas.openxmlformats.org/officeDocument/2006/relationships/image" Target="../media/image5340.png"/><Relationship Id="rId2" Type="http://schemas.openxmlformats.org/officeDocument/2006/relationships/customXml" Target="../ink/ink8581.xml"/><Relationship Id="rId29" Type="http://schemas.openxmlformats.org/officeDocument/2006/relationships/image" Target="../media/image4680.png"/><Relationship Id="rId24" Type="http://schemas.openxmlformats.org/officeDocument/2006/relationships/customXml" Target="../ink/ink8592.xml"/><Relationship Id="rId40" Type="http://schemas.openxmlformats.org/officeDocument/2006/relationships/customXml" Target="../ink/ink8600.xml"/><Relationship Id="rId45" Type="http://schemas.openxmlformats.org/officeDocument/2006/relationships/image" Target="../media/image4760.png"/><Relationship Id="rId66" Type="http://schemas.openxmlformats.org/officeDocument/2006/relationships/customXml" Target="../ink/ink8613.xml"/><Relationship Id="rId87" Type="http://schemas.openxmlformats.org/officeDocument/2006/relationships/image" Target="../media/image4970.png"/><Relationship Id="rId110" Type="http://schemas.openxmlformats.org/officeDocument/2006/relationships/image" Target="../media/image5080.png"/><Relationship Id="rId115" Type="http://schemas.openxmlformats.org/officeDocument/2006/relationships/customXml" Target="../ink/ink8638.xml"/><Relationship Id="rId131" Type="http://schemas.openxmlformats.org/officeDocument/2006/relationships/customXml" Target="../ink/ink8646.xml"/><Relationship Id="rId136" Type="http://schemas.openxmlformats.org/officeDocument/2006/relationships/image" Target="../media/image5211.png"/><Relationship Id="rId157" Type="http://schemas.openxmlformats.org/officeDocument/2006/relationships/customXml" Target="../ink/ink8659.xml"/><Relationship Id="rId178" Type="http://schemas.openxmlformats.org/officeDocument/2006/relationships/image" Target="../media/image5420.png"/><Relationship Id="rId61" Type="http://schemas.openxmlformats.org/officeDocument/2006/relationships/image" Target="../media/image2611.png"/><Relationship Id="rId82" Type="http://schemas.openxmlformats.org/officeDocument/2006/relationships/customXml" Target="../ink/ink8621.xml"/><Relationship Id="rId152" Type="http://schemas.openxmlformats.org/officeDocument/2006/relationships/image" Target="../media/image5290.png"/><Relationship Id="rId173" Type="http://schemas.openxmlformats.org/officeDocument/2006/relationships/customXml" Target="../ink/ink8667.xml"/><Relationship Id="rId19" Type="http://schemas.openxmlformats.org/officeDocument/2006/relationships/image" Target="../media/image4630.png"/><Relationship Id="rId14" Type="http://schemas.openxmlformats.org/officeDocument/2006/relationships/customXml" Target="../ink/ink8587.xml"/><Relationship Id="rId30" Type="http://schemas.openxmlformats.org/officeDocument/2006/relationships/customXml" Target="../ink/ink8595.xml"/><Relationship Id="rId35" Type="http://schemas.openxmlformats.org/officeDocument/2006/relationships/image" Target="../media/image4711.png"/><Relationship Id="rId56" Type="http://schemas.openxmlformats.org/officeDocument/2006/relationships/customXml" Target="../ink/ink8608.xml"/><Relationship Id="rId77" Type="http://schemas.openxmlformats.org/officeDocument/2006/relationships/image" Target="../media/image4920.png"/><Relationship Id="rId100" Type="http://schemas.openxmlformats.org/officeDocument/2006/relationships/customXml" Target="../ink/ink8630.xml"/><Relationship Id="rId105" Type="http://schemas.openxmlformats.org/officeDocument/2006/relationships/customXml" Target="../ink/ink8633.xml"/><Relationship Id="rId126" Type="http://schemas.openxmlformats.org/officeDocument/2006/relationships/image" Target="../media/image5160.png"/><Relationship Id="rId147" Type="http://schemas.openxmlformats.org/officeDocument/2006/relationships/customXml" Target="../ink/ink8654.xml"/><Relationship Id="rId168" Type="http://schemas.openxmlformats.org/officeDocument/2006/relationships/image" Target="../media/image5370.png"/><Relationship Id="rId8" Type="http://schemas.openxmlformats.org/officeDocument/2006/relationships/customXml" Target="../ink/ink8584.xml"/><Relationship Id="rId51" Type="http://schemas.openxmlformats.org/officeDocument/2006/relationships/image" Target="../media/image4790.png"/><Relationship Id="rId72" Type="http://schemas.openxmlformats.org/officeDocument/2006/relationships/customXml" Target="../ink/ink8616.xml"/><Relationship Id="rId93" Type="http://schemas.openxmlformats.org/officeDocument/2006/relationships/image" Target="../media/image5000.png"/><Relationship Id="rId98" Type="http://schemas.openxmlformats.org/officeDocument/2006/relationships/customXml" Target="../ink/ink8629.xml"/><Relationship Id="rId121" Type="http://schemas.openxmlformats.org/officeDocument/2006/relationships/customXml" Target="../ink/ink8641.xml"/><Relationship Id="rId142" Type="http://schemas.openxmlformats.org/officeDocument/2006/relationships/image" Target="../media/image5240.png"/><Relationship Id="rId163" Type="http://schemas.openxmlformats.org/officeDocument/2006/relationships/customXml" Target="../ink/ink8662.xml"/><Relationship Id="rId3" Type="http://schemas.openxmlformats.org/officeDocument/2006/relationships/image" Target="../media/image4550.png"/><Relationship Id="rId25" Type="http://schemas.openxmlformats.org/officeDocument/2006/relationships/image" Target="../media/image4660.png"/><Relationship Id="rId46" Type="http://schemas.openxmlformats.org/officeDocument/2006/relationships/customXml" Target="../ink/ink8603.xml"/><Relationship Id="rId67" Type="http://schemas.openxmlformats.org/officeDocument/2006/relationships/image" Target="../media/image4870.png"/><Relationship Id="rId116" Type="http://schemas.openxmlformats.org/officeDocument/2006/relationships/image" Target="../media/image5111.png"/><Relationship Id="rId137" Type="http://schemas.openxmlformats.org/officeDocument/2006/relationships/customXml" Target="../ink/ink8649.xml"/><Relationship Id="rId158" Type="http://schemas.openxmlformats.org/officeDocument/2006/relationships/image" Target="../media/image5320.png"/><Relationship Id="rId20" Type="http://schemas.openxmlformats.org/officeDocument/2006/relationships/customXml" Target="../ink/ink8590.xml"/><Relationship Id="rId41" Type="http://schemas.openxmlformats.org/officeDocument/2006/relationships/image" Target="../media/image4740.png"/><Relationship Id="rId62" Type="http://schemas.openxmlformats.org/officeDocument/2006/relationships/customXml" Target="../ink/ink8611.xml"/><Relationship Id="rId83" Type="http://schemas.openxmlformats.org/officeDocument/2006/relationships/image" Target="../media/image4950.png"/><Relationship Id="rId88" Type="http://schemas.openxmlformats.org/officeDocument/2006/relationships/customXml" Target="../ink/ink8624.xml"/><Relationship Id="rId111" Type="http://schemas.openxmlformats.org/officeDocument/2006/relationships/customXml" Target="../ink/ink8636.xml"/><Relationship Id="rId132" Type="http://schemas.openxmlformats.org/officeDocument/2006/relationships/image" Target="../media/image5190.png"/><Relationship Id="rId153" Type="http://schemas.openxmlformats.org/officeDocument/2006/relationships/customXml" Target="../ink/ink8657.xml"/><Relationship Id="rId174" Type="http://schemas.openxmlformats.org/officeDocument/2006/relationships/image" Target="../media/image5400.png"/><Relationship Id="rId15" Type="http://schemas.openxmlformats.org/officeDocument/2006/relationships/image" Target="../media/image4611.png"/><Relationship Id="rId36" Type="http://schemas.openxmlformats.org/officeDocument/2006/relationships/customXml" Target="../ink/ink8598.xml"/><Relationship Id="rId57" Type="http://schemas.openxmlformats.org/officeDocument/2006/relationships/image" Target="../media/image4830.png"/><Relationship Id="rId106" Type="http://schemas.openxmlformats.org/officeDocument/2006/relationships/image" Target="../media/image5060.png"/><Relationship Id="rId127" Type="http://schemas.openxmlformats.org/officeDocument/2006/relationships/customXml" Target="../ink/ink8644.xml"/><Relationship Id="rId10" Type="http://schemas.openxmlformats.org/officeDocument/2006/relationships/customXml" Target="../ink/ink8585.xml"/><Relationship Id="rId31" Type="http://schemas.openxmlformats.org/officeDocument/2006/relationships/image" Target="../media/image4690.png"/><Relationship Id="rId52" Type="http://schemas.openxmlformats.org/officeDocument/2006/relationships/customXml" Target="../ink/ink8606.xml"/><Relationship Id="rId73" Type="http://schemas.openxmlformats.org/officeDocument/2006/relationships/image" Target="../media/image4900.png"/><Relationship Id="rId78" Type="http://schemas.openxmlformats.org/officeDocument/2006/relationships/customXml" Target="../ink/ink8619.xml"/><Relationship Id="rId94" Type="http://schemas.openxmlformats.org/officeDocument/2006/relationships/customXml" Target="../ink/ink8627.xml"/><Relationship Id="rId99" Type="http://schemas.openxmlformats.org/officeDocument/2006/relationships/image" Target="../media/image5030.png"/><Relationship Id="rId101" Type="http://schemas.openxmlformats.org/officeDocument/2006/relationships/customXml" Target="../ink/ink8631.xml"/><Relationship Id="rId122" Type="http://schemas.openxmlformats.org/officeDocument/2006/relationships/image" Target="../media/image5140.png"/><Relationship Id="rId143" Type="http://schemas.openxmlformats.org/officeDocument/2006/relationships/customXml" Target="../ink/ink8652.xml"/><Relationship Id="rId148" Type="http://schemas.openxmlformats.org/officeDocument/2006/relationships/image" Target="../media/image5270.png"/><Relationship Id="rId164" Type="http://schemas.openxmlformats.org/officeDocument/2006/relationships/image" Target="../media/image5350.png"/><Relationship Id="rId169" Type="http://schemas.openxmlformats.org/officeDocument/2006/relationships/customXml" Target="../ink/ink8665.xml"/><Relationship Id="rId4" Type="http://schemas.openxmlformats.org/officeDocument/2006/relationships/customXml" Target="../ink/ink8582.xml"/><Relationship Id="rId9" Type="http://schemas.openxmlformats.org/officeDocument/2006/relationships/image" Target="../media/image4580.png"/><Relationship Id="rId26" Type="http://schemas.openxmlformats.org/officeDocument/2006/relationships/customXml" Target="../ink/ink8593.xml"/><Relationship Id="rId47" Type="http://schemas.openxmlformats.org/officeDocument/2006/relationships/image" Target="../media/image4770.png"/><Relationship Id="rId68" Type="http://schemas.openxmlformats.org/officeDocument/2006/relationships/customXml" Target="../ink/ink8614.xml"/><Relationship Id="rId89" Type="http://schemas.openxmlformats.org/officeDocument/2006/relationships/image" Target="../media/image4980.png"/><Relationship Id="rId112" Type="http://schemas.openxmlformats.org/officeDocument/2006/relationships/image" Target="../media/image5090.png"/><Relationship Id="rId133" Type="http://schemas.openxmlformats.org/officeDocument/2006/relationships/customXml" Target="../ink/ink8647.xml"/><Relationship Id="rId154" Type="http://schemas.openxmlformats.org/officeDocument/2006/relationships/image" Target="../media/image5300.png"/><Relationship Id="rId175" Type="http://schemas.openxmlformats.org/officeDocument/2006/relationships/customXml" Target="../ink/ink8668.xml"/><Relationship Id="rId16" Type="http://schemas.openxmlformats.org/officeDocument/2006/relationships/customXml" Target="../ink/ink8588.xml"/><Relationship Id="rId37" Type="http://schemas.openxmlformats.org/officeDocument/2006/relationships/image" Target="../media/image4720.png"/><Relationship Id="rId58" Type="http://schemas.openxmlformats.org/officeDocument/2006/relationships/customXml" Target="../ink/ink8609.xml"/><Relationship Id="rId79" Type="http://schemas.openxmlformats.org/officeDocument/2006/relationships/image" Target="../media/image4930.png"/><Relationship Id="rId102" Type="http://schemas.openxmlformats.org/officeDocument/2006/relationships/image" Target="../media/image5040.png"/><Relationship Id="rId123" Type="http://schemas.openxmlformats.org/officeDocument/2006/relationships/customXml" Target="../ink/ink8642.xml"/><Relationship Id="rId144" Type="http://schemas.openxmlformats.org/officeDocument/2006/relationships/image" Target="../media/image5250.png"/><Relationship Id="rId90" Type="http://schemas.openxmlformats.org/officeDocument/2006/relationships/customXml" Target="../ink/ink8625.xml"/><Relationship Id="rId165" Type="http://schemas.openxmlformats.org/officeDocument/2006/relationships/customXml" Target="../ink/ink8663.xml"/><Relationship Id="rId27" Type="http://schemas.openxmlformats.org/officeDocument/2006/relationships/image" Target="../media/image4670.png"/><Relationship Id="rId48" Type="http://schemas.openxmlformats.org/officeDocument/2006/relationships/customXml" Target="../ink/ink8604.xml"/><Relationship Id="rId69" Type="http://schemas.openxmlformats.org/officeDocument/2006/relationships/image" Target="../media/image4880.png"/><Relationship Id="rId113" Type="http://schemas.openxmlformats.org/officeDocument/2006/relationships/customXml" Target="../ink/ink8637.xml"/><Relationship Id="rId134" Type="http://schemas.openxmlformats.org/officeDocument/2006/relationships/image" Target="../media/image5200.png"/><Relationship Id="rId80" Type="http://schemas.openxmlformats.org/officeDocument/2006/relationships/customXml" Target="../ink/ink8620.xml"/><Relationship Id="rId155" Type="http://schemas.openxmlformats.org/officeDocument/2006/relationships/customXml" Target="../ink/ink8658.xml"/><Relationship Id="rId176" Type="http://schemas.openxmlformats.org/officeDocument/2006/relationships/image" Target="../media/image5411.png"/><Relationship Id="rId17" Type="http://schemas.openxmlformats.org/officeDocument/2006/relationships/image" Target="../media/image4620.png"/><Relationship Id="rId38" Type="http://schemas.openxmlformats.org/officeDocument/2006/relationships/customXml" Target="../ink/ink8599.xml"/><Relationship Id="rId59" Type="http://schemas.openxmlformats.org/officeDocument/2006/relationships/image" Target="../media/image4840.png"/><Relationship Id="rId103" Type="http://schemas.openxmlformats.org/officeDocument/2006/relationships/customXml" Target="../ink/ink8632.xml"/><Relationship Id="rId124" Type="http://schemas.openxmlformats.org/officeDocument/2006/relationships/image" Target="../media/image5150.png"/><Relationship Id="rId70" Type="http://schemas.openxmlformats.org/officeDocument/2006/relationships/customXml" Target="../ink/ink8615.xml"/><Relationship Id="rId91" Type="http://schemas.openxmlformats.org/officeDocument/2006/relationships/image" Target="../media/image4990.png"/><Relationship Id="rId145" Type="http://schemas.openxmlformats.org/officeDocument/2006/relationships/customXml" Target="../ink/ink8653.xml"/><Relationship Id="rId166" Type="http://schemas.openxmlformats.org/officeDocument/2006/relationships/image" Target="../media/image5360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646.xml"/><Relationship Id="rId26" Type="http://schemas.openxmlformats.org/officeDocument/2006/relationships/customXml" Target="../ink/ink650.xml"/><Relationship Id="rId39" Type="http://schemas.openxmlformats.org/officeDocument/2006/relationships/image" Target="../media/image2410.png"/><Relationship Id="rId21" Type="http://schemas.openxmlformats.org/officeDocument/2006/relationships/image" Target="../media/image1510.png"/><Relationship Id="rId34" Type="http://schemas.openxmlformats.org/officeDocument/2006/relationships/customXml" Target="../ink/ink654.xml"/><Relationship Id="rId42" Type="http://schemas.openxmlformats.org/officeDocument/2006/relationships/customXml" Target="../ink/ink658.xml"/><Relationship Id="rId47" Type="http://schemas.openxmlformats.org/officeDocument/2006/relationships/image" Target="../media/image2810.png"/><Relationship Id="rId50" Type="http://schemas.openxmlformats.org/officeDocument/2006/relationships/customXml" Target="../ink/ink662.xml"/><Relationship Id="rId55" Type="http://schemas.openxmlformats.org/officeDocument/2006/relationships/image" Target="../media/image3210.png"/><Relationship Id="rId7" Type="http://schemas.openxmlformats.org/officeDocument/2006/relationships/image" Target="../media/image810.png"/><Relationship Id="rId2" Type="http://schemas.openxmlformats.org/officeDocument/2006/relationships/customXml" Target="../ink/ink638.xml"/><Relationship Id="rId16" Type="http://schemas.openxmlformats.org/officeDocument/2006/relationships/customXml" Target="../ink/ink645.xml"/><Relationship Id="rId29" Type="http://schemas.openxmlformats.org/officeDocument/2006/relationships/image" Target="../media/image1910.png"/><Relationship Id="rId11" Type="http://schemas.openxmlformats.org/officeDocument/2006/relationships/image" Target="../media/image1010.png"/><Relationship Id="rId24" Type="http://schemas.openxmlformats.org/officeDocument/2006/relationships/customXml" Target="../ink/ink649.xml"/><Relationship Id="rId32" Type="http://schemas.openxmlformats.org/officeDocument/2006/relationships/customXml" Target="../ink/ink653.xml"/><Relationship Id="rId37" Type="http://schemas.openxmlformats.org/officeDocument/2006/relationships/image" Target="../media/image2310.png"/><Relationship Id="rId40" Type="http://schemas.openxmlformats.org/officeDocument/2006/relationships/customXml" Target="../ink/ink657.xml"/><Relationship Id="rId45" Type="http://schemas.openxmlformats.org/officeDocument/2006/relationships/image" Target="../media/image2710.png"/><Relationship Id="rId53" Type="http://schemas.openxmlformats.org/officeDocument/2006/relationships/image" Target="../media/image3110.png"/><Relationship Id="rId58" Type="http://schemas.openxmlformats.org/officeDocument/2006/relationships/customXml" Target="../ink/ink666.xml"/><Relationship Id="rId5" Type="http://schemas.openxmlformats.org/officeDocument/2006/relationships/image" Target="../media/image710.png"/><Relationship Id="rId61" Type="http://schemas.openxmlformats.org/officeDocument/2006/relationships/image" Target="../media/image3510.png"/><Relationship Id="rId19" Type="http://schemas.openxmlformats.org/officeDocument/2006/relationships/image" Target="../media/image1410.png"/><Relationship Id="rId14" Type="http://schemas.openxmlformats.org/officeDocument/2006/relationships/customXml" Target="../ink/ink644.xml"/><Relationship Id="rId22" Type="http://schemas.openxmlformats.org/officeDocument/2006/relationships/customXml" Target="../ink/ink648.xml"/><Relationship Id="rId27" Type="http://schemas.openxmlformats.org/officeDocument/2006/relationships/image" Target="../media/image1810.png"/><Relationship Id="rId30" Type="http://schemas.openxmlformats.org/officeDocument/2006/relationships/customXml" Target="../ink/ink652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661.xml"/><Relationship Id="rId56" Type="http://schemas.openxmlformats.org/officeDocument/2006/relationships/customXml" Target="../ink/ink665.xml"/><Relationship Id="rId8" Type="http://schemas.openxmlformats.org/officeDocument/2006/relationships/customXml" Target="../ink/ink641.xml"/><Relationship Id="rId51" Type="http://schemas.openxmlformats.org/officeDocument/2006/relationships/image" Target="../media/image3010.png"/><Relationship Id="rId3" Type="http://schemas.openxmlformats.org/officeDocument/2006/relationships/image" Target="../media/image610.png"/><Relationship Id="rId12" Type="http://schemas.openxmlformats.org/officeDocument/2006/relationships/customXml" Target="../ink/ink643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656.xml"/><Relationship Id="rId46" Type="http://schemas.openxmlformats.org/officeDocument/2006/relationships/customXml" Target="../ink/ink660.xml"/><Relationship Id="rId59" Type="http://schemas.openxmlformats.org/officeDocument/2006/relationships/image" Target="../media/image3410.png"/><Relationship Id="rId20" Type="http://schemas.openxmlformats.org/officeDocument/2006/relationships/customXml" Target="../ink/ink647.xml"/><Relationship Id="rId41" Type="http://schemas.openxmlformats.org/officeDocument/2006/relationships/image" Target="../media/image2510.png"/><Relationship Id="rId54" Type="http://schemas.openxmlformats.org/officeDocument/2006/relationships/customXml" Target="../ink/ink6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0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51.xml"/><Relationship Id="rId36" Type="http://schemas.openxmlformats.org/officeDocument/2006/relationships/customXml" Target="../ink/ink655.xml"/><Relationship Id="rId49" Type="http://schemas.openxmlformats.org/officeDocument/2006/relationships/image" Target="../media/image2910.png"/><Relationship Id="rId57" Type="http://schemas.openxmlformats.org/officeDocument/2006/relationships/image" Target="../media/image3310.png"/><Relationship Id="rId10" Type="http://schemas.openxmlformats.org/officeDocument/2006/relationships/customXml" Target="../ink/ink642.xml"/><Relationship Id="rId31" Type="http://schemas.openxmlformats.org/officeDocument/2006/relationships/image" Target="../media/image2010.png"/><Relationship Id="rId44" Type="http://schemas.openxmlformats.org/officeDocument/2006/relationships/customXml" Target="../ink/ink659.xml"/><Relationship Id="rId52" Type="http://schemas.openxmlformats.org/officeDocument/2006/relationships/customXml" Target="../ink/ink663.xml"/><Relationship Id="rId60" Type="http://schemas.openxmlformats.org/officeDocument/2006/relationships/customXml" Target="../ink/ink667.xml"/><Relationship Id="rId4" Type="http://schemas.openxmlformats.org/officeDocument/2006/relationships/customXml" Target="../ink/ink639.xml"/><Relationship Id="rId9" Type="http://schemas.openxmlformats.org/officeDocument/2006/relationships/image" Target="../media/image910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673.xml"/><Relationship Id="rId13" Type="http://schemas.openxmlformats.org/officeDocument/2006/relationships/image" Target="../media/image5480.png"/><Relationship Id="rId18" Type="http://schemas.openxmlformats.org/officeDocument/2006/relationships/customXml" Target="../ink/ink8678.xml"/><Relationship Id="rId3" Type="http://schemas.openxmlformats.org/officeDocument/2006/relationships/image" Target="../media/image5430.png"/><Relationship Id="rId21" Type="http://schemas.openxmlformats.org/officeDocument/2006/relationships/image" Target="../media/image5520.png"/><Relationship Id="rId7" Type="http://schemas.openxmlformats.org/officeDocument/2006/relationships/image" Target="../media/image5450.png"/><Relationship Id="rId12" Type="http://schemas.openxmlformats.org/officeDocument/2006/relationships/customXml" Target="../ink/ink8675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2" Type="http://schemas.openxmlformats.org/officeDocument/2006/relationships/customXml" Target="../ink/ink8670.xml"/><Relationship Id="rId16" Type="http://schemas.openxmlformats.org/officeDocument/2006/relationships/customXml" Target="../ink/ink8677.xml"/><Relationship Id="rId20" Type="http://schemas.openxmlformats.org/officeDocument/2006/relationships/customXml" Target="../ink/ink86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72.xml"/><Relationship Id="rId11" Type="http://schemas.openxmlformats.org/officeDocument/2006/relationships/image" Target="../media/image5470.png"/><Relationship Id="rId24" Type="http://schemas.openxmlformats.org/officeDocument/2006/relationships/customXml" Target="../ink/ink8681.xml"/><Relationship Id="rId5" Type="http://schemas.openxmlformats.org/officeDocument/2006/relationships/image" Target="../media/image5440.png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10" Type="http://schemas.openxmlformats.org/officeDocument/2006/relationships/customXml" Target="../ink/ink8674.xml"/><Relationship Id="rId19" Type="http://schemas.openxmlformats.org/officeDocument/2006/relationships/image" Target="../media/image5511.png"/><Relationship Id="rId4" Type="http://schemas.openxmlformats.org/officeDocument/2006/relationships/customXml" Target="../ink/ink8671.xml"/><Relationship Id="rId9" Type="http://schemas.openxmlformats.org/officeDocument/2006/relationships/image" Target="../media/image5460.png"/><Relationship Id="rId14" Type="http://schemas.openxmlformats.org/officeDocument/2006/relationships/customXml" Target="../ink/ink8676.xml"/><Relationship Id="rId22" Type="http://schemas.openxmlformats.org/officeDocument/2006/relationships/customXml" Target="../ink/ink8680.xml"/></Relationships>
</file>

<file path=ppt/slides/_rels/slide2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80.png"/><Relationship Id="rId18" Type="http://schemas.openxmlformats.org/officeDocument/2006/relationships/customXml" Target="../ink/ink8690.xml"/><Relationship Id="rId26" Type="http://schemas.openxmlformats.org/officeDocument/2006/relationships/customXml" Target="../ink/ink8694.xml"/><Relationship Id="rId3" Type="http://schemas.openxmlformats.org/officeDocument/2006/relationships/image" Target="../media/image5430.png"/><Relationship Id="rId21" Type="http://schemas.openxmlformats.org/officeDocument/2006/relationships/image" Target="../media/image5520.png"/><Relationship Id="rId34" Type="http://schemas.openxmlformats.org/officeDocument/2006/relationships/customXml" Target="../ink/ink8698.xml"/><Relationship Id="rId7" Type="http://schemas.openxmlformats.org/officeDocument/2006/relationships/image" Target="../media/image5450.png"/><Relationship Id="rId12" Type="http://schemas.openxmlformats.org/officeDocument/2006/relationships/customXml" Target="../ink/ink8687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33" Type="http://schemas.openxmlformats.org/officeDocument/2006/relationships/image" Target="../media/image5580.png"/><Relationship Id="rId2" Type="http://schemas.openxmlformats.org/officeDocument/2006/relationships/customXml" Target="../ink/ink8682.xml"/><Relationship Id="rId16" Type="http://schemas.openxmlformats.org/officeDocument/2006/relationships/customXml" Target="../ink/ink8689.xml"/><Relationship Id="rId20" Type="http://schemas.openxmlformats.org/officeDocument/2006/relationships/customXml" Target="../ink/ink8691.xml"/><Relationship Id="rId29" Type="http://schemas.openxmlformats.org/officeDocument/2006/relationships/image" Target="../media/image55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84.xml"/><Relationship Id="rId11" Type="http://schemas.openxmlformats.org/officeDocument/2006/relationships/image" Target="../media/image5470.png"/><Relationship Id="rId24" Type="http://schemas.openxmlformats.org/officeDocument/2006/relationships/customXml" Target="../ink/ink8693.xml"/><Relationship Id="rId32" Type="http://schemas.openxmlformats.org/officeDocument/2006/relationships/customXml" Target="../ink/ink8697.xml"/><Relationship Id="rId5" Type="http://schemas.openxmlformats.org/officeDocument/2006/relationships/image" Target="../media/image5440.png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28" Type="http://schemas.openxmlformats.org/officeDocument/2006/relationships/customXml" Target="../ink/ink8695.xml"/><Relationship Id="rId10" Type="http://schemas.openxmlformats.org/officeDocument/2006/relationships/customXml" Target="../ink/ink8686.xml"/><Relationship Id="rId19" Type="http://schemas.openxmlformats.org/officeDocument/2006/relationships/image" Target="../media/image5511.png"/><Relationship Id="rId31" Type="http://schemas.openxmlformats.org/officeDocument/2006/relationships/image" Target="../media/image5570.png"/><Relationship Id="rId4" Type="http://schemas.openxmlformats.org/officeDocument/2006/relationships/customXml" Target="../ink/ink8683.xml"/><Relationship Id="rId9" Type="http://schemas.openxmlformats.org/officeDocument/2006/relationships/image" Target="../media/image5460.png"/><Relationship Id="rId14" Type="http://schemas.openxmlformats.org/officeDocument/2006/relationships/customXml" Target="../ink/ink8688.xml"/><Relationship Id="rId22" Type="http://schemas.openxmlformats.org/officeDocument/2006/relationships/customXml" Target="../ink/ink8692.xml"/><Relationship Id="rId27" Type="http://schemas.openxmlformats.org/officeDocument/2006/relationships/image" Target="../media/image5550.png"/><Relationship Id="rId30" Type="http://schemas.openxmlformats.org/officeDocument/2006/relationships/customXml" Target="../ink/ink8696.xml"/><Relationship Id="rId35" Type="http://schemas.openxmlformats.org/officeDocument/2006/relationships/image" Target="../media/image5590.png"/><Relationship Id="rId8" Type="http://schemas.openxmlformats.org/officeDocument/2006/relationships/customXml" Target="../ink/ink8685.xml"/></Relationships>
</file>

<file path=ppt/slides/_rels/slide2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80.png"/><Relationship Id="rId18" Type="http://schemas.openxmlformats.org/officeDocument/2006/relationships/customXml" Target="../ink/ink8707.xml"/><Relationship Id="rId26" Type="http://schemas.openxmlformats.org/officeDocument/2006/relationships/customXml" Target="../ink/ink8711.xml"/><Relationship Id="rId39" Type="http://schemas.openxmlformats.org/officeDocument/2006/relationships/image" Target="../media/image5610.png"/><Relationship Id="rId21" Type="http://schemas.openxmlformats.org/officeDocument/2006/relationships/image" Target="../media/image5520.png"/><Relationship Id="rId34" Type="http://schemas.openxmlformats.org/officeDocument/2006/relationships/customXml" Target="../ink/ink8715.xml"/><Relationship Id="rId42" Type="http://schemas.openxmlformats.org/officeDocument/2006/relationships/customXml" Target="../ink/ink8719.xml"/><Relationship Id="rId47" Type="http://schemas.openxmlformats.org/officeDocument/2006/relationships/image" Target="../media/image5640.png"/><Relationship Id="rId50" Type="http://schemas.openxmlformats.org/officeDocument/2006/relationships/customXml" Target="../ink/ink8723.xml"/><Relationship Id="rId55" Type="http://schemas.openxmlformats.org/officeDocument/2006/relationships/image" Target="../media/image568.png"/><Relationship Id="rId7" Type="http://schemas.openxmlformats.org/officeDocument/2006/relationships/image" Target="../media/image5450.png"/><Relationship Id="rId2" Type="http://schemas.openxmlformats.org/officeDocument/2006/relationships/customXml" Target="../ink/ink8699.xml"/><Relationship Id="rId16" Type="http://schemas.openxmlformats.org/officeDocument/2006/relationships/customXml" Target="../ink/ink8706.xml"/><Relationship Id="rId29" Type="http://schemas.openxmlformats.org/officeDocument/2006/relationships/image" Target="../media/image5560.png"/><Relationship Id="rId11" Type="http://schemas.openxmlformats.org/officeDocument/2006/relationships/image" Target="../media/image5470.png"/><Relationship Id="rId24" Type="http://schemas.openxmlformats.org/officeDocument/2006/relationships/customXml" Target="../ink/ink8710.xml"/><Relationship Id="rId32" Type="http://schemas.openxmlformats.org/officeDocument/2006/relationships/customXml" Target="../ink/ink8714.xml"/><Relationship Id="rId37" Type="http://schemas.openxmlformats.org/officeDocument/2006/relationships/image" Target="../media/image5600.png"/><Relationship Id="rId40" Type="http://schemas.openxmlformats.org/officeDocument/2006/relationships/customXml" Target="../ink/ink8718.xml"/><Relationship Id="rId45" Type="http://schemas.openxmlformats.org/officeDocument/2006/relationships/image" Target="../media/image5630.png"/><Relationship Id="rId53" Type="http://schemas.openxmlformats.org/officeDocument/2006/relationships/image" Target="../media/image567.png"/><Relationship Id="rId58" Type="http://schemas.openxmlformats.org/officeDocument/2006/relationships/customXml" Target="../ink/ink8727.xml"/><Relationship Id="rId5" Type="http://schemas.openxmlformats.org/officeDocument/2006/relationships/image" Target="../media/image5440.png"/><Relationship Id="rId61" Type="http://schemas.openxmlformats.org/officeDocument/2006/relationships/image" Target="../media/image571.png"/><Relationship Id="rId19" Type="http://schemas.openxmlformats.org/officeDocument/2006/relationships/image" Target="../media/image5511.png"/><Relationship Id="rId14" Type="http://schemas.openxmlformats.org/officeDocument/2006/relationships/customXml" Target="../ink/ink8705.xml"/><Relationship Id="rId22" Type="http://schemas.openxmlformats.org/officeDocument/2006/relationships/customXml" Target="../ink/ink8709.xml"/><Relationship Id="rId27" Type="http://schemas.openxmlformats.org/officeDocument/2006/relationships/image" Target="../media/image5550.png"/><Relationship Id="rId30" Type="http://schemas.openxmlformats.org/officeDocument/2006/relationships/customXml" Target="../ink/ink8713.xml"/><Relationship Id="rId35" Type="http://schemas.openxmlformats.org/officeDocument/2006/relationships/image" Target="../media/image5590.png"/><Relationship Id="rId43" Type="http://schemas.openxmlformats.org/officeDocument/2006/relationships/image" Target="../media/image2611.png"/><Relationship Id="rId48" Type="http://schemas.openxmlformats.org/officeDocument/2006/relationships/customXml" Target="../ink/ink8722.xml"/><Relationship Id="rId56" Type="http://schemas.openxmlformats.org/officeDocument/2006/relationships/customXml" Target="../ink/ink8726.xml"/><Relationship Id="rId8" Type="http://schemas.openxmlformats.org/officeDocument/2006/relationships/customXml" Target="../ink/ink8702.xml"/><Relationship Id="rId51" Type="http://schemas.openxmlformats.org/officeDocument/2006/relationships/image" Target="../media/image566.png"/><Relationship Id="rId3" Type="http://schemas.openxmlformats.org/officeDocument/2006/relationships/image" Target="../media/image5430.png"/><Relationship Id="rId12" Type="http://schemas.openxmlformats.org/officeDocument/2006/relationships/customXml" Target="../ink/ink8704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33" Type="http://schemas.openxmlformats.org/officeDocument/2006/relationships/image" Target="../media/image5580.png"/><Relationship Id="rId38" Type="http://schemas.openxmlformats.org/officeDocument/2006/relationships/customXml" Target="../ink/ink8717.xml"/><Relationship Id="rId46" Type="http://schemas.openxmlformats.org/officeDocument/2006/relationships/customXml" Target="../ink/ink8721.xml"/><Relationship Id="rId59" Type="http://schemas.openxmlformats.org/officeDocument/2006/relationships/image" Target="../media/image5700.png"/><Relationship Id="rId20" Type="http://schemas.openxmlformats.org/officeDocument/2006/relationships/customXml" Target="../ink/ink8708.xml"/><Relationship Id="rId41" Type="http://schemas.openxmlformats.org/officeDocument/2006/relationships/image" Target="../media/image5620.png"/><Relationship Id="rId54" Type="http://schemas.openxmlformats.org/officeDocument/2006/relationships/customXml" Target="../ink/ink87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01.xml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28" Type="http://schemas.openxmlformats.org/officeDocument/2006/relationships/customXml" Target="../ink/ink8712.xml"/><Relationship Id="rId36" Type="http://schemas.openxmlformats.org/officeDocument/2006/relationships/customXml" Target="../ink/ink8716.xml"/><Relationship Id="rId49" Type="http://schemas.openxmlformats.org/officeDocument/2006/relationships/image" Target="../media/image5650.png"/><Relationship Id="rId57" Type="http://schemas.openxmlformats.org/officeDocument/2006/relationships/image" Target="../media/image569.png"/><Relationship Id="rId10" Type="http://schemas.openxmlformats.org/officeDocument/2006/relationships/customXml" Target="../ink/ink8703.xml"/><Relationship Id="rId31" Type="http://schemas.openxmlformats.org/officeDocument/2006/relationships/image" Target="../media/image5570.png"/><Relationship Id="rId44" Type="http://schemas.openxmlformats.org/officeDocument/2006/relationships/customXml" Target="../ink/ink8720.xml"/><Relationship Id="rId52" Type="http://schemas.openxmlformats.org/officeDocument/2006/relationships/customXml" Target="../ink/ink8724.xml"/><Relationship Id="rId60" Type="http://schemas.openxmlformats.org/officeDocument/2006/relationships/customXml" Target="../ink/ink8728.xml"/><Relationship Id="rId4" Type="http://schemas.openxmlformats.org/officeDocument/2006/relationships/customXml" Target="../ink/ink8700.xml"/><Relationship Id="rId9" Type="http://schemas.openxmlformats.org/officeDocument/2006/relationships/image" Target="../media/image5460.png"/></Relationships>
</file>

<file path=ppt/slides/_rels/slide2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41.xml"/><Relationship Id="rId21" Type="http://schemas.openxmlformats.org/officeDocument/2006/relationships/image" Target="../media/image5520.png"/><Relationship Id="rId42" Type="http://schemas.openxmlformats.org/officeDocument/2006/relationships/customXml" Target="../ink/ink8749.xml"/><Relationship Id="rId47" Type="http://schemas.openxmlformats.org/officeDocument/2006/relationships/image" Target="../media/image5640.png"/><Relationship Id="rId63" Type="http://schemas.openxmlformats.org/officeDocument/2006/relationships/image" Target="../media/image572.png"/><Relationship Id="rId68" Type="http://schemas.openxmlformats.org/officeDocument/2006/relationships/customXml" Target="../ink/ink8762.xml"/><Relationship Id="rId2" Type="http://schemas.openxmlformats.org/officeDocument/2006/relationships/customXml" Target="../ink/ink8729.xml"/><Relationship Id="rId16" Type="http://schemas.openxmlformats.org/officeDocument/2006/relationships/customXml" Target="../ink/ink8736.xml"/><Relationship Id="rId29" Type="http://schemas.openxmlformats.org/officeDocument/2006/relationships/image" Target="../media/image5560.png"/><Relationship Id="rId11" Type="http://schemas.openxmlformats.org/officeDocument/2006/relationships/image" Target="../media/image5470.png"/><Relationship Id="rId24" Type="http://schemas.openxmlformats.org/officeDocument/2006/relationships/customXml" Target="../ink/ink8740.xml"/><Relationship Id="rId32" Type="http://schemas.openxmlformats.org/officeDocument/2006/relationships/customXml" Target="../ink/ink8744.xml"/><Relationship Id="rId37" Type="http://schemas.openxmlformats.org/officeDocument/2006/relationships/image" Target="../media/image5600.png"/><Relationship Id="rId40" Type="http://schemas.openxmlformats.org/officeDocument/2006/relationships/customXml" Target="../ink/ink8748.xml"/><Relationship Id="rId45" Type="http://schemas.openxmlformats.org/officeDocument/2006/relationships/image" Target="../media/image5630.png"/><Relationship Id="rId53" Type="http://schemas.openxmlformats.org/officeDocument/2006/relationships/image" Target="../media/image567.png"/><Relationship Id="rId58" Type="http://schemas.openxmlformats.org/officeDocument/2006/relationships/customXml" Target="../ink/ink8757.xml"/><Relationship Id="rId66" Type="http://schemas.openxmlformats.org/officeDocument/2006/relationships/customXml" Target="../ink/ink8761.xml"/><Relationship Id="rId74" Type="http://schemas.openxmlformats.org/officeDocument/2006/relationships/customXml" Target="../ink/ink8765.xml"/><Relationship Id="rId5" Type="http://schemas.openxmlformats.org/officeDocument/2006/relationships/image" Target="../media/image5440.png"/><Relationship Id="rId61" Type="http://schemas.openxmlformats.org/officeDocument/2006/relationships/image" Target="../media/image571.png"/><Relationship Id="rId19" Type="http://schemas.openxmlformats.org/officeDocument/2006/relationships/image" Target="../media/image5511.png"/><Relationship Id="rId14" Type="http://schemas.openxmlformats.org/officeDocument/2006/relationships/customXml" Target="../ink/ink8735.xml"/><Relationship Id="rId22" Type="http://schemas.openxmlformats.org/officeDocument/2006/relationships/customXml" Target="../ink/ink8739.xml"/><Relationship Id="rId27" Type="http://schemas.openxmlformats.org/officeDocument/2006/relationships/image" Target="../media/image5550.png"/><Relationship Id="rId30" Type="http://schemas.openxmlformats.org/officeDocument/2006/relationships/customXml" Target="../ink/ink8743.xml"/><Relationship Id="rId35" Type="http://schemas.openxmlformats.org/officeDocument/2006/relationships/image" Target="../media/image5590.png"/><Relationship Id="rId43" Type="http://schemas.openxmlformats.org/officeDocument/2006/relationships/image" Target="../media/image2611.png"/><Relationship Id="rId48" Type="http://schemas.openxmlformats.org/officeDocument/2006/relationships/customXml" Target="../ink/ink8752.xml"/><Relationship Id="rId56" Type="http://schemas.openxmlformats.org/officeDocument/2006/relationships/customXml" Target="../ink/ink8756.xml"/><Relationship Id="rId64" Type="http://schemas.openxmlformats.org/officeDocument/2006/relationships/customXml" Target="../ink/ink8760.xml"/><Relationship Id="rId69" Type="http://schemas.openxmlformats.org/officeDocument/2006/relationships/image" Target="../media/image575.png"/><Relationship Id="rId8" Type="http://schemas.openxmlformats.org/officeDocument/2006/relationships/customXml" Target="../ink/ink8732.xml"/><Relationship Id="rId51" Type="http://schemas.openxmlformats.org/officeDocument/2006/relationships/image" Target="../media/image566.png"/><Relationship Id="rId72" Type="http://schemas.openxmlformats.org/officeDocument/2006/relationships/customXml" Target="../ink/ink8764.xml"/><Relationship Id="rId3" Type="http://schemas.openxmlformats.org/officeDocument/2006/relationships/image" Target="../media/image5430.png"/><Relationship Id="rId12" Type="http://schemas.openxmlformats.org/officeDocument/2006/relationships/customXml" Target="../ink/ink8734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33" Type="http://schemas.openxmlformats.org/officeDocument/2006/relationships/image" Target="../media/image5580.png"/><Relationship Id="rId38" Type="http://schemas.openxmlformats.org/officeDocument/2006/relationships/customXml" Target="../ink/ink8747.xml"/><Relationship Id="rId46" Type="http://schemas.openxmlformats.org/officeDocument/2006/relationships/customXml" Target="../ink/ink8751.xml"/><Relationship Id="rId59" Type="http://schemas.openxmlformats.org/officeDocument/2006/relationships/image" Target="../media/image5700.png"/><Relationship Id="rId67" Type="http://schemas.openxmlformats.org/officeDocument/2006/relationships/image" Target="../media/image574.png"/><Relationship Id="rId20" Type="http://schemas.openxmlformats.org/officeDocument/2006/relationships/customXml" Target="../ink/ink8738.xml"/><Relationship Id="rId41" Type="http://schemas.openxmlformats.org/officeDocument/2006/relationships/image" Target="../media/image5620.png"/><Relationship Id="rId54" Type="http://schemas.openxmlformats.org/officeDocument/2006/relationships/customXml" Target="../ink/ink8755.xml"/><Relationship Id="rId62" Type="http://schemas.openxmlformats.org/officeDocument/2006/relationships/customXml" Target="../ink/ink8759.xml"/><Relationship Id="rId70" Type="http://schemas.openxmlformats.org/officeDocument/2006/relationships/customXml" Target="../ink/ink8763.xml"/><Relationship Id="rId75" Type="http://schemas.openxmlformats.org/officeDocument/2006/relationships/image" Target="../media/image5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31.xml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28" Type="http://schemas.openxmlformats.org/officeDocument/2006/relationships/customXml" Target="../ink/ink8742.xml"/><Relationship Id="rId36" Type="http://schemas.openxmlformats.org/officeDocument/2006/relationships/customXml" Target="../ink/ink8746.xml"/><Relationship Id="rId49" Type="http://schemas.openxmlformats.org/officeDocument/2006/relationships/image" Target="../media/image5650.png"/><Relationship Id="rId57" Type="http://schemas.openxmlformats.org/officeDocument/2006/relationships/image" Target="../media/image569.png"/><Relationship Id="rId10" Type="http://schemas.openxmlformats.org/officeDocument/2006/relationships/customXml" Target="../ink/ink8733.xml"/><Relationship Id="rId31" Type="http://schemas.openxmlformats.org/officeDocument/2006/relationships/image" Target="../media/image5570.png"/><Relationship Id="rId44" Type="http://schemas.openxmlformats.org/officeDocument/2006/relationships/customXml" Target="../ink/ink8750.xml"/><Relationship Id="rId52" Type="http://schemas.openxmlformats.org/officeDocument/2006/relationships/customXml" Target="../ink/ink8754.xml"/><Relationship Id="rId60" Type="http://schemas.openxmlformats.org/officeDocument/2006/relationships/customXml" Target="../ink/ink8758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4" Type="http://schemas.openxmlformats.org/officeDocument/2006/relationships/customXml" Target="../ink/ink8730.xml"/><Relationship Id="rId9" Type="http://schemas.openxmlformats.org/officeDocument/2006/relationships/image" Target="../media/image5460.png"/><Relationship Id="rId13" Type="http://schemas.openxmlformats.org/officeDocument/2006/relationships/image" Target="../media/image5480.png"/><Relationship Id="rId18" Type="http://schemas.openxmlformats.org/officeDocument/2006/relationships/customXml" Target="../ink/ink8737.xml"/><Relationship Id="rId39" Type="http://schemas.openxmlformats.org/officeDocument/2006/relationships/image" Target="../media/image5610.png"/><Relationship Id="rId34" Type="http://schemas.openxmlformats.org/officeDocument/2006/relationships/customXml" Target="../ink/ink8745.xml"/><Relationship Id="rId50" Type="http://schemas.openxmlformats.org/officeDocument/2006/relationships/customXml" Target="../ink/ink8753.xml"/><Relationship Id="rId55" Type="http://schemas.openxmlformats.org/officeDocument/2006/relationships/image" Target="../media/image568.png"/><Relationship Id="rId7" Type="http://schemas.openxmlformats.org/officeDocument/2006/relationships/image" Target="../media/image5450.png"/><Relationship Id="rId71" Type="http://schemas.openxmlformats.org/officeDocument/2006/relationships/image" Target="../media/image576.png"/></Relationships>
</file>

<file path=ppt/slides/_rels/slide2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78.xml"/><Relationship Id="rId21" Type="http://schemas.openxmlformats.org/officeDocument/2006/relationships/image" Target="../media/image5520.png"/><Relationship Id="rId42" Type="http://schemas.openxmlformats.org/officeDocument/2006/relationships/customXml" Target="../ink/ink8786.xml"/><Relationship Id="rId47" Type="http://schemas.openxmlformats.org/officeDocument/2006/relationships/image" Target="../media/image5640.png"/><Relationship Id="rId63" Type="http://schemas.openxmlformats.org/officeDocument/2006/relationships/image" Target="../media/image572.png"/><Relationship Id="rId68" Type="http://schemas.openxmlformats.org/officeDocument/2006/relationships/customXml" Target="../ink/ink8799.xml"/><Relationship Id="rId84" Type="http://schemas.openxmlformats.org/officeDocument/2006/relationships/customXml" Target="../ink/ink8807.xml"/><Relationship Id="rId16" Type="http://schemas.openxmlformats.org/officeDocument/2006/relationships/customXml" Target="../ink/ink8773.xml"/><Relationship Id="rId11" Type="http://schemas.openxmlformats.org/officeDocument/2006/relationships/image" Target="../media/image5470.png"/><Relationship Id="rId32" Type="http://schemas.openxmlformats.org/officeDocument/2006/relationships/customXml" Target="../ink/ink8781.xml"/><Relationship Id="rId37" Type="http://schemas.openxmlformats.org/officeDocument/2006/relationships/image" Target="../media/image5600.png"/><Relationship Id="rId53" Type="http://schemas.openxmlformats.org/officeDocument/2006/relationships/image" Target="../media/image567.png"/><Relationship Id="rId58" Type="http://schemas.openxmlformats.org/officeDocument/2006/relationships/customXml" Target="../ink/ink8794.xml"/><Relationship Id="rId74" Type="http://schemas.openxmlformats.org/officeDocument/2006/relationships/customXml" Target="../ink/ink8802.xml"/><Relationship Id="rId79" Type="http://schemas.openxmlformats.org/officeDocument/2006/relationships/image" Target="../media/image5800.png"/><Relationship Id="rId5" Type="http://schemas.openxmlformats.org/officeDocument/2006/relationships/image" Target="../media/image5440.png"/><Relationship Id="rId19" Type="http://schemas.openxmlformats.org/officeDocument/2006/relationships/image" Target="../media/image5511.png"/><Relationship Id="rId14" Type="http://schemas.openxmlformats.org/officeDocument/2006/relationships/customXml" Target="../ink/ink8772.xml"/><Relationship Id="rId22" Type="http://schemas.openxmlformats.org/officeDocument/2006/relationships/customXml" Target="../ink/ink8776.xml"/><Relationship Id="rId27" Type="http://schemas.openxmlformats.org/officeDocument/2006/relationships/image" Target="../media/image5550.png"/><Relationship Id="rId30" Type="http://schemas.openxmlformats.org/officeDocument/2006/relationships/customXml" Target="../ink/ink8780.xml"/><Relationship Id="rId35" Type="http://schemas.openxmlformats.org/officeDocument/2006/relationships/image" Target="../media/image5590.png"/><Relationship Id="rId43" Type="http://schemas.openxmlformats.org/officeDocument/2006/relationships/image" Target="../media/image2611.png"/><Relationship Id="rId48" Type="http://schemas.openxmlformats.org/officeDocument/2006/relationships/customXml" Target="../ink/ink8789.xml"/><Relationship Id="rId56" Type="http://schemas.openxmlformats.org/officeDocument/2006/relationships/customXml" Target="../ink/ink8793.xml"/><Relationship Id="rId64" Type="http://schemas.openxmlformats.org/officeDocument/2006/relationships/customXml" Target="../ink/ink8797.xml"/><Relationship Id="rId69" Type="http://schemas.openxmlformats.org/officeDocument/2006/relationships/image" Target="../media/image575.png"/><Relationship Id="rId77" Type="http://schemas.openxmlformats.org/officeDocument/2006/relationships/image" Target="../media/image579.png"/><Relationship Id="rId8" Type="http://schemas.openxmlformats.org/officeDocument/2006/relationships/customXml" Target="../ink/ink8769.xml"/><Relationship Id="rId51" Type="http://schemas.openxmlformats.org/officeDocument/2006/relationships/image" Target="../media/image566.png"/><Relationship Id="rId72" Type="http://schemas.openxmlformats.org/officeDocument/2006/relationships/customXml" Target="../ink/ink8801.xml"/><Relationship Id="rId80" Type="http://schemas.openxmlformats.org/officeDocument/2006/relationships/customXml" Target="../ink/ink8805.xml"/><Relationship Id="rId85" Type="http://schemas.openxmlformats.org/officeDocument/2006/relationships/image" Target="../media/image583.png"/><Relationship Id="rId3" Type="http://schemas.openxmlformats.org/officeDocument/2006/relationships/image" Target="../media/image5430.png"/><Relationship Id="rId12" Type="http://schemas.openxmlformats.org/officeDocument/2006/relationships/customXml" Target="../ink/ink8771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33" Type="http://schemas.openxmlformats.org/officeDocument/2006/relationships/image" Target="../media/image5580.png"/><Relationship Id="rId38" Type="http://schemas.openxmlformats.org/officeDocument/2006/relationships/customXml" Target="../ink/ink8784.xml"/><Relationship Id="rId46" Type="http://schemas.openxmlformats.org/officeDocument/2006/relationships/customXml" Target="../ink/ink8788.xml"/><Relationship Id="rId59" Type="http://schemas.openxmlformats.org/officeDocument/2006/relationships/image" Target="../media/image5700.png"/><Relationship Id="rId67" Type="http://schemas.openxmlformats.org/officeDocument/2006/relationships/image" Target="../media/image574.png"/><Relationship Id="rId20" Type="http://schemas.openxmlformats.org/officeDocument/2006/relationships/customXml" Target="../ink/ink8775.xml"/><Relationship Id="rId41" Type="http://schemas.openxmlformats.org/officeDocument/2006/relationships/image" Target="../media/image5620.png"/><Relationship Id="rId54" Type="http://schemas.openxmlformats.org/officeDocument/2006/relationships/customXml" Target="../ink/ink8792.xml"/><Relationship Id="rId62" Type="http://schemas.openxmlformats.org/officeDocument/2006/relationships/customXml" Target="../ink/ink8796.xml"/><Relationship Id="rId70" Type="http://schemas.openxmlformats.org/officeDocument/2006/relationships/customXml" Target="../ink/ink8800.xml"/><Relationship Id="rId75" Type="http://schemas.openxmlformats.org/officeDocument/2006/relationships/image" Target="../media/image578.png"/><Relationship Id="rId83" Type="http://schemas.openxmlformats.org/officeDocument/2006/relationships/image" Target="../media/image5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68.xml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28" Type="http://schemas.openxmlformats.org/officeDocument/2006/relationships/customXml" Target="../ink/ink8779.xml"/><Relationship Id="rId36" Type="http://schemas.openxmlformats.org/officeDocument/2006/relationships/customXml" Target="../ink/ink8783.xml"/><Relationship Id="rId49" Type="http://schemas.openxmlformats.org/officeDocument/2006/relationships/image" Target="../media/image5650.png"/><Relationship Id="rId57" Type="http://schemas.openxmlformats.org/officeDocument/2006/relationships/image" Target="../media/image569.png"/><Relationship Id="rId10" Type="http://schemas.openxmlformats.org/officeDocument/2006/relationships/customXml" Target="../ink/ink8770.xml"/><Relationship Id="rId31" Type="http://schemas.openxmlformats.org/officeDocument/2006/relationships/image" Target="../media/image5570.png"/><Relationship Id="rId44" Type="http://schemas.openxmlformats.org/officeDocument/2006/relationships/customXml" Target="../ink/ink8787.xml"/><Relationship Id="rId52" Type="http://schemas.openxmlformats.org/officeDocument/2006/relationships/customXml" Target="../ink/ink8791.xml"/><Relationship Id="rId60" Type="http://schemas.openxmlformats.org/officeDocument/2006/relationships/customXml" Target="../ink/ink8795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78" Type="http://schemas.openxmlformats.org/officeDocument/2006/relationships/customXml" Target="../ink/ink8804.xml"/><Relationship Id="rId81" Type="http://schemas.openxmlformats.org/officeDocument/2006/relationships/image" Target="../media/image581.png"/><Relationship Id="rId86" Type="http://schemas.openxmlformats.org/officeDocument/2006/relationships/customXml" Target="../ink/ink8808.xml"/><Relationship Id="rId4" Type="http://schemas.openxmlformats.org/officeDocument/2006/relationships/customXml" Target="../ink/ink8767.xml"/><Relationship Id="rId9" Type="http://schemas.openxmlformats.org/officeDocument/2006/relationships/image" Target="../media/image5460.png"/><Relationship Id="rId13" Type="http://schemas.openxmlformats.org/officeDocument/2006/relationships/image" Target="../media/image5480.png"/><Relationship Id="rId18" Type="http://schemas.openxmlformats.org/officeDocument/2006/relationships/customXml" Target="../ink/ink8774.xml"/><Relationship Id="rId39" Type="http://schemas.openxmlformats.org/officeDocument/2006/relationships/image" Target="../media/image5610.png"/><Relationship Id="rId34" Type="http://schemas.openxmlformats.org/officeDocument/2006/relationships/customXml" Target="../ink/ink8782.xml"/><Relationship Id="rId50" Type="http://schemas.openxmlformats.org/officeDocument/2006/relationships/customXml" Target="../ink/ink8790.xml"/><Relationship Id="rId55" Type="http://schemas.openxmlformats.org/officeDocument/2006/relationships/image" Target="../media/image568.png"/><Relationship Id="rId76" Type="http://schemas.openxmlformats.org/officeDocument/2006/relationships/customXml" Target="../ink/ink8803.xml"/><Relationship Id="rId7" Type="http://schemas.openxmlformats.org/officeDocument/2006/relationships/image" Target="../media/image5450.png"/><Relationship Id="rId71" Type="http://schemas.openxmlformats.org/officeDocument/2006/relationships/image" Target="../media/image576.png"/><Relationship Id="rId2" Type="http://schemas.openxmlformats.org/officeDocument/2006/relationships/customXml" Target="../ink/ink8766.xml"/><Relationship Id="rId29" Type="http://schemas.openxmlformats.org/officeDocument/2006/relationships/image" Target="../media/image5560.png"/><Relationship Id="rId24" Type="http://schemas.openxmlformats.org/officeDocument/2006/relationships/customXml" Target="../ink/ink8777.xml"/><Relationship Id="rId40" Type="http://schemas.openxmlformats.org/officeDocument/2006/relationships/customXml" Target="../ink/ink8785.xml"/><Relationship Id="rId45" Type="http://schemas.openxmlformats.org/officeDocument/2006/relationships/image" Target="../media/image5630.png"/><Relationship Id="rId66" Type="http://schemas.openxmlformats.org/officeDocument/2006/relationships/customXml" Target="../ink/ink8798.xml"/><Relationship Id="rId87" Type="http://schemas.openxmlformats.org/officeDocument/2006/relationships/image" Target="../media/image584.png"/><Relationship Id="rId61" Type="http://schemas.openxmlformats.org/officeDocument/2006/relationships/image" Target="../media/image571.png"/><Relationship Id="rId82" Type="http://schemas.openxmlformats.org/officeDocument/2006/relationships/customXml" Target="../ink/ink8806.xml"/></Relationships>
</file>

<file path=ppt/slides/_rels/slide2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21.xml"/><Relationship Id="rId21" Type="http://schemas.openxmlformats.org/officeDocument/2006/relationships/image" Target="../media/image5520.png"/><Relationship Id="rId42" Type="http://schemas.openxmlformats.org/officeDocument/2006/relationships/customXml" Target="../ink/ink8829.xml"/><Relationship Id="rId47" Type="http://schemas.openxmlformats.org/officeDocument/2006/relationships/image" Target="../media/image5640.png"/><Relationship Id="rId63" Type="http://schemas.openxmlformats.org/officeDocument/2006/relationships/image" Target="../media/image572.png"/><Relationship Id="rId68" Type="http://schemas.openxmlformats.org/officeDocument/2006/relationships/customXml" Target="../ink/ink8842.xml"/><Relationship Id="rId84" Type="http://schemas.openxmlformats.org/officeDocument/2006/relationships/customXml" Target="../ink/ink8850.xml"/><Relationship Id="rId89" Type="http://schemas.openxmlformats.org/officeDocument/2006/relationships/image" Target="../media/image585.png"/><Relationship Id="rId16" Type="http://schemas.openxmlformats.org/officeDocument/2006/relationships/customXml" Target="../ink/ink8816.xml"/><Relationship Id="rId11" Type="http://schemas.openxmlformats.org/officeDocument/2006/relationships/image" Target="../media/image5470.png"/><Relationship Id="rId32" Type="http://schemas.openxmlformats.org/officeDocument/2006/relationships/customXml" Target="../ink/ink8824.xml"/><Relationship Id="rId37" Type="http://schemas.openxmlformats.org/officeDocument/2006/relationships/image" Target="../media/image5600.png"/><Relationship Id="rId53" Type="http://schemas.openxmlformats.org/officeDocument/2006/relationships/image" Target="../media/image567.png"/><Relationship Id="rId58" Type="http://schemas.openxmlformats.org/officeDocument/2006/relationships/customXml" Target="../ink/ink8837.xml"/><Relationship Id="rId74" Type="http://schemas.openxmlformats.org/officeDocument/2006/relationships/customXml" Target="../ink/ink8845.xml"/><Relationship Id="rId79" Type="http://schemas.openxmlformats.org/officeDocument/2006/relationships/image" Target="../media/image5800.png"/><Relationship Id="rId5" Type="http://schemas.openxmlformats.org/officeDocument/2006/relationships/image" Target="../media/image5440.png"/><Relationship Id="rId90" Type="http://schemas.openxmlformats.org/officeDocument/2006/relationships/customXml" Target="../ink/ink8853.xml"/><Relationship Id="rId14" Type="http://schemas.openxmlformats.org/officeDocument/2006/relationships/customXml" Target="../ink/ink8815.xml"/><Relationship Id="rId22" Type="http://schemas.openxmlformats.org/officeDocument/2006/relationships/customXml" Target="../ink/ink8819.xml"/><Relationship Id="rId27" Type="http://schemas.openxmlformats.org/officeDocument/2006/relationships/image" Target="../media/image5550.png"/><Relationship Id="rId30" Type="http://schemas.openxmlformats.org/officeDocument/2006/relationships/customXml" Target="../ink/ink8823.xml"/><Relationship Id="rId35" Type="http://schemas.openxmlformats.org/officeDocument/2006/relationships/image" Target="../media/image5590.png"/><Relationship Id="rId43" Type="http://schemas.openxmlformats.org/officeDocument/2006/relationships/image" Target="../media/image2611.png"/><Relationship Id="rId48" Type="http://schemas.openxmlformats.org/officeDocument/2006/relationships/customXml" Target="../ink/ink8832.xml"/><Relationship Id="rId56" Type="http://schemas.openxmlformats.org/officeDocument/2006/relationships/customXml" Target="../ink/ink8836.xml"/><Relationship Id="rId64" Type="http://schemas.openxmlformats.org/officeDocument/2006/relationships/customXml" Target="../ink/ink8840.xml"/><Relationship Id="rId69" Type="http://schemas.openxmlformats.org/officeDocument/2006/relationships/image" Target="../media/image575.png"/><Relationship Id="rId77" Type="http://schemas.openxmlformats.org/officeDocument/2006/relationships/image" Target="../media/image579.png"/><Relationship Id="rId8" Type="http://schemas.openxmlformats.org/officeDocument/2006/relationships/customXml" Target="../ink/ink8812.xml"/><Relationship Id="rId51" Type="http://schemas.openxmlformats.org/officeDocument/2006/relationships/image" Target="../media/image566.png"/><Relationship Id="rId72" Type="http://schemas.openxmlformats.org/officeDocument/2006/relationships/customXml" Target="../ink/ink8844.xml"/><Relationship Id="rId80" Type="http://schemas.openxmlformats.org/officeDocument/2006/relationships/customXml" Target="../ink/ink8848.xml"/><Relationship Id="rId85" Type="http://schemas.openxmlformats.org/officeDocument/2006/relationships/image" Target="../media/image583.png"/><Relationship Id="rId3" Type="http://schemas.openxmlformats.org/officeDocument/2006/relationships/image" Target="../media/image5430.png"/><Relationship Id="rId12" Type="http://schemas.openxmlformats.org/officeDocument/2006/relationships/customXml" Target="../ink/ink8814.xml"/><Relationship Id="rId17" Type="http://schemas.openxmlformats.org/officeDocument/2006/relationships/image" Target="../media/image5500.png"/><Relationship Id="rId25" Type="http://schemas.openxmlformats.org/officeDocument/2006/relationships/image" Target="../media/image5540.png"/><Relationship Id="rId33" Type="http://schemas.openxmlformats.org/officeDocument/2006/relationships/image" Target="../media/image5580.png"/><Relationship Id="rId38" Type="http://schemas.openxmlformats.org/officeDocument/2006/relationships/customXml" Target="../ink/ink8827.xml"/><Relationship Id="rId46" Type="http://schemas.openxmlformats.org/officeDocument/2006/relationships/customXml" Target="../ink/ink8831.xml"/><Relationship Id="rId59" Type="http://schemas.openxmlformats.org/officeDocument/2006/relationships/image" Target="../media/image5700.png"/><Relationship Id="rId67" Type="http://schemas.openxmlformats.org/officeDocument/2006/relationships/image" Target="../media/image574.png"/><Relationship Id="rId20" Type="http://schemas.openxmlformats.org/officeDocument/2006/relationships/customXml" Target="../ink/ink8818.xml"/><Relationship Id="rId41" Type="http://schemas.openxmlformats.org/officeDocument/2006/relationships/image" Target="../media/image5620.png"/><Relationship Id="rId54" Type="http://schemas.openxmlformats.org/officeDocument/2006/relationships/customXml" Target="../ink/ink8835.xml"/><Relationship Id="rId62" Type="http://schemas.openxmlformats.org/officeDocument/2006/relationships/customXml" Target="../ink/ink8839.xml"/><Relationship Id="rId70" Type="http://schemas.openxmlformats.org/officeDocument/2006/relationships/customXml" Target="../ink/ink8843.xml"/><Relationship Id="rId75" Type="http://schemas.openxmlformats.org/officeDocument/2006/relationships/image" Target="../media/image578.png"/><Relationship Id="rId83" Type="http://schemas.openxmlformats.org/officeDocument/2006/relationships/image" Target="../media/image582.png"/><Relationship Id="rId88" Type="http://schemas.openxmlformats.org/officeDocument/2006/relationships/customXml" Target="../ink/ink8852.xml"/><Relationship Id="rId91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11.xml"/><Relationship Id="rId15" Type="http://schemas.openxmlformats.org/officeDocument/2006/relationships/image" Target="../media/image5490.png"/><Relationship Id="rId23" Type="http://schemas.openxmlformats.org/officeDocument/2006/relationships/image" Target="../media/image5530.png"/><Relationship Id="rId28" Type="http://schemas.openxmlformats.org/officeDocument/2006/relationships/customXml" Target="../ink/ink8822.xml"/><Relationship Id="rId36" Type="http://schemas.openxmlformats.org/officeDocument/2006/relationships/customXml" Target="../ink/ink8826.xml"/><Relationship Id="rId49" Type="http://schemas.openxmlformats.org/officeDocument/2006/relationships/image" Target="../media/image5650.png"/><Relationship Id="rId57" Type="http://schemas.openxmlformats.org/officeDocument/2006/relationships/image" Target="../media/image569.png"/><Relationship Id="rId10" Type="http://schemas.openxmlformats.org/officeDocument/2006/relationships/customXml" Target="../ink/ink8813.xml"/><Relationship Id="rId31" Type="http://schemas.openxmlformats.org/officeDocument/2006/relationships/image" Target="../media/image5570.png"/><Relationship Id="rId44" Type="http://schemas.openxmlformats.org/officeDocument/2006/relationships/customXml" Target="../ink/ink8830.xml"/><Relationship Id="rId52" Type="http://schemas.openxmlformats.org/officeDocument/2006/relationships/customXml" Target="../ink/ink8834.xml"/><Relationship Id="rId60" Type="http://schemas.openxmlformats.org/officeDocument/2006/relationships/customXml" Target="../ink/ink8838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78" Type="http://schemas.openxmlformats.org/officeDocument/2006/relationships/customXml" Target="../ink/ink8847.xml"/><Relationship Id="rId81" Type="http://schemas.openxmlformats.org/officeDocument/2006/relationships/image" Target="../media/image581.png"/><Relationship Id="rId86" Type="http://schemas.openxmlformats.org/officeDocument/2006/relationships/customXml" Target="../ink/ink8851.xml"/><Relationship Id="rId4" Type="http://schemas.openxmlformats.org/officeDocument/2006/relationships/customXml" Target="../ink/ink8810.xml"/><Relationship Id="rId9" Type="http://schemas.openxmlformats.org/officeDocument/2006/relationships/image" Target="../media/image5460.png"/><Relationship Id="rId13" Type="http://schemas.openxmlformats.org/officeDocument/2006/relationships/image" Target="../media/image5480.png"/><Relationship Id="rId18" Type="http://schemas.openxmlformats.org/officeDocument/2006/relationships/customXml" Target="../ink/ink8817.xml"/><Relationship Id="rId39" Type="http://schemas.openxmlformats.org/officeDocument/2006/relationships/image" Target="../media/image5610.png"/><Relationship Id="rId34" Type="http://schemas.openxmlformats.org/officeDocument/2006/relationships/customXml" Target="../ink/ink8825.xml"/><Relationship Id="rId50" Type="http://schemas.openxmlformats.org/officeDocument/2006/relationships/customXml" Target="../ink/ink8833.xml"/><Relationship Id="rId55" Type="http://schemas.openxmlformats.org/officeDocument/2006/relationships/image" Target="../media/image568.png"/><Relationship Id="rId76" Type="http://schemas.openxmlformats.org/officeDocument/2006/relationships/customXml" Target="../ink/ink8846.xml"/><Relationship Id="rId7" Type="http://schemas.openxmlformats.org/officeDocument/2006/relationships/image" Target="../media/image5450.png"/><Relationship Id="rId71" Type="http://schemas.openxmlformats.org/officeDocument/2006/relationships/image" Target="../media/image576.png"/><Relationship Id="rId2" Type="http://schemas.openxmlformats.org/officeDocument/2006/relationships/customXml" Target="../ink/ink8809.xml"/><Relationship Id="rId29" Type="http://schemas.openxmlformats.org/officeDocument/2006/relationships/image" Target="../media/image5560.png"/><Relationship Id="rId24" Type="http://schemas.openxmlformats.org/officeDocument/2006/relationships/customXml" Target="../ink/ink8820.xml"/><Relationship Id="rId40" Type="http://schemas.openxmlformats.org/officeDocument/2006/relationships/customXml" Target="../ink/ink8828.xml"/><Relationship Id="rId45" Type="http://schemas.openxmlformats.org/officeDocument/2006/relationships/image" Target="../media/image5630.png"/><Relationship Id="rId66" Type="http://schemas.openxmlformats.org/officeDocument/2006/relationships/customXml" Target="../ink/ink8841.xml"/><Relationship Id="rId87" Type="http://schemas.openxmlformats.org/officeDocument/2006/relationships/image" Target="../media/image584.png"/><Relationship Id="rId61" Type="http://schemas.openxmlformats.org/officeDocument/2006/relationships/image" Target="../media/image571.png"/><Relationship Id="rId82" Type="http://schemas.openxmlformats.org/officeDocument/2006/relationships/customXml" Target="../ink/ink8849.xml"/><Relationship Id="rId19" Type="http://schemas.openxmlformats.org/officeDocument/2006/relationships/image" Target="../media/image5511.png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0.xml"/><Relationship Id="rId21" Type="http://schemas.openxmlformats.org/officeDocument/2006/relationships/image" Target="../media/image1510.png"/><Relationship Id="rId34" Type="http://schemas.openxmlformats.org/officeDocument/2006/relationships/customXml" Target="../ink/ink684.xml"/><Relationship Id="rId42" Type="http://schemas.openxmlformats.org/officeDocument/2006/relationships/customXml" Target="../ink/ink688.xml"/><Relationship Id="rId47" Type="http://schemas.openxmlformats.org/officeDocument/2006/relationships/image" Target="../media/image2810.png"/><Relationship Id="rId50" Type="http://schemas.openxmlformats.org/officeDocument/2006/relationships/customXml" Target="../ink/ink692.xml"/><Relationship Id="rId55" Type="http://schemas.openxmlformats.org/officeDocument/2006/relationships/image" Target="../media/image3210.png"/><Relationship Id="rId63" Type="http://schemas.openxmlformats.org/officeDocument/2006/relationships/image" Target="../media/image3710.png"/><Relationship Id="rId7" Type="http://schemas.openxmlformats.org/officeDocument/2006/relationships/image" Target="../media/image810.png"/><Relationship Id="rId2" Type="http://schemas.openxmlformats.org/officeDocument/2006/relationships/customXml" Target="../ink/ink668.xml"/><Relationship Id="rId16" Type="http://schemas.openxmlformats.org/officeDocument/2006/relationships/customXml" Target="../ink/ink675.xml"/><Relationship Id="rId29" Type="http://schemas.openxmlformats.org/officeDocument/2006/relationships/image" Target="../media/image1910.png"/><Relationship Id="rId11" Type="http://schemas.openxmlformats.org/officeDocument/2006/relationships/image" Target="../media/image1010.png"/><Relationship Id="rId24" Type="http://schemas.openxmlformats.org/officeDocument/2006/relationships/customXml" Target="../ink/ink679.xml"/><Relationship Id="rId32" Type="http://schemas.openxmlformats.org/officeDocument/2006/relationships/customXml" Target="../ink/ink683.xml"/><Relationship Id="rId37" Type="http://schemas.openxmlformats.org/officeDocument/2006/relationships/image" Target="../media/image2310.png"/><Relationship Id="rId40" Type="http://schemas.openxmlformats.org/officeDocument/2006/relationships/customXml" Target="../ink/ink687.xml"/><Relationship Id="rId45" Type="http://schemas.openxmlformats.org/officeDocument/2006/relationships/image" Target="../media/image2710.png"/><Relationship Id="rId53" Type="http://schemas.openxmlformats.org/officeDocument/2006/relationships/image" Target="../media/image3110.png"/><Relationship Id="rId58" Type="http://schemas.openxmlformats.org/officeDocument/2006/relationships/customXml" Target="../ink/ink696.xml"/><Relationship Id="rId5" Type="http://schemas.openxmlformats.org/officeDocument/2006/relationships/image" Target="../media/image710.png"/><Relationship Id="rId61" Type="http://schemas.openxmlformats.org/officeDocument/2006/relationships/image" Target="../media/image3610.png"/><Relationship Id="rId19" Type="http://schemas.openxmlformats.org/officeDocument/2006/relationships/image" Target="../media/image1410.png"/><Relationship Id="rId14" Type="http://schemas.openxmlformats.org/officeDocument/2006/relationships/customXml" Target="../ink/ink674.xml"/><Relationship Id="rId22" Type="http://schemas.openxmlformats.org/officeDocument/2006/relationships/customXml" Target="../ink/ink678.xml"/><Relationship Id="rId27" Type="http://schemas.openxmlformats.org/officeDocument/2006/relationships/image" Target="../media/image1810.png"/><Relationship Id="rId30" Type="http://schemas.openxmlformats.org/officeDocument/2006/relationships/customXml" Target="../ink/ink682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691.xml"/><Relationship Id="rId56" Type="http://schemas.openxmlformats.org/officeDocument/2006/relationships/customXml" Target="../ink/ink695.xml"/><Relationship Id="rId64" Type="http://schemas.openxmlformats.org/officeDocument/2006/relationships/customXml" Target="../ink/ink699.xml"/><Relationship Id="rId8" Type="http://schemas.openxmlformats.org/officeDocument/2006/relationships/customXml" Target="../ink/ink671.xml"/><Relationship Id="rId51" Type="http://schemas.openxmlformats.org/officeDocument/2006/relationships/image" Target="../media/image3010.png"/><Relationship Id="rId3" Type="http://schemas.openxmlformats.org/officeDocument/2006/relationships/image" Target="../media/image610.png"/><Relationship Id="rId12" Type="http://schemas.openxmlformats.org/officeDocument/2006/relationships/customXml" Target="../ink/ink673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686.xml"/><Relationship Id="rId46" Type="http://schemas.openxmlformats.org/officeDocument/2006/relationships/customXml" Target="../ink/ink690.xml"/><Relationship Id="rId59" Type="http://schemas.openxmlformats.org/officeDocument/2006/relationships/image" Target="../media/image3410.png"/><Relationship Id="rId20" Type="http://schemas.openxmlformats.org/officeDocument/2006/relationships/customXml" Target="../ink/ink677.xml"/><Relationship Id="rId41" Type="http://schemas.openxmlformats.org/officeDocument/2006/relationships/image" Target="../media/image2510.png"/><Relationship Id="rId54" Type="http://schemas.openxmlformats.org/officeDocument/2006/relationships/customXml" Target="../ink/ink694.xml"/><Relationship Id="rId62" Type="http://schemas.openxmlformats.org/officeDocument/2006/relationships/customXml" Target="../ink/ink6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0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681.xml"/><Relationship Id="rId36" Type="http://schemas.openxmlformats.org/officeDocument/2006/relationships/customXml" Target="../ink/ink685.xml"/><Relationship Id="rId49" Type="http://schemas.openxmlformats.org/officeDocument/2006/relationships/image" Target="../media/image2910.png"/><Relationship Id="rId57" Type="http://schemas.openxmlformats.org/officeDocument/2006/relationships/image" Target="../media/image3310.png"/><Relationship Id="rId10" Type="http://schemas.openxmlformats.org/officeDocument/2006/relationships/customXml" Target="../ink/ink672.xml"/><Relationship Id="rId31" Type="http://schemas.openxmlformats.org/officeDocument/2006/relationships/image" Target="../media/image2010.png"/><Relationship Id="rId44" Type="http://schemas.openxmlformats.org/officeDocument/2006/relationships/customXml" Target="../ink/ink689.xml"/><Relationship Id="rId52" Type="http://schemas.openxmlformats.org/officeDocument/2006/relationships/customXml" Target="../ink/ink693.xml"/><Relationship Id="rId60" Type="http://schemas.openxmlformats.org/officeDocument/2006/relationships/customXml" Target="../ink/ink697.xml"/><Relationship Id="rId65" Type="http://schemas.openxmlformats.org/officeDocument/2006/relationships/image" Target="../media/image3810.png"/><Relationship Id="rId4" Type="http://schemas.openxmlformats.org/officeDocument/2006/relationships/customXml" Target="../ink/ink669.xml"/><Relationship Id="rId9" Type="http://schemas.openxmlformats.org/officeDocument/2006/relationships/image" Target="../media/image910.png"/><Relationship Id="rId13" Type="http://schemas.openxmlformats.org/officeDocument/2006/relationships/image" Target="../media/image1110.png"/><Relationship Id="rId18" Type="http://schemas.openxmlformats.org/officeDocument/2006/relationships/customXml" Target="../ink/ink676.xml"/><Relationship Id="rId39" Type="http://schemas.openxmlformats.org/officeDocument/2006/relationships/image" Target="../media/image2410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08.xml"/><Relationship Id="rId26" Type="http://schemas.openxmlformats.org/officeDocument/2006/relationships/customXml" Target="../ink/ink712.xml"/><Relationship Id="rId21" Type="http://schemas.openxmlformats.org/officeDocument/2006/relationships/image" Target="../media/image4810.png"/><Relationship Id="rId34" Type="http://schemas.openxmlformats.org/officeDocument/2006/relationships/customXml" Target="../ink/ink716.xml"/><Relationship Id="rId7" Type="http://schemas.openxmlformats.org/officeDocument/2006/relationships/image" Target="../media/image4110.png"/><Relationship Id="rId12" Type="http://schemas.openxmlformats.org/officeDocument/2006/relationships/customXml" Target="../ink/ink705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00.xml"/><Relationship Id="rId16" Type="http://schemas.openxmlformats.org/officeDocument/2006/relationships/customXml" Target="../ink/ink707.xml"/><Relationship Id="rId20" Type="http://schemas.openxmlformats.org/officeDocument/2006/relationships/customXml" Target="../ink/ink709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.xml"/><Relationship Id="rId11" Type="http://schemas.openxmlformats.org/officeDocument/2006/relationships/image" Target="../media/image4310.png"/><Relationship Id="rId24" Type="http://schemas.openxmlformats.org/officeDocument/2006/relationships/customXml" Target="../ink/ink711.xml"/><Relationship Id="rId32" Type="http://schemas.openxmlformats.org/officeDocument/2006/relationships/customXml" Target="../ink/ink715.xml"/><Relationship Id="rId37" Type="http://schemas.openxmlformats.org/officeDocument/2006/relationships/image" Target="../media/image565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13.xml"/><Relationship Id="rId36" Type="http://schemas.openxmlformats.org/officeDocument/2006/relationships/customXml" Target="../ink/ink717.xml"/><Relationship Id="rId10" Type="http://schemas.openxmlformats.org/officeDocument/2006/relationships/customXml" Target="../ink/ink704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01.xml"/><Relationship Id="rId9" Type="http://schemas.openxmlformats.org/officeDocument/2006/relationships/image" Target="../media/image4210.png"/><Relationship Id="rId14" Type="http://schemas.openxmlformats.org/officeDocument/2006/relationships/customXml" Target="../ink/ink706.xml"/><Relationship Id="rId22" Type="http://schemas.openxmlformats.org/officeDocument/2006/relationships/customXml" Target="../ink/ink710.xml"/><Relationship Id="rId27" Type="http://schemas.openxmlformats.org/officeDocument/2006/relationships/image" Target="../media/image5110.png"/><Relationship Id="rId30" Type="http://schemas.openxmlformats.org/officeDocument/2006/relationships/customXml" Target="../ink/ink714.xml"/><Relationship Id="rId35" Type="http://schemas.openxmlformats.org/officeDocument/2006/relationships/image" Target="../media/image5510.png"/><Relationship Id="rId8" Type="http://schemas.openxmlformats.org/officeDocument/2006/relationships/customXml" Target="../ink/ink703.xml"/><Relationship Id="rId3" Type="http://schemas.openxmlformats.org/officeDocument/2006/relationships/image" Target="../media/image3910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26.xml"/><Relationship Id="rId26" Type="http://schemas.openxmlformats.org/officeDocument/2006/relationships/customXml" Target="../ink/ink730.xml"/><Relationship Id="rId21" Type="http://schemas.openxmlformats.org/officeDocument/2006/relationships/image" Target="../media/image4810.png"/><Relationship Id="rId34" Type="http://schemas.openxmlformats.org/officeDocument/2006/relationships/customXml" Target="../ink/ink734.xml"/><Relationship Id="rId7" Type="http://schemas.openxmlformats.org/officeDocument/2006/relationships/image" Target="../media/image4110.png"/><Relationship Id="rId12" Type="http://schemas.openxmlformats.org/officeDocument/2006/relationships/customXml" Target="../ink/ink723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18.xml"/><Relationship Id="rId16" Type="http://schemas.openxmlformats.org/officeDocument/2006/relationships/customXml" Target="../ink/ink725.xml"/><Relationship Id="rId20" Type="http://schemas.openxmlformats.org/officeDocument/2006/relationships/customXml" Target="../ink/ink727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0.xml"/><Relationship Id="rId11" Type="http://schemas.openxmlformats.org/officeDocument/2006/relationships/image" Target="../media/image4310.png"/><Relationship Id="rId24" Type="http://schemas.openxmlformats.org/officeDocument/2006/relationships/customXml" Target="../ink/ink729.xml"/><Relationship Id="rId32" Type="http://schemas.openxmlformats.org/officeDocument/2006/relationships/customXml" Target="../ink/ink733.xml"/><Relationship Id="rId37" Type="http://schemas.openxmlformats.org/officeDocument/2006/relationships/image" Target="../media/image57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31.xml"/><Relationship Id="rId36" Type="http://schemas.openxmlformats.org/officeDocument/2006/relationships/customXml" Target="../ink/ink735.xml"/><Relationship Id="rId10" Type="http://schemas.openxmlformats.org/officeDocument/2006/relationships/customXml" Target="../ink/ink722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19.xml"/><Relationship Id="rId9" Type="http://schemas.openxmlformats.org/officeDocument/2006/relationships/image" Target="../media/image4210.png"/><Relationship Id="rId14" Type="http://schemas.openxmlformats.org/officeDocument/2006/relationships/customXml" Target="../ink/ink724.xml"/><Relationship Id="rId22" Type="http://schemas.openxmlformats.org/officeDocument/2006/relationships/customXml" Target="../ink/ink728.xml"/><Relationship Id="rId27" Type="http://schemas.openxmlformats.org/officeDocument/2006/relationships/image" Target="../media/image5110.png"/><Relationship Id="rId30" Type="http://schemas.openxmlformats.org/officeDocument/2006/relationships/customXml" Target="../ink/ink732.xml"/><Relationship Id="rId35" Type="http://schemas.openxmlformats.org/officeDocument/2006/relationships/image" Target="../media/image5510.png"/><Relationship Id="rId8" Type="http://schemas.openxmlformats.org/officeDocument/2006/relationships/customXml" Target="../ink/ink721.xml"/><Relationship Id="rId3" Type="http://schemas.openxmlformats.org/officeDocument/2006/relationships/image" Target="../media/image3910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44.xml"/><Relationship Id="rId26" Type="http://schemas.openxmlformats.org/officeDocument/2006/relationships/customXml" Target="../ink/ink748.xml"/><Relationship Id="rId21" Type="http://schemas.openxmlformats.org/officeDocument/2006/relationships/image" Target="../media/image4810.png"/><Relationship Id="rId34" Type="http://schemas.openxmlformats.org/officeDocument/2006/relationships/customXml" Target="../ink/ink752.xml"/><Relationship Id="rId7" Type="http://schemas.openxmlformats.org/officeDocument/2006/relationships/image" Target="../media/image4110.png"/><Relationship Id="rId12" Type="http://schemas.openxmlformats.org/officeDocument/2006/relationships/customXml" Target="../ink/ink741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36.xml"/><Relationship Id="rId16" Type="http://schemas.openxmlformats.org/officeDocument/2006/relationships/customXml" Target="../ink/ink743.xml"/><Relationship Id="rId20" Type="http://schemas.openxmlformats.org/officeDocument/2006/relationships/customXml" Target="../ink/ink745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8.xml"/><Relationship Id="rId11" Type="http://schemas.openxmlformats.org/officeDocument/2006/relationships/image" Target="../media/image4310.png"/><Relationship Id="rId24" Type="http://schemas.openxmlformats.org/officeDocument/2006/relationships/customXml" Target="../ink/ink747.xml"/><Relationship Id="rId32" Type="http://schemas.openxmlformats.org/officeDocument/2006/relationships/customXml" Target="../ink/ink751.xml"/><Relationship Id="rId37" Type="http://schemas.openxmlformats.org/officeDocument/2006/relationships/image" Target="../media/image58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49.xml"/><Relationship Id="rId36" Type="http://schemas.openxmlformats.org/officeDocument/2006/relationships/customXml" Target="../ink/ink753.xml"/><Relationship Id="rId10" Type="http://schemas.openxmlformats.org/officeDocument/2006/relationships/customXml" Target="../ink/ink740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37.xml"/><Relationship Id="rId9" Type="http://schemas.openxmlformats.org/officeDocument/2006/relationships/image" Target="../media/image4210.png"/><Relationship Id="rId14" Type="http://schemas.openxmlformats.org/officeDocument/2006/relationships/customXml" Target="../ink/ink742.xml"/><Relationship Id="rId22" Type="http://schemas.openxmlformats.org/officeDocument/2006/relationships/customXml" Target="../ink/ink746.xml"/><Relationship Id="rId27" Type="http://schemas.openxmlformats.org/officeDocument/2006/relationships/image" Target="../media/image5110.png"/><Relationship Id="rId30" Type="http://schemas.openxmlformats.org/officeDocument/2006/relationships/customXml" Target="../ink/ink750.xml"/><Relationship Id="rId35" Type="http://schemas.openxmlformats.org/officeDocument/2006/relationships/image" Target="../media/image5510.png"/><Relationship Id="rId8" Type="http://schemas.openxmlformats.org/officeDocument/2006/relationships/customXml" Target="../ink/ink739.xml"/><Relationship Id="rId3" Type="http://schemas.openxmlformats.org/officeDocument/2006/relationships/image" Target="../media/image3910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762.xml"/><Relationship Id="rId26" Type="http://schemas.openxmlformats.org/officeDocument/2006/relationships/customXml" Target="../ink/ink766.xml"/><Relationship Id="rId21" Type="http://schemas.openxmlformats.org/officeDocument/2006/relationships/image" Target="../media/image4810.png"/><Relationship Id="rId34" Type="http://schemas.openxmlformats.org/officeDocument/2006/relationships/customXml" Target="../ink/ink770.xml"/><Relationship Id="rId7" Type="http://schemas.openxmlformats.org/officeDocument/2006/relationships/image" Target="../media/image4110.png"/><Relationship Id="rId12" Type="http://schemas.openxmlformats.org/officeDocument/2006/relationships/customXml" Target="../ink/ink759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2" Type="http://schemas.openxmlformats.org/officeDocument/2006/relationships/customXml" Target="../ink/ink754.xml"/><Relationship Id="rId16" Type="http://schemas.openxmlformats.org/officeDocument/2006/relationships/customXml" Target="../ink/ink761.xml"/><Relationship Id="rId20" Type="http://schemas.openxmlformats.org/officeDocument/2006/relationships/customXml" Target="../ink/ink763.xml"/><Relationship Id="rId29" Type="http://schemas.openxmlformats.org/officeDocument/2006/relationships/image" Target="../media/image5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6.xml"/><Relationship Id="rId11" Type="http://schemas.openxmlformats.org/officeDocument/2006/relationships/image" Target="../media/image4310.png"/><Relationship Id="rId24" Type="http://schemas.openxmlformats.org/officeDocument/2006/relationships/customXml" Target="../ink/ink765.xml"/><Relationship Id="rId32" Type="http://schemas.openxmlformats.org/officeDocument/2006/relationships/customXml" Target="../ink/ink769.xml"/><Relationship Id="rId37" Type="http://schemas.openxmlformats.org/officeDocument/2006/relationships/image" Target="../media/image590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67.xml"/><Relationship Id="rId36" Type="http://schemas.openxmlformats.org/officeDocument/2006/relationships/customXml" Target="../ink/ink771.xml"/><Relationship Id="rId10" Type="http://schemas.openxmlformats.org/officeDocument/2006/relationships/customXml" Target="../ink/ink758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" Type="http://schemas.openxmlformats.org/officeDocument/2006/relationships/customXml" Target="../ink/ink755.xml"/><Relationship Id="rId9" Type="http://schemas.openxmlformats.org/officeDocument/2006/relationships/image" Target="../media/image4210.png"/><Relationship Id="rId14" Type="http://schemas.openxmlformats.org/officeDocument/2006/relationships/customXml" Target="../ink/ink760.xml"/><Relationship Id="rId22" Type="http://schemas.openxmlformats.org/officeDocument/2006/relationships/customXml" Target="../ink/ink764.xml"/><Relationship Id="rId27" Type="http://schemas.openxmlformats.org/officeDocument/2006/relationships/image" Target="../media/image5110.png"/><Relationship Id="rId30" Type="http://schemas.openxmlformats.org/officeDocument/2006/relationships/customXml" Target="../ink/ink768.xml"/><Relationship Id="rId35" Type="http://schemas.openxmlformats.org/officeDocument/2006/relationships/image" Target="../media/image5510.png"/><Relationship Id="rId8" Type="http://schemas.openxmlformats.org/officeDocument/2006/relationships/customXml" Target="../ink/ink757.xml"/><Relationship Id="rId3" Type="http://schemas.openxmlformats.org/officeDocument/2006/relationships/image" Target="../media/image3910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4.xml"/><Relationship Id="rId21" Type="http://schemas.openxmlformats.org/officeDocument/2006/relationships/image" Target="../media/image4810.png"/><Relationship Id="rId42" Type="http://schemas.openxmlformats.org/officeDocument/2006/relationships/customXml" Target="../ink/ink792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805.xml"/><Relationship Id="rId2" Type="http://schemas.openxmlformats.org/officeDocument/2006/relationships/customXml" Target="../ink/ink772.xml"/><Relationship Id="rId16" Type="http://schemas.openxmlformats.org/officeDocument/2006/relationships/customXml" Target="../ink/ink779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783.xml"/><Relationship Id="rId32" Type="http://schemas.openxmlformats.org/officeDocument/2006/relationships/customXml" Target="../ink/ink787.xml"/><Relationship Id="rId37" Type="http://schemas.openxmlformats.org/officeDocument/2006/relationships/image" Target="../media/image590.png"/><Relationship Id="rId40" Type="http://schemas.openxmlformats.org/officeDocument/2006/relationships/customXml" Target="../ink/ink791.xml"/><Relationship Id="rId45" Type="http://schemas.openxmlformats.org/officeDocument/2006/relationships/image" Target="../media/image630.png"/><Relationship Id="rId53" Type="http://schemas.openxmlformats.org/officeDocument/2006/relationships/image" Target="../media/image670.png"/><Relationship Id="rId58" Type="http://schemas.openxmlformats.org/officeDocument/2006/relationships/customXml" Target="../ink/ink800.xml"/><Relationship Id="rId66" Type="http://schemas.openxmlformats.org/officeDocument/2006/relationships/customXml" Target="../ink/ink804.xml"/><Relationship Id="rId74" Type="http://schemas.openxmlformats.org/officeDocument/2006/relationships/customXml" Target="../ink/ink808.xml"/><Relationship Id="rId5" Type="http://schemas.openxmlformats.org/officeDocument/2006/relationships/image" Target="../media/image4010.png"/><Relationship Id="rId61" Type="http://schemas.openxmlformats.org/officeDocument/2006/relationships/image" Target="../media/image711.png"/><Relationship Id="rId19" Type="http://schemas.openxmlformats.org/officeDocument/2006/relationships/image" Target="../media/image4710.png"/><Relationship Id="rId14" Type="http://schemas.openxmlformats.org/officeDocument/2006/relationships/customXml" Target="../ink/ink778.xml"/><Relationship Id="rId22" Type="http://schemas.openxmlformats.org/officeDocument/2006/relationships/customXml" Target="../ink/ink782.xml"/><Relationship Id="rId27" Type="http://schemas.openxmlformats.org/officeDocument/2006/relationships/image" Target="../media/image5110.png"/><Relationship Id="rId30" Type="http://schemas.openxmlformats.org/officeDocument/2006/relationships/customXml" Target="../ink/ink786.xml"/><Relationship Id="rId35" Type="http://schemas.openxmlformats.org/officeDocument/2006/relationships/image" Target="../media/image5510.png"/><Relationship Id="rId43" Type="http://schemas.openxmlformats.org/officeDocument/2006/relationships/image" Target="../media/image620.png"/><Relationship Id="rId48" Type="http://schemas.openxmlformats.org/officeDocument/2006/relationships/customXml" Target="../ink/ink795.xml"/><Relationship Id="rId56" Type="http://schemas.openxmlformats.org/officeDocument/2006/relationships/customXml" Target="../ink/ink799.xml"/><Relationship Id="rId64" Type="http://schemas.openxmlformats.org/officeDocument/2006/relationships/customXml" Target="../ink/ink803.xml"/><Relationship Id="rId69" Type="http://schemas.openxmlformats.org/officeDocument/2006/relationships/image" Target="../media/image750.png"/><Relationship Id="rId8" Type="http://schemas.openxmlformats.org/officeDocument/2006/relationships/customXml" Target="../ink/ink775.xml"/><Relationship Id="rId51" Type="http://schemas.openxmlformats.org/officeDocument/2006/relationships/image" Target="../media/image660.png"/><Relationship Id="rId72" Type="http://schemas.openxmlformats.org/officeDocument/2006/relationships/customXml" Target="../ink/ink807.xml"/><Relationship Id="rId3" Type="http://schemas.openxmlformats.org/officeDocument/2006/relationships/image" Target="../media/image3910.png"/><Relationship Id="rId12" Type="http://schemas.openxmlformats.org/officeDocument/2006/relationships/customXml" Target="../ink/ink777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790.xml"/><Relationship Id="rId46" Type="http://schemas.openxmlformats.org/officeDocument/2006/relationships/customXml" Target="../ink/ink794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781.xml"/><Relationship Id="rId41" Type="http://schemas.openxmlformats.org/officeDocument/2006/relationships/image" Target="../media/image611.png"/><Relationship Id="rId54" Type="http://schemas.openxmlformats.org/officeDocument/2006/relationships/customXml" Target="../ink/ink798.xml"/><Relationship Id="rId62" Type="http://schemas.openxmlformats.org/officeDocument/2006/relationships/customXml" Target="../ink/ink802.xml"/><Relationship Id="rId70" Type="http://schemas.openxmlformats.org/officeDocument/2006/relationships/customXml" Target="../ink/ink806.xml"/><Relationship Id="rId75" Type="http://schemas.openxmlformats.org/officeDocument/2006/relationships/image" Target="../media/image7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4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785.xml"/><Relationship Id="rId36" Type="http://schemas.openxmlformats.org/officeDocument/2006/relationships/customXml" Target="../ink/ink789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776.xml"/><Relationship Id="rId31" Type="http://schemas.openxmlformats.org/officeDocument/2006/relationships/image" Target="../media/image5310.png"/><Relationship Id="rId44" Type="http://schemas.openxmlformats.org/officeDocument/2006/relationships/customXml" Target="../ink/ink793.xml"/><Relationship Id="rId52" Type="http://schemas.openxmlformats.org/officeDocument/2006/relationships/customXml" Target="../ink/ink797.xml"/><Relationship Id="rId60" Type="http://schemas.openxmlformats.org/officeDocument/2006/relationships/customXml" Target="../ink/ink801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4" Type="http://schemas.openxmlformats.org/officeDocument/2006/relationships/customXml" Target="../ink/ink773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780.xml"/><Relationship Id="rId39" Type="http://schemas.openxmlformats.org/officeDocument/2006/relationships/image" Target="../media/image600.png"/><Relationship Id="rId34" Type="http://schemas.openxmlformats.org/officeDocument/2006/relationships/customXml" Target="../ink/ink788.xml"/><Relationship Id="rId50" Type="http://schemas.openxmlformats.org/officeDocument/2006/relationships/customXml" Target="../ink/ink796.xml"/><Relationship Id="rId55" Type="http://schemas.openxmlformats.org/officeDocument/2006/relationships/image" Target="../media/image680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1.xml"/><Relationship Id="rId21" Type="http://schemas.openxmlformats.org/officeDocument/2006/relationships/image" Target="../media/image4810.png"/><Relationship Id="rId42" Type="http://schemas.openxmlformats.org/officeDocument/2006/relationships/customXml" Target="../ink/ink829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842.xml"/><Relationship Id="rId84" Type="http://schemas.openxmlformats.org/officeDocument/2006/relationships/image" Target="../media/image820.png"/><Relationship Id="rId16" Type="http://schemas.openxmlformats.org/officeDocument/2006/relationships/customXml" Target="../ink/ink816.xml"/><Relationship Id="rId11" Type="http://schemas.openxmlformats.org/officeDocument/2006/relationships/image" Target="../media/image4310.png"/><Relationship Id="rId32" Type="http://schemas.openxmlformats.org/officeDocument/2006/relationships/customXml" Target="../ink/ink824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837.xml"/><Relationship Id="rId74" Type="http://schemas.openxmlformats.org/officeDocument/2006/relationships/customXml" Target="../ink/ink845.xml"/><Relationship Id="rId79" Type="http://schemas.openxmlformats.org/officeDocument/2006/relationships/image" Target="../media/image800.png"/><Relationship Id="rId5" Type="http://schemas.openxmlformats.org/officeDocument/2006/relationships/image" Target="../media/image4010.png"/><Relationship Id="rId19" Type="http://schemas.openxmlformats.org/officeDocument/2006/relationships/image" Target="../media/image4710.png"/><Relationship Id="rId14" Type="http://schemas.openxmlformats.org/officeDocument/2006/relationships/customXml" Target="../ink/ink815.xml"/><Relationship Id="rId22" Type="http://schemas.openxmlformats.org/officeDocument/2006/relationships/customXml" Target="../ink/ink819.xml"/><Relationship Id="rId27" Type="http://schemas.openxmlformats.org/officeDocument/2006/relationships/image" Target="../media/image5110.png"/><Relationship Id="rId30" Type="http://schemas.openxmlformats.org/officeDocument/2006/relationships/customXml" Target="../ink/ink823.xml"/><Relationship Id="rId35" Type="http://schemas.openxmlformats.org/officeDocument/2006/relationships/image" Target="../media/image5510.png"/><Relationship Id="rId43" Type="http://schemas.openxmlformats.org/officeDocument/2006/relationships/image" Target="../media/image620.png"/><Relationship Id="rId48" Type="http://schemas.openxmlformats.org/officeDocument/2006/relationships/customXml" Target="../ink/ink832.xml"/><Relationship Id="rId56" Type="http://schemas.openxmlformats.org/officeDocument/2006/relationships/customXml" Target="../ink/ink836.xml"/><Relationship Id="rId64" Type="http://schemas.openxmlformats.org/officeDocument/2006/relationships/customXml" Target="../ink/ink840.xml"/><Relationship Id="rId69" Type="http://schemas.openxmlformats.org/officeDocument/2006/relationships/image" Target="../media/image750.png"/><Relationship Id="rId77" Type="http://schemas.openxmlformats.org/officeDocument/2006/relationships/image" Target="../media/image790.png"/><Relationship Id="rId8" Type="http://schemas.openxmlformats.org/officeDocument/2006/relationships/customXml" Target="../ink/ink812.xml"/><Relationship Id="rId51" Type="http://schemas.openxmlformats.org/officeDocument/2006/relationships/image" Target="../media/image660.png"/><Relationship Id="rId72" Type="http://schemas.openxmlformats.org/officeDocument/2006/relationships/customXml" Target="../ink/ink844.xml"/><Relationship Id="rId80" Type="http://schemas.openxmlformats.org/officeDocument/2006/relationships/customXml" Target="../ink/ink848.xml"/><Relationship Id="rId85" Type="http://schemas.openxmlformats.org/officeDocument/2006/relationships/customXml" Target="../ink/ink851.xml"/><Relationship Id="rId3" Type="http://schemas.openxmlformats.org/officeDocument/2006/relationships/image" Target="../media/image3910.png"/><Relationship Id="rId12" Type="http://schemas.openxmlformats.org/officeDocument/2006/relationships/customXml" Target="../ink/ink814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827.xml"/><Relationship Id="rId46" Type="http://schemas.openxmlformats.org/officeDocument/2006/relationships/customXml" Target="../ink/ink831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818.xml"/><Relationship Id="rId41" Type="http://schemas.openxmlformats.org/officeDocument/2006/relationships/image" Target="../media/image611.png"/><Relationship Id="rId54" Type="http://schemas.openxmlformats.org/officeDocument/2006/relationships/customXml" Target="../ink/ink835.xml"/><Relationship Id="rId62" Type="http://schemas.openxmlformats.org/officeDocument/2006/relationships/customXml" Target="../ink/ink839.xml"/><Relationship Id="rId70" Type="http://schemas.openxmlformats.org/officeDocument/2006/relationships/customXml" Target="../ink/ink843.xml"/><Relationship Id="rId75" Type="http://schemas.openxmlformats.org/officeDocument/2006/relationships/image" Target="../media/image780.png"/><Relationship Id="rId83" Type="http://schemas.openxmlformats.org/officeDocument/2006/relationships/customXml" Target="../ink/ink8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1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822.xml"/><Relationship Id="rId36" Type="http://schemas.openxmlformats.org/officeDocument/2006/relationships/customXml" Target="../ink/ink826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813.xml"/><Relationship Id="rId31" Type="http://schemas.openxmlformats.org/officeDocument/2006/relationships/image" Target="../media/image5310.png"/><Relationship Id="rId44" Type="http://schemas.openxmlformats.org/officeDocument/2006/relationships/customXml" Target="../ink/ink830.xml"/><Relationship Id="rId52" Type="http://schemas.openxmlformats.org/officeDocument/2006/relationships/customXml" Target="../ink/ink834.xml"/><Relationship Id="rId60" Type="http://schemas.openxmlformats.org/officeDocument/2006/relationships/customXml" Target="../ink/ink838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847.xml"/><Relationship Id="rId81" Type="http://schemas.openxmlformats.org/officeDocument/2006/relationships/customXml" Target="../ink/ink849.xml"/><Relationship Id="rId86" Type="http://schemas.openxmlformats.org/officeDocument/2006/relationships/image" Target="../media/image830.png"/><Relationship Id="rId4" Type="http://schemas.openxmlformats.org/officeDocument/2006/relationships/customXml" Target="../ink/ink810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817.xml"/><Relationship Id="rId39" Type="http://schemas.openxmlformats.org/officeDocument/2006/relationships/image" Target="../media/image600.png"/><Relationship Id="rId34" Type="http://schemas.openxmlformats.org/officeDocument/2006/relationships/customXml" Target="../ink/ink825.xml"/><Relationship Id="rId50" Type="http://schemas.openxmlformats.org/officeDocument/2006/relationships/customXml" Target="../ink/ink833.xml"/><Relationship Id="rId55" Type="http://schemas.openxmlformats.org/officeDocument/2006/relationships/image" Target="../media/image680.png"/><Relationship Id="rId76" Type="http://schemas.openxmlformats.org/officeDocument/2006/relationships/customXml" Target="../ink/ink846.xml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2" Type="http://schemas.openxmlformats.org/officeDocument/2006/relationships/customXml" Target="../ink/ink809.xml"/><Relationship Id="rId29" Type="http://schemas.openxmlformats.org/officeDocument/2006/relationships/image" Target="../media/image5210.png"/><Relationship Id="rId24" Type="http://schemas.openxmlformats.org/officeDocument/2006/relationships/customXml" Target="../ink/ink820.xml"/><Relationship Id="rId40" Type="http://schemas.openxmlformats.org/officeDocument/2006/relationships/customXml" Target="../ink/ink828.xml"/><Relationship Id="rId45" Type="http://schemas.openxmlformats.org/officeDocument/2006/relationships/image" Target="../media/image630.png"/><Relationship Id="rId66" Type="http://schemas.openxmlformats.org/officeDocument/2006/relationships/customXml" Target="../ink/ink841.xml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4.xml"/><Relationship Id="rId21" Type="http://schemas.openxmlformats.org/officeDocument/2006/relationships/image" Target="../media/image4810.png"/><Relationship Id="rId42" Type="http://schemas.openxmlformats.org/officeDocument/2006/relationships/customXml" Target="../ink/ink872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885.xml"/><Relationship Id="rId84" Type="http://schemas.openxmlformats.org/officeDocument/2006/relationships/image" Target="../media/image820.png"/><Relationship Id="rId89" Type="http://schemas.openxmlformats.org/officeDocument/2006/relationships/customXml" Target="../ink/ink896.xml"/><Relationship Id="rId16" Type="http://schemas.openxmlformats.org/officeDocument/2006/relationships/customXml" Target="../ink/ink859.xml"/><Relationship Id="rId11" Type="http://schemas.openxmlformats.org/officeDocument/2006/relationships/image" Target="../media/image4310.png"/><Relationship Id="rId32" Type="http://schemas.openxmlformats.org/officeDocument/2006/relationships/customXml" Target="../ink/ink867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880.xml"/><Relationship Id="rId74" Type="http://schemas.openxmlformats.org/officeDocument/2006/relationships/customXml" Target="../ink/ink888.xml"/><Relationship Id="rId79" Type="http://schemas.openxmlformats.org/officeDocument/2006/relationships/image" Target="../media/image800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899.xml"/><Relationship Id="rId22" Type="http://schemas.openxmlformats.org/officeDocument/2006/relationships/customXml" Target="../ink/ink862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875.xml"/><Relationship Id="rId64" Type="http://schemas.openxmlformats.org/officeDocument/2006/relationships/customXml" Target="../ink/ink883.xml"/><Relationship Id="rId69" Type="http://schemas.openxmlformats.org/officeDocument/2006/relationships/image" Target="../media/image750.png"/><Relationship Id="rId80" Type="http://schemas.openxmlformats.org/officeDocument/2006/relationships/customXml" Target="../ink/ink891.xml"/><Relationship Id="rId85" Type="http://schemas.openxmlformats.org/officeDocument/2006/relationships/customXml" Target="../ink/ink894.xml"/><Relationship Id="rId3" Type="http://schemas.openxmlformats.org/officeDocument/2006/relationships/image" Target="../media/image3910.png"/><Relationship Id="rId12" Type="http://schemas.openxmlformats.org/officeDocument/2006/relationships/customXml" Target="../ink/ink857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870.xml"/><Relationship Id="rId46" Type="http://schemas.openxmlformats.org/officeDocument/2006/relationships/customXml" Target="../ink/ink874.xml"/><Relationship Id="rId59" Type="http://schemas.openxmlformats.org/officeDocument/2006/relationships/image" Target="../media/image700.png"/><Relationship Id="rId67" Type="http://schemas.openxmlformats.org/officeDocument/2006/relationships/image" Target="../media/image740.png"/><Relationship Id="rId20" Type="http://schemas.openxmlformats.org/officeDocument/2006/relationships/customXml" Target="../ink/ink861.xml"/><Relationship Id="rId41" Type="http://schemas.openxmlformats.org/officeDocument/2006/relationships/image" Target="../media/image611.png"/><Relationship Id="rId54" Type="http://schemas.openxmlformats.org/officeDocument/2006/relationships/customXml" Target="../ink/ink878.xml"/><Relationship Id="rId62" Type="http://schemas.openxmlformats.org/officeDocument/2006/relationships/customXml" Target="../ink/ink882.xml"/><Relationship Id="rId70" Type="http://schemas.openxmlformats.org/officeDocument/2006/relationships/customXml" Target="../ink/ink886.xml"/><Relationship Id="rId75" Type="http://schemas.openxmlformats.org/officeDocument/2006/relationships/image" Target="../media/image780.png"/><Relationship Id="rId83" Type="http://schemas.openxmlformats.org/officeDocument/2006/relationships/customXml" Target="../ink/ink893.xml"/><Relationship Id="rId88" Type="http://schemas.openxmlformats.org/officeDocument/2006/relationships/image" Target="../media/image840.png"/><Relationship Id="rId91" Type="http://schemas.openxmlformats.org/officeDocument/2006/relationships/customXml" Target="../ink/ink897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4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865.xml"/><Relationship Id="rId36" Type="http://schemas.openxmlformats.org/officeDocument/2006/relationships/customXml" Target="../ink/ink869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" Type="http://schemas.openxmlformats.org/officeDocument/2006/relationships/customXml" Target="../ink/ink856.xml"/><Relationship Id="rId31" Type="http://schemas.openxmlformats.org/officeDocument/2006/relationships/image" Target="../media/image5310.png"/><Relationship Id="rId44" Type="http://schemas.openxmlformats.org/officeDocument/2006/relationships/customXml" Target="../ink/ink873.xml"/><Relationship Id="rId52" Type="http://schemas.openxmlformats.org/officeDocument/2006/relationships/customXml" Target="../ink/ink877.xml"/><Relationship Id="rId60" Type="http://schemas.openxmlformats.org/officeDocument/2006/relationships/customXml" Target="../ink/ink881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890.xml"/><Relationship Id="rId81" Type="http://schemas.openxmlformats.org/officeDocument/2006/relationships/customXml" Target="../ink/ink892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4" Type="http://schemas.openxmlformats.org/officeDocument/2006/relationships/customXml" Target="../ink/ink853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860.xml"/><Relationship Id="rId39" Type="http://schemas.openxmlformats.org/officeDocument/2006/relationships/image" Target="../media/image600.png"/><Relationship Id="rId34" Type="http://schemas.openxmlformats.org/officeDocument/2006/relationships/customXml" Target="../ink/ink868.xml"/><Relationship Id="rId50" Type="http://schemas.openxmlformats.org/officeDocument/2006/relationships/customXml" Target="../ink/ink876.xml"/><Relationship Id="rId55" Type="http://schemas.openxmlformats.org/officeDocument/2006/relationships/image" Target="../media/image680.png"/><Relationship Id="rId76" Type="http://schemas.openxmlformats.org/officeDocument/2006/relationships/customXml" Target="../ink/ink889.xml"/><Relationship Id="rId97" Type="http://schemas.openxmlformats.org/officeDocument/2006/relationships/customXml" Target="../ink/ink900.xml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852.xml"/><Relationship Id="rId29" Type="http://schemas.openxmlformats.org/officeDocument/2006/relationships/image" Target="../media/image5210.png"/><Relationship Id="rId24" Type="http://schemas.openxmlformats.org/officeDocument/2006/relationships/customXml" Target="../ink/ink863.xml"/><Relationship Id="rId40" Type="http://schemas.openxmlformats.org/officeDocument/2006/relationships/customXml" Target="../ink/ink871.xml"/><Relationship Id="rId45" Type="http://schemas.openxmlformats.org/officeDocument/2006/relationships/image" Target="../media/image630.png"/><Relationship Id="rId66" Type="http://schemas.openxmlformats.org/officeDocument/2006/relationships/customXml" Target="../ink/ink884.xml"/><Relationship Id="rId87" Type="http://schemas.openxmlformats.org/officeDocument/2006/relationships/customXml" Target="../ink/ink895.xml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858.xml"/><Relationship Id="rId30" Type="http://schemas.openxmlformats.org/officeDocument/2006/relationships/customXml" Target="../ink/ink866.xml"/><Relationship Id="rId35" Type="http://schemas.openxmlformats.org/officeDocument/2006/relationships/image" Target="../media/image5510.png"/><Relationship Id="rId56" Type="http://schemas.openxmlformats.org/officeDocument/2006/relationships/customXml" Target="../ink/ink879.xml"/><Relationship Id="rId77" Type="http://schemas.openxmlformats.org/officeDocument/2006/relationships/image" Target="../media/image790.png"/><Relationship Id="rId8" Type="http://schemas.openxmlformats.org/officeDocument/2006/relationships/customXml" Target="../ink/ink855.xml"/><Relationship Id="rId51" Type="http://schemas.openxmlformats.org/officeDocument/2006/relationships/image" Target="../media/image660.png"/><Relationship Id="rId72" Type="http://schemas.openxmlformats.org/officeDocument/2006/relationships/customXml" Target="../ink/ink887.xml"/><Relationship Id="rId93" Type="http://schemas.openxmlformats.org/officeDocument/2006/relationships/customXml" Target="../ink/ink898.xml"/><Relationship Id="rId98" Type="http://schemas.openxmlformats.org/officeDocument/2006/relationships/image" Target="../media/image8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3.xml"/><Relationship Id="rId21" Type="http://schemas.openxmlformats.org/officeDocument/2006/relationships/image" Target="../media/image4810.png"/><Relationship Id="rId42" Type="http://schemas.openxmlformats.org/officeDocument/2006/relationships/customXml" Target="../ink/ink921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934.xml"/><Relationship Id="rId84" Type="http://schemas.openxmlformats.org/officeDocument/2006/relationships/image" Target="../media/image820.png"/><Relationship Id="rId89" Type="http://schemas.openxmlformats.org/officeDocument/2006/relationships/customXml" Target="../ink/ink945.xml"/><Relationship Id="rId112" Type="http://schemas.openxmlformats.org/officeDocument/2006/relationships/image" Target="../media/image96.png"/><Relationship Id="rId16" Type="http://schemas.openxmlformats.org/officeDocument/2006/relationships/customXml" Target="../ink/ink908.xml"/><Relationship Id="rId107" Type="http://schemas.openxmlformats.org/officeDocument/2006/relationships/customXml" Target="../ink/ink954.xml"/><Relationship Id="rId11" Type="http://schemas.openxmlformats.org/officeDocument/2006/relationships/image" Target="../media/image4310.png"/><Relationship Id="rId32" Type="http://schemas.openxmlformats.org/officeDocument/2006/relationships/customXml" Target="../ink/ink916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929.xml"/><Relationship Id="rId74" Type="http://schemas.openxmlformats.org/officeDocument/2006/relationships/customXml" Target="../ink/ink937.xml"/><Relationship Id="rId79" Type="http://schemas.openxmlformats.org/officeDocument/2006/relationships/image" Target="../media/image800.png"/><Relationship Id="rId102" Type="http://schemas.openxmlformats.org/officeDocument/2006/relationships/image" Target="../media/image91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948.xml"/><Relationship Id="rId22" Type="http://schemas.openxmlformats.org/officeDocument/2006/relationships/customXml" Target="../ink/ink911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924.xml"/><Relationship Id="rId64" Type="http://schemas.openxmlformats.org/officeDocument/2006/relationships/customXml" Target="../ink/ink932.xml"/><Relationship Id="rId69" Type="http://schemas.openxmlformats.org/officeDocument/2006/relationships/image" Target="../media/image750.png"/><Relationship Id="rId113" Type="http://schemas.openxmlformats.org/officeDocument/2006/relationships/customXml" Target="../ink/ink957.xml"/><Relationship Id="rId80" Type="http://schemas.openxmlformats.org/officeDocument/2006/relationships/customXml" Target="../ink/ink940.xml"/><Relationship Id="rId85" Type="http://schemas.openxmlformats.org/officeDocument/2006/relationships/customXml" Target="../ink/ink943.xml"/><Relationship Id="rId12" Type="http://schemas.openxmlformats.org/officeDocument/2006/relationships/customXml" Target="../ink/ink906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919.xml"/><Relationship Id="rId59" Type="http://schemas.openxmlformats.org/officeDocument/2006/relationships/image" Target="../media/image700.png"/><Relationship Id="rId103" Type="http://schemas.openxmlformats.org/officeDocument/2006/relationships/customXml" Target="../ink/ink952.xml"/><Relationship Id="rId108" Type="http://schemas.openxmlformats.org/officeDocument/2006/relationships/image" Target="../media/image94.png"/><Relationship Id="rId54" Type="http://schemas.openxmlformats.org/officeDocument/2006/relationships/customXml" Target="../ink/ink927.xml"/><Relationship Id="rId70" Type="http://schemas.openxmlformats.org/officeDocument/2006/relationships/customXml" Target="../ink/ink935.xml"/><Relationship Id="rId75" Type="http://schemas.openxmlformats.org/officeDocument/2006/relationships/image" Target="../media/image780.png"/><Relationship Id="rId91" Type="http://schemas.openxmlformats.org/officeDocument/2006/relationships/customXml" Target="../ink/ink946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3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914.xml"/><Relationship Id="rId36" Type="http://schemas.openxmlformats.org/officeDocument/2006/relationships/customXml" Target="../ink/ink918.xml"/><Relationship Id="rId49" Type="http://schemas.openxmlformats.org/officeDocument/2006/relationships/image" Target="../media/image650.png"/><Relationship Id="rId57" Type="http://schemas.openxmlformats.org/officeDocument/2006/relationships/image" Target="../media/image690.png"/><Relationship Id="rId106" Type="http://schemas.openxmlformats.org/officeDocument/2006/relationships/image" Target="../media/image93.png"/><Relationship Id="rId10" Type="http://schemas.openxmlformats.org/officeDocument/2006/relationships/customXml" Target="../ink/ink905.xml"/><Relationship Id="rId31" Type="http://schemas.openxmlformats.org/officeDocument/2006/relationships/image" Target="../media/image5310.png"/><Relationship Id="rId44" Type="http://schemas.openxmlformats.org/officeDocument/2006/relationships/customXml" Target="../ink/ink922.xml"/><Relationship Id="rId52" Type="http://schemas.openxmlformats.org/officeDocument/2006/relationships/customXml" Target="../ink/ink926.xml"/><Relationship Id="rId60" Type="http://schemas.openxmlformats.org/officeDocument/2006/relationships/customXml" Target="../ink/ink930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939.xml"/><Relationship Id="rId81" Type="http://schemas.openxmlformats.org/officeDocument/2006/relationships/customXml" Target="../ink/ink941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99" Type="http://schemas.openxmlformats.org/officeDocument/2006/relationships/customXml" Target="../ink/ink950.xml"/><Relationship Id="rId101" Type="http://schemas.openxmlformats.org/officeDocument/2006/relationships/customXml" Target="../ink/ink951.xml"/><Relationship Id="rId4" Type="http://schemas.openxmlformats.org/officeDocument/2006/relationships/customXml" Target="../ink/ink902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909.xml"/><Relationship Id="rId39" Type="http://schemas.openxmlformats.org/officeDocument/2006/relationships/image" Target="../media/image600.png"/><Relationship Id="rId109" Type="http://schemas.openxmlformats.org/officeDocument/2006/relationships/customXml" Target="../ink/ink955.xml"/><Relationship Id="rId34" Type="http://schemas.openxmlformats.org/officeDocument/2006/relationships/customXml" Target="../ink/ink917.xml"/><Relationship Id="rId50" Type="http://schemas.openxmlformats.org/officeDocument/2006/relationships/customXml" Target="../ink/ink925.xml"/><Relationship Id="rId55" Type="http://schemas.openxmlformats.org/officeDocument/2006/relationships/image" Target="../media/image680.png"/><Relationship Id="rId76" Type="http://schemas.openxmlformats.org/officeDocument/2006/relationships/customXml" Target="../ink/ink938.xml"/><Relationship Id="rId97" Type="http://schemas.openxmlformats.org/officeDocument/2006/relationships/customXml" Target="../ink/ink949.xml"/><Relationship Id="rId104" Type="http://schemas.openxmlformats.org/officeDocument/2006/relationships/image" Target="../media/image92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901.xml"/><Relationship Id="rId29" Type="http://schemas.openxmlformats.org/officeDocument/2006/relationships/image" Target="../media/image5210.png"/><Relationship Id="rId24" Type="http://schemas.openxmlformats.org/officeDocument/2006/relationships/customXml" Target="../ink/ink912.xml"/><Relationship Id="rId40" Type="http://schemas.openxmlformats.org/officeDocument/2006/relationships/customXml" Target="../ink/ink920.xml"/><Relationship Id="rId45" Type="http://schemas.openxmlformats.org/officeDocument/2006/relationships/image" Target="../media/image630.png"/><Relationship Id="rId66" Type="http://schemas.openxmlformats.org/officeDocument/2006/relationships/customXml" Target="../ink/ink933.xml"/><Relationship Id="rId87" Type="http://schemas.openxmlformats.org/officeDocument/2006/relationships/customXml" Target="../ink/ink944.xml"/><Relationship Id="rId110" Type="http://schemas.openxmlformats.org/officeDocument/2006/relationships/image" Target="../media/image95.png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907.xml"/><Relationship Id="rId30" Type="http://schemas.openxmlformats.org/officeDocument/2006/relationships/customXml" Target="../ink/ink915.xml"/><Relationship Id="rId35" Type="http://schemas.openxmlformats.org/officeDocument/2006/relationships/image" Target="../media/image5510.png"/><Relationship Id="rId56" Type="http://schemas.openxmlformats.org/officeDocument/2006/relationships/customXml" Target="../ink/ink928.xml"/><Relationship Id="rId77" Type="http://schemas.openxmlformats.org/officeDocument/2006/relationships/image" Target="../media/image790.png"/><Relationship Id="rId100" Type="http://schemas.openxmlformats.org/officeDocument/2006/relationships/image" Target="../media/image90.png"/><Relationship Id="rId105" Type="http://schemas.openxmlformats.org/officeDocument/2006/relationships/customXml" Target="../ink/ink953.xml"/><Relationship Id="rId8" Type="http://schemas.openxmlformats.org/officeDocument/2006/relationships/customXml" Target="../ink/ink904.xml"/><Relationship Id="rId51" Type="http://schemas.openxmlformats.org/officeDocument/2006/relationships/image" Target="../media/image660.png"/><Relationship Id="rId72" Type="http://schemas.openxmlformats.org/officeDocument/2006/relationships/customXml" Target="../ink/ink936.xml"/><Relationship Id="rId93" Type="http://schemas.openxmlformats.org/officeDocument/2006/relationships/customXml" Target="../ink/ink947.xml"/><Relationship Id="rId98" Type="http://schemas.openxmlformats.org/officeDocument/2006/relationships/image" Target="../media/image89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923.xml"/><Relationship Id="rId67" Type="http://schemas.openxmlformats.org/officeDocument/2006/relationships/image" Target="../media/image740.png"/><Relationship Id="rId20" Type="http://schemas.openxmlformats.org/officeDocument/2006/relationships/customXml" Target="../ink/ink910.xml"/><Relationship Id="rId41" Type="http://schemas.openxmlformats.org/officeDocument/2006/relationships/image" Target="../media/image611.png"/><Relationship Id="rId62" Type="http://schemas.openxmlformats.org/officeDocument/2006/relationships/customXml" Target="../ink/ink931.xml"/><Relationship Id="rId83" Type="http://schemas.openxmlformats.org/officeDocument/2006/relationships/customXml" Target="../ink/ink942.xml"/><Relationship Id="rId88" Type="http://schemas.openxmlformats.org/officeDocument/2006/relationships/image" Target="../media/image840.png"/><Relationship Id="rId111" Type="http://schemas.openxmlformats.org/officeDocument/2006/relationships/customXml" Target="../ink/ink956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0.xml"/><Relationship Id="rId117" Type="http://schemas.openxmlformats.org/officeDocument/2006/relationships/image" Target="../media/image98.png"/><Relationship Id="rId21" Type="http://schemas.openxmlformats.org/officeDocument/2006/relationships/image" Target="../media/image4810.png"/><Relationship Id="rId42" Type="http://schemas.openxmlformats.org/officeDocument/2006/relationships/customXml" Target="../ink/ink978.xml"/><Relationship Id="rId47" Type="http://schemas.openxmlformats.org/officeDocument/2006/relationships/image" Target="../media/image640.png"/><Relationship Id="rId63" Type="http://schemas.openxmlformats.org/officeDocument/2006/relationships/image" Target="../media/image720.png"/><Relationship Id="rId68" Type="http://schemas.openxmlformats.org/officeDocument/2006/relationships/customXml" Target="../ink/ink991.xml"/><Relationship Id="rId84" Type="http://schemas.openxmlformats.org/officeDocument/2006/relationships/image" Target="../media/image820.png"/><Relationship Id="rId89" Type="http://schemas.openxmlformats.org/officeDocument/2006/relationships/customXml" Target="../ink/ink1002.xml"/><Relationship Id="rId112" Type="http://schemas.openxmlformats.org/officeDocument/2006/relationships/image" Target="../media/image96.png"/><Relationship Id="rId16" Type="http://schemas.openxmlformats.org/officeDocument/2006/relationships/customXml" Target="../ink/ink965.xml"/><Relationship Id="rId107" Type="http://schemas.openxmlformats.org/officeDocument/2006/relationships/customXml" Target="../ink/ink1011.xml"/><Relationship Id="rId11" Type="http://schemas.openxmlformats.org/officeDocument/2006/relationships/image" Target="../media/image4310.png"/><Relationship Id="rId32" Type="http://schemas.openxmlformats.org/officeDocument/2006/relationships/customXml" Target="../ink/ink973.xml"/><Relationship Id="rId37" Type="http://schemas.openxmlformats.org/officeDocument/2006/relationships/image" Target="../media/image590.png"/><Relationship Id="rId53" Type="http://schemas.openxmlformats.org/officeDocument/2006/relationships/image" Target="../media/image670.png"/><Relationship Id="rId58" Type="http://schemas.openxmlformats.org/officeDocument/2006/relationships/customXml" Target="../ink/ink986.xml"/><Relationship Id="rId74" Type="http://schemas.openxmlformats.org/officeDocument/2006/relationships/customXml" Target="../ink/ink994.xml"/><Relationship Id="rId79" Type="http://schemas.openxmlformats.org/officeDocument/2006/relationships/image" Target="../media/image800.png"/><Relationship Id="rId102" Type="http://schemas.openxmlformats.org/officeDocument/2006/relationships/image" Target="../media/image91.png"/><Relationship Id="rId5" Type="http://schemas.openxmlformats.org/officeDocument/2006/relationships/image" Target="../media/image4010.png"/><Relationship Id="rId90" Type="http://schemas.openxmlformats.org/officeDocument/2006/relationships/image" Target="../media/image850.png"/><Relationship Id="rId95" Type="http://schemas.openxmlformats.org/officeDocument/2006/relationships/customXml" Target="../ink/ink1005.xml"/><Relationship Id="rId22" Type="http://schemas.openxmlformats.org/officeDocument/2006/relationships/customXml" Target="../ink/ink968.xml"/><Relationship Id="rId27" Type="http://schemas.openxmlformats.org/officeDocument/2006/relationships/image" Target="../media/image5110.png"/><Relationship Id="rId43" Type="http://schemas.openxmlformats.org/officeDocument/2006/relationships/image" Target="../media/image620.png"/><Relationship Id="rId48" Type="http://schemas.openxmlformats.org/officeDocument/2006/relationships/customXml" Target="../ink/ink981.xml"/><Relationship Id="rId64" Type="http://schemas.openxmlformats.org/officeDocument/2006/relationships/customXml" Target="../ink/ink989.xml"/><Relationship Id="rId69" Type="http://schemas.openxmlformats.org/officeDocument/2006/relationships/image" Target="../media/image750.png"/><Relationship Id="rId113" Type="http://schemas.openxmlformats.org/officeDocument/2006/relationships/customXml" Target="../ink/ink1014.xml"/><Relationship Id="rId118" Type="http://schemas.openxmlformats.org/officeDocument/2006/relationships/customXml" Target="../ink/ink1017.xml"/><Relationship Id="rId80" Type="http://schemas.openxmlformats.org/officeDocument/2006/relationships/customXml" Target="../ink/ink997.xml"/><Relationship Id="rId85" Type="http://schemas.openxmlformats.org/officeDocument/2006/relationships/customXml" Target="../ink/ink1000.xml"/><Relationship Id="rId12" Type="http://schemas.openxmlformats.org/officeDocument/2006/relationships/customXml" Target="../ink/ink963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976.xml"/><Relationship Id="rId59" Type="http://schemas.openxmlformats.org/officeDocument/2006/relationships/image" Target="../media/image700.png"/><Relationship Id="rId103" Type="http://schemas.openxmlformats.org/officeDocument/2006/relationships/customXml" Target="../ink/ink1009.xml"/><Relationship Id="rId108" Type="http://schemas.openxmlformats.org/officeDocument/2006/relationships/image" Target="../media/image94.png"/><Relationship Id="rId54" Type="http://schemas.openxmlformats.org/officeDocument/2006/relationships/customXml" Target="../ink/ink984.xml"/><Relationship Id="rId70" Type="http://schemas.openxmlformats.org/officeDocument/2006/relationships/customXml" Target="../ink/ink992.xml"/><Relationship Id="rId75" Type="http://schemas.openxmlformats.org/officeDocument/2006/relationships/image" Target="../media/image780.png"/><Relationship Id="rId91" Type="http://schemas.openxmlformats.org/officeDocument/2006/relationships/customXml" Target="../ink/ink1003.xml"/><Relationship Id="rId96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0.xml"/><Relationship Id="rId23" Type="http://schemas.openxmlformats.org/officeDocument/2006/relationships/image" Target="../media/image4910.png"/><Relationship Id="rId28" Type="http://schemas.openxmlformats.org/officeDocument/2006/relationships/customXml" Target="../ink/ink971.xml"/><Relationship Id="rId49" Type="http://schemas.openxmlformats.org/officeDocument/2006/relationships/image" Target="../media/image650.png"/><Relationship Id="rId114" Type="http://schemas.openxmlformats.org/officeDocument/2006/relationships/customXml" Target="../ink/ink1015.xml"/><Relationship Id="rId119" Type="http://schemas.openxmlformats.org/officeDocument/2006/relationships/image" Target="../media/image99.png"/><Relationship Id="rId10" Type="http://schemas.openxmlformats.org/officeDocument/2006/relationships/customXml" Target="../ink/ink962.xml"/><Relationship Id="rId31" Type="http://schemas.openxmlformats.org/officeDocument/2006/relationships/image" Target="../media/image5310.png"/><Relationship Id="rId44" Type="http://schemas.openxmlformats.org/officeDocument/2006/relationships/customXml" Target="../ink/ink979.xml"/><Relationship Id="rId52" Type="http://schemas.openxmlformats.org/officeDocument/2006/relationships/customXml" Target="../ink/ink983.xml"/><Relationship Id="rId60" Type="http://schemas.openxmlformats.org/officeDocument/2006/relationships/customXml" Target="../ink/ink987.xml"/><Relationship Id="rId65" Type="http://schemas.openxmlformats.org/officeDocument/2006/relationships/image" Target="../media/image730.png"/><Relationship Id="rId73" Type="http://schemas.openxmlformats.org/officeDocument/2006/relationships/image" Target="../media/image770.png"/><Relationship Id="rId78" Type="http://schemas.openxmlformats.org/officeDocument/2006/relationships/customXml" Target="../ink/ink996.xml"/><Relationship Id="rId81" Type="http://schemas.openxmlformats.org/officeDocument/2006/relationships/customXml" Target="../ink/ink998.xml"/><Relationship Id="rId86" Type="http://schemas.openxmlformats.org/officeDocument/2006/relationships/image" Target="../media/image830.png"/><Relationship Id="rId94" Type="http://schemas.openxmlformats.org/officeDocument/2006/relationships/image" Target="../media/image87.png"/><Relationship Id="rId99" Type="http://schemas.openxmlformats.org/officeDocument/2006/relationships/customXml" Target="../ink/ink1007.xml"/><Relationship Id="rId101" Type="http://schemas.openxmlformats.org/officeDocument/2006/relationships/customXml" Target="../ink/ink1008.xml"/><Relationship Id="rId4" Type="http://schemas.openxmlformats.org/officeDocument/2006/relationships/customXml" Target="../ink/ink959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966.xml"/><Relationship Id="rId39" Type="http://schemas.openxmlformats.org/officeDocument/2006/relationships/image" Target="../media/image600.png"/><Relationship Id="rId109" Type="http://schemas.openxmlformats.org/officeDocument/2006/relationships/customXml" Target="../ink/ink1012.xml"/><Relationship Id="rId34" Type="http://schemas.openxmlformats.org/officeDocument/2006/relationships/customXml" Target="../ink/ink974.xml"/><Relationship Id="rId50" Type="http://schemas.openxmlformats.org/officeDocument/2006/relationships/customXml" Target="../ink/ink982.xml"/><Relationship Id="rId55" Type="http://schemas.openxmlformats.org/officeDocument/2006/relationships/image" Target="../media/image680.png"/><Relationship Id="rId76" Type="http://schemas.openxmlformats.org/officeDocument/2006/relationships/customXml" Target="../ink/ink995.xml"/><Relationship Id="rId97" Type="http://schemas.openxmlformats.org/officeDocument/2006/relationships/customXml" Target="../ink/ink1006.xml"/><Relationship Id="rId104" Type="http://schemas.openxmlformats.org/officeDocument/2006/relationships/image" Target="../media/image92.png"/><Relationship Id="rId7" Type="http://schemas.openxmlformats.org/officeDocument/2006/relationships/image" Target="../media/image4110.png"/><Relationship Id="rId71" Type="http://schemas.openxmlformats.org/officeDocument/2006/relationships/image" Target="../media/image760.png"/><Relationship Id="rId92" Type="http://schemas.openxmlformats.org/officeDocument/2006/relationships/image" Target="../media/image86.png"/><Relationship Id="rId2" Type="http://schemas.openxmlformats.org/officeDocument/2006/relationships/customXml" Target="../ink/ink958.xml"/><Relationship Id="rId29" Type="http://schemas.openxmlformats.org/officeDocument/2006/relationships/image" Target="../media/image5210.png"/><Relationship Id="rId24" Type="http://schemas.openxmlformats.org/officeDocument/2006/relationships/customXml" Target="../ink/ink969.xml"/><Relationship Id="rId40" Type="http://schemas.openxmlformats.org/officeDocument/2006/relationships/customXml" Target="../ink/ink977.xml"/><Relationship Id="rId45" Type="http://schemas.openxmlformats.org/officeDocument/2006/relationships/image" Target="../media/image630.png"/><Relationship Id="rId66" Type="http://schemas.openxmlformats.org/officeDocument/2006/relationships/customXml" Target="../ink/ink990.xml"/><Relationship Id="rId87" Type="http://schemas.openxmlformats.org/officeDocument/2006/relationships/customXml" Target="../ink/ink1001.xml"/><Relationship Id="rId110" Type="http://schemas.openxmlformats.org/officeDocument/2006/relationships/image" Target="../media/image95.png"/><Relationship Id="rId115" Type="http://schemas.openxmlformats.org/officeDocument/2006/relationships/image" Target="../media/image97.png"/><Relationship Id="rId61" Type="http://schemas.openxmlformats.org/officeDocument/2006/relationships/image" Target="../media/image711.png"/><Relationship Id="rId82" Type="http://schemas.openxmlformats.org/officeDocument/2006/relationships/image" Target="../media/image811.png"/><Relationship Id="rId19" Type="http://schemas.openxmlformats.org/officeDocument/2006/relationships/image" Target="../media/image4710.png"/><Relationship Id="rId14" Type="http://schemas.openxmlformats.org/officeDocument/2006/relationships/customXml" Target="../ink/ink964.xml"/><Relationship Id="rId30" Type="http://schemas.openxmlformats.org/officeDocument/2006/relationships/customXml" Target="../ink/ink972.xml"/><Relationship Id="rId35" Type="http://schemas.openxmlformats.org/officeDocument/2006/relationships/image" Target="../media/image5510.png"/><Relationship Id="rId56" Type="http://schemas.openxmlformats.org/officeDocument/2006/relationships/customXml" Target="../ink/ink985.xml"/><Relationship Id="rId77" Type="http://schemas.openxmlformats.org/officeDocument/2006/relationships/image" Target="../media/image790.png"/><Relationship Id="rId100" Type="http://schemas.openxmlformats.org/officeDocument/2006/relationships/image" Target="../media/image90.png"/><Relationship Id="rId105" Type="http://schemas.openxmlformats.org/officeDocument/2006/relationships/customXml" Target="../ink/ink1010.xml"/><Relationship Id="rId8" Type="http://schemas.openxmlformats.org/officeDocument/2006/relationships/customXml" Target="../ink/ink961.xml"/><Relationship Id="rId51" Type="http://schemas.openxmlformats.org/officeDocument/2006/relationships/image" Target="../media/image660.png"/><Relationship Id="rId72" Type="http://schemas.openxmlformats.org/officeDocument/2006/relationships/customXml" Target="../ink/ink993.xml"/><Relationship Id="rId93" Type="http://schemas.openxmlformats.org/officeDocument/2006/relationships/customXml" Target="../ink/ink1004.xml"/><Relationship Id="rId98" Type="http://schemas.openxmlformats.org/officeDocument/2006/relationships/image" Target="../media/image89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980.xml"/><Relationship Id="rId67" Type="http://schemas.openxmlformats.org/officeDocument/2006/relationships/image" Target="../media/image740.png"/><Relationship Id="rId116" Type="http://schemas.openxmlformats.org/officeDocument/2006/relationships/customXml" Target="../ink/ink1016.xml"/><Relationship Id="rId20" Type="http://schemas.openxmlformats.org/officeDocument/2006/relationships/customXml" Target="../ink/ink967.xml"/><Relationship Id="rId41" Type="http://schemas.openxmlformats.org/officeDocument/2006/relationships/image" Target="../media/image611.png"/><Relationship Id="rId62" Type="http://schemas.openxmlformats.org/officeDocument/2006/relationships/customXml" Target="../ink/ink988.xml"/><Relationship Id="rId83" Type="http://schemas.openxmlformats.org/officeDocument/2006/relationships/customXml" Target="../ink/ink999.xml"/><Relationship Id="rId88" Type="http://schemas.openxmlformats.org/officeDocument/2006/relationships/image" Target="../media/image840.png"/><Relationship Id="rId111" Type="http://schemas.openxmlformats.org/officeDocument/2006/relationships/customXml" Target="../ink/ink1013.xml"/><Relationship Id="rId15" Type="http://schemas.openxmlformats.org/officeDocument/2006/relationships/image" Target="../media/image4510.png"/><Relationship Id="rId36" Type="http://schemas.openxmlformats.org/officeDocument/2006/relationships/customXml" Target="../ink/ink975.xml"/><Relationship Id="rId57" Type="http://schemas.openxmlformats.org/officeDocument/2006/relationships/image" Target="../media/image690.png"/><Relationship Id="rId106" Type="http://schemas.openxmlformats.org/officeDocument/2006/relationships/image" Target="../media/image93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0.png"/><Relationship Id="rId18" Type="http://schemas.openxmlformats.org/officeDocument/2006/relationships/customXml" Target="../ink/ink1026.xml"/><Relationship Id="rId26" Type="http://schemas.openxmlformats.org/officeDocument/2006/relationships/customXml" Target="../ink/ink1030.xml"/><Relationship Id="rId39" Type="http://schemas.openxmlformats.org/officeDocument/2006/relationships/image" Target="../media/image100.png"/><Relationship Id="rId21" Type="http://schemas.openxmlformats.org/officeDocument/2006/relationships/image" Target="../media/image4810.png"/><Relationship Id="rId34" Type="http://schemas.openxmlformats.org/officeDocument/2006/relationships/customXml" Target="../ink/ink1034.xml"/><Relationship Id="rId42" Type="http://schemas.openxmlformats.org/officeDocument/2006/relationships/customXml" Target="../ink/ink1038.xml"/><Relationship Id="rId47" Type="http://schemas.openxmlformats.org/officeDocument/2006/relationships/image" Target="../media/image104.png"/><Relationship Id="rId50" Type="http://schemas.openxmlformats.org/officeDocument/2006/relationships/customXml" Target="../ink/ink1042.xml"/><Relationship Id="rId7" Type="http://schemas.openxmlformats.org/officeDocument/2006/relationships/image" Target="../media/image4110.png"/><Relationship Id="rId2" Type="http://schemas.openxmlformats.org/officeDocument/2006/relationships/customXml" Target="../ink/ink1018.xml"/><Relationship Id="rId16" Type="http://schemas.openxmlformats.org/officeDocument/2006/relationships/customXml" Target="../ink/ink1025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029.xml"/><Relationship Id="rId32" Type="http://schemas.openxmlformats.org/officeDocument/2006/relationships/customXml" Target="../ink/ink1033.xml"/><Relationship Id="rId37" Type="http://schemas.openxmlformats.org/officeDocument/2006/relationships/image" Target="../media/image590.png"/><Relationship Id="rId40" Type="http://schemas.openxmlformats.org/officeDocument/2006/relationships/customXml" Target="../ink/ink1037.xml"/><Relationship Id="rId45" Type="http://schemas.openxmlformats.org/officeDocument/2006/relationships/image" Target="../media/image103.png"/><Relationship Id="rId5" Type="http://schemas.openxmlformats.org/officeDocument/2006/relationships/image" Target="../media/image4010.png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031.xml"/><Relationship Id="rId36" Type="http://schemas.openxmlformats.org/officeDocument/2006/relationships/customXml" Target="../ink/ink1035.xml"/><Relationship Id="rId49" Type="http://schemas.openxmlformats.org/officeDocument/2006/relationships/image" Target="../media/image105.png"/><Relationship Id="rId10" Type="http://schemas.openxmlformats.org/officeDocument/2006/relationships/customXml" Target="../ink/ink1022.xml"/><Relationship Id="rId19" Type="http://schemas.openxmlformats.org/officeDocument/2006/relationships/image" Target="../media/image4710.png"/><Relationship Id="rId31" Type="http://schemas.openxmlformats.org/officeDocument/2006/relationships/image" Target="../media/image5310.png"/><Relationship Id="rId44" Type="http://schemas.openxmlformats.org/officeDocument/2006/relationships/customXml" Target="../ink/ink1039.xml"/><Relationship Id="rId4" Type="http://schemas.openxmlformats.org/officeDocument/2006/relationships/customXml" Target="../ink/ink1019.xml"/><Relationship Id="rId9" Type="http://schemas.openxmlformats.org/officeDocument/2006/relationships/image" Target="../media/image4210.png"/><Relationship Id="rId14" Type="http://schemas.openxmlformats.org/officeDocument/2006/relationships/customXml" Target="../ink/ink1024.xml"/><Relationship Id="rId22" Type="http://schemas.openxmlformats.org/officeDocument/2006/relationships/customXml" Target="../ink/ink1028.xml"/><Relationship Id="rId27" Type="http://schemas.openxmlformats.org/officeDocument/2006/relationships/image" Target="../media/image5110.png"/><Relationship Id="rId30" Type="http://schemas.openxmlformats.org/officeDocument/2006/relationships/customXml" Target="../ink/ink1032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041.xml"/><Relationship Id="rId8" Type="http://schemas.openxmlformats.org/officeDocument/2006/relationships/customXml" Target="../ink/ink1021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023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036.xml"/><Relationship Id="rId46" Type="http://schemas.openxmlformats.org/officeDocument/2006/relationships/customXml" Target="../ink/ink1040.xml"/><Relationship Id="rId20" Type="http://schemas.openxmlformats.org/officeDocument/2006/relationships/customXml" Target="../ink/ink1027.xml"/><Relationship Id="rId41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0.xml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5.xml"/><Relationship Id="rId21" Type="http://schemas.openxmlformats.org/officeDocument/2006/relationships/image" Target="../media/image4810.png"/><Relationship Id="rId34" Type="http://schemas.openxmlformats.org/officeDocument/2006/relationships/customXml" Target="../ink/ink1059.xml"/><Relationship Id="rId42" Type="http://schemas.openxmlformats.org/officeDocument/2006/relationships/customXml" Target="../ink/ink1063.xml"/><Relationship Id="rId47" Type="http://schemas.openxmlformats.org/officeDocument/2006/relationships/image" Target="../media/image104.png"/><Relationship Id="rId50" Type="http://schemas.openxmlformats.org/officeDocument/2006/relationships/customXml" Target="../ink/ink1067.xml"/><Relationship Id="rId55" Type="http://schemas.openxmlformats.org/officeDocument/2006/relationships/image" Target="../media/image108.png"/><Relationship Id="rId63" Type="http://schemas.openxmlformats.org/officeDocument/2006/relationships/image" Target="../media/image112.png"/><Relationship Id="rId7" Type="http://schemas.openxmlformats.org/officeDocument/2006/relationships/image" Target="../media/image4110.png"/><Relationship Id="rId2" Type="http://schemas.openxmlformats.org/officeDocument/2006/relationships/customXml" Target="../ink/ink1043.xml"/><Relationship Id="rId16" Type="http://schemas.openxmlformats.org/officeDocument/2006/relationships/customXml" Target="../ink/ink1050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054.xml"/><Relationship Id="rId32" Type="http://schemas.openxmlformats.org/officeDocument/2006/relationships/customXml" Target="../ink/ink1058.xml"/><Relationship Id="rId37" Type="http://schemas.openxmlformats.org/officeDocument/2006/relationships/image" Target="../media/image590.png"/><Relationship Id="rId40" Type="http://schemas.openxmlformats.org/officeDocument/2006/relationships/customXml" Target="../ink/ink1062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071.xml"/><Relationship Id="rId66" Type="http://schemas.openxmlformats.org/officeDocument/2006/relationships/customXml" Target="../ink/ink1075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049.xml"/><Relationship Id="rId22" Type="http://schemas.openxmlformats.org/officeDocument/2006/relationships/customXml" Target="../ink/ink1053.xml"/><Relationship Id="rId27" Type="http://schemas.openxmlformats.org/officeDocument/2006/relationships/image" Target="../media/image5110.png"/><Relationship Id="rId30" Type="http://schemas.openxmlformats.org/officeDocument/2006/relationships/customXml" Target="../ink/ink1057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066.xml"/><Relationship Id="rId56" Type="http://schemas.openxmlformats.org/officeDocument/2006/relationships/customXml" Target="../ink/ink1070.xml"/><Relationship Id="rId64" Type="http://schemas.openxmlformats.org/officeDocument/2006/relationships/customXml" Target="../ink/ink1074.xml"/><Relationship Id="rId8" Type="http://schemas.openxmlformats.org/officeDocument/2006/relationships/customXml" Target="../ink/ink1046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048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061.xml"/><Relationship Id="rId46" Type="http://schemas.openxmlformats.org/officeDocument/2006/relationships/customXml" Target="../ink/ink1065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052.xml"/><Relationship Id="rId41" Type="http://schemas.openxmlformats.org/officeDocument/2006/relationships/image" Target="../media/image101.png"/><Relationship Id="rId54" Type="http://schemas.openxmlformats.org/officeDocument/2006/relationships/customXml" Target="../ink/ink1069.xml"/><Relationship Id="rId62" Type="http://schemas.openxmlformats.org/officeDocument/2006/relationships/customXml" Target="../ink/ink10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5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056.xml"/><Relationship Id="rId36" Type="http://schemas.openxmlformats.org/officeDocument/2006/relationships/customXml" Target="../ink/ink1060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047.xml"/><Relationship Id="rId31" Type="http://schemas.openxmlformats.org/officeDocument/2006/relationships/image" Target="../media/image5310.png"/><Relationship Id="rId44" Type="http://schemas.openxmlformats.org/officeDocument/2006/relationships/customXml" Target="../ink/ink1064.xml"/><Relationship Id="rId52" Type="http://schemas.openxmlformats.org/officeDocument/2006/relationships/customXml" Target="../ink/ink1068.xml"/><Relationship Id="rId60" Type="http://schemas.openxmlformats.org/officeDocument/2006/relationships/customXml" Target="../ink/ink1072.xml"/><Relationship Id="rId65" Type="http://schemas.openxmlformats.org/officeDocument/2006/relationships/image" Target="../media/image113.png"/><Relationship Id="rId4" Type="http://schemas.openxmlformats.org/officeDocument/2006/relationships/customXml" Target="../ink/ink1044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051.xml"/><Relationship Id="rId39" Type="http://schemas.openxmlformats.org/officeDocument/2006/relationships/image" Target="../media/image100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8.xml"/><Relationship Id="rId21" Type="http://schemas.openxmlformats.org/officeDocument/2006/relationships/image" Target="../media/image4810.png"/><Relationship Id="rId42" Type="http://schemas.openxmlformats.org/officeDocument/2006/relationships/customXml" Target="../ink/ink1096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109.xml"/><Relationship Id="rId7" Type="http://schemas.openxmlformats.org/officeDocument/2006/relationships/image" Target="../media/image4110.png"/><Relationship Id="rId2" Type="http://schemas.openxmlformats.org/officeDocument/2006/relationships/customXml" Target="../ink/ink1076.xml"/><Relationship Id="rId16" Type="http://schemas.openxmlformats.org/officeDocument/2006/relationships/customXml" Target="../ink/ink1083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087.xml"/><Relationship Id="rId32" Type="http://schemas.openxmlformats.org/officeDocument/2006/relationships/customXml" Target="../ink/ink1091.xml"/><Relationship Id="rId37" Type="http://schemas.openxmlformats.org/officeDocument/2006/relationships/image" Target="../media/image590.png"/><Relationship Id="rId40" Type="http://schemas.openxmlformats.org/officeDocument/2006/relationships/customXml" Target="../ink/ink1095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104.xml"/><Relationship Id="rId66" Type="http://schemas.openxmlformats.org/officeDocument/2006/relationships/customXml" Target="../ink/ink1108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082.xml"/><Relationship Id="rId22" Type="http://schemas.openxmlformats.org/officeDocument/2006/relationships/customXml" Target="../ink/ink1086.xml"/><Relationship Id="rId27" Type="http://schemas.openxmlformats.org/officeDocument/2006/relationships/image" Target="../media/image5110.png"/><Relationship Id="rId30" Type="http://schemas.openxmlformats.org/officeDocument/2006/relationships/customXml" Target="../ink/ink1090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099.xml"/><Relationship Id="rId56" Type="http://schemas.openxmlformats.org/officeDocument/2006/relationships/customXml" Target="../ink/ink1103.xml"/><Relationship Id="rId64" Type="http://schemas.openxmlformats.org/officeDocument/2006/relationships/customXml" Target="../ink/ink1107.xml"/><Relationship Id="rId69" Type="http://schemas.openxmlformats.org/officeDocument/2006/relationships/image" Target="../media/image115.png"/><Relationship Id="rId8" Type="http://schemas.openxmlformats.org/officeDocument/2006/relationships/customXml" Target="../ink/ink1079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081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094.xml"/><Relationship Id="rId46" Type="http://schemas.openxmlformats.org/officeDocument/2006/relationships/customXml" Target="../ink/ink1098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085.xml"/><Relationship Id="rId41" Type="http://schemas.openxmlformats.org/officeDocument/2006/relationships/image" Target="../media/image101.png"/><Relationship Id="rId54" Type="http://schemas.openxmlformats.org/officeDocument/2006/relationships/customXml" Target="../ink/ink1102.xml"/><Relationship Id="rId62" Type="http://schemas.openxmlformats.org/officeDocument/2006/relationships/customXml" Target="../ink/ink11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8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089.xml"/><Relationship Id="rId36" Type="http://schemas.openxmlformats.org/officeDocument/2006/relationships/customXml" Target="../ink/ink1093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080.xml"/><Relationship Id="rId31" Type="http://schemas.openxmlformats.org/officeDocument/2006/relationships/image" Target="../media/image5310.png"/><Relationship Id="rId44" Type="http://schemas.openxmlformats.org/officeDocument/2006/relationships/customXml" Target="../ink/ink1097.xml"/><Relationship Id="rId52" Type="http://schemas.openxmlformats.org/officeDocument/2006/relationships/customXml" Target="../ink/ink1101.xml"/><Relationship Id="rId60" Type="http://schemas.openxmlformats.org/officeDocument/2006/relationships/customXml" Target="../ink/ink1105.xml"/><Relationship Id="rId65" Type="http://schemas.openxmlformats.org/officeDocument/2006/relationships/image" Target="../media/image113.png"/><Relationship Id="rId4" Type="http://schemas.openxmlformats.org/officeDocument/2006/relationships/customXml" Target="../ink/ink1077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084.xml"/><Relationship Id="rId39" Type="http://schemas.openxmlformats.org/officeDocument/2006/relationships/image" Target="../media/image100.png"/><Relationship Id="rId34" Type="http://schemas.openxmlformats.org/officeDocument/2006/relationships/customXml" Target="../ink/ink1092.xml"/><Relationship Id="rId50" Type="http://schemas.openxmlformats.org/officeDocument/2006/relationships/customXml" Target="../ink/ink1100.xml"/><Relationship Id="rId55" Type="http://schemas.openxmlformats.org/officeDocument/2006/relationships/image" Target="../media/image108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22.xml"/><Relationship Id="rId21" Type="http://schemas.openxmlformats.org/officeDocument/2006/relationships/image" Target="../media/image4810.png"/><Relationship Id="rId42" Type="http://schemas.openxmlformats.org/officeDocument/2006/relationships/customXml" Target="../ink/ink1130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143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2" Type="http://schemas.openxmlformats.org/officeDocument/2006/relationships/customXml" Target="../ink/ink1110.xml"/><Relationship Id="rId16" Type="http://schemas.openxmlformats.org/officeDocument/2006/relationships/customXml" Target="../ink/ink1117.xml"/><Relationship Id="rId29" Type="http://schemas.openxmlformats.org/officeDocument/2006/relationships/image" Target="../media/image5210.png"/><Relationship Id="rId11" Type="http://schemas.openxmlformats.org/officeDocument/2006/relationships/image" Target="../media/image4310.png"/><Relationship Id="rId24" Type="http://schemas.openxmlformats.org/officeDocument/2006/relationships/customXml" Target="../ink/ink1121.xml"/><Relationship Id="rId32" Type="http://schemas.openxmlformats.org/officeDocument/2006/relationships/customXml" Target="../ink/ink1125.xml"/><Relationship Id="rId37" Type="http://schemas.openxmlformats.org/officeDocument/2006/relationships/image" Target="../media/image590.png"/><Relationship Id="rId40" Type="http://schemas.openxmlformats.org/officeDocument/2006/relationships/customXml" Target="../ink/ink1129.xml"/><Relationship Id="rId45" Type="http://schemas.openxmlformats.org/officeDocument/2006/relationships/image" Target="../media/image103.png"/><Relationship Id="rId53" Type="http://schemas.openxmlformats.org/officeDocument/2006/relationships/image" Target="../media/image107.png"/><Relationship Id="rId58" Type="http://schemas.openxmlformats.org/officeDocument/2006/relationships/customXml" Target="../ink/ink1138.xml"/><Relationship Id="rId66" Type="http://schemas.openxmlformats.org/officeDocument/2006/relationships/customXml" Target="../ink/ink1142.xml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116.xml"/><Relationship Id="rId22" Type="http://schemas.openxmlformats.org/officeDocument/2006/relationships/customXml" Target="../ink/ink1120.xml"/><Relationship Id="rId27" Type="http://schemas.openxmlformats.org/officeDocument/2006/relationships/image" Target="../media/image5110.png"/><Relationship Id="rId30" Type="http://schemas.openxmlformats.org/officeDocument/2006/relationships/customXml" Target="../ink/ink1124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133.xml"/><Relationship Id="rId56" Type="http://schemas.openxmlformats.org/officeDocument/2006/relationships/customXml" Target="../ink/ink1137.xml"/><Relationship Id="rId64" Type="http://schemas.openxmlformats.org/officeDocument/2006/relationships/customXml" Target="../ink/ink1141.xml"/><Relationship Id="rId69" Type="http://schemas.openxmlformats.org/officeDocument/2006/relationships/image" Target="../media/image115.png"/><Relationship Id="rId8" Type="http://schemas.openxmlformats.org/officeDocument/2006/relationships/customXml" Target="../ink/ink1113.xml"/><Relationship Id="rId51" Type="http://schemas.openxmlformats.org/officeDocument/2006/relationships/image" Target="../media/image106.png"/><Relationship Id="rId3" Type="http://schemas.openxmlformats.org/officeDocument/2006/relationships/image" Target="../media/image3910.png"/><Relationship Id="rId12" Type="http://schemas.openxmlformats.org/officeDocument/2006/relationships/customXml" Target="../ink/ink1115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128.xml"/><Relationship Id="rId46" Type="http://schemas.openxmlformats.org/officeDocument/2006/relationships/customXml" Target="../ink/ink1132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19.xml"/><Relationship Id="rId41" Type="http://schemas.openxmlformats.org/officeDocument/2006/relationships/image" Target="../media/image101.png"/><Relationship Id="rId54" Type="http://schemas.openxmlformats.org/officeDocument/2006/relationships/customXml" Target="../ink/ink1136.xml"/><Relationship Id="rId62" Type="http://schemas.openxmlformats.org/officeDocument/2006/relationships/customXml" Target="../ink/ink1140.xml"/><Relationship Id="rId70" Type="http://schemas.openxmlformats.org/officeDocument/2006/relationships/customXml" Target="../ink/ink11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2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23.xml"/><Relationship Id="rId36" Type="http://schemas.openxmlformats.org/officeDocument/2006/relationships/customXml" Target="../ink/ink1127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14.xml"/><Relationship Id="rId31" Type="http://schemas.openxmlformats.org/officeDocument/2006/relationships/image" Target="../media/image5310.png"/><Relationship Id="rId44" Type="http://schemas.openxmlformats.org/officeDocument/2006/relationships/customXml" Target="../ink/ink1131.xml"/><Relationship Id="rId52" Type="http://schemas.openxmlformats.org/officeDocument/2006/relationships/customXml" Target="../ink/ink1135.xml"/><Relationship Id="rId60" Type="http://schemas.openxmlformats.org/officeDocument/2006/relationships/customXml" Target="../ink/ink1139.xml"/><Relationship Id="rId65" Type="http://schemas.openxmlformats.org/officeDocument/2006/relationships/image" Target="../media/image113.png"/><Relationship Id="rId4" Type="http://schemas.openxmlformats.org/officeDocument/2006/relationships/customXml" Target="../ink/ink1111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18.xml"/><Relationship Id="rId39" Type="http://schemas.openxmlformats.org/officeDocument/2006/relationships/image" Target="../media/image100.png"/><Relationship Id="rId34" Type="http://schemas.openxmlformats.org/officeDocument/2006/relationships/customXml" Target="../ink/ink1126.xml"/><Relationship Id="rId50" Type="http://schemas.openxmlformats.org/officeDocument/2006/relationships/customXml" Target="../ink/ink1134.xml"/><Relationship Id="rId55" Type="http://schemas.openxmlformats.org/officeDocument/2006/relationships/image" Target="../media/image108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57.xml"/><Relationship Id="rId21" Type="http://schemas.openxmlformats.org/officeDocument/2006/relationships/image" Target="../media/image4810.png"/><Relationship Id="rId42" Type="http://schemas.openxmlformats.org/officeDocument/2006/relationships/customXml" Target="../ink/ink1165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178.xml"/><Relationship Id="rId16" Type="http://schemas.openxmlformats.org/officeDocument/2006/relationships/customXml" Target="../ink/ink1152.xml"/><Relationship Id="rId11" Type="http://schemas.openxmlformats.org/officeDocument/2006/relationships/image" Target="../media/image4310.png"/><Relationship Id="rId32" Type="http://schemas.openxmlformats.org/officeDocument/2006/relationships/customXml" Target="../ink/ink1160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173.xml"/><Relationship Id="rId74" Type="http://schemas.openxmlformats.org/officeDocument/2006/relationships/customXml" Target="../ink/ink1181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61" Type="http://schemas.openxmlformats.org/officeDocument/2006/relationships/image" Target="../media/image111.png"/><Relationship Id="rId19" Type="http://schemas.openxmlformats.org/officeDocument/2006/relationships/image" Target="../media/image4710.png"/><Relationship Id="rId14" Type="http://schemas.openxmlformats.org/officeDocument/2006/relationships/customXml" Target="../ink/ink1151.xml"/><Relationship Id="rId22" Type="http://schemas.openxmlformats.org/officeDocument/2006/relationships/customXml" Target="../ink/ink1155.xml"/><Relationship Id="rId27" Type="http://schemas.openxmlformats.org/officeDocument/2006/relationships/image" Target="../media/image5110.png"/><Relationship Id="rId30" Type="http://schemas.openxmlformats.org/officeDocument/2006/relationships/customXml" Target="../ink/ink1159.xml"/><Relationship Id="rId35" Type="http://schemas.openxmlformats.org/officeDocument/2006/relationships/image" Target="../media/image5510.png"/><Relationship Id="rId43" Type="http://schemas.openxmlformats.org/officeDocument/2006/relationships/image" Target="../media/image102.png"/><Relationship Id="rId48" Type="http://schemas.openxmlformats.org/officeDocument/2006/relationships/customXml" Target="../ink/ink1168.xml"/><Relationship Id="rId56" Type="http://schemas.openxmlformats.org/officeDocument/2006/relationships/customXml" Target="../ink/ink1172.xml"/><Relationship Id="rId64" Type="http://schemas.openxmlformats.org/officeDocument/2006/relationships/customXml" Target="../ink/ink1176.xml"/><Relationship Id="rId69" Type="http://schemas.openxmlformats.org/officeDocument/2006/relationships/image" Target="../media/image115.png"/><Relationship Id="rId77" Type="http://schemas.openxmlformats.org/officeDocument/2006/relationships/image" Target="../media/image119.png"/><Relationship Id="rId8" Type="http://schemas.openxmlformats.org/officeDocument/2006/relationships/customXml" Target="../ink/ink1148.xml"/><Relationship Id="rId51" Type="http://schemas.openxmlformats.org/officeDocument/2006/relationships/image" Target="../media/image106.png"/><Relationship Id="rId72" Type="http://schemas.openxmlformats.org/officeDocument/2006/relationships/customXml" Target="../ink/ink1180.xml"/><Relationship Id="rId80" Type="http://schemas.openxmlformats.org/officeDocument/2006/relationships/customXml" Target="../ink/ink1184.xml"/><Relationship Id="rId3" Type="http://schemas.openxmlformats.org/officeDocument/2006/relationships/image" Target="../media/image3910.png"/><Relationship Id="rId12" Type="http://schemas.openxmlformats.org/officeDocument/2006/relationships/customXml" Target="../ink/ink1150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163.xml"/><Relationship Id="rId46" Type="http://schemas.openxmlformats.org/officeDocument/2006/relationships/customXml" Target="../ink/ink1167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54.xml"/><Relationship Id="rId41" Type="http://schemas.openxmlformats.org/officeDocument/2006/relationships/image" Target="../media/image101.png"/><Relationship Id="rId54" Type="http://schemas.openxmlformats.org/officeDocument/2006/relationships/customXml" Target="../ink/ink1171.xml"/><Relationship Id="rId62" Type="http://schemas.openxmlformats.org/officeDocument/2006/relationships/customXml" Target="../ink/ink1175.xml"/><Relationship Id="rId70" Type="http://schemas.openxmlformats.org/officeDocument/2006/relationships/customXml" Target="../ink/ink1179.xml"/><Relationship Id="rId75" Type="http://schemas.openxmlformats.org/officeDocument/2006/relationships/image" Target="../media/image1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7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58.xml"/><Relationship Id="rId36" Type="http://schemas.openxmlformats.org/officeDocument/2006/relationships/customXml" Target="../ink/ink1162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49.xml"/><Relationship Id="rId31" Type="http://schemas.openxmlformats.org/officeDocument/2006/relationships/image" Target="../media/image5310.png"/><Relationship Id="rId44" Type="http://schemas.openxmlformats.org/officeDocument/2006/relationships/customXml" Target="../ink/ink1166.xml"/><Relationship Id="rId52" Type="http://schemas.openxmlformats.org/officeDocument/2006/relationships/customXml" Target="../ink/ink1170.xml"/><Relationship Id="rId60" Type="http://schemas.openxmlformats.org/officeDocument/2006/relationships/customXml" Target="../ink/ink1174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183.xml"/><Relationship Id="rId81" Type="http://schemas.openxmlformats.org/officeDocument/2006/relationships/image" Target="../media/image121.png"/><Relationship Id="rId4" Type="http://schemas.openxmlformats.org/officeDocument/2006/relationships/customXml" Target="../ink/ink1146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53.xml"/><Relationship Id="rId39" Type="http://schemas.openxmlformats.org/officeDocument/2006/relationships/image" Target="../media/image100.png"/><Relationship Id="rId34" Type="http://schemas.openxmlformats.org/officeDocument/2006/relationships/customXml" Target="../ink/ink1161.xml"/><Relationship Id="rId50" Type="http://schemas.openxmlformats.org/officeDocument/2006/relationships/customXml" Target="../ink/ink1169.xml"/><Relationship Id="rId55" Type="http://schemas.openxmlformats.org/officeDocument/2006/relationships/image" Target="../media/image108.png"/><Relationship Id="rId76" Type="http://schemas.openxmlformats.org/officeDocument/2006/relationships/customXml" Target="../ink/ink1182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2" Type="http://schemas.openxmlformats.org/officeDocument/2006/relationships/customXml" Target="../ink/ink1145.xml"/><Relationship Id="rId29" Type="http://schemas.openxmlformats.org/officeDocument/2006/relationships/image" Target="../media/image5210.png"/><Relationship Id="rId24" Type="http://schemas.openxmlformats.org/officeDocument/2006/relationships/customXml" Target="../ink/ink1156.xml"/><Relationship Id="rId40" Type="http://schemas.openxmlformats.org/officeDocument/2006/relationships/customXml" Target="../ink/ink1164.xml"/><Relationship Id="rId45" Type="http://schemas.openxmlformats.org/officeDocument/2006/relationships/image" Target="../media/image103.png"/><Relationship Id="rId66" Type="http://schemas.openxmlformats.org/officeDocument/2006/relationships/customXml" Target="../ink/ink1177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97.xml"/><Relationship Id="rId21" Type="http://schemas.openxmlformats.org/officeDocument/2006/relationships/image" Target="../media/image4810.png"/><Relationship Id="rId42" Type="http://schemas.openxmlformats.org/officeDocument/2006/relationships/customXml" Target="../ink/ink1205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218.xml"/><Relationship Id="rId84" Type="http://schemas.openxmlformats.org/officeDocument/2006/relationships/customXml" Target="../ink/ink1226.xml"/><Relationship Id="rId89" Type="http://schemas.openxmlformats.org/officeDocument/2006/relationships/image" Target="../media/image125.png"/><Relationship Id="rId16" Type="http://schemas.openxmlformats.org/officeDocument/2006/relationships/customXml" Target="../ink/ink1192.xml"/><Relationship Id="rId11" Type="http://schemas.openxmlformats.org/officeDocument/2006/relationships/image" Target="../media/image4310.png"/><Relationship Id="rId32" Type="http://schemas.openxmlformats.org/officeDocument/2006/relationships/customXml" Target="../ink/ink1200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213.xml"/><Relationship Id="rId74" Type="http://schemas.openxmlformats.org/officeDocument/2006/relationships/customXml" Target="../ink/ink1221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90" Type="http://schemas.openxmlformats.org/officeDocument/2006/relationships/customXml" Target="../ink/ink1229.xml"/><Relationship Id="rId95" Type="http://schemas.openxmlformats.org/officeDocument/2006/relationships/image" Target="../media/image128.png"/><Relationship Id="rId22" Type="http://schemas.openxmlformats.org/officeDocument/2006/relationships/customXml" Target="../ink/ink1195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208.xml"/><Relationship Id="rId64" Type="http://schemas.openxmlformats.org/officeDocument/2006/relationships/customXml" Target="../ink/ink1216.xml"/><Relationship Id="rId69" Type="http://schemas.openxmlformats.org/officeDocument/2006/relationships/image" Target="../media/image115.png"/><Relationship Id="rId8" Type="http://schemas.openxmlformats.org/officeDocument/2006/relationships/customXml" Target="../ink/ink1188.xml"/><Relationship Id="rId51" Type="http://schemas.openxmlformats.org/officeDocument/2006/relationships/image" Target="../media/image106.png"/><Relationship Id="rId72" Type="http://schemas.openxmlformats.org/officeDocument/2006/relationships/customXml" Target="../ink/ink1220.xml"/><Relationship Id="rId80" Type="http://schemas.openxmlformats.org/officeDocument/2006/relationships/customXml" Target="../ink/ink1224.xml"/><Relationship Id="rId85" Type="http://schemas.openxmlformats.org/officeDocument/2006/relationships/image" Target="../media/image123.png"/><Relationship Id="rId93" Type="http://schemas.openxmlformats.org/officeDocument/2006/relationships/image" Target="../media/image127.png"/><Relationship Id="rId3" Type="http://schemas.openxmlformats.org/officeDocument/2006/relationships/image" Target="../media/image3910.png"/><Relationship Id="rId12" Type="http://schemas.openxmlformats.org/officeDocument/2006/relationships/customXml" Target="../ink/ink1190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203.xml"/><Relationship Id="rId46" Type="http://schemas.openxmlformats.org/officeDocument/2006/relationships/customXml" Target="../ink/ink1207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194.xml"/><Relationship Id="rId41" Type="http://schemas.openxmlformats.org/officeDocument/2006/relationships/image" Target="../media/image101.png"/><Relationship Id="rId54" Type="http://schemas.openxmlformats.org/officeDocument/2006/relationships/customXml" Target="../ink/ink1211.xml"/><Relationship Id="rId62" Type="http://schemas.openxmlformats.org/officeDocument/2006/relationships/customXml" Target="../ink/ink1215.xml"/><Relationship Id="rId70" Type="http://schemas.openxmlformats.org/officeDocument/2006/relationships/customXml" Target="../ink/ink1219.xml"/><Relationship Id="rId75" Type="http://schemas.openxmlformats.org/officeDocument/2006/relationships/image" Target="../media/image118.png"/><Relationship Id="rId83" Type="http://schemas.openxmlformats.org/officeDocument/2006/relationships/image" Target="../media/image122.png"/><Relationship Id="rId88" Type="http://schemas.openxmlformats.org/officeDocument/2006/relationships/customXml" Target="../ink/ink1228.xml"/><Relationship Id="rId91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7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198.xml"/><Relationship Id="rId36" Type="http://schemas.openxmlformats.org/officeDocument/2006/relationships/customXml" Target="../ink/ink1202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189.xml"/><Relationship Id="rId31" Type="http://schemas.openxmlformats.org/officeDocument/2006/relationships/image" Target="../media/image5310.png"/><Relationship Id="rId44" Type="http://schemas.openxmlformats.org/officeDocument/2006/relationships/customXml" Target="../ink/ink1206.xml"/><Relationship Id="rId52" Type="http://schemas.openxmlformats.org/officeDocument/2006/relationships/customXml" Target="../ink/ink1210.xml"/><Relationship Id="rId60" Type="http://schemas.openxmlformats.org/officeDocument/2006/relationships/customXml" Target="../ink/ink1214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223.xml"/><Relationship Id="rId81" Type="http://schemas.openxmlformats.org/officeDocument/2006/relationships/image" Target="../media/image121.png"/><Relationship Id="rId86" Type="http://schemas.openxmlformats.org/officeDocument/2006/relationships/customXml" Target="../ink/ink1227.xml"/><Relationship Id="rId94" Type="http://schemas.openxmlformats.org/officeDocument/2006/relationships/customXml" Target="../ink/ink1231.xml"/><Relationship Id="rId4" Type="http://schemas.openxmlformats.org/officeDocument/2006/relationships/customXml" Target="../ink/ink1186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193.xml"/><Relationship Id="rId39" Type="http://schemas.openxmlformats.org/officeDocument/2006/relationships/image" Target="../media/image100.png"/><Relationship Id="rId34" Type="http://schemas.openxmlformats.org/officeDocument/2006/relationships/customXml" Target="../ink/ink1201.xml"/><Relationship Id="rId50" Type="http://schemas.openxmlformats.org/officeDocument/2006/relationships/customXml" Target="../ink/ink1209.xml"/><Relationship Id="rId55" Type="http://schemas.openxmlformats.org/officeDocument/2006/relationships/image" Target="../media/image108.png"/><Relationship Id="rId76" Type="http://schemas.openxmlformats.org/officeDocument/2006/relationships/customXml" Target="../ink/ink1222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230.xml"/><Relationship Id="rId2" Type="http://schemas.openxmlformats.org/officeDocument/2006/relationships/customXml" Target="../ink/ink1185.xml"/><Relationship Id="rId29" Type="http://schemas.openxmlformats.org/officeDocument/2006/relationships/image" Target="../media/image5210.png"/><Relationship Id="rId24" Type="http://schemas.openxmlformats.org/officeDocument/2006/relationships/customXml" Target="../ink/ink1196.xml"/><Relationship Id="rId40" Type="http://schemas.openxmlformats.org/officeDocument/2006/relationships/customXml" Target="../ink/ink1204.xml"/><Relationship Id="rId45" Type="http://schemas.openxmlformats.org/officeDocument/2006/relationships/image" Target="../media/image103.png"/><Relationship Id="rId66" Type="http://schemas.openxmlformats.org/officeDocument/2006/relationships/customXml" Target="../ink/ink1217.xml"/><Relationship Id="rId87" Type="http://schemas.openxmlformats.org/officeDocument/2006/relationships/image" Target="../media/image124.png"/><Relationship Id="rId61" Type="http://schemas.openxmlformats.org/officeDocument/2006/relationships/image" Target="../media/image111.png"/><Relationship Id="rId82" Type="http://schemas.openxmlformats.org/officeDocument/2006/relationships/customXml" Target="../ink/ink1225.xml"/><Relationship Id="rId19" Type="http://schemas.openxmlformats.org/officeDocument/2006/relationships/image" Target="../media/image4710.png"/><Relationship Id="rId14" Type="http://schemas.openxmlformats.org/officeDocument/2006/relationships/customXml" Target="../ink/ink1191.xml"/><Relationship Id="rId30" Type="http://schemas.openxmlformats.org/officeDocument/2006/relationships/customXml" Target="../ink/ink1199.xml"/><Relationship Id="rId35" Type="http://schemas.openxmlformats.org/officeDocument/2006/relationships/image" Target="../media/image5510.png"/><Relationship Id="rId56" Type="http://schemas.openxmlformats.org/officeDocument/2006/relationships/customXml" Target="../ink/ink1212.xml"/><Relationship Id="rId77" Type="http://schemas.openxmlformats.org/officeDocument/2006/relationships/image" Target="../media/image119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44.xml"/><Relationship Id="rId21" Type="http://schemas.openxmlformats.org/officeDocument/2006/relationships/image" Target="../media/image4810.png"/><Relationship Id="rId42" Type="http://schemas.openxmlformats.org/officeDocument/2006/relationships/customXml" Target="../ink/ink1252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265.xml"/><Relationship Id="rId84" Type="http://schemas.openxmlformats.org/officeDocument/2006/relationships/customXml" Target="../ink/ink1273.xml"/><Relationship Id="rId89" Type="http://schemas.openxmlformats.org/officeDocument/2006/relationships/image" Target="../media/image125.png"/><Relationship Id="rId16" Type="http://schemas.openxmlformats.org/officeDocument/2006/relationships/customXml" Target="../ink/ink1239.xml"/><Relationship Id="rId11" Type="http://schemas.openxmlformats.org/officeDocument/2006/relationships/image" Target="../media/image4310.png"/><Relationship Id="rId32" Type="http://schemas.openxmlformats.org/officeDocument/2006/relationships/customXml" Target="../ink/ink1247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260.xml"/><Relationship Id="rId74" Type="http://schemas.openxmlformats.org/officeDocument/2006/relationships/customXml" Target="../ink/ink1268.xml"/><Relationship Id="rId79" Type="http://schemas.openxmlformats.org/officeDocument/2006/relationships/image" Target="../media/image120.png"/><Relationship Id="rId5" Type="http://schemas.openxmlformats.org/officeDocument/2006/relationships/image" Target="../media/image4010.png"/><Relationship Id="rId90" Type="http://schemas.openxmlformats.org/officeDocument/2006/relationships/customXml" Target="../ink/ink1276.xml"/><Relationship Id="rId95" Type="http://schemas.openxmlformats.org/officeDocument/2006/relationships/image" Target="../media/image128.png"/><Relationship Id="rId22" Type="http://schemas.openxmlformats.org/officeDocument/2006/relationships/customXml" Target="../ink/ink1242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255.xml"/><Relationship Id="rId64" Type="http://schemas.openxmlformats.org/officeDocument/2006/relationships/customXml" Target="../ink/ink1263.xml"/><Relationship Id="rId69" Type="http://schemas.openxmlformats.org/officeDocument/2006/relationships/image" Target="../media/image115.png"/><Relationship Id="rId80" Type="http://schemas.openxmlformats.org/officeDocument/2006/relationships/customXml" Target="../ink/ink1271.xml"/><Relationship Id="rId85" Type="http://schemas.openxmlformats.org/officeDocument/2006/relationships/image" Target="../media/image123.png"/><Relationship Id="rId3" Type="http://schemas.openxmlformats.org/officeDocument/2006/relationships/image" Target="../media/image3910.png"/><Relationship Id="rId12" Type="http://schemas.openxmlformats.org/officeDocument/2006/relationships/customXml" Target="../ink/ink1237.xml"/><Relationship Id="rId17" Type="http://schemas.openxmlformats.org/officeDocument/2006/relationships/image" Target="../media/image4610.png"/><Relationship Id="rId25" Type="http://schemas.openxmlformats.org/officeDocument/2006/relationships/image" Target="../media/image5010.png"/><Relationship Id="rId33" Type="http://schemas.openxmlformats.org/officeDocument/2006/relationships/image" Target="../media/image5410.png"/><Relationship Id="rId38" Type="http://schemas.openxmlformats.org/officeDocument/2006/relationships/customXml" Target="../ink/ink1250.xml"/><Relationship Id="rId46" Type="http://schemas.openxmlformats.org/officeDocument/2006/relationships/customXml" Target="../ink/ink1254.xml"/><Relationship Id="rId59" Type="http://schemas.openxmlformats.org/officeDocument/2006/relationships/image" Target="../media/image110.png"/><Relationship Id="rId67" Type="http://schemas.openxmlformats.org/officeDocument/2006/relationships/image" Target="../media/image114.png"/><Relationship Id="rId20" Type="http://schemas.openxmlformats.org/officeDocument/2006/relationships/customXml" Target="../ink/ink1241.xml"/><Relationship Id="rId41" Type="http://schemas.openxmlformats.org/officeDocument/2006/relationships/image" Target="../media/image101.png"/><Relationship Id="rId54" Type="http://schemas.openxmlformats.org/officeDocument/2006/relationships/customXml" Target="../ink/ink1258.xml"/><Relationship Id="rId62" Type="http://schemas.openxmlformats.org/officeDocument/2006/relationships/customXml" Target="../ink/ink1262.xml"/><Relationship Id="rId70" Type="http://schemas.openxmlformats.org/officeDocument/2006/relationships/customXml" Target="../ink/ink1266.xml"/><Relationship Id="rId75" Type="http://schemas.openxmlformats.org/officeDocument/2006/relationships/image" Target="../media/image118.png"/><Relationship Id="rId83" Type="http://schemas.openxmlformats.org/officeDocument/2006/relationships/image" Target="../media/image122.png"/><Relationship Id="rId88" Type="http://schemas.openxmlformats.org/officeDocument/2006/relationships/customXml" Target="../ink/ink1275.xml"/><Relationship Id="rId91" Type="http://schemas.openxmlformats.org/officeDocument/2006/relationships/image" Target="../media/image126.png"/><Relationship Id="rId96" Type="http://schemas.openxmlformats.org/officeDocument/2006/relationships/customXml" Target="../ink/ink12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4.xml"/><Relationship Id="rId15" Type="http://schemas.openxmlformats.org/officeDocument/2006/relationships/image" Target="../media/image4510.png"/><Relationship Id="rId23" Type="http://schemas.openxmlformats.org/officeDocument/2006/relationships/image" Target="../media/image4910.png"/><Relationship Id="rId28" Type="http://schemas.openxmlformats.org/officeDocument/2006/relationships/customXml" Target="../ink/ink1245.xml"/><Relationship Id="rId36" Type="http://schemas.openxmlformats.org/officeDocument/2006/relationships/customXml" Target="../ink/ink1249.xml"/><Relationship Id="rId49" Type="http://schemas.openxmlformats.org/officeDocument/2006/relationships/image" Target="../media/image105.png"/><Relationship Id="rId57" Type="http://schemas.openxmlformats.org/officeDocument/2006/relationships/image" Target="../media/image109.png"/><Relationship Id="rId10" Type="http://schemas.openxmlformats.org/officeDocument/2006/relationships/customXml" Target="../ink/ink1236.xml"/><Relationship Id="rId31" Type="http://schemas.openxmlformats.org/officeDocument/2006/relationships/image" Target="../media/image5310.png"/><Relationship Id="rId44" Type="http://schemas.openxmlformats.org/officeDocument/2006/relationships/customXml" Target="../ink/ink1253.xml"/><Relationship Id="rId52" Type="http://schemas.openxmlformats.org/officeDocument/2006/relationships/customXml" Target="../ink/ink1257.xml"/><Relationship Id="rId60" Type="http://schemas.openxmlformats.org/officeDocument/2006/relationships/customXml" Target="../ink/ink1261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270.xml"/><Relationship Id="rId81" Type="http://schemas.openxmlformats.org/officeDocument/2006/relationships/image" Target="../media/image121.png"/><Relationship Id="rId86" Type="http://schemas.openxmlformats.org/officeDocument/2006/relationships/customXml" Target="../ink/ink1274.xml"/><Relationship Id="rId94" Type="http://schemas.openxmlformats.org/officeDocument/2006/relationships/customXml" Target="../ink/ink1278.xml"/><Relationship Id="rId99" Type="http://schemas.openxmlformats.org/officeDocument/2006/relationships/image" Target="../media/image130.png"/><Relationship Id="rId4" Type="http://schemas.openxmlformats.org/officeDocument/2006/relationships/customXml" Target="../ink/ink1233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240.xml"/><Relationship Id="rId39" Type="http://schemas.openxmlformats.org/officeDocument/2006/relationships/image" Target="../media/image100.png"/><Relationship Id="rId34" Type="http://schemas.openxmlformats.org/officeDocument/2006/relationships/customXml" Target="../ink/ink1248.xml"/><Relationship Id="rId50" Type="http://schemas.openxmlformats.org/officeDocument/2006/relationships/customXml" Target="../ink/ink1256.xml"/><Relationship Id="rId55" Type="http://schemas.openxmlformats.org/officeDocument/2006/relationships/image" Target="../media/image108.png"/><Relationship Id="rId76" Type="http://schemas.openxmlformats.org/officeDocument/2006/relationships/customXml" Target="../ink/ink1269.xml"/><Relationship Id="rId97" Type="http://schemas.openxmlformats.org/officeDocument/2006/relationships/image" Target="../media/image129.png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277.xml"/><Relationship Id="rId2" Type="http://schemas.openxmlformats.org/officeDocument/2006/relationships/customXml" Target="../ink/ink1232.xml"/><Relationship Id="rId29" Type="http://schemas.openxmlformats.org/officeDocument/2006/relationships/image" Target="../media/image5210.png"/><Relationship Id="rId24" Type="http://schemas.openxmlformats.org/officeDocument/2006/relationships/customXml" Target="../ink/ink1243.xml"/><Relationship Id="rId40" Type="http://schemas.openxmlformats.org/officeDocument/2006/relationships/customXml" Target="../ink/ink1251.xml"/><Relationship Id="rId45" Type="http://schemas.openxmlformats.org/officeDocument/2006/relationships/image" Target="../media/image103.png"/><Relationship Id="rId66" Type="http://schemas.openxmlformats.org/officeDocument/2006/relationships/customXml" Target="../ink/ink1264.xml"/><Relationship Id="rId87" Type="http://schemas.openxmlformats.org/officeDocument/2006/relationships/image" Target="../media/image124.png"/><Relationship Id="rId61" Type="http://schemas.openxmlformats.org/officeDocument/2006/relationships/image" Target="../media/image111.png"/><Relationship Id="rId82" Type="http://schemas.openxmlformats.org/officeDocument/2006/relationships/customXml" Target="../ink/ink1272.xml"/><Relationship Id="rId19" Type="http://schemas.openxmlformats.org/officeDocument/2006/relationships/image" Target="../media/image4710.png"/><Relationship Id="rId14" Type="http://schemas.openxmlformats.org/officeDocument/2006/relationships/customXml" Target="../ink/ink1238.xml"/><Relationship Id="rId30" Type="http://schemas.openxmlformats.org/officeDocument/2006/relationships/customXml" Target="../ink/ink1246.xml"/><Relationship Id="rId35" Type="http://schemas.openxmlformats.org/officeDocument/2006/relationships/image" Target="../media/image5510.png"/><Relationship Id="rId56" Type="http://schemas.openxmlformats.org/officeDocument/2006/relationships/customXml" Target="../ink/ink1259.xml"/><Relationship Id="rId77" Type="http://schemas.openxmlformats.org/officeDocument/2006/relationships/image" Target="../media/image119.png"/><Relationship Id="rId8" Type="http://schemas.openxmlformats.org/officeDocument/2006/relationships/customXml" Target="../ink/ink1235.xml"/><Relationship Id="rId51" Type="http://schemas.openxmlformats.org/officeDocument/2006/relationships/image" Target="../media/image106.png"/><Relationship Id="rId72" Type="http://schemas.openxmlformats.org/officeDocument/2006/relationships/customXml" Target="../ink/ink1267.xml"/><Relationship Id="rId93" Type="http://schemas.openxmlformats.org/officeDocument/2006/relationships/image" Target="../media/image127.png"/><Relationship Id="rId98" Type="http://schemas.openxmlformats.org/officeDocument/2006/relationships/customXml" Target="../ink/ink1280.xml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93.xml"/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301.xml"/><Relationship Id="rId47" Type="http://schemas.openxmlformats.org/officeDocument/2006/relationships/image" Target="../media/image104.png"/><Relationship Id="rId63" Type="http://schemas.openxmlformats.org/officeDocument/2006/relationships/image" Target="../media/image112.png"/><Relationship Id="rId68" Type="http://schemas.openxmlformats.org/officeDocument/2006/relationships/customXml" Target="../ink/ink1314.xml"/><Relationship Id="rId84" Type="http://schemas.openxmlformats.org/officeDocument/2006/relationships/customXml" Target="../ink/ink1322.xml"/><Relationship Id="rId89" Type="http://schemas.openxmlformats.org/officeDocument/2006/relationships/image" Target="../media/image125.png"/><Relationship Id="rId112" Type="http://schemas.openxmlformats.org/officeDocument/2006/relationships/customXml" Target="../ink/ink1336.xml"/><Relationship Id="rId16" Type="http://schemas.openxmlformats.org/officeDocument/2006/relationships/customXml" Target="../ink/ink1288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296.xml"/><Relationship Id="rId37" Type="http://schemas.openxmlformats.org/officeDocument/2006/relationships/image" Target="../media/image590.png"/><Relationship Id="rId53" Type="http://schemas.openxmlformats.org/officeDocument/2006/relationships/image" Target="../media/image107.png"/><Relationship Id="rId58" Type="http://schemas.openxmlformats.org/officeDocument/2006/relationships/customXml" Target="../ink/ink1309.xml"/><Relationship Id="rId74" Type="http://schemas.openxmlformats.org/officeDocument/2006/relationships/customXml" Target="../ink/ink1317.xml"/><Relationship Id="rId79" Type="http://schemas.openxmlformats.org/officeDocument/2006/relationships/image" Target="../media/image120.png"/><Relationship Id="rId102" Type="http://schemas.openxmlformats.org/officeDocument/2006/relationships/customXml" Target="../ink/ink1331.xml"/><Relationship Id="rId5" Type="http://schemas.openxmlformats.org/officeDocument/2006/relationships/image" Target="../media/image4010.png"/><Relationship Id="rId90" Type="http://schemas.openxmlformats.org/officeDocument/2006/relationships/customXml" Target="../ink/ink1325.xml"/><Relationship Id="rId95" Type="http://schemas.openxmlformats.org/officeDocument/2006/relationships/image" Target="../media/image128.png"/><Relationship Id="rId22" Type="http://schemas.openxmlformats.org/officeDocument/2006/relationships/customXml" Target="../ink/ink1291.xml"/><Relationship Id="rId27" Type="http://schemas.openxmlformats.org/officeDocument/2006/relationships/image" Target="../media/image5110.png"/><Relationship Id="rId43" Type="http://schemas.openxmlformats.org/officeDocument/2006/relationships/image" Target="../media/image102.png"/><Relationship Id="rId48" Type="http://schemas.openxmlformats.org/officeDocument/2006/relationships/customXml" Target="../ink/ink1304.xml"/><Relationship Id="rId64" Type="http://schemas.openxmlformats.org/officeDocument/2006/relationships/customXml" Target="../ink/ink1312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18" Type="http://schemas.openxmlformats.org/officeDocument/2006/relationships/customXml" Target="../ink/ink1339.xml"/><Relationship Id="rId80" Type="http://schemas.openxmlformats.org/officeDocument/2006/relationships/customXml" Target="../ink/ink1320.xml"/><Relationship Id="rId85" Type="http://schemas.openxmlformats.org/officeDocument/2006/relationships/image" Target="../media/image123.png"/><Relationship Id="rId12" Type="http://schemas.openxmlformats.org/officeDocument/2006/relationships/customXml" Target="../ink/ink1286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1299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08" Type="http://schemas.openxmlformats.org/officeDocument/2006/relationships/customXml" Target="../ink/ink1334.xml"/><Relationship Id="rId54" Type="http://schemas.openxmlformats.org/officeDocument/2006/relationships/customXml" Target="../ink/ink1307.xml"/><Relationship Id="rId70" Type="http://schemas.openxmlformats.org/officeDocument/2006/relationships/customXml" Target="../ink/ink1315.xml"/><Relationship Id="rId75" Type="http://schemas.openxmlformats.org/officeDocument/2006/relationships/image" Target="../media/image118.png"/><Relationship Id="rId91" Type="http://schemas.openxmlformats.org/officeDocument/2006/relationships/image" Target="../media/image126.png"/><Relationship Id="rId96" Type="http://schemas.openxmlformats.org/officeDocument/2006/relationships/customXml" Target="../ink/ink13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3.xml"/><Relationship Id="rId23" Type="http://schemas.openxmlformats.org/officeDocument/2006/relationships/image" Target="../media/image4910.png"/><Relationship Id="rId28" Type="http://schemas.openxmlformats.org/officeDocument/2006/relationships/customXml" Target="../ink/ink1294.xml"/><Relationship Id="rId49" Type="http://schemas.openxmlformats.org/officeDocument/2006/relationships/image" Target="../media/image105.png"/><Relationship Id="rId114" Type="http://schemas.openxmlformats.org/officeDocument/2006/relationships/customXml" Target="../ink/ink1337.xml"/><Relationship Id="rId119" Type="http://schemas.openxmlformats.org/officeDocument/2006/relationships/image" Target="../media/image140.png"/><Relationship Id="rId10" Type="http://schemas.openxmlformats.org/officeDocument/2006/relationships/customXml" Target="../ink/ink1285.xml"/><Relationship Id="rId31" Type="http://schemas.openxmlformats.org/officeDocument/2006/relationships/image" Target="../media/image5310.png"/><Relationship Id="rId44" Type="http://schemas.openxmlformats.org/officeDocument/2006/relationships/customXml" Target="../ink/ink1302.xml"/><Relationship Id="rId52" Type="http://schemas.openxmlformats.org/officeDocument/2006/relationships/customXml" Target="../ink/ink1306.xml"/><Relationship Id="rId60" Type="http://schemas.openxmlformats.org/officeDocument/2006/relationships/customXml" Target="../ink/ink1310.xml"/><Relationship Id="rId65" Type="http://schemas.openxmlformats.org/officeDocument/2006/relationships/image" Target="../media/image113.png"/><Relationship Id="rId73" Type="http://schemas.openxmlformats.org/officeDocument/2006/relationships/image" Target="../media/image117.png"/><Relationship Id="rId78" Type="http://schemas.openxmlformats.org/officeDocument/2006/relationships/customXml" Target="../ink/ink1319.xml"/><Relationship Id="rId81" Type="http://schemas.openxmlformats.org/officeDocument/2006/relationships/image" Target="../media/image121.png"/><Relationship Id="rId86" Type="http://schemas.openxmlformats.org/officeDocument/2006/relationships/customXml" Target="../ink/ink1323.xml"/><Relationship Id="rId94" Type="http://schemas.openxmlformats.org/officeDocument/2006/relationships/customXml" Target="../ink/ink1327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4" Type="http://schemas.openxmlformats.org/officeDocument/2006/relationships/customXml" Target="../ink/ink1282.xml"/><Relationship Id="rId9" Type="http://schemas.openxmlformats.org/officeDocument/2006/relationships/image" Target="../media/image4210.png"/><Relationship Id="rId13" Type="http://schemas.openxmlformats.org/officeDocument/2006/relationships/image" Target="../media/image4410.png"/><Relationship Id="rId18" Type="http://schemas.openxmlformats.org/officeDocument/2006/relationships/customXml" Target="../ink/ink1289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297.xml"/><Relationship Id="rId50" Type="http://schemas.openxmlformats.org/officeDocument/2006/relationships/customXml" Target="../ink/ink1305.xml"/><Relationship Id="rId55" Type="http://schemas.openxmlformats.org/officeDocument/2006/relationships/image" Target="../media/image108.png"/><Relationship Id="rId76" Type="http://schemas.openxmlformats.org/officeDocument/2006/relationships/customXml" Target="../ink/ink1318.xml"/><Relationship Id="rId97" Type="http://schemas.openxmlformats.org/officeDocument/2006/relationships/image" Target="../media/image129.png"/><Relationship Id="rId104" Type="http://schemas.openxmlformats.org/officeDocument/2006/relationships/customXml" Target="../ink/ink1332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326.xml"/><Relationship Id="rId2" Type="http://schemas.openxmlformats.org/officeDocument/2006/relationships/customXml" Target="../ink/ink1281.xml"/><Relationship Id="rId29" Type="http://schemas.openxmlformats.org/officeDocument/2006/relationships/image" Target="../media/image5210.png"/><Relationship Id="rId24" Type="http://schemas.openxmlformats.org/officeDocument/2006/relationships/customXml" Target="../ink/ink1292.xml"/><Relationship Id="rId40" Type="http://schemas.openxmlformats.org/officeDocument/2006/relationships/customXml" Target="../ink/ink1300.xml"/><Relationship Id="rId45" Type="http://schemas.openxmlformats.org/officeDocument/2006/relationships/image" Target="../media/image103.png"/><Relationship Id="rId66" Type="http://schemas.openxmlformats.org/officeDocument/2006/relationships/customXml" Target="../ink/ink1313.xml"/><Relationship Id="rId87" Type="http://schemas.openxmlformats.org/officeDocument/2006/relationships/image" Target="../media/image124.png"/><Relationship Id="rId110" Type="http://schemas.openxmlformats.org/officeDocument/2006/relationships/customXml" Target="../ink/ink1335.xml"/><Relationship Id="rId115" Type="http://schemas.openxmlformats.org/officeDocument/2006/relationships/image" Target="../media/image138.png"/><Relationship Id="rId61" Type="http://schemas.openxmlformats.org/officeDocument/2006/relationships/image" Target="../media/image111.png"/><Relationship Id="rId82" Type="http://schemas.openxmlformats.org/officeDocument/2006/relationships/customXml" Target="../ink/ink1321.xml"/><Relationship Id="rId19" Type="http://schemas.openxmlformats.org/officeDocument/2006/relationships/image" Target="../media/image4710.png"/><Relationship Id="rId14" Type="http://schemas.openxmlformats.org/officeDocument/2006/relationships/customXml" Target="../ink/ink1287.xml"/><Relationship Id="rId30" Type="http://schemas.openxmlformats.org/officeDocument/2006/relationships/customXml" Target="../ink/ink1295.xml"/><Relationship Id="rId35" Type="http://schemas.openxmlformats.org/officeDocument/2006/relationships/image" Target="../media/image5510.png"/><Relationship Id="rId56" Type="http://schemas.openxmlformats.org/officeDocument/2006/relationships/customXml" Target="../ink/ink1308.xml"/><Relationship Id="rId77" Type="http://schemas.openxmlformats.org/officeDocument/2006/relationships/image" Target="../media/image119.png"/><Relationship Id="rId100" Type="http://schemas.openxmlformats.org/officeDocument/2006/relationships/customXml" Target="../ink/ink1330.xml"/><Relationship Id="rId105" Type="http://schemas.openxmlformats.org/officeDocument/2006/relationships/image" Target="../media/image133.png"/><Relationship Id="rId8" Type="http://schemas.openxmlformats.org/officeDocument/2006/relationships/customXml" Target="../ink/ink1284.xml"/><Relationship Id="rId51" Type="http://schemas.openxmlformats.org/officeDocument/2006/relationships/image" Target="../media/image106.png"/><Relationship Id="rId72" Type="http://schemas.openxmlformats.org/officeDocument/2006/relationships/customXml" Target="../ink/ink1316.xml"/><Relationship Id="rId93" Type="http://schemas.openxmlformats.org/officeDocument/2006/relationships/image" Target="../media/image127.png"/><Relationship Id="rId98" Type="http://schemas.openxmlformats.org/officeDocument/2006/relationships/customXml" Target="../ink/ink1329.xml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303.xml"/><Relationship Id="rId67" Type="http://schemas.openxmlformats.org/officeDocument/2006/relationships/image" Target="../media/image114.png"/><Relationship Id="rId116" Type="http://schemas.openxmlformats.org/officeDocument/2006/relationships/customXml" Target="../ink/ink1338.xml"/><Relationship Id="rId20" Type="http://schemas.openxmlformats.org/officeDocument/2006/relationships/customXml" Target="../ink/ink1290.xml"/><Relationship Id="rId41" Type="http://schemas.openxmlformats.org/officeDocument/2006/relationships/image" Target="../media/image101.png"/><Relationship Id="rId62" Type="http://schemas.openxmlformats.org/officeDocument/2006/relationships/customXml" Target="../ink/ink1311.xml"/><Relationship Id="rId83" Type="http://schemas.openxmlformats.org/officeDocument/2006/relationships/image" Target="../media/image122.png"/><Relationship Id="rId88" Type="http://schemas.openxmlformats.org/officeDocument/2006/relationships/customXml" Target="../ink/ink1324.xml"/><Relationship Id="rId111" Type="http://schemas.openxmlformats.org/officeDocument/2006/relationships/image" Target="../media/image136.png"/><Relationship Id="rId15" Type="http://schemas.openxmlformats.org/officeDocument/2006/relationships/image" Target="../media/image4510.png"/><Relationship Id="rId36" Type="http://schemas.openxmlformats.org/officeDocument/2006/relationships/customXml" Target="../ink/ink1298.xml"/><Relationship Id="rId57" Type="http://schemas.openxmlformats.org/officeDocument/2006/relationships/image" Target="../media/image109.png"/><Relationship Id="rId106" Type="http://schemas.openxmlformats.org/officeDocument/2006/relationships/customXml" Target="../ink/ink133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2.png"/><Relationship Id="rId4" Type="http://schemas.openxmlformats.org/officeDocument/2006/relationships/customXml" Target="../ink/ink11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360.xml"/><Relationship Id="rId63" Type="http://schemas.openxmlformats.org/officeDocument/2006/relationships/image" Target="../media/image112.png"/><Relationship Id="rId84" Type="http://schemas.openxmlformats.org/officeDocument/2006/relationships/customXml" Target="../ink/ink1381.xml"/><Relationship Id="rId138" Type="http://schemas.openxmlformats.org/officeDocument/2006/relationships/customXml" Target="../ink/ink1408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355.xml"/><Relationship Id="rId53" Type="http://schemas.openxmlformats.org/officeDocument/2006/relationships/image" Target="../media/image107.png"/><Relationship Id="rId74" Type="http://schemas.openxmlformats.org/officeDocument/2006/relationships/customXml" Target="../ink/ink1376.xml"/><Relationship Id="rId128" Type="http://schemas.openxmlformats.org/officeDocument/2006/relationships/customXml" Target="../ink/ink1403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22" Type="http://schemas.openxmlformats.org/officeDocument/2006/relationships/customXml" Target="../ink/ink1350.xml"/><Relationship Id="rId43" Type="http://schemas.openxmlformats.org/officeDocument/2006/relationships/image" Target="../media/image102.png"/><Relationship Id="rId64" Type="http://schemas.openxmlformats.org/officeDocument/2006/relationships/customXml" Target="../ink/ink1371.xml"/><Relationship Id="rId118" Type="http://schemas.openxmlformats.org/officeDocument/2006/relationships/customXml" Target="../ink/ink1398.xml"/><Relationship Id="rId139" Type="http://schemas.openxmlformats.org/officeDocument/2006/relationships/image" Target="../media/image150.png"/><Relationship Id="rId80" Type="http://schemas.openxmlformats.org/officeDocument/2006/relationships/customXml" Target="../ink/ink1379.xml"/><Relationship Id="rId85" Type="http://schemas.openxmlformats.org/officeDocument/2006/relationships/image" Target="../media/image123.png"/><Relationship Id="rId150" Type="http://schemas.openxmlformats.org/officeDocument/2006/relationships/customXml" Target="../ink/ink1414.xml"/><Relationship Id="rId155" Type="http://schemas.openxmlformats.org/officeDocument/2006/relationships/image" Target="../media/image158.png"/><Relationship Id="rId12" Type="http://schemas.openxmlformats.org/officeDocument/2006/relationships/customXml" Target="../ink/ink1345.xml"/><Relationship Id="rId17" Type="http://schemas.openxmlformats.org/officeDocument/2006/relationships/image" Target="../media/image4610.png"/><Relationship Id="rId33" Type="http://schemas.openxmlformats.org/officeDocument/2006/relationships/image" Target="../media/image5410.png"/><Relationship Id="rId38" Type="http://schemas.openxmlformats.org/officeDocument/2006/relationships/customXml" Target="../ink/ink1358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08" Type="http://schemas.openxmlformats.org/officeDocument/2006/relationships/customXml" Target="../ink/ink1393.xml"/><Relationship Id="rId124" Type="http://schemas.openxmlformats.org/officeDocument/2006/relationships/customXml" Target="../ink/ink1401.xml"/><Relationship Id="rId129" Type="http://schemas.openxmlformats.org/officeDocument/2006/relationships/image" Target="../media/image145.png"/><Relationship Id="rId54" Type="http://schemas.openxmlformats.org/officeDocument/2006/relationships/customXml" Target="../ink/ink1366.xml"/><Relationship Id="rId70" Type="http://schemas.openxmlformats.org/officeDocument/2006/relationships/customXml" Target="../ink/ink1374.xml"/><Relationship Id="rId75" Type="http://schemas.openxmlformats.org/officeDocument/2006/relationships/image" Target="../media/image118.png"/><Relationship Id="rId91" Type="http://schemas.openxmlformats.org/officeDocument/2006/relationships/image" Target="../media/image126.png"/><Relationship Id="rId96" Type="http://schemas.openxmlformats.org/officeDocument/2006/relationships/customXml" Target="../ink/ink1387.xml"/><Relationship Id="rId140" Type="http://schemas.openxmlformats.org/officeDocument/2006/relationships/customXml" Target="../ink/ink1409.xml"/><Relationship Id="rId145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2.xml"/><Relationship Id="rId23" Type="http://schemas.openxmlformats.org/officeDocument/2006/relationships/image" Target="../media/image4910.png"/><Relationship Id="rId28" Type="http://schemas.openxmlformats.org/officeDocument/2006/relationships/customXml" Target="../ink/ink1353.xml"/><Relationship Id="rId49" Type="http://schemas.openxmlformats.org/officeDocument/2006/relationships/image" Target="../media/image105.png"/><Relationship Id="rId114" Type="http://schemas.openxmlformats.org/officeDocument/2006/relationships/customXml" Target="../ink/ink1396.xml"/><Relationship Id="rId119" Type="http://schemas.openxmlformats.org/officeDocument/2006/relationships/image" Target="../media/image140.png"/><Relationship Id="rId44" Type="http://schemas.openxmlformats.org/officeDocument/2006/relationships/customXml" Target="../ink/ink1361.xml"/><Relationship Id="rId60" Type="http://schemas.openxmlformats.org/officeDocument/2006/relationships/customXml" Target="../ink/ink1369.xml"/><Relationship Id="rId65" Type="http://schemas.openxmlformats.org/officeDocument/2006/relationships/image" Target="../media/image113.png"/><Relationship Id="rId81" Type="http://schemas.openxmlformats.org/officeDocument/2006/relationships/image" Target="../media/image121.png"/><Relationship Id="rId86" Type="http://schemas.openxmlformats.org/officeDocument/2006/relationships/customXml" Target="../ink/ink1382.xml"/><Relationship Id="rId130" Type="http://schemas.openxmlformats.org/officeDocument/2006/relationships/customXml" Target="../ink/ink1404.xml"/><Relationship Id="rId135" Type="http://schemas.openxmlformats.org/officeDocument/2006/relationships/image" Target="../media/image148.png"/><Relationship Id="rId151" Type="http://schemas.openxmlformats.org/officeDocument/2006/relationships/image" Target="../media/image156.png"/><Relationship Id="rId156" Type="http://schemas.openxmlformats.org/officeDocument/2006/relationships/customXml" Target="../ink/ink1417.xml"/><Relationship Id="rId13" Type="http://schemas.openxmlformats.org/officeDocument/2006/relationships/image" Target="../media/image4410.png"/><Relationship Id="rId18" Type="http://schemas.openxmlformats.org/officeDocument/2006/relationships/customXml" Target="../ink/ink1348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356.xml"/><Relationship Id="rId50" Type="http://schemas.openxmlformats.org/officeDocument/2006/relationships/customXml" Target="../ink/ink1364.xml"/><Relationship Id="rId55" Type="http://schemas.openxmlformats.org/officeDocument/2006/relationships/image" Target="../media/image108.png"/><Relationship Id="rId76" Type="http://schemas.openxmlformats.org/officeDocument/2006/relationships/customXml" Target="../ink/ink1377.xml"/><Relationship Id="rId97" Type="http://schemas.openxmlformats.org/officeDocument/2006/relationships/image" Target="../media/image129.png"/><Relationship Id="rId104" Type="http://schemas.openxmlformats.org/officeDocument/2006/relationships/customXml" Target="../ink/ink1391.xml"/><Relationship Id="rId120" Type="http://schemas.openxmlformats.org/officeDocument/2006/relationships/customXml" Target="../ink/ink1399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412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385.xml"/><Relationship Id="rId2" Type="http://schemas.openxmlformats.org/officeDocument/2006/relationships/customXml" Target="../ink/ink1340.xml"/><Relationship Id="rId29" Type="http://schemas.openxmlformats.org/officeDocument/2006/relationships/image" Target="../media/image5210.png"/><Relationship Id="rId24" Type="http://schemas.openxmlformats.org/officeDocument/2006/relationships/customXml" Target="../ink/ink1351.xml"/><Relationship Id="rId40" Type="http://schemas.openxmlformats.org/officeDocument/2006/relationships/customXml" Target="../ink/ink1359.xml"/><Relationship Id="rId45" Type="http://schemas.openxmlformats.org/officeDocument/2006/relationships/image" Target="../media/image103.png"/><Relationship Id="rId66" Type="http://schemas.openxmlformats.org/officeDocument/2006/relationships/customXml" Target="../ink/ink1372.xml"/><Relationship Id="rId87" Type="http://schemas.openxmlformats.org/officeDocument/2006/relationships/image" Target="../media/image124.png"/><Relationship Id="rId110" Type="http://schemas.openxmlformats.org/officeDocument/2006/relationships/customXml" Target="../ink/ink1394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407.xml"/><Relationship Id="rId157" Type="http://schemas.openxmlformats.org/officeDocument/2006/relationships/image" Target="../media/image159.png"/><Relationship Id="rId61" Type="http://schemas.openxmlformats.org/officeDocument/2006/relationships/image" Target="../media/image111.png"/><Relationship Id="rId82" Type="http://schemas.openxmlformats.org/officeDocument/2006/relationships/customXml" Target="../ink/ink1380.xml"/><Relationship Id="rId152" Type="http://schemas.openxmlformats.org/officeDocument/2006/relationships/customXml" Target="../ink/ink1415.xml"/><Relationship Id="rId19" Type="http://schemas.openxmlformats.org/officeDocument/2006/relationships/image" Target="../media/image4710.png"/><Relationship Id="rId14" Type="http://schemas.openxmlformats.org/officeDocument/2006/relationships/customXml" Target="../ink/ink1346.xml"/><Relationship Id="rId30" Type="http://schemas.openxmlformats.org/officeDocument/2006/relationships/customXml" Target="../ink/ink1354.xml"/><Relationship Id="rId35" Type="http://schemas.openxmlformats.org/officeDocument/2006/relationships/image" Target="../media/image5510.png"/><Relationship Id="rId56" Type="http://schemas.openxmlformats.org/officeDocument/2006/relationships/customXml" Target="../ink/ink1367.xml"/><Relationship Id="rId77" Type="http://schemas.openxmlformats.org/officeDocument/2006/relationships/image" Target="../media/image119.png"/><Relationship Id="rId100" Type="http://schemas.openxmlformats.org/officeDocument/2006/relationships/customXml" Target="../ink/ink1389.xml"/><Relationship Id="rId105" Type="http://schemas.openxmlformats.org/officeDocument/2006/relationships/image" Target="../media/image133.png"/><Relationship Id="rId126" Type="http://schemas.openxmlformats.org/officeDocument/2006/relationships/customXml" Target="../ink/ink1402.xml"/><Relationship Id="rId147" Type="http://schemas.openxmlformats.org/officeDocument/2006/relationships/image" Target="../media/image154.png"/><Relationship Id="rId8" Type="http://schemas.openxmlformats.org/officeDocument/2006/relationships/customXml" Target="../ink/ink1343.xml"/><Relationship Id="rId51" Type="http://schemas.openxmlformats.org/officeDocument/2006/relationships/image" Target="../media/image106.png"/><Relationship Id="rId72" Type="http://schemas.openxmlformats.org/officeDocument/2006/relationships/customXml" Target="../ink/ink1375.xml"/><Relationship Id="rId93" Type="http://schemas.openxmlformats.org/officeDocument/2006/relationships/image" Target="../media/image127.png"/><Relationship Id="rId98" Type="http://schemas.openxmlformats.org/officeDocument/2006/relationships/customXml" Target="../ink/ink1388.xml"/><Relationship Id="rId121" Type="http://schemas.openxmlformats.org/officeDocument/2006/relationships/image" Target="../media/image141.png"/><Relationship Id="rId142" Type="http://schemas.openxmlformats.org/officeDocument/2006/relationships/customXml" Target="../ink/ink1410.xml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362.xml"/><Relationship Id="rId67" Type="http://schemas.openxmlformats.org/officeDocument/2006/relationships/image" Target="../media/image114.png"/><Relationship Id="rId116" Type="http://schemas.openxmlformats.org/officeDocument/2006/relationships/customXml" Target="../ink/ink1397.xml"/><Relationship Id="rId137" Type="http://schemas.openxmlformats.org/officeDocument/2006/relationships/image" Target="../media/image149.png"/><Relationship Id="rId20" Type="http://schemas.openxmlformats.org/officeDocument/2006/relationships/customXml" Target="../ink/ink1349.xml"/><Relationship Id="rId41" Type="http://schemas.openxmlformats.org/officeDocument/2006/relationships/image" Target="../media/image101.png"/><Relationship Id="rId62" Type="http://schemas.openxmlformats.org/officeDocument/2006/relationships/customXml" Target="../ink/ink1370.xml"/><Relationship Id="rId83" Type="http://schemas.openxmlformats.org/officeDocument/2006/relationships/image" Target="../media/image122.png"/><Relationship Id="rId88" Type="http://schemas.openxmlformats.org/officeDocument/2006/relationships/customXml" Target="../ink/ink1383.xml"/><Relationship Id="rId111" Type="http://schemas.openxmlformats.org/officeDocument/2006/relationships/image" Target="../media/image136.png"/><Relationship Id="rId132" Type="http://schemas.openxmlformats.org/officeDocument/2006/relationships/customXml" Target="../ink/ink1405.xml"/><Relationship Id="rId153" Type="http://schemas.openxmlformats.org/officeDocument/2006/relationships/image" Target="../media/image157.png"/><Relationship Id="rId15" Type="http://schemas.openxmlformats.org/officeDocument/2006/relationships/image" Target="../media/image4510.png"/><Relationship Id="rId36" Type="http://schemas.openxmlformats.org/officeDocument/2006/relationships/customXml" Target="../ink/ink1357.xml"/><Relationship Id="rId57" Type="http://schemas.openxmlformats.org/officeDocument/2006/relationships/image" Target="../media/image109.png"/><Relationship Id="rId106" Type="http://schemas.openxmlformats.org/officeDocument/2006/relationships/customXml" Target="../ink/ink1392.xml"/><Relationship Id="rId127" Type="http://schemas.openxmlformats.org/officeDocument/2006/relationships/image" Target="../media/image144.png"/><Relationship Id="rId10" Type="http://schemas.openxmlformats.org/officeDocument/2006/relationships/customXml" Target="../ink/ink1344.xml"/><Relationship Id="rId31" Type="http://schemas.openxmlformats.org/officeDocument/2006/relationships/image" Target="../media/image5310.png"/><Relationship Id="rId52" Type="http://schemas.openxmlformats.org/officeDocument/2006/relationships/customXml" Target="../ink/ink1365.xml"/><Relationship Id="rId73" Type="http://schemas.openxmlformats.org/officeDocument/2006/relationships/image" Target="../media/image117.png"/><Relationship Id="rId78" Type="http://schemas.openxmlformats.org/officeDocument/2006/relationships/customXml" Target="../ink/ink1378.xml"/><Relationship Id="rId94" Type="http://schemas.openxmlformats.org/officeDocument/2006/relationships/customXml" Target="../ink/ink1386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400.xml"/><Relationship Id="rId143" Type="http://schemas.openxmlformats.org/officeDocument/2006/relationships/image" Target="../media/image152.png"/><Relationship Id="rId148" Type="http://schemas.openxmlformats.org/officeDocument/2006/relationships/customXml" Target="../ink/ink1413.xml"/><Relationship Id="rId4" Type="http://schemas.openxmlformats.org/officeDocument/2006/relationships/customXml" Target="../ink/ink1341.xml"/><Relationship Id="rId9" Type="http://schemas.openxmlformats.org/officeDocument/2006/relationships/image" Target="../media/image4210.png"/><Relationship Id="rId26" Type="http://schemas.openxmlformats.org/officeDocument/2006/relationships/customXml" Target="../ink/ink1352.xml"/><Relationship Id="rId47" Type="http://schemas.openxmlformats.org/officeDocument/2006/relationships/image" Target="../media/image104.png"/><Relationship Id="rId68" Type="http://schemas.openxmlformats.org/officeDocument/2006/relationships/customXml" Target="../ink/ink1373.xml"/><Relationship Id="rId89" Type="http://schemas.openxmlformats.org/officeDocument/2006/relationships/image" Target="../media/image125.png"/><Relationship Id="rId112" Type="http://schemas.openxmlformats.org/officeDocument/2006/relationships/customXml" Target="../ink/ink1395.xml"/><Relationship Id="rId133" Type="http://schemas.openxmlformats.org/officeDocument/2006/relationships/image" Target="../media/image147.png"/><Relationship Id="rId154" Type="http://schemas.openxmlformats.org/officeDocument/2006/relationships/customXml" Target="../ink/ink1416.xml"/><Relationship Id="rId16" Type="http://schemas.openxmlformats.org/officeDocument/2006/relationships/customXml" Target="../ink/ink1347.xml"/><Relationship Id="rId37" Type="http://schemas.openxmlformats.org/officeDocument/2006/relationships/image" Target="../media/image590.png"/><Relationship Id="rId58" Type="http://schemas.openxmlformats.org/officeDocument/2006/relationships/customXml" Target="../ink/ink1368.xml"/><Relationship Id="rId79" Type="http://schemas.openxmlformats.org/officeDocument/2006/relationships/image" Target="../media/image120.png"/><Relationship Id="rId102" Type="http://schemas.openxmlformats.org/officeDocument/2006/relationships/customXml" Target="../ink/ink1390.xml"/><Relationship Id="rId123" Type="http://schemas.openxmlformats.org/officeDocument/2006/relationships/image" Target="../media/image142.png"/><Relationship Id="rId144" Type="http://schemas.openxmlformats.org/officeDocument/2006/relationships/customXml" Target="../ink/ink1411.xml"/><Relationship Id="rId90" Type="http://schemas.openxmlformats.org/officeDocument/2006/relationships/customXml" Target="../ink/ink1384.xml"/><Relationship Id="rId27" Type="http://schemas.openxmlformats.org/officeDocument/2006/relationships/image" Target="../media/image5110.png"/><Relationship Id="rId48" Type="http://schemas.openxmlformats.org/officeDocument/2006/relationships/customXml" Target="../ink/ink1363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406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438.xml"/><Relationship Id="rId63" Type="http://schemas.openxmlformats.org/officeDocument/2006/relationships/image" Target="../media/image112.png"/><Relationship Id="rId84" Type="http://schemas.openxmlformats.org/officeDocument/2006/relationships/customXml" Target="../ink/ink1459.xml"/><Relationship Id="rId138" Type="http://schemas.openxmlformats.org/officeDocument/2006/relationships/customXml" Target="../ink/ink1486.xml"/><Relationship Id="rId159" Type="http://schemas.openxmlformats.org/officeDocument/2006/relationships/image" Target="../media/image160.png"/><Relationship Id="rId170" Type="http://schemas.openxmlformats.org/officeDocument/2006/relationships/customXml" Target="../ink/ink1502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433.xml"/><Relationship Id="rId53" Type="http://schemas.openxmlformats.org/officeDocument/2006/relationships/image" Target="../media/image107.png"/><Relationship Id="rId74" Type="http://schemas.openxmlformats.org/officeDocument/2006/relationships/customXml" Target="../ink/ink1454.xml"/><Relationship Id="rId128" Type="http://schemas.openxmlformats.org/officeDocument/2006/relationships/customXml" Target="../ink/ink1481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497.xml"/><Relationship Id="rId22" Type="http://schemas.openxmlformats.org/officeDocument/2006/relationships/customXml" Target="../ink/ink1428.xml"/><Relationship Id="rId43" Type="http://schemas.openxmlformats.org/officeDocument/2006/relationships/image" Target="../media/image102.png"/><Relationship Id="rId64" Type="http://schemas.openxmlformats.org/officeDocument/2006/relationships/customXml" Target="../ink/ink1449.xml"/><Relationship Id="rId118" Type="http://schemas.openxmlformats.org/officeDocument/2006/relationships/customXml" Target="../ink/ink1476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492.xml"/><Relationship Id="rId171" Type="http://schemas.openxmlformats.org/officeDocument/2006/relationships/image" Target="../media/image166.png"/><Relationship Id="rId12" Type="http://schemas.openxmlformats.org/officeDocument/2006/relationships/customXml" Target="../ink/ink1423.xml"/><Relationship Id="rId33" Type="http://schemas.openxmlformats.org/officeDocument/2006/relationships/image" Target="../media/image5410.png"/><Relationship Id="rId108" Type="http://schemas.openxmlformats.org/officeDocument/2006/relationships/customXml" Target="../ink/ink1471.xml"/><Relationship Id="rId129" Type="http://schemas.openxmlformats.org/officeDocument/2006/relationships/image" Target="../media/image145.png"/><Relationship Id="rId54" Type="http://schemas.openxmlformats.org/officeDocument/2006/relationships/customXml" Target="../ink/ink1444.xml"/><Relationship Id="rId75" Type="http://schemas.openxmlformats.org/officeDocument/2006/relationships/image" Target="../media/image118.png"/><Relationship Id="rId96" Type="http://schemas.openxmlformats.org/officeDocument/2006/relationships/customXml" Target="../ink/ink1465.xml"/><Relationship Id="rId140" Type="http://schemas.openxmlformats.org/officeDocument/2006/relationships/customXml" Target="../ink/ink1487.xml"/><Relationship Id="rId161" Type="http://schemas.openxmlformats.org/officeDocument/2006/relationships/image" Target="../media/image161.png"/><Relationship Id="rId6" Type="http://schemas.openxmlformats.org/officeDocument/2006/relationships/customXml" Target="../ink/ink1420.xml"/><Relationship Id="rId23" Type="http://schemas.openxmlformats.org/officeDocument/2006/relationships/image" Target="../media/image4910.png"/><Relationship Id="rId28" Type="http://schemas.openxmlformats.org/officeDocument/2006/relationships/customXml" Target="../ink/ink1431.xml"/><Relationship Id="rId49" Type="http://schemas.openxmlformats.org/officeDocument/2006/relationships/image" Target="../media/image105.png"/><Relationship Id="rId114" Type="http://schemas.openxmlformats.org/officeDocument/2006/relationships/customXml" Target="../ink/ink1474.xml"/><Relationship Id="rId119" Type="http://schemas.openxmlformats.org/officeDocument/2006/relationships/image" Target="../media/image140.png"/><Relationship Id="rId44" Type="http://schemas.openxmlformats.org/officeDocument/2006/relationships/customXml" Target="../ink/ink1439.xml"/><Relationship Id="rId60" Type="http://schemas.openxmlformats.org/officeDocument/2006/relationships/customXml" Target="../ink/ink1447.xml"/><Relationship Id="rId65" Type="http://schemas.openxmlformats.org/officeDocument/2006/relationships/image" Target="../media/image113.png"/><Relationship Id="rId81" Type="http://schemas.openxmlformats.org/officeDocument/2006/relationships/image" Target="../media/image121.png"/><Relationship Id="rId86" Type="http://schemas.openxmlformats.org/officeDocument/2006/relationships/customXml" Target="../ink/ink1460.xml"/><Relationship Id="rId130" Type="http://schemas.openxmlformats.org/officeDocument/2006/relationships/customXml" Target="../ink/ink1482.xml"/><Relationship Id="rId135" Type="http://schemas.openxmlformats.org/officeDocument/2006/relationships/image" Target="../media/image148.png"/><Relationship Id="rId151" Type="http://schemas.openxmlformats.org/officeDocument/2006/relationships/image" Target="../media/image156.png"/><Relationship Id="rId156" Type="http://schemas.openxmlformats.org/officeDocument/2006/relationships/customXml" Target="../ink/ink1495.xml"/><Relationship Id="rId177" Type="http://schemas.openxmlformats.org/officeDocument/2006/relationships/image" Target="../media/image169.png"/><Relationship Id="rId172" Type="http://schemas.openxmlformats.org/officeDocument/2006/relationships/customXml" Target="../ink/ink1503.xml"/><Relationship Id="rId13" Type="http://schemas.openxmlformats.org/officeDocument/2006/relationships/image" Target="../media/image4410.png"/><Relationship Id="rId18" Type="http://schemas.openxmlformats.org/officeDocument/2006/relationships/customXml" Target="../ink/ink1426.xml"/><Relationship Id="rId39" Type="http://schemas.openxmlformats.org/officeDocument/2006/relationships/image" Target="../media/image100.png"/><Relationship Id="rId109" Type="http://schemas.openxmlformats.org/officeDocument/2006/relationships/image" Target="../media/image135.png"/><Relationship Id="rId34" Type="http://schemas.openxmlformats.org/officeDocument/2006/relationships/customXml" Target="../ink/ink1434.xml"/><Relationship Id="rId50" Type="http://schemas.openxmlformats.org/officeDocument/2006/relationships/customXml" Target="../ink/ink1442.xml"/><Relationship Id="rId55" Type="http://schemas.openxmlformats.org/officeDocument/2006/relationships/image" Target="../media/image108.png"/><Relationship Id="rId76" Type="http://schemas.openxmlformats.org/officeDocument/2006/relationships/customXml" Target="../ink/ink1455.xml"/><Relationship Id="rId97" Type="http://schemas.openxmlformats.org/officeDocument/2006/relationships/image" Target="../media/image129.png"/><Relationship Id="rId104" Type="http://schemas.openxmlformats.org/officeDocument/2006/relationships/customXml" Target="../ink/ink1469.xml"/><Relationship Id="rId120" Type="http://schemas.openxmlformats.org/officeDocument/2006/relationships/customXml" Target="../ink/ink1477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490.xml"/><Relationship Id="rId167" Type="http://schemas.openxmlformats.org/officeDocument/2006/relationships/image" Target="../media/image164.png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463.xml"/><Relationship Id="rId162" Type="http://schemas.openxmlformats.org/officeDocument/2006/relationships/customXml" Target="../ink/ink1498.xml"/><Relationship Id="rId2" Type="http://schemas.openxmlformats.org/officeDocument/2006/relationships/customXml" Target="../ink/ink1418.xml"/><Relationship Id="rId29" Type="http://schemas.openxmlformats.org/officeDocument/2006/relationships/image" Target="../media/image5210.png"/><Relationship Id="rId24" Type="http://schemas.openxmlformats.org/officeDocument/2006/relationships/customXml" Target="../ink/ink1429.xml"/><Relationship Id="rId40" Type="http://schemas.openxmlformats.org/officeDocument/2006/relationships/customXml" Target="../ink/ink1437.xml"/><Relationship Id="rId45" Type="http://schemas.openxmlformats.org/officeDocument/2006/relationships/image" Target="../media/image103.png"/><Relationship Id="rId66" Type="http://schemas.openxmlformats.org/officeDocument/2006/relationships/customXml" Target="../ink/ink1450.xml"/><Relationship Id="rId87" Type="http://schemas.openxmlformats.org/officeDocument/2006/relationships/image" Target="../media/image124.png"/><Relationship Id="rId110" Type="http://schemas.openxmlformats.org/officeDocument/2006/relationships/customXml" Target="../ink/ink1472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485.xml"/><Relationship Id="rId157" Type="http://schemas.openxmlformats.org/officeDocument/2006/relationships/image" Target="../media/image159.png"/><Relationship Id="rId61" Type="http://schemas.openxmlformats.org/officeDocument/2006/relationships/image" Target="../media/image111.png"/><Relationship Id="rId82" Type="http://schemas.openxmlformats.org/officeDocument/2006/relationships/customXml" Target="../ink/ink1458.xml"/><Relationship Id="rId152" Type="http://schemas.openxmlformats.org/officeDocument/2006/relationships/customXml" Target="../ink/ink1493.xml"/><Relationship Id="rId173" Type="http://schemas.openxmlformats.org/officeDocument/2006/relationships/image" Target="../media/image167.png"/><Relationship Id="rId19" Type="http://schemas.openxmlformats.org/officeDocument/2006/relationships/image" Target="../media/image4710.png"/><Relationship Id="rId14" Type="http://schemas.openxmlformats.org/officeDocument/2006/relationships/customXml" Target="../ink/ink1424.xml"/><Relationship Id="rId30" Type="http://schemas.openxmlformats.org/officeDocument/2006/relationships/customXml" Target="../ink/ink1432.xml"/><Relationship Id="rId35" Type="http://schemas.openxmlformats.org/officeDocument/2006/relationships/image" Target="../media/image5510.png"/><Relationship Id="rId56" Type="http://schemas.openxmlformats.org/officeDocument/2006/relationships/customXml" Target="../ink/ink1445.xml"/><Relationship Id="rId77" Type="http://schemas.openxmlformats.org/officeDocument/2006/relationships/image" Target="../media/image119.png"/><Relationship Id="rId100" Type="http://schemas.openxmlformats.org/officeDocument/2006/relationships/customXml" Target="../ink/ink1467.xml"/><Relationship Id="rId105" Type="http://schemas.openxmlformats.org/officeDocument/2006/relationships/image" Target="../media/image133.png"/><Relationship Id="rId126" Type="http://schemas.openxmlformats.org/officeDocument/2006/relationships/customXml" Target="../ink/ink1480.xml"/><Relationship Id="rId147" Type="http://schemas.openxmlformats.org/officeDocument/2006/relationships/image" Target="../media/image154.png"/><Relationship Id="rId168" Type="http://schemas.openxmlformats.org/officeDocument/2006/relationships/customXml" Target="../ink/ink1501.xml"/><Relationship Id="rId8" Type="http://schemas.openxmlformats.org/officeDocument/2006/relationships/customXml" Target="../ink/ink1421.xml"/><Relationship Id="rId51" Type="http://schemas.openxmlformats.org/officeDocument/2006/relationships/image" Target="../media/image106.png"/><Relationship Id="rId72" Type="http://schemas.openxmlformats.org/officeDocument/2006/relationships/customXml" Target="../ink/ink1453.xml"/><Relationship Id="rId93" Type="http://schemas.openxmlformats.org/officeDocument/2006/relationships/image" Target="../media/image127.png"/><Relationship Id="rId98" Type="http://schemas.openxmlformats.org/officeDocument/2006/relationships/customXml" Target="../ink/ink1466.xml"/><Relationship Id="rId121" Type="http://schemas.openxmlformats.org/officeDocument/2006/relationships/image" Target="../media/image141.png"/><Relationship Id="rId142" Type="http://schemas.openxmlformats.org/officeDocument/2006/relationships/customXml" Target="../ink/ink1488.xml"/><Relationship Id="rId163" Type="http://schemas.openxmlformats.org/officeDocument/2006/relationships/image" Target="../media/image162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440.xml"/><Relationship Id="rId67" Type="http://schemas.openxmlformats.org/officeDocument/2006/relationships/image" Target="../media/image114.png"/><Relationship Id="rId116" Type="http://schemas.openxmlformats.org/officeDocument/2006/relationships/customXml" Target="../ink/ink1475.xml"/><Relationship Id="rId137" Type="http://schemas.openxmlformats.org/officeDocument/2006/relationships/image" Target="../media/image149.png"/><Relationship Id="rId158" Type="http://schemas.openxmlformats.org/officeDocument/2006/relationships/customXml" Target="../ink/ink1496.xml"/><Relationship Id="rId20" Type="http://schemas.openxmlformats.org/officeDocument/2006/relationships/customXml" Target="../ink/ink1427.xml"/><Relationship Id="rId41" Type="http://schemas.openxmlformats.org/officeDocument/2006/relationships/image" Target="../media/image101.png"/><Relationship Id="rId62" Type="http://schemas.openxmlformats.org/officeDocument/2006/relationships/customXml" Target="../ink/ink1448.xml"/><Relationship Id="rId83" Type="http://schemas.openxmlformats.org/officeDocument/2006/relationships/image" Target="../media/image122.png"/><Relationship Id="rId88" Type="http://schemas.openxmlformats.org/officeDocument/2006/relationships/customXml" Target="../ink/ink1461.xml"/><Relationship Id="rId111" Type="http://schemas.openxmlformats.org/officeDocument/2006/relationships/image" Target="../media/image136.png"/><Relationship Id="rId132" Type="http://schemas.openxmlformats.org/officeDocument/2006/relationships/customXml" Target="../ink/ink1483.xml"/><Relationship Id="rId153" Type="http://schemas.openxmlformats.org/officeDocument/2006/relationships/image" Target="../media/image157.png"/><Relationship Id="rId174" Type="http://schemas.openxmlformats.org/officeDocument/2006/relationships/customXml" Target="../ink/ink1504.xml"/><Relationship Id="rId15" Type="http://schemas.openxmlformats.org/officeDocument/2006/relationships/image" Target="../media/image4510.png"/><Relationship Id="rId36" Type="http://schemas.openxmlformats.org/officeDocument/2006/relationships/customXml" Target="../ink/ink1435.xml"/><Relationship Id="rId57" Type="http://schemas.openxmlformats.org/officeDocument/2006/relationships/image" Target="../media/image109.png"/><Relationship Id="rId106" Type="http://schemas.openxmlformats.org/officeDocument/2006/relationships/customXml" Target="../ink/ink1470.xml"/><Relationship Id="rId127" Type="http://schemas.openxmlformats.org/officeDocument/2006/relationships/image" Target="../media/image144.png"/><Relationship Id="rId10" Type="http://schemas.openxmlformats.org/officeDocument/2006/relationships/customXml" Target="../ink/ink1422.xml"/><Relationship Id="rId31" Type="http://schemas.openxmlformats.org/officeDocument/2006/relationships/image" Target="../media/image5310.png"/><Relationship Id="rId52" Type="http://schemas.openxmlformats.org/officeDocument/2006/relationships/customXml" Target="../ink/ink1443.xml"/><Relationship Id="rId73" Type="http://schemas.openxmlformats.org/officeDocument/2006/relationships/image" Target="../media/image117.png"/><Relationship Id="rId78" Type="http://schemas.openxmlformats.org/officeDocument/2006/relationships/customXml" Target="../ink/ink1456.xml"/><Relationship Id="rId94" Type="http://schemas.openxmlformats.org/officeDocument/2006/relationships/customXml" Target="../ink/ink1464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478.xml"/><Relationship Id="rId143" Type="http://schemas.openxmlformats.org/officeDocument/2006/relationships/image" Target="../media/image152.png"/><Relationship Id="rId148" Type="http://schemas.openxmlformats.org/officeDocument/2006/relationships/customXml" Target="../ink/ink1491.xml"/><Relationship Id="rId164" Type="http://schemas.openxmlformats.org/officeDocument/2006/relationships/customXml" Target="../ink/ink1499.xml"/><Relationship Id="rId169" Type="http://schemas.openxmlformats.org/officeDocument/2006/relationships/image" Target="../media/image165.png"/><Relationship Id="rId4" Type="http://schemas.openxmlformats.org/officeDocument/2006/relationships/customXml" Target="../ink/ink1419.xml"/><Relationship Id="rId9" Type="http://schemas.openxmlformats.org/officeDocument/2006/relationships/image" Target="../media/image4210.png"/><Relationship Id="rId26" Type="http://schemas.openxmlformats.org/officeDocument/2006/relationships/customXml" Target="../ink/ink1430.xml"/><Relationship Id="rId47" Type="http://schemas.openxmlformats.org/officeDocument/2006/relationships/image" Target="../media/image104.png"/><Relationship Id="rId68" Type="http://schemas.openxmlformats.org/officeDocument/2006/relationships/customXml" Target="../ink/ink1451.xml"/><Relationship Id="rId89" Type="http://schemas.openxmlformats.org/officeDocument/2006/relationships/image" Target="../media/image125.png"/><Relationship Id="rId112" Type="http://schemas.openxmlformats.org/officeDocument/2006/relationships/customXml" Target="../ink/ink1473.xml"/><Relationship Id="rId133" Type="http://schemas.openxmlformats.org/officeDocument/2006/relationships/image" Target="../media/image147.png"/><Relationship Id="rId154" Type="http://schemas.openxmlformats.org/officeDocument/2006/relationships/customXml" Target="../ink/ink1494.xml"/><Relationship Id="rId175" Type="http://schemas.openxmlformats.org/officeDocument/2006/relationships/image" Target="../media/image168.png"/><Relationship Id="rId16" Type="http://schemas.openxmlformats.org/officeDocument/2006/relationships/customXml" Target="../ink/ink1425.xml"/><Relationship Id="rId37" Type="http://schemas.openxmlformats.org/officeDocument/2006/relationships/image" Target="../media/image590.png"/><Relationship Id="rId58" Type="http://schemas.openxmlformats.org/officeDocument/2006/relationships/customXml" Target="../ink/ink1446.xml"/><Relationship Id="rId79" Type="http://schemas.openxmlformats.org/officeDocument/2006/relationships/image" Target="../media/image120.png"/><Relationship Id="rId102" Type="http://schemas.openxmlformats.org/officeDocument/2006/relationships/customXml" Target="../ink/ink1468.xml"/><Relationship Id="rId123" Type="http://schemas.openxmlformats.org/officeDocument/2006/relationships/image" Target="../media/image142.png"/><Relationship Id="rId144" Type="http://schemas.openxmlformats.org/officeDocument/2006/relationships/customXml" Target="../ink/ink1489.xml"/><Relationship Id="rId90" Type="http://schemas.openxmlformats.org/officeDocument/2006/relationships/customXml" Target="../ink/ink1462.xml"/><Relationship Id="rId165" Type="http://schemas.openxmlformats.org/officeDocument/2006/relationships/image" Target="../media/image163.png"/><Relationship Id="rId27" Type="http://schemas.openxmlformats.org/officeDocument/2006/relationships/image" Target="../media/image5110.png"/><Relationship Id="rId48" Type="http://schemas.openxmlformats.org/officeDocument/2006/relationships/customXml" Target="../ink/ink1441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484.xml"/><Relationship Id="rId80" Type="http://schemas.openxmlformats.org/officeDocument/2006/relationships/customXml" Target="../ink/ink1457.xml"/><Relationship Id="rId155" Type="http://schemas.openxmlformats.org/officeDocument/2006/relationships/image" Target="../media/image158.png"/><Relationship Id="rId176" Type="http://schemas.openxmlformats.org/officeDocument/2006/relationships/customXml" Target="../ink/ink1505.xml"/><Relationship Id="rId17" Type="http://schemas.openxmlformats.org/officeDocument/2006/relationships/image" Target="../media/image4610.png"/><Relationship Id="rId38" Type="http://schemas.openxmlformats.org/officeDocument/2006/relationships/customXml" Target="../ink/ink1436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479.xml"/><Relationship Id="rId70" Type="http://schemas.openxmlformats.org/officeDocument/2006/relationships/customXml" Target="../ink/ink1452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50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526.xml"/><Relationship Id="rId63" Type="http://schemas.openxmlformats.org/officeDocument/2006/relationships/image" Target="../media/image112.png"/><Relationship Id="rId84" Type="http://schemas.openxmlformats.org/officeDocument/2006/relationships/customXml" Target="../ink/ink1547.xml"/><Relationship Id="rId138" Type="http://schemas.openxmlformats.org/officeDocument/2006/relationships/customXml" Target="../ink/ink1574.xml"/><Relationship Id="rId159" Type="http://schemas.openxmlformats.org/officeDocument/2006/relationships/image" Target="../media/image160.png"/><Relationship Id="rId170" Type="http://schemas.openxmlformats.org/officeDocument/2006/relationships/customXml" Target="../ink/ink1590.xml"/><Relationship Id="rId191" Type="http://schemas.openxmlformats.org/officeDocument/2006/relationships/image" Target="../media/image176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521.xml"/><Relationship Id="rId53" Type="http://schemas.openxmlformats.org/officeDocument/2006/relationships/image" Target="../media/image107.png"/><Relationship Id="rId74" Type="http://schemas.openxmlformats.org/officeDocument/2006/relationships/customXml" Target="../ink/ink1542.xml"/><Relationship Id="rId128" Type="http://schemas.openxmlformats.org/officeDocument/2006/relationships/customXml" Target="../ink/ink1569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585.xml"/><Relationship Id="rId181" Type="http://schemas.openxmlformats.org/officeDocument/2006/relationships/image" Target="../media/image171.png"/><Relationship Id="rId22" Type="http://schemas.openxmlformats.org/officeDocument/2006/relationships/customXml" Target="../ink/ink1516.xml"/><Relationship Id="rId43" Type="http://schemas.openxmlformats.org/officeDocument/2006/relationships/image" Target="../media/image102.png"/><Relationship Id="rId64" Type="http://schemas.openxmlformats.org/officeDocument/2006/relationships/customXml" Target="../ink/ink1537.xml"/><Relationship Id="rId118" Type="http://schemas.openxmlformats.org/officeDocument/2006/relationships/customXml" Target="../ink/ink1564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580.xml"/><Relationship Id="rId171" Type="http://schemas.openxmlformats.org/officeDocument/2006/relationships/image" Target="../media/image166.png"/><Relationship Id="rId192" Type="http://schemas.openxmlformats.org/officeDocument/2006/relationships/customXml" Target="../ink/ink1601.xml"/><Relationship Id="rId12" Type="http://schemas.openxmlformats.org/officeDocument/2006/relationships/customXml" Target="../ink/ink1511.xml"/><Relationship Id="rId33" Type="http://schemas.openxmlformats.org/officeDocument/2006/relationships/image" Target="../media/image5410.png"/><Relationship Id="rId108" Type="http://schemas.openxmlformats.org/officeDocument/2006/relationships/customXml" Target="../ink/ink1559.xml"/><Relationship Id="rId129" Type="http://schemas.openxmlformats.org/officeDocument/2006/relationships/image" Target="../media/image145.png"/><Relationship Id="rId54" Type="http://schemas.openxmlformats.org/officeDocument/2006/relationships/customXml" Target="../ink/ink1532.xml"/><Relationship Id="rId75" Type="http://schemas.openxmlformats.org/officeDocument/2006/relationships/image" Target="../media/image118.png"/><Relationship Id="rId96" Type="http://schemas.openxmlformats.org/officeDocument/2006/relationships/customXml" Target="../ink/ink1553.xml"/><Relationship Id="rId140" Type="http://schemas.openxmlformats.org/officeDocument/2006/relationships/customXml" Target="../ink/ink1575.xml"/><Relationship Id="rId161" Type="http://schemas.openxmlformats.org/officeDocument/2006/relationships/image" Target="../media/image161.png"/><Relationship Id="rId182" Type="http://schemas.openxmlformats.org/officeDocument/2006/relationships/customXml" Target="../ink/ink1596.xml"/><Relationship Id="rId6" Type="http://schemas.openxmlformats.org/officeDocument/2006/relationships/customXml" Target="../ink/ink1508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527.xml"/><Relationship Id="rId65" Type="http://schemas.openxmlformats.org/officeDocument/2006/relationships/image" Target="../media/image113.png"/><Relationship Id="rId86" Type="http://schemas.openxmlformats.org/officeDocument/2006/relationships/customXml" Target="../ink/ink1548.xml"/><Relationship Id="rId130" Type="http://schemas.openxmlformats.org/officeDocument/2006/relationships/customXml" Target="../ink/ink1570.xml"/><Relationship Id="rId151" Type="http://schemas.openxmlformats.org/officeDocument/2006/relationships/image" Target="../media/image156.png"/><Relationship Id="rId172" Type="http://schemas.openxmlformats.org/officeDocument/2006/relationships/customXml" Target="../ink/ink1591.xml"/><Relationship Id="rId193" Type="http://schemas.openxmlformats.org/officeDocument/2006/relationships/image" Target="../media/image177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522.xml"/><Relationship Id="rId50" Type="http://schemas.openxmlformats.org/officeDocument/2006/relationships/customXml" Target="../ink/ink1530.xml"/><Relationship Id="rId55" Type="http://schemas.openxmlformats.org/officeDocument/2006/relationships/image" Target="../media/image108.png"/><Relationship Id="rId76" Type="http://schemas.openxmlformats.org/officeDocument/2006/relationships/customXml" Target="../ink/ink1543.xml"/><Relationship Id="rId97" Type="http://schemas.openxmlformats.org/officeDocument/2006/relationships/image" Target="../media/image129.png"/><Relationship Id="rId104" Type="http://schemas.openxmlformats.org/officeDocument/2006/relationships/customXml" Target="../ink/ink1557.xml"/><Relationship Id="rId120" Type="http://schemas.openxmlformats.org/officeDocument/2006/relationships/customXml" Target="../ink/ink1565.xml"/><Relationship Id="rId125" Type="http://schemas.openxmlformats.org/officeDocument/2006/relationships/image" Target="../media/image143.png"/><Relationship Id="rId141" Type="http://schemas.openxmlformats.org/officeDocument/2006/relationships/image" Target="../media/image151.png"/><Relationship Id="rId146" Type="http://schemas.openxmlformats.org/officeDocument/2006/relationships/customXml" Target="../ink/ink1578.xml"/><Relationship Id="rId167" Type="http://schemas.openxmlformats.org/officeDocument/2006/relationships/image" Target="../media/image164.png"/><Relationship Id="rId188" Type="http://schemas.openxmlformats.org/officeDocument/2006/relationships/customXml" Target="../ink/ink1599.xml"/><Relationship Id="rId7" Type="http://schemas.openxmlformats.org/officeDocument/2006/relationships/image" Target="../media/image4110.png"/><Relationship Id="rId71" Type="http://schemas.openxmlformats.org/officeDocument/2006/relationships/image" Target="../media/image116.png"/><Relationship Id="rId92" Type="http://schemas.openxmlformats.org/officeDocument/2006/relationships/customXml" Target="../ink/ink1551.xml"/><Relationship Id="rId162" Type="http://schemas.openxmlformats.org/officeDocument/2006/relationships/customXml" Target="../ink/ink1586.xml"/><Relationship Id="rId183" Type="http://schemas.openxmlformats.org/officeDocument/2006/relationships/image" Target="../media/image172.png"/><Relationship Id="rId2" Type="http://schemas.openxmlformats.org/officeDocument/2006/relationships/customXml" Target="../ink/ink1506.xml"/><Relationship Id="rId29" Type="http://schemas.openxmlformats.org/officeDocument/2006/relationships/image" Target="../media/image5210.png"/><Relationship Id="rId24" Type="http://schemas.openxmlformats.org/officeDocument/2006/relationships/customXml" Target="../ink/ink1517.xml"/><Relationship Id="rId40" Type="http://schemas.openxmlformats.org/officeDocument/2006/relationships/customXml" Target="../ink/ink1525.xml"/><Relationship Id="rId45" Type="http://schemas.openxmlformats.org/officeDocument/2006/relationships/image" Target="../media/image103.png"/><Relationship Id="rId66" Type="http://schemas.openxmlformats.org/officeDocument/2006/relationships/customXml" Target="../ink/ink1538.xml"/><Relationship Id="rId87" Type="http://schemas.openxmlformats.org/officeDocument/2006/relationships/image" Target="../media/image124.png"/><Relationship Id="rId110" Type="http://schemas.openxmlformats.org/officeDocument/2006/relationships/customXml" Target="../ink/ink1560.xml"/><Relationship Id="rId115" Type="http://schemas.openxmlformats.org/officeDocument/2006/relationships/image" Target="../media/image138.png"/><Relationship Id="rId131" Type="http://schemas.openxmlformats.org/officeDocument/2006/relationships/image" Target="../media/image146.png"/><Relationship Id="rId136" Type="http://schemas.openxmlformats.org/officeDocument/2006/relationships/customXml" Target="../ink/ink1573.xml"/><Relationship Id="rId157" Type="http://schemas.openxmlformats.org/officeDocument/2006/relationships/image" Target="../media/image159.png"/><Relationship Id="rId178" Type="http://schemas.openxmlformats.org/officeDocument/2006/relationships/customXml" Target="../ink/ink1594.xml"/><Relationship Id="rId61" Type="http://schemas.openxmlformats.org/officeDocument/2006/relationships/image" Target="../media/image111.png"/><Relationship Id="rId82" Type="http://schemas.openxmlformats.org/officeDocument/2006/relationships/customXml" Target="../ink/ink1546.xml"/><Relationship Id="rId152" Type="http://schemas.openxmlformats.org/officeDocument/2006/relationships/customXml" Target="../ink/ink1581.xml"/><Relationship Id="rId173" Type="http://schemas.openxmlformats.org/officeDocument/2006/relationships/image" Target="../media/image167.png"/><Relationship Id="rId194" Type="http://schemas.openxmlformats.org/officeDocument/2006/relationships/customXml" Target="../ink/ink1602.xml"/><Relationship Id="rId19" Type="http://schemas.openxmlformats.org/officeDocument/2006/relationships/image" Target="../media/image4710.png"/><Relationship Id="rId14" Type="http://schemas.openxmlformats.org/officeDocument/2006/relationships/customXml" Target="../ink/ink1512.xml"/><Relationship Id="rId30" Type="http://schemas.openxmlformats.org/officeDocument/2006/relationships/customXml" Target="../ink/ink1520.xml"/><Relationship Id="rId35" Type="http://schemas.openxmlformats.org/officeDocument/2006/relationships/image" Target="../media/image5510.png"/><Relationship Id="rId56" Type="http://schemas.openxmlformats.org/officeDocument/2006/relationships/customXml" Target="../ink/ink1533.xml"/><Relationship Id="rId77" Type="http://schemas.openxmlformats.org/officeDocument/2006/relationships/image" Target="../media/image119.png"/><Relationship Id="rId100" Type="http://schemas.openxmlformats.org/officeDocument/2006/relationships/customXml" Target="../ink/ink1555.xml"/><Relationship Id="rId105" Type="http://schemas.openxmlformats.org/officeDocument/2006/relationships/image" Target="../media/image133.png"/><Relationship Id="rId126" Type="http://schemas.openxmlformats.org/officeDocument/2006/relationships/customXml" Target="../ink/ink1568.xml"/><Relationship Id="rId147" Type="http://schemas.openxmlformats.org/officeDocument/2006/relationships/image" Target="../media/image154.png"/><Relationship Id="rId168" Type="http://schemas.openxmlformats.org/officeDocument/2006/relationships/customXml" Target="../ink/ink1589.xml"/><Relationship Id="rId8" Type="http://schemas.openxmlformats.org/officeDocument/2006/relationships/customXml" Target="../ink/ink1509.xml"/><Relationship Id="rId51" Type="http://schemas.openxmlformats.org/officeDocument/2006/relationships/image" Target="../media/image106.png"/><Relationship Id="rId72" Type="http://schemas.openxmlformats.org/officeDocument/2006/relationships/customXml" Target="../ink/ink1541.xml"/><Relationship Id="rId93" Type="http://schemas.openxmlformats.org/officeDocument/2006/relationships/image" Target="../media/image127.png"/><Relationship Id="rId98" Type="http://schemas.openxmlformats.org/officeDocument/2006/relationships/customXml" Target="../ink/ink1554.xml"/><Relationship Id="rId121" Type="http://schemas.openxmlformats.org/officeDocument/2006/relationships/image" Target="../media/image141.png"/><Relationship Id="rId142" Type="http://schemas.openxmlformats.org/officeDocument/2006/relationships/customXml" Target="../ink/ink1576.xml"/><Relationship Id="rId163" Type="http://schemas.openxmlformats.org/officeDocument/2006/relationships/image" Target="../media/image162.png"/><Relationship Id="rId184" Type="http://schemas.openxmlformats.org/officeDocument/2006/relationships/customXml" Target="../ink/ink1597.xml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528.xml"/><Relationship Id="rId67" Type="http://schemas.openxmlformats.org/officeDocument/2006/relationships/image" Target="../media/image114.png"/><Relationship Id="rId116" Type="http://schemas.openxmlformats.org/officeDocument/2006/relationships/customXml" Target="../ink/ink1563.xml"/><Relationship Id="rId137" Type="http://schemas.openxmlformats.org/officeDocument/2006/relationships/image" Target="../media/image149.png"/><Relationship Id="rId158" Type="http://schemas.openxmlformats.org/officeDocument/2006/relationships/customXml" Target="../ink/ink1584.xml"/><Relationship Id="rId20" Type="http://schemas.openxmlformats.org/officeDocument/2006/relationships/customXml" Target="../ink/ink1515.xml"/><Relationship Id="rId41" Type="http://schemas.openxmlformats.org/officeDocument/2006/relationships/image" Target="../media/image101.png"/><Relationship Id="rId62" Type="http://schemas.openxmlformats.org/officeDocument/2006/relationships/customXml" Target="../ink/ink1536.xml"/><Relationship Id="rId83" Type="http://schemas.openxmlformats.org/officeDocument/2006/relationships/image" Target="../media/image122.png"/><Relationship Id="rId88" Type="http://schemas.openxmlformats.org/officeDocument/2006/relationships/customXml" Target="../ink/ink1549.xml"/><Relationship Id="rId111" Type="http://schemas.openxmlformats.org/officeDocument/2006/relationships/image" Target="../media/image136.png"/><Relationship Id="rId132" Type="http://schemas.openxmlformats.org/officeDocument/2006/relationships/customXml" Target="../ink/ink1571.xml"/><Relationship Id="rId153" Type="http://schemas.openxmlformats.org/officeDocument/2006/relationships/image" Target="../media/image157.png"/><Relationship Id="rId174" Type="http://schemas.openxmlformats.org/officeDocument/2006/relationships/customXml" Target="../ink/ink1592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190" Type="http://schemas.openxmlformats.org/officeDocument/2006/relationships/customXml" Target="../ink/ink1600.xml"/><Relationship Id="rId15" Type="http://schemas.openxmlformats.org/officeDocument/2006/relationships/image" Target="../media/image4510.png"/><Relationship Id="rId36" Type="http://schemas.openxmlformats.org/officeDocument/2006/relationships/customXml" Target="../ink/ink1523.xml"/><Relationship Id="rId57" Type="http://schemas.openxmlformats.org/officeDocument/2006/relationships/image" Target="../media/image109.png"/><Relationship Id="rId106" Type="http://schemas.openxmlformats.org/officeDocument/2006/relationships/customXml" Target="../ink/ink1558.xml"/><Relationship Id="rId127" Type="http://schemas.openxmlformats.org/officeDocument/2006/relationships/image" Target="../media/image144.png"/><Relationship Id="rId10" Type="http://schemas.openxmlformats.org/officeDocument/2006/relationships/customXml" Target="../ink/ink1510.xml"/><Relationship Id="rId31" Type="http://schemas.openxmlformats.org/officeDocument/2006/relationships/image" Target="../media/image5310.png"/><Relationship Id="rId52" Type="http://schemas.openxmlformats.org/officeDocument/2006/relationships/customXml" Target="../ink/ink1531.xml"/><Relationship Id="rId73" Type="http://schemas.openxmlformats.org/officeDocument/2006/relationships/image" Target="../media/image117.png"/><Relationship Id="rId78" Type="http://schemas.openxmlformats.org/officeDocument/2006/relationships/customXml" Target="../ink/ink1544.xml"/><Relationship Id="rId94" Type="http://schemas.openxmlformats.org/officeDocument/2006/relationships/customXml" Target="../ink/ink1552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566.xml"/><Relationship Id="rId143" Type="http://schemas.openxmlformats.org/officeDocument/2006/relationships/image" Target="../media/image152.png"/><Relationship Id="rId148" Type="http://schemas.openxmlformats.org/officeDocument/2006/relationships/customXml" Target="../ink/ink1579.xml"/><Relationship Id="rId164" Type="http://schemas.openxmlformats.org/officeDocument/2006/relationships/customXml" Target="../ink/ink1587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507.xml"/><Relationship Id="rId9" Type="http://schemas.openxmlformats.org/officeDocument/2006/relationships/image" Target="../media/image4210.png"/><Relationship Id="rId180" Type="http://schemas.openxmlformats.org/officeDocument/2006/relationships/customXml" Target="../ink/ink1595.xml"/><Relationship Id="rId26" Type="http://schemas.openxmlformats.org/officeDocument/2006/relationships/customXml" Target="../ink/ink1518.xml"/><Relationship Id="rId47" Type="http://schemas.openxmlformats.org/officeDocument/2006/relationships/image" Target="../media/image104.png"/><Relationship Id="rId68" Type="http://schemas.openxmlformats.org/officeDocument/2006/relationships/customXml" Target="../ink/ink1539.xml"/><Relationship Id="rId89" Type="http://schemas.openxmlformats.org/officeDocument/2006/relationships/image" Target="../media/image125.png"/><Relationship Id="rId112" Type="http://schemas.openxmlformats.org/officeDocument/2006/relationships/customXml" Target="../ink/ink1561.xml"/><Relationship Id="rId133" Type="http://schemas.openxmlformats.org/officeDocument/2006/relationships/image" Target="../media/image147.png"/><Relationship Id="rId154" Type="http://schemas.openxmlformats.org/officeDocument/2006/relationships/customXml" Target="../ink/ink1582.xml"/><Relationship Id="rId175" Type="http://schemas.openxmlformats.org/officeDocument/2006/relationships/image" Target="../media/image168.png"/><Relationship Id="rId16" Type="http://schemas.openxmlformats.org/officeDocument/2006/relationships/customXml" Target="../ink/ink1513.xml"/><Relationship Id="rId37" Type="http://schemas.openxmlformats.org/officeDocument/2006/relationships/image" Target="../media/image590.png"/><Relationship Id="rId58" Type="http://schemas.openxmlformats.org/officeDocument/2006/relationships/customXml" Target="../ink/ink1534.xml"/><Relationship Id="rId79" Type="http://schemas.openxmlformats.org/officeDocument/2006/relationships/image" Target="../media/image120.png"/><Relationship Id="rId102" Type="http://schemas.openxmlformats.org/officeDocument/2006/relationships/customXml" Target="../ink/ink1556.xml"/><Relationship Id="rId123" Type="http://schemas.openxmlformats.org/officeDocument/2006/relationships/image" Target="../media/image142.png"/><Relationship Id="rId144" Type="http://schemas.openxmlformats.org/officeDocument/2006/relationships/customXml" Target="../ink/ink1577.xml"/><Relationship Id="rId90" Type="http://schemas.openxmlformats.org/officeDocument/2006/relationships/customXml" Target="../ink/ink1550.xml"/><Relationship Id="rId165" Type="http://schemas.openxmlformats.org/officeDocument/2006/relationships/image" Target="../media/image163.png"/><Relationship Id="rId186" Type="http://schemas.openxmlformats.org/officeDocument/2006/relationships/customXml" Target="../ink/ink1598.xml"/><Relationship Id="rId27" Type="http://schemas.openxmlformats.org/officeDocument/2006/relationships/image" Target="../media/image5110.png"/><Relationship Id="rId48" Type="http://schemas.openxmlformats.org/officeDocument/2006/relationships/customXml" Target="../ink/ink1529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572.xml"/><Relationship Id="rId80" Type="http://schemas.openxmlformats.org/officeDocument/2006/relationships/customXml" Target="../ink/ink1545.xml"/><Relationship Id="rId155" Type="http://schemas.openxmlformats.org/officeDocument/2006/relationships/image" Target="../media/image158.png"/><Relationship Id="rId176" Type="http://schemas.openxmlformats.org/officeDocument/2006/relationships/customXml" Target="../ink/ink1593.xml"/><Relationship Id="rId17" Type="http://schemas.openxmlformats.org/officeDocument/2006/relationships/image" Target="../media/image4610.png"/><Relationship Id="rId38" Type="http://schemas.openxmlformats.org/officeDocument/2006/relationships/customXml" Target="../ink/ink1524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567.xml"/><Relationship Id="rId70" Type="http://schemas.openxmlformats.org/officeDocument/2006/relationships/customXml" Target="../ink/ink1540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588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19.xml"/><Relationship Id="rId49" Type="http://schemas.openxmlformats.org/officeDocument/2006/relationships/image" Target="../media/image105.png"/><Relationship Id="rId114" Type="http://schemas.openxmlformats.org/officeDocument/2006/relationships/customXml" Target="../ink/ink1562.xml"/><Relationship Id="rId60" Type="http://schemas.openxmlformats.org/officeDocument/2006/relationships/customXml" Target="../ink/ink1535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583.xml"/><Relationship Id="rId177" Type="http://schemas.openxmlformats.org/officeDocument/2006/relationships/image" Target="../media/image169.png"/><Relationship Id="rId18" Type="http://schemas.openxmlformats.org/officeDocument/2006/relationships/customXml" Target="../ink/ink1514.xml"/><Relationship Id="rId39" Type="http://schemas.openxmlformats.org/officeDocument/2006/relationships/image" Target="../media/image100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623.xml"/><Relationship Id="rId63" Type="http://schemas.openxmlformats.org/officeDocument/2006/relationships/image" Target="../media/image112.png"/><Relationship Id="rId84" Type="http://schemas.openxmlformats.org/officeDocument/2006/relationships/customXml" Target="../ink/ink1644.xml"/><Relationship Id="rId138" Type="http://schemas.openxmlformats.org/officeDocument/2006/relationships/customXml" Target="../ink/ink1671.xml"/><Relationship Id="rId159" Type="http://schemas.openxmlformats.org/officeDocument/2006/relationships/image" Target="../media/image160.png"/><Relationship Id="rId170" Type="http://schemas.openxmlformats.org/officeDocument/2006/relationships/customXml" Target="../ink/ink1687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618.xml"/><Relationship Id="rId53" Type="http://schemas.openxmlformats.org/officeDocument/2006/relationships/image" Target="../media/image107.png"/><Relationship Id="rId74" Type="http://schemas.openxmlformats.org/officeDocument/2006/relationships/customXml" Target="../ink/ink1639.xml"/><Relationship Id="rId128" Type="http://schemas.openxmlformats.org/officeDocument/2006/relationships/customXml" Target="../ink/ink1666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682.xml"/><Relationship Id="rId181" Type="http://schemas.openxmlformats.org/officeDocument/2006/relationships/image" Target="../media/image171.png"/><Relationship Id="rId22" Type="http://schemas.openxmlformats.org/officeDocument/2006/relationships/customXml" Target="../ink/ink1613.xml"/><Relationship Id="rId43" Type="http://schemas.openxmlformats.org/officeDocument/2006/relationships/image" Target="../media/image102.png"/><Relationship Id="rId64" Type="http://schemas.openxmlformats.org/officeDocument/2006/relationships/customXml" Target="../ink/ink1634.xml"/><Relationship Id="rId118" Type="http://schemas.openxmlformats.org/officeDocument/2006/relationships/customXml" Target="../ink/ink1661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677.xml"/><Relationship Id="rId171" Type="http://schemas.openxmlformats.org/officeDocument/2006/relationships/image" Target="../media/image166.png"/><Relationship Id="rId192" Type="http://schemas.openxmlformats.org/officeDocument/2006/relationships/customXml" Target="../ink/ink1698.xml"/><Relationship Id="rId206" Type="http://schemas.openxmlformats.org/officeDocument/2006/relationships/customXml" Target="../ink/ink1705.xml"/><Relationship Id="rId12" Type="http://schemas.openxmlformats.org/officeDocument/2006/relationships/customXml" Target="../ink/ink1608.xml"/><Relationship Id="rId33" Type="http://schemas.openxmlformats.org/officeDocument/2006/relationships/image" Target="../media/image5410.png"/><Relationship Id="rId108" Type="http://schemas.openxmlformats.org/officeDocument/2006/relationships/customXml" Target="../ink/ink1656.xml"/><Relationship Id="rId129" Type="http://schemas.openxmlformats.org/officeDocument/2006/relationships/image" Target="../media/image145.png"/><Relationship Id="rId54" Type="http://schemas.openxmlformats.org/officeDocument/2006/relationships/customXml" Target="../ink/ink1629.xml"/><Relationship Id="rId75" Type="http://schemas.openxmlformats.org/officeDocument/2006/relationships/image" Target="../media/image118.png"/><Relationship Id="rId96" Type="http://schemas.openxmlformats.org/officeDocument/2006/relationships/customXml" Target="../ink/ink1650.xml"/><Relationship Id="rId140" Type="http://schemas.openxmlformats.org/officeDocument/2006/relationships/customXml" Target="../ink/ink1672.xml"/><Relationship Id="rId161" Type="http://schemas.openxmlformats.org/officeDocument/2006/relationships/image" Target="../media/image161.png"/><Relationship Id="rId182" Type="http://schemas.openxmlformats.org/officeDocument/2006/relationships/customXml" Target="../ink/ink1693.xml"/><Relationship Id="rId6" Type="http://schemas.openxmlformats.org/officeDocument/2006/relationships/customXml" Target="../ink/ink1605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624.xml"/><Relationship Id="rId65" Type="http://schemas.openxmlformats.org/officeDocument/2006/relationships/image" Target="../media/image113.png"/><Relationship Id="rId86" Type="http://schemas.openxmlformats.org/officeDocument/2006/relationships/customXml" Target="../ink/ink1645.xml"/><Relationship Id="rId130" Type="http://schemas.openxmlformats.org/officeDocument/2006/relationships/customXml" Target="../ink/ink1667.xml"/><Relationship Id="rId151" Type="http://schemas.openxmlformats.org/officeDocument/2006/relationships/image" Target="../media/image156.png"/><Relationship Id="rId172" Type="http://schemas.openxmlformats.org/officeDocument/2006/relationships/customXml" Target="../ink/ink1688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619.xml"/><Relationship Id="rId55" Type="http://schemas.openxmlformats.org/officeDocument/2006/relationships/image" Target="../media/image108.png"/><Relationship Id="rId76" Type="http://schemas.openxmlformats.org/officeDocument/2006/relationships/customXml" Target="../ink/ink1640.xml"/><Relationship Id="rId97" Type="http://schemas.openxmlformats.org/officeDocument/2006/relationships/image" Target="../media/image129.png"/><Relationship Id="rId120" Type="http://schemas.openxmlformats.org/officeDocument/2006/relationships/customXml" Target="../ink/ink1662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683.xml"/><Relationship Id="rId183" Type="http://schemas.openxmlformats.org/officeDocument/2006/relationships/image" Target="../media/image172.png"/><Relationship Id="rId24" Type="http://schemas.openxmlformats.org/officeDocument/2006/relationships/customXml" Target="../ink/ink1614.xml"/><Relationship Id="rId45" Type="http://schemas.openxmlformats.org/officeDocument/2006/relationships/image" Target="../media/image103.png"/><Relationship Id="rId66" Type="http://schemas.openxmlformats.org/officeDocument/2006/relationships/customXml" Target="../ink/ink1635.xml"/><Relationship Id="rId87" Type="http://schemas.openxmlformats.org/officeDocument/2006/relationships/image" Target="../media/image124.png"/><Relationship Id="rId110" Type="http://schemas.openxmlformats.org/officeDocument/2006/relationships/customXml" Target="../ink/ink1657.xml"/><Relationship Id="rId131" Type="http://schemas.openxmlformats.org/officeDocument/2006/relationships/image" Target="../media/image146.png"/><Relationship Id="rId152" Type="http://schemas.openxmlformats.org/officeDocument/2006/relationships/customXml" Target="../ink/ink1678.xml"/><Relationship Id="rId173" Type="http://schemas.openxmlformats.org/officeDocument/2006/relationships/image" Target="../media/image167.png"/><Relationship Id="rId194" Type="http://schemas.openxmlformats.org/officeDocument/2006/relationships/customXml" Target="../ink/ink1699.xml"/><Relationship Id="rId208" Type="http://schemas.openxmlformats.org/officeDocument/2006/relationships/customXml" Target="../ink/ink1706.xml"/><Relationship Id="rId19" Type="http://schemas.openxmlformats.org/officeDocument/2006/relationships/image" Target="../media/image4710.png"/><Relationship Id="rId14" Type="http://schemas.openxmlformats.org/officeDocument/2006/relationships/customXml" Target="../ink/ink1609.xml"/><Relationship Id="rId30" Type="http://schemas.openxmlformats.org/officeDocument/2006/relationships/customXml" Target="../ink/ink1617.xml"/><Relationship Id="rId35" Type="http://schemas.openxmlformats.org/officeDocument/2006/relationships/image" Target="../media/image5510.png"/><Relationship Id="rId56" Type="http://schemas.openxmlformats.org/officeDocument/2006/relationships/customXml" Target="../ink/ink1630.xml"/><Relationship Id="rId77" Type="http://schemas.openxmlformats.org/officeDocument/2006/relationships/image" Target="../media/image119.png"/><Relationship Id="rId100" Type="http://schemas.openxmlformats.org/officeDocument/2006/relationships/customXml" Target="../ink/ink1652.xml"/><Relationship Id="rId105" Type="http://schemas.openxmlformats.org/officeDocument/2006/relationships/image" Target="../media/image133.png"/><Relationship Id="rId126" Type="http://schemas.openxmlformats.org/officeDocument/2006/relationships/customXml" Target="../ink/ink1665.xml"/><Relationship Id="rId147" Type="http://schemas.openxmlformats.org/officeDocument/2006/relationships/image" Target="../media/image154.png"/><Relationship Id="rId168" Type="http://schemas.openxmlformats.org/officeDocument/2006/relationships/customXml" Target="../ink/ink1686.xml"/><Relationship Id="rId8" Type="http://schemas.openxmlformats.org/officeDocument/2006/relationships/customXml" Target="../ink/ink1606.xml"/><Relationship Id="rId51" Type="http://schemas.openxmlformats.org/officeDocument/2006/relationships/image" Target="../media/image106.png"/><Relationship Id="rId72" Type="http://schemas.openxmlformats.org/officeDocument/2006/relationships/customXml" Target="../ink/ink1638.xml"/><Relationship Id="rId93" Type="http://schemas.openxmlformats.org/officeDocument/2006/relationships/image" Target="../media/image127.png"/><Relationship Id="rId98" Type="http://schemas.openxmlformats.org/officeDocument/2006/relationships/customXml" Target="../ink/ink1651.xml"/><Relationship Id="rId121" Type="http://schemas.openxmlformats.org/officeDocument/2006/relationships/image" Target="../media/image141.png"/><Relationship Id="rId142" Type="http://schemas.openxmlformats.org/officeDocument/2006/relationships/customXml" Target="../ink/ink1673.xml"/><Relationship Id="rId163" Type="http://schemas.openxmlformats.org/officeDocument/2006/relationships/image" Target="../media/image162.png"/><Relationship Id="rId184" Type="http://schemas.openxmlformats.org/officeDocument/2006/relationships/customXml" Target="../ink/ink1694.xml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5" Type="http://schemas.openxmlformats.org/officeDocument/2006/relationships/image" Target="../media/image5010.png"/><Relationship Id="rId46" Type="http://schemas.openxmlformats.org/officeDocument/2006/relationships/customXml" Target="../ink/ink1625.xml"/><Relationship Id="rId67" Type="http://schemas.openxmlformats.org/officeDocument/2006/relationships/image" Target="../media/image114.png"/><Relationship Id="rId116" Type="http://schemas.openxmlformats.org/officeDocument/2006/relationships/customXml" Target="../ink/ink1660.xml"/><Relationship Id="rId137" Type="http://schemas.openxmlformats.org/officeDocument/2006/relationships/image" Target="../media/image149.png"/><Relationship Id="rId158" Type="http://schemas.openxmlformats.org/officeDocument/2006/relationships/customXml" Target="../ink/ink1681.xml"/><Relationship Id="rId20" Type="http://schemas.openxmlformats.org/officeDocument/2006/relationships/customXml" Target="../ink/ink1612.xml"/><Relationship Id="rId41" Type="http://schemas.openxmlformats.org/officeDocument/2006/relationships/image" Target="../media/image101.png"/><Relationship Id="rId62" Type="http://schemas.openxmlformats.org/officeDocument/2006/relationships/customXml" Target="../ink/ink1633.xml"/><Relationship Id="rId83" Type="http://schemas.openxmlformats.org/officeDocument/2006/relationships/image" Target="../media/image122.png"/><Relationship Id="rId88" Type="http://schemas.openxmlformats.org/officeDocument/2006/relationships/customXml" Target="../ink/ink1646.xml"/><Relationship Id="rId111" Type="http://schemas.openxmlformats.org/officeDocument/2006/relationships/image" Target="../media/image136.png"/><Relationship Id="rId132" Type="http://schemas.openxmlformats.org/officeDocument/2006/relationships/customXml" Target="../ink/ink1668.xml"/><Relationship Id="rId153" Type="http://schemas.openxmlformats.org/officeDocument/2006/relationships/image" Target="../media/image157.png"/><Relationship Id="rId174" Type="http://schemas.openxmlformats.org/officeDocument/2006/relationships/customXml" Target="../ink/ink1689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697.xml"/><Relationship Id="rId204" Type="http://schemas.openxmlformats.org/officeDocument/2006/relationships/customXml" Target="../ink/ink1704.xml"/><Relationship Id="rId15" Type="http://schemas.openxmlformats.org/officeDocument/2006/relationships/image" Target="../media/image4510.png"/><Relationship Id="rId36" Type="http://schemas.openxmlformats.org/officeDocument/2006/relationships/customXml" Target="../ink/ink1620.xml"/><Relationship Id="rId57" Type="http://schemas.openxmlformats.org/officeDocument/2006/relationships/image" Target="../media/image109.png"/><Relationship Id="rId106" Type="http://schemas.openxmlformats.org/officeDocument/2006/relationships/customXml" Target="../ink/ink1655.xml"/><Relationship Id="rId127" Type="http://schemas.openxmlformats.org/officeDocument/2006/relationships/image" Target="../media/image144.png"/><Relationship Id="rId10" Type="http://schemas.openxmlformats.org/officeDocument/2006/relationships/customXml" Target="../ink/ink1607.xml"/><Relationship Id="rId31" Type="http://schemas.openxmlformats.org/officeDocument/2006/relationships/image" Target="../media/image5310.png"/><Relationship Id="rId52" Type="http://schemas.openxmlformats.org/officeDocument/2006/relationships/customXml" Target="../ink/ink1628.xml"/><Relationship Id="rId73" Type="http://schemas.openxmlformats.org/officeDocument/2006/relationships/image" Target="../media/image117.png"/><Relationship Id="rId78" Type="http://schemas.openxmlformats.org/officeDocument/2006/relationships/customXml" Target="../ink/ink1641.xml"/><Relationship Id="rId94" Type="http://schemas.openxmlformats.org/officeDocument/2006/relationships/customXml" Target="../ink/ink1649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663.xml"/><Relationship Id="rId143" Type="http://schemas.openxmlformats.org/officeDocument/2006/relationships/image" Target="../media/image152.png"/><Relationship Id="rId148" Type="http://schemas.openxmlformats.org/officeDocument/2006/relationships/customXml" Target="../ink/ink1676.xml"/><Relationship Id="rId164" Type="http://schemas.openxmlformats.org/officeDocument/2006/relationships/customXml" Target="../ink/ink1684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604.xml"/><Relationship Id="rId9" Type="http://schemas.openxmlformats.org/officeDocument/2006/relationships/image" Target="../media/image4210.png"/><Relationship Id="rId180" Type="http://schemas.openxmlformats.org/officeDocument/2006/relationships/customXml" Target="../ink/ink1692.xml"/><Relationship Id="rId210" Type="http://schemas.openxmlformats.org/officeDocument/2006/relationships/customXml" Target="../ink/ink1707.xml"/><Relationship Id="rId26" Type="http://schemas.openxmlformats.org/officeDocument/2006/relationships/customXml" Target="../ink/ink1615.xml"/><Relationship Id="rId47" Type="http://schemas.openxmlformats.org/officeDocument/2006/relationships/image" Target="../media/image104.png"/><Relationship Id="rId68" Type="http://schemas.openxmlformats.org/officeDocument/2006/relationships/customXml" Target="../ink/ink1636.xml"/><Relationship Id="rId89" Type="http://schemas.openxmlformats.org/officeDocument/2006/relationships/image" Target="../media/image125.png"/><Relationship Id="rId112" Type="http://schemas.openxmlformats.org/officeDocument/2006/relationships/customXml" Target="../ink/ink1658.xml"/><Relationship Id="rId133" Type="http://schemas.openxmlformats.org/officeDocument/2006/relationships/image" Target="../media/image147.png"/><Relationship Id="rId154" Type="http://schemas.openxmlformats.org/officeDocument/2006/relationships/customXml" Target="../ink/ink1679.xml"/><Relationship Id="rId175" Type="http://schemas.openxmlformats.org/officeDocument/2006/relationships/image" Target="../media/image168.png"/><Relationship Id="rId196" Type="http://schemas.openxmlformats.org/officeDocument/2006/relationships/customXml" Target="../ink/ink1700.xml"/><Relationship Id="rId200" Type="http://schemas.openxmlformats.org/officeDocument/2006/relationships/customXml" Target="../ink/ink1702.xml"/><Relationship Id="rId16" Type="http://schemas.openxmlformats.org/officeDocument/2006/relationships/customXml" Target="../ink/ink1610.xml"/><Relationship Id="rId37" Type="http://schemas.openxmlformats.org/officeDocument/2006/relationships/image" Target="../media/image590.png"/><Relationship Id="rId58" Type="http://schemas.openxmlformats.org/officeDocument/2006/relationships/customXml" Target="../ink/ink1631.xml"/><Relationship Id="rId79" Type="http://schemas.openxmlformats.org/officeDocument/2006/relationships/image" Target="../media/image120.png"/><Relationship Id="rId102" Type="http://schemas.openxmlformats.org/officeDocument/2006/relationships/customXml" Target="../ink/ink1653.xml"/><Relationship Id="rId123" Type="http://schemas.openxmlformats.org/officeDocument/2006/relationships/image" Target="../media/image142.png"/><Relationship Id="rId144" Type="http://schemas.openxmlformats.org/officeDocument/2006/relationships/customXml" Target="../ink/ink1674.xml"/><Relationship Id="rId90" Type="http://schemas.openxmlformats.org/officeDocument/2006/relationships/customXml" Target="../ink/ink1647.xml"/><Relationship Id="rId165" Type="http://schemas.openxmlformats.org/officeDocument/2006/relationships/image" Target="../media/image163.png"/><Relationship Id="rId186" Type="http://schemas.openxmlformats.org/officeDocument/2006/relationships/customXml" Target="../ink/ink1695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626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669.xml"/><Relationship Id="rId80" Type="http://schemas.openxmlformats.org/officeDocument/2006/relationships/customXml" Target="../ink/ink1642.xml"/><Relationship Id="rId155" Type="http://schemas.openxmlformats.org/officeDocument/2006/relationships/image" Target="../media/image158.png"/><Relationship Id="rId176" Type="http://schemas.openxmlformats.org/officeDocument/2006/relationships/customXml" Target="../ink/ink1690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17" Type="http://schemas.openxmlformats.org/officeDocument/2006/relationships/image" Target="../media/image4610.png"/><Relationship Id="rId38" Type="http://schemas.openxmlformats.org/officeDocument/2006/relationships/customXml" Target="../ink/ink1621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664.xml"/><Relationship Id="rId70" Type="http://schemas.openxmlformats.org/officeDocument/2006/relationships/customXml" Target="../ink/ink1637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685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08.xml"/><Relationship Id="rId28" Type="http://schemas.openxmlformats.org/officeDocument/2006/relationships/customXml" Target="../ink/ink1616.xml"/><Relationship Id="rId49" Type="http://schemas.openxmlformats.org/officeDocument/2006/relationships/image" Target="../media/image105.png"/><Relationship Id="rId114" Type="http://schemas.openxmlformats.org/officeDocument/2006/relationships/customXml" Target="../ink/ink1659.xml"/><Relationship Id="rId60" Type="http://schemas.openxmlformats.org/officeDocument/2006/relationships/customXml" Target="../ink/ink1632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680.xml"/><Relationship Id="rId177" Type="http://schemas.openxmlformats.org/officeDocument/2006/relationships/image" Target="../media/image169.png"/><Relationship Id="rId198" Type="http://schemas.openxmlformats.org/officeDocument/2006/relationships/customXml" Target="../ink/ink1701.xml"/><Relationship Id="rId202" Type="http://schemas.openxmlformats.org/officeDocument/2006/relationships/customXml" Target="../ink/ink1703.xml"/><Relationship Id="rId18" Type="http://schemas.openxmlformats.org/officeDocument/2006/relationships/customXml" Target="../ink/ink1611.xml"/><Relationship Id="rId39" Type="http://schemas.openxmlformats.org/officeDocument/2006/relationships/image" Target="../media/image100.png"/><Relationship Id="rId50" Type="http://schemas.openxmlformats.org/officeDocument/2006/relationships/customXml" Target="../ink/ink1627.xml"/><Relationship Id="rId104" Type="http://schemas.openxmlformats.org/officeDocument/2006/relationships/customXml" Target="../ink/ink1654.xml"/><Relationship Id="rId125" Type="http://schemas.openxmlformats.org/officeDocument/2006/relationships/image" Target="../media/image143.png"/><Relationship Id="rId146" Type="http://schemas.openxmlformats.org/officeDocument/2006/relationships/customXml" Target="../ink/ink1675.xml"/><Relationship Id="rId167" Type="http://schemas.openxmlformats.org/officeDocument/2006/relationships/image" Target="../media/image164.png"/><Relationship Id="rId188" Type="http://schemas.openxmlformats.org/officeDocument/2006/relationships/customXml" Target="../ink/ink1696.xml"/><Relationship Id="rId71" Type="http://schemas.openxmlformats.org/officeDocument/2006/relationships/image" Target="../media/image116.png"/><Relationship Id="rId92" Type="http://schemas.openxmlformats.org/officeDocument/2006/relationships/customXml" Target="../ink/ink1648.xml"/><Relationship Id="rId213" Type="http://schemas.openxmlformats.org/officeDocument/2006/relationships/image" Target="../media/image187.png"/><Relationship Id="rId2" Type="http://schemas.openxmlformats.org/officeDocument/2006/relationships/customXml" Target="../ink/ink1603.xml"/><Relationship Id="rId29" Type="http://schemas.openxmlformats.org/officeDocument/2006/relationships/image" Target="../media/image5210.png"/><Relationship Id="rId40" Type="http://schemas.openxmlformats.org/officeDocument/2006/relationships/customXml" Target="../ink/ink1622.xml"/><Relationship Id="rId115" Type="http://schemas.openxmlformats.org/officeDocument/2006/relationships/image" Target="../media/image138.png"/><Relationship Id="rId136" Type="http://schemas.openxmlformats.org/officeDocument/2006/relationships/customXml" Target="../ink/ink1670.xml"/><Relationship Id="rId157" Type="http://schemas.openxmlformats.org/officeDocument/2006/relationships/image" Target="../media/image159.png"/><Relationship Id="rId178" Type="http://schemas.openxmlformats.org/officeDocument/2006/relationships/customXml" Target="../ink/ink1691.xml"/><Relationship Id="rId61" Type="http://schemas.openxmlformats.org/officeDocument/2006/relationships/image" Target="../media/image111.png"/><Relationship Id="rId82" Type="http://schemas.openxmlformats.org/officeDocument/2006/relationships/customXml" Target="../ink/ink1643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729.xml"/><Relationship Id="rId63" Type="http://schemas.openxmlformats.org/officeDocument/2006/relationships/image" Target="../media/image112.png"/><Relationship Id="rId84" Type="http://schemas.openxmlformats.org/officeDocument/2006/relationships/customXml" Target="../ink/ink1750.xml"/><Relationship Id="rId138" Type="http://schemas.openxmlformats.org/officeDocument/2006/relationships/customXml" Target="../ink/ink1777.xml"/><Relationship Id="rId159" Type="http://schemas.openxmlformats.org/officeDocument/2006/relationships/image" Target="../media/image160.png"/><Relationship Id="rId170" Type="http://schemas.openxmlformats.org/officeDocument/2006/relationships/customXml" Target="../ink/ink1793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724.xml"/><Relationship Id="rId53" Type="http://schemas.openxmlformats.org/officeDocument/2006/relationships/image" Target="../media/image107.png"/><Relationship Id="rId74" Type="http://schemas.openxmlformats.org/officeDocument/2006/relationships/customXml" Target="../ink/ink1745.xml"/><Relationship Id="rId128" Type="http://schemas.openxmlformats.org/officeDocument/2006/relationships/customXml" Target="../ink/ink1772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788.xml"/><Relationship Id="rId181" Type="http://schemas.openxmlformats.org/officeDocument/2006/relationships/image" Target="../media/image171.png"/><Relationship Id="rId216" Type="http://schemas.openxmlformats.org/officeDocument/2006/relationships/customXml" Target="../ink/ink1816.xml"/><Relationship Id="rId22" Type="http://schemas.openxmlformats.org/officeDocument/2006/relationships/customXml" Target="../ink/ink1719.xml"/><Relationship Id="rId43" Type="http://schemas.openxmlformats.org/officeDocument/2006/relationships/image" Target="../media/image102.png"/><Relationship Id="rId64" Type="http://schemas.openxmlformats.org/officeDocument/2006/relationships/customXml" Target="../ink/ink1740.xml"/><Relationship Id="rId118" Type="http://schemas.openxmlformats.org/officeDocument/2006/relationships/customXml" Target="../ink/ink1767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783.xml"/><Relationship Id="rId171" Type="http://schemas.openxmlformats.org/officeDocument/2006/relationships/image" Target="../media/image166.png"/><Relationship Id="rId192" Type="http://schemas.openxmlformats.org/officeDocument/2006/relationships/customXml" Target="../ink/ink1804.xml"/><Relationship Id="rId206" Type="http://schemas.openxmlformats.org/officeDocument/2006/relationships/customXml" Target="../ink/ink1811.xml"/><Relationship Id="rId12" Type="http://schemas.openxmlformats.org/officeDocument/2006/relationships/customXml" Target="../ink/ink1714.xml"/><Relationship Id="rId33" Type="http://schemas.openxmlformats.org/officeDocument/2006/relationships/image" Target="../media/image5410.png"/><Relationship Id="rId108" Type="http://schemas.openxmlformats.org/officeDocument/2006/relationships/customXml" Target="../ink/ink1762.xml"/><Relationship Id="rId129" Type="http://schemas.openxmlformats.org/officeDocument/2006/relationships/image" Target="../media/image145.png"/><Relationship Id="rId54" Type="http://schemas.openxmlformats.org/officeDocument/2006/relationships/customXml" Target="../ink/ink1735.xml"/><Relationship Id="rId75" Type="http://schemas.openxmlformats.org/officeDocument/2006/relationships/image" Target="../media/image118.png"/><Relationship Id="rId96" Type="http://schemas.openxmlformats.org/officeDocument/2006/relationships/customXml" Target="../ink/ink1756.xml"/><Relationship Id="rId140" Type="http://schemas.openxmlformats.org/officeDocument/2006/relationships/customXml" Target="../ink/ink1778.xml"/><Relationship Id="rId161" Type="http://schemas.openxmlformats.org/officeDocument/2006/relationships/image" Target="../media/image161.png"/><Relationship Id="rId182" Type="http://schemas.openxmlformats.org/officeDocument/2006/relationships/customXml" Target="../ink/ink1799.xml"/><Relationship Id="rId217" Type="http://schemas.openxmlformats.org/officeDocument/2006/relationships/image" Target="../media/image189.png"/><Relationship Id="rId6" Type="http://schemas.openxmlformats.org/officeDocument/2006/relationships/customXml" Target="../ink/ink1711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730.xml"/><Relationship Id="rId65" Type="http://schemas.openxmlformats.org/officeDocument/2006/relationships/image" Target="../media/image113.png"/><Relationship Id="rId86" Type="http://schemas.openxmlformats.org/officeDocument/2006/relationships/customXml" Target="../ink/ink1751.xml"/><Relationship Id="rId130" Type="http://schemas.openxmlformats.org/officeDocument/2006/relationships/customXml" Target="../ink/ink1773.xml"/><Relationship Id="rId151" Type="http://schemas.openxmlformats.org/officeDocument/2006/relationships/image" Target="../media/image156.png"/><Relationship Id="rId172" Type="http://schemas.openxmlformats.org/officeDocument/2006/relationships/customXml" Target="../ink/ink1794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725.xml"/><Relationship Id="rId55" Type="http://schemas.openxmlformats.org/officeDocument/2006/relationships/image" Target="../media/image108.png"/><Relationship Id="rId76" Type="http://schemas.openxmlformats.org/officeDocument/2006/relationships/customXml" Target="../ink/ink1746.xml"/><Relationship Id="rId97" Type="http://schemas.openxmlformats.org/officeDocument/2006/relationships/image" Target="../media/image129.png"/><Relationship Id="rId120" Type="http://schemas.openxmlformats.org/officeDocument/2006/relationships/customXml" Target="../ink/ink1768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789.xml"/><Relationship Id="rId183" Type="http://schemas.openxmlformats.org/officeDocument/2006/relationships/image" Target="../media/image172.png"/><Relationship Id="rId218" Type="http://schemas.openxmlformats.org/officeDocument/2006/relationships/customXml" Target="../ink/ink1817.xml"/><Relationship Id="rId24" Type="http://schemas.openxmlformats.org/officeDocument/2006/relationships/customXml" Target="../ink/ink1720.xml"/><Relationship Id="rId45" Type="http://schemas.openxmlformats.org/officeDocument/2006/relationships/image" Target="../media/image103.png"/><Relationship Id="rId66" Type="http://schemas.openxmlformats.org/officeDocument/2006/relationships/customXml" Target="../ink/ink1741.xml"/><Relationship Id="rId87" Type="http://schemas.openxmlformats.org/officeDocument/2006/relationships/image" Target="../media/image124.png"/><Relationship Id="rId110" Type="http://schemas.openxmlformats.org/officeDocument/2006/relationships/customXml" Target="../ink/ink1763.xml"/><Relationship Id="rId131" Type="http://schemas.openxmlformats.org/officeDocument/2006/relationships/image" Target="../media/image146.png"/><Relationship Id="rId152" Type="http://schemas.openxmlformats.org/officeDocument/2006/relationships/customXml" Target="../ink/ink1784.xml"/><Relationship Id="rId173" Type="http://schemas.openxmlformats.org/officeDocument/2006/relationships/image" Target="../media/image167.png"/><Relationship Id="rId194" Type="http://schemas.openxmlformats.org/officeDocument/2006/relationships/customXml" Target="../ink/ink1805.xml"/><Relationship Id="rId208" Type="http://schemas.openxmlformats.org/officeDocument/2006/relationships/customXml" Target="../ink/ink1812.xml"/><Relationship Id="rId14" Type="http://schemas.openxmlformats.org/officeDocument/2006/relationships/customXml" Target="../ink/ink1715.xml"/><Relationship Id="rId35" Type="http://schemas.openxmlformats.org/officeDocument/2006/relationships/image" Target="../media/image5510.png"/><Relationship Id="rId56" Type="http://schemas.openxmlformats.org/officeDocument/2006/relationships/customXml" Target="../ink/ink1736.xml"/><Relationship Id="rId77" Type="http://schemas.openxmlformats.org/officeDocument/2006/relationships/image" Target="../media/image119.png"/><Relationship Id="rId100" Type="http://schemas.openxmlformats.org/officeDocument/2006/relationships/customXml" Target="../ink/ink1758.xml"/><Relationship Id="rId8" Type="http://schemas.openxmlformats.org/officeDocument/2006/relationships/customXml" Target="../ink/ink1712.xml"/><Relationship Id="rId51" Type="http://schemas.openxmlformats.org/officeDocument/2006/relationships/image" Target="../media/image106.png"/><Relationship Id="rId72" Type="http://schemas.openxmlformats.org/officeDocument/2006/relationships/customXml" Target="../ink/ink1744.xml"/><Relationship Id="rId93" Type="http://schemas.openxmlformats.org/officeDocument/2006/relationships/image" Target="../media/image127.png"/><Relationship Id="rId98" Type="http://schemas.openxmlformats.org/officeDocument/2006/relationships/customXml" Target="../ink/ink1757.xml"/><Relationship Id="rId121" Type="http://schemas.openxmlformats.org/officeDocument/2006/relationships/image" Target="../media/image141.png"/><Relationship Id="rId142" Type="http://schemas.openxmlformats.org/officeDocument/2006/relationships/customXml" Target="../ink/ink1779.xml"/><Relationship Id="rId163" Type="http://schemas.openxmlformats.org/officeDocument/2006/relationships/image" Target="../media/image162.png"/><Relationship Id="rId184" Type="http://schemas.openxmlformats.org/officeDocument/2006/relationships/customXml" Target="../ink/ink1800.xml"/><Relationship Id="rId189" Type="http://schemas.openxmlformats.org/officeDocument/2006/relationships/image" Target="../media/image175.png"/><Relationship Id="rId219" Type="http://schemas.openxmlformats.org/officeDocument/2006/relationships/image" Target="../media/image190.png"/><Relationship Id="rId3" Type="http://schemas.openxmlformats.org/officeDocument/2006/relationships/image" Target="../media/image3910.png"/><Relationship Id="rId214" Type="http://schemas.openxmlformats.org/officeDocument/2006/relationships/customXml" Target="../ink/ink1815.xml"/><Relationship Id="rId25" Type="http://schemas.openxmlformats.org/officeDocument/2006/relationships/image" Target="../media/image5010.png"/><Relationship Id="rId46" Type="http://schemas.openxmlformats.org/officeDocument/2006/relationships/customXml" Target="../ink/ink1731.xml"/><Relationship Id="rId67" Type="http://schemas.openxmlformats.org/officeDocument/2006/relationships/image" Target="../media/image114.png"/><Relationship Id="rId116" Type="http://schemas.openxmlformats.org/officeDocument/2006/relationships/customXml" Target="../ink/ink1766.xml"/><Relationship Id="rId137" Type="http://schemas.openxmlformats.org/officeDocument/2006/relationships/image" Target="../media/image149.png"/><Relationship Id="rId158" Type="http://schemas.openxmlformats.org/officeDocument/2006/relationships/customXml" Target="../ink/ink1787.xml"/><Relationship Id="rId20" Type="http://schemas.openxmlformats.org/officeDocument/2006/relationships/customXml" Target="../ink/ink1718.xml"/><Relationship Id="rId41" Type="http://schemas.openxmlformats.org/officeDocument/2006/relationships/image" Target="../media/image101.png"/><Relationship Id="rId62" Type="http://schemas.openxmlformats.org/officeDocument/2006/relationships/customXml" Target="../ink/ink1739.xml"/><Relationship Id="rId83" Type="http://schemas.openxmlformats.org/officeDocument/2006/relationships/image" Target="../media/image122.png"/><Relationship Id="rId88" Type="http://schemas.openxmlformats.org/officeDocument/2006/relationships/customXml" Target="../ink/ink1752.xml"/><Relationship Id="rId111" Type="http://schemas.openxmlformats.org/officeDocument/2006/relationships/image" Target="../media/image136.png"/><Relationship Id="rId132" Type="http://schemas.openxmlformats.org/officeDocument/2006/relationships/customXml" Target="../ink/ink1774.xml"/><Relationship Id="rId153" Type="http://schemas.openxmlformats.org/officeDocument/2006/relationships/image" Target="../media/image157.png"/><Relationship Id="rId174" Type="http://schemas.openxmlformats.org/officeDocument/2006/relationships/customXml" Target="../ink/ink1795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803.xml"/><Relationship Id="rId204" Type="http://schemas.openxmlformats.org/officeDocument/2006/relationships/customXml" Target="../ink/ink1810.xml"/><Relationship Id="rId220" Type="http://schemas.openxmlformats.org/officeDocument/2006/relationships/customXml" Target="../ink/ink1818.xml"/><Relationship Id="rId15" Type="http://schemas.openxmlformats.org/officeDocument/2006/relationships/image" Target="../media/image4510.png"/><Relationship Id="rId36" Type="http://schemas.openxmlformats.org/officeDocument/2006/relationships/customXml" Target="../ink/ink1726.xml"/><Relationship Id="rId57" Type="http://schemas.openxmlformats.org/officeDocument/2006/relationships/image" Target="../media/image109.png"/><Relationship Id="rId106" Type="http://schemas.openxmlformats.org/officeDocument/2006/relationships/customXml" Target="../ink/ink1761.xml"/><Relationship Id="rId127" Type="http://schemas.openxmlformats.org/officeDocument/2006/relationships/image" Target="../media/image144.png"/><Relationship Id="rId10" Type="http://schemas.openxmlformats.org/officeDocument/2006/relationships/customXml" Target="../ink/ink1713.xml"/><Relationship Id="rId31" Type="http://schemas.openxmlformats.org/officeDocument/2006/relationships/image" Target="../media/image5310.png"/><Relationship Id="rId52" Type="http://schemas.openxmlformats.org/officeDocument/2006/relationships/customXml" Target="../ink/ink1734.xml"/><Relationship Id="rId73" Type="http://schemas.openxmlformats.org/officeDocument/2006/relationships/image" Target="../media/image117.png"/><Relationship Id="rId78" Type="http://schemas.openxmlformats.org/officeDocument/2006/relationships/customXml" Target="../ink/ink1747.xml"/><Relationship Id="rId94" Type="http://schemas.openxmlformats.org/officeDocument/2006/relationships/customXml" Target="../ink/ink1755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769.xml"/><Relationship Id="rId143" Type="http://schemas.openxmlformats.org/officeDocument/2006/relationships/image" Target="../media/image152.png"/><Relationship Id="rId148" Type="http://schemas.openxmlformats.org/officeDocument/2006/relationships/customXml" Target="../ink/ink1782.xml"/><Relationship Id="rId164" Type="http://schemas.openxmlformats.org/officeDocument/2006/relationships/customXml" Target="../ink/ink1790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710.xml"/><Relationship Id="rId9" Type="http://schemas.openxmlformats.org/officeDocument/2006/relationships/image" Target="../media/image4210.png"/><Relationship Id="rId180" Type="http://schemas.openxmlformats.org/officeDocument/2006/relationships/customXml" Target="../ink/ink1798.xml"/><Relationship Id="rId210" Type="http://schemas.openxmlformats.org/officeDocument/2006/relationships/customXml" Target="../ink/ink1813.xml"/><Relationship Id="rId215" Type="http://schemas.openxmlformats.org/officeDocument/2006/relationships/image" Target="../media/image188.png"/><Relationship Id="rId26" Type="http://schemas.openxmlformats.org/officeDocument/2006/relationships/customXml" Target="../ink/ink1721.xml"/><Relationship Id="rId47" Type="http://schemas.openxmlformats.org/officeDocument/2006/relationships/image" Target="../media/image104.png"/><Relationship Id="rId68" Type="http://schemas.openxmlformats.org/officeDocument/2006/relationships/customXml" Target="../ink/ink1742.xml"/><Relationship Id="rId89" Type="http://schemas.openxmlformats.org/officeDocument/2006/relationships/image" Target="../media/image125.png"/><Relationship Id="rId112" Type="http://schemas.openxmlformats.org/officeDocument/2006/relationships/customXml" Target="../ink/ink1764.xml"/><Relationship Id="rId133" Type="http://schemas.openxmlformats.org/officeDocument/2006/relationships/image" Target="../media/image147.png"/><Relationship Id="rId154" Type="http://schemas.openxmlformats.org/officeDocument/2006/relationships/customXml" Target="../ink/ink1785.xml"/><Relationship Id="rId175" Type="http://schemas.openxmlformats.org/officeDocument/2006/relationships/image" Target="../media/image168.png"/><Relationship Id="rId196" Type="http://schemas.openxmlformats.org/officeDocument/2006/relationships/customXml" Target="../ink/ink1806.xml"/><Relationship Id="rId200" Type="http://schemas.openxmlformats.org/officeDocument/2006/relationships/customXml" Target="../ink/ink1808.xml"/><Relationship Id="rId16" Type="http://schemas.openxmlformats.org/officeDocument/2006/relationships/customXml" Target="../ink/ink1716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1737.xml"/><Relationship Id="rId79" Type="http://schemas.openxmlformats.org/officeDocument/2006/relationships/image" Target="../media/image120.png"/><Relationship Id="rId102" Type="http://schemas.openxmlformats.org/officeDocument/2006/relationships/customXml" Target="../ink/ink1759.xml"/><Relationship Id="rId123" Type="http://schemas.openxmlformats.org/officeDocument/2006/relationships/image" Target="../media/image142.png"/><Relationship Id="rId144" Type="http://schemas.openxmlformats.org/officeDocument/2006/relationships/customXml" Target="../ink/ink1780.xml"/><Relationship Id="rId90" Type="http://schemas.openxmlformats.org/officeDocument/2006/relationships/customXml" Target="../ink/ink1753.xml"/><Relationship Id="rId165" Type="http://schemas.openxmlformats.org/officeDocument/2006/relationships/image" Target="../media/image163.png"/><Relationship Id="rId186" Type="http://schemas.openxmlformats.org/officeDocument/2006/relationships/customXml" Target="../ink/ink1801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732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775.xml"/><Relationship Id="rId80" Type="http://schemas.openxmlformats.org/officeDocument/2006/relationships/customXml" Target="../ink/ink1748.xml"/><Relationship Id="rId155" Type="http://schemas.openxmlformats.org/officeDocument/2006/relationships/image" Target="../media/image158.png"/><Relationship Id="rId176" Type="http://schemas.openxmlformats.org/officeDocument/2006/relationships/customXml" Target="../ink/ink1796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1819.xml"/><Relationship Id="rId17" Type="http://schemas.openxmlformats.org/officeDocument/2006/relationships/image" Target="../media/image4610.png"/><Relationship Id="rId38" Type="http://schemas.openxmlformats.org/officeDocument/2006/relationships/customXml" Target="../ink/ink1727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770.xml"/><Relationship Id="rId70" Type="http://schemas.openxmlformats.org/officeDocument/2006/relationships/customXml" Target="../ink/ink1743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791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14.xml"/><Relationship Id="rId28" Type="http://schemas.openxmlformats.org/officeDocument/2006/relationships/customXml" Target="../ink/ink1722.xml"/><Relationship Id="rId49" Type="http://schemas.openxmlformats.org/officeDocument/2006/relationships/image" Target="../media/image105.png"/><Relationship Id="rId114" Type="http://schemas.openxmlformats.org/officeDocument/2006/relationships/customXml" Target="../ink/ink1765.xml"/><Relationship Id="rId60" Type="http://schemas.openxmlformats.org/officeDocument/2006/relationships/customXml" Target="../ink/ink1738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786.xml"/><Relationship Id="rId177" Type="http://schemas.openxmlformats.org/officeDocument/2006/relationships/image" Target="../media/image169.png"/><Relationship Id="rId198" Type="http://schemas.openxmlformats.org/officeDocument/2006/relationships/customXml" Target="../ink/ink1807.xml"/><Relationship Id="rId202" Type="http://schemas.openxmlformats.org/officeDocument/2006/relationships/customXml" Target="../ink/ink1809.xml"/><Relationship Id="rId223" Type="http://schemas.openxmlformats.org/officeDocument/2006/relationships/image" Target="../media/image192.png"/><Relationship Id="rId18" Type="http://schemas.openxmlformats.org/officeDocument/2006/relationships/customXml" Target="../ink/ink1717.xml"/><Relationship Id="rId39" Type="http://schemas.openxmlformats.org/officeDocument/2006/relationships/image" Target="../media/image100.png"/><Relationship Id="rId50" Type="http://schemas.openxmlformats.org/officeDocument/2006/relationships/customXml" Target="../ink/ink1733.xml"/><Relationship Id="rId104" Type="http://schemas.openxmlformats.org/officeDocument/2006/relationships/customXml" Target="../ink/ink1760.xml"/><Relationship Id="rId125" Type="http://schemas.openxmlformats.org/officeDocument/2006/relationships/image" Target="../media/image143.png"/><Relationship Id="rId146" Type="http://schemas.openxmlformats.org/officeDocument/2006/relationships/customXml" Target="../ink/ink1781.xml"/><Relationship Id="rId167" Type="http://schemas.openxmlformats.org/officeDocument/2006/relationships/image" Target="../media/image164.png"/><Relationship Id="rId188" Type="http://schemas.openxmlformats.org/officeDocument/2006/relationships/customXml" Target="../ink/ink1802.xml"/><Relationship Id="rId71" Type="http://schemas.openxmlformats.org/officeDocument/2006/relationships/image" Target="../media/image116.png"/><Relationship Id="rId92" Type="http://schemas.openxmlformats.org/officeDocument/2006/relationships/customXml" Target="../ink/ink1754.xml"/><Relationship Id="rId213" Type="http://schemas.openxmlformats.org/officeDocument/2006/relationships/image" Target="../media/image187.png"/><Relationship Id="rId2" Type="http://schemas.openxmlformats.org/officeDocument/2006/relationships/customXml" Target="../ink/ink1709.xml"/><Relationship Id="rId29" Type="http://schemas.openxmlformats.org/officeDocument/2006/relationships/image" Target="../media/image5210.png"/><Relationship Id="rId40" Type="http://schemas.openxmlformats.org/officeDocument/2006/relationships/customXml" Target="../ink/ink1728.xml"/><Relationship Id="rId115" Type="http://schemas.openxmlformats.org/officeDocument/2006/relationships/image" Target="../media/image138.png"/><Relationship Id="rId136" Type="http://schemas.openxmlformats.org/officeDocument/2006/relationships/customXml" Target="../ink/ink1776.xml"/><Relationship Id="rId157" Type="http://schemas.openxmlformats.org/officeDocument/2006/relationships/image" Target="../media/image159.png"/><Relationship Id="rId178" Type="http://schemas.openxmlformats.org/officeDocument/2006/relationships/customXml" Target="../ink/ink1797.xml"/><Relationship Id="rId61" Type="http://schemas.openxmlformats.org/officeDocument/2006/relationships/image" Target="../media/image111.png"/><Relationship Id="rId82" Type="http://schemas.openxmlformats.org/officeDocument/2006/relationships/customXml" Target="../ink/ink1749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30" Type="http://schemas.openxmlformats.org/officeDocument/2006/relationships/customXml" Target="../ink/ink1723.xml"/><Relationship Id="rId105" Type="http://schemas.openxmlformats.org/officeDocument/2006/relationships/image" Target="../media/image133.png"/><Relationship Id="rId126" Type="http://schemas.openxmlformats.org/officeDocument/2006/relationships/customXml" Target="../ink/ink1771.xml"/><Relationship Id="rId147" Type="http://schemas.openxmlformats.org/officeDocument/2006/relationships/image" Target="../media/image154.png"/><Relationship Id="rId168" Type="http://schemas.openxmlformats.org/officeDocument/2006/relationships/customXml" Target="../ink/ink1792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840.xml"/><Relationship Id="rId63" Type="http://schemas.openxmlformats.org/officeDocument/2006/relationships/image" Target="../media/image112.png"/><Relationship Id="rId84" Type="http://schemas.openxmlformats.org/officeDocument/2006/relationships/customXml" Target="../ink/ink1861.xml"/><Relationship Id="rId138" Type="http://schemas.openxmlformats.org/officeDocument/2006/relationships/customXml" Target="../ink/ink1888.xml"/><Relationship Id="rId159" Type="http://schemas.openxmlformats.org/officeDocument/2006/relationships/image" Target="../media/image160.png"/><Relationship Id="rId170" Type="http://schemas.openxmlformats.org/officeDocument/2006/relationships/customXml" Target="../ink/ink1904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1932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835.xml"/><Relationship Id="rId53" Type="http://schemas.openxmlformats.org/officeDocument/2006/relationships/image" Target="../media/image107.png"/><Relationship Id="rId74" Type="http://schemas.openxmlformats.org/officeDocument/2006/relationships/customXml" Target="../ink/ink1856.xml"/><Relationship Id="rId128" Type="http://schemas.openxmlformats.org/officeDocument/2006/relationships/customXml" Target="../ink/ink1883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1899.xml"/><Relationship Id="rId181" Type="http://schemas.openxmlformats.org/officeDocument/2006/relationships/image" Target="../media/image171.png"/><Relationship Id="rId216" Type="http://schemas.openxmlformats.org/officeDocument/2006/relationships/customXml" Target="../ink/ink1927.xml"/><Relationship Id="rId22" Type="http://schemas.openxmlformats.org/officeDocument/2006/relationships/customXml" Target="../ink/ink1830.xml"/><Relationship Id="rId43" Type="http://schemas.openxmlformats.org/officeDocument/2006/relationships/image" Target="../media/image102.png"/><Relationship Id="rId64" Type="http://schemas.openxmlformats.org/officeDocument/2006/relationships/customXml" Target="../ink/ink1851.xml"/><Relationship Id="rId118" Type="http://schemas.openxmlformats.org/officeDocument/2006/relationships/customXml" Target="../ink/ink1878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1894.xml"/><Relationship Id="rId171" Type="http://schemas.openxmlformats.org/officeDocument/2006/relationships/image" Target="../media/image166.png"/><Relationship Id="rId192" Type="http://schemas.openxmlformats.org/officeDocument/2006/relationships/customXml" Target="../ink/ink1915.xml"/><Relationship Id="rId206" Type="http://schemas.openxmlformats.org/officeDocument/2006/relationships/customXml" Target="../ink/ink1922.xml"/><Relationship Id="rId227" Type="http://schemas.openxmlformats.org/officeDocument/2006/relationships/image" Target="../media/image194.png"/><Relationship Id="rId12" Type="http://schemas.openxmlformats.org/officeDocument/2006/relationships/customXml" Target="../ink/ink1825.xml"/><Relationship Id="rId33" Type="http://schemas.openxmlformats.org/officeDocument/2006/relationships/image" Target="../media/image5410.png"/><Relationship Id="rId108" Type="http://schemas.openxmlformats.org/officeDocument/2006/relationships/customXml" Target="../ink/ink1873.xml"/><Relationship Id="rId129" Type="http://schemas.openxmlformats.org/officeDocument/2006/relationships/image" Target="../media/image145.png"/><Relationship Id="rId54" Type="http://schemas.openxmlformats.org/officeDocument/2006/relationships/customXml" Target="../ink/ink1846.xml"/><Relationship Id="rId75" Type="http://schemas.openxmlformats.org/officeDocument/2006/relationships/image" Target="../media/image118.png"/><Relationship Id="rId96" Type="http://schemas.openxmlformats.org/officeDocument/2006/relationships/customXml" Target="../ink/ink1867.xml"/><Relationship Id="rId140" Type="http://schemas.openxmlformats.org/officeDocument/2006/relationships/customXml" Target="../ink/ink1889.xml"/><Relationship Id="rId161" Type="http://schemas.openxmlformats.org/officeDocument/2006/relationships/image" Target="../media/image161.png"/><Relationship Id="rId182" Type="http://schemas.openxmlformats.org/officeDocument/2006/relationships/customXml" Target="../ink/ink1910.xml"/><Relationship Id="rId217" Type="http://schemas.openxmlformats.org/officeDocument/2006/relationships/image" Target="../media/image189.png"/><Relationship Id="rId6" Type="http://schemas.openxmlformats.org/officeDocument/2006/relationships/customXml" Target="../ink/ink1822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841.xml"/><Relationship Id="rId65" Type="http://schemas.openxmlformats.org/officeDocument/2006/relationships/image" Target="../media/image113.png"/><Relationship Id="rId86" Type="http://schemas.openxmlformats.org/officeDocument/2006/relationships/customXml" Target="../ink/ink1862.xml"/><Relationship Id="rId130" Type="http://schemas.openxmlformats.org/officeDocument/2006/relationships/customXml" Target="../ink/ink1884.xml"/><Relationship Id="rId151" Type="http://schemas.openxmlformats.org/officeDocument/2006/relationships/image" Target="../media/image156.png"/><Relationship Id="rId172" Type="http://schemas.openxmlformats.org/officeDocument/2006/relationships/customXml" Target="../ink/ink1905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836.xml"/><Relationship Id="rId55" Type="http://schemas.openxmlformats.org/officeDocument/2006/relationships/image" Target="../media/image108.png"/><Relationship Id="rId76" Type="http://schemas.openxmlformats.org/officeDocument/2006/relationships/customXml" Target="../ink/ink1857.xml"/><Relationship Id="rId97" Type="http://schemas.openxmlformats.org/officeDocument/2006/relationships/image" Target="../media/image129.png"/><Relationship Id="rId120" Type="http://schemas.openxmlformats.org/officeDocument/2006/relationships/customXml" Target="../ink/ink1879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1900.xml"/><Relationship Id="rId183" Type="http://schemas.openxmlformats.org/officeDocument/2006/relationships/image" Target="../media/image172.png"/><Relationship Id="rId218" Type="http://schemas.openxmlformats.org/officeDocument/2006/relationships/customXml" Target="../ink/ink1928.xml"/><Relationship Id="rId24" Type="http://schemas.openxmlformats.org/officeDocument/2006/relationships/customXml" Target="../ink/ink1831.xml"/><Relationship Id="rId45" Type="http://schemas.openxmlformats.org/officeDocument/2006/relationships/image" Target="../media/image103.png"/><Relationship Id="rId66" Type="http://schemas.openxmlformats.org/officeDocument/2006/relationships/customXml" Target="../ink/ink1852.xml"/><Relationship Id="rId87" Type="http://schemas.openxmlformats.org/officeDocument/2006/relationships/image" Target="../media/image124.png"/><Relationship Id="rId110" Type="http://schemas.openxmlformats.org/officeDocument/2006/relationships/customXml" Target="../ink/ink1874.xml"/><Relationship Id="rId131" Type="http://schemas.openxmlformats.org/officeDocument/2006/relationships/image" Target="../media/image146.png"/><Relationship Id="rId152" Type="http://schemas.openxmlformats.org/officeDocument/2006/relationships/customXml" Target="../ink/ink1895.xml"/><Relationship Id="rId173" Type="http://schemas.openxmlformats.org/officeDocument/2006/relationships/image" Target="../media/image167.png"/><Relationship Id="rId194" Type="http://schemas.openxmlformats.org/officeDocument/2006/relationships/customXml" Target="../ink/ink1916.xml"/><Relationship Id="rId208" Type="http://schemas.openxmlformats.org/officeDocument/2006/relationships/customXml" Target="../ink/ink1923.xml"/><Relationship Id="rId14" Type="http://schemas.openxmlformats.org/officeDocument/2006/relationships/customXml" Target="../ink/ink1826.xml"/><Relationship Id="rId35" Type="http://schemas.openxmlformats.org/officeDocument/2006/relationships/image" Target="../media/image5510.png"/><Relationship Id="rId56" Type="http://schemas.openxmlformats.org/officeDocument/2006/relationships/customXml" Target="../ink/ink1847.xml"/><Relationship Id="rId77" Type="http://schemas.openxmlformats.org/officeDocument/2006/relationships/image" Target="../media/image119.png"/><Relationship Id="rId100" Type="http://schemas.openxmlformats.org/officeDocument/2006/relationships/customXml" Target="../ink/ink1869.xml"/><Relationship Id="rId8" Type="http://schemas.openxmlformats.org/officeDocument/2006/relationships/customXml" Target="../ink/ink1823.xml"/><Relationship Id="rId98" Type="http://schemas.openxmlformats.org/officeDocument/2006/relationships/customXml" Target="../ink/ink1868.xml"/><Relationship Id="rId121" Type="http://schemas.openxmlformats.org/officeDocument/2006/relationships/image" Target="../media/image141.png"/><Relationship Id="rId142" Type="http://schemas.openxmlformats.org/officeDocument/2006/relationships/customXml" Target="../ink/ink1890.xml"/><Relationship Id="rId163" Type="http://schemas.openxmlformats.org/officeDocument/2006/relationships/image" Target="../media/image162.png"/><Relationship Id="rId184" Type="http://schemas.openxmlformats.org/officeDocument/2006/relationships/customXml" Target="../ink/ink1911.xml"/><Relationship Id="rId219" Type="http://schemas.openxmlformats.org/officeDocument/2006/relationships/image" Target="../media/image190.png"/><Relationship Id="rId3" Type="http://schemas.openxmlformats.org/officeDocument/2006/relationships/image" Target="../media/image3910.png"/><Relationship Id="rId214" Type="http://schemas.openxmlformats.org/officeDocument/2006/relationships/customXml" Target="../ink/ink1926.xml"/><Relationship Id="rId25" Type="http://schemas.openxmlformats.org/officeDocument/2006/relationships/image" Target="../media/image5010.png"/><Relationship Id="rId46" Type="http://schemas.openxmlformats.org/officeDocument/2006/relationships/customXml" Target="../ink/ink1842.xml"/><Relationship Id="rId67" Type="http://schemas.openxmlformats.org/officeDocument/2006/relationships/image" Target="../media/image114.png"/><Relationship Id="rId116" Type="http://schemas.openxmlformats.org/officeDocument/2006/relationships/customXml" Target="../ink/ink1877.xml"/><Relationship Id="rId137" Type="http://schemas.openxmlformats.org/officeDocument/2006/relationships/image" Target="../media/image149.png"/><Relationship Id="rId158" Type="http://schemas.openxmlformats.org/officeDocument/2006/relationships/customXml" Target="../ink/ink1898.xml"/><Relationship Id="rId20" Type="http://schemas.openxmlformats.org/officeDocument/2006/relationships/customXml" Target="../ink/ink1829.xml"/><Relationship Id="rId41" Type="http://schemas.openxmlformats.org/officeDocument/2006/relationships/image" Target="../media/image101.png"/><Relationship Id="rId62" Type="http://schemas.openxmlformats.org/officeDocument/2006/relationships/customXml" Target="../ink/ink1850.xml"/><Relationship Id="rId83" Type="http://schemas.openxmlformats.org/officeDocument/2006/relationships/image" Target="../media/image122.png"/><Relationship Id="rId88" Type="http://schemas.openxmlformats.org/officeDocument/2006/relationships/customXml" Target="../ink/ink1863.xml"/><Relationship Id="rId111" Type="http://schemas.openxmlformats.org/officeDocument/2006/relationships/image" Target="../media/image136.png"/><Relationship Id="rId132" Type="http://schemas.openxmlformats.org/officeDocument/2006/relationships/customXml" Target="../ink/ink1885.xml"/><Relationship Id="rId153" Type="http://schemas.openxmlformats.org/officeDocument/2006/relationships/image" Target="../media/image157.png"/><Relationship Id="rId174" Type="http://schemas.openxmlformats.org/officeDocument/2006/relationships/customXml" Target="../ink/ink1906.xml"/><Relationship Id="rId179" Type="http://schemas.openxmlformats.org/officeDocument/2006/relationships/image" Target="../media/image170.png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1914.xml"/><Relationship Id="rId204" Type="http://schemas.openxmlformats.org/officeDocument/2006/relationships/customXml" Target="../ink/ink1921.xml"/><Relationship Id="rId220" Type="http://schemas.openxmlformats.org/officeDocument/2006/relationships/customXml" Target="../ink/ink1929.xml"/><Relationship Id="rId225" Type="http://schemas.openxmlformats.org/officeDocument/2006/relationships/image" Target="../media/image193.png"/><Relationship Id="rId15" Type="http://schemas.openxmlformats.org/officeDocument/2006/relationships/image" Target="../media/image4510.png"/><Relationship Id="rId36" Type="http://schemas.openxmlformats.org/officeDocument/2006/relationships/customXml" Target="../ink/ink1837.xml"/><Relationship Id="rId57" Type="http://schemas.openxmlformats.org/officeDocument/2006/relationships/image" Target="../media/image109.png"/><Relationship Id="rId106" Type="http://schemas.openxmlformats.org/officeDocument/2006/relationships/customXml" Target="../ink/ink1872.xml"/><Relationship Id="rId127" Type="http://schemas.openxmlformats.org/officeDocument/2006/relationships/image" Target="../media/image144.png"/><Relationship Id="rId10" Type="http://schemas.openxmlformats.org/officeDocument/2006/relationships/customXml" Target="../ink/ink1824.xml"/><Relationship Id="rId31" Type="http://schemas.openxmlformats.org/officeDocument/2006/relationships/image" Target="../media/image5310.png"/><Relationship Id="rId52" Type="http://schemas.openxmlformats.org/officeDocument/2006/relationships/customXml" Target="../ink/ink1845.xml"/><Relationship Id="rId73" Type="http://schemas.openxmlformats.org/officeDocument/2006/relationships/image" Target="../media/image117.png"/><Relationship Id="rId78" Type="http://schemas.openxmlformats.org/officeDocument/2006/relationships/customXml" Target="../ink/ink1858.xml"/><Relationship Id="rId94" Type="http://schemas.openxmlformats.org/officeDocument/2006/relationships/customXml" Target="../ink/ink1866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880.xml"/><Relationship Id="rId143" Type="http://schemas.openxmlformats.org/officeDocument/2006/relationships/image" Target="../media/image152.png"/><Relationship Id="rId148" Type="http://schemas.openxmlformats.org/officeDocument/2006/relationships/customXml" Target="../ink/ink1893.xml"/><Relationship Id="rId164" Type="http://schemas.openxmlformats.org/officeDocument/2006/relationships/customXml" Target="../ink/ink1901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821.xml"/><Relationship Id="rId9" Type="http://schemas.openxmlformats.org/officeDocument/2006/relationships/image" Target="../media/image4210.png"/><Relationship Id="rId180" Type="http://schemas.openxmlformats.org/officeDocument/2006/relationships/customXml" Target="../ink/ink1909.xml"/><Relationship Id="rId210" Type="http://schemas.openxmlformats.org/officeDocument/2006/relationships/customXml" Target="../ink/ink1924.xml"/><Relationship Id="rId215" Type="http://schemas.openxmlformats.org/officeDocument/2006/relationships/image" Target="../media/image188.png"/><Relationship Id="rId26" Type="http://schemas.openxmlformats.org/officeDocument/2006/relationships/customXml" Target="../ink/ink1832.xml"/><Relationship Id="rId47" Type="http://schemas.openxmlformats.org/officeDocument/2006/relationships/image" Target="../media/image104.png"/><Relationship Id="rId68" Type="http://schemas.openxmlformats.org/officeDocument/2006/relationships/customXml" Target="../ink/ink1853.xml"/><Relationship Id="rId89" Type="http://schemas.openxmlformats.org/officeDocument/2006/relationships/image" Target="../media/image125.png"/><Relationship Id="rId112" Type="http://schemas.openxmlformats.org/officeDocument/2006/relationships/customXml" Target="../ink/ink1875.xml"/><Relationship Id="rId133" Type="http://schemas.openxmlformats.org/officeDocument/2006/relationships/image" Target="../media/image147.png"/><Relationship Id="rId154" Type="http://schemas.openxmlformats.org/officeDocument/2006/relationships/customXml" Target="../ink/ink1896.xml"/><Relationship Id="rId175" Type="http://schemas.openxmlformats.org/officeDocument/2006/relationships/image" Target="../media/image168.png"/><Relationship Id="rId196" Type="http://schemas.openxmlformats.org/officeDocument/2006/relationships/customXml" Target="../ink/ink1917.xml"/><Relationship Id="rId200" Type="http://schemas.openxmlformats.org/officeDocument/2006/relationships/customXml" Target="../ink/ink1919.xml"/><Relationship Id="rId16" Type="http://schemas.openxmlformats.org/officeDocument/2006/relationships/customXml" Target="../ink/ink1827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1848.xml"/><Relationship Id="rId79" Type="http://schemas.openxmlformats.org/officeDocument/2006/relationships/image" Target="../media/image120.png"/><Relationship Id="rId102" Type="http://schemas.openxmlformats.org/officeDocument/2006/relationships/customXml" Target="../ink/ink1870.xml"/><Relationship Id="rId123" Type="http://schemas.openxmlformats.org/officeDocument/2006/relationships/image" Target="../media/image142.png"/><Relationship Id="rId144" Type="http://schemas.openxmlformats.org/officeDocument/2006/relationships/customXml" Target="../ink/ink1891.xml"/><Relationship Id="rId90" Type="http://schemas.openxmlformats.org/officeDocument/2006/relationships/customXml" Target="../ink/ink1864.xml"/><Relationship Id="rId165" Type="http://schemas.openxmlformats.org/officeDocument/2006/relationships/image" Target="../media/image163.png"/><Relationship Id="rId186" Type="http://schemas.openxmlformats.org/officeDocument/2006/relationships/customXml" Target="../ink/ink1912.xml"/><Relationship Id="rId211" Type="http://schemas.openxmlformats.org/officeDocument/2006/relationships/image" Target="../media/image186.png"/><Relationship Id="rId27" Type="http://schemas.openxmlformats.org/officeDocument/2006/relationships/image" Target="../media/image5110.png"/><Relationship Id="rId48" Type="http://schemas.openxmlformats.org/officeDocument/2006/relationships/customXml" Target="../ink/ink1843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886.xml"/><Relationship Id="rId80" Type="http://schemas.openxmlformats.org/officeDocument/2006/relationships/customXml" Target="../ink/ink1859.xml"/><Relationship Id="rId155" Type="http://schemas.openxmlformats.org/officeDocument/2006/relationships/image" Target="../media/image158.png"/><Relationship Id="rId176" Type="http://schemas.openxmlformats.org/officeDocument/2006/relationships/customXml" Target="../ink/ink1907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1930.xml"/><Relationship Id="rId17" Type="http://schemas.openxmlformats.org/officeDocument/2006/relationships/image" Target="../media/image4610.png"/><Relationship Id="rId38" Type="http://schemas.openxmlformats.org/officeDocument/2006/relationships/customXml" Target="../ink/ink1838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881.xml"/><Relationship Id="rId70" Type="http://schemas.openxmlformats.org/officeDocument/2006/relationships/customXml" Target="../ink/ink1854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1902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25.xml"/><Relationship Id="rId28" Type="http://schemas.openxmlformats.org/officeDocument/2006/relationships/customXml" Target="../ink/ink1833.xml"/><Relationship Id="rId49" Type="http://schemas.openxmlformats.org/officeDocument/2006/relationships/image" Target="../media/image105.png"/><Relationship Id="rId114" Type="http://schemas.openxmlformats.org/officeDocument/2006/relationships/customXml" Target="../ink/ink1876.xml"/><Relationship Id="rId60" Type="http://schemas.openxmlformats.org/officeDocument/2006/relationships/customXml" Target="../ink/ink1849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1897.xml"/><Relationship Id="rId177" Type="http://schemas.openxmlformats.org/officeDocument/2006/relationships/image" Target="../media/image169.png"/><Relationship Id="rId198" Type="http://schemas.openxmlformats.org/officeDocument/2006/relationships/customXml" Target="../ink/ink1918.xml"/><Relationship Id="rId202" Type="http://schemas.openxmlformats.org/officeDocument/2006/relationships/customXml" Target="../ink/ink1920.xml"/><Relationship Id="rId223" Type="http://schemas.openxmlformats.org/officeDocument/2006/relationships/image" Target="../media/image192.png"/><Relationship Id="rId18" Type="http://schemas.openxmlformats.org/officeDocument/2006/relationships/customXml" Target="../ink/ink1828.xml"/><Relationship Id="rId39" Type="http://schemas.openxmlformats.org/officeDocument/2006/relationships/image" Target="../media/image100.png"/><Relationship Id="rId50" Type="http://schemas.openxmlformats.org/officeDocument/2006/relationships/customXml" Target="../ink/ink1844.xml"/><Relationship Id="rId104" Type="http://schemas.openxmlformats.org/officeDocument/2006/relationships/customXml" Target="../ink/ink1871.xml"/><Relationship Id="rId125" Type="http://schemas.openxmlformats.org/officeDocument/2006/relationships/image" Target="../media/image143.png"/><Relationship Id="rId146" Type="http://schemas.openxmlformats.org/officeDocument/2006/relationships/customXml" Target="../ink/ink1892.xml"/><Relationship Id="rId167" Type="http://schemas.openxmlformats.org/officeDocument/2006/relationships/image" Target="../media/image164.png"/><Relationship Id="rId188" Type="http://schemas.openxmlformats.org/officeDocument/2006/relationships/customXml" Target="../ink/ink1913.xml"/><Relationship Id="rId71" Type="http://schemas.openxmlformats.org/officeDocument/2006/relationships/image" Target="../media/image116.png"/><Relationship Id="rId92" Type="http://schemas.openxmlformats.org/officeDocument/2006/relationships/customXml" Target="../ink/ink1865.xml"/><Relationship Id="rId213" Type="http://schemas.openxmlformats.org/officeDocument/2006/relationships/image" Target="../media/image187.png"/><Relationship Id="rId2" Type="http://schemas.openxmlformats.org/officeDocument/2006/relationships/customXml" Target="../ink/ink1820.xml"/><Relationship Id="rId29" Type="http://schemas.openxmlformats.org/officeDocument/2006/relationships/image" Target="../media/image5210.png"/><Relationship Id="rId40" Type="http://schemas.openxmlformats.org/officeDocument/2006/relationships/customXml" Target="../ink/ink1839.xml"/><Relationship Id="rId115" Type="http://schemas.openxmlformats.org/officeDocument/2006/relationships/image" Target="../media/image138.png"/><Relationship Id="rId136" Type="http://schemas.openxmlformats.org/officeDocument/2006/relationships/customXml" Target="../ink/ink1887.xml"/><Relationship Id="rId157" Type="http://schemas.openxmlformats.org/officeDocument/2006/relationships/image" Target="../media/image159.png"/><Relationship Id="rId178" Type="http://schemas.openxmlformats.org/officeDocument/2006/relationships/customXml" Target="../ink/ink1908.xml"/><Relationship Id="rId61" Type="http://schemas.openxmlformats.org/officeDocument/2006/relationships/image" Target="../media/image111.png"/><Relationship Id="rId82" Type="http://schemas.openxmlformats.org/officeDocument/2006/relationships/customXml" Target="../ink/ink1860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1931.xml"/><Relationship Id="rId30" Type="http://schemas.openxmlformats.org/officeDocument/2006/relationships/customXml" Target="../ink/ink1834.xml"/><Relationship Id="rId105" Type="http://schemas.openxmlformats.org/officeDocument/2006/relationships/image" Target="../media/image133.png"/><Relationship Id="rId126" Type="http://schemas.openxmlformats.org/officeDocument/2006/relationships/customXml" Target="../ink/ink1882.xml"/><Relationship Id="rId147" Type="http://schemas.openxmlformats.org/officeDocument/2006/relationships/image" Target="../media/image154.png"/><Relationship Id="rId168" Type="http://schemas.openxmlformats.org/officeDocument/2006/relationships/customXml" Target="../ink/ink1903.xml"/><Relationship Id="rId51" Type="http://schemas.openxmlformats.org/officeDocument/2006/relationships/image" Target="../media/image106.png"/><Relationship Id="rId72" Type="http://schemas.openxmlformats.org/officeDocument/2006/relationships/customXml" Target="../ink/ink1855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1953.xml"/><Relationship Id="rId63" Type="http://schemas.openxmlformats.org/officeDocument/2006/relationships/image" Target="../media/image112.png"/><Relationship Id="rId84" Type="http://schemas.openxmlformats.org/officeDocument/2006/relationships/customXml" Target="../ink/ink1974.xml"/><Relationship Id="rId138" Type="http://schemas.openxmlformats.org/officeDocument/2006/relationships/customXml" Target="../ink/ink2001.xml"/><Relationship Id="rId159" Type="http://schemas.openxmlformats.org/officeDocument/2006/relationships/image" Target="../media/image160.png"/><Relationship Id="rId170" Type="http://schemas.openxmlformats.org/officeDocument/2006/relationships/customXml" Target="../ink/ink2017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2045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1948.xml"/><Relationship Id="rId53" Type="http://schemas.openxmlformats.org/officeDocument/2006/relationships/image" Target="../media/image107.png"/><Relationship Id="rId74" Type="http://schemas.openxmlformats.org/officeDocument/2006/relationships/customXml" Target="../ink/ink1969.xml"/><Relationship Id="rId128" Type="http://schemas.openxmlformats.org/officeDocument/2006/relationships/customXml" Target="../ink/ink1996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2012.xml"/><Relationship Id="rId181" Type="http://schemas.openxmlformats.org/officeDocument/2006/relationships/image" Target="../media/image171.png"/><Relationship Id="rId216" Type="http://schemas.openxmlformats.org/officeDocument/2006/relationships/customXml" Target="../ink/ink2040.xml"/><Relationship Id="rId237" Type="http://schemas.openxmlformats.org/officeDocument/2006/relationships/image" Target="../media/image199.png"/><Relationship Id="rId22" Type="http://schemas.openxmlformats.org/officeDocument/2006/relationships/customXml" Target="../ink/ink1943.xml"/><Relationship Id="rId43" Type="http://schemas.openxmlformats.org/officeDocument/2006/relationships/image" Target="../media/image102.png"/><Relationship Id="rId64" Type="http://schemas.openxmlformats.org/officeDocument/2006/relationships/customXml" Target="../ink/ink1964.xml"/><Relationship Id="rId118" Type="http://schemas.openxmlformats.org/officeDocument/2006/relationships/customXml" Target="../ink/ink1991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2007.xml"/><Relationship Id="rId171" Type="http://schemas.openxmlformats.org/officeDocument/2006/relationships/image" Target="../media/image166.png"/><Relationship Id="rId192" Type="http://schemas.openxmlformats.org/officeDocument/2006/relationships/customXml" Target="../ink/ink2028.xml"/><Relationship Id="rId206" Type="http://schemas.openxmlformats.org/officeDocument/2006/relationships/customXml" Target="../ink/ink2035.xml"/><Relationship Id="rId227" Type="http://schemas.openxmlformats.org/officeDocument/2006/relationships/image" Target="../media/image194.png"/><Relationship Id="rId12" Type="http://schemas.openxmlformats.org/officeDocument/2006/relationships/customXml" Target="../ink/ink1938.xml"/><Relationship Id="rId33" Type="http://schemas.openxmlformats.org/officeDocument/2006/relationships/image" Target="../media/image5410.png"/><Relationship Id="rId108" Type="http://schemas.openxmlformats.org/officeDocument/2006/relationships/customXml" Target="../ink/ink1986.xml"/><Relationship Id="rId129" Type="http://schemas.openxmlformats.org/officeDocument/2006/relationships/image" Target="../media/image145.png"/><Relationship Id="rId54" Type="http://schemas.openxmlformats.org/officeDocument/2006/relationships/customXml" Target="../ink/ink1959.xml"/><Relationship Id="rId75" Type="http://schemas.openxmlformats.org/officeDocument/2006/relationships/image" Target="../media/image118.png"/><Relationship Id="rId96" Type="http://schemas.openxmlformats.org/officeDocument/2006/relationships/customXml" Target="../ink/ink1980.xml"/><Relationship Id="rId140" Type="http://schemas.openxmlformats.org/officeDocument/2006/relationships/customXml" Target="../ink/ink2002.xml"/><Relationship Id="rId161" Type="http://schemas.openxmlformats.org/officeDocument/2006/relationships/image" Target="../media/image161.png"/><Relationship Id="rId182" Type="http://schemas.openxmlformats.org/officeDocument/2006/relationships/customXml" Target="../ink/ink2023.xml"/><Relationship Id="rId217" Type="http://schemas.openxmlformats.org/officeDocument/2006/relationships/image" Target="../media/image189.png"/><Relationship Id="rId6" Type="http://schemas.openxmlformats.org/officeDocument/2006/relationships/customXml" Target="../ink/ink1935.xml"/><Relationship Id="rId238" Type="http://schemas.openxmlformats.org/officeDocument/2006/relationships/customXml" Target="../ink/ink2051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1954.xml"/><Relationship Id="rId65" Type="http://schemas.openxmlformats.org/officeDocument/2006/relationships/image" Target="../media/image113.png"/><Relationship Id="rId86" Type="http://schemas.openxmlformats.org/officeDocument/2006/relationships/customXml" Target="../ink/ink1975.xml"/><Relationship Id="rId130" Type="http://schemas.openxmlformats.org/officeDocument/2006/relationships/customXml" Target="../ink/ink1997.xml"/><Relationship Id="rId151" Type="http://schemas.openxmlformats.org/officeDocument/2006/relationships/image" Target="../media/image156.png"/><Relationship Id="rId172" Type="http://schemas.openxmlformats.org/officeDocument/2006/relationships/customXml" Target="../ink/ink2018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228" Type="http://schemas.openxmlformats.org/officeDocument/2006/relationships/customXml" Target="../ink/ink2046.xml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1949.xml"/><Relationship Id="rId55" Type="http://schemas.openxmlformats.org/officeDocument/2006/relationships/image" Target="../media/image108.png"/><Relationship Id="rId76" Type="http://schemas.openxmlformats.org/officeDocument/2006/relationships/customXml" Target="../ink/ink1970.xml"/><Relationship Id="rId97" Type="http://schemas.openxmlformats.org/officeDocument/2006/relationships/image" Target="../media/image129.png"/><Relationship Id="rId120" Type="http://schemas.openxmlformats.org/officeDocument/2006/relationships/customXml" Target="../ink/ink1992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2013.xml"/><Relationship Id="rId183" Type="http://schemas.openxmlformats.org/officeDocument/2006/relationships/image" Target="../media/image172.png"/><Relationship Id="rId218" Type="http://schemas.openxmlformats.org/officeDocument/2006/relationships/customXml" Target="../ink/ink2041.xml"/><Relationship Id="rId239" Type="http://schemas.openxmlformats.org/officeDocument/2006/relationships/image" Target="../media/image200.png"/><Relationship Id="rId24" Type="http://schemas.openxmlformats.org/officeDocument/2006/relationships/customXml" Target="../ink/ink1944.xml"/><Relationship Id="rId45" Type="http://schemas.openxmlformats.org/officeDocument/2006/relationships/image" Target="../media/image103.png"/><Relationship Id="rId66" Type="http://schemas.openxmlformats.org/officeDocument/2006/relationships/customXml" Target="../ink/ink1965.xml"/><Relationship Id="rId87" Type="http://schemas.openxmlformats.org/officeDocument/2006/relationships/image" Target="../media/image124.png"/><Relationship Id="rId110" Type="http://schemas.openxmlformats.org/officeDocument/2006/relationships/customXml" Target="../ink/ink1987.xml"/><Relationship Id="rId131" Type="http://schemas.openxmlformats.org/officeDocument/2006/relationships/image" Target="../media/image146.png"/><Relationship Id="rId152" Type="http://schemas.openxmlformats.org/officeDocument/2006/relationships/customXml" Target="../ink/ink2008.xml"/><Relationship Id="rId173" Type="http://schemas.openxmlformats.org/officeDocument/2006/relationships/image" Target="../media/image167.png"/><Relationship Id="rId194" Type="http://schemas.openxmlformats.org/officeDocument/2006/relationships/customXml" Target="../ink/ink2029.xml"/><Relationship Id="rId208" Type="http://schemas.openxmlformats.org/officeDocument/2006/relationships/customXml" Target="../ink/ink2036.xml"/><Relationship Id="rId229" Type="http://schemas.openxmlformats.org/officeDocument/2006/relationships/image" Target="../media/image195.png"/><Relationship Id="rId14" Type="http://schemas.openxmlformats.org/officeDocument/2006/relationships/customXml" Target="../ink/ink1939.xml"/><Relationship Id="rId35" Type="http://schemas.openxmlformats.org/officeDocument/2006/relationships/image" Target="../media/image5510.png"/><Relationship Id="rId56" Type="http://schemas.openxmlformats.org/officeDocument/2006/relationships/customXml" Target="../ink/ink1960.xml"/><Relationship Id="rId77" Type="http://schemas.openxmlformats.org/officeDocument/2006/relationships/image" Target="../media/image119.png"/><Relationship Id="rId100" Type="http://schemas.openxmlformats.org/officeDocument/2006/relationships/customXml" Target="../ink/ink1982.xml"/><Relationship Id="rId8" Type="http://schemas.openxmlformats.org/officeDocument/2006/relationships/customXml" Target="../ink/ink1936.xml"/><Relationship Id="rId98" Type="http://schemas.openxmlformats.org/officeDocument/2006/relationships/customXml" Target="../ink/ink1981.xml"/><Relationship Id="rId121" Type="http://schemas.openxmlformats.org/officeDocument/2006/relationships/image" Target="../media/image141.png"/><Relationship Id="rId142" Type="http://schemas.openxmlformats.org/officeDocument/2006/relationships/customXml" Target="../ink/ink2003.xml"/><Relationship Id="rId163" Type="http://schemas.openxmlformats.org/officeDocument/2006/relationships/image" Target="../media/image162.png"/><Relationship Id="rId184" Type="http://schemas.openxmlformats.org/officeDocument/2006/relationships/customXml" Target="../ink/ink2024.xml"/><Relationship Id="rId219" Type="http://schemas.openxmlformats.org/officeDocument/2006/relationships/image" Target="../media/image190.png"/><Relationship Id="rId230" Type="http://schemas.openxmlformats.org/officeDocument/2006/relationships/customXml" Target="../ink/ink2047.xml"/><Relationship Id="rId25" Type="http://schemas.openxmlformats.org/officeDocument/2006/relationships/image" Target="../media/image5010.png"/><Relationship Id="rId46" Type="http://schemas.openxmlformats.org/officeDocument/2006/relationships/customXml" Target="../ink/ink1955.xml"/><Relationship Id="rId67" Type="http://schemas.openxmlformats.org/officeDocument/2006/relationships/image" Target="../media/image114.png"/><Relationship Id="rId88" Type="http://schemas.openxmlformats.org/officeDocument/2006/relationships/customXml" Target="../ink/ink1976.xml"/><Relationship Id="rId111" Type="http://schemas.openxmlformats.org/officeDocument/2006/relationships/image" Target="../media/image136.png"/><Relationship Id="rId132" Type="http://schemas.openxmlformats.org/officeDocument/2006/relationships/customXml" Target="../ink/ink1998.xml"/><Relationship Id="rId153" Type="http://schemas.openxmlformats.org/officeDocument/2006/relationships/image" Target="../media/image157.png"/><Relationship Id="rId174" Type="http://schemas.openxmlformats.org/officeDocument/2006/relationships/customXml" Target="../ink/ink2019.xml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190" Type="http://schemas.openxmlformats.org/officeDocument/2006/relationships/customXml" Target="../ink/ink2027.xml"/><Relationship Id="rId204" Type="http://schemas.openxmlformats.org/officeDocument/2006/relationships/customXml" Target="../ink/ink2034.xml"/><Relationship Id="rId220" Type="http://schemas.openxmlformats.org/officeDocument/2006/relationships/customXml" Target="../ink/ink2042.xml"/><Relationship Id="rId225" Type="http://schemas.openxmlformats.org/officeDocument/2006/relationships/image" Target="../media/image193.png"/><Relationship Id="rId15" Type="http://schemas.openxmlformats.org/officeDocument/2006/relationships/image" Target="../media/image4510.png"/><Relationship Id="rId36" Type="http://schemas.openxmlformats.org/officeDocument/2006/relationships/customXml" Target="../ink/ink1950.xml"/><Relationship Id="rId57" Type="http://schemas.openxmlformats.org/officeDocument/2006/relationships/image" Target="../media/image109.png"/><Relationship Id="rId106" Type="http://schemas.openxmlformats.org/officeDocument/2006/relationships/customXml" Target="../ink/ink1985.xml"/><Relationship Id="rId127" Type="http://schemas.openxmlformats.org/officeDocument/2006/relationships/image" Target="../media/image144.png"/><Relationship Id="rId10" Type="http://schemas.openxmlformats.org/officeDocument/2006/relationships/customXml" Target="../ink/ink1937.xml"/><Relationship Id="rId31" Type="http://schemas.openxmlformats.org/officeDocument/2006/relationships/image" Target="../media/image5310.png"/><Relationship Id="rId52" Type="http://schemas.openxmlformats.org/officeDocument/2006/relationships/customXml" Target="../ink/ink1958.xml"/><Relationship Id="rId73" Type="http://schemas.openxmlformats.org/officeDocument/2006/relationships/image" Target="../media/image117.png"/><Relationship Id="rId78" Type="http://schemas.openxmlformats.org/officeDocument/2006/relationships/customXml" Target="../ink/ink1971.xml"/><Relationship Id="rId94" Type="http://schemas.openxmlformats.org/officeDocument/2006/relationships/customXml" Target="../ink/ink1979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1993.xml"/><Relationship Id="rId143" Type="http://schemas.openxmlformats.org/officeDocument/2006/relationships/image" Target="../media/image152.png"/><Relationship Id="rId148" Type="http://schemas.openxmlformats.org/officeDocument/2006/relationships/customXml" Target="../ink/ink2006.xml"/><Relationship Id="rId164" Type="http://schemas.openxmlformats.org/officeDocument/2006/relationships/customXml" Target="../ink/ink2014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1934.xml"/><Relationship Id="rId9" Type="http://schemas.openxmlformats.org/officeDocument/2006/relationships/image" Target="../media/image4210.png"/><Relationship Id="rId180" Type="http://schemas.openxmlformats.org/officeDocument/2006/relationships/customXml" Target="../ink/ink2022.xml"/><Relationship Id="rId210" Type="http://schemas.openxmlformats.org/officeDocument/2006/relationships/customXml" Target="../ink/ink2037.xml"/><Relationship Id="rId215" Type="http://schemas.openxmlformats.org/officeDocument/2006/relationships/image" Target="../media/image188.png"/><Relationship Id="rId236" Type="http://schemas.openxmlformats.org/officeDocument/2006/relationships/customXml" Target="../ink/ink2050.xml"/><Relationship Id="rId26" Type="http://schemas.openxmlformats.org/officeDocument/2006/relationships/customXml" Target="../ink/ink1945.xml"/><Relationship Id="rId231" Type="http://schemas.openxmlformats.org/officeDocument/2006/relationships/image" Target="../media/image196.png"/><Relationship Id="rId47" Type="http://schemas.openxmlformats.org/officeDocument/2006/relationships/image" Target="../media/image104.png"/><Relationship Id="rId68" Type="http://schemas.openxmlformats.org/officeDocument/2006/relationships/customXml" Target="../ink/ink1966.xml"/><Relationship Id="rId89" Type="http://schemas.openxmlformats.org/officeDocument/2006/relationships/image" Target="../media/image125.png"/><Relationship Id="rId112" Type="http://schemas.openxmlformats.org/officeDocument/2006/relationships/customXml" Target="../ink/ink1988.xml"/><Relationship Id="rId133" Type="http://schemas.openxmlformats.org/officeDocument/2006/relationships/image" Target="../media/image147.png"/><Relationship Id="rId154" Type="http://schemas.openxmlformats.org/officeDocument/2006/relationships/customXml" Target="../ink/ink2009.xml"/><Relationship Id="rId175" Type="http://schemas.openxmlformats.org/officeDocument/2006/relationships/image" Target="../media/image168.png"/><Relationship Id="rId196" Type="http://schemas.openxmlformats.org/officeDocument/2006/relationships/customXml" Target="../ink/ink2030.xml"/><Relationship Id="rId200" Type="http://schemas.openxmlformats.org/officeDocument/2006/relationships/customXml" Target="../ink/ink2032.xml"/><Relationship Id="rId16" Type="http://schemas.openxmlformats.org/officeDocument/2006/relationships/customXml" Target="../ink/ink1940.xml"/><Relationship Id="rId221" Type="http://schemas.openxmlformats.org/officeDocument/2006/relationships/image" Target="../media/image191.png"/><Relationship Id="rId37" Type="http://schemas.openxmlformats.org/officeDocument/2006/relationships/image" Target="../media/image590.png"/><Relationship Id="rId58" Type="http://schemas.openxmlformats.org/officeDocument/2006/relationships/customXml" Target="../ink/ink1961.xml"/><Relationship Id="rId79" Type="http://schemas.openxmlformats.org/officeDocument/2006/relationships/image" Target="../media/image120.png"/><Relationship Id="rId102" Type="http://schemas.openxmlformats.org/officeDocument/2006/relationships/customXml" Target="../ink/ink1983.xml"/><Relationship Id="rId123" Type="http://schemas.openxmlformats.org/officeDocument/2006/relationships/image" Target="../media/image142.png"/><Relationship Id="rId144" Type="http://schemas.openxmlformats.org/officeDocument/2006/relationships/customXml" Target="../ink/ink2004.xml"/><Relationship Id="rId90" Type="http://schemas.openxmlformats.org/officeDocument/2006/relationships/customXml" Target="../ink/ink1977.xml"/><Relationship Id="rId165" Type="http://schemas.openxmlformats.org/officeDocument/2006/relationships/image" Target="../media/image163.png"/><Relationship Id="rId186" Type="http://schemas.openxmlformats.org/officeDocument/2006/relationships/customXml" Target="../ink/ink2025.xml"/><Relationship Id="rId211" Type="http://schemas.openxmlformats.org/officeDocument/2006/relationships/image" Target="../media/image186.png"/><Relationship Id="rId232" Type="http://schemas.openxmlformats.org/officeDocument/2006/relationships/customXml" Target="../ink/ink2048.xml"/><Relationship Id="rId27" Type="http://schemas.openxmlformats.org/officeDocument/2006/relationships/image" Target="../media/image5110.png"/><Relationship Id="rId48" Type="http://schemas.openxmlformats.org/officeDocument/2006/relationships/customXml" Target="../ink/ink1956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1999.xml"/><Relationship Id="rId80" Type="http://schemas.openxmlformats.org/officeDocument/2006/relationships/customXml" Target="../ink/ink1972.xml"/><Relationship Id="rId155" Type="http://schemas.openxmlformats.org/officeDocument/2006/relationships/image" Target="../media/image158.png"/><Relationship Id="rId176" Type="http://schemas.openxmlformats.org/officeDocument/2006/relationships/customXml" Target="../ink/ink2020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2043.xml"/><Relationship Id="rId17" Type="http://schemas.openxmlformats.org/officeDocument/2006/relationships/image" Target="../media/image4610.png"/><Relationship Id="rId38" Type="http://schemas.openxmlformats.org/officeDocument/2006/relationships/customXml" Target="../ink/ink1951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1994.xml"/><Relationship Id="rId70" Type="http://schemas.openxmlformats.org/officeDocument/2006/relationships/customXml" Target="../ink/ink1967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2015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038.xml"/><Relationship Id="rId233" Type="http://schemas.openxmlformats.org/officeDocument/2006/relationships/image" Target="../media/image197.png"/><Relationship Id="rId28" Type="http://schemas.openxmlformats.org/officeDocument/2006/relationships/customXml" Target="../ink/ink1946.xml"/><Relationship Id="rId49" Type="http://schemas.openxmlformats.org/officeDocument/2006/relationships/image" Target="../media/image105.png"/><Relationship Id="rId114" Type="http://schemas.openxmlformats.org/officeDocument/2006/relationships/customXml" Target="../ink/ink1989.xml"/><Relationship Id="rId60" Type="http://schemas.openxmlformats.org/officeDocument/2006/relationships/customXml" Target="../ink/ink1962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2010.xml"/><Relationship Id="rId177" Type="http://schemas.openxmlformats.org/officeDocument/2006/relationships/image" Target="../media/image169.png"/><Relationship Id="rId198" Type="http://schemas.openxmlformats.org/officeDocument/2006/relationships/customXml" Target="../ink/ink2031.xml"/><Relationship Id="rId202" Type="http://schemas.openxmlformats.org/officeDocument/2006/relationships/customXml" Target="../ink/ink2033.xml"/><Relationship Id="rId223" Type="http://schemas.openxmlformats.org/officeDocument/2006/relationships/image" Target="../media/image192.png"/><Relationship Id="rId18" Type="http://schemas.openxmlformats.org/officeDocument/2006/relationships/customXml" Target="../ink/ink1941.xml"/><Relationship Id="rId39" Type="http://schemas.openxmlformats.org/officeDocument/2006/relationships/image" Target="../media/image100.png"/><Relationship Id="rId50" Type="http://schemas.openxmlformats.org/officeDocument/2006/relationships/customXml" Target="../ink/ink1957.xml"/><Relationship Id="rId104" Type="http://schemas.openxmlformats.org/officeDocument/2006/relationships/customXml" Target="../ink/ink1984.xml"/><Relationship Id="rId125" Type="http://schemas.openxmlformats.org/officeDocument/2006/relationships/image" Target="../media/image143.png"/><Relationship Id="rId146" Type="http://schemas.openxmlformats.org/officeDocument/2006/relationships/customXml" Target="../ink/ink2005.xml"/><Relationship Id="rId167" Type="http://schemas.openxmlformats.org/officeDocument/2006/relationships/image" Target="../media/image164.png"/><Relationship Id="rId188" Type="http://schemas.openxmlformats.org/officeDocument/2006/relationships/customXml" Target="../ink/ink2026.xml"/><Relationship Id="rId71" Type="http://schemas.openxmlformats.org/officeDocument/2006/relationships/image" Target="../media/image116.png"/><Relationship Id="rId92" Type="http://schemas.openxmlformats.org/officeDocument/2006/relationships/customXml" Target="../ink/ink1978.xml"/><Relationship Id="rId213" Type="http://schemas.openxmlformats.org/officeDocument/2006/relationships/image" Target="../media/image187.png"/><Relationship Id="rId234" Type="http://schemas.openxmlformats.org/officeDocument/2006/relationships/customXml" Target="../ink/ink2049.xml"/><Relationship Id="rId2" Type="http://schemas.openxmlformats.org/officeDocument/2006/relationships/customXml" Target="../ink/ink1933.xml"/><Relationship Id="rId29" Type="http://schemas.openxmlformats.org/officeDocument/2006/relationships/image" Target="../media/image5210.png"/><Relationship Id="rId40" Type="http://schemas.openxmlformats.org/officeDocument/2006/relationships/customXml" Target="../ink/ink1952.xml"/><Relationship Id="rId115" Type="http://schemas.openxmlformats.org/officeDocument/2006/relationships/image" Target="../media/image138.png"/><Relationship Id="rId136" Type="http://schemas.openxmlformats.org/officeDocument/2006/relationships/customXml" Target="../ink/ink2000.xml"/><Relationship Id="rId157" Type="http://schemas.openxmlformats.org/officeDocument/2006/relationships/image" Target="../media/image159.png"/><Relationship Id="rId178" Type="http://schemas.openxmlformats.org/officeDocument/2006/relationships/customXml" Target="../ink/ink2021.xml"/><Relationship Id="rId61" Type="http://schemas.openxmlformats.org/officeDocument/2006/relationships/image" Target="../media/image111.png"/><Relationship Id="rId82" Type="http://schemas.openxmlformats.org/officeDocument/2006/relationships/customXml" Target="../ink/ink1973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2044.xml"/><Relationship Id="rId30" Type="http://schemas.openxmlformats.org/officeDocument/2006/relationships/customXml" Target="../ink/ink1947.xml"/><Relationship Id="rId105" Type="http://schemas.openxmlformats.org/officeDocument/2006/relationships/image" Target="../media/image133.png"/><Relationship Id="rId126" Type="http://schemas.openxmlformats.org/officeDocument/2006/relationships/customXml" Target="../ink/ink1995.xml"/><Relationship Id="rId147" Type="http://schemas.openxmlformats.org/officeDocument/2006/relationships/image" Target="../media/image154.png"/><Relationship Id="rId168" Type="http://schemas.openxmlformats.org/officeDocument/2006/relationships/customXml" Target="../ink/ink2016.xml"/><Relationship Id="rId51" Type="http://schemas.openxmlformats.org/officeDocument/2006/relationships/image" Target="../media/image106.png"/><Relationship Id="rId72" Type="http://schemas.openxmlformats.org/officeDocument/2006/relationships/customXml" Target="../ink/ink1968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14" Type="http://schemas.openxmlformats.org/officeDocument/2006/relationships/customXml" Target="../ink/ink2039.xml"/><Relationship Id="rId235" Type="http://schemas.openxmlformats.org/officeDocument/2006/relationships/image" Target="../media/image198.png"/><Relationship Id="rId116" Type="http://schemas.openxmlformats.org/officeDocument/2006/relationships/customXml" Target="../ink/ink1990.xml"/><Relationship Id="rId137" Type="http://schemas.openxmlformats.org/officeDocument/2006/relationships/image" Target="../media/image149.png"/><Relationship Id="rId158" Type="http://schemas.openxmlformats.org/officeDocument/2006/relationships/customXml" Target="../ink/ink2011.xml"/><Relationship Id="rId20" Type="http://schemas.openxmlformats.org/officeDocument/2006/relationships/customXml" Target="../ink/ink1942.xml"/><Relationship Id="rId41" Type="http://schemas.openxmlformats.org/officeDocument/2006/relationships/image" Target="../media/image101.png"/><Relationship Id="rId62" Type="http://schemas.openxmlformats.org/officeDocument/2006/relationships/customXml" Target="../ink/ink1963.xml"/><Relationship Id="rId83" Type="http://schemas.openxmlformats.org/officeDocument/2006/relationships/image" Target="../media/image122.png"/><Relationship Id="rId179" Type="http://schemas.openxmlformats.org/officeDocument/2006/relationships/image" Target="../media/image170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810.png"/><Relationship Id="rId42" Type="http://schemas.openxmlformats.org/officeDocument/2006/relationships/customXml" Target="../ink/ink2072.xml"/><Relationship Id="rId63" Type="http://schemas.openxmlformats.org/officeDocument/2006/relationships/image" Target="../media/image112.png"/><Relationship Id="rId84" Type="http://schemas.openxmlformats.org/officeDocument/2006/relationships/customXml" Target="../ink/ink2093.xml"/><Relationship Id="rId138" Type="http://schemas.openxmlformats.org/officeDocument/2006/relationships/customXml" Target="../ink/ink2120.xml"/><Relationship Id="rId159" Type="http://schemas.openxmlformats.org/officeDocument/2006/relationships/image" Target="../media/image160.png"/><Relationship Id="rId170" Type="http://schemas.openxmlformats.org/officeDocument/2006/relationships/customXml" Target="../ink/ink2136.xml"/><Relationship Id="rId191" Type="http://schemas.openxmlformats.org/officeDocument/2006/relationships/image" Target="../media/image176.png"/><Relationship Id="rId205" Type="http://schemas.openxmlformats.org/officeDocument/2006/relationships/image" Target="../media/image183.png"/><Relationship Id="rId226" Type="http://schemas.openxmlformats.org/officeDocument/2006/relationships/customXml" Target="../ink/ink2164.xml"/><Relationship Id="rId107" Type="http://schemas.openxmlformats.org/officeDocument/2006/relationships/image" Target="../media/image134.png"/><Relationship Id="rId11" Type="http://schemas.openxmlformats.org/officeDocument/2006/relationships/image" Target="../media/image4310.png"/><Relationship Id="rId32" Type="http://schemas.openxmlformats.org/officeDocument/2006/relationships/customXml" Target="../ink/ink2067.xml"/><Relationship Id="rId53" Type="http://schemas.openxmlformats.org/officeDocument/2006/relationships/image" Target="../media/image107.png"/><Relationship Id="rId74" Type="http://schemas.openxmlformats.org/officeDocument/2006/relationships/customXml" Target="../ink/ink2088.xml"/><Relationship Id="rId128" Type="http://schemas.openxmlformats.org/officeDocument/2006/relationships/customXml" Target="../ink/ink2115.xml"/><Relationship Id="rId149" Type="http://schemas.openxmlformats.org/officeDocument/2006/relationships/image" Target="../media/image155.png"/><Relationship Id="rId5" Type="http://schemas.openxmlformats.org/officeDocument/2006/relationships/image" Target="../media/image4010.png"/><Relationship Id="rId95" Type="http://schemas.openxmlformats.org/officeDocument/2006/relationships/image" Target="../media/image128.png"/><Relationship Id="rId160" Type="http://schemas.openxmlformats.org/officeDocument/2006/relationships/customXml" Target="../ink/ink2131.xml"/><Relationship Id="rId181" Type="http://schemas.openxmlformats.org/officeDocument/2006/relationships/image" Target="../media/image171.png"/><Relationship Id="rId216" Type="http://schemas.openxmlformats.org/officeDocument/2006/relationships/customXml" Target="../ink/ink2159.xml"/><Relationship Id="rId237" Type="http://schemas.openxmlformats.org/officeDocument/2006/relationships/image" Target="../media/image199.png"/><Relationship Id="rId22" Type="http://schemas.openxmlformats.org/officeDocument/2006/relationships/customXml" Target="../ink/ink2062.xml"/><Relationship Id="rId43" Type="http://schemas.openxmlformats.org/officeDocument/2006/relationships/image" Target="../media/image102.png"/><Relationship Id="rId64" Type="http://schemas.openxmlformats.org/officeDocument/2006/relationships/customXml" Target="../ink/ink2083.xml"/><Relationship Id="rId118" Type="http://schemas.openxmlformats.org/officeDocument/2006/relationships/customXml" Target="../ink/ink2110.xml"/><Relationship Id="rId139" Type="http://schemas.openxmlformats.org/officeDocument/2006/relationships/image" Target="../media/image150.png"/><Relationship Id="rId85" Type="http://schemas.openxmlformats.org/officeDocument/2006/relationships/image" Target="../media/image123.png"/><Relationship Id="rId150" Type="http://schemas.openxmlformats.org/officeDocument/2006/relationships/customXml" Target="../ink/ink2126.xml"/><Relationship Id="rId171" Type="http://schemas.openxmlformats.org/officeDocument/2006/relationships/image" Target="../media/image166.png"/><Relationship Id="rId192" Type="http://schemas.openxmlformats.org/officeDocument/2006/relationships/customXml" Target="../ink/ink2147.xml"/><Relationship Id="rId206" Type="http://schemas.openxmlformats.org/officeDocument/2006/relationships/customXml" Target="../ink/ink2154.xml"/><Relationship Id="rId227" Type="http://schemas.openxmlformats.org/officeDocument/2006/relationships/image" Target="../media/image194.png"/><Relationship Id="rId12" Type="http://schemas.openxmlformats.org/officeDocument/2006/relationships/customXml" Target="../ink/ink2057.xml"/><Relationship Id="rId33" Type="http://schemas.openxmlformats.org/officeDocument/2006/relationships/image" Target="../media/image5410.png"/><Relationship Id="rId108" Type="http://schemas.openxmlformats.org/officeDocument/2006/relationships/customXml" Target="../ink/ink2105.xml"/><Relationship Id="rId129" Type="http://schemas.openxmlformats.org/officeDocument/2006/relationships/image" Target="../media/image145.png"/><Relationship Id="rId54" Type="http://schemas.openxmlformats.org/officeDocument/2006/relationships/customXml" Target="../ink/ink2078.xml"/><Relationship Id="rId75" Type="http://schemas.openxmlformats.org/officeDocument/2006/relationships/image" Target="../media/image118.png"/><Relationship Id="rId96" Type="http://schemas.openxmlformats.org/officeDocument/2006/relationships/customXml" Target="../ink/ink2099.xml"/><Relationship Id="rId140" Type="http://schemas.openxmlformats.org/officeDocument/2006/relationships/customXml" Target="../ink/ink2121.xml"/><Relationship Id="rId161" Type="http://schemas.openxmlformats.org/officeDocument/2006/relationships/image" Target="../media/image161.png"/><Relationship Id="rId182" Type="http://schemas.openxmlformats.org/officeDocument/2006/relationships/customXml" Target="../ink/ink2142.xml"/><Relationship Id="rId217" Type="http://schemas.openxmlformats.org/officeDocument/2006/relationships/image" Target="../media/image189.png"/><Relationship Id="rId6" Type="http://schemas.openxmlformats.org/officeDocument/2006/relationships/customXml" Target="../ink/ink2054.xml"/><Relationship Id="rId238" Type="http://schemas.openxmlformats.org/officeDocument/2006/relationships/customXml" Target="../ink/ink2170.xml"/><Relationship Id="rId23" Type="http://schemas.openxmlformats.org/officeDocument/2006/relationships/image" Target="../media/image4910.png"/><Relationship Id="rId119" Type="http://schemas.openxmlformats.org/officeDocument/2006/relationships/image" Target="../media/image140.png"/><Relationship Id="rId44" Type="http://schemas.openxmlformats.org/officeDocument/2006/relationships/customXml" Target="../ink/ink2073.xml"/><Relationship Id="rId65" Type="http://schemas.openxmlformats.org/officeDocument/2006/relationships/image" Target="../media/image113.png"/><Relationship Id="rId86" Type="http://schemas.openxmlformats.org/officeDocument/2006/relationships/customXml" Target="../ink/ink2094.xml"/><Relationship Id="rId130" Type="http://schemas.openxmlformats.org/officeDocument/2006/relationships/customXml" Target="../ink/ink2116.xml"/><Relationship Id="rId151" Type="http://schemas.openxmlformats.org/officeDocument/2006/relationships/image" Target="../media/image156.png"/><Relationship Id="rId172" Type="http://schemas.openxmlformats.org/officeDocument/2006/relationships/customXml" Target="../ink/ink2137.xml"/><Relationship Id="rId193" Type="http://schemas.openxmlformats.org/officeDocument/2006/relationships/image" Target="../media/image177.png"/><Relationship Id="rId207" Type="http://schemas.openxmlformats.org/officeDocument/2006/relationships/image" Target="../media/image184.png"/><Relationship Id="rId228" Type="http://schemas.openxmlformats.org/officeDocument/2006/relationships/customXml" Target="../ink/ink2165.xml"/><Relationship Id="rId13" Type="http://schemas.openxmlformats.org/officeDocument/2006/relationships/image" Target="../media/image4410.png"/><Relationship Id="rId109" Type="http://schemas.openxmlformats.org/officeDocument/2006/relationships/image" Target="../media/image135.png"/><Relationship Id="rId34" Type="http://schemas.openxmlformats.org/officeDocument/2006/relationships/customXml" Target="../ink/ink2068.xml"/><Relationship Id="rId55" Type="http://schemas.openxmlformats.org/officeDocument/2006/relationships/image" Target="../media/image108.png"/><Relationship Id="rId76" Type="http://schemas.openxmlformats.org/officeDocument/2006/relationships/customXml" Target="../ink/ink2089.xml"/><Relationship Id="rId97" Type="http://schemas.openxmlformats.org/officeDocument/2006/relationships/image" Target="../media/image129.png"/><Relationship Id="rId120" Type="http://schemas.openxmlformats.org/officeDocument/2006/relationships/customXml" Target="../ink/ink2111.xml"/><Relationship Id="rId141" Type="http://schemas.openxmlformats.org/officeDocument/2006/relationships/image" Target="../media/image151.png"/><Relationship Id="rId7" Type="http://schemas.openxmlformats.org/officeDocument/2006/relationships/image" Target="../media/image4110.png"/><Relationship Id="rId162" Type="http://schemas.openxmlformats.org/officeDocument/2006/relationships/customXml" Target="../ink/ink2132.xml"/><Relationship Id="rId183" Type="http://schemas.openxmlformats.org/officeDocument/2006/relationships/image" Target="../media/image172.png"/><Relationship Id="rId218" Type="http://schemas.openxmlformats.org/officeDocument/2006/relationships/customXml" Target="../ink/ink2160.xml"/><Relationship Id="rId239" Type="http://schemas.openxmlformats.org/officeDocument/2006/relationships/image" Target="../media/image200.png"/><Relationship Id="rId24" Type="http://schemas.openxmlformats.org/officeDocument/2006/relationships/customXml" Target="../ink/ink2063.xml"/><Relationship Id="rId45" Type="http://schemas.openxmlformats.org/officeDocument/2006/relationships/image" Target="../media/image103.png"/><Relationship Id="rId66" Type="http://schemas.openxmlformats.org/officeDocument/2006/relationships/customXml" Target="../ink/ink2084.xml"/><Relationship Id="rId87" Type="http://schemas.openxmlformats.org/officeDocument/2006/relationships/image" Target="../media/image124.png"/><Relationship Id="rId110" Type="http://schemas.openxmlformats.org/officeDocument/2006/relationships/customXml" Target="../ink/ink2106.xml"/><Relationship Id="rId131" Type="http://schemas.openxmlformats.org/officeDocument/2006/relationships/image" Target="../media/image146.png"/><Relationship Id="rId152" Type="http://schemas.openxmlformats.org/officeDocument/2006/relationships/customXml" Target="../ink/ink2127.xml"/><Relationship Id="rId173" Type="http://schemas.openxmlformats.org/officeDocument/2006/relationships/image" Target="../media/image167.png"/><Relationship Id="rId194" Type="http://schemas.openxmlformats.org/officeDocument/2006/relationships/customXml" Target="../ink/ink2148.xml"/><Relationship Id="rId208" Type="http://schemas.openxmlformats.org/officeDocument/2006/relationships/customXml" Target="../ink/ink2155.xml"/><Relationship Id="rId229" Type="http://schemas.openxmlformats.org/officeDocument/2006/relationships/image" Target="../media/image195.png"/><Relationship Id="rId240" Type="http://schemas.openxmlformats.org/officeDocument/2006/relationships/customXml" Target="../ink/ink2171.xml"/><Relationship Id="rId14" Type="http://schemas.openxmlformats.org/officeDocument/2006/relationships/customXml" Target="../ink/ink2058.xml"/><Relationship Id="rId35" Type="http://schemas.openxmlformats.org/officeDocument/2006/relationships/image" Target="../media/image5510.png"/><Relationship Id="rId56" Type="http://schemas.openxmlformats.org/officeDocument/2006/relationships/customXml" Target="../ink/ink2079.xml"/><Relationship Id="rId77" Type="http://schemas.openxmlformats.org/officeDocument/2006/relationships/image" Target="../media/image119.png"/><Relationship Id="rId100" Type="http://schemas.openxmlformats.org/officeDocument/2006/relationships/customXml" Target="../ink/ink2101.xml"/><Relationship Id="rId8" Type="http://schemas.openxmlformats.org/officeDocument/2006/relationships/customXml" Target="../ink/ink2055.xml"/><Relationship Id="rId98" Type="http://schemas.openxmlformats.org/officeDocument/2006/relationships/customXml" Target="../ink/ink2100.xml"/><Relationship Id="rId121" Type="http://schemas.openxmlformats.org/officeDocument/2006/relationships/image" Target="../media/image141.png"/><Relationship Id="rId142" Type="http://schemas.openxmlformats.org/officeDocument/2006/relationships/customXml" Target="../ink/ink2122.xml"/><Relationship Id="rId163" Type="http://schemas.openxmlformats.org/officeDocument/2006/relationships/image" Target="../media/image162.png"/><Relationship Id="rId184" Type="http://schemas.openxmlformats.org/officeDocument/2006/relationships/customXml" Target="../ink/ink2143.xml"/><Relationship Id="rId219" Type="http://schemas.openxmlformats.org/officeDocument/2006/relationships/image" Target="../media/image190.png"/><Relationship Id="rId230" Type="http://schemas.openxmlformats.org/officeDocument/2006/relationships/customXml" Target="../ink/ink2166.xml"/><Relationship Id="rId25" Type="http://schemas.openxmlformats.org/officeDocument/2006/relationships/image" Target="../media/image5010.png"/><Relationship Id="rId46" Type="http://schemas.openxmlformats.org/officeDocument/2006/relationships/customXml" Target="../ink/ink2074.xml"/><Relationship Id="rId67" Type="http://schemas.openxmlformats.org/officeDocument/2006/relationships/image" Target="../media/image114.png"/><Relationship Id="rId88" Type="http://schemas.openxmlformats.org/officeDocument/2006/relationships/customXml" Target="../ink/ink2095.xml"/><Relationship Id="rId111" Type="http://schemas.openxmlformats.org/officeDocument/2006/relationships/image" Target="../media/image136.png"/><Relationship Id="rId132" Type="http://schemas.openxmlformats.org/officeDocument/2006/relationships/customXml" Target="../ink/ink2117.xml"/><Relationship Id="rId153" Type="http://schemas.openxmlformats.org/officeDocument/2006/relationships/image" Target="../media/image157.png"/><Relationship Id="rId174" Type="http://schemas.openxmlformats.org/officeDocument/2006/relationships/customXml" Target="../ink/ink2138.xml"/><Relationship Id="rId195" Type="http://schemas.openxmlformats.org/officeDocument/2006/relationships/image" Target="../media/image178.png"/><Relationship Id="rId209" Type="http://schemas.openxmlformats.org/officeDocument/2006/relationships/image" Target="../media/image185.png"/><Relationship Id="rId220" Type="http://schemas.openxmlformats.org/officeDocument/2006/relationships/customXml" Target="../ink/ink2161.xml"/><Relationship Id="rId241" Type="http://schemas.openxmlformats.org/officeDocument/2006/relationships/image" Target="../media/image201.png"/><Relationship Id="rId15" Type="http://schemas.openxmlformats.org/officeDocument/2006/relationships/image" Target="../media/image4510.png"/><Relationship Id="rId36" Type="http://schemas.openxmlformats.org/officeDocument/2006/relationships/customXml" Target="../ink/ink2069.xml"/><Relationship Id="rId57" Type="http://schemas.openxmlformats.org/officeDocument/2006/relationships/image" Target="../media/image109.png"/><Relationship Id="rId106" Type="http://schemas.openxmlformats.org/officeDocument/2006/relationships/customXml" Target="../ink/ink2104.xml"/><Relationship Id="rId127" Type="http://schemas.openxmlformats.org/officeDocument/2006/relationships/image" Target="../media/image144.png"/><Relationship Id="rId10" Type="http://schemas.openxmlformats.org/officeDocument/2006/relationships/customXml" Target="../ink/ink2056.xml"/><Relationship Id="rId31" Type="http://schemas.openxmlformats.org/officeDocument/2006/relationships/image" Target="../media/image5310.png"/><Relationship Id="rId52" Type="http://schemas.openxmlformats.org/officeDocument/2006/relationships/customXml" Target="../ink/ink2077.xml"/><Relationship Id="rId73" Type="http://schemas.openxmlformats.org/officeDocument/2006/relationships/image" Target="../media/image117.png"/><Relationship Id="rId78" Type="http://schemas.openxmlformats.org/officeDocument/2006/relationships/customXml" Target="../ink/ink2090.xml"/><Relationship Id="rId94" Type="http://schemas.openxmlformats.org/officeDocument/2006/relationships/customXml" Target="../ink/ink2098.xml"/><Relationship Id="rId99" Type="http://schemas.openxmlformats.org/officeDocument/2006/relationships/image" Target="../media/image130.png"/><Relationship Id="rId101" Type="http://schemas.openxmlformats.org/officeDocument/2006/relationships/image" Target="../media/image131.png"/><Relationship Id="rId122" Type="http://schemas.openxmlformats.org/officeDocument/2006/relationships/customXml" Target="../ink/ink2112.xml"/><Relationship Id="rId143" Type="http://schemas.openxmlformats.org/officeDocument/2006/relationships/image" Target="../media/image152.png"/><Relationship Id="rId148" Type="http://schemas.openxmlformats.org/officeDocument/2006/relationships/customXml" Target="../ink/ink2125.xml"/><Relationship Id="rId164" Type="http://schemas.openxmlformats.org/officeDocument/2006/relationships/customXml" Target="../ink/ink2133.xml"/><Relationship Id="rId169" Type="http://schemas.openxmlformats.org/officeDocument/2006/relationships/image" Target="../media/image165.png"/><Relationship Id="rId185" Type="http://schemas.openxmlformats.org/officeDocument/2006/relationships/image" Target="../media/image173.png"/><Relationship Id="rId4" Type="http://schemas.openxmlformats.org/officeDocument/2006/relationships/customXml" Target="../ink/ink2053.xml"/><Relationship Id="rId9" Type="http://schemas.openxmlformats.org/officeDocument/2006/relationships/image" Target="../media/image4210.png"/><Relationship Id="rId180" Type="http://schemas.openxmlformats.org/officeDocument/2006/relationships/customXml" Target="../ink/ink2141.xml"/><Relationship Id="rId210" Type="http://schemas.openxmlformats.org/officeDocument/2006/relationships/customXml" Target="../ink/ink2156.xml"/><Relationship Id="rId215" Type="http://schemas.openxmlformats.org/officeDocument/2006/relationships/image" Target="../media/image188.png"/><Relationship Id="rId236" Type="http://schemas.openxmlformats.org/officeDocument/2006/relationships/customXml" Target="../ink/ink2169.xml"/><Relationship Id="rId26" Type="http://schemas.openxmlformats.org/officeDocument/2006/relationships/customXml" Target="../ink/ink2064.xml"/><Relationship Id="rId231" Type="http://schemas.openxmlformats.org/officeDocument/2006/relationships/image" Target="../media/image196.png"/><Relationship Id="rId47" Type="http://schemas.openxmlformats.org/officeDocument/2006/relationships/image" Target="../media/image104.png"/><Relationship Id="rId68" Type="http://schemas.openxmlformats.org/officeDocument/2006/relationships/customXml" Target="../ink/ink2085.xml"/><Relationship Id="rId89" Type="http://schemas.openxmlformats.org/officeDocument/2006/relationships/image" Target="../media/image125.png"/><Relationship Id="rId112" Type="http://schemas.openxmlformats.org/officeDocument/2006/relationships/customXml" Target="../ink/ink2107.xml"/><Relationship Id="rId133" Type="http://schemas.openxmlformats.org/officeDocument/2006/relationships/image" Target="../media/image147.png"/><Relationship Id="rId154" Type="http://schemas.openxmlformats.org/officeDocument/2006/relationships/customXml" Target="../ink/ink2128.xml"/><Relationship Id="rId175" Type="http://schemas.openxmlformats.org/officeDocument/2006/relationships/image" Target="../media/image168.png"/><Relationship Id="rId196" Type="http://schemas.openxmlformats.org/officeDocument/2006/relationships/customXml" Target="../ink/ink2149.xml"/><Relationship Id="rId200" Type="http://schemas.openxmlformats.org/officeDocument/2006/relationships/customXml" Target="../ink/ink2151.xml"/><Relationship Id="rId16" Type="http://schemas.openxmlformats.org/officeDocument/2006/relationships/customXml" Target="../ink/ink2059.xml"/><Relationship Id="rId221" Type="http://schemas.openxmlformats.org/officeDocument/2006/relationships/image" Target="../media/image191.png"/><Relationship Id="rId242" Type="http://schemas.openxmlformats.org/officeDocument/2006/relationships/customXml" Target="../ink/ink2172.xml"/><Relationship Id="rId37" Type="http://schemas.openxmlformats.org/officeDocument/2006/relationships/image" Target="../media/image590.png"/><Relationship Id="rId58" Type="http://schemas.openxmlformats.org/officeDocument/2006/relationships/customXml" Target="../ink/ink2080.xml"/><Relationship Id="rId79" Type="http://schemas.openxmlformats.org/officeDocument/2006/relationships/image" Target="../media/image120.png"/><Relationship Id="rId102" Type="http://schemas.openxmlformats.org/officeDocument/2006/relationships/customXml" Target="../ink/ink2102.xml"/><Relationship Id="rId123" Type="http://schemas.openxmlformats.org/officeDocument/2006/relationships/image" Target="../media/image142.png"/><Relationship Id="rId144" Type="http://schemas.openxmlformats.org/officeDocument/2006/relationships/customXml" Target="../ink/ink2123.xml"/><Relationship Id="rId90" Type="http://schemas.openxmlformats.org/officeDocument/2006/relationships/customXml" Target="../ink/ink2096.xml"/><Relationship Id="rId165" Type="http://schemas.openxmlformats.org/officeDocument/2006/relationships/image" Target="../media/image163.png"/><Relationship Id="rId186" Type="http://schemas.openxmlformats.org/officeDocument/2006/relationships/customXml" Target="../ink/ink2144.xml"/><Relationship Id="rId211" Type="http://schemas.openxmlformats.org/officeDocument/2006/relationships/image" Target="../media/image186.png"/><Relationship Id="rId232" Type="http://schemas.openxmlformats.org/officeDocument/2006/relationships/customXml" Target="../ink/ink2167.xml"/><Relationship Id="rId27" Type="http://schemas.openxmlformats.org/officeDocument/2006/relationships/image" Target="../media/image5110.png"/><Relationship Id="rId48" Type="http://schemas.openxmlformats.org/officeDocument/2006/relationships/customXml" Target="../ink/ink2075.xml"/><Relationship Id="rId69" Type="http://schemas.openxmlformats.org/officeDocument/2006/relationships/image" Target="../media/image115.png"/><Relationship Id="rId113" Type="http://schemas.openxmlformats.org/officeDocument/2006/relationships/image" Target="../media/image137.png"/><Relationship Id="rId134" Type="http://schemas.openxmlformats.org/officeDocument/2006/relationships/customXml" Target="../ink/ink2118.xml"/><Relationship Id="rId80" Type="http://schemas.openxmlformats.org/officeDocument/2006/relationships/customXml" Target="../ink/ink2091.xml"/><Relationship Id="rId155" Type="http://schemas.openxmlformats.org/officeDocument/2006/relationships/image" Target="../media/image158.png"/><Relationship Id="rId176" Type="http://schemas.openxmlformats.org/officeDocument/2006/relationships/customXml" Target="../ink/ink2139.xml"/><Relationship Id="rId197" Type="http://schemas.openxmlformats.org/officeDocument/2006/relationships/image" Target="../media/image179.png"/><Relationship Id="rId201" Type="http://schemas.openxmlformats.org/officeDocument/2006/relationships/image" Target="../media/image181.png"/><Relationship Id="rId222" Type="http://schemas.openxmlformats.org/officeDocument/2006/relationships/customXml" Target="../ink/ink2162.xml"/><Relationship Id="rId243" Type="http://schemas.openxmlformats.org/officeDocument/2006/relationships/image" Target="../media/image202.png"/><Relationship Id="rId17" Type="http://schemas.openxmlformats.org/officeDocument/2006/relationships/image" Target="../media/image4610.png"/><Relationship Id="rId38" Type="http://schemas.openxmlformats.org/officeDocument/2006/relationships/customXml" Target="../ink/ink2070.xml"/><Relationship Id="rId59" Type="http://schemas.openxmlformats.org/officeDocument/2006/relationships/image" Target="../media/image110.png"/><Relationship Id="rId103" Type="http://schemas.openxmlformats.org/officeDocument/2006/relationships/image" Target="../media/image132.png"/><Relationship Id="rId124" Type="http://schemas.openxmlformats.org/officeDocument/2006/relationships/customXml" Target="../ink/ink2113.xml"/><Relationship Id="rId70" Type="http://schemas.openxmlformats.org/officeDocument/2006/relationships/customXml" Target="../ink/ink2086.xml"/><Relationship Id="rId91" Type="http://schemas.openxmlformats.org/officeDocument/2006/relationships/image" Target="../media/image126.png"/><Relationship Id="rId145" Type="http://schemas.openxmlformats.org/officeDocument/2006/relationships/image" Target="../media/image153.png"/><Relationship Id="rId166" Type="http://schemas.openxmlformats.org/officeDocument/2006/relationships/customXml" Target="../ink/ink2134.xml"/><Relationship Id="rId187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57.xml"/><Relationship Id="rId233" Type="http://schemas.openxmlformats.org/officeDocument/2006/relationships/image" Target="../media/image197.png"/><Relationship Id="rId28" Type="http://schemas.openxmlformats.org/officeDocument/2006/relationships/customXml" Target="../ink/ink2065.xml"/><Relationship Id="rId49" Type="http://schemas.openxmlformats.org/officeDocument/2006/relationships/image" Target="../media/image105.png"/><Relationship Id="rId114" Type="http://schemas.openxmlformats.org/officeDocument/2006/relationships/customXml" Target="../ink/ink2108.xml"/><Relationship Id="rId60" Type="http://schemas.openxmlformats.org/officeDocument/2006/relationships/customXml" Target="../ink/ink2081.xml"/><Relationship Id="rId81" Type="http://schemas.openxmlformats.org/officeDocument/2006/relationships/image" Target="../media/image121.png"/><Relationship Id="rId135" Type="http://schemas.openxmlformats.org/officeDocument/2006/relationships/image" Target="../media/image148.png"/><Relationship Id="rId156" Type="http://schemas.openxmlformats.org/officeDocument/2006/relationships/customXml" Target="../ink/ink2129.xml"/><Relationship Id="rId177" Type="http://schemas.openxmlformats.org/officeDocument/2006/relationships/image" Target="../media/image169.png"/><Relationship Id="rId198" Type="http://schemas.openxmlformats.org/officeDocument/2006/relationships/customXml" Target="../ink/ink2150.xml"/><Relationship Id="rId202" Type="http://schemas.openxmlformats.org/officeDocument/2006/relationships/customXml" Target="../ink/ink2152.xml"/><Relationship Id="rId223" Type="http://schemas.openxmlformats.org/officeDocument/2006/relationships/image" Target="../media/image192.png"/><Relationship Id="rId18" Type="http://schemas.openxmlformats.org/officeDocument/2006/relationships/customXml" Target="../ink/ink2060.xml"/><Relationship Id="rId39" Type="http://schemas.openxmlformats.org/officeDocument/2006/relationships/image" Target="../media/image100.png"/><Relationship Id="rId50" Type="http://schemas.openxmlformats.org/officeDocument/2006/relationships/customXml" Target="../ink/ink2076.xml"/><Relationship Id="rId104" Type="http://schemas.openxmlformats.org/officeDocument/2006/relationships/customXml" Target="../ink/ink2103.xml"/><Relationship Id="rId125" Type="http://schemas.openxmlformats.org/officeDocument/2006/relationships/image" Target="../media/image143.png"/><Relationship Id="rId146" Type="http://schemas.openxmlformats.org/officeDocument/2006/relationships/customXml" Target="../ink/ink2124.xml"/><Relationship Id="rId167" Type="http://schemas.openxmlformats.org/officeDocument/2006/relationships/image" Target="../media/image164.png"/><Relationship Id="rId188" Type="http://schemas.openxmlformats.org/officeDocument/2006/relationships/customXml" Target="../ink/ink2145.xml"/><Relationship Id="rId71" Type="http://schemas.openxmlformats.org/officeDocument/2006/relationships/image" Target="../media/image116.png"/><Relationship Id="rId92" Type="http://schemas.openxmlformats.org/officeDocument/2006/relationships/customXml" Target="../ink/ink2097.xml"/><Relationship Id="rId213" Type="http://schemas.openxmlformats.org/officeDocument/2006/relationships/image" Target="../media/image187.png"/><Relationship Id="rId234" Type="http://schemas.openxmlformats.org/officeDocument/2006/relationships/customXml" Target="../ink/ink2168.xml"/><Relationship Id="rId2" Type="http://schemas.openxmlformats.org/officeDocument/2006/relationships/customXml" Target="../ink/ink2052.xml"/><Relationship Id="rId29" Type="http://schemas.openxmlformats.org/officeDocument/2006/relationships/image" Target="../media/image5210.png"/><Relationship Id="rId40" Type="http://schemas.openxmlformats.org/officeDocument/2006/relationships/customXml" Target="../ink/ink2071.xml"/><Relationship Id="rId115" Type="http://schemas.openxmlformats.org/officeDocument/2006/relationships/image" Target="../media/image138.png"/><Relationship Id="rId136" Type="http://schemas.openxmlformats.org/officeDocument/2006/relationships/customXml" Target="../ink/ink2119.xml"/><Relationship Id="rId157" Type="http://schemas.openxmlformats.org/officeDocument/2006/relationships/image" Target="../media/image159.png"/><Relationship Id="rId178" Type="http://schemas.openxmlformats.org/officeDocument/2006/relationships/customXml" Target="../ink/ink2140.xml"/><Relationship Id="rId61" Type="http://schemas.openxmlformats.org/officeDocument/2006/relationships/image" Target="../media/image111.png"/><Relationship Id="rId82" Type="http://schemas.openxmlformats.org/officeDocument/2006/relationships/customXml" Target="../ink/ink2092.xml"/><Relationship Id="rId199" Type="http://schemas.openxmlformats.org/officeDocument/2006/relationships/image" Target="../media/image180.png"/><Relationship Id="rId203" Type="http://schemas.openxmlformats.org/officeDocument/2006/relationships/image" Target="../media/image182.png"/><Relationship Id="rId19" Type="http://schemas.openxmlformats.org/officeDocument/2006/relationships/image" Target="../media/image4710.png"/><Relationship Id="rId224" Type="http://schemas.openxmlformats.org/officeDocument/2006/relationships/customXml" Target="../ink/ink2163.xml"/><Relationship Id="rId30" Type="http://schemas.openxmlformats.org/officeDocument/2006/relationships/customXml" Target="../ink/ink2066.xml"/><Relationship Id="rId105" Type="http://schemas.openxmlformats.org/officeDocument/2006/relationships/image" Target="../media/image133.png"/><Relationship Id="rId126" Type="http://schemas.openxmlformats.org/officeDocument/2006/relationships/customXml" Target="../ink/ink2114.xml"/><Relationship Id="rId147" Type="http://schemas.openxmlformats.org/officeDocument/2006/relationships/image" Target="../media/image154.png"/><Relationship Id="rId168" Type="http://schemas.openxmlformats.org/officeDocument/2006/relationships/customXml" Target="../ink/ink2135.xml"/><Relationship Id="rId51" Type="http://schemas.openxmlformats.org/officeDocument/2006/relationships/image" Target="../media/image106.png"/><Relationship Id="rId72" Type="http://schemas.openxmlformats.org/officeDocument/2006/relationships/customXml" Target="../ink/ink2087.xml"/><Relationship Id="rId93" Type="http://schemas.openxmlformats.org/officeDocument/2006/relationships/image" Target="../media/image127.png"/><Relationship Id="rId189" Type="http://schemas.openxmlformats.org/officeDocument/2006/relationships/image" Target="../media/image175.png"/><Relationship Id="rId3" Type="http://schemas.openxmlformats.org/officeDocument/2006/relationships/image" Target="../media/image3910.png"/><Relationship Id="rId214" Type="http://schemas.openxmlformats.org/officeDocument/2006/relationships/customXml" Target="../ink/ink2158.xml"/><Relationship Id="rId235" Type="http://schemas.openxmlformats.org/officeDocument/2006/relationships/image" Target="../media/image198.png"/><Relationship Id="rId116" Type="http://schemas.openxmlformats.org/officeDocument/2006/relationships/customXml" Target="../ink/ink2109.xml"/><Relationship Id="rId137" Type="http://schemas.openxmlformats.org/officeDocument/2006/relationships/image" Target="../media/image149.png"/><Relationship Id="rId158" Type="http://schemas.openxmlformats.org/officeDocument/2006/relationships/customXml" Target="../ink/ink2130.xml"/><Relationship Id="rId20" Type="http://schemas.openxmlformats.org/officeDocument/2006/relationships/customXml" Target="../ink/ink2061.xml"/><Relationship Id="rId41" Type="http://schemas.openxmlformats.org/officeDocument/2006/relationships/image" Target="../media/image101.png"/><Relationship Id="rId62" Type="http://schemas.openxmlformats.org/officeDocument/2006/relationships/customXml" Target="../ink/ink2082.xml"/><Relationship Id="rId83" Type="http://schemas.openxmlformats.org/officeDocument/2006/relationships/image" Target="../media/image122.png"/><Relationship Id="rId179" Type="http://schemas.openxmlformats.org/officeDocument/2006/relationships/image" Target="../media/image170.png"/><Relationship Id="rId190" Type="http://schemas.openxmlformats.org/officeDocument/2006/relationships/customXml" Target="../ink/ink2146.xml"/><Relationship Id="rId204" Type="http://schemas.openxmlformats.org/officeDocument/2006/relationships/customXml" Target="../ink/ink2153.xml"/><Relationship Id="rId225" Type="http://schemas.openxmlformats.org/officeDocument/2006/relationships/image" Target="../media/image193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76.xml"/><Relationship Id="rId13" Type="http://schemas.openxmlformats.org/officeDocument/2006/relationships/image" Target="../media/image208.png"/><Relationship Id="rId3" Type="http://schemas.openxmlformats.org/officeDocument/2006/relationships/image" Target="../media/image203.png"/><Relationship Id="rId7" Type="http://schemas.openxmlformats.org/officeDocument/2006/relationships/image" Target="../media/image205.png"/><Relationship Id="rId12" Type="http://schemas.openxmlformats.org/officeDocument/2006/relationships/customXml" Target="../ink/ink2178.xml"/><Relationship Id="rId2" Type="http://schemas.openxmlformats.org/officeDocument/2006/relationships/customXml" Target="../ink/ink21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5.xml"/><Relationship Id="rId11" Type="http://schemas.openxmlformats.org/officeDocument/2006/relationships/image" Target="../media/image207.png"/><Relationship Id="rId5" Type="http://schemas.openxmlformats.org/officeDocument/2006/relationships/image" Target="../media/image204.png"/><Relationship Id="rId10" Type="http://schemas.openxmlformats.org/officeDocument/2006/relationships/customXml" Target="../ink/ink2177.xml"/><Relationship Id="rId4" Type="http://schemas.openxmlformats.org/officeDocument/2006/relationships/customXml" Target="../ink/ink2174.xml"/><Relationship Id="rId9" Type="http://schemas.openxmlformats.org/officeDocument/2006/relationships/image" Target="../media/image206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82.xml"/><Relationship Id="rId13" Type="http://schemas.openxmlformats.org/officeDocument/2006/relationships/image" Target="../media/image208.png"/><Relationship Id="rId18" Type="http://schemas.openxmlformats.org/officeDocument/2006/relationships/customXml" Target="../ink/ink2187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7" Type="http://schemas.openxmlformats.org/officeDocument/2006/relationships/image" Target="../media/image205.png"/><Relationship Id="rId12" Type="http://schemas.openxmlformats.org/officeDocument/2006/relationships/customXml" Target="../ink/ink2184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2" Type="http://schemas.openxmlformats.org/officeDocument/2006/relationships/customXml" Target="../ink/ink2179.xml"/><Relationship Id="rId16" Type="http://schemas.openxmlformats.org/officeDocument/2006/relationships/customXml" Target="../ink/ink2186.xml"/><Relationship Id="rId20" Type="http://schemas.openxmlformats.org/officeDocument/2006/relationships/customXml" Target="../ink/ink21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1.xml"/><Relationship Id="rId11" Type="http://schemas.openxmlformats.org/officeDocument/2006/relationships/image" Target="../media/image207.png"/><Relationship Id="rId24" Type="http://schemas.openxmlformats.org/officeDocument/2006/relationships/customXml" Target="../ink/ink2190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10" Type="http://schemas.openxmlformats.org/officeDocument/2006/relationships/customXml" Target="../ink/ink2183.xml"/><Relationship Id="rId19" Type="http://schemas.openxmlformats.org/officeDocument/2006/relationships/image" Target="../media/image211.png"/><Relationship Id="rId4" Type="http://schemas.openxmlformats.org/officeDocument/2006/relationships/customXml" Target="../ink/ink2180.xml"/><Relationship Id="rId9" Type="http://schemas.openxmlformats.org/officeDocument/2006/relationships/image" Target="../media/image206.png"/><Relationship Id="rId14" Type="http://schemas.openxmlformats.org/officeDocument/2006/relationships/customXml" Target="../ink/ink2185.xml"/><Relationship Id="rId22" Type="http://schemas.openxmlformats.org/officeDocument/2006/relationships/customXml" Target="../ink/ink218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7" Type="http://schemas.openxmlformats.org/officeDocument/2006/relationships/image" Target="../media/image812.png"/><Relationship Id="rId2" Type="http://schemas.openxmlformats.org/officeDocument/2006/relationships/customXml" Target="../ink/ink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5" Type="http://schemas.openxmlformats.org/officeDocument/2006/relationships/image" Target="../media/image712.png"/><Relationship Id="rId4" Type="http://schemas.openxmlformats.org/officeDocument/2006/relationships/customXml" Target="../ink/ink13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94.xml"/><Relationship Id="rId13" Type="http://schemas.openxmlformats.org/officeDocument/2006/relationships/image" Target="../media/image208.png"/><Relationship Id="rId18" Type="http://schemas.openxmlformats.org/officeDocument/2006/relationships/customXml" Target="../ink/ink2199.xml"/><Relationship Id="rId26" Type="http://schemas.openxmlformats.org/officeDocument/2006/relationships/customXml" Target="../ink/ink2203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7" Type="http://schemas.openxmlformats.org/officeDocument/2006/relationships/image" Target="../media/image205.png"/><Relationship Id="rId12" Type="http://schemas.openxmlformats.org/officeDocument/2006/relationships/customXml" Target="../ink/ink2196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2" Type="http://schemas.openxmlformats.org/officeDocument/2006/relationships/customXml" Target="../ink/ink2191.xml"/><Relationship Id="rId16" Type="http://schemas.openxmlformats.org/officeDocument/2006/relationships/customXml" Target="../ink/ink2198.xml"/><Relationship Id="rId20" Type="http://schemas.openxmlformats.org/officeDocument/2006/relationships/customXml" Target="../ink/ink22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3.xml"/><Relationship Id="rId11" Type="http://schemas.openxmlformats.org/officeDocument/2006/relationships/image" Target="../media/image207.png"/><Relationship Id="rId24" Type="http://schemas.openxmlformats.org/officeDocument/2006/relationships/customXml" Target="../ink/ink2202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10" Type="http://schemas.openxmlformats.org/officeDocument/2006/relationships/customXml" Target="../ink/ink2195.xml"/><Relationship Id="rId19" Type="http://schemas.openxmlformats.org/officeDocument/2006/relationships/image" Target="../media/image211.png"/><Relationship Id="rId4" Type="http://schemas.openxmlformats.org/officeDocument/2006/relationships/customXml" Target="../ink/ink2192.xml"/><Relationship Id="rId9" Type="http://schemas.openxmlformats.org/officeDocument/2006/relationships/image" Target="../media/image206.png"/><Relationship Id="rId14" Type="http://schemas.openxmlformats.org/officeDocument/2006/relationships/customXml" Target="../ink/ink2197.xml"/><Relationship Id="rId22" Type="http://schemas.openxmlformats.org/officeDocument/2006/relationships/customXml" Target="../ink/ink2201.xml"/><Relationship Id="rId27" Type="http://schemas.openxmlformats.org/officeDocument/2006/relationships/image" Target="../media/image215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12.xml"/><Relationship Id="rId26" Type="http://schemas.openxmlformats.org/officeDocument/2006/relationships/customXml" Target="../ink/ink2216.xml"/><Relationship Id="rId3" Type="http://schemas.openxmlformats.org/officeDocument/2006/relationships/image" Target="../media/image203.png"/><Relationship Id="rId21" Type="http://schemas.openxmlformats.org/officeDocument/2006/relationships/image" Target="../media/image212.png"/><Relationship Id="rId34" Type="http://schemas.openxmlformats.org/officeDocument/2006/relationships/customXml" Target="../ink/ink2220.xml"/><Relationship Id="rId7" Type="http://schemas.openxmlformats.org/officeDocument/2006/relationships/image" Target="../media/image205.png"/><Relationship Id="rId12" Type="http://schemas.openxmlformats.org/officeDocument/2006/relationships/customXml" Target="../ink/ink2209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2" Type="http://schemas.openxmlformats.org/officeDocument/2006/relationships/customXml" Target="../ink/ink2204.xml"/><Relationship Id="rId16" Type="http://schemas.openxmlformats.org/officeDocument/2006/relationships/customXml" Target="../ink/ink2211.xml"/><Relationship Id="rId20" Type="http://schemas.openxmlformats.org/officeDocument/2006/relationships/customXml" Target="../ink/ink2213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06.xml"/><Relationship Id="rId11" Type="http://schemas.openxmlformats.org/officeDocument/2006/relationships/image" Target="../media/image207.png"/><Relationship Id="rId24" Type="http://schemas.openxmlformats.org/officeDocument/2006/relationships/customXml" Target="../ink/ink2215.xml"/><Relationship Id="rId32" Type="http://schemas.openxmlformats.org/officeDocument/2006/relationships/customXml" Target="../ink/ink2219.xml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17.xml"/><Relationship Id="rId10" Type="http://schemas.openxmlformats.org/officeDocument/2006/relationships/customXml" Target="../ink/ink2208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05.xml"/><Relationship Id="rId9" Type="http://schemas.openxmlformats.org/officeDocument/2006/relationships/image" Target="../media/image206.png"/><Relationship Id="rId14" Type="http://schemas.openxmlformats.org/officeDocument/2006/relationships/customXml" Target="../ink/ink2210.xml"/><Relationship Id="rId22" Type="http://schemas.openxmlformats.org/officeDocument/2006/relationships/customXml" Target="../ink/ink2214.xml"/><Relationship Id="rId27" Type="http://schemas.openxmlformats.org/officeDocument/2006/relationships/image" Target="../media/image215.png"/><Relationship Id="rId30" Type="http://schemas.openxmlformats.org/officeDocument/2006/relationships/customXml" Target="../ink/ink2218.xml"/><Relationship Id="rId35" Type="http://schemas.openxmlformats.org/officeDocument/2006/relationships/image" Target="../media/image219.png"/><Relationship Id="rId8" Type="http://schemas.openxmlformats.org/officeDocument/2006/relationships/customXml" Target="../ink/ink2207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29.xml"/><Relationship Id="rId26" Type="http://schemas.openxmlformats.org/officeDocument/2006/relationships/customXml" Target="../ink/ink2233.xml"/><Relationship Id="rId21" Type="http://schemas.openxmlformats.org/officeDocument/2006/relationships/image" Target="../media/image212.png"/><Relationship Id="rId34" Type="http://schemas.openxmlformats.org/officeDocument/2006/relationships/customXml" Target="../ink/ink2237.xml"/><Relationship Id="rId7" Type="http://schemas.openxmlformats.org/officeDocument/2006/relationships/image" Target="../media/image205.png"/><Relationship Id="rId12" Type="http://schemas.openxmlformats.org/officeDocument/2006/relationships/customXml" Target="../ink/ink2226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2" Type="http://schemas.openxmlformats.org/officeDocument/2006/relationships/customXml" Target="../ink/ink2221.xml"/><Relationship Id="rId16" Type="http://schemas.openxmlformats.org/officeDocument/2006/relationships/customXml" Target="../ink/ink2228.xml"/><Relationship Id="rId20" Type="http://schemas.openxmlformats.org/officeDocument/2006/relationships/customXml" Target="../ink/ink2230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3.xml"/><Relationship Id="rId11" Type="http://schemas.openxmlformats.org/officeDocument/2006/relationships/image" Target="../media/image207.png"/><Relationship Id="rId24" Type="http://schemas.openxmlformats.org/officeDocument/2006/relationships/customXml" Target="../ink/ink2232.xml"/><Relationship Id="rId32" Type="http://schemas.openxmlformats.org/officeDocument/2006/relationships/customXml" Target="../ink/ink2236.xml"/><Relationship Id="rId37" Type="http://schemas.openxmlformats.org/officeDocument/2006/relationships/image" Target="../media/image220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34.xml"/><Relationship Id="rId36" Type="http://schemas.openxmlformats.org/officeDocument/2006/relationships/customXml" Target="../ink/ink2238.xml"/><Relationship Id="rId10" Type="http://schemas.openxmlformats.org/officeDocument/2006/relationships/customXml" Target="../ink/ink2225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22.xml"/><Relationship Id="rId9" Type="http://schemas.openxmlformats.org/officeDocument/2006/relationships/image" Target="../media/image206.png"/><Relationship Id="rId14" Type="http://schemas.openxmlformats.org/officeDocument/2006/relationships/customXml" Target="../ink/ink2227.xml"/><Relationship Id="rId22" Type="http://schemas.openxmlformats.org/officeDocument/2006/relationships/customXml" Target="../ink/ink2231.xml"/><Relationship Id="rId27" Type="http://schemas.openxmlformats.org/officeDocument/2006/relationships/image" Target="../media/image215.png"/><Relationship Id="rId30" Type="http://schemas.openxmlformats.org/officeDocument/2006/relationships/customXml" Target="../ink/ink2235.xml"/><Relationship Id="rId35" Type="http://schemas.openxmlformats.org/officeDocument/2006/relationships/image" Target="../media/image219.png"/><Relationship Id="rId8" Type="http://schemas.openxmlformats.org/officeDocument/2006/relationships/customXml" Target="../ink/ink2224.xml"/><Relationship Id="rId3" Type="http://schemas.openxmlformats.org/officeDocument/2006/relationships/image" Target="../media/image203.png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47.xml"/><Relationship Id="rId26" Type="http://schemas.openxmlformats.org/officeDocument/2006/relationships/customXml" Target="../ink/ink2251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255.xml"/><Relationship Id="rId7" Type="http://schemas.openxmlformats.org/officeDocument/2006/relationships/image" Target="../media/image205.png"/><Relationship Id="rId12" Type="http://schemas.openxmlformats.org/officeDocument/2006/relationships/customXml" Target="../ink/ink2244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257.xml"/><Relationship Id="rId2" Type="http://schemas.openxmlformats.org/officeDocument/2006/relationships/customXml" Target="../ink/ink2239.xml"/><Relationship Id="rId16" Type="http://schemas.openxmlformats.org/officeDocument/2006/relationships/customXml" Target="../ink/ink2246.xml"/><Relationship Id="rId20" Type="http://schemas.openxmlformats.org/officeDocument/2006/relationships/customXml" Target="../ink/ink2248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1.xml"/><Relationship Id="rId11" Type="http://schemas.openxmlformats.org/officeDocument/2006/relationships/image" Target="../media/image207.png"/><Relationship Id="rId24" Type="http://schemas.openxmlformats.org/officeDocument/2006/relationships/customXml" Target="../ink/ink2250.xml"/><Relationship Id="rId32" Type="http://schemas.openxmlformats.org/officeDocument/2006/relationships/customXml" Target="../ink/ink2254.xml"/><Relationship Id="rId37" Type="http://schemas.openxmlformats.org/officeDocument/2006/relationships/image" Target="../media/image220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52.xml"/><Relationship Id="rId36" Type="http://schemas.openxmlformats.org/officeDocument/2006/relationships/customXml" Target="../ink/ink2256.xml"/><Relationship Id="rId10" Type="http://schemas.openxmlformats.org/officeDocument/2006/relationships/customXml" Target="../ink/ink2243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" Type="http://schemas.openxmlformats.org/officeDocument/2006/relationships/customXml" Target="../ink/ink2240.xml"/><Relationship Id="rId9" Type="http://schemas.openxmlformats.org/officeDocument/2006/relationships/image" Target="../media/image206.png"/><Relationship Id="rId14" Type="http://schemas.openxmlformats.org/officeDocument/2006/relationships/customXml" Target="../ink/ink2245.xml"/><Relationship Id="rId22" Type="http://schemas.openxmlformats.org/officeDocument/2006/relationships/customXml" Target="../ink/ink2249.xml"/><Relationship Id="rId27" Type="http://schemas.openxmlformats.org/officeDocument/2006/relationships/image" Target="../media/image215.png"/><Relationship Id="rId30" Type="http://schemas.openxmlformats.org/officeDocument/2006/relationships/customXml" Target="../ink/ink2253.xml"/><Relationship Id="rId35" Type="http://schemas.openxmlformats.org/officeDocument/2006/relationships/image" Target="../media/image219.png"/><Relationship Id="rId8" Type="http://schemas.openxmlformats.org/officeDocument/2006/relationships/customXml" Target="../ink/ink2242.xml"/><Relationship Id="rId3" Type="http://schemas.openxmlformats.org/officeDocument/2006/relationships/image" Target="../media/image203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66.xml"/><Relationship Id="rId26" Type="http://schemas.openxmlformats.org/officeDocument/2006/relationships/customXml" Target="../ink/ink2270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274.xml"/><Relationship Id="rId42" Type="http://schemas.openxmlformats.org/officeDocument/2006/relationships/customXml" Target="../ink/ink2278.xml"/><Relationship Id="rId47" Type="http://schemas.openxmlformats.org/officeDocument/2006/relationships/image" Target="../media/image225.png"/><Relationship Id="rId7" Type="http://schemas.openxmlformats.org/officeDocument/2006/relationships/image" Target="../media/image205.png"/><Relationship Id="rId2" Type="http://schemas.openxmlformats.org/officeDocument/2006/relationships/customXml" Target="../ink/ink2258.xml"/><Relationship Id="rId16" Type="http://schemas.openxmlformats.org/officeDocument/2006/relationships/customXml" Target="../ink/ink2265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269.xml"/><Relationship Id="rId32" Type="http://schemas.openxmlformats.org/officeDocument/2006/relationships/customXml" Target="../ink/ink2273.xml"/><Relationship Id="rId37" Type="http://schemas.openxmlformats.org/officeDocument/2006/relationships/image" Target="../media/image220.png"/><Relationship Id="rId40" Type="http://schemas.openxmlformats.org/officeDocument/2006/relationships/customXml" Target="../ink/ink2277.xml"/><Relationship Id="rId45" Type="http://schemas.openxmlformats.org/officeDocument/2006/relationships/image" Target="../media/image224.png"/><Relationship Id="rId5" Type="http://schemas.openxmlformats.org/officeDocument/2006/relationships/image" Target="../media/image204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71.xml"/><Relationship Id="rId36" Type="http://schemas.openxmlformats.org/officeDocument/2006/relationships/customXml" Target="../ink/ink2275.xml"/><Relationship Id="rId49" Type="http://schemas.openxmlformats.org/officeDocument/2006/relationships/image" Target="../media/image226.png"/><Relationship Id="rId10" Type="http://schemas.openxmlformats.org/officeDocument/2006/relationships/customXml" Target="../ink/ink2262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4" Type="http://schemas.openxmlformats.org/officeDocument/2006/relationships/customXml" Target="../ink/ink2279.xml"/><Relationship Id="rId4" Type="http://schemas.openxmlformats.org/officeDocument/2006/relationships/customXml" Target="../ink/ink2259.xml"/><Relationship Id="rId9" Type="http://schemas.openxmlformats.org/officeDocument/2006/relationships/image" Target="../media/image206.png"/><Relationship Id="rId14" Type="http://schemas.openxmlformats.org/officeDocument/2006/relationships/customXml" Target="../ink/ink2264.xml"/><Relationship Id="rId22" Type="http://schemas.openxmlformats.org/officeDocument/2006/relationships/customXml" Target="../ink/ink2268.xml"/><Relationship Id="rId27" Type="http://schemas.openxmlformats.org/officeDocument/2006/relationships/image" Target="../media/image215.png"/><Relationship Id="rId30" Type="http://schemas.openxmlformats.org/officeDocument/2006/relationships/customXml" Target="../ink/ink2272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281.xml"/><Relationship Id="rId8" Type="http://schemas.openxmlformats.org/officeDocument/2006/relationships/customXml" Target="../ink/ink2261.xml"/><Relationship Id="rId3" Type="http://schemas.openxmlformats.org/officeDocument/2006/relationships/image" Target="../media/image203.png"/><Relationship Id="rId12" Type="http://schemas.openxmlformats.org/officeDocument/2006/relationships/customXml" Target="../ink/ink2263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276.xml"/><Relationship Id="rId46" Type="http://schemas.openxmlformats.org/officeDocument/2006/relationships/customXml" Target="../ink/ink2280.xml"/><Relationship Id="rId20" Type="http://schemas.openxmlformats.org/officeDocument/2006/relationships/customXml" Target="../ink/ink2267.xml"/><Relationship Id="rId41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0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290.xml"/><Relationship Id="rId26" Type="http://schemas.openxmlformats.org/officeDocument/2006/relationships/customXml" Target="../ink/ink2294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298.xml"/><Relationship Id="rId42" Type="http://schemas.openxmlformats.org/officeDocument/2006/relationships/customXml" Target="../ink/ink2302.xml"/><Relationship Id="rId47" Type="http://schemas.openxmlformats.org/officeDocument/2006/relationships/image" Target="../media/image225.png"/><Relationship Id="rId50" Type="http://schemas.openxmlformats.org/officeDocument/2006/relationships/customXml" Target="../ink/ink2306.xml"/><Relationship Id="rId55" Type="http://schemas.openxmlformats.org/officeDocument/2006/relationships/image" Target="../media/image229.png"/><Relationship Id="rId7" Type="http://schemas.openxmlformats.org/officeDocument/2006/relationships/image" Target="../media/image205.png"/><Relationship Id="rId2" Type="http://schemas.openxmlformats.org/officeDocument/2006/relationships/customXml" Target="../ink/ink2282.xml"/><Relationship Id="rId16" Type="http://schemas.openxmlformats.org/officeDocument/2006/relationships/customXml" Target="../ink/ink2289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293.xml"/><Relationship Id="rId32" Type="http://schemas.openxmlformats.org/officeDocument/2006/relationships/customXml" Target="../ink/ink2297.xml"/><Relationship Id="rId37" Type="http://schemas.openxmlformats.org/officeDocument/2006/relationships/image" Target="../media/image220.png"/><Relationship Id="rId40" Type="http://schemas.openxmlformats.org/officeDocument/2006/relationships/customXml" Target="../ink/ink2301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" Type="http://schemas.openxmlformats.org/officeDocument/2006/relationships/image" Target="../media/image204.png"/><Relationship Id="rId19" Type="http://schemas.openxmlformats.org/officeDocument/2006/relationships/image" Target="../media/image211.png"/><Relationship Id="rId4" Type="http://schemas.openxmlformats.org/officeDocument/2006/relationships/customXml" Target="../ink/ink2283.xml"/><Relationship Id="rId9" Type="http://schemas.openxmlformats.org/officeDocument/2006/relationships/image" Target="../media/image206.png"/><Relationship Id="rId14" Type="http://schemas.openxmlformats.org/officeDocument/2006/relationships/customXml" Target="../ink/ink2288.xml"/><Relationship Id="rId22" Type="http://schemas.openxmlformats.org/officeDocument/2006/relationships/customXml" Target="../ink/ink2292.xml"/><Relationship Id="rId27" Type="http://schemas.openxmlformats.org/officeDocument/2006/relationships/image" Target="../media/image215.png"/><Relationship Id="rId30" Type="http://schemas.openxmlformats.org/officeDocument/2006/relationships/customXml" Target="../ink/ink2296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05.xml"/><Relationship Id="rId56" Type="http://schemas.openxmlformats.org/officeDocument/2006/relationships/customXml" Target="../ink/ink2309.xml"/><Relationship Id="rId8" Type="http://schemas.openxmlformats.org/officeDocument/2006/relationships/customXml" Target="../ink/ink2285.xml"/><Relationship Id="rId51" Type="http://schemas.openxmlformats.org/officeDocument/2006/relationships/image" Target="../media/image227.png"/><Relationship Id="rId3" Type="http://schemas.openxmlformats.org/officeDocument/2006/relationships/image" Target="../media/image203.png"/><Relationship Id="rId12" Type="http://schemas.openxmlformats.org/officeDocument/2006/relationships/customXml" Target="../ink/ink2287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00.xml"/><Relationship Id="rId46" Type="http://schemas.openxmlformats.org/officeDocument/2006/relationships/customXml" Target="../ink/ink2304.xml"/><Relationship Id="rId20" Type="http://schemas.openxmlformats.org/officeDocument/2006/relationships/customXml" Target="../ink/ink2291.xml"/><Relationship Id="rId41" Type="http://schemas.openxmlformats.org/officeDocument/2006/relationships/image" Target="../media/image222.png"/><Relationship Id="rId54" Type="http://schemas.openxmlformats.org/officeDocument/2006/relationships/customXml" Target="../ink/ink23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4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295.xml"/><Relationship Id="rId36" Type="http://schemas.openxmlformats.org/officeDocument/2006/relationships/customXml" Target="../ink/ink2299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286.xml"/><Relationship Id="rId31" Type="http://schemas.openxmlformats.org/officeDocument/2006/relationships/image" Target="../media/image217.png"/><Relationship Id="rId44" Type="http://schemas.openxmlformats.org/officeDocument/2006/relationships/customXml" Target="../ink/ink2303.xml"/><Relationship Id="rId52" Type="http://schemas.openxmlformats.org/officeDocument/2006/relationships/customXml" Target="../ink/ink2307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2.xml"/><Relationship Id="rId21" Type="http://schemas.openxmlformats.org/officeDocument/2006/relationships/image" Target="../media/image212.png"/><Relationship Id="rId42" Type="http://schemas.openxmlformats.org/officeDocument/2006/relationships/customXml" Target="../ink/ink2330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343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2" Type="http://schemas.openxmlformats.org/officeDocument/2006/relationships/customXml" Target="../ink/ink2310.xml"/><Relationship Id="rId16" Type="http://schemas.openxmlformats.org/officeDocument/2006/relationships/customXml" Target="../ink/ink2317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21.xml"/><Relationship Id="rId32" Type="http://schemas.openxmlformats.org/officeDocument/2006/relationships/customXml" Target="../ink/ink2325.xml"/><Relationship Id="rId37" Type="http://schemas.openxmlformats.org/officeDocument/2006/relationships/image" Target="../media/image220.png"/><Relationship Id="rId40" Type="http://schemas.openxmlformats.org/officeDocument/2006/relationships/customXml" Target="../ink/ink2329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customXml" Target="../ink/ink2338.xml"/><Relationship Id="rId66" Type="http://schemas.openxmlformats.org/officeDocument/2006/relationships/customXml" Target="../ink/ink2342.xml"/><Relationship Id="rId5" Type="http://schemas.openxmlformats.org/officeDocument/2006/relationships/image" Target="../media/image204.png"/><Relationship Id="rId61" Type="http://schemas.openxmlformats.org/officeDocument/2006/relationships/image" Target="../media/image232.png"/><Relationship Id="rId19" Type="http://schemas.openxmlformats.org/officeDocument/2006/relationships/image" Target="../media/image211.png"/><Relationship Id="rId14" Type="http://schemas.openxmlformats.org/officeDocument/2006/relationships/customXml" Target="../ink/ink2316.xml"/><Relationship Id="rId22" Type="http://schemas.openxmlformats.org/officeDocument/2006/relationships/customXml" Target="../ink/ink2320.xml"/><Relationship Id="rId27" Type="http://schemas.openxmlformats.org/officeDocument/2006/relationships/image" Target="../media/image215.png"/><Relationship Id="rId30" Type="http://schemas.openxmlformats.org/officeDocument/2006/relationships/customXml" Target="../ink/ink2324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33.xml"/><Relationship Id="rId56" Type="http://schemas.openxmlformats.org/officeDocument/2006/relationships/customXml" Target="../ink/ink2337.xml"/><Relationship Id="rId64" Type="http://schemas.openxmlformats.org/officeDocument/2006/relationships/customXml" Target="../ink/ink2341.xml"/><Relationship Id="rId69" Type="http://schemas.openxmlformats.org/officeDocument/2006/relationships/image" Target="../media/image236.png"/><Relationship Id="rId8" Type="http://schemas.openxmlformats.org/officeDocument/2006/relationships/customXml" Target="../ink/ink2313.xml"/><Relationship Id="rId51" Type="http://schemas.openxmlformats.org/officeDocument/2006/relationships/image" Target="../media/image227.png"/><Relationship Id="rId3" Type="http://schemas.openxmlformats.org/officeDocument/2006/relationships/image" Target="../media/image203.png"/><Relationship Id="rId12" Type="http://schemas.openxmlformats.org/officeDocument/2006/relationships/customXml" Target="../ink/ink2315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28.xml"/><Relationship Id="rId46" Type="http://schemas.openxmlformats.org/officeDocument/2006/relationships/customXml" Target="../ink/ink2332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20" Type="http://schemas.openxmlformats.org/officeDocument/2006/relationships/customXml" Target="../ink/ink2319.xml"/><Relationship Id="rId41" Type="http://schemas.openxmlformats.org/officeDocument/2006/relationships/image" Target="../media/image222.png"/><Relationship Id="rId54" Type="http://schemas.openxmlformats.org/officeDocument/2006/relationships/customXml" Target="../ink/ink2336.xml"/><Relationship Id="rId62" Type="http://schemas.openxmlformats.org/officeDocument/2006/relationships/customXml" Target="../ink/ink2340.xml"/><Relationship Id="rId70" Type="http://schemas.openxmlformats.org/officeDocument/2006/relationships/customXml" Target="../ink/ink23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2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23.xml"/><Relationship Id="rId36" Type="http://schemas.openxmlformats.org/officeDocument/2006/relationships/customXml" Target="../ink/ink2327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14.xml"/><Relationship Id="rId31" Type="http://schemas.openxmlformats.org/officeDocument/2006/relationships/image" Target="../media/image217.png"/><Relationship Id="rId44" Type="http://schemas.openxmlformats.org/officeDocument/2006/relationships/customXml" Target="../ink/ink2331.xml"/><Relationship Id="rId52" Type="http://schemas.openxmlformats.org/officeDocument/2006/relationships/customXml" Target="../ink/ink2335.xml"/><Relationship Id="rId60" Type="http://schemas.openxmlformats.org/officeDocument/2006/relationships/customXml" Target="../ink/ink2339.xml"/><Relationship Id="rId65" Type="http://schemas.openxmlformats.org/officeDocument/2006/relationships/image" Target="../media/image234.png"/><Relationship Id="rId4" Type="http://schemas.openxmlformats.org/officeDocument/2006/relationships/customXml" Target="../ink/ink2311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318.xml"/><Relationship Id="rId39" Type="http://schemas.openxmlformats.org/officeDocument/2006/relationships/image" Target="../media/image221.png"/><Relationship Id="rId34" Type="http://schemas.openxmlformats.org/officeDocument/2006/relationships/customXml" Target="../ink/ink2326.xml"/><Relationship Id="rId50" Type="http://schemas.openxmlformats.org/officeDocument/2006/relationships/customXml" Target="../ink/ink2334.xml"/><Relationship Id="rId55" Type="http://schemas.openxmlformats.org/officeDocument/2006/relationships/image" Target="../media/image229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57.xml"/><Relationship Id="rId21" Type="http://schemas.openxmlformats.org/officeDocument/2006/relationships/image" Target="../media/image212.png"/><Relationship Id="rId42" Type="http://schemas.openxmlformats.org/officeDocument/2006/relationships/customXml" Target="../ink/ink2365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378.xml"/><Relationship Id="rId2" Type="http://schemas.openxmlformats.org/officeDocument/2006/relationships/customXml" Target="../ink/ink2345.xml"/><Relationship Id="rId16" Type="http://schemas.openxmlformats.org/officeDocument/2006/relationships/customXml" Target="../ink/ink2352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356.xml"/><Relationship Id="rId32" Type="http://schemas.openxmlformats.org/officeDocument/2006/relationships/customXml" Target="../ink/ink2360.xml"/><Relationship Id="rId37" Type="http://schemas.openxmlformats.org/officeDocument/2006/relationships/image" Target="../media/image220.png"/><Relationship Id="rId40" Type="http://schemas.openxmlformats.org/officeDocument/2006/relationships/customXml" Target="../ink/ink2364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customXml" Target="../ink/ink2373.xml"/><Relationship Id="rId66" Type="http://schemas.openxmlformats.org/officeDocument/2006/relationships/customXml" Target="../ink/ink2377.xml"/><Relationship Id="rId74" Type="http://schemas.openxmlformats.org/officeDocument/2006/relationships/customXml" Target="../ink/ink2381.xml"/><Relationship Id="rId5" Type="http://schemas.openxmlformats.org/officeDocument/2006/relationships/image" Target="../media/image204.png"/><Relationship Id="rId61" Type="http://schemas.openxmlformats.org/officeDocument/2006/relationships/image" Target="../media/image232.png"/><Relationship Id="rId19" Type="http://schemas.openxmlformats.org/officeDocument/2006/relationships/image" Target="../media/image211.png"/><Relationship Id="rId14" Type="http://schemas.openxmlformats.org/officeDocument/2006/relationships/customXml" Target="../ink/ink2351.xml"/><Relationship Id="rId22" Type="http://schemas.openxmlformats.org/officeDocument/2006/relationships/customXml" Target="../ink/ink2355.xml"/><Relationship Id="rId27" Type="http://schemas.openxmlformats.org/officeDocument/2006/relationships/image" Target="../media/image215.png"/><Relationship Id="rId30" Type="http://schemas.openxmlformats.org/officeDocument/2006/relationships/customXml" Target="../ink/ink2359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368.xml"/><Relationship Id="rId56" Type="http://schemas.openxmlformats.org/officeDocument/2006/relationships/customXml" Target="../ink/ink2372.xml"/><Relationship Id="rId64" Type="http://schemas.openxmlformats.org/officeDocument/2006/relationships/customXml" Target="../ink/ink2376.xml"/><Relationship Id="rId69" Type="http://schemas.openxmlformats.org/officeDocument/2006/relationships/image" Target="../media/image236.png"/><Relationship Id="rId8" Type="http://schemas.openxmlformats.org/officeDocument/2006/relationships/customXml" Target="../ink/ink2348.xml"/><Relationship Id="rId51" Type="http://schemas.openxmlformats.org/officeDocument/2006/relationships/image" Target="../media/image227.png"/><Relationship Id="rId72" Type="http://schemas.openxmlformats.org/officeDocument/2006/relationships/customXml" Target="../ink/ink2380.xml"/><Relationship Id="rId3" Type="http://schemas.openxmlformats.org/officeDocument/2006/relationships/image" Target="../media/image203.png"/><Relationship Id="rId12" Type="http://schemas.openxmlformats.org/officeDocument/2006/relationships/customXml" Target="../ink/ink2350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363.xml"/><Relationship Id="rId46" Type="http://schemas.openxmlformats.org/officeDocument/2006/relationships/customXml" Target="../ink/ink2367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20" Type="http://schemas.openxmlformats.org/officeDocument/2006/relationships/customXml" Target="../ink/ink2354.xml"/><Relationship Id="rId41" Type="http://schemas.openxmlformats.org/officeDocument/2006/relationships/image" Target="../media/image222.png"/><Relationship Id="rId54" Type="http://schemas.openxmlformats.org/officeDocument/2006/relationships/customXml" Target="../ink/ink2371.xml"/><Relationship Id="rId62" Type="http://schemas.openxmlformats.org/officeDocument/2006/relationships/customXml" Target="../ink/ink2375.xml"/><Relationship Id="rId70" Type="http://schemas.openxmlformats.org/officeDocument/2006/relationships/customXml" Target="../ink/ink2379.xml"/><Relationship Id="rId75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7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58.xml"/><Relationship Id="rId36" Type="http://schemas.openxmlformats.org/officeDocument/2006/relationships/customXml" Target="../ink/ink2362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49.xml"/><Relationship Id="rId31" Type="http://schemas.openxmlformats.org/officeDocument/2006/relationships/image" Target="../media/image217.png"/><Relationship Id="rId44" Type="http://schemas.openxmlformats.org/officeDocument/2006/relationships/customXml" Target="../ink/ink2366.xml"/><Relationship Id="rId52" Type="http://schemas.openxmlformats.org/officeDocument/2006/relationships/customXml" Target="../ink/ink2370.xml"/><Relationship Id="rId60" Type="http://schemas.openxmlformats.org/officeDocument/2006/relationships/customXml" Target="../ink/ink2374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4" Type="http://schemas.openxmlformats.org/officeDocument/2006/relationships/customXml" Target="../ink/ink2346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353.xml"/><Relationship Id="rId39" Type="http://schemas.openxmlformats.org/officeDocument/2006/relationships/image" Target="../media/image221.png"/><Relationship Id="rId34" Type="http://schemas.openxmlformats.org/officeDocument/2006/relationships/customXml" Target="../ink/ink2361.xml"/><Relationship Id="rId50" Type="http://schemas.openxmlformats.org/officeDocument/2006/relationships/customXml" Target="../ink/ink2369.xml"/><Relationship Id="rId55" Type="http://schemas.openxmlformats.org/officeDocument/2006/relationships/image" Target="../media/image229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94.xml"/><Relationship Id="rId21" Type="http://schemas.openxmlformats.org/officeDocument/2006/relationships/image" Target="../media/image212.png"/><Relationship Id="rId42" Type="http://schemas.openxmlformats.org/officeDocument/2006/relationships/customXml" Target="../ink/ink2402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415.xml"/><Relationship Id="rId84" Type="http://schemas.openxmlformats.org/officeDocument/2006/relationships/customXml" Target="../ink/ink2423.xml"/><Relationship Id="rId89" Type="http://schemas.openxmlformats.org/officeDocument/2006/relationships/image" Target="../media/image246.png"/><Relationship Id="rId16" Type="http://schemas.openxmlformats.org/officeDocument/2006/relationships/customXml" Target="../ink/ink2389.xml"/><Relationship Id="rId11" Type="http://schemas.openxmlformats.org/officeDocument/2006/relationships/image" Target="../media/image207.png"/><Relationship Id="rId32" Type="http://schemas.openxmlformats.org/officeDocument/2006/relationships/customXml" Target="../ink/ink2397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410.xml"/><Relationship Id="rId74" Type="http://schemas.openxmlformats.org/officeDocument/2006/relationships/customXml" Target="../ink/ink2418.xml"/><Relationship Id="rId79" Type="http://schemas.openxmlformats.org/officeDocument/2006/relationships/image" Target="../media/image241.png"/><Relationship Id="rId102" Type="http://schemas.openxmlformats.org/officeDocument/2006/relationships/customXml" Target="../ink/ink2432.xml"/><Relationship Id="rId5" Type="http://schemas.openxmlformats.org/officeDocument/2006/relationships/image" Target="../media/image204.png"/><Relationship Id="rId90" Type="http://schemas.openxmlformats.org/officeDocument/2006/relationships/customXml" Target="../ink/ink2426.xml"/><Relationship Id="rId95" Type="http://schemas.openxmlformats.org/officeDocument/2006/relationships/image" Target="../media/image249.png"/><Relationship Id="rId22" Type="http://schemas.openxmlformats.org/officeDocument/2006/relationships/customXml" Target="../ink/ink2392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405.xml"/><Relationship Id="rId64" Type="http://schemas.openxmlformats.org/officeDocument/2006/relationships/customXml" Target="../ink/ink2413.xml"/><Relationship Id="rId69" Type="http://schemas.openxmlformats.org/officeDocument/2006/relationships/image" Target="../media/image236.png"/><Relationship Id="rId80" Type="http://schemas.openxmlformats.org/officeDocument/2006/relationships/customXml" Target="../ink/ink2421.xml"/><Relationship Id="rId85" Type="http://schemas.openxmlformats.org/officeDocument/2006/relationships/image" Target="../media/image244.png"/><Relationship Id="rId12" Type="http://schemas.openxmlformats.org/officeDocument/2006/relationships/customXml" Target="../ink/ink2387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400.xml"/><Relationship Id="rId46" Type="http://schemas.openxmlformats.org/officeDocument/2006/relationships/customXml" Target="../ink/ink2404.xml"/><Relationship Id="rId59" Type="http://schemas.openxmlformats.org/officeDocument/2006/relationships/image" Target="../media/image231.png"/><Relationship Id="rId67" Type="http://schemas.openxmlformats.org/officeDocument/2006/relationships/image" Target="../media/image235.png"/><Relationship Id="rId103" Type="http://schemas.openxmlformats.org/officeDocument/2006/relationships/image" Target="../media/image253.png"/><Relationship Id="rId20" Type="http://schemas.openxmlformats.org/officeDocument/2006/relationships/customXml" Target="../ink/ink2391.xml"/><Relationship Id="rId41" Type="http://schemas.openxmlformats.org/officeDocument/2006/relationships/image" Target="../media/image222.png"/><Relationship Id="rId54" Type="http://schemas.openxmlformats.org/officeDocument/2006/relationships/customXml" Target="../ink/ink2408.xml"/><Relationship Id="rId62" Type="http://schemas.openxmlformats.org/officeDocument/2006/relationships/customXml" Target="../ink/ink2412.xml"/><Relationship Id="rId70" Type="http://schemas.openxmlformats.org/officeDocument/2006/relationships/customXml" Target="../ink/ink2416.xml"/><Relationship Id="rId75" Type="http://schemas.openxmlformats.org/officeDocument/2006/relationships/image" Target="../media/image239.png"/><Relationship Id="rId83" Type="http://schemas.openxmlformats.org/officeDocument/2006/relationships/image" Target="../media/image243.png"/><Relationship Id="rId88" Type="http://schemas.openxmlformats.org/officeDocument/2006/relationships/customXml" Target="../ink/ink2425.xml"/><Relationship Id="rId91" Type="http://schemas.openxmlformats.org/officeDocument/2006/relationships/image" Target="../media/image247.png"/><Relationship Id="rId96" Type="http://schemas.openxmlformats.org/officeDocument/2006/relationships/customXml" Target="../ink/ink2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4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395.xml"/><Relationship Id="rId36" Type="http://schemas.openxmlformats.org/officeDocument/2006/relationships/customXml" Target="../ink/ink2399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" Type="http://schemas.openxmlformats.org/officeDocument/2006/relationships/customXml" Target="../ink/ink2386.xml"/><Relationship Id="rId31" Type="http://schemas.openxmlformats.org/officeDocument/2006/relationships/image" Target="../media/image217.png"/><Relationship Id="rId44" Type="http://schemas.openxmlformats.org/officeDocument/2006/relationships/customXml" Target="../ink/ink2403.xml"/><Relationship Id="rId52" Type="http://schemas.openxmlformats.org/officeDocument/2006/relationships/customXml" Target="../ink/ink2407.xml"/><Relationship Id="rId60" Type="http://schemas.openxmlformats.org/officeDocument/2006/relationships/customXml" Target="../ink/ink2411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420.xml"/><Relationship Id="rId81" Type="http://schemas.openxmlformats.org/officeDocument/2006/relationships/image" Target="../media/image242.png"/><Relationship Id="rId86" Type="http://schemas.openxmlformats.org/officeDocument/2006/relationships/customXml" Target="../ink/ink2424.xml"/><Relationship Id="rId94" Type="http://schemas.openxmlformats.org/officeDocument/2006/relationships/customXml" Target="../ink/ink2428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383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390.xml"/><Relationship Id="rId39" Type="http://schemas.openxmlformats.org/officeDocument/2006/relationships/image" Target="../media/image221.png"/><Relationship Id="rId34" Type="http://schemas.openxmlformats.org/officeDocument/2006/relationships/customXml" Target="../ink/ink2398.xml"/><Relationship Id="rId50" Type="http://schemas.openxmlformats.org/officeDocument/2006/relationships/customXml" Target="../ink/ink2406.xml"/><Relationship Id="rId55" Type="http://schemas.openxmlformats.org/officeDocument/2006/relationships/image" Target="../media/image229.png"/><Relationship Id="rId76" Type="http://schemas.openxmlformats.org/officeDocument/2006/relationships/customXml" Target="../ink/ink2419.xml"/><Relationship Id="rId97" Type="http://schemas.openxmlformats.org/officeDocument/2006/relationships/image" Target="../media/image250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427.xml"/><Relationship Id="rId2" Type="http://schemas.openxmlformats.org/officeDocument/2006/relationships/customXml" Target="../ink/ink2382.xml"/><Relationship Id="rId29" Type="http://schemas.openxmlformats.org/officeDocument/2006/relationships/image" Target="../media/image216.png"/><Relationship Id="rId24" Type="http://schemas.openxmlformats.org/officeDocument/2006/relationships/customXml" Target="../ink/ink2393.xml"/><Relationship Id="rId40" Type="http://schemas.openxmlformats.org/officeDocument/2006/relationships/customXml" Target="../ink/ink2401.xml"/><Relationship Id="rId45" Type="http://schemas.openxmlformats.org/officeDocument/2006/relationships/image" Target="../media/image224.png"/><Relationship Id="rId66" Type="http://schemas.openxmlformats.org/officeDocument/2006/relationships/customXml" Target="../ink/ink2414.xml"/><Relationship Id="rId87" Type="http://schemas.openxmlformats.org/officeDocument/2006/relationships/image" Target="../media/image245.png"/><Relationship Id="rId61" Type="http://schemas.openxmlformats.org/officeDocument/2006/relationships/image" Target="../media/image232.png"/><Relationship Id="rId82" Type="http://schemas.openxmlformats.org/officeDocument/2006/relationships/customXml" Target="../ink/ink2422.xml"/><Relationship Id="rId19" Type="http://schemas.openxmlformats.org/officeDocument/2006/relationships/image" Target="../media/image211.png"/><Relationship Id="rId14" Type="http://schemas.openxmlformats.org/officeDocument/2006/relationships/customXml" Target="../ink/ink2388.xml"/><Relationship Id="rId30" Type="http://schemas.openxmlformats.org/officeDocument/2006/relationships/customXml" Target="../ink/ink2396.xml"/><Relationship Id="rId35" Type="http://schemas.openxmlformats.org/officeDocument/2006/relationships/image" Target="../media/image219.png"/><Relationship Id="rId56" Type="http://schemas.openxmlformats.org/officeDocument/2006/relationships/customXml" Target="../ink/ink2409.xml"/><Relationship Id="rId77" Type="http://schemas.openxmlformats.org/officeDocument/2006/relationships/image" Target="../media/image240.png"/><Relationship Id="rId100" Type="http://schemas.openxmlformats.org/officeDocument/2006/relationships/customXml" Target="../ink/ink2431.xml"/><Relationship Id="rId8" Type="http://schemas.openxmlformats.org/officeDocument/2006/relationships/customXml" Target="../ink/ink2385.xml"/><Relationship Id="rId51" Type="http://schemas.openxmlformats.org/officeDocument/2006/relationships/image" Target="../media/image227.png"/><Relationship Id="rId72" Type="http://schemas.openxmlformats.org/officeDocument/2006/relationships/customXml" Target="../ink/ink2417.xml"/><Relationship Id="rId93" Type="http://schemas.openxmlformats.org/officeDocument/2006/relationships/image" Target="../media/image248.png"/><Relationship Id="rId98" Type="http://schemas.openxmlformats.org/officeDocument/2006/relationships/customXml" Target="../ink/ink2430.xml"/><Relationship Id="rId3" Type="http://schemas.openxmlformats.org/officeDocument/2006/relationships/image" Target="../media/image203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5.xml"/><Relationship Id="rId21" Type="http://schemas.openxmlformats.org/officeDocument/2006/relationships/image" Target="../media/image212.png"/><Relationship Id="rId42" Type="http://schemas.openxmlformats.org/officeDocument/2006/relationships/customXml" Target="../ink/ink2453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466.xml"/><Relationship Id="rId84" Type="http://schemas.openxmlformats.org/officeDocument/2006/relationships/customXml" Target="../ink/ink2474.xml"/><Relationship Id="rId89" Type="http://schemas.openxmlformats.org/officeDocument/2006/relationships/image" Target="../media/image246.png"/><Relationship Id="rId16" Type="http://schemas.openxmlformats.org/officeDocument/2006/relationships/customXml" Target="../ink/ink2440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448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461.xml"/><Relationship Id="rId74" Type="http://schemas.openxmlformats.org/officeDocument/2006/relationships/customXml" Target="../ink/ink2469.xml"/><Relationship Id="rId79" Type="http://schemas.openxmlformats.org/officeDocument/2006/relationships/image" Target="../media/image241.png"/><Relationship Id="rId102" Type="http://schemas.openxmlformats.org/officeDocument/2006/relationships/customXml" Target="../ink/ink2483.xml"/><Relationship Id="rId5" Type="http://schemas.openxmlformats.org/officeDocument/2006/relationships/image" Target="../media/image204.png"/><Relationship Id="rId90" Type="http://schemas.openxmlformats.org/officeDocument/2006/relationships/customXml" Target="../ink/ink2477.xml"/><Relationship Id="rId95" Type="http://schemas.openxmlformats.org/officeDocument/2006/relationships/image" Target="../media/image249.png"/><Relationship Id="rId22" Type="http://schemas.openxmlformats.org/officeDocument/2006/relationships/customXml" Target="../ink/ink2443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456.xml"/><Relationship Id="rId64" Type="http://schemas.openxmlformats.org/officeDocument/2006/relationships/customXml" Target="../ink/ink2464.xml"/><Relationship Id="rId69" Type="http://schemas.openxmlformats.org/officeDocument/2006/relationships/image" Target="../media/image236.png"/><Relationship Id="rId80" Type="http://schemas.openxmlformats.org/officeDocument/2006/relationships/customXml" Target="../ink/ink2472.xml"/><Relationship Id="rId85" Type="http://schemas.openxmlformats.org/officeDocument/2006/relationships/image" Target="../media/image244.png"/><Relationship Id="rId12" Type="http://schemas.openxmlformats.org/officeDocument/2006/relationships/customXml" Target="../ink/ink2438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451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486.xml"/><Relationship Id="rId54" Type="http://schemas.openxmlformats.org/officeDocument/2006/relationships/customXml" Target="../ink/ink2459.xml"/><Relationship Id="rId70" Type="http://schemas.openxmlformats.org/officeDocument/2006/relationships/customXml" Target="../ink/ink2467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4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5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446.xml"/><Relationship Id="rId36" Type="http://schemas.openxmlformats.org/officeDocument/2006/relationships/customXml" Target="../ink/ink2450.xml"/><Relationship Id="rId49" Type="http://schemas.openxmlformats.org/officeDocument/2006/relationships/image" Target="../media/image226.png"/><Relationship Id="rId57" Type="http://schemas.openxmlformats.org/officeDocument/2006/relationships/image" Target="../media/image230.png"/><Relationship Id="rId106" Type="http://schemas.openxmlformats.org/officeDocument/2006/relationships/customXml" Target="../ink/ink2485.xml"/><Relationship Id="rId10" Type="http://schemas.openxmlformats.org/officeDocument/2006/relationships/customXml" Target="../ink/ink2437.xml"/><Relationship Id="rId31" Type="http://schemas.openxmlformats.org/officeDocument/2006/relationships/image" Target="../media/image217.png"/><Relationship Id="rId44" Type="http://schemas.openxmlformats.org/officeDocument/2006/relationships/customXml" Target="../ink/ink2454.xml"/><Relationship Id="rId52" Type="http://schemas.openxmlformats.org/officeDocument/2006/relationships/customXml" Target="../ink/ink2458.xml"/><Relationship Id="rId60" Type="http://schemas.openxmlformats.org/officeDocument/2006/relationships/customXml" Target="../ink/ink2462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471.xml"/><Relationship Id="rId81" Type="http://schemas.openxmlformats.org/officeDocument/2006/relationships/image" Target="../media/image242.png"/><Relationship Id="rId86" Type="http://schemas.openxmlformats.org/officeDocument/2006/relationships/customXml" Target="../ink/ink2475.xml"/><Relationship Id="rId94" Type="http://schemas.openxmlformats.org/officeDocument/2006/relationships/customXml" Target="../ink/ink2479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434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441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449.xml"/><Relationship Id="rId50" Type="http://schemas.openxmlformats.org/officeDocument/2006/relationships/customXml" Target="../ink/ink2457.xml"/><Relationship Id="rId55" Type="http://schemas.openxmlformats.org/officeDocument/2006/relationships/image" Target="../media/image229.png"/><Relationship Id="rId76" Type="http://schemas.openxmlformats.org/officeDocument/2006/relationships/customXml" Target="../ink/ink2470.xml"/><Relationship Id="rId97" Type="http://schemas.openxmlformats.org/officeDocument/2006/relationships/image" Target="../media/image250.png"/><Relationship Id="rId104" Type="http://schemas.openxmlformats.org/officeDocument/2006/relationships/customXml" Target="../ink/ink2484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478.xml"/><Relationship Id="rId2" Type="http://schemas.openxmlformats.org/officeDocument/2006/relationships/customXml" Target="../ink/ink2433.xml"/><Relationship Id="rId29" Type="http://schemas.openxmlformats.org/officeDocument/2006/relationships/image" Target="../media/image216.png"/><Relationship Id="rId24" Type="http://schemas.openxmlformats.org/officeDocument/2006/relationships/customXml" Target="../ink/ink2444.xml"/><Relationship Id="rId40" Type="http://schemas.openxmlformats.org/officeDocument/2006/relationships/customXml" Target="../ink/ink2452.xml"/><Relationship Id="rId45" Type="http://schemas.openxmlformats.org/officeDocument/2006/relationships/image" Target="../media/image224.png"/><Relationship Id="rId66" Type="http://schemas.openxmlformats.org/officeDocument/2006/relationships/customXml" Target="../ink/ink2465.xml"/><Relationship Id="rId87" Type="http://schemas.openxmlformats.org/officeDocument/2006/relationships/image" Target="../media/image245.png"/><Relationship Id="rId110" Type="http://schemas.openxmlformats.org/officeDocument/2006/relationships/customXml" Target="../ink/ink2487.xml"/><Relationship Id="rId61" Type="http://schemas.openxmlformats.org/officeDocument/2006/relationships/image" Target="../media/image232.png"/><Relationship Id="rId82" Type="http://schemas.openxmlformats.org/officeDocument/2006/relationships/customXml" Target="../ink/ink2473.xml"/><Relationship Id="rId19" Type="http://schemas.openxmlformats.org/officeDocument/2006/relationships/image" Target="../media/image211.png"/><Relationship Id="rId14" Type="http://schemas.openxmlformats.org/officeDocument/2006/relationships/customXml" Target="../ink/ink2439.xml"/><Relationship Id="rId30" Type="http://schemas.openxmlformats.org/officeDocument/2006/relationships/customXml" Target="../ink/ink2447.xml"/><Relationship Id="rId35" Type="http://schemas.openxmlformats.org/officeDocument/2006/relationships/image" Target="../media/image219.png"/><Relationship Id="rId56" Type="http://schemas.openxmlformats.org/officeDocument/2006/relationships/customXml" Target="../ink/ink2460.xml"/><Relationship Id="rId77" Type="http://schemas.openxmlformats.org/officeDocument/2006/relationships/image" Target="../media/image240.png"/><Relationship Id="rId100" Type="http://schemas.openxmlformats.org/officeDocument/2006/relationships/customXml" Target="../ink/ink2482.xml"/><Relationship Id="rId105" Type="http://schemas.openxmlformats.org/officeDocument/2006/relationships/image" Target="../media/image254.png"/><Relationship Id="rId8" Type="http://schemas.openxmlformats.org/officeDocument/2006/relationships/customXml" Target="../ink/ink2436.xml"/><Relationship Id="rId51" Type="http://schemas.openxmlformats.org/officeDocument/2006/relationships/image" Target="../media/image227.png"/><Relationship Id="rId72" Type="http://schemas.openxmlformats.org/officeDocument/2006/relationships/customXml" Target="../ink/ink2468.xml"/><Relationship Id="rId93" Type="http://schemas.openxmlformats.org/officeDocument/2006/relationships/image" Target="../media/image248.png"/><Relationship Id="rId98" Type="http://schemas.openxmlformats.org/officeDocument/2006/relationships/customXml" Target="../ink/ink2481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455.xml"/><Relationship Id="rId67" Type="http://schemas.openxmlformats.org/officeDocument/2006/relationships/image" Target="../media/image235.png"/><Relationship Id="rId20" Type="http://schemas.openxmlformats.org/officeDocument/2006/relationships/customXml" Target="../ink/ink2442.xml"/><Relationship Id="rId41" Type="http://schemas.openxmlformats.org/officeDocument/2006/relationships/image" Target="../media/image222.png"/><Relationship Id="rId62" Type="http://schemas.openxmlformats.org/officeDocument/2006/relationships/customXml" Target="../ink/ink2463.xml"/><Relationship Id="rId83" Type="http://schemas.openxmlformats.org/officeDocument/2006/relationships/image" Target="../media/image243.png"/><Relationship Id="rId88" Type="http://schemas.openxmlformats.org/officeDocument/2006/relationships/customXml" Target="../ink/ink2476.xml"/><Relationship Id="rId111" Type="http://schemas.openxmlformats.org/officeDocument/2006/relationships/image" Target="../media/image25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1111.png"/><Relationship Id="rId18" Type="http://schemas.openxmlformats.org/officeDocument/2006/relationships/customXml" Target="../ink/ink23.xml"/><Relationship Id="rId3" Type="http://schemas.openxmlformats.org/officeDocument/2006/relationships/image" Target="../media/image612.png"/><Relationship Id="rId7" Type="http://schemas.openxmlformats.org/officeDocument/2006/relationships/image" Target="../media/image812.png"/><Relationship Id="rId12" Type="http://schemas.openxmlformats.org/officeDocument/2006/relationships/customXml" Target="../ink/ink20.xml"/><Relationship Id="rId17" Type="http://schemas.openxmlformats.org/officeDocument/2006/relationships/image" Target="../media/image1311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1011.png"/><Relationship Id="rId5" Type="http://schemas.openxmlformats.org/officeDocument/2006/relationships/image" Target="../media/image712.png"/><Relationship Id="rId15" Type="http://schemas.openxmlformats.org/officeDocument/2006/relationships/image" Target="../media/image1211.png"/><Relationship Id="rId10" Type="http://schemas.openxmlformats.org/officeDocument/2006/relationships/customXml" Target="../ink/ink19.xml"/><Relationship Id="rId19" Type="http://schemas.openxmlformats.org/officeDocument/2006/relationships/image" Target="../media/image1411.png"/><Relationship Id="rId4" Type="http://schemas.openxmlformats.org/officeDocument/2006/relationships/customXml" Target="../ink/ink16.xml"/><Relationship Id="rId9" Type="http://schemas.openxmlformats.org/officeDocument/2006/relationships/image" Target="../media/image911.png"/><Relationship Id="rId14" Type="http://schemas.openxmlformats.org/officeDocument/2006/relationships/customXml" Target="../ink/ink21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00.xml"/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508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521.xml"/><Relationship Id="rId84" Type="http://schemas.openxmlformats.org/officeDocument/2006/relationships/customXml" Target="../ink/ink2529.xml"/><Relationship Id="rId89" Type="http://schemas.openxmlformats.org/officeDocument/2006/relationships/image" Target="../media/image246.png"/><Relationship Id="rId112" Type="http://schemas.openxmlformats.org/officeDocument/2006/relationships/customXml" Target="../ink/ink2543.xml"/><Relationship Id="rId16" Type="http://schemas.openxmlformats.org/officeDocument/2006/relationships/customXml" Target="../ink/ink2495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503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516.xml"/><Relationship Id="rId74" Type="http://schemas.openxmlformats.org/officeDocument/2006/relationships/customXml" Target="../ink/ink2524.xml"/><Relationship Id="rId79" Type="http://schemas.openxmlformats.org/officeDocument/2006/relationships/image" Target="../media/image241.png"/><Relationship Id="rId102" Type="http://schemas.openxmlformats.org/officeDocument/2006/relationships/customXml" Target="../ink/ink2538.xml"/><Relationship Id="rId5" Type="http://schemas.openxmlformats.org/officeDocument/2006/relationships/image" Target="../media/image204.png"/><Relationship Id="rId90" Type="http://schemas.openxmlformats.org/officeDocument/2006/relationships/customXml" Target="../ink/ink2532.xml"/><Relationship Id="rId95" Type="http://schemas.openxmlformats.org/officeDocument/2006/relationships/image" Target="../media/image249.png"/><Relationship Id="rId22" Type="http://schemas.openxmlformats.org/officeDocument/2006/relationships/customXml" Target="../ink/ink2498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511.xml"/><Relationship Id="rId64" Type="http://schemas.openxmlformats.org/officeDocument/2006/relationships/customXml" Target="../ink/ink2519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80" Type="http://schemas.openxmlformats.org/officeDocument/2006/relationships/customXml" Target="../ink/ink2527.xml"/><Relationship Id="rId85" Type="http://schemas.openxmlformats.org/officeDocument/2006/relationships/image" Target="../media/image244.png"/><Relationship Id="rId12" Type="http://schemas.openxmlformats.org/officeDocument/2006/relationships/customXml" Target="../ink/ink2493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506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541.xml"/><Relationship Id="rId54" Type="http://schemas.openxmlformats.org/officeDocument/2006/relationships/customXml" Target="../ink/ink2514.xml"/><Relationship Id="rId70" Type="http://schemas.openxmlformats.org/officeDocument/2006/relationships/customXml" Target="../ink/ink2522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0.xml"/><Relationship Id="rId23" Type="http://schemas.openxmlformats.org/officeDocument/2006/relationships/image" Target="../media/image213.png"/><Relationship Id="rId28" Type="http://schemas.openxmlformats.org/officeDocument/2006/relationships/customXml" Target="../ink/ink2501.xml"/><Relationship Id="rId49" Type="http://schemas.openxmlformats.org/officeDocument/2006/relationships/image" Target="../media/image226.png"/><Relationship Id="rId114" Type="http://schemas.openxmlformats.org/officeDocument/2006/relationships/customXml" Target="../ink/ink2544.xml"/><Relationship Id="rId10" Type="http://schemas.openxmlformats.org/officeDocument/2006/relationships/customXml" Target="../ink/ink2492.xml"/><Relationship Id="rId31" Type="http://schemas.openxmlformats.org/officeDocument/2006/relationships/image" Target="../media/image217.png"/><Relationship Id="rId44" Type="http://schemas.openxmlformats.org/officeDocument/2006/relationships/customXml" Target="../ink/ink2509.xml"/><Relationship Id="rId52" Type="http://schemas.openxmlformats.org/officeDocument/2006/relationships/customXml" Target="../ink/ink2513.xml"/><Relationship Id="rId60" Type="http://schemas.openxmlformats.org/officeDocument/2006/relationships/customXml" Target="../ink/ink2517.xml"/><Relationship Id="rId65" Type="http://schemas.openxmlformats.org/officeDocument/2006/relationships/image" Target="../media/image234.png"/><Relationship Id="rId73" Type="http://schemas.openxmlformats.org/officeDocument/2006/relationships/image" Target="../media/image238.png"/><Relationship Id="rId78" Type="http://schemas.openxmlformats.org/officeDocument/2006/relationships/customXml" Target="../ink/ink2526.xml"/><Relationship Id="rId81" Type="http://schemas.openxmlformats.org/officeDocument/2006/relationships/image" Target="../media/image242.png"/><Relationship Id="rId86" Type="http://schemas.openxmlformats.org/officeDocument/2006/relationships/customXml" Target="../ink/ink2530.xml"/><Relationship Id="rId94" Type="http://schemas.openxmlformats.org/officeDocument/2006/relationships/customXml" Target="../ink/ink2534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4" Type="http://schemas.openxmlformats.org/officeDocument/2006/relationships/customXml" Target="../ink/ink2489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496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504.xml"/><Relationship Id="rId50" Type="http://schemas.openxmlformats.org/officeDocument/2006/relationships/customXml" Target="../ink/ink2512.xml"/><Relationship Id="rId55" Type="http://schemas.openxmlformats.org/officeDocument/2006/relationships/image" Target="../media/image229.png"/><Relationship Id="rId76" Type="http://schemas.openxmlformats.org/officeDocument/2006/relationships/customXml" Target="../ink/ink2525.xml"/><Relationship Id="rId97" Type="http://schemas.openxmlformats.org/officeDocument/2006/relationships/image" Target="../media/image250.png"/><Relationship Id="rId104" Type="http://schemas.openxmlformats.org/officeDocument/2006/relationships/customXml" Target="../ink/ink2539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533.xml"/><Relationship Id="rId2" Type="http://schemas.openxmlformats.org/officeDocument/2006/relationships/customXml" Target="../ink/ink2488.xml"/><Relationship Id="rId29" Type="http://schemas.openxmlformats.org/officeDocument/2006/relationships/image" Target="../media/image216.png"/><Relationship Id="rId24" Type="http://schemas.openxmlformats.org/officeDocument/2006/relationships/customXml" Target="../ink/ink2499.xml"/><Relationship Id="rId40" Type="http://schemas.openxmlformats.org/officeDocument/2006/relationships/customXml" Target="../ink/ink2507.xml"/><Relationship Id="rId45" Type="http://schemas.openxmlformats.org/officeDocument/2006/relationships/image" Target="../media/image224.png"/><Relationship Id="rId66" Type="http://schemas.openxmlformats.org/officeDocument/2006/relationships/customXml" Target="../ink/ink2520.xml"/><Relationship Id="rId87" Type="http://schemas.openxmlformats.org/officeDocument/2006/relationships/image" Target="../media/image245.png"/><Relationship Id="rId110" Type="http://schemas.openxmlformats.org/officeDocument/2006/relationships/customXml" Target="../ink/ink2542.xml"/><Relationship Id="rId115" Type="http://schemas.openxmlformats.org/officeDocument/2006/relationships/image" Target="../media/image259.png"/><Relationship Id="rId61" Type="http://schemas.openxmlformats.org/officeDocument/2006/relationships/image" Target="../media/image232.png"/><Relationship Id="rId82" Type="http://schemas.openxmlformats.org/officeDocument/2006/relationships/customXml" Target="../ink/ink2528.xml"/><Relationship Id="rId19" Type="http://schemas.openxmlformats.org/officeDocument/2006/relationships/image" Target="../media/image211.png"/><Relationship Id="rId14" Type="http://schemas.openxmlformats.org/officeDocument/2006/relationships/customXml" Target="../ink/ink2494.xml"/><Relationship Id="rId30" Type="http://schemas.openxmlformats.org/officeDocument/2006/relationships/customXml" Target="../ink/ink2502.xml"/><Relationship Id="rId35" Type="http://schemas.openxmlformats.org/officeDocument/2006/relationships/image" Target="../media/image219.png"/><Relationship Id="rId56" Type="http://schemas.openxmlformats.org/officeDocument/2006/relationships/customXml" Target="../ink/ink2515.xml"/><Relationship Id="rId77" Type="http://schemas.openxmlformats.org/officeDocument/2006/relationships/image" Target="../media/image240.png"/><Relationship Id="rId100" Type="http://schemas.openxmlformats.org/officeDocument/2006/relationships/customXml" Target="../ink/ink2537.xml"/><Relationship Id="rId105" Type="http://schemas.openxmlformats.org/officeDocument/2006/relationships/image" Target="../media/image254.png"/><Relationship Id="rId8" Type="http://schemas.openxmlformats.org/officeDocument/2006/relationships/customXml" Target="../ink/ink2491.xml"/><Relationship Id="rId51" Type="http://schemas.openxmlformats.org/officeDocument/2006/relationships/image" Target="../media/image227.png"/><Relationship Id="rId72" Type="http://schemas.openxmlformats.org/officeDocument/2006/relationships/customXml" Target="../ink/ink2523.xml"/><Relationship Id="rId93" Type="http://schemas.openxmlformats.org/officeDocument/2006/relationships/image" Target="../media/image248.png"/><Relationship Id="rId98" Type="http://schemas.openxmlformats.org/officeDocument/2006/relationships/customXml" Target="../ink/ink2536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510.xml"/><Relationship Id="rId67" Type="http://schemas.openxmlformats.org/officeDocument/2006/relationships/image" Target="../media/image235.png"/><Relationship Id="rId116" Type="http://schemas.openxmlformats.org/officeDocument/2006/relationships/customXml" Target="../ink/ink2545.xml"/><Relationship Id="rId20" Type="http://schemas.openxmlformats.org/officeDocument/2006/relationships/customXml" Target="../ink/ink2497.xml"/><Relationship Id="rId41" Type="http://schemas.openxmlformats.org/officeDocument/2006/relationships/image" Target="../media/image222.png"/><Relationship Id="rId62" Type="http://schemas.openxmlformats.org/officeDocument/2006/relationships/customXml" Target="../ink/ink2518.xml"/><Relationship Id="rId83" Type="http://schemas.openxmlformats.org/officeDocument/2006/relationships/image" Target="../media/image243.png"/><Relationship Id="rId88" Type="http://schemas.openxmlformats.org/officeDocument/2006/relationships/customXml" Target="../ink/ink2531.xml"/><Relationship Id="rId111" Type="http://schemas.openxmlformats.org/officeDocument/2006/relationships/image" Target="../media/image257.png"/><Relationship Id="rId15" Type="http://schemas.openxmlformats.org/officeDocument/2006/relationships/image" Target="../media/image209.png"/><Relationship Id="rId36" Type="http://schemas.openxmlformats.org/officeDocument/2006/relationships/customXml" Target="../ink/ink2505.xml"/><Relationship Id="rId57" Type="http://schemas.openxmlformats.org/officeDocument/2006/relationships/image" Target="../media/image230.png"/><Relationship Id="rId106" Type="http://schemas.openxmlformats.org/officeDocument/2006/relationships/customXml" Target="../ink/ink2540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58.xml"/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566.xml"/><Relationship Id="rId47" Type="http://schemas.openxmlformats.org/officeDocument/2006/relationships/image" Target="../media/image225.png"/><Relationship Id="rId63" Type="http://schemas.openxmlformats.org/officeDocument/2006/relationships/image" Target="../media/image233.png"/><Relationship Id="rId68" Type="http://schemas.openxmlformats.org/officeDocument/2006/relationships/customXml" Target="../ink/ink2579.xml"/><Relationship Id="rId84" Type="http://schemas.openxmlformats.org/officeDocument/2006/relationships/customXml" Target="../ink/ink2587.xml"/><Relationship Id="rId89" Type="http://schemas.openxmlformats.org/officeDocument/2006/relationships/image" Target="../media/image246.png"/><Relationship Id="rId112" Type="http://schemas.openxmlformats.org/officeDocument/2006/relationships/customXml" Target="../ink/ink2601.xml"/><Relationship Id="rId16" Type="http://schemas.openxmlformats.org/officeDocument/2006/relationships/customXml" Target="../ink/ink2553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561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574.xml"/><Relationship Id="rId74" Type="http://schemas.openxmlformats.org/officeDocument/2006/relationships/customXml" Target="../ink/ink2582.xml"/><Relationship Id="rId79" Type="http://schemas.openxmlformats.org/officeDocument/2006/relationships/image" Target="../media/image241.png"/><Relationship Id="rId102" Type="http://schemas.openxmlformats.org/officeDocument/2006/relationships/customXml" Target="../ink/ink2596.xml"/><Relationship Id="rId123" Type="http://schemas.openxmlformats.org/officeDocument/2006/relationships/image" Target="../media/image263.png"/><Relationship Id="rId5" Type="http://schemas.openxmlformats.org/officeDocument/2006/relationships/image" Target="../media/image204.png"/><Relationship Id="rId90" Type="http://schemas.openxmlformats.org/officeDocument/2006/relationships/customXml" Target="../ink/ink2590.xml"/><Relationship Id="rId95" Type="http://schemas.openxmlformats.org/officeDocument/2006/relationships/image" Target="../media/image249.png"/><Relationship Id="rId22" Type="http://schemas.openxmlformats.org/officeDocument/2006/relationships/customXml" Target="../ink/ink2556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569.xml"/><Relationship Id="rId64" Type="http://schemas.openxmlformats.org/officeDocument/2006/relationships/customXml" Target="../ink/ink2577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604.xml"/><Relationship Id="rId80" Type="http://schemas.openxmlformats.org/officeDocument/2006/relationships/customXml" Target="../ink/ink2585.xml"/><Relationship Id="rId85" Type="http://schemas.openxmlformats.org/officeDocument/2006/relationships/image" Target="../media/image244.png"/><Relationship Id="rId12" Type="http://schemas.openxmlformats.org/officeDocument/2006/relationships/customXml" Target="../ink/ink2551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564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599.xml"/><Relationship Id="rId124" Type="http://schemas.openxmlformats.org/officeDocument/2006/relationships/customXml" Target="../ink/ink2607.xml"/><Relationship Id="rId54" Type="http://schemas.openxmlformats.org/officeDocument/2006/relationships/customXml" Target="../ink/ink2572.xml"/><Relationship Id="rId70" Type="http://schemas.openxmlformats.org/officeDocument/2006/relationships/customXml" Target="../ink/ink2580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5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8.xml"/><Relationship Id="rId23" Type="http://schemas.openxmlformats.org/officeDocument/2006/relationships/image" Target="../media/image213.png"/><Relationship Id="rId28" Type="http://schemas.openxmlformats.org/officeDocument/2006/relationships/customXml" Target="../ink/ink2559.xml"/><Relationship Id="rId49" Type="http://schemas.openxmlformats.org/officeDocument/2006/relationships/image" Target="../media/image226.png"/><Relationship Id="rId114" Type="http://schemas.openxmlformats.org/officeDocument/2006/relationships/customXml" Target="../ink/ink2602.xml"/><Relationship Id="rId119" Type="http://schemas.openxmlformats.org/officeDocument/2006/relationships/image" Target="../media/image261.png"/><Relationship Id="rId44" Type="http://schemas.openxmlformats.org/officeDocument/2006/relationships/customXml" Target="../ink/ink2567.xml"/><Relationship Id="rId60" Type="http://schemas.openxmlformats.org/officeDocument/2006/relationships/customXml" Target="../ink/ink2575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588.xml"/><Relationship Id="rId13" Type="http://schemas.openxmlformats.org/officeDocument/2006/relationships/image" Target="../media/image208.png"/><Relationship Id="rId18" Type="http://schemas.openxmlformats.org/officeDocument/2006/relationships/customXml" Target="../ink/ink2554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562.xml"/><Relationship Id="rId50" Type="http://schemas.openxmlformats.org/officeDocument/2006/relationships/customXml" Target="../ink/ink2570.xml"/><Relationship Id="rId55" Type="http://schemas.openxmlformats.org/officeDocument/2006/relationships/image" Target="../media/image229.png"/><Relationship Id="rId76" Type="http://schemas.openxmlformats.org/officeDocument/2006/relationships/customXml" Target="../ink/ink2583.xml"/><Relationship Id="rId97" Type="http://schemas.openxmlformats.org/officeDocument/2006/relationships/image" Target="../media/image250.png"/><Relationship Id="rId104" Type="http://schemas.openxmlformats.org/officeDocument/2006/relationships/customXml" Target="../ink/ink2597.xml"/><Relationship Id="rId120" Type="http://schemas.openxmlformats.org/officeDocument/2006/relationships/customXml" Target="../ink/ink2605.xml"/><Relationship Id="rId125" Type="http://schemas.openxmlformats.org/officeDocument/2006/relationships/image" Target="../media/image264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591.xml"/><Relationship Id="rId2" Type="http://schemas.openxmlformats.org/officeDocument/2006/relationships/customXml" Target="../ink/ink2546.xml"/><Relationship Id="rId29" Type="http://schemas.openxmlformats.org/officeDocument/2006/relationships/image" Target="../media/image216.png"/><Relationship Id="rId24" Type="http://schemas.openxmlformats.org/officeDocument/2006/relationships/customXml" Target="../ink/ink2557.xml"/><Relationship Id="rId40" Type="http://schemas.openxmlformats.org/officeDocument/2006/relationships/customXml" Target="../ink/ink2565.xml"/><Relationship Id="rId45" Type="http://schemas.openxmlformats.org/officeDocument/2006/relationships/image" Target="../media/image224.png"/><Relationship Id="rId66" Type="http://schemas.openxmlformats.org/officeDocument/2006/relationships/customXml" Target="../ink/ink2578.xml"/><Relationship Id="rId87" Type="http://schemas.openxmlformats.org/officeDocument/2006/relationships/image" Target="../media/image245.png"/><Relationship Id="rId110" Type="http://schemas.openxmlformats.org/officeDocument/2006/relationships/customXml" Target="../ink/ink2600.xml"/><Relationship Id="rId115" Type="http://schemas.openxmlformats.org/officeDocument/2006/relationships/image" Target="../media/image259.png"/><Relationship Id="rId61" Type="http://schemas.openxmlformats.org/officeDocument/2006/relationships/image" Target="../media/image232.png"/><Relationship Id="rId82" Type="http://schemas.openxmlformats.org/officeDocument/2006/relationships/customXml" Target="../ink/ink2586.xml"/><Relationship Id="rId19" Type="http://schemas.openxmlformats.org/officeDocument/2006/relationships/image" Target="../media/image211.png"/><Relationship Id="rId14" Type="http://schemas.openxmlformats.org/officeDocument/2006/relationships/customXml" Target="../ink/ink2552.xml"/><Relationship Id="rId30" Type="http://schemas.openxmlformats.org/officeDocument/2006/relationships/customXml" Target="../ink/ink2560.xml"/><Relationship Id="rId35" Type="http://schemas.openxmlformats.org/officeDocument/2006/relationships/image" Target="../media/image219.png"/><Relationship Id="rId56" Type="http://schemas.openxmlformats.org/officeDocument/2006/relationships/customXml" Target="../ink/ink2573.xml"/><Relationship Id="rId77" Type="http://schemas.openxmlformats.org/officeDocument/2006/relationships/image" Target="../media/image240.png"/><Relationship Id="rId100" Type="http://schemas.openxmlformats.org/officeDocument/2006/relationships/customXml" Target="../ink/ink2595.xml"/><Relationship Id="rId105" Type="http://schemas.openxmlformats.org/officeDocument/2006/relationships/image" Target="../media/image254.png"/><Relationship Id="rId8" Type="http://schemas.openxmlformats.org/officeDocument/2006/relationships/customXml" Target="../ink/ink2549.xml"/><Relationship Id="rId51" Type="http://schemas.openxmlformats.org/officeDocument/2006/relationships/image" Target="../media/image227.png"/><Relationship Id="rId72" Type="http://schemas.openxmlformats.org/officeDocument/2006/relationships/customXml" Target="../ink/ink2581.xml"/><Relationship Id="rId93" Type="http://schemas.openxmlformats.org/officeDocument/2006/relationships/image" Target="../media/image248.png"/><Relationship Id="rId98" Type="http://schemas.openxmlformats.org/officeDocument/2006/relationships/customXml" Target="../ink/ink2594.xml"/><Relationship Id="rId121" Type="http://schemas.openxmlformats.org/officeDocument/2006/relationships/image" Target="../media/image262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568.xml"/><Relationship Id="rId67" Type="http://schemas.openxmlformats.org/officeDocument/2006/relationships/image" Target="../media/image235.png"/><Relationship Id="rId116" Type="http://schemas.openxmlformats.org/officeDocument/2006/relationships/customXml" Target="../ink/ink2603.xml"/><Relationship Id="rId20" Type="http://schemas.openxmlformats.org/officeDocument/2006/relationships/customXml" Target="../ink/ink2555.xml"/><Relationship Id="rId41" Type="http://schemas.openxmlformats.org/officeDocument/2006/relationships/image" Target="../media/image222.png"/><Relationship Id="rId62" Type="http://schemas.openxmlformats.org/officeDocument/2006/relationships/customXml" Target="../ink/ink2576.xml"/><Relationship Id="rId83" Type="http://schemas.openxmlformats.org/officeDocument/2006/relationships/image" Target="../media/image243.png"/><Relationship Id="rId88" Type="http://schemas.openxmlformats.org/officeDocument/2006/relationships/customXml" Target="../ink/ink2589.xml"/><Relationship Id="rId111" Type="http://schemas.openxmlformats.org/officeDocument/2006/relationships/image" Target="../media/image257.png"/><Relationship Id="rId15" Type="http://schemas.openxmlformats.org/officeDocument/2006/relationships/image" Target="../media/image209.png"/><Relationship Id="rId36" Type="http://schemas.openxmlformats.org/officeDocument/2006/relationships/customXml" Target="../ink/ink2563.xml"/><Relationship Id="rId57" Type="http://schemas.openxmlformats.org/officeDocument/2006/relationships/image" Target="../media/image230.png"/><Relationship Id="rId106" Type="http://schemas.openxmlformats.org/officeDocument/2006/relationships/customXml" Target="../ink/ink2598.xml"/><Relationship Id="rId10" Type="http://schemas.openxmlformats.org/officeDocument/2006/relationships/customXml" Target="../ink/ink2550.xml"/><Relationship Id="rId31" Type="http://schemas.openxmlformats.org/officeDocument/2006/relationships/image" Target="../media/image217.png"/><Relationship Id="rId52" Type="http://schemas.openxmlformats.org/officeDocument/2006/relationships/customXml" Target="../ink/ink2571.xml"/><Relationship Id="rId73" Type="http://schemas.openxmlformats.org/officeDocument/2006/relationships/image" Target="../media/image238.png"/><Relationship Id="rId78" Type="http://schemas.openxmlformats.org/officeDocument/2006/relationships/customXml" Target="../ink/ink2584.xml"/><Relationship Id="rId94" Type="http://schemas.openxmlformats.org/officeDocument/2006/relationships/customXml" Target="../ink/ink2592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606.xml"/><Relationship Id="rId4" Type="http://schemas.openxmlformats.org/officeDocument/2006/relationships/customXml" Target="../ink/ink2547.xml"/><Relationship Id="rId9" Type="http://schemas.openxmlformats.org/officeDocument/2006/relationships/image" Target="../media/image206.png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628.xml"/><Relationship Id="rId63" Type="http://schemas.openxmlformats.org/officeDocument/2006/relationships/image" Target="../media/image233.png"/><Relationship Id="rId84" Type="http://schemas.openxmlformats.org/officeDocument/2006/relationships/customXml" Target="../ink/ink2649.xml"/><Relationship Id="rId16" Type="http://schemas.openxmlformats.org/officeDocument/2006/relationships/customXml" Target="../ink/ink2615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623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customXml" Target="../ink/ink2636.xml"/><Relationship Id="rId74" Type="http://schemas.openxmlformats.org/officeDocument/2006/relationships/customXml" Target="../ink/ink2644.xml"/><Relationship Id="rId79" Type="http://schemas.openxmlformats.org/officeDocument/2006/relationships/image" Target="../media/image241.png"/><Relationship Id="rId102" Type="http://schemas.openxmlformats.org/officeDocument/2006/relationships/customXml" Target="../ink/ink2658.xml"/><Relationship Id="rId123" Type="http://schemas.openxmlformats.org/officeDocument/2006/relationships/image" Target="../media/image263.png"/><Relationship Id="rId128" Type="http://schemas.openxmlformats.org/officeDocument/2006/relationships/customXml" Target="../ink/ink2671.xml"/><Relationship Id="rId5" Type="http://schemas.openxmlformats.org/officeDocument/2006/relationships/image" Target="../media/image204.png"/><Relationship Id="rId90" Type="http://schemas.openxmlformats.org/officeDocument/2006/relationships/customXml" Target="../ink/ink2652.xml"/><Relationship Id="rId95" Type="http://schemas.openxmlformats.org/officeDocument/2006/relationships/image" Target="../media/image249.png"/><Relationship Id="rId22" Type="http://schemas.openxmlformats.org/officeDocument/2006/relationships/customXml" Target="../ink/ink2618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631.xml"/><Relationship Id="rId64" Type="http://schemas.openxmlformats.org/officeDocument/2006/relationships/customXml" Target="../ink/ink2639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666.xml"/><Relationship Id="rId134" Type="http://schemas.openxmlformats.org/officeDocument/2006/relationships/customXml" Target="../ink/ink2674.xml"/><Relationship Id="rId80" Type="http://schemas.openxmlformats.org/officeDocument/2006/relationships/customXml" Target="../ink/ink2647.xml"/><Relationship Id="rId85" Type="http://schemas.openxmlformats.org/officeDocument/2006/relationships/image" Target="../media/image244.png"/><Relationship Id="rId12" Type="http://schemas.openxmlformats.org/officeDocument/2006/relationships/customXml" Target="../ink/ink2613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626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661.xml"/><Relationship Id="rId124" Type="http://schemas.openxmlformats.org/officeDocument/2006/relationships/customXml" Target="../ink/ink2669.xml"/><Relationship Id="rId129" Type="http://schemas.openxmlformats.org/officeDocument/2006/relationships/image" Target="../media/image266.png"/><Relationship Id="rId54" Type="http://schemas.openxmlformats.org/officeDocument/2006/relationships/customXml" Target="../ink/ink2634.xml"/><Relationship Id="rId70" Type="http://schemas.openxmlformats.org/officeDocument/2006/relationships/customXml" Target="../ink/ink2642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6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0.xml"/><Relationship Id="rId23" Type="http://schemas.openxmlformats.org/officeDocument/2006/relationships/image" Target="../media/image213.png"/><Relationship Id="rId28" Type="http://schemas.openxmlformats.org/officeDocument/2006/relationships/customXml" Target="../ink/ink2621.xml"/><Relationship Id="rId49" Type="http://schemas.openxmlformats.org/officeDocument/2006/relationships/image" Target="../media/image226.png"/><Relationship Id="rId114" Type="http://schemas.openxmlformats.org/officeDocument/2006/relationships/customXml" Target="../ink/ink2664.xml"/><Relationship Id="rId119" Type="http://schemas.openxmlformats.org/officeDocument/2006/relationships/image" Target="../media/image261.png"/><Relationship Id="rId44" Type="http://schemas.openxmlformats.org/officeDocument/2006/relationships/customXml" Target="../ink/ink2629.xml"/><Relationship Id="rId60" Type="http://schemas.openxmlformats.org/officeDocument/2006/relationships/customXml" Target="../ink/ink2637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650.xml"/><Relationship Id="rId130" Type="http://schemas.openxmlformats.org/officeDocument/2006/relationships/customXml" Target="../ink/ink2672.xml"/><Relationship Id="rId135" Type="http://schemas.openxmlformats.org/officeDocument/2006/relationships/image" Target="../media/image269.png"/><Relationship Id="rId13" Type="http://schemas.openxmlformats.org/officeDocument/2006/relationships/image" Target="../media/image208.png"/><Relationship Id="rId18" Type="http://schemas.openxmlformats.org/officeDocument/2006/relationships/customXml" Target="../ink/ink2616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624.xml"/><Relationship Id="rId50" Type="http://schemas.openxmlformats.org/officeDocument/2006/relationships/customXml" Target="../ink/ink2632.xml"/><Relationship Id="rId55" Type="http://schemas.openxmlformats.org/officeDocument/2006/relationships/image" Target="../media/image229.png"/><Relationship Id="rId76" Type="http://schemas.openxmlformats.org/officeDocument/2006/relationships/customXml" Target="../ink/ink2645.xml"/><Relationship Id="rId97" Type="http://schemas.openxmlformats.org/officeDocument/2006/relationships/image" Target="../media/image250.png"/><Relationship Id="rId104" Type="http://schemas.openxmlformats.org/officeDocument/2006/relationships/customXml" Target="../ink/ink2659.xml"/><Relationship Id="rId120" Type="http://schemas.openxmlformats.org/officeDocument/2006/relationships/customXml" Target="../ink/ink2667.xml"/><Relationship Id="rId125" Type="http://schemas.openxmlformats.org/officeDocument/2006/relationships/image" Target="../media/image264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653.xml"/><Relationship Id="rId2" Type="http://schemas.openxmlformats.org/officeDocument/2006/relationships/customXml" Target="../ink/ink2608.xml"/><Relationship Id="rId29" Type="http://schemas.openxmlformats.org/officeDocument/2006/relationships/image" Target="../media/image216.png"/><Relationship Id="rId24" Type="http://schemas.openxmlformats.org/officeDocument/2006/relationships/customXml" Target="../ink/ink2619.xml"/><Relationship Id="rId40" Type="http://schemas.openxmlformats.org/officeDocument/2006/relationships/customXml" Target="../ink/ink2627.xml"/><Relationship Id="rId45" Type="http://schemas.openxmlformats.org/officeDocument/2006/relationships/image" Target="../media/image224.png"/><Relationship Id="rId66" Type="http://schemas.openxmlformats.org/officeDocument/2006/relationships/customXml" Target="../ink/ink2640.xml"/><Relationship Id="rId87" Type="http://schemas.openxmlformats.org/officeDocument/2006/relationships/image" Target="../media/image245.png"/><Relationship Id="rId110" Type="http://schemas.openxmlformats.org/officeDocument/2006/relationships/customXml" Target="../ink/ink2662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675.xml"/><Relationship Id="rId61" Type="http://schemas.openxmlformats.org/officeDocument/2006/relationships/image" Target="../media/image232.png"/><Relationship Id="rId82" Type="http://schemas.openxmlformats.org/officeDocument/2006/relationships/customXml" Target="../ink/ink2648.xml"/><Relationship Id="rId19" Type="http://schemas.openxmlformats.org/officeDocument/2006/relationships/image" Target="../media/image211.png"/><Relationship Id="rId14" Type="http://schemas.openxmlformats.org/officeDocument/2006/relationships/customXml" Target="../ink/ink2614.xml"/><Relationship Id="rId30" Type="http://schemas.openxmlformats.org/officeDocument/2006/relationships/customXml" Target="../ink/ink2622.xml"/><Relationship Id="rId35" Type="http://schemas.openxmlformats.org/officeDocument/2006/relationships/image" Target="../media/image219.png"/><Relationship Id="rId56" Type="http://schemas.openxmlformats.org/officeDocument/2006/relationships/customXml" Target="../ink/ink2635.xml"/><Relationship Id="rId77" Type="http://schemas.openxmlformats.org/officeDocument/2006/relationships/image" Target="../media/image240.png"/><Relationship Id="rId100" Type="http://schemas.openxmlformats.org/officeDocument/2006/relationships/customXml" Target="../ink/ink2657.xml"/><Relationship Id="rId105" Type="http://schemas.openxmlformats.org/officeDocument/2006/relationships/image" Target="../media/image254.png"/><Relationship Id="rId126" Type="http://schemas.openxmlformats.org/officeDocument/2006/relationships/customXml" Target="../ink/ink2670.xml"/><Relationship Id="rId8" Type="http://schemas.openxmlformats.org/officeDocument/2006/relationships/customXml" Target="../ink/ink2611.xml"/><Relationship Id="rId51" Type="http://schemas.openxmlformats.org/officeDocument/2006/relationships/image" Target="../media/image227.png"/><Relationship Id="rId72" Type="http://schemas.openxmlformats.org/officeDocument/2006/relationships/customXml" Target="../ink/ink2643.xml"/><Relationship Id="rId93" Type="http://schemas.openxmlformats.org/officeDocument/2006/relationships/image" Target="../media/image248.png"/><Relationship Id="rId98" Type="http://schemas.openxmlformats.org/officeDocument/2006/relationships/customXml" Target="../ink/ink2656.xml"/><Relationship Id="rId121" Type="http://schemas.openxmlformats.org/officeDocument/2006/relationships/image" Target="../media/image262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630.xml"/><Relationship Id="rId67" Type="http://schemas.openxmlformats.org/officeDocument/2006/relationships/image" Target="../media/image235.png"/><Relationship Id="rId116" Type="http://schemas.openxmlformats.org/officeDocument/2006/relationships/customXml" Target="../ink/ink2665.xml"/><Relationship Id="rId137" Type="http://schemas.openxmlformats.org/officeDocument/2006/relationships/image" Target="../media/image270.png"/><Relationship Id="rId20" Type="http://schemas.openxmlformats.org/officeDocument/2006/relationships/customXml" Target="../ink/ink2617.xml"/><Relationship Id="rId41" Type="http://schemas.openxmlformats.org/officeDocument/2006/relationships/image" Target="../media/image222.png"/><Relationship Id="rId62" Type="http://schemas.openxmlformats.org/officeDocument/2006/relationships/customXml" Target="../ink/ink2638.xml"/><Relationship Id="rId83" Type="http://schemas.openxmlformats.org/officeDocument/2006/relationships/image" Target="../media/image243.png"/><Relationship Id="rId88" Type="http://schemas.openxmlformats.org/officeDocument/2006/relationships/customXml" Target="../ink/ink2651.xml"/><Relationship Id="rId111" Type="http://schemas.openxmlformats.org/officeDocument/2006/relationships/image" Target="../media/image257.png"/><Relationship Id="rId132" Type="http://schemas.openxmlformats.org/officeDocument/2006/relationships/customXml" Target="../ink/ink2673.xml"/><Relationship Id="rId15" Type="http://schemas.openxmlformats.org/officeDocument/2006/relationships/image" Target="../media/image209.png"/><Relationship Id="rId36" Type="http://schemas.openxmlformats.org/officeDocument/2006/relationships/customXml" Target="../ink/ink2625.xml"/><Relationship Id="rId57" Type="http://schemas.openxmlformats.org/officeDocument/2006/relationships/image" Target="../media/image230.png"/><Relationship Id="rId106" Type="http://schemas.openxmlformats.org/officeDocument/2006/relationships/customXml" Target="../ink/ink2660.xml"/><Relationship Id="rId127" Type="http://schemas.openxmlformats.org/officeDocument/2006/relationships/image" Target="../media/image265.png"/><Relationship Id="rId10" Type="http://schemas.openxmlformats.org/officeDocument/2006/relationships/customXml" Target="../ink/ink2612.xml"/><Relationship Id="rId31" Type="http://schemas.openxmlformats.org/officeDocument/2006/relationships/image" Target="../media/image217.png"/><Relationship Id="rId52" Type="http://schemas.openxmlformats.org/officeDocument/2006/relationships/customXml" Target="../ink/ink2633.xml"/><Relationship Id="rId73" Type="http://schemas.openxmlformats.org/officeDocument/2006/relationships/image" Target="../media/image238.png"/><Relationship Id="rId78" Type="http://schemas.openxmlformats.org/officeDocument/2006/relationships/customXml" Target="../ink/ink2646.xml"/><Relationship Id="rId94" Type="http://schemas.openxmlformats.org/officeDocument/2006/relationships/customXml" Target="../ink/ink2654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668.xml"/><Relationship Id="rId4" Type="http://schemas.openxmlformats.org/officeDocument/2006/relationships/customXml" Target="../ink/ink2609.xml"/><Relationship Id="rId9" Type="http://schemas.openxmlformats.org/officeDocument/2006/relationships/image" Target="../media/image206.png"/><Relationship Id="rId26" Type="http://schemas.openxmlformats.org/officeDocument/2006/relationships/customXml" Target="../ink/ink2620.xml"/><Relationship Id="rId47" Type="http://schemas.openxmlformats.org/officeDocument/2006/relationships/image" Target="../media/image225.png"/><Relationship Id="rId68" Type="http://schemas.openxmlformats.org/officeDocument/2006/relationships/customXml" Target="../ink/ink2641.xml"/><Relationship Id="rId89" Type="http://schemas.openxmlformats.org/officeDocument/2006/relationships/image" Target="../media/image246.png"/><Relationship Id="rId112" Type="http://schemas.openxmlformats.org/officeDocument/2006/relationships/customXml" Target="../ink/ink2663.xml"/><Relationship Id="rId133" Type="http://schemas.openxmlformats.org/officeDocument/2006/relationships/image" Target="../media/image268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696.xml"/><Relationship Id="rId63" Type="http://schemas.openxmlformats.org/officeDocument/2006/relationships/image" Target="../media/image233.png"/><Relationship Id="rId84" Type="http://schemas.openxmlformats.org/officeDocument/2006/relationships/customXml" Target="../ink/ink2717.xml"/><Relationship Id="rId138" Type="http://schemas.openxmlformats.org/officeDocument/2006/relationships/customXml" Target="../ink/ink2744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691.xml"/><Relationship Id="rId53" Type="http://schemas.openxmlformats.org/officeDocument/2006/relationships/image" Target="../media/image228.png"/><Relationship Id="rId74" Type="http://schemas.openxmlformats.org/officeDocument/2006/relationships/customXml" Target="../ink/ink2712.xml"/><Relationship Id="rId128" Type="http://schemas.openxmlformats.org/officeDocument/2006/relationships/customXml" Target="../ink/ink2739.xml"/><Relationship Id="rId5" Type="http://schemas.openxmlformats.org/officeDocument/2006/relationships/image" Target="../media/image204.png"/><Relationship Id="rId90" Type="http://schemas.openxmlformats.org/officeDocument/2006/relationships/customXml" Target="../ink/ink2720.xml"/><Relationship Id="rId95" Type="http://schemas.openxmlformats.org/officeDocument/2006/relationships/image" Target="../media/image249.png"/><Relationship Id="rId22" Type="http://schemas.openxmlformats.org/officeDocument/2006/relationships/customXml" Target="../ink/ink2686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699.xml"/><Relationship Id="rId64" Type="http://schemas.openxmlformats.org/officeDocument/2006/relationships/customXml" Target="../ink/ink2707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734.xml"/><Relationship Id="rId134" Type="http://schemas.openxmlformats.org/officeDocument/2006/relationships/customXml" Target="../ink/ink2742.xml"/><Relationship Id="rId139" Type="http://schemas.openxmlformats.org/officeDocument/2006/relationships/image" Target="../media/image271.png"/><Relationship Id="rId80" Type="http://schemas.openxmlformats.org/officeDocument/2006/relationships/customXml" Target="../ink/ink2715.xml"/><Relationship Id="rId85" Type="http://schemas.openxmlformats.org/officeDocument/2006/relationships/image" Target="../media/image244.png"/><Relationship Id="rId12" Type="http://schemas.openxmlformats.org/officeDocument/2006/relationships/customXml" Target="../ink/ink2681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694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729.xml"/><Relationship Id="rId124" Type="http://schemas.openxmlformats.org/officeDocument/2006/relationships/customXml" Target="../ink/ink2737.xml"/><Relationship Id="rId129" Type="http://schemas.openxmlformats.org/officeDocument/2006/relationships/image" Target="../media/image266.png"/><Relationship Id="rId54" Type="http://schemas.openxmlformats.org/officeDocument/2006/relationships/customXml" Target="../ink/ink2702.xml"/><Relationship Id="rId70" Type="http://schemas.openxmlformats.org/officeDocument/2006/relationships/customXml" Target="../ink/ink2710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723.xml"/><Relationship Id="rId140" Type="http://schemas.openxmlformats.org/officeDocument/2006/relationships/customXml" Target="../ink/ink2745.xml"/><Relationship Id="rId145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8.xml"/><Relationship Id="rId23" Type="http://schemas.openxmlformats.org/officeDocument/2006/relationships/image" Target="../media/image213.png"/><Relationship Id="rId28" Type="http://schemas.openxmlformats.org/officeDocument/2006/relationships/customXml" Target="../ink/ink2689.xml"/><Relationship Id="rId49" Type="http://schemas.openxmlformats.org/officeDocument/2006/relationships/image" Target="../media/image226.png"/><Relationship Id="rId114" Type="http://schemas.openxmlformats.org/officeDocument/2006/relationships/customXml" Target="../ink/ink2732.xml"/><Relationship Id="rId119" Type="http://schemas.openxmlformats.org/officeDocument/2006/relationships/image" Target="../media/image261.png"/><Relationship Id="rId44" Type="http://schemas.openxmlformats.org/officeDocument/2006/relationships/customXml" Target="../ink/ink2697.xml"/><Relationship Id="rId60" Type="http://schemas.openxmlformats.org/officeDocument/2006/relationships/customXml" Target="../ink/ink2705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718.xml"/><Relationship Id="rId130" Type="http://schemas.openxmlformats.org/officeDocument/2006/relationships/customXml" Target="../ink/ink2740.xml"/><Relationship Id="rId135" Type="http://schemas.openxmlformats.org/officeDocument/2006/relationships/image" Target="../media/image269.png"/><Relationship Id="rId13" Type="http://schemas.openxmlformats.org/officeDocument/2006/relationships/image" Target="../media/image208.png"/><Relationship Id="rId18" Type="http://schemas.openxmlformats.org/officeDocument/2006/relationships/customXml" Target="../ink/ink2684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692.xml"/><Relationship Id="rId50" Type="http://schemas.openxmlformats.org/officeDocument/2006/relationships/customXml" Target="../ink/ink2700.xml"/><Relationship Id="rId55" Type="http://schemas.openxmlformats.org/officeDocument/2006/relationships/image" Target="../media/image229.png"/><Relationship Id="rId76" Type="http://schemas.openxmlformats.org/officeDocument/2006/relationships/customXml" Target="../ink/ink2713.xml"/><Relationship Id="rId97" Type="http://schemas.openxmlformats.org/officeDocument/2006/relationships/image" Target="../media/image250.png"/><Relationship Id="rId104" Type="http://schemas.openxmlformats.org/officeDocument/2006/relationships/customXml" Target="../ink/ink2727.xml"/><Relationship Id="rId120" Type="http://schemas.openxmlformats.org/officeDocument/2006/relationships/customXml" Target="../ink/ink2735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748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721.xml"/><Relationship Id="rId2" Type="http://schemas.openxmlformats.org/officeDocument/2006/relationships/customXml" Target="../ink/ink2676.xml"/><Relationship Id="rId29" Type="http://schemas.openxmlformats.org/officeDocument/2006/relationships/image" Target="../media/image216.png"/><Relationship Id="rId24" Type="http://schemas.openxmlformats.org/officeDocument/2006/relationships/customXml" Target="../ink/ink2687.xml"/><Relationship Id="rId40" Type="http://schemas.openxmlformats.org/officeDocument/2006/relationships/customXml" Target="../ink/ink2695.xml"/><Relationship Id="rId45" Type="http://schemas.openxmlformats.org/officeDocument/2006/relationships/image" Target="../media/image224.png"/><Relationship Id="rId66" Type="http://schemas.openxmlformats.org/officeDocument/2006/relationships/customXml" Target="../ink/ink2708.xml"/><Relationship Id="rId87" Type="http://schemas.openxmlformats.org/officeDocument/2006/relationships/image" Target="../media/image245.png"/><Relationship Id="rId110" Type="http://schemas.openxmlformats.org/officeDocument/2006/relationships/customXml" Target="../ink/ink2730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743.xml"/><Relationship Id="rId61" Type="http://schemas.openxmlformats.org/officeDocument/2006/relationships/image" Target="../media/image232.png"/><Relationship Id="rId82" Type="http://schemas.openxmlformats.org/officeDocument/2006/relationships/customXml" Target="../ink/ink2716.xml"/><Relationship Id="rId19" Type="http://schemas.openxmlformats.org/officeDocument/2006/relationships/image" Target="../media/image211.png"/><Relationship Id="rId14" Type="http://schemas.openxmlformats.org/officeDocument/2006/relationships/customXml" Target="../ink/ink2682.xml"/><Relationship Id="rId30" Type="http://schemas.openxmlformats.org/officeDocument/2006/relationships/customXml" Target="../ink/ink2690.xml"/><Relationship Id="rId35" Type="http://schemas.openxmlformats.org/officeDocument/2006/relationships/image" Target="../media/image219.png"/><Relationship Id="rId56" Type="http://schemas.openxmlformats.org/officeDocument/2006/relationships/customXml" Target="../ink/ink2703.xml"/><Relationship Id="rId77" Type="http://schemas.openxmlformats.org/officeDocument/2006/relationships/image" Target="../media/image240.png"/><Relationship Id="rId100" Type="http://schemas.openxmlformats.org/officeDocument/2006/relationships/customXml" Target="../ink/ink2725.xml"/><Relationship Id="rId105" Type="http://schemas.openxmlformats.org/officeDocument/2006/relationships/image" Target="../media/image254.png"/><Relationship Id="rId126" Type="http://schemas.openxmlformats.org/officeDocument/2006/relationships/customXml" Target="../ink/ink2738.xml"/><Relationship Id="rId147" Type="http://schemas.openxmlformats.org/officeDocument/2006/relationships/image" Target="../media/image275.png"/><Relationship Id="rId8" Type="http://schemas.openxmlformats.org/officeDocument/2006/relationships/customXml" Target="../ink/ink2679.xml"/><Relationship Id="rId51" Type="http://schemas.openxmlformats.org/officeDocument/2006/relationships/image" Target="../media/image227.png"/><Relationship Id="rId72" Type="http://schemas.openxmlformats.org/officeDocument/2006/relationships/customXml" Target="../ink/ink2711.xml"/><Relationship Id="rId93" Type="http://schemas.openxmlformats.org/officeDocument/2006/relationships/image" Target="../media/image248.png"/><Relationship Id="rId98" Type="http://schemas.openxmlformats.org/officeDocument/2006/relationships/customXml" Target="../ink/ink2724.xml"/><Relationship Id="rId121" Type="http://schemas.openxmlformats.org/officeDocument/2006/relationships/image" Target="../media/image262.png"/><Relationship Id="rId142" Type="http://schemas.openxmlformats.org/officeDocument/2006/relationships/customXml" Target="../ink/ink2746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698.xml"/><Relationship Id="rId67" Type="http://schemas.openxmlformats.org/officeDocument/2006/relationships/image" Target="../media/image235.png"/><Relationship Id="rId116" Type="http://schemas.openxmlformats.org/officeDocument/2006/relationships/customXml" Target="../ink/ink2733.xml"/><Relationship Id="rId137" Type="http://schemas.openxmlformats.org/officeDocument/2006/relationships/image" Target="../media/image270.png"/><Relationship Id="rId20" Type="http://schemas.openxmlformats.org/officeDocument/2006/relationships/customXml" Target="../ink/ink2685.xml"/><Relationship Id="rId41" Type="http://schemas.openxmlformats.org/officeDocument/2006/relationships/image" Target="../media/image222.png"/><Relationship Id="rId62" Type="http://schemas.openxmlformats.org/officeDocument/2006/relationships/customXml" Target="../ink/ink2706.xml"/><Relationship Id="rId83" Type="http://schemas.openxmlformats.org/officeDocument/2006/relationships/image" Target="../media/image243.png"/><Relationship Id="rId88" Type="http://schemas.openxmlformats.org/officeDocument/2006/relationships/customXml" Target="../ink/ink2719.xml"/><Relationship Id="rId111" Type="http://schemas.openxmlformats.org/officeDocument/2006/relationships/image" Target="../media/image257.png"/><Relationship Id="rId132" Type="http://schemas.openxmlformats.org/officeDocument/2006/relationships/customXml" Target="../ink/ink2741.xml"/><Relationship Id="rId15" Type="http://schemas.openxmlformats.org/officeDocument/2006/relationships/image" Target="../media/image209.png"/><Relationship Id="rId36" Type="http://schemas.openxmlformats.org/officeDocument/2006/relationships/customXml" Target="../ink/ink2693.xml"/><Relationship Id="rId57" Type="http://schemas.openxmlformats.org/officeDocument/2006/relationships/image" Target="../media/image230.png"/><Relationship Id="rId106" Type="http://schemas.openxmlformats.org/officeDocument/2006/relationships/customXml" Target="../ink/ink2728.xml"/><Relationship Id="rId127" Type="http://schemas.openxmlformats.org/officeDocument/2006/relationships/image" Target="../media/image265.png"/><Relationship Id="rId10" Type="http://schemas.openxmlformats.org/officeDocument/2006/relationships/customXml" Target="../ink/ink2680.xml"/><Relationship Id="rId31" Type="http://schemas.openxmlformats.org/officeDocument/2006/relationships/image" Target="../media/image217.png"/><Relationship Id="rId52" Type="http://schemas.openxmlformats.org/officeDocument/2006/relationships/customXml" Target="../ink/ink2701.xml"/><Relationship Id="rId73" Type="http://schemas.openxmlformats.org/officeDocument/2006/relationships/image" Target="../media/image238.png"/><Relationship Id="rId78" Type="http://schemas.openxmlformats.org/officeDocument/2006/relationships/customXml" Target="../ink/ink2714.xml"/><Relationship Id="rId94" Type="http://schemas.openxmlformats.org/officeDocument/2006/relationships/customXml" Target="../ink/ink2722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736.xml"/><Relationship Id="rId143" Type="http://schemas.openxmlformats.org/officeDocument/2006/relationships/image" Target="../media/image273.png"/><Relationship Id="rId4" Type="http://schemas.openxmlformats.org/officeDocument/2006/relationships/customXml" Target="../ink/ink2677.xml"/><Relationship Id="rId9" Type="http://schemas.openxmlformats.org/officeDocument/2006/relationships/image" Target="../media/image206.png"/><Relationship Id="rId26" Type="http://schemas.openxmlformats.org/officeDocument/2006/relationships/customXml" Target="../ink/ink2688.xml"/><Relationship Id="rId47" Type="http://schemas.openxmlformats.org/officeDocument/2006/relationships/image" Target="../media/image225.png"/><Relationship Id="rId68" Type="http://schemas.openxmlformats.org/officeDocument/2006/relationships/customXml" Target="../ink/ink2709.xml"/><Relationship Id="rId89" Type="http://schemas.openxmlformats.org/officeDocument/2006/relationships/image" Target="../media/image246.png"/><Relationship Id="rId112" Type="http://schemas.openxmlformats.org/officeDocument/2006/relationships/customXml" Target="../ink/ink2731.xml"/><Relationship Id="rId133" Type="http://schemas.openxmlformats.org/officeDocument/2006/relationships/image" Target="../media/image268.png"/><Relationship Id="rId16" Type="http://schemas.openxmlformats.org/officeDocument/2006/relationships/customXml" Target="../ink/ink2683.xml"/><Relationship Id="rId37" Type="http://schemas.openxmlformats.org/officeDocument/2006/relationships/image" Target="../media/image220.png"/><Relationship Id="rId58" Type="http://schemas.openxmlformats.org/officeDocument/2006/relationships/customXml" Target="../ink/ink2704.xml"/><Relationship Id="rId79" Type="http://schemas.openxmlformats.org/officeDocument/2006/relationships/image" Target="../media/image241.png"/><Relationship Id="rId102" Type="http://schemas.openxmlformats.org/officeDocument/2006/relationships/customXml" Target="../ink/ink2726.xml"/><Relationship Id="rId123" Type="http://schemas.openxmlformats.org/officeDocument/2006/relationships/image" Target="../media/image263.png"/><Relationship Id="rId144" Type="http://schemas.openxmlformats.org/officeDocument/2006/relationships/customXml" Target="../ink/ink2747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769.xml"/><Relationship Id="rId63" Type="http://schemas.openxmlformats.org/officeDocument/2006/relationships/image" Target="../media/image233.png"/><Relationship Id="rId84" Type="http://schemas.openxmlformats.org/officeDocument/2006/relationships/customXml" Target="../ink/ink2790.xml"/><Relationship Id="rId138" Type="http://schemas.openxmlformats.org/officeDocument/2006/relationships/customXml" Target="../ink/ink2817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764.xml"/><Relationship Id="rId53" Type="http://schemas.openxmlformats.org/officeDocument/2006/relationships/image" Target="../media/image228.png"/><Relationship Id="rId74" Type="http://schemas.openxmlformats.org/officeDocument/2006/relationships/customXml" Target="../ink/ink2785.xml"/><Relationship Id="rId128" Type="http://schemas.openxmlformats.org/officeDocument/2006/relationships/customXml" Target="../ink/ink2812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22" Type="http://schemas.openxmlformats.org/officeDocument/2006/relationships/customXml" Target="../ink/ink2759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772.xml"/><Relationship Id="rId64" Type="http://schemas.openxmlformats.org/officeDocument/2006/relationships/customXml" Target="../ink/ink2780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18" Type="http://schemas.openxmlformats.org/officeDocument/2006/relationships/customXml" Target="../ink/ink2807.xml"/><Relationship Id="rId134" Type="http://schemas.openxmlformats.org/officeDocument/2006/relationships/customXml" Target="../ink/ink2815.xml"/><Relationship Id="rId139" Type="http://schemas.openxmlformats.org/officeDocument/2006/relationships/image" Target="../media/image271.png"/><Relationship Id="rId80" Type="http://schemas.openxmlformats.org/officeDocument/2006/relationships/customXml" Target="../ink/ink2788.xml"/><Relationship Id="rId85" Type="http://schemas.openxmlformats.org/officeDocument/2006/relationships/image" Target="../media/image244.png"/><Relationship Id="rId150" Type="http://schemas.openxmlformats.org/officeDocument/2006/relationships/customXml" Target="../ink/ink2823.xml"/><Relationship Id="rId12" Type="http://schemas.openxmlformats.org/officeDocument/2006/relationships/customXml" Target="../ink/ink2754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767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802.xml"/><Relationship Id="rId124" Type="http://schemas.openxmlformats.org/officeDocument/2006/relationships/customXml" Target="../ink/ink2810.xml"/><Relationship Id="rId129" Type="http://schemas.openxmlformats.org/officeDocument/2006/relationships/image" Target="../media/image266.png"/><Relationship Id="rId54" Type="http://schemas.openxmlformats.org/officeDocument/2006/relationships/customXml" Target="../ink/ink2775.xml"/><Relationship Id="rId70" Type="http://schemas.openxmlformats.org/officeDocument/2006/relationships/customXml" Target="../ink/ink2783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796.xml"/><Relationship Id="rId140" Type="http://schemas.openxmlformats.org/officeDocument/2006/relationships/customXml" Target="../ink/ink2818.xml"/><Relationship Id="rId145" Type="http://schemas.openxmlformats.org/officeDocument/2006/relationships/image" Target="../media/image2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1.xml"/><Relationship Id="rId23" Type="http://schemas.openxmlformats.org/officeDocument/2006/relationships/image" Target="../media/image213.png"/><Relationship Id="rId28" Type="http://schemas.openxmlformats.org/officeDocument/2006/relationships/customXml" Target="../ink/ink2762.xml"/><Relationship Id="rId49" Type="http://schemas.openxmlformats.org/officeDocument/2006/relationships/image" Target="../media/image226.png"/><Relationship Id="rId114" Type="http://schemas.openxmlformats.org/officeDocument/2006/relationships/customXml" Target="../ink/ink2805.xml"/><Relationship Id="rId119" Type="http://schemas.openxmlformats.org/officeDocument/2006/relationships/image" Target="../media/image261.png"/><Relationship Id="rId44" Type="http://schemas.openxmlformats.org/officeDocument/2006/relationships/customXml" Target="../ink/ink2770.xml"/><Relationship Id="rId60" Type="http://schemas.openxmlformats.org/officeDocument/2006/relationships/customXml" Target="../ink/ink2778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791.xml"/><Relationship Id="rId130" Type="http://schemas.openxmlformats.org/officeDocument/2006/relationships/customXml" Target="../ink/ink2813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3" Type="http://schemas.openxmlformats.org/officeDocument/2006/relationships/image" Target="../media/image208.png"/><Relationship Id="rId18" Type="http://schemas.openxmlformats.org/officeDocument/2006/relationships/customXml" Target="../ink/ink2757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765.xml"/><Relationship Id="rId50" Type="http://schemas.openxmlformats.org/officeDocument/2006/relationships/customXml" Target="../ink/ink2773.xml"/><Relationship Id="rId55" Type="http://schemas.openxmlformats.org/officeDocument/2006/relationships/image" Target="../media/image229.png"/><Relationship Id="rId76" Type="http://schemas.openxmlformats.org/officeDocument/2006/relationships/customXml" Target="../ink/ink2786.xml"/><Relationship Id="rId97" Type="http://schemas.openxmlformats.org/officeDocument/2006/relationships/image" Target="../media/image250.png"/><Relationship Id="rId104" Type="http://schemas.openxmlformats.org/officeDocument/2006/relationships/customXml" Target="../ink/ink2800.xml"/><Relationship Id="rId120" Type="http://schemas.openxmlformats.org/officeDocument/2006/relationships/customXml" Target="../ink/ink2808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821.xml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794.xml"/><Relationship Id="rId2" Type="http://schemas.openxmlformats.org/officeDocument/2006/relationships/customXml" Target="../ink/ink2749.xml"/><Relationship Id="rId29" Type="http://schemas.openxmlformats.org/officeDocument/2006/relationships/image" Target="../media/image216.png"/><Relationship Id="rId24" Type="http://schemas.openxmlformats.org/officeDocument/2006/relationships/customXml" Target="../ink/ink2760.xml"/><Relationship Id="rId40" Type="http://schemas.openxmlformats.org/officeDocument/2006/relationships/customXml" Target="../ink/ink2768.xml"/><Relationship Id="rId45" Type="http://schemas.openxmlformats.org/officeDocument/2006/relationships/image" Target="../media/image224.png"/><Relationship Id="rId66" Type="http://schemas.openxmlformats.org/officeDocument/2006/relationships/customXml" Target="../ink/ink2781.xml"/><Relationship Id="rId87" Type="http://schemas.openxmlformats.org/officeDocument/2006/relationships/image" Target="../media/image245.png"/><Relationship Id="rId110" Type="http://schemas.openxmlformats.org/officeDocument/2006/relationships/customXml" Target="../ink/ink2803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816.xml"/><Relationship Id="rId61" Type="http://schemas.openxmlformats.org/officeDocument/2006/relationships/image" Target="../media/image232.png"/><Relationship Id="rId82" Type="http://schemas.openxmlformats.org/officeDocument/2006/relationships/customXml" Target="../ink/ink2789.xml"/><Relationship Id="rId152" Type="http://schemas.openxmlformats.org/officeDocument/2006/relationships/customXml" Target="../ink/ink2824.xml"/><Relationship Id="rId19" Type="http://schemas.openxmlformats.org/officeDocument/2006/relationships/image" Target="../media/image211.png"/><Relationship Id="rId14" Type="http://schemas.openxmlformats.org/officeDocument/2006/relationships/customXml" Target="../ink/ink2755.xml"/><Relationship Id="rId30" Type="http://schemas.openxmlformats.org/officeDocument/2006/relationships/customXml" Target="../ink/ink2763.xml"/><Relationship Id="rId35" Type="http://schemas.openxmlformats.org/officeDocument/2006/relationships/image" Target="../media/image219.png"/><Relationship Id="rId56" Type="http://schemas.openxmlformats.org/officeDocument/2006/relationships/customXml" Target="../ink/ink2776.xml"/><Relationship Id="rId77" Type="http://schemas.openxmlformats.org/officeDocument/2006/relationships/image" Target="../media/image240.png"/><Relationship Id="rId100" Type="http://schemas.openxmlformats.org/officeDocument/2006/relationships/customXml" Target="../ink/ink2798.xml"/><Relationship Id="rId105" Type="http://schemas.openxmlformats.org/officeDocument/2006/relationships/image" Target="../media/image254.png"/><Relationship Id="rId126" Type="http://schemas.openxmlformats.org/officeDocument/2006/relationships/customXml" Target="../ink/ink2811.xml"/><Relationship Id="rId147" Type="http://schemas.openxmlformats.org/officeDocument/2006/relationships/image" Target="../media/image277.png"/><Relationship Id="rId8" Type="http://schemas.openxmlformats.org/officeDocument/2006/relationships/customXml" Target="../ink/ink2752.xml"/><Relationship Id="rId51" Type="http://schemas.openxmlformats.org/officeDocument/2006/relationships/image" Target="../media/image227.png"/><Relationship Id="rId72" Type="http://schemas.openxmlformats.org/officeDocument/2006/relationships/customXml" Target="../ink/ink2784.xml"/><Relationship Id="rId93" Type="http://schemas.openxmlformats.org/officeDocument/2006/relationships/image" Target="../media/image248.png"/><Relationship Id="rId98" Type="http://schemas.openxmlformats.org/officeDocument/2006/relationships/customXml" Target="../ink/ink2797.xml"/><Relationship Id="rId121" Type="http://schemas.openxmlformats.org/officeDocument/2006/relationships/image" Target="../media/image262.png"/><Relationship Id="rId142" Type="http://schemas.openxmlformats.org/officeDocument/2006/relationships/customXml" Target="../ink/ink2819.xml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771.xml"/><Relationship Id="rId67" Type="http://schemas.openxmlformats.org/officeDocument/2006/relationships/image" Target="../media/image235.png"/><Relationship Id="rId116" Type="http://schemas.openxmlformats.org/officeDocument/2006/relationships/customXml" Target="../ink/ink2806.xml"/><Relationship Id="rId137" Type="http://schemas.openxmlformats.org/officeDocument/2006/relationships/image" Target="../media/image270.png"/><Relationship Id="rId20" Type="http://schemas.openxmlformats.org/officeDocument/2006/relationships/customXml" Target="../ink/ink2758.xml"/><Relationship Id="rId41" Type="http://schemas.openxmlformats.org/officeDocument/2006/relationships/image" Target="../media/image222.png"/><Relationship Id="rId62" Type="http://schemas.openxmlformats.org/officeDocument/2006/relationships/customXml" Target="../ink/ink2779.xml"/><Relationship Id="rId83" Type="http://schemas.openxmlformats.org/officeDocument/2006/relationships/image" Target="../media/image243.png"/><Relationship Id="rId88" Type="http://schemas.openxmlformats.org/officeDocument/2006/relationships/customXml" Target="../ink/ink2792.xml"/><Relationship Id="rId111" Type="http://schemas.openxmlformats.org/officeDocument/2006/relationships/image" Target="../media/image257.png"/><Relationship Id="rId132" Type="http://schemas.openxmlformats.org/officeDocument/2006/relationships/customXml" Target="../ink/ink2814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766.xml"/><Relationship Id="rId57" Type="http://schemas.openxmlformats.org/officeDocument/2006/relationships/image" Target="../media/image230.png"/><Relationship Id="rId106" Type="http://schemas.openxmlformats.org/officeDocument/2006/relationships/customXml" Target="../ink/ink2801.xml"/><Relationship Id="rId127" Type="http://schemas.openxmlformats.org/officeDocument/2006/relationships/image" Target="../media/image265.png"/><Relationship Id="rId10" Type="http://schemas.openxmlformats.org/officeDocument/2006/relationships/customXml" Target="../ink/ink2753.xml"/><Relationship Id="rId31" Type="http://schemas.openxmlformats.org/officeDocument/2006/relationships/image" Target="../media/image217.png"/><Relationship Id="rId52" Type="http://schemas.openxmlformats.org/officeDocument/2006/relationships/customXml" Target="../ink/ink2774.xml"/><Relationship Id="rId73" Type="http://schemas.openxmlformats.org/officeDocument/2006/relationships/image" Target="../media/image238.png"/><Relationship Id="rId78" Type="http://schemas.openxmlformats.org/officeDocument/2006/relationships/customXml" Target="../ink/ink2787.xml"/><Relationship Id="rId94" Type="http://schemas.openxmlformats.org/officeDocument/2006/relationships/customXml" Target="../ink/ink2795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809.xml"/><Relationship Id="rId143" Type="http://schemas.openxmlformats.org/officeDocument/2006/relationships/image" Target="../media/image273.png"/><Relationship Id="rId148" Type="http://schemas.openxmlformats.org/officeDocument/2006/relationships/customXml" Target="../ink/ink2822.xml"/><Relationship Id="rId4" Type="http://schemas.openxmlformats.org/officeDocument/2006/relationships/customXml" Target="../ink/ink2750.xml"/><Relationship Id="rId9" Type="http://schemas.openxmlformats.org/officeDocument/2006/relationships/image" Target="../media/image206.png"/><Relationship Id="rId26" Type="http://schemas.openxmlformats.org/officeDocument/2006/relationships/customXml" Target="../ink/ink2761.xml"/><Relationship Id="rId47" Type="http://schemas.openxmlformats.org/officeDocument/2006/relationships/image" Target="../media/image225.png"/><Relationship Id="rId68" Type="http://schemas.openxmlformats.org/officeDocument/2006/relationships/customXml" Target="../ink/ink2782.xml"/><Relationship Id="rId89" Type="http://schemas.openxmlformats.org/officeDocument/2006/relationships/image" Target="../media/image246.png"/><Relationship Id="rId112" Type="http://schemas.openxmlformats.org/officeDocument/2006/relationships/customXml" Target="../ink/ink2804.xml"/><Relationship Id="rId133" Type="http://schemas.openxmlformats.org/officeDocument/2006/relationships/image" Target="../media/image268.png"/><Relationship Id="rId16" Type="http://schemas.openxmlformats.org/officeDocument/2006/relationships/customXml" Target="../ink/ink2756.xml"/><Relationship Id="rId37" Type="http://schemas.openxmlformats.org/officeDocument/2006/relationships/image" Target="../media/image220.png"/><Relationship Id="rId58" Type="http://schemas.openxmlformats.org/officeDocument/2006/relationships/customXml" Target="../ink/ink2777.xml"/><Relationship Id="rId79" Type="http://schemas.openxmlformats.org/officeDocument/2006/relationships/image" Target="../media/image241.png"/><Relationship Id="rId102" Type="http://schemas.openxmlformats.org/officeDocument/2006/relationships/customXml" Target="../ink/ink2799.xml"/><Relationship Id="rId123" Type="http://schemas.openxmlformats.org/officeDocument/2006/relationships/image" Target="../media/image263.png"/><Relationship Id="rId144" Type="http://schemas.openxmlformats.org/officeDocument/2006/relationships/customXml" Target="../ink/ink2820.xml"/><Relationship Id="rId90" Type="http://schemas.openxmlformats.org/officeDocument/2006/relationships/customXml" Target="../ink/ink2793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845.xml"/><Relationship Id="rId63" Type="http://schemas.openxmlformats.org/officeDocument/2006/relationships/image" Target="../media/image233.png"/><Relationship Id="rId84" Type="http://schemas.openxmlformats.org/officeDocument/2006/relationships/customXml" Target="../ink/ink2866.xml"/><Relationship Id="rId138" Type="http://schemas.openxmlformats.org/officeDocument/2006/relationships/customXml" Target="../ink/ink2893.xml"/><Relationship Id="rId159" Type="http://schemas.openxmlformats.org/officeDocument/2006/relationships/image" Target="../media/image281.png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840.xml"/><Relationship Id="rId53" Type="http://schemas.openxmlformats.org/officeDocument/2006/relationships/image" Target="../media/image228.png"/><Relationship Id="rId74" Type="http://schemas.openxmlformats.org/officeDocument/2006/relationships/customXml" Target="../ink/ink2861.xml"/><Relationship Id="rId128" Type="http://schemas.openxmlformats.org/officeDocument/2006/relationships/customXml" Target="../ink/ink2888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2904.xml"/><Relationship Id="rId22" Type="http://schemas.openxmlformats.org/officeDocument/2006/relationships/customXml" Target="../ink/ink2835.xml"/><Relationship Id="rId43" Type="http://schemas.openxmlformats.org/officeDocument/2006/relationships/image" Target="../media/image223.png"/><Relationship Id="rId64" Type="http://schemas.openxmlformats.org/officeDocument/2006/relationships/customXml" Target="../ink/ink2856.xml"/><Relationship Id="rId118" Type="http://schemas.openxmlformats.org/officeDocument/2006/relationships/customXml" Target="../ink/ink2883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2899.xml"/><Relationship Id="rId12" Type="http://schemas.openxmlformats.org/officeDocument/2006/relationships/customXml" Target="../ink/ink2830.xml"/><Relationship Id="rId17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customXml" Target="../ink/ink2843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08" Type="http://schemas.openxmlformats.org/officeDocument/2006/relationships/customXml" Target="../ink/ink2878.xml"/><Relationship Id="rId124" Type="http://schemas.openxmlformats.org/officeDocument/2006/relationships/customXml" Target="../ink/ink2886.xml"/><Relationship Id="rId129" Type="http://schemas.openxmlformats.org/officeDocument/2006/relationships/image" Target="../media/image266.png"/><Relationship Id="rId54" Type="http://schemas.openxmlformats.org/officeDocument/2006/relationships/customXml" Target="../ink/ink2851.xml"/><Relationship Id="rId70" Type="http://schemas.openxmlformats.org/officeDocument/2006/relationships/customXml" Target="../ink/ink2859.xml"/><Relationship Id="rId75" Type="http://schemas.openxmlformats.org/officeDocument/2006/relationships/image" Target="../media/image239.png"/><Relationship Id="rId91" Type="http://schemas.openxmlformats.org/officeDocument/2006/relationships/image" Target="../media/image247.png"/><Relationship Id="rId96" Type="http://schemas.openxmlformats.org/officeDocument/2006/relationships/customXml" Target="../ink/ink2872.xml"/><Relationship Id="rId140" Type="http://schemas.openxmlformats.org/officeDocument/2006/relationships/customXml" Target="../ink/ink2894.xml"/><Relationship Id="rId145" Type="http://schemas.openxmlformats.org/officeDocument/2006/relationships/image" Target="../media/image276.png"/><Relationship Id="rId161" Type="http://schemas.openxmlformats.org/officeDocument/2006/relationships/image" Target="../media/image282.png"/><Relationship Id="rId166" Type="http://schemas.openxmlformats.org/officeDocument/2006/relationships/customXml" Target="../ink/ink29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7.xml"/><Relationship Id="rId23" Type="http://schemas.openxmlformats.org/officeDocument/2006/relationships/image" Target="../media/image213.png"/><Relationship Id="rId28" Type="http://schemas.openxmlformats.org/officeDocument/2006/relationships/customXml" Target="../ink/ink2838.xml"/><Relationship Id="rId49" Type="http://schemas.openxmlformats.org/officeDocument/2006/relationships/image" Target="../media/image226.png"/><Relationship Id="rId114" Type="http://schemas.openxmlformats.org/officeDocument/2006/relationships/customXml" Target="../ink/ink2881.xml"/><Relationship Id="rId119" Type="http://schemas.openxmlformats.org/officeDocument/2006/relationships/image" Target="../media/image261.png"/><Relationship Id="rId44" Type="http://schemas.openxmlformats.org/officeDocument/2006/relationships/customXml" Target="../ink/ink2846.xml"/><Relationship Id="rId60" Type="http://schemas.openxmlformats.org/officeDocument/2006/relationships/customXml" Target="../ink/ink2854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867.xml"/><Relationship Id="rId130" Type="http://schemas.openxmlformats.org/officeDocument/2006/relationships/customXml" Target="../ink/ink2889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2902.xml"/><Relationship Id="rId13" Type="http://schemas.openxmlformats.org/officeDocument/2006/relationships/image" Target="../media/image208.png"/><Relationship Id="rId18" Type="http://schemas.openxmlformats.org/officeDocument/2006/relationships/customXml" Target="../ink/ink2833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841.xml"/><Relationship Id="rId50" Type="http://schemas.openxmlformats.org/officeDocument/2006/relationships/customXml" Target="../ink/ink2849.xml"/><Relationship Id="rId55" Type="http://schemas.openxmlformats.org/officeDocument/2006/relationships/image" Target="../media/image229.png"/><Relationship Id="rId76" Type="http://schemas.openxmlformats.org/officeDocument/2006/relationships/customXml" Target="../ink/ink2862.xml"/><Relationship Id="rId97" Type="http://schemas.openxmlformats.org/officeDocument/2006/relationships/image" Target="../media/image250.png"/><Relationship Id="rId104" Type="http://schemas.openxmlformats.org/officeDocument/2006/relationships/customXml" Target="../ink/ink2876.xml"/><Relationship Id="rId120" Type="http://schemas.openxmlformats.org/officeDocument/2006/relationships/customXml" Target="../ink/ink2884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897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870.xml"/><Relationship Id="rId162" Type="http://schemas.openxmlformats.org/officeDocument/2006/relationships/customXml" Target="../ink/ink2905.xml"/><Relationship Id="rId2" Type="http://schemas.openxmlformats.org/officeDocument/2006/relationships/customXml" Target="../ink/ink2825.xml"/><Relationship Id="rId29" Type="http://schemas.openxmlformats.org/officeDocument/2006/relationships/image" Target="../media/image216.png"/><Relationship Id="rId24" Type="http://schemas.openxmlformats.org/officeDocument/2006/relationships/customXml" Target="../ink/ink2836.xml"/><Relationship Id="rId40" Type="http://schemas.openxmlformats.org/officeDocument/2006/relationships/customXml" Target="../ink/ink2844.xml"/><Relationship Id="rId45" Type="http://schemas.openxmlformats.org/officeDocument/2006/relationships/image" Target="../media/image224.png"/><Relationship Id="rId66" Type="http://schemas.openxmlformats.org/officeDocument/2006/relationships/customXml" Target="../ink/ink2857.xml"/><Relationship Id="rId87" Type="http://schemas.openxmlformats.org/officeDocument/2006/relationships/image" Target="../media/image245.png"/><Relationship Id="rId110" Type="http://schemas.openxmlformats.org/officeDocument/2006/relationships/customXml" Target="../ink/ink2879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892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2865.xml"/><Relationship Id="rId152" Type="http://schemas.openxmlformats.org/officeDocument/2006/relationships/customXml" Target="../ink/ink2900.xml"/><Relationship Id="rId19" Type="http://schemas.openxmlformats.org/officeDocument/2006/relationships/image" Target="../media/image211.png"/><Relationship Id="rId14" Type="http://schemas.openxmlformats.org/officeDocument/2006/relationships/customXml" Target="../ink/ink2831.xml"/><Relationship Id="rId30" Type="http://schemas.openxmlformats.org/officeDocument/2006/relationships/customXml" Target="../ink/ink2839.xml"/><Relationship Id="rId35" Type="http://schemas.openxmlformats.org/officeDocument/2006/relationships/image" Target="../media/image219.png"/><Relationship Id="rId56" Type="http://schemas.openxmlformats.org/officeDocument/2006/relationships/customXml" Target="../ink/ink2852.xml"/><Relationship Id="rId77" Type="http://schemas.openxmlformats.org/officeDocument/2006/relationships/image" Target="../media/image240.png"/><Relationship Id="rId100" Type="http://schemas.openxmlformats.org/officeDocument/2006/relationships/customXml" Target="../ink/ink2874.xml"/><Relationship Id="rId105" Type="http://schemas.openxmlformats.org/officeDocument/2006/relationships/image" Target="../media/image254.png"/><Relationship Id="rId126" Type="http://schemas.openxmlformats.org/officeDocument/2006/relationships/customXml" Target="../ink/ink2887.xml"/><Relationship Id="rId147" Type="http://schemas.openxmlformats.org/officeDocument/2006/relationships/image" Target="../media/image277.png"/><Relationship Id="rId8" Type="http://schemas.openxmlformats.org/officeDocument/2006/relationships/customXml" Target="../ink/ink2828.xml"/><Relationship Id="rId51" Type="http://schemas.openxmlformats.org/officeDocument/2006/relationships/image" Target="../media/image227.png"/><Relationship Id="rId72" Type="http://schemas.openxmlformats.org/officeDocument/2006/relationships/customXml" Target="../ink/ink2860.xml"/><Relationship Id="rId93" Type="http://schemas.openxmlformats.org/officeDocument/2006/relationships/image" Target="../media/image248.png"/><Relationship Id="rId98" Type="http://schemas.openxmlformats.org/officeDocument/2006/relationships/customXml" Target="../ink/ink2873.xml"/><Relationship Id="rId121" Type="http://schemas.openxmlformats.org/officeDocument/2006/relationships/image" Target="../media/image262.png"/><Relationship Id="rId142" Type="http://schemas.openxmlformats.org/officeDocument/2006/relationships/customXml" Target="../ink/ink2895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847.xml"/><Relationship Id="rId67" Type="http://schemas.openxmlformats.org/officeDocument/2006/relationships/image" Target="../media/image235.png"/><Relationship Id="rId116" Type="http://schemas.openxmlformats.org/officeDocument/2006/relationships/customXml" Target="../ink/ink2882.xml"/><Relationship Id="rId137" Type="http://schemas.openxmlformats.org/officeDocument/2006/relationships/image" Target="../media/image270.png"/><Relationship Id="rId158" Type="http://schemas.openxmlformats.org/officeDocument/2006/relationships/customXml" Target="../ink/ink2903.xml"/><Relationship Id="rId20" Type="http://schemas.openxmlformats.org/officeDocument/2006/relationships/customXml" Target="../ink/ink2834.xml"/><Relationship Id="rId41" Type="http://schemas.openxmlformats.org/officeDocument/2006/relationships/image" Target="../media/image222.png"/><Relationship Id="rId62" Type="http://schemas.openxmlformats.org/officeDocument/2006/relationships/customXml" Target="../ink/ink2855.xml"/><Relationship Id="rId83" Type="http://schemas.openxmlformats.org/officeDocument/2006/relationships/image" Target="../media/image243.png"/><Relationship Id="rId88" Type="http://schemas.openxmlformats.org/officeDocument/2006/relationships/customXml" Target="../ink/ink2868.xml"/><Relationship Id="rId111" Type="http://schemas.openxmlformats.org/officeDocument/2006/relationships/image" Target="../media/image257.png"/><Relationship Id="rId132" Type="http://schemas.openxmlformats.org/officeDocument/2006/relationships/customXml" Target="../ink/ink2890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842.xml"/><Relationship Id="rId57" Type="http://schemas.openxmlformats.org/officeDocument/2006/relationships/image" Target="../media/image230.png"/><Relationship Id="rId106" Type="http://schemas.openxmlformats.org/officeDocument/2006/relationships/customXml" Target="../ink/ink2877.xml"/><Relationship Id="rId127" Type="http://schemas.openxmlformats.org/officeDocument/2006/relationships/image" Target="../media/image265.png"/><Relationship Id="rId10" Type="http://schemas.openxmlformats.org/officeDocument/2006/relationships/customXml" Target="../ink/ink2829.xml"/><Relationship Id="rId31" Type="http://schemas.openxmlformats.org/officeDocument/2006/relationships/image" Target="../media/image217.png"/><Relationship Id="rId52" Type="http://schemas.openxmlformats.org/officeDocument/2006/relationships/customXml" Target="../ink/ink2850.xml"/><Relationship Id="rId73" Type="http://schemas.openxmlformats.org/officeDocument/2006/relationships/image" Target="../media/image238.png"/><Relationship Id="rId78" Type="http://schemas.openxmlformats.org/officeDocument/2006/relationships/customXml" Target="../ink/ink2863.xml"/><Relationship Id="rId94" Type="http://schemas.openxmlformats.org/officeDocument/2006/relationships/customXml" Target="../ink/ink2871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885.xml"/><Relationship Id="rId143" Type="http://schemas.openxmlformats.org/officeDocument/2006/relationships/image" Target="../media/image273.png"/><Relationship Id="rId148" Type="http://schemas.openxmlformats.org/officeDocument/2006/relationships/customXml" Target="../ink/ink2898.xml"/><Relationship Id="rId164" Type="http://schemas.openxmlformats.org/officeDocument/2006/relationships/customXml" Target="../ink/ink2906.xml"/><Relationship Id="rId4" Type="http://schemas.openxmlformats.org/officeDocument/2006/relationships/customXml" Target="../ink/ink2826.xml"/><Relationship Id="rId9" Type="http://schemas.openxmlformats.org/officeDocument/2006/relationships/image" Target="../media/image206.png"/><Relationship Id="rId26" Type="http://schemas.openxmlformats.org/officeDocument/2006/relationships/customXml" Target="../ink/ink2837.xml"/><Relationship Id="rId47" Type="http://schemas.openxmlformats.org/officeDocument/2006/relationships/image" Target="../media/image225.png"/><Relationship Id="rId68" Type="http://schemas.openxmlformats.org/officeDocument/2006/relationships/customXml" Target="../ink/ink2858.xml"/><Relationship Id="rId89" Type="http://schemas.openxmlformats.org/officeDocument/2006/relationships/image" Target="../media/image246.png"/><Relationship Id="rId112" Type="http://schemas.openxmlformats.org/officeDocument/2006/relationships/customXml" Target="../ink/ink2880.xml"/><Relationship Id="rId133" Type="http://schemas.openxmlformats.org/officeDocument/2006/relationships/image" Target="../media/image268.png"/><Relationship Id="rId154" Type="http://schemas.openxmlformats.org/officeDocument/2006/relationships/customXml" Target="../ink/ink2901.xml"/><Relationship Id="rId16" Type="http://schemas.openxmlformats.org/officeDocument/2006/relationships/customXml" Target="../ink/ink2832.xml"/><Relationship Id="rId37" Type="http://schemas.openxmlformats.org/officeDocument/2006/relationships/image" Target="../media/image220.png"/><Relationship Id="rId58" Type="http://schemas.openxmlformats.org/officeDocument/2006/relationships/customXml" Target="../ink/ink2853.xml"/><Relationship Id="rId79" Type="http://schemas.openxmlformats.org/officeDocument/2006/relationships/image" Target="../media/image241.png"/><Relationship Id="rId102" Type="http://schemas.openxmlformats.org/officeDocument/2006/relationships/customXml" Target="../ink/ink2875.xml"/><Relationship Id="rId123" Type="http://schemas.openxmlformats.org/officeDocument/2006/relationships/image" Target="../media/image263.png"/><Relationship Id="rId144" Type="http://schemas.openxmlformats.org/officeDocument/2006/relationships/customXml" Target="../ink/ink2896.xml"/><Relationship Id="rId90" Type="http://schemas.openxmlformats.org/officeDocument/2006/relationships/customXml" Target="../ink/ink2869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2848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2891.xml"/><Relationship Id="rId80" Type="http://schemas.openxmlformats.org/officeDocument/2006/relationships/customXml" Target="../ink/ink2864.xml"/><Relationship Id="rId155" Type="http://schemas.openxmlformats.org/officeDocument/2006/relationships/image" Target="../media/image279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2928.xml"/><Relationship Id="rId63" Type="http://schemas.openxmlformats.org/officeDocument/2006/relationships/image" Target="../media/image233.png"/><Relationship Id="rId84" Type="http://schemas.openxmlformats.org/officeDocument/2006/relationships/customXml" Target="../ink/ink2949.xml"/><Relationship Id="rId138" Type="http://schemas.openxmlformats.org/officeDocument/2006/relationships/customXml" Target="../ink/ink2976.xml"/><Relationship Id="rId159" Type="http://schemas.openxmlformats.org/officeDocument/2006/relationships/image" Target="../media/image281.png"/><Relationship Id="rId170" Type="http://schemas.openxmlformats.org/officeDocument/2006/relationships/customXml" Target="../ink/ink2992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2923.xml"/><Relationship Id="rId53" Type="http://schemas.openxmlformats.org/officeDocument/2006/relationships/image" Target="../media/image228.png"/><Relationship Id="rId74" Type="http://schemas.openxmlformats.org/officeDocument/2006/relationships/customXml" Target="../ink/ink2944.xml"/><Relationship Id="rId128" Type="http://schemas.openxmlformats.org/officeDocument/2006/relationships/customXml" Target="../ink/ink2971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2987.xml"/><Relationship Id="rId22" Type="http://schemas.openxmlformats.org/officeDocument/2006/relationships/customXml" Target="../ink/ink2918.xml"/><Relationship Id="rId43" Type="http://schemas.openxmlformats.org/officeDocument/2006/relationships/image" Target="../media/image223.png"/><Relationship Id="rId64" Type="http://schemas.openxmlformats.org/officeDocument/2006/relationships/customXml" Target="../ink/ink2939.xml"/><Relationship Id="rId118" Type="http://schemas.openxmlformats.org/officeDocument/2006/relationships/customXml" Target="../ink/ink2966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2982.xml"/><Relationship Id="rId171" Type="http://schemas.openxmlformats.org/officeDocument/2006/relationships/image" Target="../media/image287.png"/><Relationship Id="rId12" Type="http://schemas.openxmlformats.org/officeDocument/2006/relationships/customXml" Target="../ink/ink2913.xml"/><Relationship Id="rId33" Type="http://schemas.openxmlformats.org/officeDocument/2006/relationships/image" Target="../media/image218.png"/><Relationship Id="rId108" Type="http://schemas.openxmlformats.org/officeDocument/2006/relationships/customXml" Target="../ink/ink2961.xml"/><Relationship Id="rId129" Type="http://schemas.openxmlformats.org/officeDocument/2006/relationships/image" Target="../media/image266.png"/><Relationship Id="rId54" Type="http://schemas.openxmlformats.org/officeDocument/2006/relationships/customXml" Target="../ink/ink2934.xml"/><Relationship Id="rId75" Type="http://schemas.openxmlformats.org/officeDocument/2006/relationships/image" Target="../media/image239.png"/><Relationship Id="rId96" Type="http://schemas.openxmlformats.org/officeDocument/2006/relationships/customXml" Target="../ink/ink2955.xml"/><Relationship Id="rId140" Type="http://schemas.openxmlformats.org/officeDocument/2006/relationships/customXml" Target="../ink/ink2977.xml"/><Relationship Id="rId161" Type="http://schemas.openxmlformats.org/officeDocument/2006/relationships/image" Target="../media/image2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10.xml"/><Relationship Id="rId23" Type="http://schemas.openxmlformats.org/officeDocument/2006/relationships/image" Target="../media/image213.png"/><Relationship Id="rId28" Type="http://schemas.openxmlformats.org/officeDocument/2006/relationships/customXml" Target="../ink/ink2921.xml"/><Relationship Id="rId49" Type="http://schemas.openxmlformats.org/officeDocument/2006/relationships/image" Target="../media/image226.png"/><Relationship Id="rId114" Type="http://schemas.openxmlformats.org/officeDocument/2006/relationships/customXml" Target="../ink/ink2964.xml"/><Relationship Id="rId119" Type="http://schemas.openxmlformats.org/officeDocument/2006/relationships/image" Target="../media/image261.png"/><Relationship Id="rId44" Type="http://schemas.openxmlformats.org/officeDocument/2006/relationships/customXml" Target="../ink/ink2929.xml"/><Relationship Id="rId60" Type="http://schemas.openxmlformats.org/officeDocument/2006/relationships/customXml" Target="../ink/ink2937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2950.xml"/><Relationship Id="rId130" Type="http://schemas.openxmlformats.org/officeDocument/2006/relationships/customXml" Target="../ink/ink2972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2985.xml"/><Relationship Id="rId172" Type="http://schemas.openxmlformats.org/officeDocument/2006/relationships/customXml" Target="../ink/ink2993.xml"/><Relationship Id="rId13" Type="http://schemas.openxmlformats.org/officeDocument/2006/relationships/image" Target="../media/image208.png"/><Relationship Id="rId18" Type="http://schemas.openxmlformats.org/officeDocument/2006/relationships/customXml" Target="../ink/ink2916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2924.xml"/><Relationship Id="rId50" Type="http://schemas.openxmlformats.org/officeDocument/2006/relationships/customXml" Target="../ink/ink2932.xml"/><Relationship Id="rId55" Type="http://schemas.openxmlformats.org/officeDocument/2006/relationships/image" Target="../media/image229.png"/><Relationship Id="rId76" Type="http://schemas.openxmlformats.org/officeDocument/2006/relationships/customXml" Target="../ink/ink2945.xml"/><Relationship Id="rId97" Type="http://schemas.openxmlformats.org/officeDocument/2006/relationships/image" Target="../media/image250.png"/><Relationship Id="rId104" Type="http://schemas.openxmlformats.org/officeDocument/2006/relationships/customXml" Target="../ink/ink2959.xml"/><Relationship Id="rId120" Type="http://schemas.openxmlformats.org/officeDocument/2006/relationships/customXml" Target="../ink/ink2967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2980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2953.xml"/><Relationship Id="rId162" Type="http://schemas.openxmlformats.org/officeDocument/2006/relationships/customXml" Target="../ink/ink2988.xml"/><Relationship Id="rId2" Type="http://schemas.openxmlformats.org/officeDocument/2006/relationships/customXml" Target="../ink/ink2908.xml"/><Relationship Id="rId29" Type="http://schemas.openxmlformats.org/officeDocument/2006/relationships/image" Target="../media/image216.png"/><Relationship Id="rId24" Type="http://schemas.openxmlformats.org/officeDocument/2006/relationships/customXml" Target="../ink/ink2919.xml"/><Relationship Id="rId40" Type="http://schemas.openxmlformats.org/officeDocument/2006/relationships/customXml" Target="../ink/ink2927.xml"/><Relationship Id="rId45" Type="http://schemas.openxmlformats.org/officeDocument/2006/relationships/image" Target="../media/image224.png"/><Relationship Id="rId66" Type="http://schemas.openxmlformats.org/officeDocument/2006/relationships/customXml" Target="../ink/ink2940.xml"/><Relationship Id="rId87" Type="http://schemas.openxmlformats.org/officeDocument/2006/relationships/image" Target="../media/image245.png"/><Relationship Id="rId110" Type="http://schemas.openxmlformats.org/officeDocument/2006/relationships/customXml" Target="../ink/ink2962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2975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2948.xml"/><Relationship Id="rId152" Type="http://schemas.openxmlformats.org/officeDocument/2006/relationships/customXml" Target="../ink/ink2983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2914.xml"/><Relationship Id="rId30" Type="http://schemas.openxmlformats.org/officeDocument/2006/relationships/customXml" Target="../ink/ink2922.xml"/><Relationship Id="rId35" Type="http://schemas.openxmlformats.org/officeDocument/2006/relationships/image" Target="../media/image219.png"/><Relationship Id="rId56" Type="http://schemas.openxmlformats.org/officeDocument/2006/relationships/customXml" Target="../ink/ink2935.xml"/><Relationship Id="rId77" Type="http://schemas.openxmlformats.org/officeDocument/2006/relationships/image" Target="../media/image240.png"/><Relationship Id="rId100" Type="http://schemas.openxmlformats.org/officeDocument/2006/relationships/customXml" Target="../ink/ink2957.xml"/><Relationship Id="rId105" Type="http://schemas.openxmlformats.org/officeDocument/2006/relationships/image" Target="../media/image254.png"/><Relationship Id="rId126" Type="http://schemas.openxmlformats.org/officeDocument/2006/relationships/customXml" Target="../ink/ink2970.xml"/><Relationship Id="rId147" Type="http://schemas.openxmlformats.org/officeDocument/2006/relationships/image" Target="../media/image277.png"/><Relationship Id="rId168" Type="http://schemas.openxmlformats.org/officeDocument/2006/relationships/customXml" Target="../ink/ink2991.xml"/><Relationship Id="rId8" Type="http://schemas.openxmlformats.org/officeDocument/2006/relationships/customXml" Target="../ink/ink2911.xml"/><Relationship Id="rId51" Type="http://schemas.openxmlformats.org/officeDocument/2006/relationships/image" Target="../media/image227.png"/><Relationship Id="rId72" Type="http://schemas.openxmlformats.org/officeDocument/2006/relationships/customXml" Target="../ink/ink2943.xml"/><Relationship Id="rId93" Type="http://schemas.openxmlformats.org/officeDocument/2006/relationships/image" Target="../media/image248.png"/><Relationship Id="rId98" Type="http://schemas.openxmlformats.org/officeDocument/2006/relationships/customXml" Target="../ink/ink2956.xml"/><Relationship Id="rId121" Type="http://schemas.openxmlformats.org/officeDocument/2006/relationships/image" Target="../media/image262.png"/><Relationship Id="rId142" Type="http://schemas.openxmlformats.org/officeDocument/2006/relationships/customXml" Target="../ink/ink2978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2930.xml"/><Relationship Id="rId67" Type="http://schemas.openxmlformats.org/officeDocument/2006/relationships/image" Target="../media/image235.png"/><Relationship Id="rId116" Type="http://schemas.openxmlformats.org/officeDocument/2006/relationships/customXml" Target="../ink/ink2965.xml"/><Relationship Id="rId137" Type="http://schemas.openxmlformats.org/officeDocument/2006/relationships/image" Target="../media/image270.png"/><Relationship Id="rId158" Type="http://schemas.openxmlformats.org/officeDocument/2006/relationships/customXml" Target="../ink/ink2986.xml"/><Relationship Id="rId20" Type="http://schemas.openxmlformats.org/officeDocument/2006/relationships/customXml" Target="../ink/ink2917.xml"/><Relationship Id="rId41" Type="http://schemas.openxmlformats.org/officeDocument/2006/relationships/image" Target="../media/image222.png"/><Relationship Id="rId62" Type="http://schemas.openxmlformats.org/officeDocument/2006/relationships/customXml" Target="../ink/ink2938.xml"/><Relationship Id="rId83" Type="http://schemas.openxmlformats.org/officeDocument/2006/relationships/image" Target="../media/image243.png"/><Relationship Id="rId88" Type="http://schemas.openxmlformats.org/officeDocument/2006/relationships/customXml" Target="../ink/ink2951.xml"/><Relationship Id="rId111" Type="http://schemas.openxmlformats.org/officeDocument/2006/relationships/image" Target="../media/image257.png"/><Relationship Id="rId132" Type="http://schemas.openxmlformats.org/officeDocument/2006/relationships/customXml" Target="../ink/ink2973.xml"/><Relationship Id="rId153" Type="http://schemas.openxmlformats.org/officeDocument/2006/relationships/image" Target="../media/image278.png"/><Relationship Id="rId15" Type="http://schemas.openxmlformats.org/officeDocument/2006/relationships/image" Target="../media/image209.png"/><Relationship Id="rId36" Type="http://schemas.openxmlformats.org/officeDocument/2006/relationships/customXml" Target="../ink/ink2925.xml"/><Relationship Id="rId57" Type="http://schemas.openxmlformats.org/officeDocument/2006/relationships/image" Target="../media/image230.png"/><Relationship Id="rId106" Type="http://schemas.openxmlformats.org/officeDocument/2006/relationships/customXml" Target="../ink/ink2960.xml"/><Relationship Id="rId127" Type="http://schemas.openxmlformats.org/officeDocument/2006/relationships/image" Target="../media/image265.png"/><Relationship Id="rId10" Type="http://schemas.openxmlformats.org/officeDocument/2006/relationships/customXml" Target="../ink/ink2912.xml"/><Relationship Id="rId31" Type="http://schemas.openxmlformats.org/officeDocument/2006/relationships/image" Target="../media/image217.png"/><Relationship Id="rId52" Type="http://schemas.openxmlformats.org/officeDocument/2006/relationships/customXml" Target="../ink/ink2933.xml"/><Relationship Id="rId73" Type="http://schemas.openxmlformats.org/officeDocument/2006/relationships/image" Target="../media/image238.png"/><Relationship Id="rId78" Type="http://schemas.openxmlformats.org/officeDocument/2006/relationships/customXml" Target="../ink/ink2946.xml"/><Relationship Id="rId94" Type="http://schemas.openxmlformats.org/officeDocument/2006/relationships/customXml" Target="../ink/ink2954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2968.xml"/><Relationship Id="rId143" Type="http://schemas.openxmlformats.org/officeDocument/2006/relationships/image" Target="../media/image273.png"/><Relationship Id="rId148" Type="http://schemas.openxmlformats.org/officeDocument/2006/relationships/customXml" Target="../ink/ink2981.xml"/><Relationship Id="rId164" Type="http://schemas.openxmlformats.org/officeDocument/2006/relationships/customXml" Target="../ink/ink2989.xml"/><Relationship Id="rId169" Type="http://schemas.openxmlformats.org/officeDocument/2006/relationships/image" Target="../media/image286.png"/><Relationship Id="rId4" Type="http://schemas.openxmlformats.org/officeDocument/2006/relationships/customXml" Target="../ink/ink2909.xml"/><Relationship Id="rId9" Type="http://schemas.openxmlformats.org/officeDocument/2006/relationships/image" Target="../media/image206.png"/><Relationship Id="rId26" Type="http://schemas.openxmlformats.org/officeDocument/2006/relationships/customXml" Target="../ink/ink2920.xml"/><Relationship Id="rId47" Type="http://schemas.openxmlformats.org/officeDocument/2006/relationships/image" Target="../media/image225.png"/><Relationship Id="rId68" Type="http://schemas.openxmlformats.org/officeDocument/2006/relationships/customXml" Target="../ink/ink2941.xml"/><Relationship Id="rId89" Type="http://schemas.openxmlformats.org/officeDocument/2006/relationships/image" Target="../media/image246.png"/><Relationship Id="rId112" Type="http://schemas.openxmlformats.org/officeDocument/2006/relationships/customXml" Target="../ink/ink2963.xml"/><Relationship Id="rId133" Type="http://schemas.openxmlformats.org/officeDocument/2006/relationships/image" Target="../media/image268.png"/><Relationship Id="rId154" Type="http://schemas.openxmlformats.org/officeDocument/2006/relationships/customXml" Target="../ink/ink2984.xml"/><Relationship Id="rId16" Type="http://schemas.openxmlformats.org/officeDocument/2006/relationships/customXml" Target="../ink/ink2915.xml"/><Relationship Id="rId37" Type="http://schemas.openxmlformats.org/officeDocument/2006/relationships/image" Target="../media/image220.png"/><Relationship Id="rId58" Type="http://schemas.openxmlformats.org/officeDocument/2006/relationships/customXml" Target="../ink/ink2936.xml"/><Relationship Id="rId79" Type="http://schemas.openxmlformats.org/officeDocument/2006/relationships/image" Target="../media/image241.png"/><Relationship Id="rId102" Type="http://schemas.openxmlformats.org/officeDocument/2006/relationships/customXml" Target="../ink/ink2958.xml"/><Relationship Id="rId123" Type="http://schemas.openxmlformats.org/officeDocument/2006/relationships/image" Target="../media/image263.png"/><Relationship Id="rId144" Type="http://schemas.openxmlformats.org/officeDocument/2006/relationships/customXml" Target="../ink/ink2979.xml"/><Relationship Id="rId90" Type="http://schemas.openxmlformats.org/officeDocument/2006/relationships/customXml" Target="../ink/ink2952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2931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2974.xml"/><Relationship Id="rId80" Type="http://schemas.openxmlformats.org/officeDocument/2006/relationships/customXml" Target="../ink/ink2947.xml"/><Relationship Id="rId155" Type="http://schemas.openxmlformats.org/officeDocument/2006/relationships/image" Target="../media/image279.png"/><Relationship Id="rId17" Type="http://schemas.openxmlformats.org/officeDocument/2006/relationships/image" Target="../media/image210.png"/><Relationship Id="rId38" Type="http://schemas.openxmlformats.org/officeDocument/2006/relationships/customXml" Target="../ink/ink2926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2969.xml"/><Relationship Id="rId70" Type="http://schemas.openxmlformats.org/officeDocument/2006/relationships/customXml" Target="../ink/ink2942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2990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014.xml"/><Relationship Id="rId63" Type="http://schemas.openxmlformats.org/officeDocument/2006/relationships/image" Target="../media/image233.png"/><Relationship Id="rId84" Type="http://schemas.openxmlformats.org/officeDocument/2006/relationships/customXml" Target="../ink/ink3035.xml"/><Relationship Id="rId138" Type="http://schemas.openxmlformats.org/officeDocument/2006/relationships/customXml" Target="../ink/ink3062.xml"/><Relationship Id="rId159" Type="http://schemas.openxmlformats.org/officeDocument/2006/relationships/image" Target="../media/image281.png"/><Relationship Id="rId170" Type="http://schemas.openxmlformats.org/officeDocument/2006/relationships/customXml" Target="../ink/ink3078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009.xml"/><Relationship Id="rId53" Type="http://schemas.openxmlformats.org/officeDocument/2006/relationships/image" Target="../media/image228.png"/><Relationship Id="rId74" Type="http://schemas.openxmlformats.org/officeDocument/2006/relationships/customXml" Target="../ink/ink3030.xml"/><Relationship Id="rId128" Type="http://schemas.openxmlformats.org/officeDocument/2006/relationships/customXml" Target="../ink/ink3057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073.xml"/><Relationship Id="rId22" Type="http://schemas.openxmlformats.org/officeDocument/2006/relationships/customXml" Target="../ink/ink3004.xml"/><Relationship Id="rId43" Type="http://schemas.openxmlformats.org/officeDocument/2006/relationships/image" Target="../media/image223.png"/><Relationship Id="rId64" Type="http://schemas.openxmlformats.org/officeDocument/2006/relationships/customXml" Target="../ink/ink3025.xml"/><Relationship Id="rId118" Type="http://schemas.openxmlformats.org/officeDocument/2006/relationships/customXml" Target="../ink/ink3052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068.xml"/><Relationship Id="rId171" Type="http://schemas.openxmlformats.org/officeDocument/2006/relationships/image" Target="../media/image287.png"/><Relationship Id="rId12" Type="http://schemas.openxmlformats.org/officeDocument/2006/relationships/customXml" Target="../ink/ink2999.xml"/><Relationship Id="rId33" Type="http://schemas.openxmlformats.org/officeDocument/2006/relationships/image" Target="../media/image218.png"/><Relationship Id="rId108" Type="http://schemas.openxmlformats.org/officeDocument/2006/relationships/customXml" Target="../ink/ink3047.xml"/><Relationship Id="rId129" Type="http://schemas.openxmlformats.org/officeDocument/2006/relationships/image" Target="../media/image266.png"/><Relationship Id="rId54" Type="http://schemas.openxmlformats.org/officeDocument/2006/relationships/customXml" Target="../ink/ink3020.xml"/><Relationship Id="rId75" Type="http://schemas.openxmlformats.org/officeDocument/2006/relationships/image" Target="../media/image239.png"/><Relationship Id="rId96" Type="http://schemas.openxmlformats.org/officeDocument/2006/relationships/customXml" Target="../ink/ink3041.xml"/><Relationship Id="rId140" Type="http://schemas.openxmlformats.org/officeDocument/2006/relationships/customXml" Target="../ink/ink3063.xml"/><Relationship Id="rId161" Type="http://schemas.openxmlformats.org/officeDocument/2006/relationships/image" Target="../media/image282.png"/><Relationship Id="rId6" Type="http://schemas.openxmlformats.org/officeDocument/2006/relationships/customXml" Target="../ink/ink2996.xml"/><Relationship Id="rId23" Type="http://schemas.openxmlformats.org/officeDocument/2006/relationships/image" Target="../media/image213.png"/><Relationship Id="rId28" Type="http://schemas.openxmlformats.org/officeDocument/2006/relationships/customXml" Target="../ink/ink3007.xml"/><Relationship Id="rId49" Type="http://schemas.openxmlformats.org/officeDocument/2006/relationships/image" Target="../media/image226.png"/><Relationship Id="rId114" Type="http://schemas.openxmlformats.org/officeDocument/2006/relationships/customXml" Target="../ink/ink3050.xml"/><Relationship Id="rId119" Type="http://schemas.openxmlformats.org/officeDocument/2006/relationships/image" Target="../media/image261.png"/><Relationship Id="rId44" Type="http://schemas.openxmlformats.org/officeDocument/2006/relationships/customXml" Target="../ink/ink3015.xml"/><Relationship Id="rId60" Type="http://schemas.openxmlformats.org/officeDocument/2006/relationships/customXml" Target="../ink/ink3023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036.xml"/><Relationship Id="rId130" Type="http://schemas.openxmlformats.org/officeDocument/2006/relationships/customXml" Target="../ink/ink3058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3071.xml"/><Relationship Id="rId177" Type="http://schemas.openxmlformats.org/officeDocument/2006/relationships/image" Target="../media/image290.png"/><Relationship Id="rId172" Type="http://schemas.openxmlformats.org/officeDocument/2006/relationships/customXml" Target="../ink/ink3079.xml"/><Relationship Id="rId13" Type="http://schemas.openxmlformats.org/officeDocument/2006/relationships/image" Target="../media/image208.png"/><Relationship Id="rId18" Type="http://schemas.openxmlformats.org/officeDocument/2006/relationships/customXml" Target="../ink/ink3002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3010.xml"/><Relationship Id="rId50" Type="http://schemas.openxmlformats.org/officeDocument/2006/relationships/customXml" Target="../ink/ink3018.xml"/><Relationship Id="rId55" Type="http://schemas.openxmlformats.org/officeDocument/2006/relationships/image" Target="../media/image229.png"/><Relationship Id="rId76" Type="http://schemas.openxmlformats.org/officeDocument/2006/relationships/customXml" Target="../ink/ink3031.xml"/><Relationship Id="rId97" Type="http://schemas.openxmlformats.org/officeDocument/2006/relationships/image" Target="../media/image250.png"/><Relationship Id="rId104" Type="http://schemas.openxmlformats.org/officeDocument/2006/relationships/customXml" Target="../ink/ink3045.xml"/><Relationship Id="rId120" Type="http://schemas.openxmlformats.org/officeDocument/2006/relationships/customXml" Target="../ink/ink3053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3066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039.xml"/><Relationship Id="rId162" Type="http://schemas.openxmlformats.org/officeDocument/2006/relationships/customXml" Target="../ink/ink3074.xml"/><Relationship Id="rId2" Type="http://schemas.openxmlformats.org/officeDocument/2006/relationships/customXml" Target="../ink/ink2994.xml"/><Relationship Id="rId29" Type="http://schemas.openxmlformats.org/officeDocument/2006/relationships/image" Target="../media/image216.png"/><Relationship Id="rId24" Type="http://schemas.openxmlformats.org/officeDocument/2006/relationships/customXml" Target="../ink/ink3005.xml"/><Relationship Id="rId40" Type="http://schemas.openxmlformats.org/officeDocument/2006/relationships/customXml" Target="../ink/ink3013.xml"/><Relationship Id="rId45" Type="http://schemas.openxmlformats.org/officeDocument/2006/relationships/image" Target="../media/image224.png"/><Relationship Id="rId66" Type="http://schemas.openxmlformats.org/officeDocument/2006/relationships/customXml" Target="../ink/ink3026.xml"/><Relationship Id="rId87" Type="http://schemas.openxmlformats.org/officeDocument/2006/relationships/image" Target="../media/image245.png"/><Relationship Id="rId110" Type="http://schemas.openxmlformats.org/officeDocument/2006/relationships/customXml" Target="../ink/ink3048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061.xml"/><Relationship Id="rId157" Type="http://schemas.openxmlformats.org/officeDocument/2006/relationships/image" Target="../media/image280.png"/><Relationship Id="rId61" Type="http://schemas.openxmlformats.org/officeDocument/2006/relationships/image" Target="../media/image232.png"/><Relationship Id="rId82" Type="http://schemas.openxmlformats.org/officeDocument/2006/relationships/customXml" Target="../ink/ink3034.xml"/><Relationship Id="rId152" Type="http://schemas.openxmlformats.org/officeDocument/2006/relationships/customXml" Target="../ink/ink3069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3000.xml"/><Relationship Id="rId30" Type="http://schemas.openxmlformats.org/officeDocument/2006/relationships/customXml" Target="../ink/ink3008.xml"/><Relationship Id="rId35" Type="http://schemas.openxmlformats.org/officeDocument/2006/relationships/image" Target="../media/image219.png"/><Relationship Id="rId56" Type="http://schemas.openxmlformats.org/officeDocument/2006/relationships/customXml" Target="../ink/ink3021.xml"/><Relationship Id="rId77" Type="http://schemas.openxmlformats.org/officeDocument/2006/relationships/image" Target="../media/image240.png"/><Relationship Id="rId100" Type="http://schemas.openxmlformats.org/officeDocument/2006/relationships/customXml" Target="../ink/ink3043.xml"/><Relationship Id="rId105" Type="http://schemas.openxmlformats.org/officeDocument/2006/relationships/image" Target="../media/image254.png"/><Relationship Id="rId126" Type="http://schemas.openxmlformats.org/officeDocument/2006/relationships/customXml" Target="../ink/ink3056.xml"/><Relationship Id="rId147" Type="http://schemas.openxmlformats.org/officeDocument/2006/relationships/image" Target="../media/image277.png"/><Relationship Id="rId168" Type="http://schemas.openxmlformats.org/officeDocument/2006/relationships/customXml" Target="../ink/ink3077.xml"/><Relationship Id="rId8" Type="http://schemas.openxmlformats.org/officeDocument/2006/relationships/customXml" Target="../ink/ink2997.xml"/><Relationship Id="rId51" Type="http://schemas.openxmlformats.org/officeDocument/2006/relationships/image" Target="../media/image227.png"/><Relationship Id="rId72" Type="http://schemas.openxmlformats.org/officeDocument/2006/relationships/customXml" Target="../ink/ink3029.xml"/><Relationship Id="rId93" Type="http://schemas.openxmlformats.org/officeDocument/2006/relationships/image" Target="../media/image248.png"/><Relationship Id="rId98" Type="http://schemas.openxmlformats.org/officeDocument/2006/relationships/customXml" Target="../ink/ink3042.xml"/><Relationship Id="rId121" Type="http://schemas.openxmlformats.org/officeDocument/2006/relationships/image" Target="../media/image262.png"/><Relationship Id="rId142" Type="http://schemas.openxmlformats.org/officeDocument/2006/relationships/customXml" Target="../ink/ink3064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016.xml"/><Relationship Id="rId67" Type="http://schemas.openxmlformats.org/officeDocument/2006/relationships/image" Target="../media/image235.png"/><Relationship Id="rId116" Type="http://schemas.openxmlformats.org/officeDocument/2006/relationships/customXml" Target="../ink/ink3051.xml"/><Relationship Id="rId137" Type="http://schemas.openxmlformats.org/officeDocument/2006/relationships/image" Target="../media/image270.png"/><Relationship Id="rId158" Type="http://schemas.openxmlformats.org/officeDocument/2006/relationships/customXml" Target="../ink/ink3072.xml"/><Relationship Id="rId20" Type="http://schemas.openxmlformats.org/officeDocument/2006/relationships/customXml" Target="../ink/ink3003.xml"/><Relationship Id="rId41" Type="http://schemas.openxmlformats.org/officeDocument/2006/relationships/image" Target="../media/image222.png"/><Relationship Id="rId62" Type="http://schemas.openxmlformats.org/officeDocument/2006/relationships/customXml" Target="../ink/ink3024.xml"/><Relationship Id="rId83" Type="http://schemas.openxmlformats.org/officeDocument/2006/relationships/image" Target="../media/image243.png"/><Relationship Id="rId88" Type="http://schemas.openxmlformats.org/officeDocument/2006/relationships/customXml" Target="../ink/ink3037.xml"/><Relationship Id="rId111" Type="http://schemas.openxmlformats.org/officeDocument/2006/relationships/image" Target="../media/image257.png"/><Relationship Id="rId132" Type="http://schemas.openxmlformats.org/officeDocument/2006/relationships/customXml" Target="../ink/ink3059.xml"/><Relationship Id="rId153" Type="http://schemas.openxmlformats.org/officeDocument/2006/relationships/image" Target="../media/image278.png"/><Relationship Id="rId174" Type="http://schemas.openxmlformats.org/officeDocument/2006/relationships/customXml" Target="../ink/ink3080.xml"/><Relationship Id="rId15" Type="http://schemas.openxmlformats.org/officeDocument/2006/relationships/image" Target="../media/image209.png"/><Relationship Id="rId36" Type="http://schemas.openxmlformats.org/officeDocument/2006/relationships/customXml" Target="../ink/ink3011.xml"/><Relationship Id="rId57" Type="http://schemas.openxmlformats.org/officeDocument/2006/relationships/image" Target="../media/image230.png"/><Relationship Id="rId106" Type="http://schemas.openxmlformats.org/officeDocument/2006/relationships/customXml" Target="../ink/ink3046.xml"/><Relationship Id="rId127" Type="http://schemas.openxmlformats.org/officeDocument/2006/relationships/image" Target="../media/image265.png"/><Relationship Id="rId10" Type="http://schemas.openxmlformats.org/officeDocument/2006/relationships/customXml" Target="../ink/ink2998.xml"/><Relationship Id="rId31" Type="http://schemas.openxmlformats.org/officeDocument/2006/relationships/image" Target="../media/image217.png"/><Relationship Id="rId52" Type="http://schemas.openxmlformats.org/officeDocument/2006/relationships/customXml" Target="../ink/ink3019.xml"/><Relationship Id="rId73" Type="http://schemas.openxmlformats.org/officeDocument/2006/relationships/image" Target="../media/image238.png"/><Relationship Id="rId78" Type="http://schemas.openxmlformats.org/officeDocument/2006/relationships/customXml" Target="../ink/ink3032.xml"/><Relationship Id="rId94" Type="http://schemas.openxmlformats.org/officeDocument/2006/relationships/customXml" Target="../ink/ink3040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054.xml"/><Relationship Id="rId143" Type="http://schemas.openxmlformats.org/officeDocument/2006/relationships/image" Target="../media/image273.png"/><Relationship Id="rId148" Type="http://schemas.openxmlformats.org/officeDocument/2006/relationships/customXml" Target="../ink/ink3067.xml"/><Relationship Id="rId164" Type="http://schemas.openxmlformats.org/officeDocument/2006/relationships/customXml" Target="../ink/ink3075.xml"/><Relationship Id="rId169" Type="http://schemas.openxmlformats.org/officeDocument/2006/relationships/image" Target="../media/image286.png"/><Relationship Id="rId4" Type="http://schemas.openxmlformats.org/officeDocument/2006/relationships/customXml" Target="../ink/ink2995.xml"/><Relationship Id="rId9" Type="http://schemas.openxmlformats.org/officeDocument/2006/relationships/image" Target="../media/image206.png"/><Relationship Id="rId26" Type="http://schemas.openxmlformats.org/officeDocument/2006/relationships/customXml" Target="../ink/ink3006.xml"/><Relationship Id="rId47" Type="http://schemas.openxmlformats.org/officeDocument/2006/relationships/image" Target="../media/image225.png"/><Relationship Id="rId68" Type="http://schemas.openxmlformats.org/officeDocument/2006/relationships/customXml" Target="../ink/ink3027.xml"/><Relationship Id="rId89" Type="http://schemas.openxmlformats.org/officeDocument/2006/relationships/image" Target="../media/image246.png"/><Relationship Id="rId112" Type="http://schemas.openxmlformats.org/officeDocument/2006/relationships/customXml" Target="../ink/ink3049.xml"/><Relationship Id="rId133" Type="http://schemas.openxmlformats.org/officeDocument/2006/relationships/image" Target="../media/image268.png"/><Relationship Id="rId154" Type="http://schemas.openxmlformats.org/officeDocument/2006/relationships/customXml" Target="../ink/ink3070.xml"/><Relationship Id="rId175" Type="http://schemas.openxmlformats.org/officeDocument/2006/relationships/image" Target="../media/image289.png"/><Relationship Id="rId16" Type="http://schemas.openxmlformats.org/officeDocument/2006/relationships/customXml" Target="../ink/ink3001.xml"/><Relationship Id="rId37" Type="http://schemas.openxmlformats.org/officeDocument/2006/relationships/image" Target="../media/image220.png"/><Relationship Id="rId58" Type="http://schemas.openxmlformats.org/officeDocument/2006/relationships/customXml" Target="../ink/ink3022.xml"/><Relationship Id="rId79" Type="http://schemas.openxmlformats.org/officeDocument/2006/relationships/image" Target="../media/image241.png"/><Relationship Id="rId102" Type="http://schemas.openxmlformats.org/officeDocument/2006/relationships/customXml" Target="../ink/ink3044.xml"/><Relationship Id="rId123" Type="http://schemas.openxmlformats.org/officeDocument/2006/relationships/image" Target="../media/image263.png"/><Relationship Id="rId144" Type="http://schemas.openxmlformats.org/officeDocument/2006/relationships/customXml" Target="../ink/ink3065.xml"/><Relationship Id="rId90" Type="http://schemas.openxmlformats.org/officeDocument/2006/relationships/customXml" Target="../ink/ink3038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3017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060.xml"/><Relationship Id="rId80" Type="http://schemas.openxmlformats.org/officeDocument/2006/relationships/customXml" Target="../ink/ink3033.xml"/><Relationship Id="rId155" Type="http://schemas.openxmlformats.org/officeDocument/2006/relationships/image" Target="../media/image279.png"/><Relationship Id="rId176" Type="http://schemas.openxmlformats.org/officeDocument/2006/relationships/customXml" Target="../ink/ink3081.xml"/><Relationship Id="rId17" Type="http://schemas.openxmlformats.org/officeDocument/2006/relationships/image" Target="../media/image210.png"/><Relationship Id="rId38" Type="http://schemas.openxmlformats.org/officeDocument/2006/relationships/customXml" Target="../ink/ink3012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055.xml"/><Relationship Id="rId70" Type="http://schemas.openxmlformats.org/officeDocument/2006/relationships/customXml" Target="../ink/ink3028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076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102.xml"/><Relationship Id="rId63" Type="http://schemas.openxmlformats.org/officeDocument/2006/relationships/image" Target="../media/image233.png"/><Relationship Id="rId84" Type="http://schemas.openxmlformats.org/officeDocument/2006/relationships/customXml" Target="../ink/ink3123.xml"/><Relationship Id="rId138" Type="http://schemas.openxmlformats.org/officeDocument/2006/relationships/customXml" Target="../ink/ink3150.xml"/><Relationship Id="rId159" Type="http://schemas.openxmlformats.org/officeDocument/2006/relationships/image" Target="../media/image281.png"/><Relationship Id="rId170" Type="http://schemas.openxmlformats.org/officeDocument/2006/relationships/customXml" Target="../ink/ink3166.xml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097.xml"/><Relationship Id="rId53" Type="http://schemas.openxmlformats.org/officeDocument/2006/relationships/image" Target="../media/image228.png"/><Relationship Id="rId74" Type="http://schemas.openxmlformats.org/officeDocument/2006/relationships/customXml" Target="../ink/ink3118.xml"/><Relationship Id="rId128" Type="http://schemas.openxmlformats.org/officeDocument/2006/relationships/customXml" Target="../ink/ink3145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161.xml"/><Relationship Id="rId181" Type="http://schemas.openxmlformats.org/officeDocument/2006/relationships/image" Target="../media/image292.png"/><Relationship Id="rId22" Type="http://schemas.openxmlformats.org/officeDocument/2006/relationships/customXml" Target="../ink/ink3092.xml"/><Relationship Id="rId43" Type="http://schemas.openxmlformats.org/officeDocument/2006/relationships/image" Target="../media/image223.png"/><Relationship Id="rId64" Type="http://schemas.openxmlformats.org/officeDocument/2006/relationships/customXml" Target="../ink/ink3113.xml"/><Relationship Id="rId118" Type="http://schemas.openxmlformats.org/officeDocument/2006/relationships/customXml" Target="../ink/ink3140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156.xml"/><Relationship Id="rId171" Type="http://schemas.openxmlformats.org/officeDocument/2006/relationships/image" Target="../media/image287.png"/><Relationship Id="rId12" Type="http://schemas.openxmlformats.org/officeDocument/2006/relationships/customXml" Target="../ink/ink3087.xml"/><Relationship Id="rId33" Type="http://schemas.openxmlformats.org/officeDocument/2006/relationships/image" Target="../media/image218.png"/><Relationship Id="rId108" Type="http://schemas.openxmlformats.org/officeDocument/2006/relationships/customXml" Target="../ink/ink3135.xml"/><Relationship Id="rId129" Type="http://schemas.openxmlformats.org/officeDocument/2006/relationships/image" Target="../media/image266.png"/><Relationship Id="rId54" Type="http://schemas.openxmlformats.org/officeDocument/2006/relationships/customXml" Target="../ink/ink3108.xml"/><Relationship Id="rId75" Type="http://schemas.openxmlformats.org/officeDocument/2006/relationships/image" Target="../media/image239.png"/><Relationship Id="rId96" Type="http://schemas.openxmlformats.org/officeDocument/2006/relationships/customXml" Target="../ink/ink3129.xml"/><Relationship Id="rId140" Type="http://schemas.openxmlformats.org/officeDocument/2006/relationships/customXml" Target="../ink/ink3151.xml"/><Relationship Id="rId161" Type="http://schemas.openxmlformats.org/officeDocument/2006/relationships/image" Target="../media/image282.png"/><Relationship Id="rId182" Type="http://schemas.openxmlformats.org/officeDocument/2006/relationships/customXml" Target="../ink/ink3172.xml"/><Relationship Id="rId6" Type="http://schemas.openxmlformats.org/officeDocument/2006/relationships/customXml" Target="../ink/ink3084.xml"/><Relationship Id="rId23" Type="http://schemas.openxmlformats.org/officeDocument/2006/relationships/image" Target="../media/image213.png"/><Relationship Id="rId119" Type="http://schemas.openxmlformats.org/officeDocument/2006/relationships/image" Target="../media/image261.png"/><Relationship Id="rId44" Type="http://schemas.openxmlformats.org/officeDocument/2006/relationships/customXml" Target="../ink/ink3103.xml"/><Relationship Id="rId60" Type="http://schemas.openxmlformats.org/officeDocument/2006/relationships/customXml" Target="../ink/ink3111.xml"/><Relationship Id="rId65" Type="http://schemas.openxmlformats.org/officeDocument/2006/relationships/image" Target="../media/image234.png"/><Relationship Id="rId81" Type="http://schemas.openxmlformats.org/officeDocument/2006/relationships/image" Target="../media/image242.png"/><Relationship Id="rId86" Type="http://schemas.openxmlformats.org/officeDocument/2006/relationships/customXml" Target="../ink/ink3124.xml"/><Relationship Id="rId130" Type="http://schemas.openxmlformats.org/officeDocument/2006/relationships/customXml" Target="../ink/ink3146.xml"/><Relationship Id="rId135" Type="http://schemas.openxmlformats.org/officeDocument/2006/relationships/image" Target="../media/image269.png"/><Relationship Id="rId151" Type="http://schemas.openxmlformats.org/officeDocument/2006/relationships/image" Target="../media/image275.png"/><Relationship Id="rId156" Type="http://schemas.openxmlformats.org/officeDocument/2006/relationships/customXml" Target="../ink/ink3159.xml"/><Relationship Id="rId177" Type="http://schemas.openxmlformats.org/officeDocument/2006/relationships/image" Target="../media/image290.png"/><Relationship Id="rId172" Type="http://schemas.openxmlformats.org/officeDocument/2006/relationships/customXml" Target="../ink/ink3167.xml"/><Relationship Id="rId13" Type="http://schemas.openxmlformats.org/officeDocument/2006/relationships/image" Target="../media/image208.png"/><Relationship Id="rId18" Type="http://schemas.openxmlformats.org/officeDocument/2006/relationships/customXml" Target="../ink/ink3090.xml"/><Relationship Id="rId39" Type="http://schemas.openxmlformats.org/officeDocument/2006/relationships/image" Target="../media/image221.png"/><Relationship Id="rId109" Type="http://schemas.openxmlformats.org/officeDocument/2006/relationships/image" Target="../media/image256.png"/><Relationship Id="rId34" Type="http://schemas.openxmlformats.org/officeDocument/2006/relationships/customXml" Target="../ink/ink3098.xml"/><Relationship Id="rId50" Type="http://schemas.openxmlformats.org/officeDocument/2006/relationships/customXml" Target="../ink/ink3106.xml"/><Relationship Id="rId55" Type="http://schemas.openxmlformats.org/officeDocument/2006/relationships/image" Target="../media/image229.png"/><Relationship Id="rId76" Type="http://schemas.openxmlformats.org/officeDocument/2006/relationships/customXml" Target="../ink/ink3119.xml"/><Relationship Id="rId97" Type="http://schemas.openxmlformats.org/officeDocument/2006/relationships/image" Target="../media/image250.png"/><Relationship Id="rId104" Type="http://schemas.openxmlformats.org/officeDocument/2006/relationships/customXml" Target="../ink/ink3133.xml"/><Relationship Id="rId120" Type="http://schemas.openxmlformats.org/officeDocument/2006/relationships/customXml" Target="../ink/ink3141.xml"/><Relationship Id="rId125" Type="http://schemas.openxmlformats.org/officeDocument/2006/relationships/image" Target="../media/image264.png"/><Relationship Id="rId141" Type="http://schemas.openxmlformats.org/officeDocument/2006/relationships/image" Target="../media/image272.png"/><Relationship Id="rId146" Type="http://schemas.openxmlformats.org/officeDocument/2006/relationships/customXml" Target="../ink/ink3154.xml"/><Relationship Id="rId167" Type="http://schemas.openxmlformats.org/officeDocument/2006/relationships/image" Target="../media/image285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127.xml"/><Relationship Id="rId162" Type="http://schemas.openxmlformats.org/officeDocument/2006/relationships/customXml" Target="../ink/ink3162.xml"/><Relationship Id="rId183" Type="http://schemas.openxmlformats.org/officeDocument/2006/relationships/image" Target="../media/image293.png"/><Relationship Id="rId2" Type="http://schemas.openxmlformats.org/officeDocument/2006/relationships/customXml" Target="../ink/ink3082.xml"/><Relationship Id="rId29" Type="http://schemas.openxmlformats.org/officeDocument/2006/relationships/image" Target="../media/image216.png"/><Relationship Id="rId24" Type="http://schemas.openxmlformats.org/officeDocument/2006/relationships/customXml" Target="../ink/ink3093.xml"/><Relationship Id="rId40" Type="http://schemas.openxmlformats.org/officeDocument/2006/relationships/customXml" Target="../ink/ink3101.xml"/><Relationship Id="rId45" Type="http://schemas.openxmlformats.org/officeDocument/2006/relationships/image" Target="../media/image224.png"/><Relationship Id="rId66" Type="http://schemas.openxmlformats.org/officeDocument/2006/relationships/customXml" Target="../ink/ink3114.xml"/><Relationship Id="rId87" Type="http://schemas.openxmlformats.org/officeDocument/2006/relationships/image" Target="../media/image245.png"/><Relationship Id="rId110" Type="http://schemas.openxmlformats.org/officeDocument/2006/relationships/customXml" Target="../ink/ink3136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149.xml"/><Relationship Id="rId157" Type="http://schemas.openxmlformats.org/officeDocument/2006/relationships/image" Target="../media/image280.png"/><Relationship Id="rId178" Type="http://schemas.openxmlformats.org/officeDocument/2006/relationships/customXml" Target="../ink/ink3170.xml"/><Relationship Id="rId61" Type="http://schemas.openxmlformats.org/officeDocument/2006/relationships/image" Target="../media/image232.png"/><Relationship Id="rId82" Type="http://schemas.openxmlformats.org/officeDocument/2006/relationships/customXml" Target="../ink/ink3122.xml"/><Relationship Id="rId152" Type="http://schemas.openxmlformats.org/officeDocument/2006/relationships/customXml" Target="../ink/ink3157.xml"/><Relationship Id="rId173" Type="http://schemas.openxmlformats.org/officeDocument/2006/relationships/image" Target="../media/image288.png"/><Relationship Id="rId19" Type="http://schemas.openxmlformats.org/officeDocument/2006/relationships/image" Target="../media/image211.png"/><Relationship Id="rId14" Type="http://schemas.openxmlformats.org/officeDocument/2006/relationships/customXml" Target="../ink/ink3088.xml"/><Relationship Id="rId30" Type="http://schemas.openxmlformats.org/officeDocument/2006/relationships/customXml" Target="../ink/ink3096.xml"/><Relationship Id="rId35" Type="http://schemas.openxmlformats.org/officeDocument/2006/relationships/image" Target="../media/image219.png"/><Relationship Id="rId56" Type="http://schemas.openxmlformats.org/officeDocument/2006/relationships/customXml" Target="../ink/ink3109.xml"/><Relationship Id="rId77" Type="http://schemas.openxmlformats.org/officeDocument/2006/relationships/image" Target="../media/image240.png"/><Relationship Id="rId100" Type="http://schemas.openxmlformats.org/officeDocument/2006/relationships/customXml" Target="../ink/ink3131.xml"/><Relationship Id="rId105" Type="http://schemas.openxmlformats.org/officeDocument/2006/relationships/image" Target="../media/image254.png"/><Relationship Id="rId126" Type="http://schemas.openxmlformats.org/officeDocument/2006/relationships/customXml" Target="../ink/ink3144.xml"/><Relationship Id="rId147" Type="http://schemas.openxmlformats.org/officeDocument/2006/relationships/image" Target="../media/image277.png"/><Relationship Id="rId168" Type="http://schemas.openxmlformats.org/officeDocument/2006/relationships/customXml" Target="../ink/ink3165.xml"/><Relationship Id="rId8" Type="http://schemas.openxmlformats.org/officeDocument/2006/relationships/customXml" Target="../ink/ink3085.xml"/><Relationship Id="rId51" Type="http://schemas.openxmlformats.org/officeDocument/2006/relationships/image" Target="../media/image227.png"/><Relationship Id="rId72" Type="http://schemas.openxmlformats.org/officeDocument/2006/relationships/customXml" Target="../ink/ink3117.xml"/><Relationship Id="rId93" Type="http://schemas.openxmlformats.org/officeDocument/2006/relationships/image" Target="../media/image248.png"/><Relationship Id="rId98" Type="http://schemas.openxmlformats.org/officeDocument/2006/relationships/customXml" Target="../ink/ink3130.xml"/><Relationship Id="rId121" Type="http://schemas.openxmlformats.org/officeDocument/2006/relationships/image" Target="../media/image262.png"/><Relationship Id="rId142" Type="http://schemas.openxmlformats.org/officeDocument/2006/relationships/customXml" Target="../ink/ink3152.xml"/><Relationship Id="rId163" Type="http://schemas.openxmlformats.org/officeDocument/2006/relationships/image" Target="../media/image283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104.xml"/><Relationship Id="rId67" Type="http://schemas.openxmlformats.org/officeDocument/2006/relationships/image" Target="../media/image235.png"/><Relationship Id="rId116" Type="http://schemas.openxmlformats.org/officeDocument/2006/relationships/customXml" Target="../ink/ink3139.xml"/><Relationship Id="rId137" Type="http://schemas.openxmlformats.org/officeDocument/2006/relationships/image" Target="../media/image270.png"/><Relationship Id="rId158" Type="http://schemas.openxmlformats.org/officeDocument/2006/relationships/customXml" Target="../ink/ink3160.xml"/><Relationship Id="rId20" Type="http://schemas.openxmlformats.org/officeDocument/2006/relationships/customXml" Target="../ink/ink3091.xml"/><Relationship Id="rId41" Type="http://schemas.openxmlformats.org/officeDocument/2006/relationships/image" Target="../media/image222.png"/><Relationship Id="rId62" Type="http://schemas.openxmlformats.org/officeDocument/2006/relationships/customXml" Target="../ink/ink3112.xml"/><Relationship Id="rId83" Type="http://schemas.openxmlformats.org/officeDocument/2006/relationships/image" Target="../media/image243.png"/><Relationship Id="rId88" Type="http://schemas.openxmlformats.org/officeDocument/2006/relationships/customXml" Target="../ink/ink3125.xml"/><Relationship Id="rId111" Type="http://schemas.openxmlformats.org/officeDocument/2006/relationships/image" Target="../media/image257.png"/><Relationship Id="rId132" Type="http://schemas.openxmlformats.org/officeDocument/2006/relationships/customXml" Target="../ink/ink3147.xml"/><Relationship Id="rId153" Type="http://schemas.openxmlformats.org/officeDocument/2006/relationships/image" Target="../media/image278.png"/><Relationship Id="rId174" Type="http://schemas.openxmlformats.org/officeDocument/2006/relationships/customXml" Target="../ink/ink3168.xml"/><Relationship Id="rId179" Type="http://schemas.openxmlformats.org/officeDocument/2006/relationships/image" Target="../media/image291.png"/><Relationship Id="rId15" Type="http://schemas.openxmlformats.org/officeDocument/2006/relationships/image" Target="../media/image209.png"/><Relationship Id="rId36" Type="http://schemas.openxmlformats.org/officeDocument/2006/relationships/customXml" Target="../ink/ink3099.xml"/><Relationship Id="rId57" Type="http://schemas.openxmlformats.org/officeDocument/2006/relationships/image" Target="../media/image230.png"/><Relationship Id="rId106" Type="http://schemas.openxmlformats.org/officeDocument/2006/relationships/customXml" Target="../ink/ink3134.xml"/><Relationship Id="rId127" Type="http://schemas.openxmlformats.org/officeDocument/2006/relationships/image" Target="../media/image265.png"/><Relationship Id="rId10" Type="http://schemas.openxmlformats.org/officeDocument/2006/relationships/customXml" Target="../ink/ink3086.xml"/><Relationship Id="rId31" Type="http://schemas.openxmlformats.org/officeDocument/2006/relationships/image" Target="../media/image217.png"/><Relationship Id="rId52" Type="http://schemas.openxmlformats.org/officeDocument/2006/relationships/customXml" Target="../ink/ink3107.xml"/><Relationship Id="rId73" Type="http://schemas.openxmlformats.org/officeDocument/2006/relationships/image" Target="../media/image238.png"/><Relationship Id="rId78" Type="http://schemas.openxmlformats.org/officeDocument/2006/relationships/customXml" Target="../ink/ink3120.xml"/><Relationship Id="rId94" Type="http://schemas.openxmlformats.org/officeDocument/2006/relationships/customXml" Target="../ink/ink3128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142.xml"/><Relationship Id="rId143" Type="http://schemas.openxmlformats.org/officeDocument/2006/relationships/image" Target="../media/image273.png"/><Relationship Id="rId148" Type="http://schemas.openxmlformats.org/officeDocument/2006/relationships/customXml" Target="../ink/ink3155.xml"/><Relationship Id="rId164" Type="http://schemas.openxmlformats.org/officeDocument/2006/relationships/customXml" Target="../ink/ink3163.xml"/><Relationship Id="rId169" Type="http://schemas.openxmlformats.org/officeDocument/2006/relationships/image" Target="../media/image286.png"/><Relationship Id="rId4" Type="http://schemas.openxmlformats.org/officeDocument/2006/relationships/customXml" Target="../ink/ink3083.xml"/><Relationship Id="rId9" Type="http://schemas.openxmlformats.org/officeDocument/2006/relationships/image" Target="../media/image206.png"/><Relationship Id="rId180" Type="http://schemas.openxmlformats.org/officeDocument/2006/relationships/customXml" Target="../ink/ink3171.xml"/><Relationship Id="rId26" Type="http://schemas.openxmlformats.org/officeDocument/2006/relationships/customXml" Target="../ink/ink3094.xml"/><Relationship Id="rId47" Type="http://schemas.openxmlformats.org/officeDocument/2006/relationships/image" Target="../media/image225.png"/><Relationship Id="rId68" Type="http://schemas.openxmlformats.org/officeDocument/2006/relationships/customXml" Target="../ink/ink3115.xml"/><Relationship Id="rId89" Type="http://schemas.openxmlformats.org/officeDocument/2006/relationships/image" Target="../media/image246.png"/><Relationship Id="rId112" Type="http://schemas.openxmlformats.org/officeDocument/2006/relationships/customXml" Target="../ink/ink3137.xml"/><Relationship Id="rId133" Type="http://schemas.openxmlformats.org/officeDocument/2006/relationships/image" Target="../media/image268.png"/><Relationship Id="rId154" Type="http://schemas.openxmlformats.org/officeDocument/2006/relationships/customXml" Target="../ink/ink3158.xml"/><Relationship Id="rId175" Type="http://schemas.openxmlformats.org/officeDocument/2006/relationships/image" Target="../media/image289.png"/><Relationship Id="rId16" Type="http://schemas.openxmlformats.org/officeDocument/2006/relationships/customXml" Target="../ink/ink3089.xml"/><Relationship Id="rId37" Type="http://schemas.openxmlformats.org/officeDocument/2006/relationships/image" Target="../media/image220.png"/><Relationship Id="rId58" Type="http://schemas.openxmlformats.org/officeDocument/2006/relationships/customXml" Target="../ink/ink3110.xml"/><Relationship Id="rId79" Type="http://schemas.openxmlformats.org/officeDocument/2006/relationships/image" Target="../media/image241.png"/><Relationship Id="rId102" Type="http://schemas.openxmlformats.org/officeDocument/2006/relationships/customXml" Target="../ink/ink3132.xml"/><Relationship Id="rId123" Type="http://schemas.openxmlformats.org/officeDocument/2006/relationships/image" Target="../media/image263.png"/><Relationship Id="rId144" Type="http://schemas.openxmlformats.org/officeDocument/2006/relationships/customXml" Target="../ink/ink3153.xml"/><Relationship Id="rId90" Type="http://schemas.openxmlformats.org/officeDocument/2006/relationships/customXml" Target="../ink/ink3126.xml"/><Relationship Id="rId165" Type="http://schemas.openxmlformats.org/officeDocument/2006/relationships/image" Target="../media/image284.png"/><Relationship Id="rId27" Type="http://schemas.openxmlformats.org/officeDocument/2006/relationships/image" Target="../media/image215.png"/><Relationship Id="rId48" Type="http://schemas.openxmlformats.org/officeDocument/2006/relationships/customXml" Target="../ink/ink3105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148.xml"/><Relationship Id="rId80" Type="http://schemas.openxmlformats.org/officeDocument/2006/relationships/customXml" Target="../ink/ink3121.xml"/><Relationship Id="rId155" Type="http://schemas.openxmlformats.org/officeDocument/2006/relationships/image" Target="../media/image279.png"/><Relationship Id="rId176" Type="http://schemas.openxmlformats.org/officeDocument/2006/relationships/customXml" Target="../ink/ink3169.xml"/><Relationship Id="rId17" Type="http://schemas.openxmlformats.org/officeDocument/2006/relationships/image" Target="../media/image210.png"/><Relationship Id="rId38" Type="http://schemas.openxmlformats.org/officeDocument/2006/relationships/customXml" Target="../ink/ink3100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143.xml"/><Relationship Id="rId70" Type="http://schemas.openxmlformats.org/officeDocument/2006/relationships/customXml" Target="../ink/ink3116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16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95.xml"/><Relationship Id="rId49" Type="http://schemas.openxmlformats.org/officeDocument/2006/relationships/image" Target="../media/image226.png"/><Relationship Id="rId114" Type="http://schemas.openxmlformats.org/officeDocument/2006/relationships/customXml" Target="../ink/ink3138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0.png"/><Relationship Id="rId21" Type="http://schemas.openxmlformats.org/officeDocument/2006/relationships/image" Target="../media/image212.png"/><Relationship Id="rId42" Type="http://schemas.openxmlformats.org/officeDocument/2006/relationships/customXml" Target="../ink/ink3193.xml"/><Relationship Id="rId63" Type="http://schemas.openxmlformats.org/officeDocument/2006/relationships/image" Target="../media/image233.png"/><Relationship Id="rId84" Type="http://schemas.openxmlformats.org/officeDocument/2006/relationships/customXml" Target="../ink/ink3214.xml"/><Relationship Id="rId138" Type="http://schemas.openxmlformats.org/officeDocument/2006/relationships/customXml" Target="../ink/ink3241.xml"/><Relationship Id="rId159" Type="http://schemas.openxmlformats.org/officeDocument/2006/relationships/image" Target="../media/image281.png"/><Relationship Id="rId170" Type="http://schemas.openxmlformats.org/officeDocument/2006/relationships/customXml" Target="../ink/ink3257.xml"/><Relationship Id="rId191" Type="http://schemas.openxmlformats.org/officeDocument/2006/relationships/image" Target="../media/image297.png"/><Relationship Id="rId107" Type="http://schemas.openxmlformats.org/officeDocument/2006/relationships/image" Target="../media/image255.png"/><Relationship Id="rId11" Type="http://schemas.openxmlformats.org/officeDocument/2006/relationships/image" Target="../media/image207.png"/><Relationship Id="rId32" Type="http://schemas.openxmlformats.org/officeDocument/2006/relationships/customXml" Target="../ink/ink3188.xml"/><Relationship Id="rId53" Type="http://schemas.openxmlformats.org/officeDocument/2006/relationships/image" Target="../media/image228.png"/><Relationship Id="rId74" Type="http://schemas.openxmlformats.org/officeDocument/2006/relationships/customXml" Target="../ink/ink3209.xml"/><Relationship Id="rId128" Type="http://schemas.openxmlformats.org/officeDocument/2006/relationships/customXml" Target="../ink/ink3236.xml"/><Relationship Id="rId149" Type="http://schemas.openxmlformats.org/officeDocument/2006/relationships/image" Target="../media/image274.png"/><Relationship Id="rId5" Type="http://schemas.openxmlformats.org/officeDocument/2006/relationships/image" Target="../media/image204.png"/><Relationship Id="rId95" Type="http://schemas.openxmlformats.org/officeDocument/2006/relationships/image" Target="../media/image249.png"/><Relationship Id="rId160" Type="http://schemas.openxmlformats.org/officeDocument/2006/relationships/customXml" Target="../ink/ink3252.xml"/><Relationship Id="rId181" Type="http://schemas.openxmlformats.org/officeDocument/2006/relationships/image" Target="../media/image292.png"/><Relationship Id="rId22" Type="http://schemas.openxmlformats.org/officeDocument/2006/relationships/customXml" Target="../ink/ink3183.xml"/><Relationship Id="rId43" Type="http://schemas.openxmlformats.org/officeDocument/2006/relationships/image" Target="../media/image223.png"/><Relationship Id="rId64" Type="http://schemas.openxmlformats.org/officeDocument/2006/relationships/customXml" Target="../ink/ink3204.xml"/><Relationship Id="rId118" Type="http://schemas.openxmlformats.org/officeDocument/2006/relationships/customXml" Target="../ink/ink3231.xml"/><Relationship Id="rId139" Type="http://schemas.openxmlformats.org/officeDocument/2006/relationships/image" Target="../media/image271.png"/><Relationship Id="rId85" Type="http://schemas.openxmlformats.org/officeDocument/2006/relationships/image" Target="../media/image244.png"/><Relationship Id="rId150" Type="http://schemas.openxmlformats.org/officeDocument/2006/relationships/customXml" Target="../ink/ink3247.xml"/><Relationship Id="rId171" Type="http://schemas.openxmlformats.org/officeDocument/2006/relationships/image" Target="../media/image287.png"/><Relationship Id="rId192" Type="http://schemas.openxmlformats.org/officeDocument/2006/relationships/customXml" Target="../ink/ink3268.xml"/><Relationship Id="rId12" Type="http://schemas.openxmlformats.org/officeDocument/2006/relationships/customXml" Target="../ink/ink3178.xml"/><Relationship Id="rId33" Type="http://schemas.openxmlformats.org/officeDocument/2006/relationships/image" Target="../media/image218.png"/><Relationship Id="rId108" Type="http://schemas.openxmlformats.org/officeDocument/2006/relationships/customXml" Target="../ink/ink3226.xml"/><Relationship Id="rId129" Type="http://schemas.openxmlformats.org/officeDocument/2006/relationships/image" Target="../media/image266.png"/><Relationship Id="rId54" Type="http://schemas.openxmlformats.org/officeDocument/2006/relationships/customXml" Target="../ink/ink3199.xml"/><Relationship Id="rId75" Type="http://schemas.openxmlformats.org/officeDocument/2006/relationships/image" Target="../media/image239.png"/><Relationship Id="rId96" Type="http://schemas.openxmlformats.org/officeDocument/2006/relationships/customXml" Target="../ink/ink3220.xml"/><Relationship Id="rId140" Type="http://schemas.openxmlformats.org/officeDocument/2006/relationships/customXml" Target="../ink/ink3242.xml"/><Relationship Id="rId161" Type="http://schemas.openxmlformats.org/officeDocument/2006/relationships/image" Target="../media/image282.png"/><Relationship Id="rId182" Type="http://schemas.openxmlformats.org/officeDocument/2006/relationships/customXml" Target="../ink/ink3263.xml"/><Relationship Id="rId6" Type="http://schemas.openxmlformats.org/officeDocument/2006/relationships/customXml" Target="../ink/ink3175.xml"/><Relationship Id="rId23" Type="http://schemas.openxmlformats.org/officeDocument/2006/relationships/image" Target="../media/image213.png"/><Relationship Id="rId119" Type="http://schemas.openxmlformats.org/officeDocument/2006/relationships/image" Target="../media/image261.png"/><Relationship Id="rId44" Type="http://schemas.openxmlformats.org/officeDocument/2006/relationships/customXml" Target="../ink/ink3194.xml"/><Relationship Id="rId65" Type="http://schemas.openxmlformats.org/officeDocument/2006/relationships/image" Target="../media/image234.png"/><Relationship Id="rId86" Type="http://schemas.openxmlformats.org/officeDocument/2006/relationships/customXml" Target="../ink/ink3215.xml"/><Relationship Id="rId130" Type="http://schemas.openxmlformats.org/officeDocument/2006/relationships/customXml" Target="../ink/ink3237.xml"/><Relationship Id="rId151" Type="http://schemas.openxmlformats.org/officeDocument/2006/relationships/image" Target="../media/image275.png"/><Relationship Id="rId172" Type="http://schemas.openxmlformats.org/officeDocument/2006/relationships/customXml" Target="../ink/ink3258.xml"/><Relationship Id="rId193" Type="http://schemas.openxmlformats.org/officeDocument/2006/relationships/image" Target="../media/image298.png"/><Relationship Id="rId13" Type="http://schemas.openxmlformats.org/officeDocument/2006/relationships/image" Target="../media/image208.png"/><Relationship Id="rId109" Type="http://schemas.openxmlformats.org/officeDocument/2006/relationships/image" Target="../media/image256.png"/><Relationship Id="rId34" Type="http://schemas.openxmlformats.org/officeDocument/2006/relationships/customXml" Target="../ink/ink3189.xml"/><Relationship Id="rId55" Type="http://schemas.openxmlformats.org/officeDocument/2006/relationships/image" Target="../media/image229.png"/><Relationship Id="rId76" Type="http://schemas.openxmlformats.org/officeDocument/2006/relationships/customXml" Target="../ink/ink3210.xml"/><Relationship Id="rId97" Type="http://schemas.openxmlformats.org/officeDocument/2006/relationships/image" Target="../media/image250.png"/><Relationship Id="rId120" Type="http://schemas.openxmlformats.org/officeDocument/2006/relationships/customXml" Target="../ink/ink3232.xml"/><Relationship Id="rId141" Type="http://schemas.openxmlformats.org/officeDocument/2006/relationships/image" Target="../media/image272.png"/><Relationship Id="rId7" Type="http://schemas.openxmlformats.org/officeDocument/2006/relationships/image" Target="../media/image205.png"/><Relationship Id="rId71" Type="http://schemas.openxmlformats.org/officeDocument/2006/relationships/image" Target="../media/image237.png"/><Relationship Id="rId92" Type="http://schemas.openxmlformats.org/officeDocument/2006/relationships/customXml" Target="../ink/ink3218.xml"/><Relationship Id="rId162" Type="http://schemas.openxmlformats.org/officeDocument/2006/relationships/customXml" Target="../ink/ink3253.xml"/><Relationship Id="rId183" Type="http://schemas.openxmlformats.org/officeDocument/2006/relationships/image" Target="../media/image293.png"/><Relationship Id="rId2" Type="http://schemas.openxmlformats.org/officeDocument/2006/relationships/customXml" Target="../ink/ink3173.xml"/><Relationship Id="rId29" Type="http://schemas.openxmlformats.org/officeDocument/2006/relationships/image" Target="../media/image216.png"/><Relationship Id="rId24" Type="http://schemas.openxmlformats.org/officeDocument/2006/relationships/customXml" Target="../ink/ink3184.xml"/><Relationship Id="rId40" Type="http://schemas.openxmlformats.org/officeDocument/2006/relationships/customXml" Target="../ink/ink3192.xml"/><Relationship Id="rId45" Type="http://schemas.openxmlformats.org/officeDocument/2006/relationships/image" Target="../media/image224.png"/><Relationship Id="rId66" Type="http://schemas.openxmlformats.org/officeDocument/2006/relationships/customXml" Target="../ink/ink3205.xml"/><Relationship Id="rId87" Type="http://schemas.openxmlformats.org/officeDocument/2006/relationships/image" Target="../media/image245.png"/><Relationship Id="rId110" Type="http://schemas.openxmlformats.org/officeDocument/2006/relationships/customXml" Target="../ink/ink3227.xml"/><Relationship Id="rId115" Type="http://schemas.openxmlformats.org/officeDocument/2006/relationships/image" Target="../media/image259.png"/><Relationship Id="rId131" Type="http://schemas.openxmlformats.org/officeDocument/2006/relationships/image" Target="../media/image267.png"/><Relationship Id="rId136" Type="http://schemas.openxmlformats.org/officeDocument/2006/relationships/customXml" Target="../ink/ink3240.xml"/><Relationship Id="rId157" Type="http://schemas.openxmlformats.org/officeDocument/2006/relationships/image" Target="../media/image280.png"/><Relationship Id="rId178" Type="http://schemas.openxmlformats.org/officeDocument/2006/relationships/customXml" Target="../ink/ink3261.xml"/><Relationship Id="rId61" Type="http://schemas.openxmlformats.org/officeDocument/2006/relationships/image" Target="../media/image232.png"/><Relationship Id="rId82" Type="http://schemas.openxmlformats.org/officeDocument/2006/relationships/customXml" Target="../ink/ink3213.xml"/><Relationship Id="rId152" Type="http://schemas.openxmlformats.org/officeDocument/2006/relationships/customXml" Target="../ink/ink3248.xml"/><Relationship Id="rId173" Type="http://schemas.openxmlformats.org/officeDocument/2006/relationships/image" Target="../media/image288.png"/><Relationship Id="rId194" Type="http://schemas.openxmlformats.org/officeDocument/2006/relationships/customXml" Target="../ink/ink3269.xml"/><Relationship Id="rId19" Type="http://schemas.openxmlformats.org/officeDocument/2006/relationships/image" Target="../media/image211.png"/><Relationship Id="rId14" Type="http://schemas.openxmlformats.org/officeDocument/2006/relationships/customXml" Target="../ink/ink3179.xml"/><Relationship Id="rId30" Type="http://schemas.openxmlformats.org/officeDocument/2006/relationships/customXml" Target="../ink/ink3187.xml"/><Relationship Id="rId35" Type="http://schemas.openxmlformats.org/officeDocument/2006/relationships/image" Target="../media/image219.png"/><Relationship Id="rId56" Type="http://schemas.openxmlformats.org/officeDocument/2006/relationships/customXml" Target="../ink/ink3200.xml"/><Relationship Id="rId77" Type="http://schemas.openxmlformats.org/officeDocument/2006/relationships/image" Target="../media/image240.png"/><Relationship Id="rId100" Type="http://schemas.openxmlformats.org/officeDocument/2006/relationships/customXml" Target="../ink/ink3222.xml"/><Relationship Id="rId105" Type="http://schemas.openxmlformats.org/officeDocument/2006/relationships/image" Target="../media/image254.png"/><Relationship Id="rId126" Type="http://schemas.openxmlformats.org/officeDocument/2006/relationships/customXml" Target="../ink/ink3235.xml"/><Relationship Id="rId147" Type="http://schemas.openxmlformats.org/officeDocument/2006/relationships/image" Target="../media/image277.png"/><Relationship Id="rId168" Type="http://schemas.openxmlformats.org/officeDocument/2006/relationships/customXml" Target="../ink/ink3256.xml"/><Relationship Id="rId8" Type="http://schemas.openxmlformats.org/officeDocument/2006/relationships/customXml" Target="../ink/ink3176.xml"/><Relationship Id="rId51" Type="http://schemas.openxmlformats.org/officeDocument/2006/relationships/image" Target="../media/image227.png"/><Relationship Id="rId72" Type="http://schemas.openxmlformats.org/officeDocument/2006/relationships/customXml" Target="../ink/ink3208.xml"/><Relationship Id="rId93" Type="http://schemas.openxmlformats.org/officeDocument/2006/relationships/image" Target="../media/image248.png"/><Relationship Id="rId98" Type="http://schemas.openxmlformats.org/officeDocument/2006/relationships/customXml" Target="../ink/ink3221.xml"/><Relationship Id="rId121" Type="http://schemas.openxmlformats.org/officeDocument/2006/relationships/image" Target="../media/image262.png"/><Relationship Id="rId142" Type="http://schemas.openxmlformats.org/officeDocument/2006/relationships/customXml" Target="../ink/ink3243.xml"/><Relationship Id="rId163" Type="http://schemas.openxmlformats.org/officeDocument/2006/relationships/image" Target="../media/image283.png"/><Relationship Id="rId184" Type="http://schemas.openxmlformats.org/officeDocument/2006/relationships/customXml" Target="../ink/ink3264.xml"/><Relationship Id="rId189" Type="http://schemas.openxmlformats.org/officeDocument/2006/relationships/image" Target="../media/image296.png"/><Relationship Id="rId3" Type="http://schemas.openxmlformats.org/officeDocument/2006/relationships/image" Target="../media/image203.png"/><Relationship Id="rId25" Type="http://schemas.openxmlformats.org/officeDocument/2006/relationships/image" Target="../media/image214.png"/><Relationship Id="rId46" Type="http://schemas.openxmlformats.org/officeDocument/2006/relationships/customXml" Target="../ink/ink3195.xml"/><Relationship Id="rId67" Type="http://schemas.openxmlformats.org/officeDocument/2006/relationships/image" Target="../media/image235.png"/><Relationship Id="rId116" Type="http://schemas.openxmlformats.org/officeDocument/2006/relationships/customXml" Target="../ink/ink3230.xml"/><Relationship Id="rId137" Type="http://schemas.openxmlformats.org/officeDocument/2006/relationships/image" Target="../media/image270.png"/><Relationship Id="rId158" Type="http://schemas.openxmlformats.org/officeDocument/2006/relationships/customXml" Target="../ink/ink3251.xml"/><Relationship Id="rId20" Type="http://schemas.openxmlformats.org/officeDocument/2006/relationships/customXml" Target="../ink/ink3182.xml"/><Relationship Id="rId41" Type="http://schemas.openxmlformats.org/officeDocument/2006/relationships/image" Target="../media/image222.png"/><Relationship Id="rId62" Type="http://schemas.openxmlformats.org/officeDocument/2006/relationships/customXml" Target="../ink/ink3203.xml"/><Relationship Id="rId83" Type="http://schemas.openxmlformats.org/officeDocument/2006/relationships/image" Target="../media/image243.png"/><Relationship Id="rId88" Type="http://schemas.openxmlformats.org/officeDocument/2006/relationships/customXml" Target="../ink/ink3216.xml"/><Relationship Id="rId111" Type="http://schemas.openxmlformats.org/officeDocument/2006/relationships/image" Target="../media/image257.png"/><Relationship Id="rId132" Type="http://schemas.openxmlformats.org/officeDocument/2006/relationships/customXml" Target="../ink/ink3238.xml"/><Relationship Id="rId153" Type="http://schemas.openxmlformats.org/officeDocument/2006/relationships/image" Target="../media/image278.png"/><Relationship Id="rId174" Type="http://schemas.openxmlformats.org/officeDocument/2006/relationships/customXml" Target="../ink/ink3259.xml"/><Relationship Id="rId179" Type="http://schemas.openxmlformats.org/officeDocument/2006/relationships/image" Target="../media/image291.png"/><Relationship Id="rId195" Type="http://schemas.openxmlformats.org/officeDocument/2006/relationships/image" Target="../media/image299.png"/><Relationship Id="rId190" Type="http://schemas.openxmlformats.org/officeDocument/2006/relationships/customXml" Target="../ink/ink3267.xml"/><Relationship Id="rId15" Type="http://schemas.openxmlformats.org/officeDocument/2006/relationships/image" Target="../media/image209.png"/><Relationship Id="rId36" Type="http://schemas.openxmlformats.org/officeDocument/2006/relationships/customXml" Target="../ink/ink3190.xml"/><Relationship Id="rId57" Type="http://schemas.openxmlformats.org/officeDocument/2006/relationships/image" Target="../media/image230.png"/><Relationship Id="rId106" Type="http://schemas.openxmlformats.org/officeDocument/2006/relationships/customXml" Target="../ink/ink3225.xml"/><Relationship Id="rId127" Type="http://schemas.openxmlformats.org/officeDocument/2006/relationships/image" Target="../media/image265.png"/><Relationship Id="rId10" Type="http://schemas.openxmlformats.org/officeDocument/2006/relationships/customXml" Target="../ink/ink3177.xml"/><Relationship Id="rId31" Type="http://schemas.openxmlformats.org/officeDocument/2006/relationships/image" Target="../media/image217.png"/><Relationship Id="rId52" Type="http://schemas.openxmlformats.org/officeDocument/2006/relationships/customXml" Target="../ink/ink3198.xml"/><Relationship Id="rId73" Type="http://schemas.openxmlformats.org/officeDocument/2006/relationships/image" Target="../media/image238.png"/><Relationship Id="rId78" Type="http://schemas.openxmlformats.org/officeDocument/2006/relationships/customXml" Target="../ink/ink3211.xml"/><Relationship Id="rId94" Type="http://schemas.openxmlformats.org/officeDocument/2006/relationships/customXml" Target="../ink/ink3219.xml"/><Relationship Id="rId99" Type="http://schemas.openxmlformats.org/officeDocument/2006/relationships/image" Target="../media/image251.png"/><Relationship Id="rId101" Type="http://schemas.openxmlformats.org/officeDocument/2006/relationships/image" Target="../media/image252.png"/><Relationship Id="rId122" Type="http://schemas.openxmlformats.org/officeDocument/2006/relationships/customXml" Target="../ink/ink3233.xml"/><Relationship Id="rId143" Type="http://schemas.openxmlformats.org/officeDocument/2006/relationships/image" Target="../media/image273.png"/><Relationship Id="rId148" Type="http://schemas.openxmlformats.org/officeDocument/2006/relationships/customXml" Target="../ink/ink3246.xml"/><Relationship Id="rId164" Type="http://schemas.openxmlformats.org/officeDocument/2006/relationships/customXml" Target="../ink/ink3254.xml"/><Relationship Id="rId169" Type="http://schemas.openxmlformats.org/officeDocument/2006/relationships/image" Target="../media/image286.png"/><Relationship Id="rId185" Type="http://schemas.openxmlformats.org/officeDocument/2006/relationships/image" Target="../media/image294.png"/><Relationship Id="rId4" Type="http://schemas.openxmlformats.org/officeDocument/2006/relationships/customXml" Target="../ink/ink3174.xml"/><Relationship Id="rId9" Type="http://schemas.openxmlformats.org/officeDocument/2006/relationships/image" Target="../media/image206.png"/><Relationship Id="rId180" Type="http://schemas.openxmlformats.org/officeDocument/2006/relationships/customXml" Target="../ink/ink3262.xml"/><Relationship Id="rId26" Type="http://schemas.openxmlformats.org/officeDocument/2006/relationships/customXml" Target="../ink/ink3185.xml"/><Relationship Id="rId47" Type="http://schemas.openxmlformats.org/officeDocument/2006/relationships/image" Target="../media/image225.png"/><Relationship Id="rId68" Type="http://schemas.openxmlformats.org/officeDocument/2006/relationships/customXml" Target="../ink/ink3206.xml"/><Relationship Id="rId89" Type="http://schemas.openxmlformats.org/officeDocument/2006/relationships/image" Target="../media/image246.png"/><Relationship Id="rId112" Type="http://schemas.openxmlformats.org/officeDocument/2006/relationships/customXml" Target="../ink/ink3228.xml"/><Relationship Id="rId133" Type="http://schemas.openxmlformats.org/officeDocument/2006/relationships/image" Target="../media/image268.png"/><Relationship Id="rId154" Type="http://schemas.openxmlformats.org/officeDocument/2006/relationships/customXml" Target="../ink/ink3249.xml"/><Relationship Id="rId175" Type="http://schemas.openxmlformats.org/officeDocument/2006/relationships/image" Target="../media/image289.png"/><Relationship Id="rId196" Type="http://schemas.openxmlformats.org/officeDocument/2006/relationships/customXml" Target="../ink/ink3270.xml"/><Relationship Id="rId16" Type="http://schemas.openxmlformats.org/officeDocument/2006/relationships/customXml" Target="../ink/ink3180.xml"/><Relationship Id="rId37" Type="http://schemas.openxmlformats.org/officeDocument/2006/relationships/image" Target="../media/image220.png"/><Relationship Id="rId58" Type="http://schemas.openxmlformats.org/officeDocument/2006/relationships/customXml" Target="../ink/ink3201.xml"/><Relationship Id="rId79" Type="http://schemas.openxmlformats.org/officeDocument/2006/relationships/image" Target="../media/image241.png"/><Relationship Id="rId102" Type="http://schemas.openxmlformats.org/officeDocument/2006/relationships/customXml" Target="../ink/ink3223.xml"/><Relationship Id="rId123" Type="http://schemas.openxmlformats.org/officeDocument/2006/relationships/image" Target="../media/image263.png"/><Relationship Id="rId144" Type="http://schemas.openxmlformats.org/officeDocument/2006/relationships/customXml" Target="../ink/ink3244.xml"/><Relationship Id="rId90" Type="http://schemas.openxmlformats.org/officeDocument/2006/relationships/customXml" Target="../ink/ink3217.xml"/><Relationship Id="rId165" Type="http://schemas.openxmlformats.org/officeDocument/2006/relationships/image" Target="../media/image284.png"/><Relationship Id="rId186" Type="http://schemas.openxmlformats.org/officeDocument/2006/relationships/customXml" Target="../ink/ink3265.xml"/><Relationship Id="rId27" Type="http://schemas.openxmlformats.org/officeDocument/2006/relationships/image" Target="../media/image215.png"/><Relationship Id="rId48" Type="http://schemas.openxmlformats.org/officeDocument/2006/relationships/customXml" Target="../ink/ink3196.xml"/><Relationship Id="rId69" Type="http://schemas.openxmlformats.org/officeDocument/2006/relationships/image" Target="../media/image236.png"/><Relationship Id="rId113" Type="http://schemas.openxmlformats.org/officeDocument/2006/relationships/image" Target="../media/image258.png"/><Relationship Id="rId134" Type="http://schemas.openxmlformats.org/officeDocument/2006/relationships/customXml" Target="../ink/ink3239.xml"/><Relationship Id="rId80" Type="http://schemas.openxmlformats.org/officeDocument/2006/relationships/customXml" Target="../ink/ink3212.xml"/><Relationship Id="rId155" Type="http://schemas.openxmlformats.org/officeDocument/2006/relationships/image" Target="../media/image279.png"/><Relationship Id="rId176" Type="http://schemas.openxmlformats.org/officeDocument/2006/relationships/customXml" Target="../ink/ink3260.xml"/><Relationship Id="rId197" Type="http://schemas.openxmlformats.org/officeDocument/2006/relationships/image" Target="../media/image300.png"/><Relationship Id="rId17" Type="http://schemas.openxmlformats.org/officeDocument/2006/relationships/image" Target="../media/image210.png"/><Relationship Id="rId38" Type="http://schemas.openxmlformats.org/officeDocument/2006/relationships/customXml" Target="../ink/ink3191.xml"/><Relationship Id="rId59" Type="http://schemas.openxmlformats.org/officeDocument/2006/relationships/image" Target="../media/image231.png"/><Relationship Id="rId103" Type="http://schemas.openxmlformats.org/officeDocument/2006/relationships/image" Target="../media/image253.png"/><Relationship Id="rId124" Type="http://schemas.openxmlformats.org/officeDocument/2006/relationships/customXml" Target="../ink/ink3234.xml"/><Relationship Id="rId70" Type="http://schemas.openxmlformats.org/officeDocument/2006/relationships/customXml" Target="../ink/ink3207.xml"/><Relationship Id="rId91" Type="http://schemas.openxmlformats.org/officeDocument/2006/relationships/image" Target="../media/image247.png"/><Relationship Id="rId145" Type="http://schemas.openxmlformats.org/officeDocument/2006/relationships/image" Target="../media/image276.png"/><Relationship Id="rId166" Type="http://schemas.openxmlformats.org/officeDocument/2006/relationships/customXml" Target="../ink/ink3255.xml"/><Relationship Id="rId187" Type="http://schemas.openxmlformats.org/officeDocument/2006/relationships/image" Target="../media/image29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86.xml"/><Relationship Id="rId49" Type="http://schemas.openxmlformats.org/officeDocument/2006/relationships/image" Target="../media/image226.png"/><Relationship Id="rId114" Type="http://schemas.openxmlformats.org/officeDocument/2006/relationships/customXml" Target="../ink/ink3229.xml"/><Relationship Id="rId60" Type="http://schemas.openxmlformats.org/officeDocument/2006/relationships/customXml" Target="../ink/ink3202.xml"/><Relationship Id="rId81" Type="http://schemas.openxmlformats.org/officeDocument/2006/relationships/image" Target="../media/image242.png"/><Relationship Id="rId135" Type="http://schemas.openxmlformats.org/officeDocument/2006/relationships/image" Target="../media/image269.png"/><Relationship Id="rId156" Type="http://schemas.openxmlformats.org/officeDocument/2006/relationships/customXml" Target="../ink/ink3250.xml"/><Relationship Id="rId177" Type="http://schemas.openxmlformats.org/officeDocument/2006/relationships/image" Target="../media/image290.png"/><Relationship Id="rId18" Type="http://schemas.openxmlformats.org/officeDocument/2006/relationships/customXml" Target="../ink/ink3181.xml"/><Relationship Id="rId39" Type="http://schemas.openxmlformats.org/officeDocument/2006/relationships/image" Target="../media/image221.png"/><Relationship Id="rId50" Type="http://schemas.openxmlformats.org/officeDocument/2006/relationships/customXml" Target="../ink/ink3197.xml"/><Relationship Id="rId104" Type="http://schemas.openxmlformats.org/officeDocument/2006/relationships/customXml" Target="../ink/ink3224.xml"/><Relationship Id="rId125" Type="http://schemas.openxmlformats.org/officeDocument/2006/relationships/image" Target="../media/image264.png"/><Relationship Id="rId146" Type="http://schemas.openxmlformats.org/officeDocument/2006/relationships/customXml" Target="../ink/ink3245.xml"/><Relationship Id="rId167" Type="http://schemas.openxmlformats.org/officeDocument/2006/relationships/image" Target="../media/image285.png"/><Relationship Id="rId188" Type="http://schemas.openxmlformats.org/officeDocument/2006/relationships/customXml" Target="../ink/ink3266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1.png"/><Relationship Id="rId18" Type="http://schemas.openxmlformats.org/officeDocument/2006/relationships/customXml" Target="../ink/ink32.xml"/><Relationship Id="rId26" Type="http://schemas.openxmlformats.org/officeDocument/2006/relationships/customXml" Target="../ink/ink36.xml"/><Relationship Id="rId39" Type="http://schemas.openxmlformats.org/officeDocument/2006/relationships/image" Target="../media/image24.png"/><Relationship Id="rId21" Type="http://schemas.openxmlformats.org/officeDocument/2006/relationships/image" Target="../media/image1511.png"/><Relationship Id="rId34" Type="http://schemas.openxmlformats.org/officeDocument/2006/relationships/customXml" Target="../ink/ink40.xml"/><Relationship Id="rId42" Type="http://schemas.openxmlformats.org/officeDocument/2006/relationships/customXml" Target="../ink/ink44.xml"/><Relationship Id="rId47" Type="http://schemas.openxmlformats.org/officeDocument/2006/relationships/image" Target="../media/image28.png"/><Relationship Id="rId50" Type="http://schemas.openxmlformats.org/officeDocument/2006/relationships/customXml" Target="../ink/ink48.xml"/><Relationship Id="rId7" Type="http://schemas.openxmlformats.org/officeDocument/2006/relationships/image" Target="../media/image812.png"/><Relationship Id="rId2" Type="http://schemas.openxmlformats.org/officeDocument/2006/relationships/customXml" Target="../ink/ink24.xml"/><Relationship Id="rId16" Type="http://schemas.openxmlformats.org/officeDocument/2006/relationships/customXml" Target="../ink/ink31.xml"/><Relationship Id="rId29" Type="http://schemas.openxmlformats.org/officeDocument/2006/relationships/image" Target="../media/image19.png"/><Relationship Id="rId11" Type="http://schemas.openxmlformats.org/officeDocument/2006/relationships/image" Target="../media/image1011.png"/><Relationship Id="rId24" Type="http://schemas.openxmlformats.org/officeDocument/2006/relationships/customXml" Target="../ink/ink35.xml"/><Relationship Id="rId32" Type="http://schemas.openxmlformats.org/officeDocument/2006/relationships/customXml" Target="../ink/ink39.xml"/><Relationship Id="rId37" Type="http://schemas.openxmlformats.org/officeDocument/2006/relationships/image" Target="../media/image23.png"/><Relationship Id="rId40" Type="http://schemas.openxmlformats.org/officeDocument/2006/relationships/customXml" Target="../ink/ink43.xml"/><Relationship Id="rId45" Type="http://schemas.openxmlformats.org/officeDocument/2006/relationships/image" Target="../media/image27.png"/><Relationship Id="rId53" Type="http://schemas.openxmlformats.org/officeDocument/2006/relationships/image" Target="../media/image31.png"/><Relationship Id="rId5" Type="http://schemas.openxmlformats.org/officeDocument/2006/relationships/image" Target="../media/image712.png"/><Relationship Id="rId10" Type="http://schemas.openxmlformats.org/officeDocument/2006/relationships/customXml" Target="../ink/ink28.xml"/><Relationship Id="rId19" Type="http://schemas.openxmlformats.org/officeDocument/2006/relationships/image" Target="../media/image1411.png"/><Relationship Id="rId31" Type="http://schemas.openxmlformats.org/officeDocument/2006/relationships/image" Target="../media/image20.png"/><Relationship Id="rId44" Type="http://schemas.openxmlformats.org/officeDocument/2006/relationships/customXml" Target="../ink/ink45.xml"/><Relationship Id="rId52" Type="http://schemas.openxmlformats.org/officeDocument/2006/relationships/customXml" Target="../ink/ink49.xml"/><Relationship Id="rId4" Type="http://schemas.openxmlformats.org/officeDocument/2006/relationships/customXml" Target="../ink/ink25.xml"/><Relationship Id="rId9" Type="http://schemas.openxmlformats.org/officeDocument/2006/relationships/image" Target="../media/image911.png"/><Relationship Id="rId14" Type="http://schemas.openxmlformats.org/officeDocument/2006/relationships/customXml" Target="../ink/ink30.xml"/><Relationship Id="rId22" Type="http://schemas.openxmlformats.org/officeDocument/2006/relationships/customXml" Target="../ink/ink34.xml"/><Relationship Id="rId27" Type="http://schemas.openxmlformats.org/officeDocument/2006/relationships/image" Target="../media/image18.png"/><Relationship Id="rId30" Type="http://schemas.openxmlformats.org/officeDocument/2006/relationships/customXml" Target="../ink/ink38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47.xml"/><Relationship Id="rId8" Type="http://schemas.openxmlformats.org/officeDocument/2006/relationships/customXml" Target="../ink/ink27.xml"/><Relationship Id="rId51" Type="http://schemas.openxmlformats.org/officeDocument/2006/relationships/image" Target="../media/image30.png"/><Relationship Id="rId3" Type="http://schemas.openxmlformats.org/officeDocument/2006/relationships/image" Target="../media/image612.png"/><Relationship Id="rId12" Type="http://schemas.openxmlformats.org/officeDocument/2006/relationships/customXml" Target="../ink/ink29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42.xml"/><Relationship Id="rId46" Type="http://schemas.openxmlformats.org/officeDocument/2006/relationships/customXml" Target="../ink/ink46.xml"/><Relationship Id="rId20" Type="http://schemas.openxmlformats.org/officeDocument/2006/relationships/customXml" Target="../ink/ink33.xml"/><Relationship Id="rId41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37.xml"/><Relationship Id="rId36" Type="http://schemas.openxmlformats.org/officeDocument/2006/relationships/customXml" Target="../ink/ink41.xml"/><Relationship Id="rId49" Type="http://schemas.openxmlformats.org/officeDocument/2006/relationships/image" Target="../media/image29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74.xml"/><Relationship Id="rId3" Type="http://schemas.openxmlformats.org/officeDocument/2006/relationships/image" Target="../media/image301.png"/><Relationship Id="rId7" Type="http://schemas.openxmlformats.org/officeDocument/2006/relationships/image" Target="../media/image303.png"/><Relationship Id="rId2" Type="http://schemas.openxmlformats.org/officeDocument/2006/relationships/customXml" Target="../ink/ink32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3.xml"/><Relationship Id="rId11" Type="http://schemas.openxmlformats.org/officeDocument/2006/relationships/image" Target="../media/image305.png"/><Relationship Id="rId5" Type="http://schemas.openxmlformats.org/officeDocument/2006/relationships/image" Target="../media/image302.png"/><Relationship Id="rId10" Type="http://schemas.openxmlformats.org/officeDocument/2006/relationships/customXml" Target="../ink/ink3275.xml"/><Relationship Id="rId4" Type="http://schemas.openxmlformats.org/officeDocument/2006/relationships/customXml" Target="../ink/ink3272.xml"/><Relationship Id="rId9" Type="http://schemas.openxmlformats.org/officeDocument/2006/relationships/image" Target="../media/image304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79.xml"/><Relationship Id="rId13" Type="http://schemas.openxmlformats.org/officeDocument/2006/relationships/image" Target="../media/image307.png"/><Relationship Id="rId18" Type="http://schemas.openxmlformats.org/officeDocument/2006/relationships/customXml" Target="../ink/ink3284.xml"/><Relationship Id="rId3" Type="http://schemas.openxmlformats.org/officeDocument/2006/relationships/image" Target="../media/image301.png"/><Relationship Id="rId7" Type="http://schemas.openxmlformats.org/officeDocument/2006/relationships/image" Target="../media/image303.png"/><Relationship Id="rId12" Type="http://schemas.openxmlformats.org/officeDocument/2006/relationships/customXml" Target="../ink/ink3281.xml"/><Relationship Id="rId17" Type="http://schemas.openxmlformats.org/officeDocument/2006/relationships/image" Target="../media/image305.png"/><Relationship Id="rId2" Type="http://schemas.openxmlformats.org/officeDocument/2006/relationships/customXml" Target="../ink/ink3276.xml"/><Relationship Id="rId16" Type="http://schemas.openxmlformats.org/officeDocument/2006/relationships/customXml" Target="../ink/ink3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8.xml"/><Relationship Id="rId11" Type="http://schemas.openxmlformats.org/officeDocument/2006/relationships/image" Target="../media/image306.png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10" Type="http://schemas.openxmlformats.org/officeDocument/2006/relationships/customXml" Target="../ink/ink3280.xml"/><Relationship Id="rId19" Type="http://schemas.openxmlformats.org/officeDocument/2006/relationships/image" Target="../media/image309.png"/><Relationship Id="rId4" Type="http://schemas.openxmlformats.org/officeDocument/2006/relationships/customXml" Target="../ink/ink3277.xml"/><Relationship Id="rId9" Type="http://schemas.openxmlformats.org/officeDocument/2006/relationships/image" Target="../media/image304.png"/><Relationship Id="rId14" Type="http://schemas.openxmlformats.org/officeDocument/2006/relationships/customXml" Target="../ink/ink3282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293.xml"/><Relationship Id="rId26" Type="http://schemas.openxmlformats.org/officeDocument/2006/relationships/customXml" Target="../ink/ink3297.xml"/><Relationship Id="rId3" Type="http://schemas.openxmlformats.org/officeDocument/2006/relationships/image" Target="../media/image301.png"/><Relationship Id="rId21" Type="http://schemas.openxmlformats.org/officeDocument/2006/relationships/image" Target="../media/image312.png"/><Relationship Id="rId7" Type="http://schemas.openxmlformats.org/officeDocument/2006/relationships/image" Target="../media/image303.png"/><Relationship Id="rId12" Type="http://schemas.openxmlformats.org/officeDocument/2006/relationships/customXml" Target="../ink/ink3290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2" Type="http://schemas.openxmlformats.org/officeDocument/2006/relationships/customXml" Target="../ink/ink3285.xml"/><Relationship Id="rId16" Type="http://schemas.openxmlformats.org/officeDocument/2006/relationships/customXml" Target="../ink/ink3292.xml"/><Relationship Id="rId20" Type="http://schemas.openxmlformats.org/officeDocument/2006/relationships/customXml" Target="../ink/ink3294.xml"/><Relationship Id="rId29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7.xml"/><Relationship Id="rId11" Type="http://schemas.openxmlformats.org/officeDocument/2006/relationships/image" Target="../media/image306.png"/><Relationship Id="rId24" Type="http://schemas.openxmlformats.org/officeDocument/2006/relationships/customXml" Target="../ink/ink3296.xml"/><Relationship Id="rId32" Type="http://schemas.openxmlformats.org/officeDocument/2006/relationships/customXml" Target="../ink/ink3300.xml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298.xml"/><Relationship Id="rId10" Type="http://schemas.openxmlformats.org/officeDocument/2006/relationships/customXml" Target="../ink/ink3289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286.xml"/><Relationship Id="rId9" Type="http://schemas.openxmlformats.org/officeDocument/2006/relationships/image" Target="../media/image304.png"/><Relationship Id="rId14" Type="http://schemas.openxmlformats.org/officeDocument/2006/relationships/customXml" Target="../ink/ink3291.xml"/><Relationship Id="rId22" Type="http://schemas.openxmlformats.org/officeDocument/2006/relationships/customXml" Target="../ink/ink3295.xml"/><Relationship Id="rId27" Type="http://schemas.openxmlformats.org/officeDocument/2006/relationships/image" Target="../media/image315.png"/><Relationship Id="rId30" Type="http://schemas.openxmlformats.org/officeDocument/2006/relationships/customXml" Target="../ink/ink3299.xml"/><Relationship Id="rId8" Type="http://schemas.openxmlformats.org/officeDocument/2006/relationships/customXml" Target="../ink/ink3288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309.xml"/><Relationship Id="rId26" Type="http://schemas.openxmlformats.org/officeDocument/2006/relationships/customXml" Target="../ink/ink3313.xml"/><Relationship Id="rId39" Type="http://schemas.openxmlformats.org/officeDocument/2006/relationships/image" Target="../media/image319.png"/><Relationship Id="rId21" Type="http://schemas.openxmlformats.org/officeDocument/2006/relationships/image" Target="../media/image312.png"/><Relationship Id="rId34" Type="http://schemas.openxmlformats.org/officeDocument/2006/relationships/customXml" Target="../ink/ink3317.xml"/><Relationship Id="rId7" Type="http://schemas.openxmlformats.org/officeDocument/2006/relationships/image" Target="../media/image303.png"/><Relationship Id="rId12" Type="http://schemas.openxmlformats.org/officeDocument/2006/relationships/customXml" Target="../ink/ink3306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38" Type="http://schemas.openxmlformats.org/officeDocument/2006/relationships/customXml" Target="../ink/ink3319.xml"/><Relationship Id="rId2" Type="http://schemas.openxmlformats.org/officeDocument/2006/relationships/customXml" Target="../ink/ink3301.xml"/><Relationship Id="rId16" Type="http://schemas.openxmlformats.org/officeDocument/2006/relationships/customXml" Target="../ink/ink3308.xml"/><Relationship Id="rId20" Type="http://schemas.openxmlformats.org/officeDocument/2006/relationships/customXml" Target="../ink/ink3310.xml"/><Relationship Id="rId29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3.xml"/><Relationship Id="rId11" Type="http://schemas.openxmlformats.org/officeDocument/2006/relationships/image" Target="../media/image306.png"/><Relationship Id="rId24" Type="http://schemas.openxmlformats.org/officeDocument/2006/relationships/customXml" Target="../ink/ink3312.xml"/><Relationship Id="rId32" Type="http://schemas.openxmlformats.org/officeDocument/2006/relationships/customXml" Target="../ink/ink3316.xml"/><Relationship Id="rId37" Type="http://schemas.openxmlformats.org/officeDocument/2006/relationships/image" Target="../media/image318.png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314.xml"/><Relationship Id="rId36" Type="http://schemas.openxmlformats.org/officeDocument/2006/relationships/customXml" Target="../ink/ink3318.xml"/><Relationship Id="rId10" Type="http://schemas.openxmlformats.org/officeDocument/2006/relationships/customXml" Target="../ink/ink3305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302.xml"/><Relationship Id="rId9" Type="http://schemas.openxmlformats.org/officeDocument/2006/relationships/image" Target="../media/image304.png"/><Relationship Id="rId14" Type="http://schemas.openxmlformats.org/officeDocument/2006/relationships/customXml" Target="../ink/ink3307.xml"/><Relationship Id="rId22" Type="http://schemas.openxmlformats.org/officeDocument/2006/relationships/customXml" Target="../ink/ink3311.xml"/><Relationship Id="rId27" Type="http://schemas.openxmlformats.org/officeDocument/2006/relationships/image" Target="../media/image315.png"/><Relationship Id="rId30" Type="http://schemas.openxmlformats.org/officeDocument/2006/relationships/customXml" Target="../ink/ink3315.xml"/><Relationship Id="rId35" Type="http://schemas.openxmlformats.org/officeDocument/2006/relationships/image" Target="../media/image317.png"/><Relationship Id="rId8" Type="http://schemas.openxmlformats.org/officeDocument/2006/relationships/customXml" Target="../ink/ink3304.xml"/><Relationship Id="rId3" Type="http://schemas.openxmlformats.org/officeDocument/2006/relationships/image" Target="../media/image301.png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7.png"/><Relationship Id="rId18" Type="http://schemas.openxmlformats.org/officeDocument/2006/relationships/customXml" Target="../ink/ink3328.xml"/><Relationship Id="rId26" Type="http://schemas.openxmlformats.org/officeDocument/2006/relationships/customXml" Target="../ink/ink3332.xml"/><Relationship Id="rId39" Type="http://schemas.openxmlformats.org/officeDocument/2006/relationships/image" Target="../media/image319.png"/><Relationship Id="rId21" Type="http://schemas.openxmlformats.org/officeDocument/2006/relationships/image" Target="../media/image312.png"/><Relationship Id="rId34" Type="http://schemas.openxmlformats.org/officeDocument/2006/relationships/customXml" Target="../ink/ink3336.xml"/><Relationship Id="rId7" Type="http://schemas.openxmlformats.org/officeDocument/2006/relationships/image" Target="../media/image303.png"/><Relationship Id="rId2" Type="http://schemas.openxmlformats.org/officeDocument/2006/relationships/customXml" Target="../ink/ink3320.xml"/><Relationship Id="rId16" Type="http://schemas.openxmlformats.org/officeDocument/2006/relationships/customXml" Target="../ink/ink3327.xml"/><Relationship Id="rId20" Type="http://schemas.openxmlformats.org/officeDocument/2006/relationships/customXml" Target="../ink/ink3329.xml"/><Relationship Id="rId29" Type="http://schemas.openxmlformats.org/officeDocument/2006/relationships/image" Target="../media/image305.png"/><Relationship Id="rId41" Type="http://schemas.openxmlformats.org/officeDocument/2006/relationships/image" Target="../media/image3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2.xml"/><Relationship Id="rId11" Type="http://schemas.openxmlformats.org/officeDocument/2006/relationships/image" Target="../media/image306.png"/><Relationship Id="rId24" Type="http://schemas.openxmlformats.org/officeDocument/2006/relationships/customXml" Target="../ink/ink3331.xml"/><Relationship Id="rId32" Type="http://schemas.openxmlformats.org/officeDocument/2006/relationships/customXml" Target="../ink/ink3335.xml"/><Relationship Id="rId37" Type="http://schemas.openxmlformats.org/officeDocument/2006/relationships/image" Target="../media/image318.png"/><Relationship Id="rId40" Type="http://schemas.openxmlformats.org/officeDocument/2006/relationships/customXml" Target="../ink/ink3339.xml"/><Relationship Id="rId5" Type="http://schemas.openxmlformats.org/officeDocument/2006/relationships/image" Target="../media/image302.png"/><Relationship Id="rId15" Type="http://schemas.openxmlformats.org/officeDocument/2006/relationships/image" Target="../media/image308.png"/><Relationship Id="rId23" Type="http://schemas.openxmlformats.org/officeDocument/2006/relationships/image" Target="../media/image313.png"/><Relationship Id="rId28" Type="http://schemas.openxmlformats.org/officeDocument/2006/relationships/customXml" Target="../ink/ink3333.xml"/><Relationship Id="rId36" Type="http://schemas.openxmlformats.org/officeDocument/2006/relationships/customXml" Target="../ink/ink3337.xml"/><Relationship Id="rId10" Type="http://schemas.openxmlformats.org/officeDocument/2006/relationships/customXml" Target="../ink/ink3324.xml"/><Relationship Id="rId19" Type="http://schemas.openxmlformats.org/officeDocument/2006/relationships/image" Target="../media/image311.png"/><Relationship Id="rId31" Type="http://schemas.openxmlformats.org/officeDocument/2006/relationships/image" Target="../media/image309.png"/><Relationship Id="rId4" Type="http://schemas.openxmlformats.org/officeDocument/2006/relationships/customXml" Target="../ink/ink3321.xml"/><Relationship Id="rId9" Type="http://schemas.openxmlformats.org/officeDocument/2006/relationships/image" Target="../media/image304.png"/><Relationship Id="rId14" Type="http://schemas.openxmlformats.org/officeDocument/2006/relationships/customXml" Target="../ink/ink3326.xml"/><Relationship Id="rId22" Type="http://schemas.openxmlformats.org/officeDocument/2006/relationships/customXml" Target="../ink/ink3330.xml"/><Relationship Id="rId27" Type="http://schemas.openxmlformats.org/officeDocument/2006/relationships/image" Target="../media/image315.png"/><Relationship Id="rId30" Type="http://schemas.openxmlformats.org/officeDocument/2006/relationships/customXml" Target="../ink/ink3334.xml"/><Relationship Id="rId35" Type="http://schemas.openxmlformats.org/officeDocument/2006/relationships/image" Target="../media/image317.png"/><Relationship Id="rId8" Type="http://schemas.openxmlformats.org/officeDocument/2006/relationships/customXml" Target="../ink/ink3323.xml"/><Relationship Id="rId3" Type="http://schemas.openxmlformats.org/officeDocument/2006/relationships/image" Target="../media/image301.png"/><Relationship Id="rId12" Type="http://schemas.openxmlformats.org/officeDocument/2006/relationships/customXml" Target="../ink/ink3325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6.png"/><Relationship Id="rId38" Type="http://schemas.openxmlformats.org/officeDocument/2006/relationships/customXml" Target="../ink/ink333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customXml" Target="../ink/ink33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2.png"/><Relationship Id="rId4" Type="http://schemas.openxmlformats.org/officeDocument/2006/relationships/customXml" Target="../ink/ink3341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45.xml"/><Relationship Id="rId13" Type="http://schemas.openxmlformats.org/officeDocument/2006/relationships/image" Target="../media/image327.png"/><Relationship Id="rId18" Type="http://schemas.openxmlformats.org/officeDocument/2006/relationships/customXml" Target="../ink/ink3350.xml"/><Relationship Id="rId3" Type="http://schemas.openxmlformats.org/officeDocument/2006/relationships/image" Target="../media/image321.png"/><Relationship Id="rId7" Type="http://schemas.openxmlformats.org/officeDocument/2006/relationships/image" Target="../media/image324.png"/><Relationship Id="rId12" Type="http://schemas.openxmlformats.org/officeDocument/2006/relationships/customXml" Target="../ink/ink3347.xml"/><Relationship Id="rId17" Type="http://schemas.openxmlformats.org/officeDocument/2006/relationships/image" Target="../media/image329.png"/><Relationship Id="rId2" Type="http://schemas.openxmlformats.org/officeDocument/2006/relationships/customXml" Target="../ink/ink3342.xml"/><Relationship Id="rId16" Type="http://schemas.openxmlformats.org/officeDocument/2006/relationships/customXml" Target="../ink/ink3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4.xml"/><Relationship Id="rId11" Type="http://schemas.openxmlformats.org/officeDocument/2006/relationships/image" Target="../media/image326.png"/><Relationship Id="rId5" Type="http://schemas.openxmlformats.org/officeDocument/2006/relationships/image" Target="../media/image323.png"/><Relationship Id="rId15" Type="http://schemas.openxmlformats.org/officeDocument/2006/relationships/image" Target="../media/image328.png"/><Relationship Id="rId10" Type="http://schemas.openxmlformats.org/officeDocument/2006/relationships/customXml" Target="../ink/ink3346.xml"/><Relationship Id="rId19" Type="http://schemas.openxmlformats.org/officeDocument/2006/relationships/image" Target="../media/image330.png"/><Relationship Id="rId4" Type="http://schemas.openxmlformats.org/officeDocument/2006/relationships/customXml" Target="../ink/ink3343.xml"/><Relationship Id="rId9" Type="http://schemas.openxmlformats.org/officeDocument/2006/relationships/image" Target="../media/image325.png"/><Relationship Id="rId14" Type="http://schemas.openxmlformats.org/officeDocument/2006/relationships/customXml" Target="../ink/ink3348.xml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7.png"/><Relationship Id="rId18" Type="http://schemas.openxmlformats.org/officeDocument/2006/relationships/customXml" Target="../ink/ink3359.xml"/><Relationship Id="rId26" Type="http://schemas.openxmlformats.org/officeDocument/2006/relationships/customXml" Target="../ink/ink3363.xml"/><Relationship Id="rId3" Type="http://schemas.openxmlformats.org/officeDocument/2006/relationships/image" Target="../media/image321.png"/><Relationship Id="rId21" Type="http://schemas.openxmlformats.org/officeDocument/2006/relationships/image" Target="../media/image331.png"/><Relationship Id="rId34" Type="http://schemas.openxmlformats.org/officeDocument/2006/relationships/customXml" Target="../ink/ink3367.xml"/><Relationship Id="rId7" Type="http://schemas.openxmlformats.org/officeDocument/2006/relationships/image" Target="../media/image324.png"/><Relationship Id="rId12" Type="http://schemas.openxmlformats.org/officeDocument/2006/relationships/customXml" Target="../ink/ink3356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2" Type="http://schemas.openxmlformats.org/officeDocument/2006/relationships/customXml" Target="../ink/ink3351.xml"/><Relationship Id="rId16" Type="http://schemas.openxmlformats.org/officeDocument/2006/relationships/customXml" Target="../ink/ink3358.xml"/><Relationship Id="rId20" Type="http://schemas.openxmlformats.org/officeDocument/2006/relationships/customXml" Target="../ink/ink3360.xml"/><Relationship Id="rId29" Type="http://schemas.openxmlformats.org/officeDocument/2006/relationships/image" Target="../media/image3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3.xml"/><Relationship Id="rId11" Type="http://schemas.openxmlformats.org/officeDocument/2006/relationships/image" Target="../media/image326.png"/><Relationship Id="rId24" Type="http://schemas.openxmlformats.org/officeDocument/2006/relationships/customXml" Target="../ink/ink3362.xml"/><Relationship Id="rId32" Type="http://schemas.openxmlformats.org/officeDocument/2006/relationships/customXml" Target="../ink/ink3366.xml"/><Relationship Id="rId5" Type="http://schemas.openxmlformats.org/officeDocument/2006/relationships/image" Target="../media/image323.png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364.xml"/><Relationship Id="rId10" Type="http://schemas.openxmlformats.org/officeDocument/2006/relationships/customXml" Target="../ink/ink3355.xml"/><Relationship Id="rId19" Type="http://schemas.openxmlformats.org/officeDocument/2006/relationships/image" Target="../media/image330.png"/><Relationship Id="rId31" Type="http://schemas.openxmlformats.org/officeDocument/2006/relationships/image" Target="../media/image336.png"/><Relationship Id="rId4" Type="http://schemas.openxmlformats.org/officeDocument/2006/relationships/customXml" Target="../ink/ink3352.xml"/><Relationship Id="rId9" Type="http://schemas.openxmlformats.org/officeDocument/2006/relationships/image" Target="../media/image325.png"/><Relationship Id="rId14" Type="http://schemas.openxmlformats.org/officeDocument/2006/relationships/customXml" Target="../ink/ink3357.xml"/><Relationship Id="rId22" Type="http://schemas.openxmlformats.org/officeDocument/2006/relationships/customXml" Target="../ink/ink3361.xml"/><Relationship Id="rId27" Type="http://schemas.openxmlformats.org/officeDocument/2006/relationships/image" Target="../media/image334.png"/><Relationship Id="rId30" Type="http://schemas.openxmlformats.org/officeDocument/2006/relationships/customXml" Target="../ink/ink3365.xml"/><Relationship Id="rId35" Type="http://schemas.openxmlformats.org/officeDocument/2006/relationships/image" Target="../media/image338.png"/><Relationship Id="rId8" Type="http://schemas.openxmlformats.org/officeDocument/2006/relationships/customXml" Target="../ink/ink3354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0.xml"/><Relationship Id="rId21" Type="http://schemas.openxmlformats.org/officeDocument/2006/relationships/image" Target="../media/image331.png"/><Relationship Id="rId42" Type="http://schemas.openxmlformats.org/officeDocument/2006/relationships/customXml" Target="../ink/ink3388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401.xml"/><Relationship Id="rId84" Type="http://schemas.openxmlformats.org/officeDocument/2006/relationships/customXml" Target="../ink/ink3409.xml"/><Relationship Id="rId16" Type="http://schemas.openxmlformats.org/officeDocument/2006/relationships/customXml" Target="../ink/ink3375.xml"/><Relationship Id="rId11" Type="http://schemas.openxmlformats.org/officeDocument/2006/relationships/image" Target="../media/image326.png"/><Relationship Id="rId32" Type="http://schemas.openxmlformats.org/officeDocument/2006/relationships/customXml" Target="../ink/ink3383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396.xml"/><Relationship Id="rId74" Type="http://schemas.openxmlformats.org/officeDocument/2006/relationships/customXml" Target="../ink/ink3404.xml"/><Relationship Id="rId79" Type="http://schemas.openxmlformats.org/officeDocument/2006/relationships/image" Target="../media/image360.png"/><Relationship Id="rId5" Type="http://schemas.openxmlformats.org/officeDocument/2006/relationships/image" Target="../media/image323.png"/><Relationship Id="rId19" Type="http://schemas.openxmlformats.org/officeDocument/2006/relationships/image" Target="../media/image330.png"/><Relationship Id="rId14" Type="http://schemas.openxmlformats.org/officeDocument/2006/relationships/customXml" Target="../ink/ink3374.xml"/><Relationship Id="rId22" Type="http://schemas.openxmlformats.org/officeDocument/2006/relationships/customXml" Target="../ink/ink3378.xml"/><Relationship Id="rId27" Type="http://schemas.openxmlformats.org/officeDocument/2006/relationships/image" Target="../media/image334.png"/><Relationship Id="rId30" Type="http://schemas.openxmlformats.org/officeDocument/2006/relationships/customXml" Target="../ink/ink3382.xml"/><Relationship Id="rId35" Type="http://schemas.openxmlformats.org/officeDocument/2006/relationships/image" Target="../media/image338.png"/><Relationship Id="rId43" Type="http://schemas.openxmlformats.org/officeDocument/2006/relationships/image" Target="../media/image342.png"/><Relationship Id="rId48" Type="http://schemas.openxmlformats.org/officeDocument/2006/relationships/customXml" Target="../ink/ink3391.xml"/><Relationship Id="rId56" Type="http://schemas.openxmlformats.org/officeDocument/2006/relationships/customXml" Target="../ink/ink3395.xml"/><Relationship Id="rId64" Type="http://schemas.openxmlformats.org/officeDocument/2006/relationships/customXml" Target="../ink/ink3399.xml"/><Relationship Id="rId69" Type="http://schemas.openxmlformats.org/officeDocument/2006/relationships/image" Target="../media/image355.png"/><Relationship Id="rId77" Type="http://schemas.openxmlformats.org/officeDocument/2006/relationships/image" Target="../media/image359.png"/><Relationship Id="rId8" Type="http://schemas.openxmlformats.org/officeDocument/2006/relationships/customXml" Target="../ink/ink3371.xml"/><Relationship Id="rId51" Type="http://schemas.openxmlformats.org/officeDocument/2006/relationships/image" Target="../media/image346.png"/><Relationship Id="rId72" Type="http://schemas.openxmlformats.org/officeDocument/2006/relationships/customXml" Target="../ink/ink3403.xml"/><Relationship Id="rId80" Type="http://schemas.openxmlformats.org/officeDocument/2006/relationships/customXml" Target="../ink/ink3407.xml"/><Relationship Id="rId85" Type="http://schemas.openxmlformats.org/officeDocument/2006/relationships/image" Target="../media/image363.png"/><Relationship Id="rId3" Type="http://schemas.openxmlformats.org/officeDocument/2006/relationships/image" Target="../media/image321.png"/><Relationship Id="rId12" Type="http://schemas.openxmlformats.org/officeDocument/2006/relationships/customXml" Target="../ink/ink3373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386.xml"/><Relationship Id="rId46" Type="http://schemas.openxmlformats.org/officeDocument/2006/relationships/customXml" Target="../ink/ink3390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20" Type="http://schemas.openxmlformats.org/officeDocument/2006/relationships/customXml" Target="../ink/ink3377.xml"/><Relationship Id="rId41" Type="http://schemas.openxmlformats.org/officeDocument/2006/relationships/image" Target="../media/image341.png"/><Relationship Id="rId54" Type="http://schemas.openxmlformats.org/officeDocument/2006/relationships/customXml" Target="../ink/ink3394.xml"/><Relationship Id="rId62" Type="http://schemas.openxmlformats.org/officeDocument/2006/relationships/customXml" Target="../ink/ink3398.xml"/><Relationship Id="rId70" Type="http://schemas.openxmlformats.org/officeDocument/2006/relationships/customXml" Target="../ink/ink3402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0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381.xml"/><Relationship Id="rId36" Type="http://schemas.openxmlformats.org/officeDocument/2006/relationships/customXml" Target="../ink/ink3385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372.xml"/><Relationship Id="rId31" Type="http://schemas.openxmlformats.org/officeDocument/2006/relationships/image" Target="../media/image336.png"/><Relationship Id="rId44" Type="http://schemas.openxmlformats.org/officeDocument/2006/relationships/customXml" Target="../ink/ink3389.xml"/><Relationship Id="rId52" Type="http://schemas.openxmlformats.org/officeDocument/2006/relationships/customXml" Target="../ink/ink3393.xml"/><Relationship Id="rId60" Type="http://schemas.openxmlformats.org/officeDocument/2006/relationships/customXml" Target="../ink/ink3397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406.xml"/><Relationship Id="rId81" Type="http://schemas.openxmlformats.org/officeDocument/2006/relationships/image" Target="../media/image361.png"/><Relationship Id="rId86" Type="http://schemas.openxmlformats.org/officeDocument/2006/relationships/customXml" Target="../ink/ink3410.xml"/><Relationship Id="rId4" Type="http://schemas.openxmlformats.org/officeDocument/2006/relationships/customXml" Target="../ink/ink3369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376.xml"/><Relationship Id="rId39" Type="http://schemas.openxmlformats.org/officeDocument/2006/relationships/image" Target="../media/image340.png"/><Relationship Id="rId34" Type="http://schemas.openxmlformats.org/officeDocument/2006/relationships/customXml" Target="../ink/ink3384.xml"/><Relationship Id="rId50" Type="http://schemas.openxmlformats.org/officeDocument/2006/relationships/customXml" Target="../ink/ink3392.xml"/><Relationship Id="rId55" Type="http://schemas.openxmlformats.org/officeDocument/2006/relationships/image" Target="../media/image348.png"/><Relationship Id="rId76" Type="http://schemas.openxmlformats.org/officeDocument/2006/relationships/customXml" Target="../ink/ink3405.xml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2" Type="http://schemas.openxmlformats.org/officeDocument/2006/relationships/customXml" Target="../ink/ink3368.xml"/><Relationship Id="rId29" Type="http://schemas.openxmlformats.org/officeDocument/2006/relationships/image" Target="../media/image335.png"/><Relationship Id="rId24" Type="http://schemas.openxmlformats.org/officeDocument/2006/relationships/customXml" Target="../ink/ink3379.xml"/><Relationship Id="rId40" Type="http://schemas.openxmlformats.org/officeDocument/2006/relationships/customXml" Target="../ink/ink3387.xml"/><Relationship Id="rId45" Type="http://schemas.openxmlformats.org/officeDocument/2006/relationships/image" Target="../media/image343.png"/><Relationship Id="rId66" Type="http://schemas.openxmlformats.org/officeDocument/2006/relationships/customXml" Target="../ink/ink3400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408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3.xml"/><Relationship Id="rId21" Type="http://schemas.openxmlformats.org/officeDocument/2006/relationships/image" Target="../media/image331.png"/><Relationship Id="rId42" Type="http://schemas.openxmlformats.org/officeDocument/2006/relationships/customXml" Target="../ink/ink3431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444.xml"/><Relationship Id="rId84" Type="http://schemas.openxmlformats.org/officeDocument/2006/relationships/customXml" Target="../ink/ink3452.xml"/><Relationship Id="rId89" Type="http://schemas.openxmlformats.org/officeDocument/2006/relationships/image" Target="../media/image365.png"/><Relationship Id="rId16" Type="http://schemas.openxmlformats.org/officeDocument/2006/relationships/customXml" Target="../ink/ink3418.xml"/><Relationship Id="rId11" Type="http://schemas.openxmlformats.org/officeDocument/2006/relationships/image" Target="../media/image326.png"/><Relationship Id="rId32" Type="http://schemas.openxmlformats.org/officeDocument/2006/relationships/customXml" Target="../ink/ink3426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439.xml"/><Relationship Id="rId74" Type="http://schemas.openxmlformats.org/officeDocument/2006/relationships/customXml" Target="../ink/ink3447.xml"/><Relationship Id="rId79" Type="http://schemas.openxmlformats.org/officeDocument/2006/relationships/image" Target="../media/image360.png"/><Relationship Id="rId5" Type="http://schemas.openxmlformats.org/officeDocument/2006/relationships/image" Target="../media/image323.png"/><Relationship Id="rId90" Type="http://schemas.openxmlformats.org/officeDocument/2006/relationships/customXml" Target="../ink/ink3455.xml"/><Relationship Id="rId14" Type="http://schemas.openxmlformats.org/officeDocument/2006/relationships/customXml" Target="../ink/ink3417.xml"/><Relationship Id="rId22" Type="http://schemas.openxmlformats.org/officeDocument/2006/relationships/customXml" Target="../ink/ink3421.xml"/><Relationship Id="rId27" Type="http://schemas.openxmlformats.org/officeDocument/2006/relationships/image" Target="../media/image334.png"/><Relationship Id="rId30" Type="http://schemas.openxmlformats.org/officeDocument/2006/relationships/customXml" Target="../ink/ink3425.xml"/><Relationship Id="rId35" Type="http://schemas.openxmlformats.org/officeDocument/2006/relationships/image" Target="../media/image338.png"/><Relationship Id="rId43" Type="http://schemas.openxmlformats.org/officeDocument/2006/relationships/image" Target="../media/image342.png"/><Relationship Id="rId48" Type="http://schemas.openxmlformats.org/officeDocument/2006/relationships/customXml" Target="../ink/ink3434.xml"/><Relationship Id="rId56" Type="http://schemas.openxmlformats.org/officeDocument/2006/relationships/customXml" Target="../ink/ink3438.xml"/><Relationship Id="rId64" Type="http://schemas.openxmlformats.org/officeDocument/2006/relationships/customXml" Target="../ink/ink3442.xml"/><Relationship Id="rId69" Type="http://schemas.openxmlformats.org/officeDocument/2006/relationships/image" Target="../media/image355.png"/><Relationship Id="rId77" Type="http://schemas.openxmlformats.org/officeDocument/2006/relationships/image" Target="../media/image359.png"/><Relationship Id="rId8" Type="http://schemas.openxmlformats.org/officeDocument/2006/relationships/customXml" Target="../ink/ink3414.xml"/><Relationship Id="rId51" Type="http://schemas.openxmlformats.org/officeDocument/2006/relationships/image" Target="../media/image346.png"/><Relationship Id="rId72" Type="http://schemas.openxmlformats.org/officeDocument/2006/relationships/customXml" Target="../ink/ink3446.xml"/><Relationship Id="rId80" Type="http://schemas.openxmlformats.org/officeDocument/2006/relationships/customXml" Target="../ink/ink3450.xml"/><Relationship Id="rId85" Type="http://schemas.openxmlformats.org/officeDocument/2006/relationships/image" Target="../media/image363.png"/><Relationship Id="rId3" Type="http://schemas.openxmlformats.org/officeDocument/2006/relationships/image" Target="../media/image321.png"/><Relationship Id="rId12" Type="http://schemas.openxmlformats.org/officeDocument/2006/relationships/customXml" Target="../ink/ink3416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429.xml"/><Relationship Id="rId46" Type="http://schemas.openxmlformats.org/officeDocument/2006/relationships/customXml" Target="../ink/ink3433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20" Type="http://schemas.openxmlformats.org/officeDocument/2006/relationships/customXml" Target="../ink/ink3420.xml"/><Relationship Id="rId41" Type="http://schemas.openxmlformats.org/officeDocument/2006/relationships/image" Target="../media/image341.png"/><Relationship Id="rId54" Type="http://schemas.openxmlformats.org/officeDocument/2006/relationships/customXml" Target="../ink/ink3437.xml"/><Relationship Id="rId62" Type="http://schemas.openxmlformats.org/officeDocument/2006/relationships/customXml" Target="../ink/ink3441.xml"/><Relationship Id="rId70" Type="http://schemas.openxmlformats.org/officeDocument/2006/relationships/customXml" Target="../ink/ink3445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88" Type="http://schemas.openxmlformats.org/officeDocument/2006/relationships/customXml" Target="../ink/ink3454.xml"/><Relationship Id="rId91" Type="http://schemas.openxmlformats.org/officeDocument/2006/relationships/image" Target="../media/image3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3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424.xml"/><Relationship Id="rId36" Type="http://schemas.openxmlformats.org/officeDocument/2006/relationships/customXml" Target="../ink/ink3428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415.xml"/><Relationship Id="rId31" Type="http://schemas.openxmlformats.org/officeDocument/2006/relationships/image" Target="../media/image336.png"/><Relationship Id="rId44" Type="http://schemas.openxmlformats.org/officeDocument/2006/relationships/customXml" Target="../ink/ink3432.xml"/><Relationship Id="rId52" Type="http://schemas.openxmlformats.org/officeDocument/2006/relationships/customXml" Target="../ink/ink3436.xml"/><Relationship Id="rId60" Type="http://schemas.openxmlformats.org/officeDocument/2006/relationships/customXml" Target="../ink/ink3440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449.xml"/><Relationship Id="rId81" Type="http://schemas.openxmlformats.org/officeDocument/2006/relationships/image" Target="../media/image361.png"/><Relationship Id="rId86" Type="http://schemas.openxmlformats.org/officeDocument/2006/relationships/customXml" Target="../ink/ink3453.xml"/><Relationship Id="rId4" Type="http://schemas.openxmlformats.org/officeDocument/2006/relationships/customXml" Target="../ink/ink3412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419.xml"/><Relationship Id="rId39" Type="http://schemas.openxmlformats.org/officeDocument/2006/relationships/image" Target="../media/image340.png"/><Relationship Id="rId34" Type="http://schemas.openxmlformats.org/officeDocument/2006/relationships/customXml" Target="../ink/ink3427.xml"/><Relationship Id="rId50" Type="http://schemas.openxmlformats.org/officeDocument/2006/relationships/customXml" Target="../ink/ink3435.xml"/><Relationship Id="rId55" Type="http://schemas.openxmlformats.org/officeDocument/2006/relationships/image" Target="../media/image348.png"/><Relationship Id="rId76" Type="http://schemas.openxmlformats.org/officeDocument/2006/relationships/customXml" Target="../ink/ink3448.xml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2" Type="http://schemas.openxmlformats.org/officeDocument/2006/relationships/customXml" Target="../ink/ink3411.xml"/><Relationship Id="rId29" Type="http://schemas.openxmlformats.org/officeDocument/2006/relationships/image" Target="../media/image335.png"/><Relationship Id="rId24" Type="http://schemas.openxmlformats.org/officeDocument/2006/relationships/customXml" Target="../ink/ink3422.xml"/><Relationship Id="rId40" Type="http://schemas.openxmlformats.org/officeDocument/2006/relationships/customXml" Target="../ink/ink3430.xml"/><Relationship Id="rId45" Type="http://schemas.openxmlformats.org/officeDocument/2006/relationships/image" Target="../media/image343.png"/><Relationship Id="rId66" Type="http://schemas.openxmlformats.org/officeDocument/2006/relationships/customXml" Target="../ink/ink3443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451.xml"/><Relationship Id="rId19" Type="http://schemas.openxmlformats.org/officeDocument/2006/relationships/image" Target="../media/image330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1.png"/><Relationship Id="rId18" Type="http://schemas.openxmlformats.org/officeDocument/2006/relationships/customXml" Target="../ink/ink58.xml"/><Relationship Id="rId26" Type="http://schemas.openxmlformats.org/officeDocument/2006/relationships/customXml" Target="../ink/ink62.xml"/><Relationship Id="rId39" Type="http://schemas.openxmlformats.org/officeDocument/2006/relationships/image" Target="../media/image24.png"/><Relationship Id="rId21" Type="http://schemas.openxmlformats.org/officeDocument/2006/relationships/image" Target="../media/image1511.png"/><Relationship Id="rId34" Type="http://schemas.openxmlformats.org/officeDocument/2006/relationships/customXml" Target="../ink/ink66.xml"/><Relationship Id="rId42" Type="http://schemas.openxmlformats.org/officeDocument/2006/relationships/customXml" Target="../ink/ink70.xml"/><Relationship Id="rId47" Type="http://schemas.openxmlformats.org/officeDocument/2006/relationships/image" Target="../media/image28.png"/><Relationship Id="rId50" Type="http://schemas.openxmlformats.org/officeDocument/2006/relationships/customXml" Target="../ink/ink74.xml"/><Relationship Id="rId55" Type="http://schemas.openxmlformats.org/officeDocument/2006/relationships/image" Target="../media/image33.png"/><Relationship Id="rId63" Type="http://schemas.openxmlformats.org/officeDocument/2006/relationships/image" Target="../media/image36.png"/><Relationship Id="rId7" Type="http://schemas.openxmlformats.org/officeDocument/2006/relationships/image" Target="../media/image812.png"/><Relationship Id="rId2" Type="http://schemas.openxmlformats.org/officeDocument/2006/relationships/customXml" Target="../ink/ink50.xml"/><Relationship Id="rId16" Type="http://schemas.openxmlformats.org/officeDocument/2006/relationships/customXml" Target="../ink/ink57.xml"/><Relationship Id="rId29" Type="http://schemas.openxmlformats.org/officeDocument/2006/relationships/image" Target="../media/image19.png"/><Relationship Id="rId11" Type="http://schemas.openxmlformats.org/officeDocument/2006/relationships/image" Target="../media/image1011.png"/><Relationship Id="rId24" Type="http://schemas.openxmlformats.org/officeDocument/2006/relationships/customXml" Target="../ink/ink61.xml"/><Relationship Id="rId32" Type="http://schemas.openxmlformats.org/officeDocument/2006/relationships/customXml" Target="../ink/ink65.xml"/><Relationship Id="rId37" Type="http://schemas.openxmlformats.org/officeDocument/2006/relationships/image" Target="../media/image23.png"/><Relationship Id="rId40" Type="http://schemas.openxmlformats.org/officeDocument/2006/relationships/customXml" Target="../ink/ink69.xml"/><Relationship Id="rId45" Type="http://schemas.openxmlformats.org/officeDocument/2006/relationships/image" Target="../media/image27.png"/><Relationship Id="rId53" Type="http://schemas.openxmlformats.org/officeDocument/2006/relationships/image" Target="../media/image32.png"/><Relationship Id="rId58" Type="http://schemas.openxmlformats.org/officeDocument/2006/relationships/customXml" Target="../ink/ink78.xml"/><Relationship Id="rId5" Type="http://schemas.openxmlformats.org/officeDocument/2006/relationships/image" Target="../media/image712.png"/><Relationship Id="rId61" Type="http://schemas.openxmlformats.org/officeDocument/2006/relationships/image" Target="../media/image31.png"/><Relationship Id="rId19" Type="http://schemas.openxmlformats.org/officeDocument/2006/relationships/image" Target="../media/image1411.png"/><Relationship Id="rId14" Type="http://schemas.openxmlformats.org/officeDocument/2006/relationships/customXml" Target="../ink/ink56.xml"/><Relationship Id="rId22" Type="http://schemas.openxmlformats.org/officeDocument/2006/relationships/customXml" Target="../ink/ink60.xml"/><Relationship Id="rId27" Type="http://schemas.openxmlformats.org/officeDocument/2006/relationships/image" Target="../media/image18.png"/><Relationship Id="rId30" Type="http://schemas.openxmlformats.org/officeDocument/2006/relationships/customXml" Target="../ink/ink64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73.xml"/><Relationship Id="rId56" Type="http://schemas.openxmlformats.org/officeDocument/2006/relationships/customXml" Target="../ink/ink77.xml"/><Relationship Id="rId8" Type="http://schemas.openxmlformats.org/officeDocument/2006/relationships/customXml" Target="../ink/ink53.xml"/><Relationship Id="rId51" Type="http://schemas.openxmlformats.org/officeDocument/2006/relationships/image" Target="../media/image30.png"/><Relationship Id="rId3" Type="http://schemas.openxmlformats.org/officeDocument/2006/relationships/image" Target="../media/image612.png"/><Relationship Id="rId12" Type="http://schemas.openxmlformats.org/officeDocument/2006/relationships/customXml" Target="../ink/ink55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68.xml"/><Relationship Id="rId46" Type="http://schemas.openxmlformats.org/officeDocument/2006/relationships/customXml" Target="../ink/ink72.xml"/><Relationship Id="rId59" Type="http://schemas.openxmlformats.org/officeDocument/2006/relationships/image" Target="../media/image35.png"/><Relationship Id="rId20" Type="http://schemas.openxmlformats.org/officeDocument/2006/relationships/customXml" Target="../ink/ink59.xml"/><Relationship Id="rId41" Type="http://schemas.openxmlformats.org/officeDocument/2006/relationships/image" Target="../media/image25.png"/><Relationship Id="rId54" Type="http://schemas.openxmlformats.org/officeDocument/2006/relationships/customXml" Target="../ink/ink76.xml"/><Relationship Id="rId62" Type="http://schemas.openxmlformats.org/officeDocument/2006/relationships/customXml" Target="../ink/ink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63.xml"/><Relationship Id="rId36" Type="http://schemas.openxmlformats.org/officeDocument/2006/relationships/customXml" Target="../ink/ink67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54.xml"/><Relationship Id="rId31" Type="http://schemas.openxmlformats.org/officeDocument/2006/relationships/image" Target="../media/image20.png"/><Relationship Id="rId44" Type="http://schemas.openxmlformats.org/officeDocument/2006/relationships/customXml" Target="../ink/ink71.xml"/><Relationship Id="rId52" Type="http://schemas.openxmlformats.org/officeDocument/2006/relationships/customXml" Target="../ink/ink75.xml"/><Relationship Id="rId60" Type="http://schemas.openxmlformats.org/officeDocument/2006/relationships/customXml" Target="../ink/ink79.xml"/><Relationship Id="rId4" Type="http://schemas.openxmlformats.org/officeDocument/2006/relationships/customXml" Target="../ink/ink51.xml"/><Relationship Id="rId9" Type="http://schemas.openxmlformats.org/officeDocument/2006/relationships/image" Target="../media/image911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8.xml"/><Relationship Id="rId21" Type="http://schemas.openxmlformats.org/officeDocument/2006/relationships/image" Target="../media/image331.png"/><Relationship Id="rId42" Type="http://schemas.openxmlformats.org/officeDocument/2006/relationships/customXml" Target="../ink/ink3476.xml"/><Relationship Id="rId47" Type="http://schemas.openxmlformats.org/officeDocument/2006/relationships/image" Target="../media/image344.png"/><Relationship Id="rId63" Type="http://schemas.openxmlformats.org/officeDocument/2006/relationships/image" Target="../media/image352.png"/><Relationship Id="rId68" Type="http://schemas.openxmlformats.org/officeDocument/2006/relationships/customXml" Target="../ink/ink3489.xml"/><Relationship Id="rId84" Type="http://schemas.openxmlformats.org/officeDocument/2006/relationships/customXml" Target="../ink/ink3497.xml"/><Relationship Id="rId89" Type="http://schemas.openxmlformats.org/officeDocument/2006/relationships/image" Target="../media/image365.png"/><Relationship Id="rId16" Type="http://schemas.openxmlformats.org/officeDocument/2006/relationships/customXml" Target="../ink/ink3463.xml"/><Relationship Id="rId11" Type="http://schemas.openxmlformats.org/officeDocument/2006/relationships/image" Target="../media/image326.png"/><Relationship Id="rId32" Type="http://schemas.openxmlformats.org/officeDocument/2006/relationships/customXml" Target="../ink/ink3471.xml"/><Relationship Id="rId37" Type="http://schemas.openxmlformats.org/officeDocument/2006/relationships/image" Target="../media/image339.png"/><Relationship Id="rId53" Type="http://schemas.openxmlformats.org/officeDocument/2006/relationships/image" Target="../media/image347.png"/><Relationship Id="rId58" Type="http://schemas.openxmlformats.org/officeDocument/2006/relationships/customXml" Target="../ink/ink3484.xml"/><Relationship Id="rId74" Type="http://schemas.openxmlformats.org/officeDocument/2006/relationships/customXml" Target="../ink/ink3492.xml"/><Relationship Id="rId79" Type="http://schemas.openxmlformats.org/officeDocument/2006/relationships/image" Target="../media/image360.png"/><Relationship Id="rId102" Type="http://schemas.openxmlformats.org/officeDocument/2006/relationships/customXml" Target="../ink/ink3506.xml"/><Relationship Id="rId5" Type="http://schemas.openxmlformats.org/officeDocument/2006/relationships/image" Target="../media/image323.png"/><Relationship Id="rId90" Type="http://schemas.openxmlformats.org/officeDocument/2006/relationships/customXml" Target="../ink/ink3500.xml"/><Relationship Id="rId95" Type="http://schemas.openxmlformats.org/officeDocument/2006/relationships/image" Target="../media/image368.png"/><Relationship Id="rId22" Type="http://schemas.openxmlformats.org/officeDocument/2006/relationships/customXml" Target="../ink/ink3466.xml"/><Relationship Id="rId27" Type="http://schemas.openxmlformats.org/officeDocument/2006/relationships/image" Target="../media/image334.png"/><Relationship Id="rId43" Type="http://schemas.openxmlformats.org/officeDocument/2006/relationships/image" Target="../media/image342.png"/><Relationship Id="rId48" Type="http://schemas.openxmlformats.org/officeDocument/2006/relationships/customXml" Target="../ink/ink3479.xml"/><Relationship Id="rId64" Type="http://schemas.openxmlformats.org/officeDocument/2006/relationships/customXml" Target="../ink/ink3487.xml"/><Relationship Id="rId69" Type="http://schemas.openxmlformats.org/officeDocument/2006/relationships/image" Target="../media/image355.png"/><Relationship Id="rId80" Type="http://schemas.openxmlformats.org/officeDocument/2006/relationships/customXml" Target="../ink/ink3495.xml"/><Relationship Id="rId85" Type="http://schemas.openxmlformats.org/officeDocument/2006/relationships/image" Target="../media/image363.png"/><Relationship Id="rId12" Type="http://schemas.openxmlformats.org/officeDocument/2006/relationships/customXml" Target="../ink/ink3461.xml"/><Relationship Id="rId17" Type="http://schemas.openxmlformats.org/officeDocument/2006/relationships/image" Target="../media/image329.png"/><Relationship Id="rId25" Type="http://schemas.openxmlformats.org/officeDocument/2006/relationships/image" Target="../media/image333.png"/><Relationship Id="rId33" Type="http://schemas.openxmlformats.org/officeDocument/2006/relationships/image" Target="../media/image337.png"/><Relationship Id="rId38" Type="http://schemas.openxmlformats.org/officeDocument/2006/relationships/customXml" Target="../ink/ink3474.xml"/><Relationship Id="rId46" Type="http://schemas.openxmlformats.org/officeDocument/2006/relationships/customXml" Target="../ink/ink3478.xml"/><Relationship Id="rId59" Type="http://schemas.openxmlformats.org/officeDocument/2006/relationships/image" Target="../media/image350.png"/><Relationship Id="rId67" Type="http://schemas.openxmlformats.org/officeDocument/2006/relationships/image" Target="../media/image354.png"/><Relationship Id="rId103" Type="http://schemas.openxmlformats.org/officeDocument/2006/relationships/image" Target="../media/image372.png"/><Relationship Id="rId20" Type="http://schemas.openxmlformats.org/officeDocument/2006/relationships/customXml" Target="../ink/ink3465.xml"/><Relationship Id="rId41" Type="http://schemas.openxmlformats.org/officeDocument/2006/relationships/image" Target="../media/image341.png"/><Relationship Id="rId54" Type="http://schemas.openxmlformats.org/officeDocument/2006/relationships/customXml" Target="../ink/ink3482.xml"/><Relationship Id="rId62" Type="http://schemas.openxmlformats.org/officeDocument/2006/relationships/customXml" Target="../ink/ink3486.xml"/><Relationship Id="rId70" Type="http://schemas.openxmlformats.org/officeDocument/2006/relationships/customXml" Target="../ink/ink3490.xml"/><Relationship Id="rId75" Type="http://schemas.openxmlformats.org/officeDocument/2006/relationships/image" Target="../media/image358.png"/><Relationship Id="rId83" Type="http://schemas.openxmlformats.org/officeDocument/2006/relationships/image" Target="../media/image362.png"/><Relationship Id="rId88" Type="http://schemas.openxmlformats.org/officeDocument/2006/relationships/customXml" Target="../ink/ink3499.xml"/><Relationship Id="rId91" Type="http://schemas.openxmlformats.org/officeDocument/2006/relationships/image" Target="../media/image366.png"/><Relationship Id="rId96" Type="http://schemas.openxmlformats.org/officeDocument/2006/relationships/customXml" Target="../ink/ink35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8.xml"/><Relationship Id="rId15" Type="http://schemas.openxmlformats.org/officeDocument/2006/relationships/image" Target="../media/image328.png"/><Relationship Id="rId23" Type="http://schemas.openxmlformats.org/officeDocument/2006/relationships/image" Target="../media/image332.png"/><Relationship Id="rId28" Type="http://schemas.openxmlformats.org/officeDocument/2006/relationships/customXml" Target="../ink/ink3469.xml"/><Relationship Id="rId36" Type="http://schemas.openxmlformats.org/officeDocument/2006/relationships/customXml" Target="../ink/ink3473.xml"/><Relationship Id="rId49" Type="http://schemas.openxmlformats.org/officeDocument/2006/relationships/image" Target="../media/image345.png"/><Relationship Id="rId57" Type="http://schemas.openxmlformats.org/officeDocument/2006/relationships/image" Target="../media/image349.png"/><Relationship Id="rId10" Type="http://schemas.openxmlformats.org/officeDocument/2006/relationships/customXml" Target="../ink/ink3460.xml"/><Relationship Id="rId31" Type="http://schemas.openxmlformats.org/officeDocument/2006/relationships/image" Target="../media/image336.png"/><Relationship Id="rId44" Type="http://schemas.openxmlformats.org/officeDocument/2006/relationships/customXml" Target="../ink/ink3477.xml"/><Relationship Id="rId52" Type="http://schemas.openxmlformats.org/officeDocument/2006/relationships/customXml" Target="../ink/ink3481.xml"/><Relationship Id="rId60" Type="http://schemas.openxmlformats.org/officeDocument/2006/relationships/customXml" Target="../ink/ink3485.xml"/><Relationship Id="rId65" Type="http://schemas.openxmlformats.org/officeDocument/2006/relationships/image" Target="../media/image353.png"/><Relationship Id="rId73" Type="http://schemas.openxmlformats.org/officeDocument/2006/relationships/image" Target="../media/image357.png"/><Relationship Id="rId78" Type="http://schemas.openxmlformats.org/officeDocument/2006/relationships/customXml" Target="../ink/ink3494.xml"/><Relationship Id="rId81" Type="http://schemas.openxmlformats.org/officeDocument/2006/relationships/image" Target="../media/image361.png"/><Relationship Id="rId86" Type="http://schemas.openxmlformats.org/officeDocument/2006/relationships/customXml" Target="../ink/ink3498.xml"/><Relationship Id="rId94" Type="http://schemas.openxmlformats.org/officeDocument/2006/relationships/customXml" Target="../ink/ink3502.xml"/><Relationship Id="rId99" Type="http://schemas.openxmlformats.org/officeDocument/2006/relationships/image" Target="../media/image370.png"/><Relationship Id="rId101" Type="http://schemas.openxmlformats.org/officeDocument/2006/relationships/image" Target="../media/image371.png"/><Relationship Id="rId4" Type="http://schemas.openxmlformats.org/officeDocument/2006/relationships/customXml" Target="../ink/ink3457.xml"/><Relationship Id="rId9" Type="http://schemas.openxmlformats.org/officeDocument/2006/relationships/image" Target="../media/image325.png"/><Relationship Id="rId13" Type="http://schemas.openxmlformats.org/officeDocument/2006/relationships/image" Target="../media/image327.png"/><Relationship Id="rId18" Type="http://schemas.openxmlformats.org/officeDocument/2006/relationships/customXml" Target="../ink/ink3464.xml"/><Relationship Id="rId39" Type="http://schemas.openxmlformats.org/officeDocument/2006/relationships/image" Target="../media/image340.png"/><Relationship Id="rId34" Type="http://schemas.openxmlformats.org/officeDocument/2006/relationships/customXml" Target="../ink/ink3472.xml"/><Relationship Id="rId50" Type="http://schemas.openxmlformats.org/officeDocument/2006/relationships/customXml" Target="../ink/ink3480.xml"/><Relationship Id="rId55" Type="http://schemas.openxmlformats.org/officeDocument/2006/relationships/image" Target="../media/image348.png"/><Relationship Id="rId76" Type="http://schemas.openxmlformats.org/officeDocument/2006/relationships/customXml" Target="../ink/ink3493.xml"/><Relationship Id="rId97" Type="http://schemas.openxmlformats.org/officeDocument/2006/relationships/image" Target="../media/image369.png"/><Relationship Id="rId7" Type="http://schemas.openxmlformats.org/officeDocument/2006/relationships/image" Target="../media/image324.png"/><Relationship Id="rId71" Type="http://schemas.openxmlformats.org/officeDocument/2006/relationships/image" Target="../media/image356.png"/><Relationship Id="rId92" Type="http://schemas.openxmlformats.org/officeDocument/2006/relationships/customXml" Target="../ink/ink3501.xml"/><Relationship Id="rId2" Type="http://schemas.openxmlformats.org/officeDocument/2006/relationships/customXml" Target="../ink/ink3456.xml"/><Relationship Id="rId29" Type="http://schemas.openxmlformats.org/officeDocument/2006/relationships/image" Target="../media/image335.png"/><Relationship Id="rId24" Type="http://schemas.openxmlformats.org/officeDocument/2006/relationships/customXml" Target="../ink/ink3467.xml"/><Relationship Id="rId40" Type="http://schemas.openxmlformats.org/officeDocument/2006/relationships/customXml" Target="../ink/ink3475.xml"/><Relationship Id="rId45" Type="http://schemas.openxmlformats.org/officeDocument/2006/relationships/image" Target="../media/image343.png"/><Relationship Id="rId66" Type="http://schemas.openxmlformats.org/officeDocument/2006/relationships/customXml" Target="../ink/ink3488.xml"/><Relationship Id="rId87" Type="http://schemas.openxmlformats.org/officeDocument/2006/relationships/image" Target="../media/image364.png"/><Relationship Id="rId61" Type="http://schemas.openxmlformats.org/officeDocument/2006/relationships/image" Target="../media/image351.png"/><Relationship Id="rId82" Type="http://schemas.openxmlformats.org/officeDocument/2006/relationships/customXml" Target="../ink/ink3496.xml"/><Relationship Id="rId19" Type="http://schemas.openxmlformats.org/officeDocument/2006/relationships/image" Target="../media/image330.png"/><Relationship Id="rId14" Type="http://schemas.openxmlformats.org/officeDocument/2006/relationships/customXml" Target="../ink/ink3462.xml"/><Relationship Id="rId30" Type="http://schemas.openxmlformats.org/officeDocument/2006/relationships/customXml" Target="../ink/ink3470.xml"/><Relationship Id="rId35" Type="http://schemas.openxmlformats.org/officeDocument/2006/relationships/image" Target="../media/image338.png"/><Relationship Id="rId56" Type="http://schemas.openxmlformats.org/officeDocument/2006/relationships/customXml" Target="../ink/ink3483.xml"/><Relationship Id="rId77" Type="http://schemas.openxmlformats.org/officeDocument/2006/relationships/image" Target="../media/image359.png"/><Relationship Id="rId100" Type="http://schemas.openxmlformats.org/officeDocument/2006/relationships/customXml" Target="../ink/ink3505.xml"/><Relationship Id="rId8" Type="http://schemas.openxmlformats.org/officeDocument/2006/relationships/customXml" Target="../ink/ink3459.xml"/><Relationship Id="rId51" Type="http://schemas.openxmlformats.org/officeDocument/2006/relationships/image" Target="../media/image346.png"/><Relationship Id="rId72" Type="http://schemas.openxmlformats.org/officeDocument/2006/relationships/customXml" Target="../ink/ink3491.xml"/><Relationship Id="rId93" Type="http://schemas.openxmlformats.org/officeDocument/2006/relationships/image" Target="../media/image367.png"/><Relationship Id="rId98" Type="http://schemas.openxmlformats.org/officeDocument/2006/relationships/customXml" Target="../ink/ink3504.xml"/><Relationship Id="rId3" Type="http://schemas.openxmlformats.org/officeDocument/2006/relationships/image" Target="../media/image321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10.xml"/><Relationship Id="rId13" Type="http://schemas.openxmlformats.org/officeDocument/2006/relationships/image" Target="../media/image378.png"/><Relationship Id="rId3" Type="http://schemas.openxmlformats.org/officeDocument/2006/relationships/image" Target="../media/image373.png"/><Relationship Id="rId7" Type="http://schemas.openxmlformats.org/officeDocument/2006/relationships/image" Target="../media/image375.png"/><Relationship Id="rId12" Type="http://schemas.openxmlformats.org/officeDocument/2006/relationships/customXml" Target="../ink/ink3512.xml"/><Relationship Id="rId17" Type="http://schemas.openxmlformats.org/officeDocument/2006/relationships/image" Target="../media/image380.png"/><Relationship Id="rId2" Type="http://schemas.openxmlformats.org/officeDocument/2006/relationships/customXml" Target="../ink/ink3507.xml"/><Relationship Id="rId16" Type="http://schemas.openxmlformats.org/officeDocument/2006/relationships/customXml" Target="../ink/ink35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9.xml"/><Relationship Id="rId11" Type="http://schemas.openxmlformats.org/officeDocument/2006/relationships/image" Target="../media/image377.png"/><Relationship Id="rId5" Type="http://schemas.openxmlformats.org/officeDocument/2006/relationships/image" Target="../media/image374.png"/><Relationship Id="rId15" Type="http://schemas.openxmlformats.org/officeDocument/2006/relationships/image" Target="../media/image379.png"/><Relationship Id="rId10" Type="http://schemas.openxmlformats.org/officeDocument/2006/relationships/customXml" Target="../ink/ink3511.xml"/><Relationship Id="rId4" Type="http://schemas.openxmlformats.org/officeDocument/2006/relationships/customXml" Target="../ink/ink3508.xml"/><Relationship Id="rId9" Type="http://schemas.openxmlformats.org/officeDocument/2006/relationships/image" Target="../media/image376.png"/><Relationship Id="rId14" Type="http://schemas.openxmlformats.org/officeDocument/2006/relationships/customXml" Target="../ink/ink3513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8.png"/><Relationship Id="rId18" Type="http://schemas.openxmlformats.org/officeDocument/2006/relationships/customXml" Target="../ink/ink3523.xml"/><Relationship Id="rId26" Type="http://schemas.openxmlformats.org/officeDocument/2006/relationships/customXml" Target="../ink/ink3527.xml"/><Relationship Id="rId21" Type="http://schemas.openxmlformats.org/officeDocument/2006/relationships/image" Target="../media/image383.png"/><Relationship Id="rId34" Type="http://schemas.openxmlformats.org/officeDocument/2006/relationships/customXml" Target="../ink/ink3531.xml"/><Relationship Id="rId7" Type="http://schemas.openxmlformats.org/officeDocument/2006/relationships/image" Target="../media/image375.png"/><Relationship Id="rId12" Type="http://schemas.openxmlformats.org/officeDocument/2006/relationships/customXml" Target="../ink/ink3520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2" Type="http://schemas.openxmlformats.org/officeDocument/2006/relationships/customXml" Target="../ink/ink3515.xml"/><Relationship Id="rId16" Type="http://schemas.openxmlformats.org/officeDocument/2006/relationships/customXml" Target="../ink/ink3522.xml"/><Relationship Id="rId20" Type="http://schemas.openxmlformats.org/officeDocument/2006/relationships/customXml" Target="../ink/ink3524.xml"/><Relationship Id="rId29" Type="http://schemas.openxmlformats.org/officeDocument/2006/relationships/image" Target="../media/image3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7.xml"/><Relationship Id="rId11" Type="http://schemas.openxmlformats.org/officeDocument/2006/relationships/image" Target="../media/image377.png"/><Relationship Id="rId24" Type="http://schemas.openxmlformats.org/officeDocument/2006/relationships/customXml" Target="../ink/ink3526.xml"/><Relationship Id="rId32" Type="http://schemas.openxmlformats.org/officeDocument/2006/relationships/customXml" Target="../ink/ink3530.xml"/><Relationship Id="rId37" Type="http://schemas.openxmlformats.org/officeDocument/2006/relationships/image" Target="../media/image390.png"/><Relationship Id="rId5" Type="http://schemas.openxmlformats.org/officeDocument/2006/relationships/image" Target="../media/image374.png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528.xml"/><Relationship Id="rId36" Type="http://schemas.openxmlformats.org/officeDocument/2006/relationships/customXml" Target="../ink/ink3532.xml"/><Relationship Id="rId10" Type="http://schemas.openxmlformats.org/officeDocument/2006/relationships/customXml" Target="../ink/ink3519.xml"/><Relationship Id="rId19" Type="http://schemas.openxmlformats.org/officeDocument/2006/relationships/image" Target="../media/image382.png"/><Relationship Id="rId31" Type="http://schemas.openxmlformats.org/officeDocument/2006/relationships/image" Target="../media/image388.png"/><Relationship Id="rId4" Type="http://schemas.openxmlformats.org/officeDocument/2006/relationships/customXml" Target="../ink/ink3516.xml"/><Relationship Id="rId9" Type="http://schemas.openxmlformats.org/officeDocument/2006/relationships/image" Target="../media/image376.png"/><Relationship Id="rId14" Type="http://schemas.openxmlformats.org/officeDocument/2006/relationships/customXml" Target="../ink/ink3521.xml"/><Relationship Id="rId22" Type="http://schemas.openxmlformats.org/officeDocument/2006/relationships/customXml" Target="../ink/ink3525.xml"/><Relationship Id="rId27" Type="http://schemas.openxmlformats.org/officeDocument/2006/relationships/image" Target="../media/image386.png"/><Relationship Id="rId30" Type="http://schemas.openxmlformats.org/officeDocument/2006/relationships/customXml" Target="../ink/ink3529.xml"/><Relationship Id="rId35" Type="http://schemas.openxmlformats.org/officeDocument/2006/relationships/image" Target="../media/image380.png"/><Relationship Id="rId8" Type="http://schemas.openxmlformats.org/officeDocument/2006/relationships/customXml" Target="../ink/ink3518.xml"/><Relationship Id="rId3" Type="http://schemas.openxmlformats.org/officeDocument/2006/relationships/image" Target="../media/image373.png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8.png"/><Relationship Id="rId18" Type="http://schemas.openxmlformats.org/officeDocument/2006/relationships/customXml" Target="../ink/ink3541.xml"/><Relationship Id="rId26" Type="http://schemas.openxmlformats.org/officeDocument/2006/relationships/customXml" Target="../ink/ink3545.xml"/><Relationship Id="rId39" Type="http://schemas.openxmlformats.org/officeDocument/2006/relationships/image" Target="../media/image391.png"/><Relationship Id="rId21" Type="http://schemas.openxmlformats.org/officeDocument/2006/relationships/image" Target="../media/image383.png"/><Relationship Id="rId34" Type="http://schemas.openxmlformats.org/officeDocument/2006/relationships/customXml" Target="../ink/ink3549.xml"/><Relationship Id="rId42" Type="http://schemas.openxmlformats.org/officeDocument/2006/relationships/customXml" Target="../ink/ink3553.xml"/><Relationship Id="rId47" Type="http://schemas.openxmlformats.org/officeDocument/2006/relationships/image" Target="../media/image395.png"/><Relationship Id="rId50" Type="http://schemas.openxmlformats.org/officeDocument/2006/relationships/customXml" Target="../ink/ink3557.xml"/><Relationship Id="rId55" Type="http://schemas.openxmlformats.org/officeDocument/2006/relationships/image" Target="../media/image399.png"/><Relationship Id="rId7" Type="http://schemas.openxmlformats.org/officeDocument/2006/relationships/image" Target="../media/image375.png"/><Relationship Id="rId2" Type="http://schemas.openxmlformats.org/officeDocument/2006/relationships/customXml" Target="../ink/ink3533.xml"/><Relationship Id="rId16" Type="http://schemas.openxmlformats.org/officeDocument/2006/relationships/customXml" Target="../ink/ink3540.xml"/><Relationship Id="rId29" Type="http://schemas.openxmlformats.org/officeDocument/2006/relationships/image" Target="../media/image387.png"/><Relationship Id="rId11" Type="http://schemas.openxmlformats.org/officeDocument/2006/relationships/image" Target="../media/image377.png"/><Relationship Id="rId24" Type="http://schemas.openxmlformats.org/officeDocument/2006/relationships/customXml" Target="../ink/ink3544.xml"/><Relationship Id="rId32" Type="http://schemas.openxmlformats.org/officeDocument/2006/relationships/customXml" Target="../ink/ink3548.xml"/><Relationship Id="rId37" Type="http://schemas.openxmlformats.org/officeDocument/2006/relationships/image" Target="../media/image390.png"/><Relationship Id="rId40" Type="http://schemas.openxmlformats.org/officeDocument/2006/relationships/customXml" Target="../ink/ink3552.xml"/><Relationship Id="rId45" Type="http://schemas.openxmlformats.org/officeDocument/2006/relationships/image" Target="../media/image394.png"/><Relationship Id="rId53" Type="http://schemas.openxmlformats.org/officeDocument/2006/relationships/image" Target="../media/image398.png"/><Relationship Id="rId5" Type="http://schemas.openxmlformats.org/officeDocument/2006/relationships/image" Target="../media/image374.png"/><Relationship Id="rId19" Type="http://schemas.openxmlformats.org/officeDocument/2006/relationships/image" Target="../media/image382.png"/><Relationship Id="rId4" Type="http://schemas.openxmlformats.org/officeDocument/2006/relationships/customXml" Target="../ink/ink3534.xml"/><Relationship Id="rId9" Type="http://schemas.openxmlformats.org/officeDocument/2006/relationships/image" Target="../media/image376.png"/><Relationship Id="rId14" Type="http://schemas.openxmlformats.org/officeDocument/2006/relationships/customXml" Target="../ink/ink3539.xml"/><Relationship Id="rId22" Type="http://schemas.openxmlformats.org/officeDocument/2006/relationships/customXml" Target="../ink/ink3543.xml"/><Relationship Id="rId27" Type="http://schemas.openxmlformats.org/officeDocument/2006/relationships/image" Target="../media/image386.png"/><Relationship Id="rId30" Type="http://schemas.openxmlformats.org/officeDocument/2006/relationships/customXml" Target="../ink/ink3547.xml"/><Relationship Id="rId35" Type="http://schemas.openxmlformats.org/officeDocument/2006/relationships/image" Target="../media/image380.png"/><Relationship Id="rId43" Type="http://schemas.openxmlformats.org/officeDocument/2006/relationships/image" Target="../media/image393.png"/><Relationship Id="rId48" Type="http://schemas.openxmlformats.org/officeDocument/2006/relationships/customXml" Target="../ink/ink3556.xml"/><Relationship Id="rId56" Type="http://schemas.openxmlformats.org/officeDocument/2006/relationships/customXml" Target="../ink/ink3560.xml"/><Relationship Id="rId8" Type="http://schemas.openxmlformats.org/officeDocument/2006/relationships/customXml" Target="../ink/ink3536.xml"/><Relationship Id="rId51" Type="http://schemas.openxmlformats.org/officeDocument/2006/relationships/image" Target="../media/image397.png"/><Relationship Id="rId3" Type="http://schemas.openxmlformats.org/officeDocument/2006/relationships/image" Target="../media/image373.png"/><Relationship Id="rId12" Type="http://schemas.openxmlformats.org/officeDocument/2006/relationships/customXml" Target="../ink/ink3538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38" Type="http://schemas.openxmlformats.org/officeDocument/2006/relationships/customXml" Target="../ink/ink3551.xml"/><Relationship Id="rId46" Type="http://schemas.openxmlformats.org/officeDocument/2006/relationships/customXml" Target="../ink/ink3555.xml"/><Relationship Id="rId20" Type="http://schemas.openxmlformats.org/officeDocument/2006/relationships/customXml" Target="../ink/ink3542.xml"/><Relationship Id="rId41" Type="http://schemas.openxmlformats.org/officeDocument/2006/relationships/image" Target="../media/image392.png"/><Relationship Id="rId54" Type="http://schemas.openxmlformats.org/officeDocument/2006/relationships/customXml" Target="../ink/ink35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5.xml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546.xml"/><Relationship Id="rId36" Type="http://schemas.openxmlformats.org/officeDocument/2006/relationships/customXml" Target="../ink/ink3550.xml"/><Relationship Id="rId49" Type="http://schemas.openxmlformats.org/officeDocument/2006/relationships/image" Target="../media/image396.png"/><Relationship Id="rId57" Type="http://schemas.openxmlformats.org/officeDocument/2006/relationships/image" Target="../media/image400.png"/><Relationship Id="rId10" Type="http://schemas.openxmlformats.org/officeDocument/2006/relationships/customXml" Target="../ink/ink3537.xml"/><Relationship Id="rId31" Type="http://schemas.openxmlformats.org/officeDocument/2006/relationships/image" Target="../media/image388.png"/><Relationship Id="rId44" Type="http://schemas.openxmlformats.org/officeDocument/2006/relationships/customXml" Target="../ink/ink3554.xml"/><Relationship Id="rId52" Type="http://schemas.openxmlformats.org/officeDocument/2006/relationships/customXml" Target="../ink/ink3558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3.xml"/><Relationship Id="rId21" Type="http://schemas.openxmlformats.org/officeDocument/2006/relationships/image" Target="../media/image383.png"/><Relationship Id="rId34" Type="http://schemas.openxmlformats.org/officeDocument/2006/relationships/customXml" Target="../ink/ink3577.xml"/><Relationship Id="rId42" Type="http://schemas.openxmlformats.org/officeDocument/2006/relationships/customXml" Target="../ink/ink3581.xml"/><Relationship Id="rId47" Type="http://schemas.openxmlformats.org/officeDocument/2006/relationships/image" Target="../media/image395.png"/><Relationship Id="rId50" Type="http://schemas.openxmlformats.org/officeDocument/2006/relationships/customXml" Target="../ink/ink3585.xml"/><Relationship Id="rId55" Type="http://schemas.openxmlformats.org/officeDocument/2006/relationships/image" Target="../media/image399.png"/><Relationship Id="rId63" Type="http://schemas.openxmlformats.org/officeDocument/2006/relationships/customXml" Target="../ink/ink3592.xml"/><Relationship Id="rId7" Type="http://schemas.openxmlformats.org/officeDocument/2006/relationships/image" Target="../media/image375.png"/><Relationship Id="rId2" Type="http://schemas.openxmlformats.org/officeDocument/2006/relationships/customXml" Target="../ink/ink3561.xml"/><Relationship Id="rId16" Type="http://schemas.openxmlformats.org/officeDocument/2006/relationships/customXml" Target="../ink/ink3568.xml"/><Relationship Id="rId29" Type="http://schemas.openxmlformats.org/officeDocument/2006/relationships/image" Target="../media/image387.png"/><Relationship Id="rId11" Type="http://schemas.openxmlformats.org/officeDocument/2006/relationships/image" Target="../media/image377.png"/><Relationship Id="rId24" Type="http://schemas.openxmlformats.org/officeDocument/2006/relationships/customXml" Target="../ink/ink3572.xml"/><Relationship Id="rId32" Type="http://schemas.openxmlformats.org/officeDocument/2006/relationships/customXml" Target="../ink/ink3576.xml"/><Relationship Id="rId37" Type="http://schemas.openxmlformats.org/officeDocument/2006/relationships/image" Target="../media/image390.png"/><Relationship Id="rId40" Type="http://schemas.openxmlformats.org/officeDocument/2006/relationships/customXml" Target="../ink/ink3580.xml"/><Relationship Id="rId45" Type="http://schemas.openxmlformats.org/officeDocument/2006/relationships/image" Target="../media/image394.png"/><Relationship Id="rId53" Type="http://schemas.openxmlformats.org/officeDocument/2006/relationships/image" Target="../media/image398.png"/><Relationship Id="rId58" Type="http://schemas.openxmlformats.org/officeDocument/2006/relationships/customXml" Target="../ink/ink3589.xml"/><Relationship Id="rId66" Type="http://schemas.openxmlformats.org/officeDocument/2006/relationships/image" Target="../media/image404.png"/><Relationship Id="rId5" Type="http://schemas.openxmlformats.org/officeDocument/2006/relationships/image" Target="../media/image374.png"/><Relationship Id="rId61" Type="http://schemas.openxmlformats.org/officeDocument/2006/relationships/customXml" Target="../ink/ink3591.xml"/><Relationship Id="rId19" Type="http://schemas.openxmlformats.org/officeDocument/2006/relationships/image" Target="../media/image382.png"/><Relationship Id="rId14" Type="http://schemas.openxmlformats.org/officeDocument/2006/relationships/customXml" Target="../ink/ink3567.xml"/><Relationship Id="rId22" Type="http://schemas.openxmlformats.org/officeDocument/2006/relationships/customXml" Target="../ink/ink3571.xml"/><Relationship Id="rId27" Type="http://schemas.openxmlformats.org/officeDocument/2006/relationships/image" Target="../media/image386.png"/><Relationship Id="rId30" Type="http://schemas.openxmlformats.org/officeDocument/2006/relationships/customXml" Target="../ink/ink3575.xml"/><Relationship Id="rId35" Type="http://schemas.openxmlformats.org/officeDocument/2006/relationships/image" Target="../media/image380.png"/><Relationship Id="rId43" Type="http://schemas.openxmlformats.org/officeDocument/2006/relationships/image" Target="../media/image393.png"/><Relationship Id="rId48" Type="http://schemas.openxmlformats.org/officeDocument/2006/relationships/customXml" Target="../ink/ink3584.xml"/><Relationship Id="rId56" Type="http://schemas.openxmlformats.org/officeDocument/2006/relationships/customXml" Target="../ink/ink3588.xml"/><Relationship Id="rId64" Type="http://schemas.openxmlformats.org/officeDocument/2006/relationships/image" Target="../media/image403.png"/><Relationship Id="rId8" Type="http://schemas.openxmlformats.org/officeDocument/2006/relationships/customXml" Target="../ink/ink3564.xml"/><Relationship Id="rId51" Type="http://schemas.openxmlformats.org/officeDocument/2006/relationships/image" Target="../media/image397.png"/><Relationship Id="rId3" Type="http://schemas.openxmlformats.org/officeDocument/2006/relationships/image" Target="../media/image373.png"/><Relationship Id="rId12" Type="http://schemas.openxmlformats.org/officeDocument/2006/relationships/customXml" Target="../ink/ink3566.xml"/><Relationship Id="rId17" Type="http://schemas.openxmlformats.org/officeDocument/2006/relationships/image" Target="../media/image381.png"/><Relationship Id="rId25" Type="http://schemas.openxmlformats.org/officeDocument/2006/relationships/image" Target="../media/image385.png"/><Relationship Id="rId33" Type="http://schemas.openxmlformats.org/officeDocument/2006/relationships/image" Target="../media/image389.png"/><Relationship Id="rId38" Type="http://schemas.openxmlformats.org/officeDocument/2006/relationships/customXml" Target="../ink/ink3579.xml"/><Relationship Id="rId46" Type="http://schemas.openxmlformats.org/officeDocument/2006/relationships/customXml" Target="../ink/ink3583.xml"/><Relationship Id="rId59" Type="http://schemas.openxmlformats.org/officeDocument/2006/relationships/customXml" Target="../ink/ink3590.xml"/><Relationship Id="rId20" Type="http://schemas.openxmlformats.org/officeDocument/2006/relationships/customXml" Target="../ink/ink3570.xml"/><Relationship Id="rId41" Type="http://schemas.openxmlformats.org/officeDocument/2006/relationships/image" Target="../media/image392.png"/><Relationship Id="rId54" Type="http://schemas.openxmlformats.org/officeDocument/2006/relationships/customXml" Target="../ink/ink3587.xml"/><Relationship Id="rId62" Type="http://schemas.openxmlformats.org/officeDocument/2006/relationships/image" Target="../media/image4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3.xml"/><Relationship Id="rId15" Type="http://schemas.openxmlformats.org/officeDocument/2006/relationships/image" Target="../media/image379.png"/><Relationship Id="rId23" Type="http://schemas.openxmlformats.org/officeDocument/2006/relationships/image" Target="../media/image384.png"/><Relationship Id="rId28" Type="http://schemas.openxmlformats.org/officeDocument/2006/relationships/customXml" Target="../ink/ink3574.xml"/><Relationship Id="rId36" Type="http://schemas.openxmlformats.org/officeDocument/2006/relationships/customXml" Target="../ink/ink3578.xml"/><Relationship Id="rId49" Type="http://schemas.openxmlformats.org/officeDocument/2006/relationships/image" Target="../media/image396.png"/><Relationship Id="rId57" Type="http://schemas.openxmlformats.org/officeDocument/2006/relationships/image" Target="../media/image400.png"/><Relationship Id="rId10" Type="http://schemas.openxmlformats.org/officeDocument/2006/relationships/customXml" Target="../ink/ink3565.xml"/><Relationship Id="rId31" Type="http://schemas.openxmlformats.org/officeDocument/2006/relationships/image" Target="../media/image388.png"/><Relationship Id="rId44" Type="http://schemas.openxmlformats.org/officeDocument/2006/relationships/customXml" Target="../ink/ink3582.xml"/><Relationship Id="rId52" Type="http://schemas.openxmlformats.org/officeDocument/2006/relationships/customXml" Target="../ink/ink3586.xml"/><Relationship Id="rId60" Type="http://schemas.openxmlformats.org/officeDocument/2006/relationships/image" Target="../media/image401.png"/><Relationship Id="rId65" Type="http://schemas.openxmlformats.org/officeDocument/2006/relationships/customXml" Target="../ink/ink3593.xml"/><Relationship Id="rId4" Type="http://schemas.openxmlformats.org/officeDocument/2006/relationships/customXml" Target="../ink/ink3562.xml"/><Relationship Id="rId9" Type="http://schemas.openxmlformats.org/officeDocument/2006/relationships/image" Target="../media/image376.png"/><Relationship Id="rId13" Type="http://schemas.openxmlformats.org/officeDocument/2006/relationships/image" Target="../media/image378.png"/><Relationship Id="rId18" Type="http://schemas.openxmlformats.org/officeDocument/2006/relationships/customXml" Target="../ink/ink3569.xml"/><Relationship Id="rId39" Type="http://schemas.openxmlformats.org/officeDocument/2006/relationships/image" Target="../media/image391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97.xml"/><Relationship Id="rId13" Type="http://schemas.openxmlformats.org/officeDocument/2006/relationships/image" Target="../media/image410.png"/><Relationship Id="rId18" Type="http://schemas.openxmlformats.org/officeDocument/2006/relationships/customXml" Target="../ink/ink3602.xml"/><Relationship Id="rId3" Type="http://schemas.openxmlformats.org/officeDocument/2006/relationships/image" Target="../media/image405.png"/><Relationship Id="rId21" Type="http://schemas.openxmlformats.org/officeDocument/2006/relationships/image" Target="../media/image414.png"/><Relationship Id="rId7" Type="http://schemas.openxmlformats.org/officeDocument/2006/relationships/image" Target="../media/image407.png"/><Relationship Id="rId12" Type="http://schemas.openxmlformats.org/officeDocument/2006/relationships/customXml" Target="../ink/ink359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2" Type="http://schemas.openxmlformats.org/officeDocument/2006/relationships/customXml" Target="../ink/ink3594.xml"/><Relationship Id="rId16" Type="http://schemas.openxmlformats.org/officeDocument/2006/relationships/customXml" Target="../ink/ink3601.xml"/><Relationship Id="rId20" Type="http://schemas.openxmlformats.org/officeDocument/2006/relationships/customXml" Target="../ink/ink36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6.xml"/><Relationship Id="rId11" Type="http://schemas.openxmlformats.org/officeDocument/2006/relationships/image" Target="../media/image409.png"/><Relationship Id="rId24" Type="http://schemas.openxmlformats.org/officeDocument/2006/relationships/customXml" Target="../ink/ink3605.xml"/><Relationship Id="rId5" Type="http://schemas.openxmlformats.org/officeDocument/2006/relationships/image" Target="../media/image406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3598.xml"/><Relationship Id="rId19" Type="http://schemas.openxmlformats.org/officeDocument/2006/relationships/image" Target="../media/image413.png"/><Relationship Id="rId4" Type="http://schemas.openxmlformats.org/officeDocument/2006/relationships/customXml" Target="../ink/ink3595.xml"/><Relationship Id="rId9" Type="http://schemas.openxmlformats.org/officeDocument/2006/relationships/image" Target="../media/image408.png"/><Relationship Id="rId14" Type="http://schemas.openxmlformats.org/officeDocument/2006/relationships/customXml" Target="../ink/ink3600.xml"/><Relationship Id="rId22" Type="http://schemas.openxmlformats.org/officeDocument/2006/relationships/customXml" Target="../ink/ink3604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8.xml"/><Relationship Id="rId21" Type="http://schemas.openxmlformats.org/officeDocument/2006/relationships/image" Target="../media/image414.png"/><Relationship Id="rId42" Type="http://schemas.openxmlformats.org/officeDocument/2006/relationships/customXml" Target="../ink/ink3626.xml"/><Relationship Id="rId47" Type="http://schemas.openxmlformats.org/officeDocument/2006/relationships/image" Target="../media/image426.png"/><Relationship Id="rId63" Type="http://schemas.openxmlformats.org/officeDocument/2006/relationships/customXml" Target="../ink/ink3637.xml"/><Relationship Id="rId68" Type="http://schemas.openxmlformats.org/officeDocument/2006/relationships/image" Target="../media/image436.png"/><Relationship Id="rId2" Type="http://schemas.openxmlformats.org/officeDocument/2006/relationships/customXml" Target="../ink/ink3606.xml"/><Relationship Id="rId16" Type="http://schemas.openxmlformats.org/officeDocument/2006/relationships/customXml" Target="../ink/ink3613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617.xml"/><Relationship Id="rId32" Type="http://schemas.openxmlformats.org/officeDocument/2006/relationships/customXml" Target="../ink/ink3621.xml"/><Relationship Id="rId37" Type="http://schemas.openxmlformats.org/officeDocument/2006/relationships/image" Target="../media/image394.png"/><Relationship Id="rId40" Type="http://schemas.openxmlformats.org/officeDocument/2006/relationships/customXml" Target="../ink/ink3625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3634.xml"/><Relationship Id="rId66" Type="http://schemas.openxmlformats.org/officeDocument/2006/relationships/image" Target="../media/image435.png"/><Relationship Id="rId5" Type="http://schemas.openxmlformats.org/officeDocument/2006/relationships/image" Target="../media/image406.png"/><Relationship Id="rId61" Type="http://schemas.openxmlformats.org/officeDocument/2006/relationships/image" Target="../media/image433.png"/><Relationship Id="rId19" Type="http://schemas.openxmlformats.org/officeDocument/2006/relationships/image" Target="../media/image413.png"/><Relationship Id="rId14" Type="http://schemas.openxmlformats.org/officeDocument/2006/relationships/customXml" Target="../ink/ink3612.xml"/><Relationship Id="rId22" Type="http://schemas.openxmlformats.org/officeDocument/2006/relationships/customXml" Target="../ink/ink3616.xml"/><Relationship Id="rId27" Type="http://schemas.openxmlformats.org/officeDocument/2006/relationships/image" Target="../media/image417.png"/><Relationship Id="rId30" Type="http://schemas.openxmlformats.org/officeDocument/2006/relationships/customXml" Target="../ink/ink3620.xml"/><Relationship Id="rId35" Type="http://schemas.openxmlformats.org/officeDocument/2006/relationships/image" Target="../media/image421.png"/><Relationship Id="rId43" Type="http://schemas.openxmlformats.org/officeDocument/2006/relationships/image" Target="../media/image424.png"/><Relationship Id="rId48" Type="http://schemas.openxmlformats.org/officeDocument/2006/relationships/customXml" Target="../ink/ink3629.xml"/><Relationship Id="rId56" Type="http://schemas.openxmlformats.org/officeDocument/2006/relationships/customXml" Target="../ink/ink3633.xml"/><Relationship Id="rId64" Type="http://schemas.openxmlformats.org/officeDocument/2006/relationships/image" Target="../media/image434.png"/><Relationship Id="rId69" Type="http://schemas.openxmlformats.org/officeDocument/2006/relationships/customXml" Target="../ink/ink3640.xml"/><Relationship Id="rId8" Type="http://schemas.openxmlformats.org/officeDocument/2006/relationships/customXml" Target="../ink/ink3609.xml"/><Relationship Id="rId51" Type="http://schemas.openxmlformats.org/officeDocument/2006/relationships/image" Target="../media/image428.png"/><Relationship Id="rId72" Type="http://schemas.openxmlformats.org/officeDocument/2006/relationships/customXml" Target="../ink/ink3642.xml"/><Relationship Id="rId3" Type="http://schemas.openxmlformats.org/officeDocument/2006/relationships/image" Target="../media/image405.png"/><Relationship Id="rId12" Type="http://schemas.openxmlformats.org/officeDocument/2006/relationships/customXml" Target="../ink/ink3611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624.xml"/><Relationship Id="rId46" Type="http://schemas.openxmlformats.org/officeDocument/2006/relationships/customXml" Target="../ink/ink3628.xml"/><Relationship Id="rId59" Type="http://schemas.openxmlformats.org/officeDocument/2006/relationships/image" Target="../media/image432.png"/><Relationship Id="rId67" Type="http://schemas.openxmlformats.org/officeDocument/2006/relationships/customXml" Target="../ink/ink3639.xml"/><Relationship Id="rId20" Type="http://schemas.openxmlformats.org/officeDocument/2006/relationships/customXml" Target="../ink/ink3615.xml"/><Relationship Id="rId41" Type="http://schemas.openxmlformats.org/officeDocument/2006/relationships/image" Target="../media/image423.png"/><Relationship Id="rId54" Type="http://schemas.openxmlformats.org/officeDocument/2006/relationships/customXml" Target="../ink/ink3632.xml"/><Relationship Id="rId62" Type="http://schemas.openxmlformats.org/officeDocument/2006/relationships/customXml" Target="../ink/ink3636.xml"/><Relationship Id="rId70" Type="http://schemas.openxmlformats.org/officeDocument/2006/relationships/customXml" Target="../ink/ink36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8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619.xml"/><Relationship Id="rId36" Type="http://schemas.openxmlformats.org/officeDocument/2006/relationships/customXml" Target="../ink/ink3623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3610.xml"/><Relationship Id="rId31" Type="http://schemas.openxmlformats.org/officeDocument/2006/relationships/image" Target="../media/image419.png"/><Relationship Id="rId44" Type="http://schemas.openxmlformats.org/officeDocument/2006/relationships/customXml" Target="../ink/ink3627.xml"/><Relationship Id="rId52" Type="http://schemas.openxmlformats.org/officeDocument/2006/relationships/customXml" Target="../ink/ink3631.xml"/><Relationship Id="rId60" Type="http://schemas.openxmlformats.org/officeDocument/2006/relationships/customXml" Target="../ink/ink3635.xml"/><Relationship Id="rId65" Type="http://schemas.openxmlformats.org/officeDocument/2006/relationships/customXml" Target="../ink/ink3638.xml"/><Relationship Id="rId73" Type="http://schemas.openxmlformats.org/officeDocument/2006/relationships/image" Target="../media/image438.png"/><Relationship Id="rId4" Type="http://schemas.openxmlformats.org/officeDocument/2006/relationships/customXml" Target="../ink/ink3607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614.xml"/><Relationship Id="rId39" Type="http://schemas.openxmlformats.org/officeDocument/2006/relationships/image" Target="../media/image422.png"/><Relationship Id="rId34" Type="http://schemas.openxmlformats.org/officeDocument/2006/relationships/customXml" Target="../ink/ink3622.xml"/><Relationship Id="rId50" Type="http://schemas.openxmlformats.org/officeDocument/2006/relationships/customXml" Target="../ink/ink3630.xml"/><Relationship Id="rId55" Type="http://schemas.openxmlformats.org/officeDocument/2006/relationships/image" Target="../media/image430.png"/><Relationship Id="rId7" Type="http://schemas.openxmlformats.org/officeDocument/2006/relationships/image" Target="../media/image407.png"/><Relationship Id="rId71" Type="http://schemas.openxmlformats.org/officeDocument/2006/relationships/image" Target="../media/image437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5.xml"/><Relationship Id="rId21" Type="http://schemas.openxmlformats.org/officeDocument/2006/relationships/image" Target="../media/image414.png"/><Relationship Id="rId42" Type="http://schemas.openxmlformats.org/officeDocument/2006/relationships/customXml" Target="../ink/ink3663.xml"/><Relationship Id="rId47" Type="http://schemas.openxmlformats.org/officeDocument/2006/relationships/image" Target="../media/image426.png"/><Relationship Id="rId63" Type="http://schemas.openxmlformats.org/officeDocument/2006/relationships/customXml" Target="../ink/ink3674.xml"/><Relationship Id="rId68" Type="http://schemas.openxmlformats.org/officeDocument/2006/relationships/image" Target="../media/image436.png"/><Relationship Id="rId84" Type="http://schemas.openxmlformats.org/officeDocument/2006/relationships/customXml" Target="../ink/ink3685.xml"/><Relationship Id="rId89" Type="http://schemas.openxmlformats.org/officeDocument/2006/relationships/image" Target="../media/image446.png"/><Relationship Id="rId16" Type="http://schemas.openxmlformats.org/officeDocument/2006/relationships/customXml" Target="../ink/ink3650.xml"/><Relationship Id="rId11" Type="http://schemas.openxmlformats.org/officeDocument/2006/relationships/image" Target="../media/image409.png"/><Relationship Id="rId32" Type="http://schemas.openxmlformats.org/officeDocument/2006/relationships/customXml" Target="../ink/ink3658.xml"/><Relationship Id="rId37" Type="http://schemas.openxmlformats.org/officeDocument/2006/relationships/image" Target="../media/image394.png"/><Relationship Id="rId53" Type="http://schemas.openxmlformats.org/officeDocument/2006/relationships/image" Target="../media/image429.png"/><Relationship Id="rId58" Type="http://schemas.openxmlformats.org/officeDocument/2006/relationships/customXml" Target="../ink/ink3671.xml"/><Relationship Id="rId74" Type="http://schemas.openxmlformats.org/officeDocument/2006/relationships/customXml" Target="../ink/ink3680.xml"/><Relationship Id="rId79" Type="http://schemas.openxmlformats.org/officeDocument/2006/relationships/image" Target="../media/image441.png"/><Relationship Id="rId5" Type="http://schemas.openxmlformats.org/officeDocument/2006/relationships/image" Target="../media/image406.png"/><Relationship Id="rId90" Type="http://schemas.openxmlformats.org/officeDocument/2006/relationships/customXml" Target="../ink/ink3688.xml"/><Relationship Id="rId95" Type="http://schemas.openxmlformats.org/officeDocument/2006/relationships/image" Target="../media/image449.png"/><Relationship Id="rId22" Type="http://schemas.openxmlformats.org/officeDocument/2006/relationships/customXml" Target="../ink/ink3653.xml"/><Relationship Id="rId27" Type="http://schemas.openxmlformats.org/officeDocument/2006/relationships/image" Target="../media/image417.png"/><Relationship Id="rId43" Type="http://schemas.openxmlformats.org/officeDocument/2006/relationships/image" Target="../media/image424.png"/><Relationship Id="rId48" Type="http://schemas.openxmlformats.org/officeDocument/2006/relationships/customXml" Target="../ink/ink3666.xml"/><Relationship Id="rId64" Type="http://schemas.openxmlformats.org/officeDocument/2006/relationships/image" Target="../media/image434.png"/><Relationship Id="rId69" Type="http://schemas.openxmlformats.org/officeDocument/2006/relationships/customXml" Target="../ink/ink3677.xml"/><Relationship Id="rId80" Type="http://schemas.openxmlformats.org/officeDocument/2006/relationships/customXml" Target="../ink/ink3683.xml"/><Relationship Id="rId85" Type="http://schemas.openxmlformats.org/officeDocument/2006/relationships/image" Target="../media/image444.png"/><Relationship Id="rId3" Type="http://schemas.openxmlformats.org/officeDocument/2006/relationships/image" Target="../media/image405.png"/><Relationship Id="rId12" Type="http://schemas.openxmlformats.org/officeDocument/2006/relationships/customXml" Target="../ink/ink3648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661.xml"/><Relationship Id="rId46" Type="http://schemas.openxmlformats.org/officeDocument/2006/relationships/customXml" Target="../ink/ink3665.xml"/><Relationship Id="rId59" Type="http://schemas.openxmlformats.org/officeDocument/2006/relationships/image" Target="../media/image432.png"/><Relationship Id="rId67" Type="http://schemas.openxmlformats.org/officeDocument/2006/relationships/customXml" Target="../ink/ink3676.xml"/><Relationship Id="rId20" Type="http://schemas.openxmlformats.org/officeDocument/2006/relationships/customXml" Target="../ink/ink3652.xml"/><Relationship Id="rId41" Type="http://schemas.openxmlformats.org/officeDocument/2006/relationships/image" Target="../media/image423.png"/><Relationship Id="rId54" Type="http://schemas.openxmlformats.org/officeDocument/2006/relationships/customXml" Target="../ink/ink3669.xml"/><Relationship Id="rId62" Type="http://schemas.openxmlformats.org/officeDocument/2006/relationships/customXml" Target="../ink/ink3673.xml"/><Relationship Id="rId70" Type="http://schemas.openxmlformats.org/officeDocument/2006/relationships/customXml" Target="../ink/ink3678.xml"/><Relationship Id="rId75" Type="http://schemas.openxmlformats.org/officeDocument/2006/relationships/image" Target="../media/image439.png"/><Relationship Id="rId83" Type="http://schemas.openxmlformats.org/officeDocument/2006/relationships/image" Target="../media/image443.png"/><Relationship Id="rId88" Type="http://schemas.openxmlformats.org/officeDocument/2006/relationships/customXml" Target="../ink/ink3687.xml"/><Relationship Id="rId91" Type="http://schemas.openxmlformats.org/officeDocument/2006/relationships/image" Target="../media/image447.png"/><Relationship Id="rId96" Type="http://schemas.openxmlformats.org/officeDocument/2006/relationships/customXml" Target="../ink/ink36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5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656.xml"/><Relationship Id="rId36" Type="http://schemas.openxmlformats.org/officeDocument/2006/relationships/customXml" Target="../ink/ink3660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3647.xml"/><Relationship Id="rId31" Type="http://schemas.openxmlformats.org/officeDocument/2006/relationships/image" Target="../media/image419.png"/><Relationship Id="rId44" Type="http://schemas.openxmlformats.org/officeDocument/2006/relationships/customXml" Target="../ink/ink3664.xml"/><Relationship Id="rId52" Type="http://schemas.openxmlformats.org/officeDocument/2006/relationships/customXml" Target="../ink/ink3668.xml"/><Relationship Id="rId60" Type="http://schemas.openxmlformats.org/officeDocument/2006/relationships/customXml" Target="../ink/ink3672.xml"/><Relationship Id="rId65" Type="http://schemas.openxmlformats.org/officeDocument/2006/relationships/customXml" Target="../ink/ink3675.xml"/><Relationship Id="rId73" Type="http://schemas.openxmlformats.org/officeDocument/2006/relationships/image" Target="../media/image438.png"/><Relationship Id="rId78" Type="http://schemas.openxmlformats.org/officeDocument/2006/relationships/customXml" Target="../ink/ink3682.xml"/><Relationship Id="rId81" Type="http://schemas.openxmlformats.org/officeDocument/2006/relationships/image" Target="../media/image442.png"/><Relationship Id="rId86" Type="http://schemas.openxmlformats.org/officeDocument/2006/relationships/customXml" Target="../ink/ink3686.xml"/><Relationship Id="rId94" Type="http://schemas.openxmlformats.org/officeDocument/2006/relationships/customXml" Target="../ink/ink3690.xml"/><Relationship Id="rId99" Type="http://schemas.openxmlformats.org/officeDocument/2006/relationships/image" Target="../media/image451.png"/><Relationship Id="rId4" Type="http://schemas.openxmlformats.org/officeDocument/2006/relationships/customXml" Target="../ink/ink364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651.xml"/><Relationship Id="rId39" Type="http://schemas.openxmlformats.org/officeDocument/2006/relationships/image" Target="../media/image422.png"/><Relationship Id="rId34" Type="http://schemas.openxmlformats.org/officeDocument/2006/relationships/customXml" Target="../ink/ink3659.xml"/><Relationship Id="rId50" Type="http://schemas.openxmlformats.org/officeDocument/2006/relationships/customXml" Target="../ink/ink3667.xml"/><Relationship Id="rId55" Type="http://schemas.openxmlformats.org/officeDocument/2006/relationships/image" Target="../media/image430.png"/><Relationship Id="rId76" Type="http://schemas.openxmlformats.org/officeDocument/2006/relationships/customXml" Target="../ink/ink3681.xml"/><Relationship Id="rId97" Type="http://schemas.openxmlformats.org/officeDocument/2006/relationships/image" Target="../media/image450.png"/><Relationship Id="rId7" Type="http://schemas.openxmlformats.org/officeDocument/2006/relationships/image" Target="../media/image407.png"/><Relationship Id="rId71" Type="http://schemas.openxmlformats.org/officeDocument/2006/relationships/image" Target="../media/image437.png"/><Relationship Id="rId92" Type="http://schemas.openxmlformats.org/officeDocument/2006/relationships/customXml" Target="../ink/ink3689.xml"/><Relationship Id="rId2" Type="http://schemas.openxmlformats.org/officeDocument/2006/relationships/customXml" Target="../ink/ink3643.xml"/><Relationship Id="rId29" Type="http://schemas.openxmlformats.org/officeDocument/2006/relationships/image" Target="../media/image418.png"/><Relationship Id="rId24" Type="http://schemas.openxmlformats.org/officeDocument/2006/relationships/customXml" Target="../ink/ink3654.xml"/><Relationship Id="rId40" Type="http://schemas.openxmlformats.org/officeDocument/2006/relationships/customXml" Target="../ink/ink3662.xml"/><Relationship Id="rId45" Type="http://schemas.openxmlformats.org/officeDocument/2006/relationships/image" Target="../media/image425.png"/><Relationship Id="rId66" Type="http://schemas.openxmlformats.org/officeDocument/2006/relationships/image" Target="../media/image435.png"/><Relationship Id="rId87" Type="http://schemas.openxmlformats.org/officeDocument/2006/relationships/image" Target="../media/image445.png"/><Relationship Id="rId61" Type="http://schemas.openxmlformats.org/officeDocument/2006/relationships/image" Target="../media/image433.png"/><Relationship Id="rId82" Type="http://schemas.openxmlformats.org/officeDocument/2006/relationships/customXml" Target="../ink/ink3684.xml"/><Relationship Id="rId19" Type="http://schemas.openxmlformats.org/officeDocument/2006/relationships/image" Target="../media/image413.png"/><Relationship Id="rId14" Type="http://schemas.openxmlformats.org/officeDocument/2006/relationships/customXml" Target="../ink/ink3649.xml"/><Relationship Id="rId30" Type="http://schemas.openxmlformats.org/officeDocument/2006/relationships/customXml" Target="../ink/ink3657.xml"/><Relationship Id="rId35" Type="http://schemas.openxmlformats.org/officeDocument/2006/relationships/image" Target="../media/image421.png"/><Relationship Id="rId56" Type="http://schemas.openxmlformats.org/officeDocument/2006/relationships/customXml" Target="../ink/ink3670.xml"/><Relationship Id="rId77" Type="http://schemas.openxmlformats.org/officeDocument/2006/relationships/image" Target="../media/image440.png"/><Relationship Id="rId8" Type="http://schemas.openxmlformats.org/officeDocument/2006/relationships/customXml" Target="../ink/ink3646.xml"/><Relationship Id="rId51" Type="http://schemas.openxmlformats.org/officeDocument/2006/relationships/image" Target="../media/image428.png"/><Relationship Id="rId72" Type="http://schemas.openxmlformats.org/officeDocument/2006/relationships/customXml" Target="../ink/ink3679.xml"/><Relationship Id="rId93" Type="http://schemas.openxmlformats.org/officeDocument/2006/relationships/image" Target="../media/image448.png"/><Relationship Id="rId98" Type="http://schemas.openxmlformats.org/officeDocument/2006/relationships/customXml" Target="../ink/ink3692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5.xml"/><Relationship Id="rId21" Type="http://schemas.openxmlformats.org/officeDocument/2006/relationships/image" Target="../media/image414.png"/><Relationship Id="rId42" Type="http://schemas.openxmlformats.org/officeDocument/2006/relationships/customXml" Target="../ink/ink3713.xml"/><Relationship Id="rId47" Type="http://schemas.openxmlformats.org/officeDocument/2006/relationships/image" Target="../media/image426.png"/><Relationship Id="rId63" Type="http://schemas.openxmlformats.org/officeDocument/2006/relationships/customXml" Target="../ink/ink3724.xml"/><Relationship Id="rId68" Type="http://schemas.openxmlformats.org/officeDocument/2006/relationships/image" Target="../media/image436.png"/><Relationship Id="rId84" Type="http://schemas.openxmlformats.org/officeDocument/2006/relationships/customXml" Target="../ink/ink3735.xml"/><Relationship Id="rId89" Type="http://schemas.openxmlformats.org/officeDocument/2006/relationships/image" Target="../media/image446.png"/><Relationship Id="rId16" Type="http://schemas.openxmlformats.org/officeDocument/2006/relationships/customXml" Target="../ink/ink3700.xml"/><Relationship Id="rId107" Type="http://schemas.openxmlformats.org/officeDocument/2006/relationships/image" Target="../media/image455.png"/><Relationship Id="rId11" Type="http://schemas.openxmlformats.org/officeDocument/2006/relationships/image" Target="../media/image409.png"/><Relationship Id="rId32" Type="http://schemas.openxmlformats.org/officeDocument/2006/relationships/customXml" Target="../ink/ink3708.xml"/><Relationship Id="rId37" Type="http://schemas.openxmlformats.org/officeDocument/2006/relationships/image" Target="../media/image394.png"/><Relationship Id="rId53" Type="http://schemas.openxmlformats.org/officeDocument/2006/relationships/image" Target="../media/image429.png"/><Relationship Id="rId58" Type="http://schemas.openxmlformats.org/officeDocument/2006/relationships/customXml" Target="../ink/ink3721.xml"/><Relationship Id="rId74" Type="http://schemas.openxmlformats.org/officeDocument/2006/relationships/customXml" Target="../ink/ink3730.xml"/><Relationship Id="rId79" Type="http://schemas.openxmlformats.org/officeDocument/2006/relationships/image" Target="../media/image441.png"/><Relationship Id="rId102" Type="http://schemas.openxmlformats.org/officeDocument/2006/relationships/customXml" Target="../ink/ink3744.xml"/><Relationship Id="rId5" Type="http://schemas.openxmlformats.org/officeDocument/2006/relationships/image" Target="../media/image406.png"/><Relationship Id="rId90" Type="http://schemas.openxmlformats.org/officeDocument/2006/relationships/customXml" Target="../ink/ink3738.xml"/><Relationship Id="rId95" Type="http://schemas.openxmlformats.org/officeDocument/2006/relationships/image" Target="../media/image449.png"/><Relationship Id="rId22" Type="http://schemas.openxmlformats.org/officeDocument/2006/relationships/customXml" Target="../ink/ink3703.xml"/><Relationship Id="rId27" Type="http://schemas.openxmlformats.org/officeDocument/2006/relationships/image" Target="../media/image417.png"/><Relationship Id="rId43" Type="http://schemas.openxmlformats.org/officeDocument/2006/relationships/image" Target="../media/image424.png"/><Relationship Id="rId48" Type="http://schemas.openxmlformats.org/officeDocument/2006/relationships/customXml" Target="../ink/ink3716.xml"/><Relationship Id="rId64" Type="http://schemas.openxmlformats.org/officeDocument/2006/relationships/image" Target="../media/image434.png"/><Relationship Id="rId69" Type="http://schemas.openxmlformats.org/officeDocument/2006/relationships/customXml" Target="../ink/ink3727.xml"/><Relationship Id="rId80" Type="http://schemas.openxmlformats.org/officeDocument/2006/relationships/customXml" Target="../ink/ink3733.xml"/><Relationship Id="rId85" Type="http://schemas.openxmlformats.org/officeDocument/2006/relationships/image" Target="../media/image444.png"/><Relationship Id="rId12" Type="http://schemas.openxmlformats.org/officeDocument/2006/relationships/customXml" Target="../ink/ink3698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711.xml"/><Relationship Id="rId59" Type="http://schemas.openxmlformats.org/officeDocument/2006/relationships/image" Target="../media/image432.png"/><Relationship Id="rId103" Type="http://schemas.openxmlformats.org/officeDocument/2006/relationships/image" Target="../media/image453.png"/><Relationship Id="rId108" Type="http://schemas.openxmlformats.org/officeDocument/2006/relationships/customXml" Target="../ink/ink3747.xml"/><Relationship Id="rId54" Type="http://schemas.openxmlformats.org/officeDocument/2006/relationships/customXml" Target="../ink/ink3719.xml"/><Relationship Id="rId70" Type="http://schemas.openxmlformats.org/officeDocument/2006/relationships/customXml" Target="../ink/ink3728.xml"/><Relationship Id="rId75" Type="http://schemas.openxmlformats.org/officeDocument/2006/relationships/image" Target="../media/image439.png"/><Relationship Id="rId91" Type="http://schemas.openxmlformats.org/officeDocument/2006/relationships/image" Target="../media/image447.png"/><Relationship Id="rId96" Type="http://schemas.openxmlformats.org/officeDocument/2006/relationships/customXml" Target="../ink/ink3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5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706.xml"/><Relationship Id="rId36" Type="http://schemas.openxmlformats.org/officeDocument/2006/relationships/customXml" Target="../ink/ink3710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6" Type="http://schemas.openxmlformats.org/officeDocument/2006/relationships/customXml" Target="../ink/ink3746.xml"/><Relationship Id="rId10" Type="http://schemas.openxmlformats.org/officeDocument/2006/relationships/customXml" Target="../ink/ink3697.xml"/><Relationship Id="rId31" Type="http://schemas.openxmlformats.org/officeDocument/2006/relationships/image" Target="../media/image419.png"/><Relationship Id="rId44" Type="http://schemas.openxmlformats.org/officeDocument/2006/relationships/customXml" Target="../ink/ink3714.xml"/><Relationship Id="rId52" Type="http://schemas.openxmlformats.org/officeDocument/2006/relationships/customXml" Target="../ink/ink3718.xml"/><Relationship Id="rId60" Type="http://schemas.openxmlformats.org/officeDocument/2006/relationships/customXml" Target="../ink/ink3722.xml"/><Relationship Id="rId65" Type="http://schemas.openxmlformats.org/officeDocument/2006/relationships/customXml" Target="../ink/ink3725.xml"/><Relationship Id="rId73" Type="http://schemas.openxmlformats.org/officeDocument/2006/relationships/image" Target="../media/image438.png"/><Relationship Id="rId78" Type="http://schemas.openxmlformats.org/officeDocument/2006/relationships/customXml" Target="../ink/ink3732.xml"/><Relationship Id="rId81" Type="http://schemas.openxmlformats.org/officeDocument/2006/relationships/image" Target="../media/image442.png"/><Relationship Id="rId86" Type="http://schemas.openxmlformats.org/officeDocument/2006/relationships/customXml" Target="../ink/ink3736.xml"/><Relationship Id="rId94" Type="http://schemas.openxmlformats.org/officeDocument/2006/relationships/customXml" Target="../ink/ink3740.xml"/><Relationship Id="rId99" Type="http://schemas.openxmlformats.org/officeDocument/2006/relationships/image" Target="../media/image451.png"/><Relationship Id="rId101" Type="http://schemas.openxmlformats.org/officeDocument/2006/relationships/image" Target="../media/image452.png"/><Relationship Id="rId4" Type="http://schemas.openxmlformats.org/officeDocument/2006/relationships/customXml" Target="../ink/ink369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701.xml"/><Relationship Id="rId39" Type="http://schemas.openxmlformats.org/officeDocument/2006/relationships/image" Target="../media/image422.png"/><Relationship Id="rId109" Type="http://schemas.openxmlformats.org/officeDocument/2006/relationships/image" Target="../media/image456.png"/><Relationship Id="rId34" Type="http://schemas.openxmlformats.org/officeDocument/2006/relationships/customXml" Target="../ink/ink3709.xml"/><Relationship Id="rId50" Type="http://schemas.openxmlformats.org/officeDocument/2006/relationships/customXml" Target="../ink/ink3717.xml"/><Relationship Id="rId55" Type="http://schemas.openxmlformats.org/officeDocument/2006/relationships/image" Target="../media/image430.png"/><Relationship Id="rId76" Type="http://schemas.openxmlformats.org/officeDocument/2006/relationships/customXml" Target="../ink/ink3731.xml"/><Relationship Id="rId97" Type="http://schemas.openxmlformats.org/officeDocument/2006/relationships/image" Target="../media/image450.png"/><Relationship Id="rId104" Type="http://schemas.openxmlformats.org/officeDocument/2006/relationships/customXml" Target="../ink/ink3745.xml"/><Relationship Id="rId7" Type="http://schemas.openxmlformats.org/officeDocument/2006/relationships/image" Target="../media/image407.png"/><Relationship Id="rId71" Type="http://schemas.openxmlformats.org/officeDocument/2006/relationships/image" Target="../media/image437.png"/><Relationship Id="rId92" Type="http://schemas.openxmlformats.org/officeDocument/2006/relationships/customXml" Target="../ink/ink3739.xml"/><Relationship Id="rId2" Type="http://schemas.openxmlformats.org/officeDocument/2006/relationships/customXml" Target="../ink/ink3693.xml"/><Relationship Id="rId29" Type="http://schemas.openxmlformats.org/officeDocument/2006/relationships/image" Target="../media/image418.png"/><Relationship Id="rId24" Type="http://schemas.openxmlformats.org/officeDocument/2006/relationships/customXml" Target="../ink/ink3704.xml"/><Relationship Id="rId40" Type="http://schemas.openxmlformats.org/officeDocument/2006/relationships/customXml" Target="../ink/ink3712.xml"/><Relationship Id="rId45" Type="http://schemas.openxmlformats.org/officeDocument/2006/relationships/image" Target="../media/image425.png"/><Relationship Id="rId66" Type="http://schemas.openxmlformats.org/officeDocument/2006/relationships/image" Target="../media/image435.png"/><Relationship Id="rId87" Type="http://schemas.openxmlformats.org/officeDocument/2006/relationships/image" Target="../media/image445.png"/><Relationship Id="rId61" Type="http://schemas.openxmlformats.org/officeDocument/2006/relationships/image" Target="../media/image433.png"/><Relationship Id="rId82" Type="http://schemas.openxmlformats.org/officeDocument/2006/relationships/customXml" Target="../ink/ink3734.xml"/><Relationship Id="rId19" Type="http://schemas.openxmlformats.org/officeDocument/2006/relationships/image" Target="../media/image413.png"/><Relationship Id="rId14" Type="http://schemas.openxmlformats.org/officeDocument/2006/relationships/customXml" Target="../ink/ink3699.xml"/><Relationship Id="rId30" Type="http://schemas.openxmlformats.org/officeDocument/2006/relationships/customXml" Target="../ink/ink3707.xml"/><Relationship Id="rId35" Type="http://schemas.openxmlformats.org/officeDocument/2006/relationships/image" Target="../media/image421.png"/><Relationship Id="rId56" Type="http://schemas.openxmlformats.org/officeDocument/2006/relationships/customXml" Target="../ink/ink3720.xml"/><Relationship Id="rId77" Type="http://schemas.openxmlformats.org/officeDocument/2006/relationships/image" Target="../media/image440.png"/><Relationship Id="rId100" Type="http://schemas.openxmlformats.org/officeDocument/2006/relationships/customXml" Target="../ink/ink3743.xml"/><Relationship Id="rId105" Type="http://schemas.openxmlformats.org/officeDocument/2006/relationships/image" Target="../media/image454.png"/><Relationship Id="rId8" Type="http://schemas.openxmlformats.org/officeDocument/2006/relationships/customXml" Target="../ink/ink3696.xml"/><Relationship Id="rId51" Type="http://schemas.openxmlformats.org/officeDocument/2006/relationships/image" Target="../media/image428.png"/><Relationship Id="rId72" Type="http://schemas.openxmlformats.org/officeDocument/2006/relationships/customXml" Target="../ink/ink3729.xml"/><Relationship Id="rId93" Type="http://schemas.openxmlformats.org/officeDocument/2006/relationships/image" Target="../media/image448.png"/><Relationship Id="rId98" Type="http://schemas.openxmlformats.org/officeDocument/2006/relationships/customXml" Target="../ink/ink3742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3715.xml"/><Relationship Id="rId67" Type="http://schemas.openxmlformats.org/officeDocument/2006/relationships/customXml" Target="../ink/ink3726.xml"/><Relationship Id="rId20" Type="http://schemas.openxmlformats.org/officeDocument/2006/relationships/customXml" Target="../ink/ink3702.xml"/><Relationship Id="rId41" Type="http://schemas.openxmlformats.org/officeDocument/2006/relationships/image" Target="../media/image423.png"/><Relationship Id="rId62" Type="http://schemas.openxmlformats.org/officeDocument/2006/relationships/customXml" Target="../ink/ink3723.xml"/><Relationship Id="rId83" Type="http://schemas.openxmlformats.org/officeDocument/2006/relationships/image" Target="../media/image443.png"/><Relationship Id="rId88" Type="http://schemas.openxmlformats.org/officeDocument/2006/relationships/customXml" Target="../ink/ink373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2" Type="http://schemas.openxmlformats.org/officeDocument/2006/relationships/customXml" Target="../ink/ink374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.xml"/><Relationship Id="rId21" Type="http://schemas.openxmlformats.org/officeDocument/2006/relationships/image" Target="../media/image1511.png"/><Relationship Id="rId42" Type="http://schemas.openxmlformats.org/officeDocument/2006/relationships/customXml" Target="../ink/ink101.xml"/><Relationship Id="rId47" Type="http://schemas.openxmlformats.org/officeDocument/2006/relationships/image" Target="../media/image28.png"/><Relationship Id="rId63" Type="http://schemas.openxmlformats.org/officeDocument/2006/relationships/image" Target="../media/image36.png"/><Relationship Id="rId68" Type="http://schemas.openxmlformats.org/officeDocument/2006/relationships/customXml" Target="../ink/ink114.xml"/><Relationship Id="rId16" Type="http://schemas.openxmlformats.org/officeDocument/2006/relationships/customXml" Target="../ink/ink88.xml"/><Relationship Id="rId11" Type="http://schemas.openxmlformats.org/officeDocument/2006/relationships/image" Target="../media/image1011.png"/><Relationship Id="rId32" Type="http://schemas.openxmlformats.org/officeDocument/2006/relationships/customXml" Target="../ink/ink96.xml"/><Relationship Id="rId37" Type="http://schemas.openxmlformats.org/officeDocument/2006/relationships/image" Target="../media/image23.png"/><Relationship Id="rId53" Type="http://schemas.openxmlformats.org/officeDocument/2006/relationships/image" Target="../media/image32.png"/><Relationship Id="rId58" Type="http://schemas.openxmlformats.org/officeDocument/2006/relationships/customXml" Target="../ink/ink109.xml"/><Relationship Id="rId74" Type="http://schemas.openxmlformats.org/officeDocument/2006/relationships/customXml" Target="../ink/ink117.xml"/><Relationship Id="rId79" Type="http://schemas.openxmlformats.org/officeDocument/2006/relationships/image" Target="../media/image44.png"/><Relationship Id="rId5" Type="http://schemas.openxmlformats.org/officeDocument/2006/relationships/image" Target="../media/image712.png"/><Relationship Id="rId61" Type="http://schemas.openxmlformats.org/officeDocument/2006/relationships/image" Target="../media/image31.png"/><Relationship Id="rId82" Type="http://schemas.openxmlformats.org/officeDocument/2006/relationships/customXml" Target="../ink/ink121.xml"/><Relationship Id="rId19" Type="http://schemas.openxmlformats.org/officeDocument/2006/relationships/image" Target="../media/image1411.png"/><Relationship Id="rId14" Type="http://schemas.openxmlformats.org/officeDocument/2006/relationships/customXml" Target="../ink/ink87.xml"/><Relationship Id="rId22" Type="http://schemas.openxmlformats.org/officeDocument/2006/relationships/customXml" Target="../ink/ink91.xml"/><Relationship Id="rId27" Type="http://schemas.openxmlformats.org/officeDocument/2006/relationships/image" Target="../media/image18.png"/><Relationship Id="rId30" Type="http://schemas.openxmlformats.org/officeDocument/2006/relationships/customXml" Target="../ink/ink95.xml"/><Relationship Id="rId35" Type="http://schemas.openxmlformats.org/officeDocument/2006/relationships/image" Target="../media/image22.png"/><Relationship Id="rId43" Type="http://schemas.openxmlformats.org/officeDocument/2006/relationships/image" Target="../media/image26.png"/><Relationship Id="rId48" Type="http://schemas.openxmlformats.org/officeDocument/2006/relationships/customXml" Target="../ink/ink104.xml"/><Relationship Id="rId56" Type="http://schemas.openxmlformats.org/officeDocument/2006/relationships/customXml" Target="../ink/ink108.xml"/><Relationship Id="rId64" Type="http://schemas.openxmlformats.org/officeDocument/2006/relationships/customXml" Target="../ink/ink112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84.xml"/><Relationship Id="rId51" Type="http://schemas.openxmlformats.org/officeDocument/2006/relationships/image" Target="../media/image30.png"/><Relationship Id="rId72" Type="http://schemas.openxmlformats.org/officeDocument/2006/relationships/customXml" Target="../ink/ink116.xml"/><Relationship Id="rId80" Type="http://schemas.openxmlformats.org/officeDocument/2006/relationships/customXml" Target="../ink/ink120.xml"/><Relationship Id="rId3" Type="http://schemas.openxmlformats.org/officeDocument/2006/relationships/image" Target="../media/image612.png"/><Relationship Id="rId12" Type="http://schemas.openxmlformats.org/officeDocument/2006/relationships/customXml" Target="../ink/ink86.xml"/><Relationship Id="rId17" Type="http://schemas.openxmlformats.org/officeDocument/2006/relationships/image" Target="../media/image1311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99.xml"/><Relationship Id="rId46" Type="http://schemas.openxmlformats.org/officeDocument/2006/relationships/customXml" Target="../ink/ink103.xml"/><Relationship Id="rId59" Type="http://schemas.openxmlformats.org/officeDocument/2006/relationships/image" Target="../media/image35.png"/><Relationship Id="rId67" Type="http://schemas.openxmlformats.org/officeDocument/2006/relationships/image" Target="../media/image38.png"/><Relationship Id="rId20" Type="http://schemas.openxmlformats.org/officeDocument/2006/relationships/customXml" Target="../ink/ink90.xml"/><Relationship Id="rId41" Type="http://schemas.openxmlformats.org/officeDocument/2006/relationships/image" Target="../media/image25.png"/><Relationship Id="rId54" Type="http://schemas.openxmlformats.org/officeDocument/2006/relationships/customXml" Target="../ink/ink107.xml"/><Relationship Id="rId62" Type="http://schemas.openxmlformats.org/officeDocument/2006/relationships/customXml" Target="../ink/ink111.xml"/><Relationship Id="rId70" Type="http://schemas.openxmlformats.org/officeDocument/2006/relationships/customXml" Target="../ink/ink115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.xml"/><Relationship Id="rId15" Type="http://schemas.openxmlformats.org/officeDocument/2006/relationships/image" Target="../media/image1211.png"/><Relationship Id="rId23" Type="http://schemas.openxmlformats.org/officeDocument/2006/relationships/image" Target="../media/image1611.png"/><Relationship Id="rId28" Type="http://schemas.openxmlformats.org/officeDocument/2006/relationships/customXml" Target="../ink/ink94.xml"/><Relationship Id="rId36" Type="http://schemas.openxmlformats.org/officeDocument/2006/relationships/customXml" Target="../ink/ink98.xml"/><Relationship Id="rId49" Type="http://schemas.openxmlformats.org/officeDocument/2006/relationships/image" Target="../media/image29.png"/><Relationship Id="rId57" Type="http://schemas.openxmlformats.org/officeDocument/2006/relationships/image" Target="../media/image34.png"/><Relationship Id="rId10" Type="http://schemas.openxmlformats.org/officeDocument/2006/relationships/customXml" Target="../ink/ink85.xml"/><Relationship Id="rId31" Type="http://schemas.openxmlformats.org/officeDocument/2006/relationships/image" Target="../media/image20.png"/><Relationship Id="rId44" Type="http://schemas.openxmlformats.org/officeDocument/2006/relationships/customXml" Target="../ink/ink102.xml"/><Relationship Id="rId52" Type="http://schemas.openxmlformats.org/officeDocument/2006/relationships/customXml" Target="../ink/ink106.xml"/><Relationship Id="rId60" Type="http://schemas.openxmlformats.org/officeDocument/2006/relationships/customXml" Target="../ink/ink110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19.xml"/><Relationship Id="rId81" Type="http://schemas.openxmlformats.org/officeDocument/2006/relationships/image" Target="../media/image45.png"/><Relationship Id="rId4" Type="http://schemas.openxmlformats.org/officeDocument/2006/relationships/customXml" Target="../ink/ink82.xml"/><Relationship Id="rId9" Type="http://schemas.openxmlformats.org/officeDocument/2006/relationships/image" Target="../media/image911.png"/><Relationship Id="rId13" Type="http://schemas.openxmlformats.org/officeDocument/2006/relationships/image" Target="../media/image1111.png"/><Relationship Id="rId18" Type="http://schemas.openxmlformats.org/officeDocument/2006/relationships/customXml" Target="../ink/ink89.xml"/><Relationship Id="rId39" Type="http://schemas.openxmlformats.org/officeDocument/2006/relationships/image" Target="../media/image24.png"/><Relationship Id="rId34" Type="http://schemas.openxmlformats.org/officeDocument/2006/relationships/customXml" Target="../ink/ink97.xml"/><Relationship Id="rId50" Type="http://schemas.openxmlformats.org/officeDocument/2006/relationships/customXml" Target="../ink/ink105.xml"/><Relationship Id="rId55" Type="http://schemas.openxmlformats.org/officeDocument/2006/relationships/image" Target="../media/image33.png"/><Relationship Id="rId76" Type="http://schemas.openxmlformats.org/officeDocument/2006/relationships/customXml" Target="../ink/ink118.xml"/><Relationship Id="rId7" Type="http://schemas.openxmlformats.org/officeDocument/2006/relationships/image" Target="../media/image812.png"/><Relationship Id="rId71" Type="http://schemas.openxmlformats.org/officeDocument/2006/relationships/image" Target="../media/image40.png"/><Relationship Id="rId2" Type="http://schemas.openxmlformats.org/officeDocument/2006/relationships/customXml" Target="../ink/ink81.xml"/><Relationship Id="rId29" Type="http://schemas.openxmlformats.org/officeDocument/2006/relationships/image" Target="../media/image19.png"/><Relationship Id="rId24" Type="http://schemas.openxmlformats.org/officeDocument/2006/relationships/customXml" Target="../ink/ink92.xml"/><Relationship Id="rId40" Type="http://schemas.openxmlformats.org/officeDocument/2006/relationships/customXml" Target="../ink/ink100.xml"/><Relationship Id="rId45" Type="http://schemas.openxmlformats.org/officeDocument/2006/relationships/image" Target="../media/image27.png"/><Relationship Id="rId66" Type="http://schemas.openxmlformats.org/officeDocument/2006/relationships/customXml" Target="../ink/ink11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customXml" Target="../ink/ink3749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image" Target="../media/image461.png"/><Relationship Id="rId2" Type="http://schemas.openxmlformats.org/officeDocument/2006/relationships/customXml" Target="../ink/ink37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2.xml"/><Relationship Id="rId5" Type="http://schemas.openxmlformats.org/officeDocument/2006/relationships/image" Target="../media/image460.png"/><Relationship Id="rId4" Type="http://schemas.openxmlformats.org/officeDocument/2006/relationships/customXml" Target="../ink/ink375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2" Type="http://schemas.openxmlformats.org/officeDocument/2006/relationships/customXml" Target="../ink/ink37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5.xml"/><Relationship Id="rId5" Type="http://schemas.openxmlformats.org/officeDocument/2006/relationships/image" Target="../media/image460.png"/><Relationship Id="rId4" Type="http://schemas.openxmlformats.org/officeDocument/2006/relationships/customXml" Target="../ink/ink3754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59.xml"/><Relationship Id="rId13" Type="http://schemas.openxmlformats.org/officeDocument/2006/relationships/image" Target="../media/image465.png"/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12" Type="http://schemas.openxmlformats.org/officeDocument/2006/relationships/customXml" Target="../ink/ink3761.xml"/><Relationship Id="rId2" Type="http://schemas.openxmlformats.org/officeDocument/2006/relationships/customXml" Target="../ink/ink37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8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10" Type="http://schemas.openxmlformats.org/officeDocument/2006/relationships/customXml" Target="../ink/ink3760.xml"/><Relationship Id="rId4" Type="http://schemas.openxmlformats.org/officeDocument/2006/relationships/customXml" Target="../ink/ink3757.xml"/><Relationship Id="rId9" Type="http://schemas.openxmlformats.org/officeDocument/2006/relationships/image" Target="../media/image463.png"/><Relationship Id="rId14" Type="http://schemas.openxmlformats.org/officeDocument/2006/relationships/customXml" Target="../ink/ink376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66.xml"/><Relationship Id="rId13" Type="http://schemas.openxmlformats.org/officeDocument/2006/relationships/image" Target="../media/image465.png"/><Relationship Id="rId18" Type="http://schemas.openxmlformats.org/officeDocument/2006/relationships/customXml" Target="../ink/ink3771.xml"/><Relationship Id="rId3" Type="http://schemas.openxmlformats.org/officeDocument/2006/relationships/image" Target="../media/image459.png"/><Relationship Id="rId7" Type="http://schemas.openxmlformats.org/officeDocument/2006/relationships/image" Target="../media/image462.png"/><Relationship Id="rId12" Type="http://schemas.openxmlformats.org/officeDocument/2006/relationships/customXml" Target="../ink/ink3768.xml"/><Relationship Id="rId17" Type="http://schemas.openxmlformats.org/officeDocument/2006/relationships/image" Target="../media/image467.png"/><Relationship Id="rId2" Type="http://schemas.openxmlformats.org/officeDocument/2006/relationships/customXml" Target="../ink/ink3763.xml"/><Relationship Id="rId16" Type="http://schemas.openxmlformats.org/officeDocument/2006/relationships/customXml" Target="../ink/ink37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65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10" Type="http://schemas.openxmlformats.org/officeDocument/2006/relationships/customXml" Target="../ink/ink3767.xml"/><Relationship Id="rId19" Type="http://schemas.openxmlformats.org/officeDocument/2006/relationships/image" Target="../media/image468.png"/><Relationship Id="rId4" Type="http://schemas.openxmlformats.org/officeDocument/2006/relationships/customXml" Target="../ink/ink3764.xml"/><Relationship Id="rId9" Type="http://schemas.openxmlformats.org/officeDocument/2006/relationships/image" Target="../media/image463.png"/><Relationship Id="rId14" Type="http://schemas.openxmlformats.org/officeDocument/2006/relationships/customXml" Target="../ink/ink3769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75.xml"/><Relationship Id="rId13" Type="http://schemas.openxmlformats.org/officeDocument/2006/relationships/image" Target="../media/image465.png"/><Relationship Id="rId18" Type="http://schemas.openxmlformats.org/officeDocument/2006/relationships/customXml" Target="../ink/ink3780.xml"/><Relationship Id="rId3" Type="http://schemas.openxmlformats.org/officeDocument/2006/relationships/image" Target="../media/image459.png"/><Relationship Id="rId21" Type="http://schemas.openxmlformats.org/officeDocument/2006/relationships/image" Target="../media/image469.png"/><Relationship Id="rId7" Type="http://schemas.openxmlformats.org/officeDocument/2006/relationships/image" Target="../media/image462.png"/><Relationship Id="rId12" Type="http://schemas.openxmlformats.org/officeDocument/2006/relationships/customXml" Target="../ink/ink3777.xml"/><Relationship Id="rId17" Type="http://schemas.openxmlformats.org/officeDocument/2006/relationships/image" Target="../media/image467.png"/><Relationship Id="rId2" Type="http://schemas.openxmlformats.org/officeDocument/2006/relationships/customXml" Target="../ink/ink3772.xml"/><Relationship Id="rId16" Type="http://schemas.openxmlformats.org/officeDocument/2006/relationships/customXml" Target="../ink/ink3779.xml"/><Relationship Id="rId20" Type="http://schemas.openxmlformats.org/officeDocument/2006/relationships/customXml" Target="../ink/ink37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4.xml"/><Relationship Id="rId11" Type="http://schemas.openxmlformats.org/officeDocument/2006/relationships/image" Target="../media/image464.png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10" Type="http://schemas.openxmlformats.org/officeDocument/2006/relationships/customXml" Target="../ink/ink3776.xml"/><Relationship Id="rId19" Type="http://schemas.openxmlformats.org/officeDocument/2006/relationships/image" Target="../media/image468.png"/><Relationship Id="rId4" Type="http://schemas.openxmlformats.org/officeDocument/2006/relationships/customXml" Target="../ink/ink3773.xml"/><Relationship Id="rId9" Type="http://schemas.openxmlformats.org/officeDocument/2006/relationships/image" Target="../media/image463.png"/><Relationship Id="rId14" Type="http://schemas.openxmlformats.org/officeDocument/2006/relationships/customXml" Target="../ink/ink3778.xml"/><Relationship Id="rId22" Type="http://schemas.openxmlformats.org/officeDocument/2006/relationships/customXml" Target="../ink/ink3782.xml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5.png"/><Relationship Id="rId18" Type="http://schemas.openxmlformats.org/officeDocument/2006/relationships/customXml" Target="../ink/ink3791.xml"/><Relationship Id="rId26" Type="http://schemas.openxmlformats.org/officeDocument/2006/relationships/customXml" Target="../ink/ink3795.xml"/><Relationship Id="rId3" Type="http://schemas.openxmlformats.org/officeDocument/2006/relationships/image" Target="../media/image459.png"/><Relationship Id="rId21" Type="http://schemas.openxmlformats.org/officeDocument/2006/relationships/image" Target="../media/image469.png"/><Relationship Id="rId34" Type="http://schemas.openxmlformats.org/officeDocument/2006/relationships/customXml" Target="../ink/ink3799.xml"/><Relationship Id="rId7" Type="http://schemas.openxmlformats.org/officeDocument/2006/relationships/image" Target="../media/image462.png"/><Relationship Id="rId12" Type="http://schemas.openxmlformats.org/officeDocument/2006/relationships/customXml" Target="../ink/ink3788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2" Type="http://schemas.openxmlformats.org/officeDocument/2006/relationships/customXml" Target="../ink/ink3783.xml"/><Relationship Id="rId16" Type="http://schemas.openxmlformats.org/officeDocument/2006/relationships/customXml" Target="../ink/ink3790.xml"/><Relationship Id="rId20" Type="http://schemas.openxmlformats.org/officeDocument/2006/relationships/customXml" Target="../ink/ink3792.xml"/><Relationship Id="rId29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5.xml"/><Relationship Id="rId11" Type="http://schemas.openxmlformats.org/officeDocument/2006/relationships/image" Target="../media/image464.png"/><Relationship Id="rId24" Type="http://schemas.openxmlformats.org/officeDocument/2006/relationships/customXml" Target="../ink/ink3794.xml"/><Relationship Id="rId32" Type="http://schemas.openxmlformats.org/officeDocument/2006/relationships/customXml" Target="../ink/ink3798.xml"/><Relationship Id="rId5" Type="http://schemas.openxmlformats.org/officeDocument/2006/relationships/image" Target="../media/image460.png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796.xml"/><Relationship Id="rId10" Type="http://schemas.openxmlformats.org/officeDocument/2006/relationships/customXml" Target="../ink/ink3787.xml"/><Relationship Id="rId19" Type="http://schemas.openxmlformats.org/officeDocument/2006/relationships/image" Target="../media/image468.png"/><Relationship Id="rId31" Type="http://schemas.openxmlformats.org/officeDocument/2006/relationships/image" Target="../media/image474.png"/><Relationship Id="rId4" Type="http://schemas.openxmlformats.org/officeDocument/2006/relationships/customXml" Target="../ink/ink3784.xml"/><Relationship Id="rId9" Type="http://schemas.openxmlformats.org/officeDocument/2006/relationships/image" Target="../media/image463.png"/><Relationship Id="rId14" Type="http://schemas.openxmlformats.org/officeDocument/2006/relationships/customXml" Target="../ink/ink3789.xml"/><Relationship Id="rId22" Type="http://schemas.openxmlformats.org/officeDocument/2006/relationships/customXml" Target="../ink/ink3793.xml"/><Relationship Id="rId27" Type="http://schemas.openxmlformats.org/officeDocument/2006/relationships/image" Target="../media/image472.png"/><Relationship Id="rId30" Type="http://schemas.openxmlformats.org/officeDocument/2006/relationships/customXml" Target="../ink/ink3797.xml"/><Relationship Id="rId35" Type="http://schemas.openxmlformats.org/officeDocument/2006/relationships/image" Target="../media/image476.png"/><Relationship Id="rId8" Type="http://schemas.openxmlformats.org/officeDocument/2006/relationships/customXml" Target="../ink/ink3786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5.png"/><Relationship Id="rId18" Type="http://schemas.openxmlformats.org/officeDocument/2006/relationships/customXml" Target="../ink/ink3808.xml"/><Relationship Id="rId26" Type="http://schemas.openxmlformats.org/officeDocument/2006/relationships/customXml" Target="../ink/ink3812.xml"/><Relationship Id="rId39" Type="http://schemas.openxmlformats.org/officeDocument/2006/relationships/image" Target="../media/image478.png"/><Relationship Id="rId21" Type="http://schemas.openxmlformats.org/officeDocument/2006/relationships/image" Target="../media/image469.png"/><Relationship Id="rId34" Type="http://schemas.openxmlformats.org/officeDocument/2006/relationships/customXml" Target="../ink/ink3816.xml"/><Relationship Id="rId42" Type="http://schemas.openxmlformats.org/officeDocument/2006/relationships/customXml" Target="../ink/ink3820.xml"/><Relationship Id="rId47" Type="http://schemas.openxmlformats.org/officeDocument/2006/relationships/image" Target="../media/image482.png"/><Relationship Id="rId50" Type="http://schemas.openxmlformats.org/officeDocument/2006/relationships/customXml" Target="../ink/ink3824.xml"/><Relationship Id="rId55" Type="http://schemas.openxmlformats.org/officeDocument/2006/relationships/image" Target="../media/image486.png"/><Relationship Id="rId7" Type="http://schemas.openxmlformats.org/officeDocument/2006/relationships/image" Target="../media/image462.png"/><Relationship Id="rId2" Type="http://schemas.openxmlformats.org/officeDocument/2006/relationships/customXml" Target="../ink/ink3800.xml"/><Relationship Id="rId16" Type="http://schemas.openxmlformats.org/officeDocument/2006/relationships/customXml" Target="../ink/ink3807.xml"/><Relationship Id="rId29" Type="http://schemas.openxmlformats.org/officeDocument/2006/relationships/image" Target="../media/image473.png"/><Relationship Id="rId11" Type="http://schemas.openxmlformats.org/officeDocument/2006/relationships/image" Target="../media/image464.png"/><Relationship Id="rId24" Type="http://schemas.openxmlformats.org/officeDocument/2006/relationships/customXml" Target="../ink/ink3811.xml"/><Relationship Id="rId32" Type="http://schemas.openxmlformats.org/officeDocument/2006/relationships/customXml" Target="../ink/ink3815.xml"/><Relationship Id="rId37" Type="http://schemas.openxmlformats.org/officeDocument/2006/relationships/image" Target="../media/image477.png"/><Relationship Id="rId40" Type="http://schemas.openxmlformats.org/officeDocument/2006/relationships/customXml" Target="../ink/ink3819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" Type="http://schemas.openxmlformats.org/officeDocument/2006/relationships/image" Target="../media/image460.png"/><Relationship Id="rId10" Type="http://schemas.openxmlformats.org/officeDocument/2006/relationships/customXml" Target="../ink/ink3804.xml"/><Relationship Id="rId19" Type="http://schemas.openxmlformats.org/officeDocument/2006/relationships/image" Target="../media/image468.png"/><Relationship Id="rId31" Type="http://schemas.openxmlformats.org/officeDocument/2006/relationships/image" Target="../media/image474.png"/><Relationship Id="rId44" Type="http://schemas.openxmlformats.org/officeDocument/2006/relationships/customXml" Target="../ink/ink3821.xml"/><Relationship Id="rId52" Type="http://schemas.openxmlformats.org/officeDocument/2006/relationships/customXml" Target="../ink/ink3825.xml"/><Relationship Id="rId4" Type="http://schemas.openxmlformats.org/officeDocument/2006/relationships/customXml" Target="../ink/ink3801.xml"/><Relationship Id="rId9" Type="http://schemas.openxmlformats.org/officeDocument/2006/relationships/image" Target="../media/image463.png"/><Relationship Id="rId14" Type="http://schemas.openxmlformats.org/officeDocument/2006/relationships/customXml" Target="../ink/ink3806.xml"/><Relationship Id="rId22" Type="http://schemas.openxmlformats.org/officeDocument/2006/relationships/customXml" Target="../ink/ink3810.xml"/><Relationship Id="rId27" Type="http://schemas.openxmlformats.org/officeDocument/2006/relationships/image" Target="../media/image472.png"/><Relationship Id="rId30" Type="http://schemas.openxmlformats.org/officeDocument/2006/relationships/customXml" Target="../ink/ink3814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823.xml"/><Relationship Id="rId8" Type="http://schemas.openxmlformats.org/officeDocument/2006/relationships/customXml" Target="../ink/ink3803.xml"/><Relationship Id="rId51" Type="http://schemas.openxmlformats.org/officeDocument/2006/relationships/image" Target="../media/image484.png"/><Relationship Id="rId3" Type="http://schemas.openxmlformats.org/officeDocument/2006/relationships/image" Target="../media/image459.png"/><Relationship Id="rId12" Type="http://schemas.openxmlformats.org/officeDocument/2006/relationships/customXml" Target="../ink/ink3805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818.xml"/><Relationship Id="rId46" Type="http://schemas.openxmlformats.org/officeDocument/2006/relationships/customXml" Target="../ink/ink3822.xml"/><Relationship Id="rId20" Type="http://schemas.openxmlformats.org/officeDocument/2006/relationships/customXml" Target="../ink/ink3809.xml"/><Relationship Id="rId41" Type="http://schemas.openxmlformats.org/officeDocument/2006/relationships/image" Target="../media/image479.png"/><Relationship Id="rId54" Type="http://schemas.openxmlformats.org/officeDocument/2006/relationships/customXml" Target="../ink/ink38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2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13.xml"/><Relationship Id="rId36" Type="http://schemas.openxmlformats.org/officeDocument/2006/relationships/customXml" Target="../ink/ink3817.xml"/><Relationship Id="rId49" Type="http://schemas.openxmlformats.org/officeDocument/2006/relationships/image" Target="../media/image483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39.xml"/><Relationship Id="rId21" Type="http://schemas.openxmlformats.org/officeDocument/2006/relationships/image" Target="../media/image469.png"/><Relationship Id="rId42" Type="http://schemas.openxmlformats.org/officeDocument/2006/relationships/customXml" Target="../ink/ink3847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860.xml"/><Relationship Id="rId16" Type="http://schemas.openxmlformats.org/officeDocument/2006/relationships/customXml" Target="../ink/ink3834.xml"/><Relationship Id="rId11" Type="http://schemas.openxmlformats.org/officeDocument/2006/relationships/image" Target="../media/image464.png"/><Relationship Id="rId24" Type="http://schemas.openxmlformats.org/officeDocument/2006/relationships/customXml" Target="../ink/ink3838.xml"/><Relationship Id="rId32" Type="http://schemas.openxmlformats.org/officeDocument/2006/relationships/customXml" Target="../ink/ink3842.xml"/><Relationship Id="rId37" Type="http://schemas.openxmlformats.org/officeDocument/2006/relationships/image" Target="../media/image477.png"/><Relationship Id="rId40" Type="http://schemas.openxmlformats.org/officeDocument/2006/relationships/customXml" Target="../ink/ink3846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3855.xml"/><Relationship Id="rId66" Type="http://schemas.openxmlformats.org/officeDocument/2006/relationships/customXml" Target="../ink/ink3859.xml"/><Relationship Id="rId74" Type="http://schemas.openxmlformats.org/officeDocument/2006/relationships/customXml" Target="../ink/ink3863.xml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19" Type="http://schemas.openxmlformats.org/officeDocument/2006/relationships/image" Target="../media/image468.png"/><Relationship Id="rId14" Type="http://schemas.openxmlformats.org/officeDocument/2006/relationships/customXml" Target="../ink/ink3833.xml"/><Relationship Id="rId22" Type="http://schemas.openxmlformats.org/officeDocument/2006/relationships/customXml" Target="../ink/ink3837.xml"/><Relationship Id="rId27" Type="http://schemas.openxmlformats.org/officeDocument/2006/relationships/image" Target="../media/image472.png"/><Relationship Id="rId30" Type="http://schemas.openxmlformats.org/officeDocument/2006/relationships/customXml" Target="../ink/ink3841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850.xml"/><Relationship Id="rId56" Type="http://schemas.openxmlformats.org/officeDocument/2006/relationships/customXml" Target="../ink/ink3854.xml"/><Relationship Id="rId64" Type="http://schemas.openxmlformats.org/officeDocument/2006/relationships/customXml" Target="../ink/ink3858.xml"/><Relationship Id="rId69" Type="http://schemas.openxmlformats.org/officeDocument/2006/relationships/image" Target="../media/image493.png"/><Relationship Id="rId77" Type="http://schemas.openxmlformats.org/officeDocument/2006/relationships/image" Target="../media/image496.png"/><Relationship Id="rId8" Type="http://schemas.openxmlformats.org/officeDocument/2006/relationships/customXml" Target="../ink/ink3830.xml"/><Relationship Id="rId51" Type="http://schemas.openxmlformats.org/officeDocument/2006/relationships/image" Target="../media/image484.png"/><Relationship Id="rId72" Type="http://schemas.openxmlformats.org/officeDocument/2006/relationships/customXml" Target="../ink/ink3862.xml"/><Relationship Id="rId3" Type="http://schemas.openxmlformats.org/officeDocument/2006/relationships/image" Target="../media/image459.png"/><Relationship Id="rId12" Type="http://schemas.openxmlformats.org/officeDocument/2006/relationships/customXml" Target="../ink/ink3832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845.xml"/><Relationship Id="rId46" Type="http://schemas.openxmlformats.org/officeDocument/2006/relationships/customXml" Target="../ink/ink3849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836.xml"/><Relationship Id="rId41" Type="http://schemas.openxmlformats.org/officeDocument/2006/relationships/image" Target="../media/image479.png"/><Relationship Id="rId54" Type="http://schemas.openxmlformats.org/officeDocument/2006/relationships/customXml" Target="../ink/ink3853.xml"/><Relationship Id="rId62" Type="http://schemas.openxmlformats.org/officeDocument/2006/relationships/customXml" Target="../ink/ink3857.xml"/><Relationship Id="rId70" Type="http://schemas.openxmlformats.org/officeDocument/2006/relationships/customXml" Target="../ink/ink3861.xml"/><Relationship Id="rId75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9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40.xml"/><Relationship Id="rId36" Type="http://schemas.openxmlformats.org/officeDocument/2006/relationships/customXml" Target="../ink/ink3844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831.xml"/><Relationship Id="rId31" Type="http://schemas.openxmlformats.org/officeDocument/2006/relationships/image" Target="../media/image474.png"/><Relationship Id="rId44" Type="http://schemas.openxmlformats.org/officeDocument/2006/relationships/customXml" Target="../ink/ink3848.xml"/><Relationship Id="rId52" Type="http://schemas.openxmlformats.org/officeDocument/2006/relationships/customXml" Target="../ink/ink3852.xml"/><Relationship Id="rId60" Type="http://schemas.openxmlformats.org/officeDocument/2006/relationships/customXml" Target="../ink/ink3856.xml"/><Relationship Id="rId65" Type="http://schemas.openxmlformats.org/officeDocument/2006/relationships/image" Target="../media/image491.png"/><Relationship Id="rId73" Type="http://schemas.openxmlformats.org/officeDocument/2006/relationships/image" Target="../media/image495.png"/><Relationship Id="rId4" Type="http://schemas.openxmlformats.org/officeDocument/2006/relationships/customXml" Target="../ink/ink3828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835.xml"/><Relationship Id="rId39" Type="http://schemas.openxmlformats.org/officeDocument/2006/relationships/image" Target="../media/image478.png"/><Relationship Id="rId34" Type="http://schemas.openxmlformats.org/officeDocument/2006/relationships/customXml" Target="../ink/ink3843.xml"/><Relationship Id="rId50" Type="http://schemas.openxmlformats.org/officeDocument/2006/relationships/customXml" Target="../ink/ink3851.xml"/><Relationship Id="rId55" Type="http://schemas.openxmlformats.org/officeDocument/2006/relationships/image" Target="../media/image486.png"/><Relationship Id="rId76" Type="http://schemas.openxmlformats.org/officeDocument/2006/relationships/customXml" Target="../ink/ink3864.xml"/><Relationship Id="rId7" Type="http://schemas.openxmlformats.org/officeDocument/2006/relationships/image" Target="../media/image462.png"/><Relationship Id="rId71" Type="http://schemas.openxmlformats.org/officeDocument/2006/relationships/image" Target="../media/image494.png"/><Relationship Id="rId2" Type="http://schemas.openxmlformats.org/officeDocument/2006/relationships/customXml" Target="../ink/ink3827.xml"/><Relationship Id="rId29" Type="http://schemas.openxmlformats.org/officeDocument/2006/relationships/image" Target="../media/image473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77.xml"/><Relationship Id="rId21" Type="http://schemas.openxmlformats.org/officeDocument/2006/relationships/image" Target="../media/image469.png"/><Relationship Id="rId42" Type="http://schemas.openxmlformats.org/officeDocument/2006/relationships/customXml" Target="../ink/ink3885.xml"/><Relationship Id="rId47" Type="http://schemas.openxmlformats.org/officeDocument/2006/relationships/image" Target="../media/image482.png"/><Relationship Id="rId63" Type="http://schemas.openxmlformats.org/officeDocument/2006/relationships/image" Target="../media/image490.png"/><Relationship Id="rId68" Type="http://schemas.openxmlformats.org/officeDocument/2006/relationships/customXml" Target="../ink/ink3898.xml"/><Relationship Id="rId16" Type="http://schemas.openxmlformats.org/officeDocument/2006/relationships/customXml" Target="../ink/ink3872.xml"/><Relationship Id="rId11" Type="http://schemas.openxmlformats.org/officeDocument/2006/relationships/image" Target="../media/image464.png"/><Relationship Id="rId32" Type="http://schemas.openxmlformats.org/officeDocument/2006/relationships/customXml" Target="../ink/ink3880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3893.xml"/><Relationship Id="rId74" Type="http://schemas.openxmlformats.org/officeDocument/2006/relationships/customXml" Target="../ink/ink3901.xml"/><Relationship Id="rId79" Type="http://schemas.openxmlformats.org/officeDocument/2006/relationships/image" Target="../media/image500.png"/><Relationship Id="rId5" Type="http://schemas.openxmlformats.org/officeDocument/2006/relationships/image" Target="../media/image460.png"/><Relationship Id="rId61" Type="http://schemas.openxmlformats.org/officeDocument/2006/relationships/image" Target="../media/image489.png"/><Relationship Id="rId82" Type="http://schemas.openxmlformats.org/officeDocument/2006/relationships/customXml" Target="../ink/ink3905.xml"/><Relationship Id="rId19" Type="http://schemas.openxmlformats.org/officeDocument/2006/relationships/image" Target="../media/image468.png"/><Relationship Id="rId14" Type="http://schemas.openxmlformats.org/officeDocument/2006/relationships/customXml" Target="../ink/ink3871.xml"/><Relationship Id="rId22" Type="http://schemas.openxmlformats.org/officeDocument/2006/relationships/customXml" Target="../ink/ink3875.xml"/><Relationship Id="rId27" Type="http://schemas.openxmlformats.org/officeDocument/2006/relationships/image" Target="../media/image472.png"/><Relationship Id="rId30" Type="http://schemas.openxmlformats.org/officeDocument/2006/relationships/customXml" Target="../ink/ink3879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3888.xml"/><Relationship Id="rId56" Type="http://schemas.openxmlformats.org/officeDocument/2006/relationships/customXml" Target="../ink/ink3892.xml"/><Relationship Id="rId64" Type="http://schemas.openxmlformats.org/officeDocument/2006/relationships/customXml" Target="../ink/ink3896.xml"/><Relationship Id="rId69" Type="http://schemas.openxmlformats.org/officeDocument/2006/relationships/image" Target="../media/image493.png"/><Relationship Id="rId77" Type="http://schemas.openxmlformats.org/officeDocument/2006/relationships/image" Target="../media/image499.png"/><Relationship Id="rId8" Type="http://schemas.openxmlformats.org/officeDocument/2006/relationships/customXml" Target="../ink/ink3868.xml"/><Relationship Id="rId51" Type="http://schemas.openxmlformats.org/officeDocument/2006/relationships/image" Target="../media/image484.png"/><Relationship Id="rId72" Type="http://schemas.openxmlformats.org/officeDocument/2006/relationships/customXml" Target="../ink/ink3900.xml"/><Relationship Id="rId80" Type="http://schemas.openxmlformats.org/officeDocument/2006/relationships/customXml" Target="../ink/ink3904.xml"/><Relationship Id="rId3" Type="http://schemas.openxmlformats.org/officeDocument/2006/relationships/image" Target="../media/image459.png"/><Relationship Id="rId12" Type="http://schemas.openxmlformats.org/officeDocument/2006/relationships/customXml" Target="../ink/ink3870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3883.xml"/><Relationship Id="rId46" Type="http://schemas.openxmlformats.org/officeDocument/2006/relationships/customXml" Target="../ink/ink3887.xml"/><Relationship Id="rId59" Type="http://schemas.openxmlformats.org/officeDocument/2006/relationships/image" Target="../media/image488.png"/><Relationship Id="rId67" Type="http://schemas.openxmlformats.org/officeDocument/2006/relationships/image" Target="../media/image492.png"/><Relationship Id="rId20" Type="http://schemas.openxmlformats.org/officeDocument/2006/relationships/customXml" Target="../ink/ink3874.xml"/><Relationship Id="rId41" Type="http://schemas.openxmlformats.org/officeDocument/2006/relationships/image" Target="../media/image479.png"/><Relationship Id="rId54" Type="http://schemas.openxmlformats.org/officeDocument/2006/relationships/customXml" Target="../ink/ink3891.xml"/><Relationship Id="rId62" Type="http://schemas.openxmlformats.org/officeDocument/2006/relationships/customXml" Target="../ink/ink3895.xml"/><Relationship Id="rId70" Type="http://schemas.openxmlformats.org/officeDocument/2006/relationships/customXml" Target="../ink/ink3899.xml"/><Relationship Id="rId75" Type="http://schemas.openxmlformats.org/officeDocument/2006/relationships/image" Target="../media/image498.png"/><Relationship Id="rId83" Type="http://schemas.openxmlformats.org/officeDocument/2006/relationships/image" Target="../media/image4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7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3878.xml"/><Relationship Id="rId36" Type="http://schemas.openxmlformats.org/officeDocument/2006/relationships/customXml" Target="../ink/ink3882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3869.xml"/><Relationship Id="rId31" Type="http://schemas.openxmlformats.org/officeDocument/2006/relationships/image" Target="../media/image474.png"/><Relationship Id="rId44" Type="http://schemas.openxmlformats.org/officeDocument/2006/relationships/customXml" Target="../ink/ink3886.xml"/><Relationship Id="rId52" Type="http://schemas.openxmlformats.org/officeDocument/2006/relationships/customXml" Target="../ink/ink3890.xml"/><Relationship Id="rId60" Type="http://schemas.openxmlformats.org/officeDocument/2006/relationships/customXml" Target="../ink/ink3894.xml"/><Relationship Id="rId65" Type="http://schemas.openxmlformats.org/officeDocument/2006/relationships/image" Target="../media/image491.png"/><Relationship Id="rId73" Type="http://schemas.openxmlformats.org/officeDocument/2006/relationships/image" Target="../media/image497.png"/><Relationship Id="rId78" Type="http://schemas.openxmlformats.org/officeDocument/2006/relationships/customXml" Target="../ink/ink3903.xml"/><Relationship Id="rId81" Type="http://schemas.openxmlformats.org/officeDocument/2006/relationships/image" Target="../media/image495.png"/><Relationship Id="rId4" Type="http://schemas.openxmlformats.org/officeDocument/2006/relationships/customXml" Target="../ink/ink3866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3873.xml"/><Relationship Id="rId39" Type="http://schemas.openxmlformats.org/officeDocument/2006/relationships/image" Target="../media/image478.png"/><Relationship Id="rId34" Type="http://schemas.openxmlformats.org/officeDocument/2006/relationships/customXml" Target="../ink/ink3881.xml"/><Relationship Id="rId50" Type="http://schemas.openxmlformats.org/officeDocument/2006/relationships/customXml" Target="../ink/ink3889.xml"/><Relationship Id="rId55" Type="http://schemas.openxmlformats.org/officeDocument/2006/relationships/image" Target="../media/image486.png"/><Relationship Id="rId76" Type="http://schemas.openxmlformats.org/officeDocument/2006/relationships/customXml" Target="../ink/ink3902.xml"/><Relationship Id="rId7" Type="http://schemas.openxmlformats.org/officeDocument/2006/relationships/image" Target="../media/image462.png"/><Relationship Id="rId71" Type="http://schemas.openxmlformats.org/officeDocument/2006/relationships/image" Target="../media/image494.png"/><Relationship Id="rId2" Type="http://schemas.openxmlformats.org/officeDocument/2006/relationships/customXml" Target="../ink/ink3865.xml"/><Relationship Id="rId29" Type="http://schemas.openxmlformats.org/officeDocument/2006/relationships/image" Target="../media/image473.png"/><Relationship Id="rId24" Type="http://schemas.openxmlformats.org/officeDocument/2006/relationships/customXml" Target="../ink/ink3876.xml"/><Relationship Id="rId40" Type="http://schemas.openxmlformats.org/officeDocument/2006/relationships/customXml" Target="../ink/ink3884.xml"/><Relationship Id="rId45" Type="http://schemas.openxmlformats.org/officeDocument/2006/relationships/image" Target="../media/image481.png"/><Relationship Id="rId66" Type="http://schemas.openxmlformats.org/officeDocument/2006/relationships/customXml" Target="../ink/ink389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14:cNvPr>
              <p14:cNvContentPartPr/>
              <p14:nvPr/>
            </p14:nvContentPartPr>
            <p14:xfrm>
              <a:off x="1955640" y="345040"/>
              <a:ext cx="872280" cy="39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7647" y="327400"/>
                <a:ext cx="907905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14:cNvPr>
              <p14:cNvContentPartPr/>
              <p14:nvPr/>
            </p14:nvContentPartPr>
            <p14:xfrm>
              <a:off x="345720" y="261520"/>
              <a:ext cx="1317240" cy="61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080" y="243870"/>
                <a:ext cx="13528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0F292C7-162E-4DAC-840E-2DB366CAF49C}"/>
                  </a:ext>
                </a:extLst>
              </p14:cNvPr>
              <p14:cNvContentPartPr/>
              <p14:nvPr/>
            </p14:nvContentPartPr>
            <p14:xfrm>
              <a:off x="7714731" y="192223"/>
              <a:ext cx="1087560" cy="5756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0F292C7-162E-4DAC-840E-2DB366CAF4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96731" y="174583"/>
                <a:ext cx="1123200" cy="61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574973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AB3B8C-ED69-4779-A55B-78554C06CF41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AB3B8C-ED69-4779-A55B-78554C06CF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6766C9-562F-455F-9320-4F452A56B4FA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6766C9-562F-455F-9320-4F452A56B4F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236428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6196EE-9A58-483E-9675-07298E98D70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6196EE-9A58-483E-9675-07298E98D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6004B0-0F0A-48D2-982D-57688B74F34F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6004B0-0F0A-48D2-982D-57688B74F34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768540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04FD375-9201-4F04-9556-7DBD2C5651DB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04FD375-9201-4F04-9556-7DBD2C5651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240BAE5-09C9-4066-B34F-867FDB059947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240BAE5-09C9-4066-B34F-867FDB05994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086927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4310CC4-AC7D-4ABF-A72F-C3238DE1C933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4310CC4-AC7D-4ABF-A72F-C3238DE1C93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2FC2D01-F926-4C96-88CA-3500932B9A81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2FC2D01-F926-4C96-88CA-3500932B9A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371720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430CB2E-C427-436C-BEB9-47DD2897F83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430CB2E-C427-436C-BEB9-47DD2897F8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71BDDB9-2764-4E42-A0E4-6F8A5728607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71BDDB9-2764-4E42-A0E4-6F8A5728607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844622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504AC92-40A2-4ACC-AAA6-4F88C6DAB40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504AC92-40A2-4ACC-AAA6-4F88C6DAB40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528397B-C91D-4A4D-8119-0FFAFAE0FC97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528397B-C91D-4A4D-8119-0FFAFAE0FC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420752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A2A42D8-AFD9-41BA-86FF-7B8CDF0A8DA7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A2A42D8-AFD9-41BA-86FF-7B8CDF0A8DA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4C90F2-2A0B-402E-AA2F-1C8C6DDDD72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4C90F2-2A0B-402E-AA2F-1C8C6DDDD72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80355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CF88B7-92D0-4CF3-BDCD-70D78FDB88EF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CF88B7-92D0-4CF3-BDCD-70D78FDB88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0D91E72-3926-4202-BDE1-A9CC9C6A36A8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0D91E72-3926-4202-BDE1-A9CC9C6A36A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DF75F7-D5E4-4A6E-A836-E819BB080554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DF75F7-D5E4-4A6E-A836-E819BB08055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58591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DD8719B-EF4C-46C9-B26A-50A9D2DFCD7C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DD8719B-EF4C-46C9-B26A-50A9D2DFCD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317596-401E-4678-9210-8A70CF01568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317596-401E-4678-9210-8A70CF01568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708891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B1C042-E817-46CB-9F81-E4A2FAD00C6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B1C042-E817-46CB-9F81-E4A2FAD00C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865990E-C2F5-48DC-903A-B04958F8FA4C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865990E-C2F5-48DC-903A-B04958F8FA4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30223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8005014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0DFF214-37A7-4B6C-9B30-2EA2320138CE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0DFF214-37A7-4B6C-9B30-2EA2320138C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31F5CA-1464-44A6-B850-BB605F362DE8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31F5CA-1464-44A6-B850-BB605F362DE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380274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5C05CC1-5ADF-4ECA-BF5D-A1C6030D5F02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5C05CC1-5ADF-4ECA-BF5D-A1C6030D5F0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9A4F9FC-1072-415A-9A29-AB34DF1CA8A0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9A4F9FC-1072-415A-9A29-AB34DF1CA8A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A6B441C-B173-4675-9F01-96D3C26D6AF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A6B441C-B173-4675-9F01-96D3C26D6AF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694761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14:cNvPr>
              <p14:cNvContentPartPr/>
              <p14:nvPr/>
            </p14:nvContentPartPr>
            <p14:xfrm>
              <a:off x="4170360" y="4992280"/>
              <a:ext cx="3281040" cy="75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C5BF9A-2159-4EA3-B384-075625ADD83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52360" y="4956280"/>
                <a:ext cx="3316680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14:cNvPr>
              <p14:cNvContentPartPr/>
              <p14:nvPr/>
            </p14:nvContentPartPr>
            <p14:xfrm>
              <a:off x="4309680" y="2671360"/>
              <a:ext cx="779040" cy="686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AF74822-DE08-4E2E-BDF9-9255127C6D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91680" y="2635360"/>
                <a:ext cx="81468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14:cNvPr>
              <p14:cNvContentPartPr/>
              <p14:nvPr/>
            </p14:nvContentPartPr>
            <p14:xfrm>
              <a:off x="4902600" y="5999560"/>
              <a:ext cx="206640" cy="243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84960" y="5981560"/>
                <a:ext cx="2422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14:cNvPr>
              <p14:cNvContentPartPr/>
              <p14:nvPr/>
            </p14:nvContentPartPr>
            <p14:xfrm>
              <a:off x="5275920" y="6050680"/>
              <a:ext cx="197280" cy="20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57920" y="6033040"/>
                <a:ext cx="232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14:cNvPr>
              <p14:cNvContentPartPr/>
              <p14:nvPr/>
            </p14:nvContentPartPr>
            <p14:xfrm>
              <a:off x="5319480" y="6134200"/>
              <a:ext cx="87120" cy="11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01840" y="6116560"/>
                <a:ext cx="1227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14:cNvPr>
              <p14:cNvContentPartPr/>
              <p14:nvPr/>
            </p14:nvContentPartPr>
            <p14:xfrm>
              <a:off x="5313360" y="5872120"/>
              <a:ext cx="151560" cy="140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95720" y="5854480"/>
                <a:ext cx="1872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14:cNvPr>
              <p14:cNvContentPartPr/>
              <p14:nvPr/>
            </p14:nvContentPartPr>
            <p14:xfrm>
              <a:off x="6360600" y="6007480"/>
              <a:ext cx="154800" cy="1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342960" y="5989480"/>
                <a:ext cx="190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14:cNvPr>
              <p14:cNvContentPartPr/>
              <p14:nvPr/>
            </p14:nvContentPartPr>
            <p14:xfrm>
              <a:off x="6374640" y="6093520"/>
              <a:ext cx="15264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6640" y="6075880"/>
                <a:ext cx="188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14:cNvPr>
              <p14:cNvContentPartPr/>
              <p14:nvPr/>
            </p14:nvContentPartPr>
            <p14:xfrm>
              <a:off x="5576520" y="5937280"/>
              <a:ext cx="659160" cy="302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8520" y="5919280"/>
                <a:ext cx="694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14:cNvPr>
              <p14:cNvContentPartPr/>
              <p14:nvPr/>
            </p14:nvContentPartPr>
            <p14:xfrm>
              <a:off x="6619800" y="5878960"/>
              <a:ext cx="252720" cy="26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01800" y="5860960"/>
                <a:ext cx="2883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6FCB3A8-BFBA-4936-8AE6-ECA96583D228}"/>
                  </a:ext>
                </a:extLst>
              </p14:cNvPr>
              <p14:cNvContentPartPr/>
              <p14:nvPr/>
            </p14:nvContentPartPr>
            <p14:xfrm>
              <a:off x="6597120" y="5790040"/>
              <a:ext cx="207720" cy="13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6FCB3A8-BFBA-4936-8AE6-ECA96583D2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79480" y="5772400"/>
                <a:ext cx="243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C15924-B2E7-44E3-AB63-824E4D013470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C15924-B2E7-44E3-AB63-824E4D01347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57593F-959D-43D2-BBC0-70B9260FDEF3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57593F-959D-43D2-BBC0-70B9260FDEF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138FFE0-1B21-4C2B-B9DD-B8538AA605F9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138FFE0-1B21-4C2B-B9DD-B8538AA605F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217348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280320" y="2914000"/>
              <a:ext cx="817560" cy="43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62680" y="2896000"/>
                <a:ext cx="85320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14:cNvPr>
              <p14:cNvContentPartPr/>
              <p14:nvPr/>
            </p14:nvContentPartPr>
            <p14:xfrm>
              <a:off x="7515840" y="2925880"/>
              <a:ext cx="120960" cy="34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E1BDE7-718C-4746-82B2-C1D2127339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97840" y="2907880"/>
                <a:ext cx="156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14:cNvPr>
              <p14:cNvContentPartPr/>
              <p14:nvPr/>
            </p14:nvContentPartPr>
            <p14:xfrm>
              <a:off x="7268520" y="2960080"/>
              <a:ext cx="18216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04C0ED-D06C-48EB-A127-8F9A67692B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50880" y="2942440"/>
                <a:ext cx="2178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14:cNvPr>
              <p14:cNvContentPartPr/>
              <p14:nvPr/>
            </p14:nvContentPartPr>
            <p14:xfrm>
              <a:off x="4448640" y="3495760"/>
              <a:ext cx="1330560" cy="560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E1EB7B9-B179-4E8A-81BF-9D164397C3C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31000" y="3477760"/>
                <a:ext cx="13662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14:cNvPr>
              <p14:cNvContentPartPr/>
              <p14:nvPr/>
            </p14:nvContentPartPr>
            <p14:xfrm>
              <a:off x="2261640" y="3563440"/>
              <a:ext cx="1919520" cy="34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E86FAC9-437C-4C5C-98E9-C5E3C4B074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4000" y="3545459"/>
                <a:ext cx="1955160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14:cNvPr>
              <p14:cNvContentPartPr/>
              <p14:nvPr/>
            </p14:nvContentPartPr>
            <p14:xfrm>
              <a:off x="531840" y="3530320"/>
              <a:ext cx="1492920" cy="55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B6DD16-5627-4806-ACBF-421AF96DA9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4200" y="3512320"/>
                <a:ext cx="1528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14:cNvPr>
              <p14:cNvContentPartPr/>
              <p14:nvPr/>
            </p14:nvContentPartPr>
            <p14:xfrm>
              <a:off x="5979000" y="3723640"/>
              <a:ext cx="16920" cy="2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2485DEB-37A5-49B9-B07B-83ABECC1D58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1000" y="3706000"/>
                <a:ext cx="52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14:cNvPr>
              <p14:cNvContentPartPr/>
              <p14:nvPr/>
            </p14:nvContentPartPr>
            <p14:xfrm>
              <a:off x="5980080" y="3904000"/>
              <a:ext cx="1224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D80F94-9CE1-4896-8037-FA2AB52BA9B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62440" y="3886000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14:cNvPr>
              <p14:cNvContentPartPr/>
              <p14:nvPr/>
            </p14:nvContentPartPr>
            <p14:xfrm>
              <a:off x="6268800" y="3580720"/>
              <a:ext cx="2617200" cy="48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998514A-AB66-46A0-B1F5-B88840455D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50800" y="3562720"/>
                <a:ext cx="26528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14:cNvPr>
              <p14:cNvContentPartPr/>
              <p14:nvPr/>
            </p14:nvContentPartPr>
            <p14:xfrm>
              <a:off x="474240" y="4047280"/>
              <a:ext cx="338400" cy="352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483F5D9-45CC-4191-B9D0-34A817CCAD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600" y="4029280"/>
                <a:ext cx="3740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14:cNvPr>
              <p14:cNvContentPartPr/>
              <p14:nvPr/>
            </p14:nvContentPartPr>
            <p14:xfrm>
              <a:off x="2173080" y="4302520"/>
              <a:ext cx="15588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78FD92-7261-4843-BF08-4B2DC5BCD9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55080" y="428488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14:cNvPr>
              <p14:cNvContentPartPr/>
              <p14:nvPr/>
            </p14:nvContentPartPr>
            <p14:xfrm>
              <a:off x="2167680" y="4395760"/>
              <a:ext cx="215640" cy="28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8A5FC5-5F1C-4D86-8016-6B8D2D2FB8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9680" y="4377760"/>
                <a:ext cx="251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14:cNvPr>
              <p14:cNvContentPartPr/>
              <p14:nvPr/>
            </p14:nvContentPartPr>
            <p14:xfrm>
              <a:off x="1435800" y="4171840"/>
              <a:ext cx="60120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E20BEF3-9609-4BC7-9A3C-26BD4416D0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18149" y="4153840"/>
                <a:ext cx="636861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14:cNvPr>
              <p14:cNvContentPartPr/>
              <p14:nvPr/>
            </p14:nvContentPartPr>
            <p14:xfrm>
              <a:off x="2569800" y="4132600"/>
              <a:ext cx="576000" cy="41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C302328-DA8D-4899-BEA0-B6BF002444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52149" y="4114960"/>
                <a:ext cx="611662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14:cNvPr>
              <p14:cNvContentPartPr/>
              <p14:nvPr/>
            </p14:nvContentPartPr>
            <p14:xfrm>
              <a:off x="3247680" y="4203880"/>
              <a:ext cx="1013040" cy="450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D7B413-A395-45CA-BCF7-0E8171443F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0040" y="4185880"/>
                <a:ext cx="10486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14:cNvPr>
              <p14:cNvContentPartPr/>
              <p14:nvPr/>
            </p14:nvContentPartPr>
            <p14:xfrm>
              <a:off x="4671480" y="4171840"/>
              <a:ext cx="891000" cy="43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C89EBA-D7FD-4985-BAB0-8BEF0119B3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3480" y="4153855"/>
                <a:ext cx="926640" cy="473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14:cNvPr>
              <p14:cNvContentPartPr/>
              <p14:nvPr/>
            </p14:nvContentPartPr>
            <p14:xfrm>
              <a:off x="5976120" y="4260400"/>
              <a:ext cx="171540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A93266B-00F3-4E36-BAE6-BB5684EC1A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58480" y="4242760"/>
                <a:ext cx="17510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14:cNvPr>
              <p14:cNvContentPartPr/>
              <p14:nvPr/>
            </p14:nvContentPartPr>
            <p14:xfrm>
              <a:off x="490440" y="4640920"/>
              <a:ext cx="878040" cy="53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1242E5-D869-4ACF-B6FE-BD95F56D6D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2447" y="4622920"/>
                <a:ext cx="913665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14:cNvPr>
              <p14:cNvContentPartPr/>
              <p14:nvPr/>
            </p14:nvContentPartPr>
            <p14:xfrm>
              <a:off x="1551360" y="4705000"/>
              <a:ext cx="144036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DC439C-C579-4A87-B468-B4CAE32D5C6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33360" y="4687000"/>
                <a:ext cx="14760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14:cNvPr>
              <p14:cNvContentPartPr/>
              <p14:nvPr/>
            </p14:nvContentPartPr>
            <p14:xfrm>
              <a:off x="3263880" y="4875640"/>
              <a:ext cx="393840" cy="17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E4A45B-7EFF-42B4-9271-FB23F7355F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46240" y="4857640"/>
                <a:ext cx="4294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14:cNvPr>
              <p14:cNvContentPartPr/>
              <p14:nvPr/>
            </p14:nvContentPartPr>
            <p14:xfrm>
              <a:off x="4699920" y="4792120"/>
              <a:ext cx="727920" cy="245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3ECC6C-94A1-45AB-ADD7-DBBAD4F279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81920" y="4774120"/>
                <a:ext cx="76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14:cNvPr>
              <p14:cNvContentPartPr/>
              <p14:nvPr/>
            </p14:nvContentPartPr>
            <p14:xfrm>
              <a:off x="5718000" y="4745680"/>
              <a:ext cx="549360" cy="338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4A5F51-4AE4-43B3-8E0C-EC76060C28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0012" y="4727699"/>
                <a:ext cx="584977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14:cNvPr>
              <p14:cNvContentPartPr/>
              <p14:nvPr/>
            </p14:nvContentPartPr>
            <p14:xfrm>
              <a:off x="6381120" y="4720480"/>
              <a:ext cx="18468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FF8648-E41B-41D1-BB35-C37F7080D2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63480" y="4702480"/>
                <a:ext cx="22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14:cNvPr>
              <p14:cNvContentPartPr/>
              <p14:nvPr/>
            </p14:nvContentPartPr>
            <p14:xfrm>
              <a:off x="6446280" y="4764040"/>
              <a:ext cx="268560" cy="27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9B55F3-17B5-4E98-9095-F26E95C59CD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28304" y="4746400"/>
                <a:ext cx="304152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14:cNvPr>
              <p14:cNvContentPartPr/>
              <p14:nvPr/>
            </p14:nvContentPartPr>
            <p14:xfrm>
              <a:off x="6906000" y="4729840"/>
              <a:ext cx="266040" cy="30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FEB49F6-AE32-42DA-8005-E4B04A1F157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88360" y="4711840"/>
                <a:ext cx="30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14:cNvPr>
              <p14:cNvContentPartPr/>
              <p14:nvPr/>
            </p14:nvContentPartPr>
            <p14:xfrm>
              <a:off x="7345560" y="4956280"/>
              <a:ext cx="353520" cy="29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17621C-7E12-4C36-8567-F4495807E13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27560" y="4938640"/>
                <a:ext cx="389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14:cNvPr>
              <p14:cNvContentPartPr/>
              <p14:nvPr/>
            </p14:nvContentPartPr>
            <p14:xfrm>
              <a:off x="7401720" y="5049160"/>
              <a:ext cx="24876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B3592D9-9747-48A2-8646-8803367E78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4080" y="5031520"/>
                <a:ext cx="284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14:cNvPr>
              <p14:cNvContentPartPr/>
              <p14:nvPr/>
            </p14:nvContentPartPr>
            <p14:xfrm>
              <a:off x="7817880" y="4992280"/>
              <a:ext cx="181800" cy="14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2A5D292-5D0C-4968-BA49-C2A066E5C88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00240" y="4974280"/>
                <a:ext cx="217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14:cNvPr>
              <p14:cNvContentPartPr/>
              <p14:nvPr/>
            </p14:nvContentPartPr>
            <p14:xfrm>
              <a:off x="7399920" y="4730920"/>
              <a:ext cx="568080" cy="191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B66F43-7C00-41EB-B791-79952CFCDC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81931" y="4713280"/>
                <a:ext cx="60369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14:cNvPr>
              <p14:cNvContentPartPr/>
              <p14:nvPr/>
            </p14:nvContentPartPr>
            <p14:xfrm>
              <a:off x="8141520" y="4771960"/>
              <a:ext cx="519120" cy="399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0D39E4-7599-4070-B8EC-F268B31DF8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23520" y="4753960"/>
                <a:ext cx="5547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14:cNvPr>
              <p14:cNvContentPartPr/>
              <p14:nvPr/>
            </p14:nvContentPartPr>
            <p14:xfrm>
              <a:off x="702840" y="5275960"/>
              <a:ext cx="36648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DACD74-C3CF-46EB-8744-A8336129142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5200" y="5257960"/>
                <a:ext cx="402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14:cNvPr>
              <p14:cNvContentPartPr/>
              <p14:nvPr/>
            </p14:nvContentPartPr>
            <p14:xfrm>
              <a:off x="1448040" y="5311600"/>
              <a:ext cx="776880" cy="410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DFE5229-691C-4B18-94C6-BB8A40D8CDD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30400" y="5293600"/>
                <a:ext cx="812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14:cNvPr>
              <p14:cNvContentPartPr/>
              <p14:nvPr/>
            </p14:nvContentPartPr>
            <p14:xfrm>
              <a:off x="2375040" y="5205400"/>
              <a:ext cx="1357200" cy="482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3DB5AE2-9A4D-4009-ADDC-7FE23B41963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57035" y="5187760"/>
                <a:ext cx="1392849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14:cNvPr>
              <p14:cNvContentPartPr/>
              <p14:nvPr/>
            </p14:nvContentPartPr>
            <p14:xfrm>
              <a:off x="8417640" y="4730920"/>
              <a:ext cx="315720" cy="1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75A508-FD50-4CD7-B3EE-C5D8B1671B5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00000" y="4713280"/>
                <a:ext cx="351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14:cNvPr>
              <p14:cNvContentPartPr/>
              <p14:nvPr/>
            </p14:nvContentPartPr>
            <p14:xfrm>
              <a:off x="4678680" y="5305120"/>
              <a:ext cx="326160" cy="254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DF306A-E357-4541-B882-977E723FFF9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60700" y="5287120"/>
                <a:ext cx="36176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14:cNvPr>
              <p14:cNvContentPartPr/>
              <p14:nvPr/>
            </p14:nvContentPartPr>
            <p14:xfrm>
              <a:off x="3997920" y="5326000"/>
              <a:ext cx="286560" cy="26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3ED2BC2-5F6F-46B6-8C7E-C75247FF038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80280" y="5308000"/>
                <a:ext cx="322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14:cNvPr>
              <p14:cNvContentPartPr/>
              <p14:nvPr/>
            </p14:nvContentPartPr>
            <p14:xfrm>
              <a:off x="4636920" y="5197840"/>
              <a:ext cx="24084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A231FD-4976-4531-B47C-7F8E4F897A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18920" y="5179840"/>
                <a:ext cx="276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14:cNvPr>
              <p14:cNvContentPartPr/>
              <p14:nvPr/>
            </p14:nvContentPartPr>
            <p14:xfrm>
              <a:off x="5146680" y="5365960"/>
              <a:ext cx="226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64A574-D6D2-4167-91DB-9241AF9F02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8680" y="5347960"/>
                <a:ext cx="262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14:cNvPr>
              <p14:cNvContentPartPr/>
              <p14:nvPr/>
            </p14:nvContentPartPr>
            <p14:xfrm>
              <a:off x="5222640" y="5458840"/>
              <a:ext cx="198000" cy="1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17BCB-5E22-4111-B782-F15B5A6BAAC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05000" y="5440840"/>
                <a:ext cx="2336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14:cNvPr>
              <p14:cNvContentPartPr/>
              <p14:nvPr/>
            </p14:nvContentPartPr>
            <p14:xfrm>
              <a:off x="6054960" y="5522560"/>
              <a:ext cx="252720" cy="125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4EA1595-E303-441A-B3A9-EEA854DECD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37320" y="5504920"/>
                <a:ext cx="288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14:cNvPr>
              <p14:cNvContentPartPr/>
              <p14:nvPr/>
            </p14:nvContentPartPr>
            <p14:xfrm>
              <a:off x="5732400" y="5210080"/>
              <a:ext cx="1018440" cy="25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20A0053-39FE-4D86-8036-FC882EBAE5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14760" y="5192080"/>
                <a:ext cx="1054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14:cNvPr>
              <p14:cNvContentPartPr/>
              <p14:nvPr/>
            </p14:nvContentPartPr>
            <p14:xfrm>
              <a:off x="7683960" y="5363080"/>
              <a:ext cx="338040" cy="29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FD9824B-99EC-4722-BB1E-F969CE6CF3C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666320" y="5345440"/>
                <a:ext cx="3736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14:cNvPr>
              <p14:cNvContentPartPr/>
              <p14:nvPr/>
            </p14:nvContentPartPr>
            <p14:xfrm>
              <a:off x="1311240" y="5890840"/>
              <a:ext cx="1428480" cy="455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9FB324D-2568-4582-8AD6-04B8A03F7F3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293600" y="5872840"/>
                <a:ext cx="14641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14:cNvPr>
              <p14:cNvContentPartPr/>
              <p14:nvPr/>
            </p14:nvContentPartPr>
            <p14:xfrm>
              <a:off x="2943120" y="6035200"/>
              <a:ext cx="18648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9528AD4-A593-4C2E-BB21-427605191D9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25120" y="6017560"/>
                <a:ext cx="2221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14:cNvPr>
              <p14:cNvContentPartPr/>
              <p14:nvPr/>
            </p14:nvContentPartPr>
            <p14:xfrm>
              <a:off x="2948160" y="6134920"/>
              <a:ext cx="2376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1434D52-5F2D-414D-BE9C-81E58FE5BC7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30520" y="6117280"/>
                <a:ext cx="27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14:cNvPr>
              <p14:cNvContentPartPr/>
              <p14:nvPr/>
            </p14:nvContentPartPr>
            <p14:xfrm>
              <a:off x="3284400" y="5921440"/>
              <a:ext cx="1404720" cy="39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D67E34-3C9B-4649-91B5-50A48E1D7B9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266400" y="5903456"/>
                <a:ext cx="1440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14:cNvPr>
              <p14:cNvContentPartPr/>
              <p14:nvPr/>
            </p14:nvContentPartPr>
            <p14:xfrm>
              <a:off x="4902600" y="5999560"/>
              <a:ext cx="206640" cy="243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5F34D4C-C846-4AED-A7C5-CB5811B6ACF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84960" y="5981560"/>
                <a:ext cx="2422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14:cNvPr>
              <p14:cNvContentPartPr/>
              <p14:nvPr/>
            </p14:nvContentPartPr>
            <p14:xfrm>
              <a:off x="5275920" y="6050680"/>
              <a:ext cx="197280" cy="20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D31468-7B3B-4970-97B7-DBF6E627C01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57920" y="6033040"/>
                <a:ext cx="232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14:cNvPr>
              <p14:cNvContentPartPr/>
              <p14:nvPr/>
            </p14:nvContentPartPr>
            <p14:xfrm>
              <a:off x="5319480" y="6134200"/>
              <a:ext cx="87120" cy="11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838A58B-AA48-4392-BAB1-48B696F129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01840" y="6116560"/>
                <a:ext cx="1227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14:cNvPr>
              <p14:cNvContentPartPr/>
              <p14:nvPr/>
            </p14:nvContentPartPr>
            <p14:xfrm>
              <a:off x="5313360" y="5872120"/>
              <a:ext cx="151560" cy="140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F32898-341B-426C-BDE8-0DF3E75802F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95720" y="5854480"/>
                <a:ext cx="1872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14:cNvPr>
              <p14:cNvContentPartPr/>
              <p14:nvPr/>
            </p14:nvContentPartPr>
            <p14:xfrm>
              <a:off x="6360600" y="6007480"/>
              <a:ext cx="154800" cy="1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7DABC64-F4F9-42AA-A0BF-89621B31821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342960" y="5989480"/>
                <a:ext cx="190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14:cNvPr>
              <p14:cNvContentPartPr/>
              <p14:nvPr/>
            </p14:nvContentPartPr>
            <p14:xfrm>
              <a:off x="6374640" y="6093520"/>
              <a:ext cx="15264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5F43C5-0F4F-4400-AAE1-E8960EA628F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56640" y="6075880"/>
                <a:ext cx="188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14:cNvPr>
              <p14:cNvContentPartPr/>
              <p14:nvPr/>
            </p14:nvContentPartPr>
            <p14:xfrm>
              <a:off x="5576520" y="5937280"/>
              <a:ext cx="659160" cy="302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E1D922D-49C8-487B-AC1A-69DCB9F199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58520" y="5919280"/>
                <a:ext cx="694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14:cNvPr>
              <p14:cNvContentPartPr/>
              <p14:nvPr/>
            </p14:nvContentPartPr>
            <p14:xfrm>
              <a:off x="6619800" y="5878960"/>
              <a:ext cx="252720" cy="264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7ACC41-D312-46E9-A7E7-1E8C3312337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01800" y="5860960"/>
                <a:ext cx="2883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02448E0-B3B7-4937-A05E-5AC230FE78C1}"/>
                  </a:ext>
                </a:extLst>
              </p14:cNvPr>
              <p14:cNvContentPartPr/>
              <p14:nvPr/>
            </p14:nvContentPartPr>
            <p14:xfrm>
              <a:off x="7037400" y="5908120"/>
              <a:ext cx="749160" cy="267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02448E0-B3B7-4937-A05E-5AC230FE78C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19400" y="5890120"/>
                <a:ext cx="784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7A0C63-EAD6-412D-A46E-EE8B8A5EA8ED}"/>
                  </a:ext>
                </a:extLst>
              </p14:cNvPr>
              <p14:cNvContentPartPr/>
              <p14:nvPr/>
            </p14:nvContentPartPr>
            <p14:xfrm>
              <a:off x="7966560" y="6042760"/>
              <a:ext cx="553680" cy="392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7A0C63-EAD6-412D-A46E-EE8B8A5EA8E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48560" y="6024760"/>
                <a:ext cx="5893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BD151D8-DD1E-4C12-9B6E-76EF3588FE62}"/>
                  </a:ext>
                </a:extLst>
              </p14:cNvPr>
              <p14:cNvContentPartPr/>
              <p14:nvPr/>
            </p14:nvContentPartPr>
            <p14:xfrm>
              <a:off x="7973760" y="5777080"/>
              <a:ext cx="358920" cy="216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BD151D8-DD1E-4C12-9B6E-76EF3588FE6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955760" y="5759110"/>
                <a:ext cx="394560" cy="251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C2391C5-C4E4-46F2-AB09-ADBF421ACE5C}"/>
                  </a:ext>
                </a:extLst>
              </p14:cNvPr>
              <p14:cNvContentPartPr/>
              <p14:nvPr/>
            </p14:nvContentPartPr>
            <p14:xfrm>
              <a:off x="7961880" y="6120160"/>
              <a:ext cx="619200" cy="2912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C2391C5-C4E4-46F2-AB09-ADBF421ACE5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43880" y="6102160"/>
                <a:ext cx="654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FB8C3A9-AD3A-4187-A4F9-C8BB3B83B42C}"/>
                  </a:ext>
                </a:extLst>
              </p14:cNvPr>
              <p14:cNvContentPartPr/>
              <p14:nvPr/>
            </p14:nvContentPartPr>
            <p14:xfrm>
              <a:off x="7269960" y="5505640"/>
              <a:ext cx="1428480" cy="1033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FB8C3A9-AD3A-4187-A4F9-C8BB3B83B42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251960" y="5469640"/>
                <a:ext cx="1464120" cy="11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4E0FC2-DD19-4A8F-A810-6C34A43D2711}"/>
                  </a:ext>
                </a:extLst>
              </p14:cNvPr>
              <p14:cNvContentPartPr/>
              <p14:nvPr/>
            </p14:nvContentPartPr>
            <p14:xfrm>
              <a:off x="8128200" y="5721280"/>
              <a:ext cx="240120" cy="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4E0FC2-DD19-4A8F-A810-6C34A43D271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110200" y="5703280"/>
                <a:ext cx="2757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DADD171-10C2-4F26-B617-5EDF6FB6222C}"/>
                  </a:ext>
                </a:extLst>
              </p14:cNvPr>
              <p14:cNvContentPartPr/>
              <p14:nvPr/>
            </p14:nvContentPartPr>
            <p14:xfrm>
              <a:off x="6597120" y="5790040"/>
              <a:ext cx="207720" cy="136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DADD171-10C2-4F26-B617-5EDF6FB6222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579480" y="5772400"/>
                <a:ext cx="243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D16080-9CB4-410C-902B-71903056A17B}"/>
                  </a:ext>
                </a:extLst>
              </p14:cNvPr>
              <p14:cNvContentPartPr/>
              <p14:nvPr/>
            </p14:nvContentPartPr>
            <p14:xfrm>
              <a:off x="3243720" y="5827120"/>
              <a:ext cx="207000" cy="1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D16080-9CB4-410C-902B-71903056A17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226080" y="5809480"/>
                <a:ext cx="2426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5CAF92E-0E51-4CC2-9464-B7F0E518B625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5CAF92E-0E51-4CC2-9464-B7F0E518B62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D0EED2-D25C-4F73-8B9B-A3F2604CDC42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D0EED2-D25C-4F73-8B9B-A3F2604CDC4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756997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2B7F11-A2D5-471E-9D58-094E2A67A665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2B7F11-A2D5-471E-9D58-094E2A67A6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27C0EDB-87DC-409C-8C49-7508F84C2CBF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27C0EDB-87DC-409C-8C49-7508F84C2C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09F2AB-0F23-4EFD-B149-18ABE565E62A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09F2AB-0F23-4EFD-B149-18ABE565E6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6878827-3BD6-4B21-B650-06F3A00A9512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6878827-3BD6-4B21-B650-06F3A00A95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008656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9E3E67-6475-4495-BB84-D8486B4CEB99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9E3E67-6475-4495-BB84-D8486B4CEB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666493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CD43FC0-E2B9-4702-92EC-6AF8A205E0E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CD43FC0-E2B9-4702-92EC-6AF8A205E0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347126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702B63-61A3-45F2-ABFF-6F2E70C85FE6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702B63-61A3-45F2-ABFF-6F2E70C85F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312984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57D764-8BBE-4670-AE21-2B1CB53CC176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57D764-8BBE-4670-AE21-2B1CB53CC17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498298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700643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516D512-ADD9-490A-B6AD-B302580BAD97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516D512-ADD9-490A-B6AD-B302580BAD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666072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34066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428521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2F9085-95C3-4190-B386-2596EA0E7127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2F9085-95C3-4190-B386-2596EA0E712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653531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45045B3-7EAE-412C-A84B-5C0D20A6306F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45045B3-7EAE-412C-A84B-5C0D20A630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241545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F80238-0CB0-4B0E-8661-FB5E435A8EA5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F80238-0CB0-4B0E-8661-FB5E435A8E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683320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927664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652059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14:cNvPr>
              <p14:cNvContentPartPr/>
              <p14:nvPr/>
            </p14:nvContentPartPr>
            <p14:xfrm>
              <a:off x="7673520" y="4888960"/>
              <a:ext cx="592560" cy="259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55509" y="4871320"/>
                <a:ext cx="628222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14:cNvPr>
              <p14:cNvContentPartPr/>
              <p14:nvPr/>
            </p14:nvContentPartPr>
            <p14:xfrm>
              <a:off x="1376400" y="5833240"/>
              <a:ext cx="1482120" cy="438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58400" y="5815586"/>
                <a:ext cx="1517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14:cNvPr>
              <p14:cNvContentPartPr/>
              <p14:nvPr/>
            </p14:nvContentPartPr>
            <p14:xfrm>
              <a:off x="3022680" y="5776720"/>
              <a:ext cx="1715760" cy="37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04684" y="5759080"/>
                <a:ext cx="1751393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871455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14:cNvPr>
              <p14:cNvContentPartPr/>
              <p14:nvPr/>
            </p14:nvContentPartPr>
            <p14:xfrm>
              <a:off x="7673520" y="4888960"/>
              <a:ext cx="592560" cy="259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55509" y="4871320"/>
                <a:ext cx="628222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14:cNvPr>
              <p14:cNvContentPartPr/>
              <p14:nvPr/>
            </p14:nvContentPartPr>
            <p14:xfrm>
              <a:off x="1376400" y="5833240"/>
              <a:ext cx="1482120" cy="438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58400" y="5815586"/>
                <a:ext cx="1517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14:cNvPr>
              <p14:cNvContentPartPr/>
              <p14:nvPr/>
            </p14:nvContentPartPr>
            <p14:xfrm>
              <a:off x="3022680" y="5776720"/>
              <a:ext cx="1715760" cy="37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04684" y="5759080"/>
                <a:ext cx="175139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04CE66-C47A-44A4-9BA5-D42A7F05F9DA}"/>
                  </a:ext>
                </a:extLst>
              </p14:cNvPr>
              <p14:cNvContentPartPr/>
              <p14:nvPr/>
            </p14:nvContentPartPr>
            <p14:xfrm>
              <a:off x="4941840" y="5831080"/>
              <a:ext cx="277200" cy="262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04CE66-C47A-44A4-9BA5-D42A7F05F9D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23840" y="5813440"/>
                <a:ext cx="312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DF5F34-4E48-40CF-80B5-F0A1A06EDADD}"/>
                  </a:ext>
                </a:extLst>
              </p14:cNvPr>
              <p14:cNvContentPartPr/>
              <p14:nvPr/>
            </p14:nvContentPartPr>
            <p14:xfrm>
              <a:off x="6325680" y="5817760"/>
              <a:ext cx="177840" cy="1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DF5F34-4E48-40CF-80B5-F0A1A06EDAD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07680" y="580012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2ED6113-E2DB-4035-8235-D309619935F6}"/>
                  </a:ext>
                </a:extLst>
              </p14:cNvPr>
              <p14:cNvContentPartPr/>
              <p14:nvPr/>
            </p14:nvContentPartPr>
            <p14:xfrm>
              <a:off x="6367440" y="5913520"/>
              <a:ext cx="172080" cy="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2ED6113-E2DB-4035-8235-D309619935F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49440" y="5895520"/>
                <a:ext cx="207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D2B2CD-CF3A-4B29-8015-9B7BB64235FC}"/>
                  </a:ext>
                </a:extLst>
              </p14:cNvPr>
              <p14:cNvContentPartPr/>
              <p14:nvPr/>
            </p14:nvContentPartPr>
            <p14:xfrm>
              <a:off x="5685240" y="5739640"/>
              <a:ext cx="440640" cy="30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D2B2CD-CF3A-4B29-8015-9B7BB64235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67586" y="5722000"/>
                <a:ext cx="476309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35FE48E-E714-4AE1-BE76-BDAE935B1FFB}"/>
                  </a:ext>
                </a:extLst>
              </p14:cNvPr>
              <p14:cNvContentPartPr/>
              <p14:nvPr/>
            </p14:nvContentPartPr>
            <p14:xfrm>
              <a:off x="6834360" y="5541280"/>
              <a:ext cx="88632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35FE48E-E714-4AE1-BE76-BDAE935B1FF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16720" y="5523280"/>
                <a:ext cx="9219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52B4493-296A-4F29-BB79-96C663747992}"/>
                  </a:ext>
                </a:extLst>
              </p14:cNvPr>
              <p14:cNvContentPartPr/>
              <p14:nvPr/>
            </p14:nvContentPartPr>
            <p14:xfrm>
              <a:off x="6714840" y="5869600"/>
              <a:ext cx="1062000" cy="466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52B4493-296A-4F29-BB79-96C6637479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96840" y="5851960"/>
                <a:ext cx="1097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DC77B-80B7-4405-B46F-427C1D534768}"/>
                  </a:ext>
                </a:extLst>
              </p14:cNvPr>
              <p14:cNvContentPartPr/>
              <p14:nvPr/>
            </p14:nvContentPartPr>
            <p14:xfrm>
              <a:off x="5387520" y="5364520"/>
              <a:ext cx="2860920" cy="119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DC77B-80B7-4405-B46F-427C1D5347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69520" y="5328880"/>
                <a:ext cx="2896560" cy="12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46709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765394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446185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235719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477923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056356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090701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664991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456419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736924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38047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363291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55631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822343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26905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715125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43623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670052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806961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14:cNvPr>
              <p14:cNvContentPartPr/>
              <p14:nvPr/>
            </p14:nvContentPartPr>
            <p14:xfrm>
              <a:off x="4740600" y="5661520"/>
              <a:ext cx="482040" cy="24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22947" y="5643880"/>
                <a:ext cx="517707" cy="28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867959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14:cNvPr>
              <p14:cNvContentPartPr/>
              <p14:nvPr/>
            </p14:nvContentPartPr>
            <p14:xfrm>
              <a:off x="4740600" y="5661520"/>
              <a:ext cx="482040" cy="24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22947" y="5643880"/>
                <a:ext cx="517707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11F4EF-B5A1-41FE-8814-684F44AD35E4}"/>
                  </a:ext>
                </a:extLst>
              </p14:cNvPr>
              <p14:cNvContentPartPr/>
              <p14:nvPr/>
            </p14:nvContentPartPr>
            <p14:xfrm>
              <a:off x="6339360" y="5839360"/>
              <a:ext cx="2419920" cy="57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11F4EF-B5A1-41FE-8814-684F44AD35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21720" y="5821360"/>
                <a:ext cx="2455560" cy="61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83935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674618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95569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850669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918128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033091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91149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596453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619963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33331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14:cNvPr>
              <p14:cNvContentPartPr/>
              <p14:nvPr/>
            </p14:nvContentPartPr>
            <p14:xfrm>
              <a:off x="6087720" y="4476400"/>
              <a:ext cx="17280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69720" y="4458760"/>
                <a:ext cx="208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14:cNvPr>
              <p14:cNvContentPartPr/>
              <p14:nvPr/>
            </p14:nvContentPartPr>
            <p14:xfrm>
              <a:off x="6116160" y="4557400"/>
              <a:ext cx="17064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098160" y="4539760"/>
                <a:ext cx="2062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14:cNvPr>
              <p14:cNvContentPartPr/>
              <p14:nvPr/>
            </p14:nvContentPartPr>
            <p14:xfrm>
              <a:off x="6481200" y="4042960"/>
              <a:ext cx="2502360" cy="811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557" y="4024968"/>
                <a:ext cx="2538005" cy="8470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78663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14:cNvPr>
              <p14:cNvContentPartPr/>
              <p14:nvPr/>
            </p14:nvContentPartPr>
            <p14:xfrm>
              <a:off x="6087720" y="4476400"/>
              <a:ext cx="17280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69720" y="4458760"/>
                <a:ext cx="208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14:cNvPr>
              <p14:cNvContentPartPr/>
              <p14:nvPr/>
            </p14:nvContentPartPr>
            <p14:xfrm>
              <a:off x="6116160" y="4557400"/>
              <a:ext cx="17064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098160" y="4539760"/>
                <a:ext cx="2062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14:cNvPr>
              <p14:cNvContentPartPr/>
              <p14:nvPr/>
            </p14:nvContentPartPr>
            <p14:xfrm>
              <a:off x="6481200" y="4042960"/>
              <a:ext cx="2502360" cy="811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557" y="4024968"/>
                <a:ext cx="2538005" cy="847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5C93FB-D2E1-428A-8A83-C535E102A015}"/>
                  </a:ext>
                </a:extLst>
              </p14:cNvPr>
              <p14:cNvContentPartPr/>
              <p14:nvPr/>
            </p14:nvContentPartPr>
            <p14:xfrm>
              <a:off x="2785800" y="5455960"/>
              <a:ext cx="276120" cy="16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5C93FB-D2E1-428A-8A83-C535E102A01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68160" y="5438320"/>
                <a:ext cx="311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60DAEE-1720-4CE6-9C77-51144D271DFC}"/>
                  </a:ext>
                </a:extLst>
              </p14:cNvPr>
              <p14:cNvContentPartPr/>
              <p14:nvPr/>
            </p14:nvContentPartPr>
            <p14:xfrm>
              <a:off x="2860680" y="5551360"/>
              <a:ext cx="229680" cy="2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60DAEE-1720-4CE6-9C77-51144D271D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43040" y="5533720"/>
                <a:ext cx="265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94246AC-F95D-4CE8-BDEB-6506C9FE5F0E}"/>
                  </a:ext>
                </a:extLst>
              </p14:cNvPr>
              <p14:cNvContentPartPr/>
              <p14:nvPr/>
            </p14:nvContentPartPr>
            <p14:xfrm>
              <a:off x="1422840" y="5393680"/>
              <a:ext cx="113076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94246AC-F95D-4CE8-BDEB-6506C9FE5F0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404846" y="5376040"/>
                <a:ext cx="116638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71C6EE8-F58A-4A57-B619-5F195C495659}"/>
                  </a:ext>
                </a:extLst>
              </p14:cNvPr>
              <p14:cNvContentPartPr/>
              <p14:nvPr/>
            </p14:nvContentPartPr>
            <p14:xfrm>
              <a:off x="748560" y="5157880"/>
              <a:ext cx="464040" cy="322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71C6EE8-F58A-4A57-B619-5F195C4956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0920" y="5139880"/>
                <a:ext cx="4996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81CE8B1-F4ED-4D46-8E93-531EB10AE624}"/>
                  </a:ext>
                </a:extLst>
              </p14:cNvPr>
              <p14:cNvContentPartPr/>
              <p14:nvPr/>
            </p14:nvContentPartPr>
            <p14:xfrm>
              <a:off x="3238680" y="5059600"/>
              <a:ext cx="3111840" cy="1117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81CE8B1-F4ED-4D46-8E93-531EB10AE62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221038" y="5041960"/>
                <a:ext cx="3147484" cy="11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1C2632E-2175-4242-9E17-15A2BC7E215E}"/>
                  </a:ext>
                </a:extLst>
              </p14:cNvPr>
              <p14:cNvContentPartPr/>
              <p14:nvPr/>
            </p14:nvContentPartPr>
            <p14:xfrm>
              <a:off x="1221240" y="4920640"/>
              <a:ext cx="5433840" cy="1373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1C2632E-2175-4242-9E17-15A2BC7E215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203240" y="4885000"/>
                <a:ext cx="5469480" cy="144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00814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14:cNvPr>
              <p14:cNvContentPartPr/>
              <p14:nvPr/>
            </p14:nvContentPartPr>
            <p14:xfrm>
              <a:off x="6202920" y="5812720"/>
              <a:ext cx="1417680" cy="48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4920" y="5794720"/>
                <a:ext cx="1453320" cy="52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2104273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575749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7697831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481222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418045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871567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793536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672054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2573275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1601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14:cNvPr>
              <p14:cNvContentPartPr/>
              <p14:nvPr/>
            </p14:nvContentPartPr>
            <p14:xfrm>
              <a:off x="3600480" y="3723640"/>
              <a:ext cx="974520" cy="218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F76F70-729B-4506-8E65-67C4683240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82480" y="3706000"/>
                <a:ext cx="1010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14:cNvPr>
              <p14:cNvContentPartPr/>
              <p14:nvPr/>
            </p14:nvContentPartPr>
            <p14:xfrm>
              <a:off x="5080800" y="3663160"/>
              <a:ext cx="562320" cy="42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90673C-63A0-4299-8F44-2FCE216CC7D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63149" y="3645520"/>
                <a:ext cx="597983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14:cNvPr>
              <p14:cNvContentPartPr/>
              <p14:nvPr/>
            </p14:nvContentPartPr>
            <p14:xfrm>
              <a:off x="6098880" y="3699880"/>
              <a:ext cx="1627920" cy="32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D6E781-9008-4CBB-98C2-3B263AFDDE9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81240" y="3681880"/>
                <a:ext cx="1663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14:cNvPr>
              <p14:cNvContentPartPr/>
              <p14:nvPr/>
            </p14:nvContentPartPr>
            <p14:xfrm>
              <a:off x="1524360" y="2609080"/>
              <a:ext cx="31320" cy="4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D2D0BFF-1355-4306-8D8E-704DE83EE3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06360" y="2591080"/>
                <a:ext cx="66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14:cNvPr>
              <p14:cNvContentPartPr/>
              <p14:nvPr/>
            </p14:nvContentPartPr>
            <p14:xfrm>
              <a:off x="884640" y="4077520"/>
              <a:ext cx="2173680" cy="145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967508-2D8E-4902-A61A-E5AA971F2F6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6640" y="4059880"/>
                <a:ext cx="2209320" cy="14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14:cNvPr>
              <p14:cNvContentPartPr/>
              <p14:nvPr/>
            </p14:nvContentPartPr>
            <p14:xfrm>
              <a:off x="4443600" y="4148440"/>
              <a:ext cx="965160" cy="29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7CCB1EC-46EB-4ABF-A6FA-0904AD0048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25960" y="4130440"/>
                <a:ext cx="10008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14:cNvPr>
              <p14:cNvContentPartPr/>
              <p14:nvPr/>
            </p14:nvContentPartPr>
            <p14:xfrm>
              <a:off x="3565200" y="4210000"/>
              <a:ext cx="706320" cy="254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3C2DE0-F8A0-40E8-A02F-A96882D304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47560" y="4192025"/>
                <a:ext cx="741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14:cNvPr>
              <p14:cNvContentPartPr/>
              <p14:nvPr/>
            </p14:nvContentPartPr>
            <p14:xfrm>
              <a:off x="3124200" y="4222960"/>
              <a:ext cx="319680" cy="28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BA0FD5-4BBC-4310-BCD5-CDB19FC7F4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06200" y="4204960"/>
                <a:ext cx="3553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14:cNvPr>
              <p14:cNvContentPartPr/>
              <p14:nvPr/>
            </p14:nvContentPartPr>
            <p14:xfrm>
              <a:off x="5636280" y="4244560"/>
              <a:ext cx="916920" cy="20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A4EDC60-6AA6-42DD-A4B1-219AD1555C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18280" y="4226920"/>
                <a:ext cx="952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14:cNvPr>
              <p14:cNvContentPartPr/>
              <p14:nvPr/>
            </p14:nvContentPartPr>
            <p14:xfrm>
              <a:off x="6827160" y="4109560"/>
              <a:ext cx="1127880" cy="34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E74BC1F-32D9-4086-8A9D-AEC0BD2E66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514" y="4091560"/>
                <a:ext cx="116353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14:cNvPr>
              <p14:cNvContentPartPr/>
              <p14:nvPr/>
            </p14:nvContentPartPr>
            <p14:xfrm>
              <a:off x="3312120" y="4569280"/>
              <a:ext cx="1506240" cy="440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D15ED2A-1547-4542-BD09-98789E8106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4120" y="4551280"/>
                <a:ext cx="15418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14:cNvPr>
              <p14:cNvContentPartPr/>
              <p14:nvPr/>
            </p14:nvContentPartPr>
            <p14:xfrm>
              <a:off x="5090880" y="4765480"/>
              <a:ext cx="12240" cy="7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AB76038-0479-4B56-9410-E60A1E4F07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72880" y="4747840"/>
                <a:ext cx="478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14:cNvPr>
              <p14:cNvContentPartPr/>
              <p14:nvPr/>
            </p14:nvContentPartPr>
            <p14:xfrm>
              <a:off x="5081520" y="465676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6554BD-E21F-4F5F-A2F3-492208C75D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63880" y="4639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14:cNvPr>
              <p14:cNvContentPartPr/>
              <p14:nvPr/>
            </p14:nvContentPartPr>
            <p14:xfrm>
              <a:off x="5257920" y="4692760"/>
              <a:ext cx="105120" cy="178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FA8F412-B03A-4996-B9BE-B0035AFCD5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39920" y="4674760"/>
                <a:ext cx="140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14:cNvPr>
              <p14:cNvContentPartPr/>
              <p14:nvPr/>
            </p14:nvContentPartPr>
            <p14:xfrm>
              <a:off x="7001400" y="4568560"/>
              <a:ext cx="340560" cy="41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4CA4F22-7FC7-4D0B-B30C-1C7AA3C168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41" y="4550560"/>
                <a:ext cx="376238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14:cNvPr>
              <p14:cNvContentPartPr/>
              <p14:nvPr/>
            </p14:nvContentPartPr>
            <p14:xfrm>
              <a:off x="6401640" y="4569280"/>
              <a:ext cx="48240" cy="41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0580DA7-F939-4D93-A1B1-BB1A259FA2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84000" y="4551640"/>
                <a:ext cx="838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14:cNvPr>
              <p14:cNvContentPartPr/>
              <p14:nvPr/>
            </p14:nvContentPartPr>
            <p14:xfrm>
              <a:off x="5605680" y="4692760"/>
              <a:ext cx="1277640" cy="336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0B4D2F-7655-42F6-94F9-533385BB2DE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8040" y="4674760"/>
                <a:ext cx="131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14:cNvPr>
              <p14:cNvContentPartPr/>
              <p14:nvPr/>
            </p14:nvContentPartPr>
            <p14:xfrm>
              <a:off x="7583520" y="4565320"/>
              <a:ext cx="951120" cy="419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50DD4E-A109-4ABB-8608-E7A65828B8D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65527" y="4547680"/>
                <a:ext cx="98674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14:cNvPr>
              <p14:cNvContentPartPr/>
              <p14:nvPr/>
            </p14:nvContentPartPr>
            <p14:xfrm>
              <a:off x="3469080" y="5016040"/>
              <a:ext cx="13464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27DD5E-18CA-4EF7-A17A-458EE6F95B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51440" y="4998400"/>
                <a:ext cx="17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14:cNvPr>
              <p14:cNvContentPartPr/>
              <p14:nvPr/>
            </p14:nvContentPartPr>
            <p14:xfrm>
              <a:off x="3490320" y="5146000"/>
              <a:ext cx="336960" cy="245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4CF3A2A-BB7C-4BF2-9B0C-B56ECFA36A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72680" y="5128000"/>
                <a:ext cx="3726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14:cNvPr>
              <p14:cNvContentPartPr/>
              <p14:nvPr/>
            </p14:nvContentPartPr>
            <p14:xfrm>
              <a:off x="3980640" y="5087680"/>
              <a:ext cx="885240" cy="31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79138F-B93B-4369-9EC8-77B68A0A29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63000" y="5069680"/>
                <a:ext cx="9208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14:cNvPr>
              <p14:cNvContentPartPr/>
              <p14:nvPr/>
            </p14:nvContentPartPr>
            <p14:xfrm>
              <a:off x="5336040" y="5047720"/>
              <a:ext cx="213120" cy="55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88FD2D-3DED-4E1A-9C5A-3E73C88C518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18400" y="5030080"/>
                <a:ext cx="24876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14:cNvPr>
              <p14:cNvContentPartPr/>
              <p14:nvPr/>
            </p14:nvContentPartPr>
            <p14:xfrm>
              <a:off x="3739800" y="5813800"/>
              <a:ext cx="296280" cy="340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156C05E-0E5D-4D38-8A20-58592B1B37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22160" y="5796160"/>
                <a:ext cx="33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14:cNvPr>
              <p14:cNvContentPartPr/>
              <p14:nvPr/>
            </p14:nvContentPartPr>
            <p14:xfrm>
              <a:off x="4151280" y="5962480"/>
              <a:ext cx="18396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FCA5C61-D744-4022-8B17-80830D98E4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3280" y="594448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14:cNvPr>
              <p14:cNvContentPartPr/>
              <p14:nvPr/>
            </p14:nvContentPartPr>
            <p14:xfrm>
              <a:off x="4168200" y="6072280"/>
              <a:ext cx="18720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0B7C49-CF34-4E37-AD0F-12E7A47B1B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50560" y="6054640"/>
                <a:ext cx="222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14:cNvPr>
              <p14:cNvContentPartPr/>
              <p14:nvPr/>
            </p14:nvContentPartPr>
            <p14:xfrm>
              <a:off x="4478520" y="5718040"/>
              <a:ext cx="1432440" cy="653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3034646-EB10-4464-AC37-FE5CC04507A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60520" y="5700400"/>
                <a:ext cx="1468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14:cNvPr>
              <p14:cNvContentPartPr/>
              <p14:nvPr/>
            </p14:nvContentPartPr>
            <p14:xfrm>
              <a:off x="6202920" y="5812720"/>
              <a:ext cx="1417680" cy="48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CB35B1-79D4-4880-9356-33F40CD6E6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4920" y="5794720"/>
                <a:ext cx="145332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35E9359-568F-4C9B-9E51-E3EB7771442C}"/>
                  </a:ext>
                </a:extLst>
              </p14:cNvPr>
              <p14:cNvContentPartPr/>
              <p14:nvPr/>
            </p14:nvContentPartPr>
            <p14:xfrm>
              <a:off x="1277040" y="6275320"/>
              <a:ext cx="357480" cy="21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35E9359-568F-4C9B-9E51-E3EB7771442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040" y="6257320"/>
                <a:ext cx="3931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63D525-5116-4EDA-91ED-0C5079F97775}"/>
                  </a:ext>
                </a:extLst>
              </p14:cNvPr>
              <p14:cNvContentPartPr/>
              <p14:nvPr/>
            </p14:nvContentPartPr>
            <p14:xfrm>
              <a:off x="1714800" y="6341200"/>
              <a:ext cx="114480" cy="18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63D525-5116-4EDA-91ED-0C5079F9777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97160" y="6323560"/>
                <a:ext cx="150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D270CEF-D017-4F5D-A4D4-38CD72F24491}"/>
                  </a:ext>
                </a:extLst>
              </p14:cNvPr>
              <p14:cNvContentPartPr/>
              <p14:nvPr/>
            </p14:nvContentPartPr>
            <p14:xfrm>
              <a:off x="1918200" y="6348040"/>
              <a:ext cx="61560" cy="17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D270CEF-D017-4F5D-A4D4-38CD72F2449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00200" y="6330400"/>
                <a:ext cx="972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D9D4F1-7FBF-46B7-B163-9BDAB07E4FEC}"/>
                  </a:ext>
                </a:extLst>
              </p14:cNvPr>
              <p14:cNvContentPartPr/>
              <p14:nvPr/>
            </p14:nvContentPartPr>
            <p14:xfrm>
              <a:off x="2071560" y="6169120"/>
              <a:ext cx="1908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D9D4F1-7FBF-46B7-B163-9BDAB07E4F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053560" y="6151480"/>
                <a:ext cx="547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1616FD-4170-4E58-916E-4292C2E4A428}"/>
                  </a:ext>
                </a:extLst>
              </p14:cNvPr>
              <p14:cNvContentPartPr/>
              <p14:nvPr/>
            </p14:nvContentPartPr>
            <p14:xfrm>
              <a:off x="2077680" y="6330760"/>
              <a:ext cx="139320" cy="23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1616FD-4170-4E58-916E-4292C2E4A4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059680" y="6313120"/>
                <a:ext cx="1749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3201277-0C01-4845-9B4B-1D3970D53435}"/>
                  </a:ext>
                </a:extLst>
              </p14:cNvPr>
              <p14:cNvContentPartPr/>
              <p14:nvPr/>
            </p14:nvContentPartPr>
            <p14:xfrm>
              <a:off x="2579880" y="6406720"/>
              <a:ext cx="536400" cy="330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3201277-0C01-4845-9B4B-1D3970D534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61868" y="6388720"/>
                <a:ext cx="572064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1E440D3-7B96-4C2F-A098-A0AC511DE8FB}"/>
                  </a:ext>
                </a:extLst>
              </p14:cNvPr>
              <p14:cNvContentPartPr/>
              <p14:nvPr/>
            </p14:nvContentPartPr>
            <p14:xfrm>
              <a:off x="6093480" y="6499240"/>
              <a:ext cx="123120" cy="17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1E440D3-7B96-4C2F-A098-A0AC511DE8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075840" y="6481240"/>
                <a:ext cx="1587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F6B74B1-9B8A-486C-872F-3EF46B1E01CD}"/>
                  </a:ext>
                </a:extLst>
              </p14:cNvPr>
              <p14:cNvContentPartPr/>
              <p14:nvPr/>
            </p14:nvContentPartPr>
            <p14:xfrm>
              <a:off x="6461760" y="6318160"/>
              <a:ext cx="1451520" cy="460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F6B74B1-9B8A-486C-872F-3EF46B1E01C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43760" y="6300160"/>
                <a:ext cx="14871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F1F43D-235B-496D-A05C-0BCD1117339D}"/>
                  </a:ext>
                </a:extLst>
              </p14:cNvPr>
              <p14:cNvContentPartPr/>
              <p14:nvPr/>
            </p14:nvContentPartPr>
            <p14:xfrm>
              <a:off x="5355120" y="6272440"/>
              <a:ext cx="587880" cy="394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F1F43D-235B-496D-A05C-0BCD111733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7469" y="6254800"/>
                <a:ext cx="623542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F37E770-F7C7-41E4-83E3-45C3A004FF19}"/>
                  </a:ext>
                </a:extLst>
              </p14:cNvPr>
              <p14:cNvContentPartPr/>
              <p14:nvPr/>
            </p14:nvContentPartPr>
            <p14:xfrm>
              <a:off x="4616400" y="6389080"/>
              <a:ext cx="525600" cy="339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F37E770-F7C7-41E4-83E3-45C3A004FF1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98412" y="6371440"/>
                <a:ext cx="561216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38D9142-C73C-47A4-8BB1-0E025600B419}"/>
                  </a:ext>
                </a:extLst>
              </p14:cNvPr>
              <p14:cNvContentPartPr/>
              <p14:nvPr/>
            </p14:nvContentPartPr>
            <p14:xfrm>
              <a:off x="3201960" y="6256600"/>
              <a:ext cx="1133280" cy="516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38D9142-C73C-47A4-8BB1-0E025600B4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4314" y="6238600"/>
                <a:ext cx="1168931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5E46840-9A9A-40A5-AB99-6CB86A2DFA24}"/>
                  </a:ext>
                </a:extLst>
              </p14:cNvPr>
              <p14:cNvContentPartPr/>
              <p14:nvPr/>
            </p14:nvContentPartPr>
            <p14:xfrm>
              <a:off x="7995720" y="6293320"/>
              <a:ext cx="831240" cy="479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5E46840-9A9A-40A5-AB99-6CB86A2DFA2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8080" y="6275320"/>
                <a:ext cx="86688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86274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831561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8635108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14:cNvPr>
              <p14:cNvContentPartPr/>
              <p14:nvPr/>
            </p14:nvContentPartPr>
            <p14:xfrm>
              <a:off x="7758840" y="5286400"/>
              <a:ext cx="19404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41200" y="526876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14:cNvPr>
              <p14:cNvContentPartPr/>
              <p14:nvPr/>
            </p14:nvContentPartPr>
            <p14:xfrm>
              <a:off x="7788000" y="5363440"/>
              <a:ext cx="200520" cy="14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70360" y="5345440"/>
                <a:ext cx="236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14:cNvPr>
              <p14:cNvContentPartPr/>
              <p14:nvPr/>
            </p14:nvContentPartPr>
            <p14:xfrm>
              <a:off x="8124240" y="5093080"/>
              <a:ext cx="640080" cy="37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06230" y="5075423"/>
                <a:ext cx="675740" cy="4082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14:cNvPr>
              <p14:cNvContentPartPr/>
              <p14:nvPr/>
            </p14:nvContentPartPr>
            <p14:xfrm>
              <a:off x="7716360" y="4748920"/>
              <a:ext cx="1247760" cy="105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98720" y="4712920"/>
                <a:ext cx="1283400" cy="11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14:cNvPr>
              <p14:cNvContentPartPr/>
              <p14:nvPr/>
            </p14:nvContentPartPr>
            <p14:xfrm>
              <a:off x="6236040" y="3431320"/>
              <a:ext cx="1863360" cy="925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040" y="3395320"/>
                <a:ext cx="1899000" cy="99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4583150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14:cNvPr>
              <p14:cNvContentPartPr/>
              <p14:nvPr/>
            </p14:nvContentPartPr>
            <p14:xfrm>
              <a:off x="7758840" y="5286400"/>
              <a:ext cx="19404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41200" y="526876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14:cNvPr>
              <p14:cNvContentPartPr/>
              <p14:nvPr/>
            </p14:nvContentPartPr>
            <p14:xfrm>
              <a:off x="7788000" y="5363440"/>
              <a:ext cx="200520" cy="14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70360" y="5345440"/>
                <a:ext cx="236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14:cNvPr>
              <p14:cNvContentPartPr/>
              <p14:nvPr/>
            </p14:nvContentPartPr>
            <p14:xfrm>
              <a:off x="8124240" y="5093080"/>
              <a:ext cx="640080" cy="37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06230" y="5075423"/>
                <a:ext cx="675740" cy="4082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14:cNvPr>
              <p14:cNvContentPartPr/>
              <p14:nvPr/>
            </p14:nvContentPartPr>
            <p14:xfrm>
              <a:off x="7716360" y="4748920"/>
              <a:ext cx="1247760" cy="105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98720" y="4712920"/>
                <a:ext cx="1283400" cy="11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14:cNvPr>
              <p14:cNvContentPartPr/>
              <p14:nvPr/>
            </p14:nvContentPartPr>
            <p14:xfrm>
              <a:off x="6236040" y="3431320"/>
              <a:ext cx="1863360" cy="925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040" y="3395320"/>
                <a:ext cx="189900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141086D-5332-4DFD-A3B7-5D5002E22296}"/>
                  </a:ext>
                </a:extLst>
              </p14:cNvPr>
              <p14:cNvContentPartPr/>
              <p14:nvPr/>
            </p14:nvContentPartPr>
            <p14:xfrm>
              <a:off x="3226080" y="5404120"/>
              <a:ext cx="5167080" cy="1311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141086D-5332-4DFD-A3B7-5D5002E2229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08080" y="5386480"/>
                <a:ext cx="5202720" cy="13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CFF98392-3F4C-4CC1-B549-0117F4451B61}"/>
                  </a:ext>
                </a:extLst>
              </p14:cNvPr>
              <p14:cNvContentPartPr/>
              <p14:nvPr/>
            </p14:nvContentPartPr>
            <p14:xfrm>
              <a:off x="8554080" y="5759440"/>
              <a:ext cx="432000" cy="522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CFF98392-3F4C-4CC1-B549-0117F4451B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36425" y="5741800"/>
                <a:ext cx="46767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B73EF0A-4D7D-4BA5-AB4F-80FC805FB797}"/>
                  </a:ext>
                </a:extLst>
              </p14:cNvPr>
              <p14:cNvContentPartPr/>
              <p14:nvPr/>
            </p14:nvContentPartPr>
            <p14:xfrm>
              <a:off x="2590320" y="6036640"/>
              <a:ext cx="406080" cy="5292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B73EF0A-4D7D-4BA5-AB4F-80FC805FB7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72680" y="6018640"/>
                <a:ext cx="44172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159628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457995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259381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0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1"/>
                <a:ext cx="5109120" cy="5233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777153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0352077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12556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092263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230383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63752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0990203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8152320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552893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4999544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14:cNvPr>
              <p14:cNvContentPartPr/>
              <p14:nvPr/>
            </p14:nvContentPartPr>
            <p14:xfrm>
              <a:off x="626160" y="5359840"/>
              <a:ext cx="591840" cy="23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8160" y="5342200"/>
                <a:ext cx="62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14:cNvPr>
              <p14:cNvContentPartPr/>
              <p14:nvPr/>
            </p14:nvContentPartPr>
            <p14:xfrm>
              <a:off x="2561160" y="5261200"/>
              <a:ext cx="181800" cy="9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43520" y="5243560"/>
                <a:ext cx="217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14:cNvPr>
              <p14:cNvContentPartPr/>
              <p14:nvPr/>
            </p14:nvContentPartPr>
            <p14:xfrm>
              <a:off x="3123840" y="5251840"/>
              <a:ext cx="1152720" cy="55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06200" y="5234200"/>
                <a:ext cx="11883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14:cNvPr>
              <p14:cNvContentPartPr/>
              <p14:nvPr/>
            </p14:nvContentPartPr>
            <p14:xfrm>
              <a:off x="1958160" y="5498440"/>
              <a:ext cx="9982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40166" y="5480800"/>
                <a:ext cx="10339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14:cNvPr>
              <p14:cNvContentPartPr/>
              <p14:nvPr/>
            </p14:nvContentPartPr>
            <p14:xfrm>
              <a:off x="4737360" y="4272280"/>
              <a:ext cx="1982880" cy="100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19717" y="4254640"/>
                <a:ext cx="2018526" cy="10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14:cNvPr>
              <p14:cNvContentPartPr/>
              <p14:nvPr/>
            </p14:nvContentPartPr>
            <p14:xfrm>
              <a:off x="279480" y="5138080"/>
              <a:ext cx="2980440" cy="11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1840" y="5102080"/>
                <a:ext cx="3016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14:cNvPr>
              <p14:cNvContentPartPr/>
              <p14:nvPr/>
            </p14:nvContentPartPr>
            <p14:xfrm>
              <a:off x="1909920" y="5989120"/>
              <a:ext cx="2567880" cy="173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891920" y="5953480"/>
                <a:ext cx="2603520" cy="24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663144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14:cNvPr>
              <p14:cNvContentPartPr/>
              <p14:nvPr/>
            </p14:nvContentPartPr>
            <p14:xfrm>
              <a:off x="626160" y="5359840"/>
              <a:ext cx="591840" cy="23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8160" y="5342200"/>
                <a:ext cx="62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14:cNvPr>
              <p14:cNvContentPartPr/>
              <p14:nvPr/>
            </p14:nvContentPartPr>
            <p14:xfrm>
              <a:off x="2561160" y="5261200"/>
              <a:ext cx="181800" cy="9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43520" y="5243560"/>
                <a:ext cx="217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14:cNvPr>
              <p14:cNvContentPartPr/>
              <p14:nvPr/>
            </p14:nvContentPartPr>
            <p14:xfrm>
              <a:off x="3123840" y="5251840"/>
              <a:ext cx="1152720" cy="55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06200" y="5234200"/>
                <a:ext cx="11883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14:cNvPr>
              <p14:cNvContentPartPr/>
              <p14:nvPr/>
            </p14:nvContentPartPr>
            <p14:xfrm>
              <a:off x="1958160" y="5498440"/>
              <a:ext cx="9982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40166" y="5480800"/>
                <a:ext cx="10339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14:cNvPr>
              <p14:cNvContentPartPr/>
              <p14:nvPr/>
            </p14:nvContentPartPr>
            <p14:xfrm>
              <a:off x="4737360" y="4272280"/>
              <a:ext cx="1982880" cy="100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19717" y="4254640"/>
                <a:ext cx="2018526" cy="10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14:cNvPr>
              <p14:cNvContentPartPr/>
              <p14:nvPr/>
            </p14:nvContentPartPr>
            <p14:xfrm>
              <a:off x="279480" y="5138080"/>
              <a:ext cx="2980440" cy="11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1840" y="5102080"/>
                <a:ext cx="3016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14:cNvPr>
              <p14:cNvContentPartPr/>
              <p14:nvPr/>
            </p14:nvContentPartPr>
            <p14:xfrm>
              <a:off x="1909920" y="5989120"/>
              <a:ext cx="2567880" cy="173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891920" y="5953480"/>
                <a:ext cx="26035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16F90F6-C13F-4C01-A09B-35322AFB8470}"/>
                  </a:ext>
                </a:extLst>
              </p14:cNvPr>
              <p14:cNvContentPartPr/>
              <p14:nvPr/>
            </p14:nvContentPartPr>
            <p14:xfrm>
              <a:off x="3693720" y="4883200"/>
              <a:ext cx="5112720" cy="18104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16F90F6-C13F-4C01-A09B-35322AFB847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676080" y="4865200"/>
                <a:ext cx="5148360" cy="18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9737492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707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20"/>
                <a:ext cx="2803680" cy="74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0019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538633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923640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1916548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631099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53153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9692801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298919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3996662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3664006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504590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85898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14:cNvPr>
              <p14:cNvContentPartPr/>
              <p14:nvPr/>
            </p14:nvContentPartPr>
            <p14:xfrm>
              <a:off x="1955640" y="345040"/>
              <a:ext cx="872280" cy="39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7647" y="327400"/>
                <a:ext cx="907905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14:cNvPr>
              <p14:cNvContentPartPr/>
              <p14:nvPr/>
            </p14:nvContentPartPr>
            <p14:xfrm>
              <a:off x="345720" y="261520"/>
              <a:ext cx="1317240" cy="61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080" y="243870"/>
                <a:ext cx="13528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3058DCF-D201-47BC-8D0A-2B802CB0E90D}"/>
                  </a:ext>
                </a:extLst>
              </p14:cNvPr>
              <p14:cNvContentPartPr/>
              <p14:nvPr/>
            </p14:nvContentPartPr>
            <p14:xfrm>
              <a:off x="7714731" y="192223"/>
              <a:ext cx="1087560" cy="5756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3058DCF-D201-47BC-8D0A-2B802CB0E9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96731" y="174583"/>
                <a:ext cx="11232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5F704-DFDD-4742-8DD3-215D3F06FF7B}"/>
                  </a:ext>
                </a:extLst>
              </p14:cNvPr>
              <p14:cNvContentPartPr/>
              <p14:nvPr/>
            </p14:nvContentPartPr>
            <p14:xfrm>
              <a:off x="426171" y="992503"/>
              <a:ext cx="1564920" cy="659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5F704-DFDD-4742-8DD3-215D3F06FF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531" y="974873"/>
                <a:ext cx="1600560" cy="694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DB042E-E634-4140-B7E3-B1FA7F7FAC6C}"/>
                  </a:ext>
                </a:extLst>
              </p14:cNvPr>
              <p14:cNvContentPartPr/>
              <p14:nvPr/>
            </p14:nvContentPartPr>
            <p14:xfrm>
              <a:off x="2137251" y="983863"/>
              <a:ext cx="1383120" cy="429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DB042E-E634-4140-B7E3-B1FA7F7FAC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19251" y="965863"/>
                <a:ext cx="1418760" cy="46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72915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7817339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5799284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2065885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7204075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7934688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8536159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1495983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6461248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4517792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14:cNvPr>
              <p14:cNvContentPartPr/>
              <p14:nvPr/>
            </p14:nvContentPartPr>
            <p14:xfrm>
              <a:off x="5273760" y="5575840"/>
              <a:ext cx="774000" cy="26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255760" y="5557840"/>
                <a:ext cx="8096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14:cNvPr>
              <p14:cNvContentPartPr/>
              <p14:nvPr/>
            </p14:nvContentPartPr>
            <p14:xfrm>
              <a:off x="6360600" y="5522560"/>
              <a:ext cx="772920" cy="303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42960" y="5504899"/>
                <a:ext cx="808560" cy="339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14:cNvPr>
              <p14:cNvContentPartPr/>
              <p14:nvPr/>
            </p14:nvContentPartPr>
            <p14:xfrm>
              <a:off x="7237920" y="5473240"/>
              <a:ext cx="5918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220269" y="5455600"/>
                <a:ext cx="627502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14:cNvPr>
              <p14:cNvContentPartPr/>
              <p14:nvPr/>
            </p14:nvContentPartPr>
            <p14:xfrm>
              <a:off x="8031360" y="5399080"/>
              <a:ext cx="326880" cy="322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13360" y="5381440"/>
                <a:ext cx="362520" cy="35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5212412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14:cNvPr>
              <p14:cNvContentPartPr/>
              <p14:nvPr/>
            </p14:nvContentPartPr>
            <p14:xfrm>
              <a:off x="5273760" y="5575840"/>
              <a:ext cx="774000" cy="26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255760" y="5557840"/>
                <a:ext cx="8096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14:cNvPr>
              <p14:cNvContentPartPr/>
              <p14:nvPr/>
            </p14:nvContentPartPr>
            <p14:xfrm>
              <a:off x="6360600" y="5522560"/>
              <a:ext cx="772920" cy="303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42960" y="5504899"/>
                <a:ext cx="808560" cy="339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14:cNvPr>
              <p14:cNvContentPartPr/>
              <p14:nvPr/>
            </p14:nvContentPartPr>
            <p14:xfrm>
              <a:off x="7237920" y="5473240"/>
              <a:ext cx="5918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220269" y="5455600"/>
                <a:ext cx="627502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14:cNvPr>
              <p14:cNvContentPartPr/>
              <p14:nvPr/>
            </p14:nvContentPartPr>
            <p14:xfrm>
              <a:off x="8031360" y="5399080"/>
              <a:ext cx="326880" cy="322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13360" y="5381440"/>
                <a:ext cx="3625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D2A59F5-91C4-4E11-99E5-9E98A1E15CE8}"/>
                  </a:ext>
                </a:extLst>
              </p14:cNvPr>
              <p14:cNvContentPartPr/>
              <p14:nvPr/>
            </p14:nvContentPartPr>
            <p14:xfrm>
              <a:off x="1221600" y="6028720"/>
              <a:ext cx="3459600" cy="5263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D2A59F5-91C4-4E11-99E5-9E98A1E15CE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203600" y="6010732"/>
                <a:ext cx="349524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0F0030F-DA05-4AD5-897A-9E58F4E177B1}"/>
                  </a:ext>
                </a:extLst>
              </p14:cNvPr>
              <p14:cNvContentPartPr/>
              <p14:nvPr/>
            </p14:nvContentPartPr>
            <p14:xfrm>
              <a:off x="4916640" y="5957080"/>
              <a:ext cx="3812400" cy="4496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0F0030F-DA05-4AD5-897A-9E58F4E177B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98640" y="5939440"/>
                <a:ext cx="384804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60FB3DDD-CEE3-49C9-8E5A-C5FC4CBC4F3B}"/>
                  </a:ext>
                </a:extLst>
              </p14:cNvPr>
              <p14:cNvContentPartPr/>
              <p14:nvPr/>
            </p14:nvContentPartPr>
            <p14:xfrm>
              <a:off x="5841120" y="6450280"/>
              <a:ext cx="2272320" cy="337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60FB3DDD-CEE3-49C9-8E5A-C5FC4CBC4F3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23120" y="6432280"/>
                <a:ext cx="2307960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77151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14:cNvPr>
              <p14:cNvContentPartPr/>
              <p14:nvPr/>
            </p14:nvContentPartPr>
            <p14:xfrm>
              <a:off x="2417160" y="2412880"/>
              <a:ext cx="320400" cy="17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99160" y="2394880"/>
                <a:ext cx="3560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14:cNvPr>
              <p14:cNvContentPartPr/>
              <p14:nvPr/>
            </p14:nvContentPartPr>
            <p14:xfrm>
              <a:off x="2791920" y="2425120"/>
              <a:ext cx="260280" cy="22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73920" y="2407120"/>
                <a:ext cx="2959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14:cNvPr>
              <p14:cNvContentPartPr/>
              <p14:nvPr/>
            </p14:nvContentPartPr>
            <p14:xfrm>
              <a:off x="3476280" y="2455360"/>
              <a:ext cx="260280" cy="219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8280" y="2437360"/>
                <a:ext cx="295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14:cNvPr>
              <p14:cNvContentPartPr/>
              <p14:nvPr/>
            </p14:nvContentPartPr>
            <p14:xfrm>
              <a:off x="3785880" y="2352040"/>
              <a:ext cx="710280" cy="32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68240" y="2334040"/>
                <a:ext cx="745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14:cNvPr>
              <p14:cNvContentPartPr/>
              <p14:nvPr/>
            </p14:nvContentPartPr>
            <p14:xfrm>
              <a:off x="4502280" y="2349520"/>
              <a:ext cx="37080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4280" y="2331880"/>
                <a:ext cx="406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14:cNvPr>
              <p14:cNvContentPartPr/>
              <p14:nvPr/>
            </p14:nvContentPartPr>
            <p14:xfrm>
              <a:off x="5165760" y="2243320"/>
              <a:ext cx="1261440" cy="37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7760" y="2225663"/>
                <a:ext cx="1297080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14:cNvPr>
              <p14:cNvContentPartPr/>
              <p14:nvPr/>
            </p14:nvContentPartPr>
            <p14:xfrm>
              <a:off x="343200" y="2896000"/>
              <a:ext cx="533160" cy="27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5200" y="2878000"/>
                <a:ext cx="5688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14:cNvPr>
              <p14:cNvContentPartPr/>
              <p14:nvPr/>
            </p14:nvContentPartPr>
            <p14:xfrm>
              <a:off x="1147800" y="2836960"/>
              <a:ext cx="1238400" cy="38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29800" y="2819303"/>
                <a:ext cx="1274040" cy="4205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034576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5258670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2451498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818566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14:cNvPr>
              <p14:cNvContentPartPr/>
              <p14:nvPr/>
            </p14:nvContentPartPr>
            <p14:xfrm>
              <a:off x="2257680" y="5558200"/>
              <a:ext cx="237600" cy="28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0040" y="5540200"/>
                <a:ext cx="27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14:cNvPr>
              <p14:cNvContentPartPr/>
              <p14:nvPr/>
            </p14:nvContentPartPr>
            <p14:xfrm>
              <a:off x="2304120" y="5698600"/>
              <a:ext cx="2430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86120" y="5680960"/>
                <a:ext cx="2786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14:cNvPr>
              <p14:cNvContentPartPr/>
              <p14:nvPr/>
            </p14:nvContentPartPr>
            <p14:xfrm>
              <a:off x="873840" y="5545240"/>
              <a:ext cx="1158840" cy="38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6200" y="5527223"/>
                <a:ext cx="1194480" cy="421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14:cNvPr>
              <p14:cNvContentPartPr/>
              <p14:nvPr/>
            </p14:nvContentPartPr>
            <p14:xfrm>
              <a:off x="637320" y="4644880"/>
              <a:ext cx="1229040" cy="432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680" y="4627240"/>
                <a:ext cx="126468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14:cNvPr>
              <p14:cNvContentPartPr/>
              <p14:nvPr/>
            </p14:nvContentPartPr>
            <p14:xfrm>
              <a:off x="7718520" y="5544880"/>
              <a:ext cx="5544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00880" y="5527240"/>
                <a:ext cx="91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14:cNvPr>
              <p14:cNvContentPartPr/>
              <p14:nvPr/>
            </p14:nvContentPartPr>
            <p14:xfrm>
              <a:off x="2828640" y="4985440"/>
              <a:ext cx="4746240" cy="1234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11000" y="4967440"/>
                <a:ext cx="4781880" cy="12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276704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14:cNvPr>
              <p14:cNvContentPartPr/>
              <p14:nvPr/>
            </p14:nvContentPartPr>
            <p14:xfrm>
              <a:off x="2257680" y="5558200"/>
              <a:ext cx="237600" cy="28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0040" y="5540200"/>
                <a:ext cx="27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14:cNvPr>
              <p14:cNvContentPartPr/>
              <p14:nvPr/>
            </p14:nvContentPartPr>
            <p14:xfrm>
              <a:off x="2304120" y="5698600"/>
              <a:ext cx="2430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86120" y="5680960"/>
                <a:ext cx="2786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14:cNvPr>
              <p14:cNvContentPartPr/>
              <p14:nvPr/>
            </p14:nvContentPartPr>
            <p14:xfrm>
              <a:off x="873840" y="5545240"/>
              <a:ext cx="1158840" cy="38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6200" y="5527223"/>
                <a:ext cx="1194480" cy="421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14:cNvPr>
              <p14:cNvContentPartPr/>
              <p14:nvPr/>
            </p14:nvContentPartPr>
            <p14:xfrm>
              <a:off x="637320" y="4644880"/>
              <a:ext cx="1229040" cy="432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680" y="4627240"/>
                <a:ext cx="126468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14:cNvPr>
              <p14:cNvContentPartPr/>
              <p14:nvPr/>
            </p14:nvContentPartPr>
            <p14:xfrm>
              <a:off x="7718520" y="5544880"/>
              <a:ext cx="5544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00880" y="5527240"/>
                <a:ext cx="91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14:cNvPr>
              <p14:cNvContentPartPr/>
              <p14:nvPr/>
            </p14:nvContentPartPr>
            <p14:xfrm>
              <a:off x="2828640" y="4985440"/>
              <a:ext cx="4746240" cy="1234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11000" y="4967440"/>
                <a:ext cx="4781880" cy="12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4CD430-FAE6-4245-9532-DE145592A858}"/>
                  </a:ext>
                </a:extLst>
              </p14:cNvPr>
              <p14:cNvContentPartPr/>
              <p14:nvPr/>
            </p14:nvContentPartPr>
            <p14:xfrm>
              <a:off x="7896360" y="5217640"/>
              <a:ext cx="879840" cy="35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4CD430-FAE6-4245-9532-DE145592A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78713" y="5199658"/>
                <a:ext cx="915495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D9F301-1F9F-4230-AB68-AE84DC7F870E}"/>
                  </a:ext>
                </a:extLst>
              </p14:cNvPr>
              <p14:cNvContentPartPr/>
              <p14:nvPr/>
            </p14:nvContentPartPr>
            <p14:xfrm>
              <a:off x="6880080" y="5860240"/>
              <a:ext cx="1850040" cy="682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D9F301-1F9F-4230-AB68-AE84DC7F87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862440" y="5842600"/>
                <a:ext cx="1885680" cy="71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1053942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14:cNvPr>
              <p14:cNvContentPartPr/>
              <p14:nvPr/>
            </p14:nvContentPartPr>
            <p14:xfrm>
              <a:off x="1742160" y="195640"/>
              <a:ext cx="305640" cy="511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56CC9B-C07A-48FF-8854-8C2F0E1EDA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4520" y="178000"/>
                <a:ext cx="34128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14:cNvPr>
              <p14:cNvContentPartPr/>
              <p14:nvPr/>
            </p14:nvContentPartPr>
            <p14:xfrm>
              <a:off x="2149680" y="347560"/>
              <a:ext cx="659880" cy="35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CA851DA-D7C7-4D77-908B-8C2DB9285E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32040" y="329920"/>
                <a:ext cx="6955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14:cNvPr>
              <p14:cNvContentPartPr/>
              <p14:nvPr/>
            </p14:nvContentPartPr>
            <p14:xfrm>
              <a:off x="2579160" y="478960"/>
              <a:ext cx="284040" cy="2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903A05-8CE5-4BFB-8F80-211576FCC2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160" y="461320"/>
                <a:ext cx="31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14:cNvPr>
              <p14:cNvContentPartPr/>
              <p14:nvPr/>
            </p14:nvContentPartPr>
            <p14:xfrm>
              <a:off x="3049680" y="339640"/>
              <a:ext cx="1000440" cy="375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9C0A1-9D66-4D67-825A-E9ACAFBD9B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32040" y="322000"/>
                <a:ext cx="103608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14:cNvPr>
              <p14:cNvContentPartPr/>
              <p14:nvPr/>
            </p14:nvContentPartPr>
            <p14:xfrm>
              <a:off x="4335600" y="513520"/>
              <a:ext cx="5468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F98E93A-8CF1-4B7E-819F-D65061729A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17600" y="495520"/>
                <a:ext cx="5824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14:cNvPr>
              <p14:cNvContentPartPr/>
              <p14:nvPr/>
            </p14:nvContentPartPr>
            <p14:xfrm>
              <a:off x="6239280" y="312280"/>
              <a:ext cx="911880" cy="42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C028E9-F532-4D0F-908C-22488964C0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21633" y="294280"/>
                <a:ext cx="94753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14:cNvPr>
              <p14:cNvContentPartPr/>
              <p14:nvPr/>
            </p14:nvContentPartPr>
            <p14:xfrm>
              <a:off x="5061720" y="496240"/>
              <a:ext cx="986400" cy="225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D95EF1-3275-41A0-853F-B7C19CE29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43720" y="478269"/>
                <a:ext cx="102204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14:cNvPr>
              <p14:cNvContentPartPr/>
              <p14:nvPr/>
            </p14:nvContentPartPr>
            <p14:xfrm>
              <a:off x="1467840" y="1131280"/>
              <a:ext cx="909000" cy="48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84E38D-7A66-4829-BAE0-A71C35DF9D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9840" y="1113280"/>
                <a:ext cx="944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14:cNvPr>
              <p14:cNvContentPartPr/>
              <p14:nvPr/>
            </p14:nvContentPartPr>
            <p14:xfrm>
              <a:off x="2620920" y="1296520"/>
              <a:ext cx="176040" cy="1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32AF37-FFE3-41A8-A769-3B3016ACB1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02920" y="1278880"/>
                <a:ext cx="2116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14:cNvPr>
              <p14:cNvContentPartPr/>
              <p14:nvPr/>
            </p14:nvContentPartPr>
            <p14:xfrm>
              <a:off x="2616960" y="1423960"/>
              <a:ext cx="138240" cy="9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3E4563-17C1-4335-98FE-10B9E439DB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8960" y="1406320"/>
                <a:ext cx="173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14:cNvPr>
              <p14:cNvContentPartPr/>
              <p14:nvPr/>
            </p14:nvContentPartPr>
            <p14:xfrm>
              <a:off x="2898480" y="1161520"/>
              <a:ext cx="907560" cy="403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58189A0-1FBF-441C-9052-79938EF50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80840" y="1143536"/>
                <a:ext cx="94320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14:cNvPr>
              <p14:cNvContentPartPr/>
              <p14:nvPr/>
            </p14:nvContentPartPr>
            <p14:xfrm>
              <a:off x="339960" y="1083400"/>
              <a:ext cx="94032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5286B4-F2DD-498B-994E-592D92CC3E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327" y="1065400"/>
                <a:ext cx="975946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14:cNvPr>
              <p14:cNvContentPartPr/>
              <p14:nvPr/>
            </p14:nvContentPartPr>
            <p14:xfrm>
              <a:off x="3898560" y="1126960"/>
              <a:ext cx="1334520" cy="46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10035AD-2214-4811-B2FD-884FA877AB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0920" y="1109306"/>
                <a:ext cx="137016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14:cNvPr>
              <p14:cNvContentPartPr/>
              <p14:nvPr/>
            </p14:nvContentPartPr>
            <p14:xfrm>
              <a:off x="5500560" y="1238560"/>
              <a:ext cx="429120" cy="24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A27160-EB19-46E9-A848-97AF0EBF9E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82560" y="1220560"/>
                <a:ext cx="4647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14:cNvPr>
              <p14:cNvContentPartPr/>
              <p14:nvPr/>
            </p14:nvContentPartPr>
            <p14:xfrm>
              <a:off x="6053160" y="1168360"/>
              <a:ext cx="211644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F1E88E-0261-44EB-9AE1-23D9FED942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5160" y="1150360"/>
                <a:ext cx="2152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14:cNvPr>
              <p14:cNvContentPartPr/>
              <p14:nvPr/>
            </p14:nvContentPartPr>
            <p14:xfrm>
              <a:off x="3342720" y="1979440"/>
              <a:ext cx="380160" cy="18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AA5A8E-6F94-469F-A3B0-65BE21F46FD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25080" y="1961440"/>
                <a:ext cx="4158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14:cNvPr>
              <p14:cNvContentPartPr/>
              <p14:nvPr/>
            </p14:nvContentPartPr>
            <p14:xfrm>
              <a:off x="3326520" y="1848040"/>
              <a:ext cx="360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6ACE74-DD04-4EDB-9B4A-957648EBDA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08880" y="1830400"/>
                <a:ext cx="39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14:cNvPr>
              <p14:cNvContentPartPr/>
              <p14:nvPr/>
            </p14:nvContentPartPr>
            <p14:xfrm>
              <a:off x="3963360" y="2017600"/>
              <a:ext cx="249120" cy="13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AD2369-8BBB-4476-B31D-CC1406AA2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5360" y="1999960"/>
                <a:ext cx="2847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14:cNvPr>
              <p14:cNvContentPartPr/>
              <p14:nvPr/>
            </p14:nvContentPartPr>
            <p14:xfrm>
              <a:off x="4358640" y="1722040"/>
              <a:ext cx="1207440" cy="602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61BE701-7E84-49B4-B9A9-79FAFFA45D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1000" y="1704040"/>
                <a:ext cx="124308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14:cNvPr>
              <p14:cNvContentPartPr/>
              <p14:nvPr/>
            </p14:nvContentPartPr>
            <p14:xfrm>
              <a:off x="5709720" y="1731400"/>
              <a:ext cx="1271520" cy="54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C80231-CC6A-4E49-A1A5-35FF6F7BE02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2080" y="1713748"/>
                <a:ext cx="1307160" cy="578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14:cNvPr>
              <p14:cNvContentPartPr/>
              <p14:nvPr/>
            </p14:nvContentPartPr>
            <p14:xfrm>
              <a:off x="7172400" y="1767400"/>
              <a:ext cx="1558440" cy="632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F6E0204-A6F9-4DFB-8B1B-5AA2EDEB0C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54760" y="1749400"/>
                <a:ext cx="15940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14:cNvPr>
              <p14:cNvContentPartPr/>
              <p14:nvPr/>
            </p14:nvContentPartPr>
            <p14:xfrm>
              <a:off x="281640" y="1780360"/>
              <a:ext cx="2750760" cy="956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C03B12-368A-44B6-842D-F9DD44ED2E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3638" y="1762353"/>
                <a:ext cx="2786405" cy="992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14:cNvPr>
              <p14:cNvContentPartPr/>
              <p14:nvPr/>
            </p14:nvContentPartPr>
            <p14:xfrm>
              <a:off x="2417160" y="2412880"/>
              <a:ext cx="320400" cy="17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D6E208-2590-4166-BA0E-4A62CEC59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99160" y="2394880"/>
                <a:ext cx="3560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14:cNvPr>
              <p14:cNvContentPartPr/>
              <p14:nvPr/>
            </p14:nvContentPartPr>
            <p14:xfrm>
              <a:off x="2791920" y="2425120"/>
              <a:ext cx="260280" cy="22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80A1E9-1FC2-40DB-B74C-48BC1247DA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73920" y="2407120"/>
                <a:ext cx="2959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14:cNvPr>
              <p14:cNvContentPartPr/>
              <p14:nvPr/>
            </p14:nvContentPartPr>
            <p14:xfrm>
              <a:off x="3476280" y="2455360"/>
              <a:ext cx="260280" cy="219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85E86-D2F0-4693-A4C5-8346D42708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8280" y="2437360"/>
                <a:ext cx="295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14:cNvPr>
              <p14:cNvContentPartPr/>
              <p14:nvPr/>
            </p14:nvContentPartPr>
            <p14:xfrm>
              <a:off x="3785880" y="2352040"/>
              <a:ext cx="710280" cy="32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FD3C7A-B514-43B0-8B83-3EDE8968E5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68240" y="2334040"/>
                <a:ext cx="745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14:cNvPr>
              <p14:cNvContentPartPr/>
              <p14:nvPr/>
            </p14:nvContentPartPr>
            <p14:xfrm>
              <a:off x="4502280" y="2349520"/>
              <a:ext cx="37080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28B9BF-2D53-41C8-AC79-C46412B98D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4280" y="2331880"/>
                <a:ext cx="406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14:cNvPr>
              <p14:cNvContentPartPr/>
              <p14:nvPr/>
            </p14:nvContentPartPr>
            <p14:xfrm>
              <a:off x="5165760" y="2243320"/>
              <a:ext cx="1261440" cy="370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343DA60-1906-44A4-AC75-7AF0347C61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7760" y="2225663"/>
                <a:ext cx="1297080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14:cNvPr>
              <p14:cNvContentPartPr/>
              <p14:nvPr/>
            </p14:nvContentPartPr>
            <p14:xfrm>
              <a:off x="343200" y="2896000"/>
              <a:ext cx="533160" cy="27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FF0AFB-82B0-44C8-8533-A8A770F6B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5200" y="2878000"/>
                <a:ext cx="5688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14:cNvPr>
              <p14:cNvContentPartPr/>
              <p14:nvPr/>
            </p14:nvContentPartPr>
            <p14:xfrm>
              <a:off x="1147800" y="2842360"/>
              <a:ext cx="1238400" cy="37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7BAC950-A05B-4E24-8332-D979417AF7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29800" y="2824360"/>
                <a:ext cx="127404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42D0880-5B0E-4B84-A5FC-9D5CC1A8C8BE}"/>
                  </a:ext>
                </a:extLst>
              </p14:cNvPr>
              <p14:cNvContentPartPr/>
              <p14:nvPr/>
            </p14:nvContentPartPr>
            <p14:xfrm>
              <a:off x="2485560" y="2839480"/>
              <a:ext cx="15915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42D0880-5B0E-4B84-A5FC-9D5CC1A8C8B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67920" y="2821840"/>
                <a:ext cx="1627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367DFA-1F97-42EC-BE39-3A3E268A915B}"/>
                  </a:ext>
                </a:extLst>
              </p14:cNvPr>
              <p14:cNvContentPartPr/>
              <p14:nvPr/>
            </p14:nvContentPartPr>
            <p14:xfrm>
              <a:off x="4375920" y="2757760"/>
              <a:ext cx="2140920" cy="43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367DFA-1F97-42EC-BE39-3A3E268A91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7920" y="2740105"/>
                <a:ext cx="2176560" cy="4680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520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695640" y="1153600"/>
              <a:ext cx="1996560" cy="1969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8000" y="1135960"/>
                <a:ext cx="2032200" cy="20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953865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435760" cy="19760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471400" cy="201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595342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55240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588040" cy="26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411193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413285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12458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09104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97379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67466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14:cNvPr>
              <p14:cNvContentPartPr/>
              <p14:nvPr/>
            </p14:nvContentPartPr>
            <p14:xfrm>
              <a:off x="8190120" y="2728240"/>
              <a:ext cx="27000" cy="25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72480" y="2710600"/>
                <a:ext cx="62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14:cNvPr>
              <p14:cNvContentPartPr/>
              <p14:nvPr/>
            </p14:nvContentPartPr>
            <p14:xfrm>
              <a:off x="8323680" y="2564440"/>
              <a:ext cx="34272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305680" y="2546800"/>
                <a:ext cx="378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14:cNvPr>
              <p14:cNvContentPartPr/>
              <p14:nvPr/>
            </p14:nvContentPartPr>
            <p14:xfrm>
              <a:off x="4125360" y="3249160"/>
              <a:ext cx="288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07360" y="3231520"/>
                <a:ext cx="385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14:cNvPr>
              <p14:cNvContentPartPr/>
              <p14:nvPr/>
            </p14:nvContentPartPr>
            <p14:xfrm>
              <a:off x="4108800" y="3126040"/>
              <a:ext cx="12240" cy="69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90800" y="3108040"/>
                <a:ext cx="478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14:cNvPr>
              <p14:cNvContentPartPr/>
              <p14:nvPr/>
            </p14:nvContentPartPr>
            <p14:xfrm>
              <a:off x="4199160" y="3212080"/>
              <a:ext cx="331200" cy="9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1520" y="3194080"/>
                <a:ext cx="3668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14:cNvPr>
              <p14:cNvContentPartPr/>
              <p14:nvPr/>
            </p14:nvContentPartPr>
            <p14:xfrm>
              <a:off x="3714240" y="3075640"/>
              <a:ext cx="272880" cy="247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696600" y="3057640"/>
                <a:ext cx="3085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14:cNvPr>
              <p14:cNvContentPartPr/>
              <p14:nvPr/>
            </p14:nvContentPartPr>
            <p14:xfrm>
              <a:off x="3256320" y="3043600"/>
              <a:ext cx="379440" cy="46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238680" y="3025600"/>
                <a:ext cx="415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14:cNvPr>
              <p14:cNvContentPartPr/>
              <p14:nvPr/>
            </p14:nvContentPartPr>
            <p14:xfrm>
              <a:off x="4659600" y="3257080"/>
              <a:ext cx="180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41600" y="3239440"/>
                <a:ext cx="374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311681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14:cNvPr>
              <p14:cNvContentPartPr/>
              <p14:nvPr/>
            </p14:nvContentPartPr>
            <p14:xfrm>
              <a:off x="7017960" y="1172320"/>
              <a:ext cx="238320" cy="155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03D1D9D-1A8A-447A-9C45-1AC0074EE5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00320" y="1154320"/>
                <a:ext cx="273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14:cNvPr>
              <p14:cNvContentPartPr/>
              <p14:nvPr/>
            </p14:nvContentPartPr>
            <p14:xfrm>
              <a:off x="7384440" y="1196080"/>
              <a:ext cx="13752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0B8F6A-DD98-4344-A3B0-75ED6A67C4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66800" y="117808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14:cNvPr>
              <p14:cNvContentPartPr/>
              <p14:nvPr/>
            </p14:nvContentPartPr>
            <p14:xfrm>
              <a:off x="7408920" y="1263760"/>
              <a:ext cx="124200" cy="2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3F1A50-938C-4948-AEEB-8B9850C503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91280" y="1245760"/>
                <a:ext cx="1598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14:cNvPr>
              <p14:cNvContentPartPr/>
              <p14:nvPr/>
            </p14:nvContentPartPr>
            <p14:xfrm>
              <a:off x="7633200" y="1065040"/>
              <a:ext cx="57168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1C33E5-BAE5-45CA-A7B0-4C5072B2E7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15200" y="1047400"/>
                <a:ext cx="607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14:cNvPr>
              <p14:cNvContentPartPr/>
              <p14:nvPr/>
            </p14:nvContentPartPr>
            <p14:xfrm>
              <a:off x="6042000" y="1099960"/>
              <a:ext cx="829440" cy="489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F91A0-3727-439B-B9D1-65ECBF78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4000" y="1082320"/>
                <a:ext cx="8650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14:cNvPr>
              <p14:cNvContentPartPr/>
              <p14:nvPr/>
            </p14:nvContentPartPr>
            <p14:xfrm>
              <a:off x="5027880" y="1128760"/>
              <a:ext cx="888480" cy="50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8F527E-D3C5-476B-8600-55A7F6E1D5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0233" y="1111120"/>
                <a:ext cx="924134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14:cNvPr>
              <p14:cNvContentPartPr/>
              <p14:nvPr/>
            </p14:nvContentPartPr>
            <p14:xfrm>
              <a:off x="2784720" y="1146040"/>
              <a:ext cx="2068200" cy="76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BD7971-3321-4A3F-AED8-BA1783A50B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6720" y="1128040"/>
                <a:ext cx="2103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14:cNvPr>
              <p14:cNvContentPartPr/>
              <p14:nvPr/>
            </p14:nvContentPartPr>
            <p14:xfrm>
              <a:off x="5080080" y="1573000"/>
              <a:ext cx="391680" cy="277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3AD8E5-F1E6-4723-9B99-36887E0F2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440" y="1555360"/>
                <a:ext cx="4273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14:cNvPr>
              <p14:cNvContentPartPr/>
              <p14:nvPr/>
            </p14:nvContentPartPr>
            <p14:xfrm>
              <a:off x="5504880" y="1530160"/>
              <a:ext cx="5979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768293-3B55-4BA6-9018-C88B643A41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7240" y="1512160"/>
                <a:ext cx="63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14:cNvPr>
              <p14:cNvContentPartPr/>
              <p14:nvPr/>
            </p14:nvContentPartPr>
            <p14:xfrm>
              <a:off x="5949840" y="1647880"/>
              <a:ext cx="260640" cy="16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7045DCC-EEFC-4325-97F8-BD63E67D30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1840" y="1630240"/>
                <a:ext cx="296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14:cNvPr>
              <p14:cNvContentPartPr/>
              <p14:nvPr/>
            </p14:nvContentPartPr>
            <p14:xfrm>
              <a:off x="6302280" y="1518640"/>
              <a:ext cx="124920" cy="4266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843583F-5FCE-4193-A9C1-C0EF27881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4640" y="1501000"/>
                <a:ext cx="16056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14:cNvPr>
              <p14:cNvContentPartPr/>
              <p14:nvPr/>
            </p14:nvContentPartPr>
            <p14:xfrm>
              <a:off x="6502080" y="1732840"/>
              <a:ext cx="10800" cy="10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9685B0A-DA4D-45DC-9FAB-793AD8F0FB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84080" y="1715200"/>
                <a:ext cx="46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14:cNvPr>
              <p14:cNvContentPartPr/>
              <p14:nvPr/>
            </p14:nvContentPartPr>
            <p14:xfrm>
              <a:off x="6501000" y="1686400"/>
              <a:ext cx="21600" cy="8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FDD181-43DA-4D4C-86E4-2B7CAA246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83360" y="1668760"/>
                <a:ext cx="572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14:cNvPr>
              <p14:cNvContentPartPr/>
              <p14:nvPr/>
            </p14:nvContentPartPr>
            <p14:xfrm>
              <a:off x="6612600" y="1693240"/>
              <a:ext cx="61920" cy="12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A461C53-08E1-447D-87E7-5E1E3BA322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4600" y="1675240"/>
                <a:ext cx="97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14:cNvPr>
              <p14:cNvContentPartPr/>
              <p14:nvPr/>
            </p14:nvContentPartPr>
            <p14:xfrm>
              <a:off x="6577320" y="1723480"/>
              <a:ext cx="169200" cy="62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28C8050-1891-43F2-B698-670BC3F558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9680" y="1705840"/>
                <a:ext cx="204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14:cNvPr>
              <p14:cNvContentPartPr/>
              <p14:nvPr/>
            </p14:nvContentPartPr>
            <p14:xfrm>
              <a:off x="6754800" y="1707640"/>
              <a:ext cx="176400" cy="10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4BCED53-E668-40CA-B99C-DC48F16F27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36800" y="1690000"/>
                <a:ext cx="212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14:cNvPr>
              <p14:cNvContentPartPr/>
              <p14:nvPr/>
            </p14:nvContentPartPr>
            <p14:xfrm>
              <a:off x="6874680" y="1587400"/>
              <a:ext cx="232560" cy="236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3ABC8D0-D94F-4291-9CCC-4602A574A96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57040" y="1569400"/>
                <a:ext cx="268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14:cNvPr>
              <p14:cNvContentPartPr/>
              <p14:nvPr/>
            </p14:nvContentPartPr>
            <p14:xfrm>
              <a:off x="7296600" y="1547440"/>
              <a:ext cx="1062360" cy="338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305F73F-C690-4C7E-A7F9-0031608D43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78606" y="1529440"/>
                <a:ext cx="1097988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14:cNvPr>
              <p14:cNvContentPartPr/>
              <p14:nvPr/>
            </p14:nvContentPartPr>
            <p14:xfrm>
              <a:off x="8465520" y="1773880"/>
              <a:ext cx="5040" cy="5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8616BE-17B0-4F14-BD3B-49A9782B6B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47520" y="175624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14:cNvPr>
              <p14:cNvContentPartPr/>
              <p14:nvPr/>
            </p14:nvContentPartPr>
            <p14:xfrm>
              <a:off x="3464040" y="2036680"/>
              <a:ext cx="1248120" cy="30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396B7E-EFF9-41F6-AB0D-726C0C4122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46040" y="2019040"/>
                <a:ext cx="1283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14:cNvPr>
              <p14:cNvContentPartPr/>
              <p14:nvPr/>
            </p14:nvContentPartPr>
            <p14:xfrm>
              <a:off x="6247560" y="2074840"/>
              <a:ext cx="294120" cy="44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F43C0BD-F6F2-4E5F-9C90-128A80B54C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29920" y="2056840"/>
                <a:ext cx="329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14:cNvPr>
              <p14:cNvContentPartPr/>
              <p14:nvPr/>
            </p14:nvContentPartPr>
            <p14:xfrm>
              <a:off x="7383720" y="2107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940BAE-09D8-47B6-AEE7-7E5146F7EA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66080" y="209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14:cNvPr>
              <p14:cNvContentPartPr/>
              <p14:nvPr/>
            </p14:nvContentPartPr>
            <p14:xfrm>
              <a:off x="6695400" y="2167720"/>
              <a:ext cx="1106280" cy="34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D2AD4-8D7C-4E2A-9AFD-8DAF0584AE5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7406" y="2149720"/>
                <a:ext cx="114190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14:cNvPr>
              <p14:cNvContentPartPr/>
              <p14:nvPr/>
            </p14:nvContentPartPr>
            <p14:xfrm>
              <a:off x="4938960" y="2024440"/>
              <a:ext cx="1154160" cy="506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4CFF10-88BE-49E2-995F-C64E8DDB74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21320" y="2006440"/>
                <a:ext cx="118980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14:cNvPr>
              <p14:cNvContentPartPr/>
              <p14:nvPr/>
            </p14:nvContentPartPr>
            <p14:xfrm>
              <a:off x="7975920" y="1966840"/>
              <a:ext cx="891720" cy="358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040731E-0EFF-4D1B-9347-3427E1A7DB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58273" y="1949200"/>
                <a:ext cx="927374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14:cNvPr>
              <p14:cNvContentPartPr/>
              <p14:nvPr/>
            </p14:nvContentPartPr>
            <p14:xfrm>
              <a:off x="6350520" y="2680720"/>
              <a:ext cx="136800" cy="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3EB8C0-20F1-402D-96ED-F4FDF9786AA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32880" y="2662720"/>
                <a:ext cx="172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14:cNvPr>
              <p14:cNvContentPartPr/>
              <p14:nvPr/>
            </p14:nvContentPartPr>
            <p14:xfrm>
              <a:off x="6377880" y="2757400"/>
              <a:ext cx="103680" cy="13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F99A1F-2EB3-45A5-80B2-D837F0B239D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59880" y="2739760"/>
                <a:ext cx="1393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14:cNvPr>
              <p14:cNvContentPartPr/>
              <p14:nvPr/>
            </p14:nvContentPartPr>
            <p14:xfrm>
              <a:off x="6087720" y="2553280"/>
              <a:ext cx="157680" cy="24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288C5F-AEDD-4E1C-AE97-A9A7755CD4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69761" y="2535640"/>
                <a:ext cx="193239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14:cNvPr>
              <p14:cNvContentPartPr/>
              <p14:nvPr/>
            </p14:nvContentPartPr>
            <p14:xfrm>
              <a:off x="4632960" y="2568040"/>
              <a:ext cx="118872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49B42A-67E2-491B-B9C4-36B1EAD3FA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15315" y="2550063"/>
                <a:ext cx="1224371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14:cNvPr>
              <p14:cNvContentPartPr/>
              <p14:nvPr/>
            </p14:nvContentPartPr>
            <p14:xfrm>
              <a:off x="3339840" y="2613040"/>
              <a:ext cx="1094760" cy="414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5A77F4-79DF-469A-B2DA-5DCA2141F9E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2200" y="2595040"/>
                <a:ext cx="1130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14:cNvPr>
              <p14:cNvContentPartPr/>
              <p14:nvPr/>
            </p14:nvContentPartPr>
            <p14:xfrm>
              <a:off x="6607920" y="2482000"/>
              <a:ext cx="1487520" cy="389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8F335C5-1C47-4C20-8F12-CF26F3D44F5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589920" y="2464000"/>
                <a:ext cx="15231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14:cNvPr>
              <p14:cNvContentPartPr/>
              <p14:nvPr/>
            </p14:nvContentPartPr>
            <p14:xfrm>
              <a:off x="8190120" y="2728240"/>
              <a:ext cx="27000" cy="25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563585-B1D5-49F6-ADA8-4A49CB769FA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72480" y="2710600"/>
                <a:ext cx="62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14:cNvPr>
              <p14:cNvContentPartPr/>
              <p14:nvPr/>
            </p14:nvContentPartPr>
            <p14:xfrm>
              <a:off x="8323680" y="2564440"/>
              <a:ext cx="34272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A7F740-6767-4BDE-AD56-FE2AC7C62B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305680" y="2546800"/>
                <a:ext cx="378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14:cNvPr>
              <p14:cNvContentPartPr/>
              <p14:nvPr/>
            </p14:nvContentPartPr>
            <p14:xfrm>
              <a:off x="4125360" y="3249160"/>
              <a:ext cx="288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CE80557-DA9D-4AF1-99B0-58819E84351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07360" y="3231520"/>
                <a:ext cx="385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14:cNvPr>
              <p14:cNvContentPartPr/>
              <p14:nvPr/>
            </p14:nvContentPartPr>
            <p14:xfrm>
              <a:off x="4108800" y="3126040"/>
              <a:ext cx="12240" cy="69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67A06-DFD4-43CF-8E24-5A543A6506B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90800" y="3108040"/>
                <a:ext cx="478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14:cNvPr>
              <p14:cNvContentPartPr/>
              <p14:nvPr/>
            </p14:nvContentPartPr>
            <p14:xfrm>
              <a:off x="4199160" y="3212080"/>
              <a:ext cx="331200" cy="9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67A39F-DA9C-4B9B-A308-986E069C278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1520" y="3194080"/>
                <a:ext cx="3668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14:cNvPr>
              <p14:cNvContentPartPr/>
              <p14:nvPr/>
            </p14:nvContentPartPr>
            <p14:xfrm>
              <a:off x="3714240" y="3075640"/>
              <a:ext cx="272880" cy="247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CBB998-7FD9-4DAA-8570-EF7CF1211AE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696600" y="3057640"/>
                <a:ext cx="3085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14:cNvPr>
              <p14:cNvContentPartPr/>
              <p14:nvPr/>
            </p14:nvContentPartPr>
            <p14:xfrm>
              <a:off x="3256320" y="3043600"/>
              <a:ext cx="379440" cy="46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F7D8667-77BB-4AF7-8AA0-B2B2901301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238680" y="3025600"/>
                <a:ext cx="4150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14:cNvPr>
              <p14:cNvContentPartPr/>
              <p14:nvPr/>
            </p14:nvContentPartPr>
            <p14:xfrm>
              <a:off x="4659600" y="3257080"/>
              <a:ext cx="180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1632103-ACB4-44D7-A7A5-F77E010957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41600" y="3239440"/>
                <a:ext cx="37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AECBBE-0CEC-4A28-8EA4-BD8664896977}"/>
                  </a:ext>
                </a:extLst>
              </p14:cNvPr>
              <p14:cNvContentPartPr/>
              <p14:nvPr/>
            </p14:nvContentPartPr>
            <p14:xfrm>
              <a:off x="4838520" y="2982400"/>
              <a:ext cx="1166040" cy="33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AECBBE-0CEC-4A28-8EA4-BD866489697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20520" y="2964760"/>
                <a:ext cx="12016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C6D6F9F-CD4E-48BF-B721-65991DD5CAA3}"/>
                  </a:ext>
                </a:extLst>
              </p14:cNvPr>
              <p14:cNvContentPartPr/>
              <p14:nvPr/>
            </p14:nvContentPartPr>
            <p14:xfrm>
              <a:off x="6869640" y="2981320"/>
              <a:ext cx="844560" cy="229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C6D6F9F-CD4E-48BF-B721-65991DD5CAA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2963680"/>
                <a:ext cx="8802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E3E46F-8E3B-4A25-9878-D5208B49CA5A}"/>
                  </a:ext>
                </a:extLst>
              </p14:cNvPr>
              <p14:cNvContentPartPr/>
              <p14:nvPr/>
            </p14:nvContentPartPr>
            <p14:xfrm>
              <a:off x="6267720" y="2963320"/>
              <a:ext cx="406440" cy="255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E3E46F-8E3B-4A25-9878-D5208B49CA5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249736" y="2945680"/>
                <a:ext cx="442048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760689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878759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328116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9923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683410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5240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10545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841387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21302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70217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90452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746469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76858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282473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9226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914656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14:cNvPr>
              <p14:cNvContentPartPr/>
              <p14:nvPr/>
            </p14:nvContentPartPr>
            <p14:xfrm>
              <a:off x="454440" y="5424280"/>
              <a:ext cx="400680" cy="3632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6800" y="5406280"/>
                <a:ext cx="436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14:cNvPr>
              <p14:cNvContentPartPr/>
              <p14:nvPr/>
            </p14:nvContentPartPr>
            <p14:xfrm>
              <a:off x="1005600" y="5562880"/>
              <a:ext cx="417960" cy="144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87615" y="5545240"/>
                <a:ext cx="453569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14:cNvPr>
              <p14:cNvContentPartPr/>
              <p14:nvPr/>
            </p14:nvContentPartPr>
            <p14:xfrm>
              <a:off x="5318040" y="5538400"/>
              <a:ext cx="439200" cy="153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00400" y="5520400"/>
                <a:ext cx="4748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14:cNvPr>
              <p14:cNvContentPartPr/>
              <p14:nvPr/>
            </p14:nvContentPartPr>
            <p14:xfrm>
              <a:off x="5979360" y="5425720"/>
              <a:ext cx="703080" cy="2545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61720" y="5407720"/>
                <a:ext cx="7387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14:cNvPr>
              <p14:cNvContentPartPr/>
              <p14:nvPr/>
            </p14:nvContentPartPr>
            <p14:xfrm>
              <a:off x="6901320" y="5535520"/>
              <a:ext cx="590760" cy="14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883680" y="5517520"/>
                <a:ext cx="6264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14:cNvPr>
              <p14:cNvContentPartPr/>
              <p14:nvPr/>
            </p14:nvContentPartPr>
            <p14:xfrm>
              <a:off x="1649640" y="5375680"/>
              <a:ext cx="3435840" cy="87840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31640" y="5357687"/>
                <a:ext cx="3471480" cy="9140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859733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14:cNvPr>
              <p14:cNvContentPartPr/>
              <p14:nvPr/>
            </p14:nvContentPartPr>
            <p14:xfrm>
              <a:off x="1095960" y="243160"/>
              <a:ext cx="1747440" cy="57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F84A42-691E-40AA-A987-A3AF9898B6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78320" y="225520"/>
                <a:ext cx="178308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14:cNvPr>
              <p14:cNvContentPartPr/>
              <p14:nvPr/>
            </p14:nvContentPartPr>
            <p14:xfrm>
              <a:off x="3092880" y="431440"/>
              <a:ext cx="432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A4177D-D0CC-4B9C-97AB-92144D7726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4880" y="413440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14:cNvPr>
              <p14:cNvContentPartPr/>
              <p14:nvPr/>
            </p14:nvContentPartPr>
            <p14:xfrm>
              <a:off x="3067680" y="518920"/>
              <a:ext cx="1224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14EFD6-4ABA-49D1-B6B2-8EA1C75211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9680" y="50092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14:cNvPr>
              <p14:cNvContentPartPr/>
              <p14:nvPr/>
            </p14:nvContentPartPr>
            <p14:xfrm>
              <a:off x="3485640" y="264400"/>
              <a:ext cx="1014840" cy="61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D53B0B-24F5-41C8-8721-ABEB15A8D2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68000" y="246400"/>
                <a:ext cx="1050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14:cNvPr>
              <p14:cNvContentPartPr/>
              <p14:nvPr/>
            </p14:nvContentPartPr>
            <p14:xfrm>
              <a:off x="5057040" y="481480"/>
              <a:ext cx="83880" cy="26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D818D1F-5AA1-4616-B158-924F0E5E15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39400" y="463840"/>
                <a:ext cx="11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14:cNvPr>
              <p14:cNvContentPartPr/>
              <p14:nvPr/>
            </p14:nvContentPartPr>
            <p14:xfrm>
              <a:off x="5225880" y="706840"/>
              <a:ext cx="288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E7C1E9-BB40-49EE-B882-4015485F4F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08240" y="689200"/>
                <a:ext cx="385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14:cNvPr>
              <p14:cNvContentPartPr/>
              <p14:nvPr/>
            </p14:nvContentPartPr>
            <p14:xfrm>
              <a:off x="4719720" y="383560"/>
              <a:ext cx="253440" cy="37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9BB4B6-8B2F-43CA-BF98-FB80F98C2D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2080" y="365560"/>
                <a:ext cx="289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14:cNvPr>
              <p14:cNvContentPartPr/>
              <p14:nvPr/>
            </p14:nvContentPartPr>
            <p14:xfrm>
              <a:off x="5468520" y="574360"/>
              <a:ext cx="263520" cy="132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4179D-32DD-407C-91EB-6920807EBE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0880" y="556720"/>
                <a:ext cx="29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14:cNvPr>
              <p14:cNvContentPartPr/>
              <p14:nvPr/>
            </p14:nvContentPartPr>
            <p14:xfrm>
              <a:off x="5776680" y="383560"/>
              <a:ext cx="125280" cy="30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E2B1BA-DCF8-44E8-8D5A-2BFDAEE809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8680" y="365560"/>
                <a:ext cx="1609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14:cNvPr>
              <p14:cNvContentPartPr/>
              <p14:nvPr/>
            </p14:nvContentPartPr>
            <p14:xfrm>
              <a:off x="5964240" y="570040"/>
              <a:ext cx="95760" cy="12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9F253CD-64D5-47B4-8F24-2500842B810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46600" y="552400"/>
                <a:ext cx="131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14:cNvPr>
              <p14:cNvContentPartPr/>
              <p14:nvPr/>
            </p14:nvContentPartPr>
            <p14:xfrm>
              <a:off x="6106080" y="585160"/>
              <a:ext cx="228240" cy="89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538BEA-E9B7-4C67-83BD-0F94A5A39C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8440" y="567160"/>
                <a:ext cx="263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14:cNvPr>
              <p14:cNvContentPartPr/>
              <p14:nvPr/>
            </p14:nvContentPartPr>
            <p14:xfrm>
              <a:off x="6533760" y="522160"/>
              <a:ext cx="225720" cy="196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A56315-EDE9-485B-8755-EBF087BA48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5760" y="504520"/>
                <a:ext cx="261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14:cNvPr>
              <p14:cNvContentPartPr/>
              <p14:nvPr/>
            </p14:nvContentPartPr>
            <p14:xfrm>
              <a:off x="6814200" y="577240"/>
              <a:ext cx="788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7F7253-B5BA-4DBF-91B8-D21BDC01C0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96560" y="559240"/>
                <a:ext cx="114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14:cNvPr>
              <p14:cNvContentPartPr/>
              <p14:nvPr/>
            </p14:nvContentPartPr>
            <p14:xfrm>
              <a:off x="6929760" y="390400"/>
              <a:ext cx="244800" cy="30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9577AB-AC84-40DB-8BBC-97DEAC6F0C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120" y="372400"/>
                <a:ext cx="280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14:cNvPr>
              <p14:cNvContentPartPr/>
              <p14:nvPr/>
            </p14:nvContentPartPr>
            <p14:xfrm>
              <a:off x="7369320" y="597400"/>
              <a:ext cx="243720" cy="133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55513FD-B511-4407-9F03-2CA7D0226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320" y="579400"/>
                <a:ext cx="279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14:cNvPr>
              <p14:cNvContentPartPr/>
              <p14:nvPr/>
            </p14:nvContentPartPr>
            <p14:xfrm>
              <a:off x="7363200" y="44836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CD00A6-DFA4-40B0-AD08-4A626E4F73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45560" y="43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14:cNvPr>
              <p14:cNvContentPartPr/>
              <p14:nvPr/>
            </p14:nvContentPartPr>
            <p14:xfrm>
              <a:off x="7824000" y="375640"/>
              <a:ext cx="1083600" cy="35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066662-5098-42BE-927A-6C3606E152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6006" y="358000"/>
                <a:ext cx="1119228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14:cNvPr>
              <p14:cNvContentPartPr/>
              <p14:nvPr/>
            </p14:nvContentPartPr>
            <p14:xfrm>
              <a:off x="256440" y="1153600"/>
              <a:ext cx="2801160" cy="2582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5F1AFC0-08C1-404A-BA4C-2F70E83B01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8440" y="1135960"/>
                <a:ext cx="283680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14:cNvPr>
              <p14:cNvContentPartPr/>
              <p14:nvPr/>
            </p14:nvContentPartPr>
            <p14:xfrm>
              <a:off x="4909440" y="1110040"/>
              <a:ext cx="564840" cy="249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7070D87-5F44-4610-80DD-398DD1A52A9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91440" y="1092066"/>
                <a:ext cx="600480" cy="285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14:cNvPr>
              <p14:cNvContentPartPr/>
              <p14:nvPr/>
            </p14:nvContentPartPr>
            <p14:xfrm>
              <a:off x="5598480" y="972520"/>
              <a:ext cx="612000" cy="413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9301AAB-7DE8-42FD-8438-3D43B7C8A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0840" y="954880"/>
                <a:ext cx="647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14:cNvPr>
              <p14:cNvContentPartPr/>
              <p14:nvPr/>
            </p14:nvContentPartPr>
            <p14:xfrm>
              <a:off x="3980640" y="1086280"/>
              <a:ext cx="729360" cy="314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74F722-9B24-43CE-AF47-EC82D5AEE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3000" y="1068280"/>
                <a:ext cx="7650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14:cNvPr>
              <p14:cNvContentPartPr/>
              <p14:nvPr/>
            </p14:nvContentPartPr>
            <p14:xfrm>
              <a:off x="3271080" y="1161520"/>
              <a:ext cx="605520" cy="237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43A483-B2A6-4C0B-93C2-4B9B03A791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53080" y="1143880"/>
                <a:ext cx="641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14:cNvPr>
              <p14:cNvContentPartPr/>
              <p14:nvPr/>
            </p14:nvContentPartPr>
            <p14:xfrm>
              <a:off x="6368520" y="1278160"/>
              <a:ext cx="51480" cy="115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41FAF1D-C561-41DF-BDAD-F51C854AE6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880" y="1260520"/>
                <a:ext cx="8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14:cNvPr>
              <p14:cNvContentPartPr/>
              <p14:nvPr/>
            </p14:nvContentPartPr>
            <p14:xfrm>
              <a:off x="6716640" y="1007800"/>
              <a:ext cx="406080" cy="3211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50F63F-5A29-4EF2-A227-862CD968D0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98984" y="990160"/>
                <a:ext cx="44175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14:cNvPr>
              <p14:cNvContentPartPr/>
              <p14:nvPr/>
            </p14:nvContentPartPr>
            <p14:xfrm>
              <a:off x="7228200" y="892600"/>
              <a:ext cx="1135800" cy="4334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000BB5-4968-43B9-8502-7698D91720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0194" y="874945"/>
                <a:ext cx="117145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14:cNvPr>
              <p14:cNvContentPartPr/>
              <p14:nvPr/>
            </p14:nvContentPartPr>
            <p14:xfrm>
              <a:off x="3521640" y="1772440"/>
              <a:ext cx="244080" cy="24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AFAE9C-039F-49ED-BC1B-64C6C11927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03640" y="1754466"/>
                <a:ext cx="279720" cy="282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14:cNvPr>
              <p14:cNvContentPartPr/>
              <p14:nvPr/>
            </p14:nvContentPartPr>
            <p14:xfrm>
              <a:off x="3930960" y="1846960"/>
              <a:ext cx="144000" cy="2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9963FF-08A1-497A-90AB-C5CE252F75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320" y="1828960"/>
                <a:ext cx="179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14:cNvPr>
              <p14:cNvContentPartPr/>
              <p14:nvPr/>
            </p14:nvContentPartPr>
            <p14:xfrm>
              <a:off x="3999360" y="1779280"/>
              <a:ext cx="26280" cy="20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CDA5822-2D71-45AA-B3E2-3BA0BDBBC9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81720" y="1761280"/>
                <a:ext cx="619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14:cNvPr>
              <p14:cNvContentPartPr/>
              <p14:nvPr/>
            </p14:nvContentPartPr>
            <p14:xfrm>
              <a:off x="4132920" y="1732840"/>
              <a:ext cx="167760" cy="29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D34B3-44A5-4D7A-8744-FF521CE6A5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4920" y="1715179"/>
                <a:ext cx="203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14:cNvPr>
              <p14:cNvContentPartPr/>
              <p14:nvPr/>
            </p14:nvContentPartPr>
            <p14:xfrm>
              <a:off x="5584080" y="1793680"/>
              <a:ext cx="175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EFED651-83CD-408D-AA94-75848F37A5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66080" y="1776040"/>
                <a:ext cx="210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14:cNvPr>
              <p14:cNvContentPartPr/>
              <p14:nvPr/>
            </p14:nvContentPartPr>
            <p14:xfrm>
              <a:off x="5613600" y="1861360"/>
              <a:ext cx="1814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9EEEF4-2A02-4F0D-ADF2-1CB366DA6F6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95960" y="184372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14:cNvPr>
              <p14:cNvContentPartPr/>
              <p14:nvPr/>
            </p14:nvContentPartPr>
            <p14:xfrm>
              <a:off x="4507680" y="1656160"/>
              <a:ext cx="867960" cy="38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DD72CE9-EF70-45CB-AF82-A0DF60C2662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9680" y="1638160"/>
                <a:ext cx="9036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14:cNvPr>
              <p14:cNvContentPartPr/>
              <p14:nvPr/>
            </p14:nvContentPartPr>
            <p14:xfrm>
              <a:off x="5949840" y="1703680"/>
              <a:ext cx="791640" cy="261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5CE733-2E01-48B6-AF87-B4BD10C8D6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1840" y="1685680"/>
                <a:ext cx="827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14:cNvPr>
              <p14:cNvContentPartPr/>
              <p14:nvPr/>
            </p14:nvContentPartPr>
            <p14:xfrm>
              <a:off x="3477720" y="1548160"/>
              <a:ext cx="753840" cy="52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5E6AE3-91AB-479C-8F0B-8CEA342713B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69080" y="1539526"/>
                <a:ext cx="771480" cy="544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14:cNvPr>
              <p14:cNvContentPartPr/>
              <p14:nvPr/>
            </p14:nvContentPartPr>
            <p14:xfrm>
              <a:off x="4569240" y="1499560"/>
              <a:ext cx="887040" cy="70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525991-F88A-48CB-A7A8-EF85529F64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60600" y="1490920"/>
                <a:ext cx="90468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14:cNvPr>
              <p14:cNvContentPartPr/>
              <p14:nvPr/>
            </p14:nvContentPartPr>
            <p14:xfrm>
              <a:off x="6849120" y="1670920"/>
              <a:ext cx="231840" cy="266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B33BA8-E583-4959-8D78-0F221ED50E6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1120" y="1652920"/>
                <a:ext cx="267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14:cNvPr>
              <p14:cNvContentPartPr/>
              <p14:nvPr/>
            </p14:nvContentPartPr>
            <p14:xfrm>
              <a:off x="7609080" y="1781800"/>
              <a:ext cx="1522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1CED3B-8244-451C-9464-2606927E221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91440" y="1764160"/>
                <a:ext cx="187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14:cNvPr>
              <p14:cNvContentPartPr/>
              <p14:nvPr/>
            </p14:nvContentPartPr>
            <p14:xfrm>
              <a:off x="7642920" y="1857400"/>
              <a:ext cx="13104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76EE8-B626-45FA-9A31-49B911DC6AE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5280" y="1839760"/>
                <a:ext cx="166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14:cNvPr>
              <p14:cNvContentPartPr/>
              <p14:nvPr/>
            </p14:nvContentPartPr>
            <p14:xfrm>
              <a:off x="7230000" y="1628080"/>
              <a:ext cx="288720" cy="342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82F32C9-8840-4313-BA8F-571AB2D8B4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12360" y="1610440"/>
                <a:ext cx="3243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14:cNvPr>
              <p14:cNvContentPartPr/>
              <p14:nvPr/>
            </p14:nvContentPartPr>
            <p14:xfrm>
              <a:off x="7884120" y="1618720"/>
              <a:ext cx="726480" cy="290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B6378-6B9D-42B2-A5A6-875216ACDA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66471" y="1601080"/>
                <a:ext cx="76213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14:cNvPr>
              <p14:cNvContentPartPr/>
              <p14:nvPr/>
            </p14:nvContentPartPr>
            <p14:xfrm>
              <a:off x="8628960" y="1868200"/>
              <a:ext cx="57240" cy="99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19421A-BB89-4C60-AA85-ED0658290F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11320" y="1850200"/>
                <a:ext cx="92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14:cNvPr>
              <p14:cNvContentPartPr/>
              <p14:nvPr/>
            </p14:nvContentPartPr>
            <p14:xfrm>
              <a:off x="3174240" y="2159800"/>
              <a:ext cx="101484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E9AE0E-2E4B-47B9-B684-95DBE60A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56600" y="2141800"/>
                <a:ext cx="10504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14:cNvPr>
              <p14:cNvContentPartPr/>
              <p14:nvPr/>
            </p14:nvContentPartPr>
            <p14:xfrm>
              <a:off x="4557360" y="2236480"/>
              <a:ext cx="413280" cy="27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01AE418-C09B-43D4-83F2-704440B57A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39720" y="2218840"/>
                <a:ext cx="44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14:cNvPr>
              <p14:cNvContentPartPr/>
              <p14:nvPr/>
            </p14:nvContentPartPr>
            <p14:xfrm>
              <a:off x="5129400" y="2203360"/>
              <a:ext cx="601920" cy="34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17CDB1-AE47-4D8A-9CB0-C00FCD101BD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1411" y="2185720"/>
                <a:ext cx="637539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14:cNvPr>
              <p14:cNvContentPartPr/>
              <p14:nvPr/>
            </p14:nvContentPartPr>
            <p14:xfrm>
              <a:off x="6754800" y="2446000"/>
              <a:ext cx="2880" cy="68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9101F3B-D1BC-4837-BD7C-0C697C9BC9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37160" y="2428000"/>
                <a:ext cx="38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14:cNvPr>
              <p14:cNvContentPartPr/>
              <p14:nvPr/>
            </p14:nvContentPartPr>
            <p14:xfrm>
              <a:off x="6359520" y="2347720"/>
              <a:ext cx="311760" cy="327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BA3801-6763-4FFF-95F0-E9F6921BAF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41541" y="2329720"/>
                <a:ext cx="347359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14:cNvPr>
              <p14:cNvContentPartPr/>
              <p14:nvPr/>
            </p14:nvContentPartPr>
            <p14:xfrm>
              <a:off x="5813400" y="2333320"/>
              <a:ext cx="468000" cy="210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42C1DCA-FB7E-445D-A4B4-129A0AEA86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95414" y="2315320"/>
                <a:ext cx="5036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14:cNvPr>
              <p14:cNvContentPartPr/>
              <p14:nvPr/>
            </p14:nvContentPartPr>
            <p14:xfrm>
              <a:off x="6930120" y="2220640"/>
              <a:ext cx="115560" cy="42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F0C2F8-F7A3-42DB-BE4B-D19C726ABCA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12120" y="2202640"/>
                <a:ext cx="151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14:cNvPr>
              <p14:cNvContentPartPr/>
              <p14:nvPr/>
            </p14:nvContentPartPr>
            <p14:xfrm>
              <a:off x="7191120" y="2214880"/>
              <a:ext cx="1726560" cy="47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79DCA1B-AE59-4390-B498-301E9B0ED9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3480" y="2196880"/>
                <a:ext cx="1762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14:cNvPr>
              <p14:cNvContentPartPr/>
              <p14:nvPr/>
            </p14:nvContentPartPr>
            <p14:xfrm>
              <a:off x="3091440" y="2872600"/>
              <a:ext cx="23796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2E74DE6-75AE-494B-ADD3-A29630B56D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3413" y="2854960"/>
                <a:ext cx="273654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14:cNvPr>
              <p14:cNvContentPartPr/>
              <p14:nvPr/>
            </p14:nvContentPartPr>
            <p14:xfrm>
              <a:off x="3508320" y="2876560"/>
              <a:ext cx="56088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E6EA79-A7D8-4521-86A7-684F115EC2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90320" y="2858898"/>
                <a:ext cx="5965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14:cNvPr>
              <p14:cNvContentPartPr/>
              <p14:nvPr/>
            </p14:nvContentPartPr>
            <p14:xfrm>
              <a:off x="4280520" y="3059080"/>
              <a:ext cx="125640" cy="10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037B7B-5077-4D2A-9F69-F4A10109701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62520" y="3041080"/>
                <a:ext cx="161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14:cNvPr>
              <p14:cNvContentPartPr/>
              <p14:nvPr/>
            </p14:nvContentPartPr>
            <p14:xfrm>
              <a:off x="4504800" y="2852800"/>
              <a:ext cx="131400" cy="30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6E7FC00-F90E-450E-BEA8-F4D4B854EC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6800" y="2835160"/>
                <a:ext cx="1670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14:cNvPr>
              <p14:cNvContentPartPr/>
              <p14:nvPr/>
            </p14:nvContentPartPr>
            <p14:xfrm>
              <a:off x="4247040" y="2814280"/>
              <a:ext cx="17280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44B248-5C10-4E13-8E6C-DD87023F605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29400" y="2796640"/>
                <a:ext cx="2084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14:cNvPr>
              <p14:cNvContentPartPr/>
              <p14:nvPr/>
            </p14:nvContentPartPr>
            <p14:xfrm>
              <a:off x="4729800" y="2843440"/>
              <a:ext cx="1146960" cy="37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C467A1-8506-4A0C-A4BD-6ECC407690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11800" y="2825783"/>
                <a:ext cx="118260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14:cNvPr>
              <p14:cNvContentPartPr/>
              <p14:nvPr/>
            </p14:nvContentPartPr>
            <p14:xfrm>
              <a:off x="5960280" y="2969440"/>
              <a:ext cx="453600" cy="18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BB60ECB-95BF-4B54-866C-31EA6DB6838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2640" y="2951800"/>
                <a:ext cx="489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14:cNvPr>
              <p14:cNvContentPartPr/>
              <p14:nvPr/>
            </p14:nvContentPartPr>
            <p14:xfrm>
              <a:off x="6503160" y="2996440"/>
              <a:ext cx="141120" cy="3020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B419491-2479-4A93-8283-B653B5E8786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85520" y="2978800"/>
                <a:ext cx="176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14:cNvPr>
              <p14:cNvContentPartPr/>
              <p14:nvPr/>
            </p14:nvContentPartPr>
            <p14:xfrm>
              <a:off x="7047840" y="2863600"/>
              <a:ext cx="648720" cy="387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D4CFE01-B093-4682-9464-6A51A409040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30200" y="2845600"/>
                <a:ext cx="68436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14:cNvPr>
              <p14:cNvContentPartPr/>
              <p14:nvPr/>
            </p14:nvContentPartPr>
            <p14:xfrm>
              <a:off x="6722400" y="2903200"/>
              <a:ext cx="245880" cy="3384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63441950-227A-4C43-85EA-6D58F61155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04760" y="2885560"/>
                <a:ext cx="281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14:cNvPr>
              <p14:cNvContentPartPr/>
              <p14:nvPr/>
            </p14:nvContentPartPr>
            <p14:xfrm>
              <a:off x="7813200" y="2866120"/>
              <a:ext cx="1026720" cy="36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5277CC-0CA3-4D44-9DA8-76822F1930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95566" y="2848463"/>
                <a:ext cx="1062348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14:cNvPr>
              <p14:cNvContentPartPr/>
              <p14:nvPr/>
            </p14:nvContentPartPr>
            <p14:xfrm>
              <a:off x="3291600" y="3455800"/>
              <a:ext cx="120960" cy="35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6EB836-FE6C-4E69-9583-F83F346C9F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73600" y="3438160"/>
                <a:ext cx="1566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14:cNvPr>
              <p14:cNvContentPartPr/>
              <p14:nvPr/>
            </p14:nvContentPartPr>
            <p14:xfrm>
              <a:off x="3496440" y="3580720"/>
              <a:ext cx="10440" cy="77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4DB440-EC3B-4FEF-ADB4-694C17FA17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8440" y="356308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14:cNvPr>
              <p14:cNvContentPartPr/>
              <p14:nvPr/>
            </p14:nvContentPartPr>
            <p14:xfrm>
              <a:off x="3955080" y="3546880"/>
              <a:ext cx="78480" cy="88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0ECA17-13A9-4A14-BC11-B3C0E5F5150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37080" y="3528880"/>
                <a:ext cx="114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14:cNvPr>
              <p14:cNvContentPartPr/>
              <p14:nvPr/>
            </p14:nvContentPartPr>
            <p14:xfrm>
              <a:off x="4139760" y="3502240"/>
              <a:ext cx="14400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4082E8-F0F9-45FE-A932-DB58EC852B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22120" y="3484600"/>
                <a:ext cx="179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14:cNvPr>
              <p14:cNvContentPartPr/>
              <p14:nvPr/>
            </p14:nvContentPartPr>
            <p14:xfrm>
              <a:off x="4157040" y="3589720"/>
              <a:ext cx="110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6E2468-66E4-42F8-BD67-0425A66003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39400" y="3572080"/>
                <a:ext cx="14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14:cNvPr>
              <p14:cNvContentPartPr/>
              <p14:nvPr/>
            </p14:nvContentPartPr>
            <p14:xfrm>
              <a:off x="3601560" y="3453280"/>
              <a:ext cx="27936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592481-429F-4A2B-B639-BEE877D2E33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83920" y="3435640"/>
                <a:ext cx="315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14:cNvPr>
              <p14:cNvContentPartPr/>
              <p14:nvPr/>
            </p14:nvContentPartPr>
            <p14:xfrm>
              <a:off x="4397160" y="3424480"/>
              <a:ext cx="381240" cy="27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5E2F608-0835-4B82-BBA8-A510996B055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79177" y="3406503"/>
                <a:ext cx="416846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14:cNvPr>
              <p14:cNvContentPartPr/>
              <p14:nvPr/>
            </p14:nvContentPartPr>
            <p14:xfrm>
              <a:off x="4881360" y="3344560"/>
              <a:ext cx="867600" cy="442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1FB3EE-0EA1-41A0-98FB-B1E4AED9992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63713" y="3326906"/>
                <a:ext cx="903255" cy="4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14:cNvPr>
              <p14:cNvContentPartPr/>
              <p14:nvPr/>
            </p14:nvContentPartPr>
            <p14:xfrm>
              <a:off x="5894400" y="3422680"/>
              <a:ext cx="93960" cy="387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6DA103-0563-4DD9-BDF3-B8EA8B242D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76400" y="3405040"/>
                <a:ext cx="1296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14:cNvPr>
              <p14:cNvContentPartPr/>
              <p14:nvPr/>
            </p14:nvContentPartPr>
            <p14:xfrm>
              <a:off x="6228840" y="3441400"/>
              <a:ext cx="432360" cy="288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241EC61-B051-4A1B-949C-5FB61F23103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11200" y="3423400"/>
                <a:ext cx="468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14:cNvPr>
              <p14:cNvContentPartPr/>
              <p14:nvPr/>
            </p14:nvContentPartPr>
            <p14:xfrm>
              <a:off x="7156560" y="3451840"/>
              <a:ext cx="385920" cy="18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A86DF4-4B6B-470B-BF27-E835D84962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38920" y="3434200"/>
                <a:ext cx="4215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14:cNvPr>
              <p14:cNvContentPartPr/>
              <p14:nvPr/>
            </p14:nvContentPartPr>
            <p14:xfrm>
              <a:off x="6815640" y="3412240"/>
              <a:ext cx="249840" cy="2538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CA30DAF-00B3-4401-A767-C03793CF0B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98000" y="3394265"/>
                <a:ext cx="28548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14:cNvPr>
              <p14:cNvContentPartPr/>
              <p14:nvPr/>
            </p14:nvContentPartPr>
            <p14:xfrm>
              <a:off x="7797720" y="3357880"/>
              <a:ext cx="108000" cy="369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818AEBD-10CB-4D1D-909C-289D37C2C4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780080" y="3339880"/>
                <a:ext cx="1436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14:cNvPr>
              <p14:cNvContentPartPr/>
              <p14:nvPr/>
            </p14:nvContentPartPr>
            <p14:xfrm>
              <a:off x="2464320" y="4104160"/>
              <a:ext cx="141840" cy="68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6B11D9F-5A15-4038-BE7A-5B0AF24F7C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446680" y="4086160"/>
                <a:ext cx="177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14:cNvPr>
              <p14:cNvContentPartPr/>
              <p14:nvPr/>
            </p14:nvContentPartPr>
            <p14:xfrm>
              <a:off x="2467920" y="4190200"/>
              <a:ext cx="142920" cy="10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A9BEBC4-D0F9-43BA-A824-49C585A14E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49920" y="4172560"/>
                <a:ext cx="178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14:cNvPr>
              <p14:cNvContentPartPr/>
              <p14:nvPr/>
            </p14:nvContentPartPr>
            <p14:xfrm>
              <a:off x="861960" y="3951520"/>
              <a:ext cx="1461600" cy="411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7E9C150-D73D-4041-824D-14CAAA8EA25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4320" y="3933880"/>
                <a:ext cx="14972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14:cNvPr>
              <p14:cNvContentPartPr/>
              <p14:nvPr/>
            </p14:nvContentPartPr>
            <p14:xfrm>
              <a:off x="492240" y="4005880"/>
              <a:ext cx="182160" cy="289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8FDEF84-507D-4BA1-BA68-4F336BA792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4204" y="3988240"/>
                <a:ext cx="217871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14:cNvPr>
              <p14:cNvContentPartPr/>
              <p14:nvPr/>
            </p14:nvContentPartPr>
            <p14:xfrm>
              <a:off x="2816400" y="3976000"/>
              <a:ext cx="609480" cy="3484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8A6FCC-4A72-4A51-9DE9-D50C3514D2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98750" y="3958000"/>
                <a:ext cx="645141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14:cNvPr>
              <p14:cNvContentPartPr/>
              <p14:nvPr/>
            </p14:nvContentPartPr>
            <p14:xfrm>
              <a:off x="3587880" y="4026040"/>
              <a:ext cx="231480" cy="21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1E2979-3D38-41F8-AEE8-0E46293A22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569908" y="4008040"/>
                <a:ext cx="267065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14:cNvPr>
              <p14:cNvContentPartPr/>
              <p14:nvPr/>
            </p14:nvContentPartPr>
            <p14:xfrm>
              <a:off x="4451880" y="4120000"/>
              <a:ext cx="172080" cy="1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32FF681-F0DC-4C67-A00C-06E10F18F5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34240" y="410236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14:cNvPr>
              <p14:cNvContentPartPr/>
              <p14:nvPr/>
            </p14:nvContentPartPr>
            <p14:xfrm>
              <a:off x="4469160" y="4203520"/>
              <a:ext cx="12960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81DE4B-0FDF-4814-BAD1-7DEA60157EF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51520" y="4185520"/>
                <a:ext cx="165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14:cNvPr>
              <p14:cNvContentPartPr/>
              <p14:nvPr/>
            </p14:nvContentPartPr>
            <p14:xfrm>
              <a:off x="5508480" y="4071040"/>
              <a:ext cx="175320" cy="20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2D7B28B-50E0-49C1-B89E-8ACEDE5EBB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90480" y="405304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14:cNvPr>
              <p14:cNvContentPartPr/>
              <p14:nvPr/>
            </p14:nvContentPartPr>
            <p14:xfrm>
              <a:off x="5523600" y="4158520"/>
              <a:ext cx="154080" cy="17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C7AEFDA-3B9F-4F33-AA82-500DC7E3E9E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05960" y="4140520"/>
                <a:ext cx="189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14:cNvPr>
              <p14:cNvContentPartPr/>
              <p14:nvPr/>
            </p14:nvContentPartPr>
            <p14:xfrm>
              <a:off x="5157120" y="4031080"/>
              <a:ext cx="223920" cy="183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07DBA77-B8B7-4052-8EB3-1DEF88E1DAB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39480" y="4013405"/>
                <a:ext cx="25956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14:cNvPr>
              <p14:cNvContentPartPr/>
              <p14:nvPr/>
            </p14:nvContentPartPr>
            <p14:xfrm>
              <a:off x="4725120" y="3999400"/>
              <a:ext cx="344160" cy="250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6B3CFD9-689D-4215-B58E-C31065F92E3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7120" y="3981400"/>
                <a:ext cx="379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14:cNvPr>
              <p14:cNvContentPartPr/>
              <p14:nvPr/>
            </p14:nvContentPartPr>
            <p14:xfrm>
              <a:off x="4169640" y="4036480"/>
              <a:ext cx="195120" cy="219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E0732DF-2A05-4095-9940-2B7B49111F9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51967" y="4018840"/>
                <a:ext cx="230826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14:cNvPr>
              <p14:cNvContentPartPr/>
              <p14:nvPr/>
            </p14:nvContentPartPr>
            <p14:xfrm>
              <a:off x="7245480" y="3918760"/>
              <a:ext cx="540360" cy="322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74656F3-2463-48AF-B695-F6E41536F0D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27480" y="3901120"/>
                <a:ext cx="5760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14:cNvPr>
              <p14:cNvContentPartPr/>
              <p14:nvPr/>
            </p14:nvContentPartPr>
            <p14:xfrm>
              <a:off x="5846520" y="3933520"/>
              <a:ext cx="1302480" cy="3445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6575134-5420-40C2-955E-A0E31E6C924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28520" y="3915520"/>
                <a:ext cx="1338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14:cNvPr>
              <p14:cNvContentPartPr/>
              <p14:nvPr/>
            </p14:nvContentPartPr>
            <p14:xfrm>
              <a:off x="8009400" y="3793840"/>
              <a:ext cx="138960" cy="492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5520425-0A0C-4885-8C07-6FEC3F51187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1760" y="3776200"/>
                <a:ext cx="17460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14:cNvPr>
              <p14:cNvContentPartPr/>
              <p14:nvPr/>
            </p14:nvContentPartPr>
            <p14:xfrm>
              <a:off x="906600" y="4602400"/>
              <a:ext cx="161280" cy="8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F35F55-0DDE-465C-9A0F-A0CE67E2C1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88600" y="4584760"/>
                <a:ext cx="196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14:cNvPr>
              <p14:cNvContentPartPr/>
              <p14:nvPr/>
            </p14:nvContentPartPr>
            <p14:xfrm>
              <a:off x="927120" y="4684480"/>
              <a:ext cx="189360" cy="111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AE7805-3418-488A-91CF-2D6110C2940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09120" y="4666840"/>
                <a:ext cx="225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14:cNvPr>
              <p14:cNvContentPartPr/>
              <p14:nvPr/>
            </p14:nvContentPartPr>
            <p14:xfrm>
              <a:off x="501960" y="4533640"/>
              <a:ext cx="276120" cy="187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B985E04-7690-4C58-9BA5-3F78CB6E5D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4320" y="4515640"/>
                <a:ext cx="311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14:cNvPr>
              <p14:cNvContentPartPr/>
              <p14:nvPr/>
            </p14:nvContentPartPr>
            <p14:xfrm>
              <a:off x="1255080" y="4443280"/>
              <a:ext cx="629280" cy="308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934EEC5-5589-4E4A-A0FF-1F19D450D8D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37430" y="4425280"/>
                <a:ext cx="6649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14:cNvPr>
              <p14:cNvContentPartPr/>
              <p14:nvPr/>
            </p14:nvContentPartPr>
            <p14:xfrm>
              <a:off x="2065080" y="4428880"/>
              <a:ext cx="1346760" cy="3488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41D4437-503F-4F0F-B3D8-296FF35761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47080" y="4410880"/>
                <a:ext cx="1382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14:cNvPr>
              <p14:cNvContentPartPr/>
              <p14:nvPr/>
            </p14:nvContentPartPr>
            <p14:xfrm>
              <a:off x="3582480" y="4554880"/>
              <a:ext cx="146880" cy="50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9CB68BC-A3C1-450A-A474-819566E932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64840" y="4536880"/>
                <a:ext cx="182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14:cNvPr>
              <p14:cNvContentPartPr/>
              <p14:nvPr/>
            </p14:nvContentPartPr>
            <p14:xfrm>
              <a:off x="3598320" y="4636960"/>
              <a:ext cx="140760" cy="15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48792C0-2ACB-4DDB-B2E6-B58E5E365A0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80680" y="4618960"/>
                <a:ext cx="176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14:cNvPr>
              <p14:cNvContentPartPr/>
              <p14:nvPr/>
            </p14:nvContentPartPr>
            <p14:xfrm>
              <a:off x="3938520" y="4403320"/>
              <a:ext cx="520560" cy="3542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E48FC25-A9FA-4DCF-AF0A-568D727186D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20520" y="4385680"/>
                <a:ext cx="5562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14:cNvPr>
              <p14:cNvContentPartPr/>
              <p14:nvPr/>
            </p14:nvContentPartPr>
            <p14:xfrm>
              <a:off x="6714480" y="4452640"/>
              <a:ext cx="167040" cy="17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8E3F953-D3A2-49E0-9407-CE576F6C956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6840" y="4435000"/>
                <a:ext cx="202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14:cNvPr>
              <p14:cNvContentPartPr/>
              <p14:nvPr/>
            </p14:nvContentPartPr>
            <p14:xfrm>
              <a:off x="6717360" y="4532200"/>
              <a:ext cx="165240" cy="9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B161DC7-EC06-42FC-A2E6-F8A958C2790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9360" y="4514560"/>
                <a:ext cx="200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14:cNvPr>
              <p14:cNvContentPartPr/>
              <p14:nvPr/>
            </p14:nvContentPartPr>
            <p14:xfrm>
              <a:off x="5611080" y="4383880"/>
              <a:ext cx="968760" cy="232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7B5A3-18E0-4B3D-A0E4-58F0413AC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3440" y="4365880"/>
                <a:ext cx="10044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14:cNvPr>
              <p14:cNvContentPartPr/>
              <p14:nvPr/>
            </p14:nvContentPartPr>
            <p14:xfrm>
              <a:off x="5188440" y="4445080"/>
              <a:ext cx="294480" cy="189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6C181F-6361-4651-B593-7CF93FDE6B6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170800" y="4427080"/>
                <a:ext cx="3301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14:cNvPr>
              <p14:cNvContentPartPr/>
              <p14:nvPr/>
            </p14:nvContentPartPr>
            <p14:xfrm>
              <a:off x="4659600" y="4427440"/>
              <a:ext cx="223920" cy="2030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8489958-5163-4386-AC2D-22BA21E426A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41600" y="4409800"/>
                <a:ext cx="2595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14:cNvPr>
              <p14:cNvContentPartPr/>
              <p14:nvPr/>
            </p14:nvContentPartPr>
            <p14:xfrm>
              <a:off x="8148720" y="4443280"/>
              <a:ext cx="116280" cy="25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FCFCC3DF-72FB-419E-8EE6-DFDA7CF09CF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130720" y="4425640"/>
                <a:ext cx="151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14:cNvPr>
              <p14:cNvContentPartPr/>
              <p14:nvPr/>
            </p14:nvContentPartPr>
            <p14:xfrm>
              <a:off x="8159880" y="4509520"/>
              <a:ext cx="123120" cy="190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B703A3CE-921F-47DA-8349-84D274BF8E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42240" y="4491880"/>
                <a:ext cx="15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14:cNvPr>
              <p14:cNvContentPartPr/>
              <p14:nvPr/>
            </p14:nvContentPartPr>
            <p14:xfrm>
              <a:off x="8371200" y="4300360"/>
              <a:ext cx="543960" cy="361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827455F-AB53-4577-BAEB-039F5DE6BD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353560" y="4282360"/>
                <a:ext cx="579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14:cNvPr>
              <p14:cNvContentPartPr/>
              <p14:nvPr/>
            </p14:nvContentPartPr>
            <p14:xfrm>
              <a:off x="6979800" y="4316200"/>
              <a:ext cx="1077120" cy="326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FB141D4-8B17-43A1-8EED-6ADB7478115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62160" y="4298220"/>
                <a:ext cx="11127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14:cNvPr>
              <p14:cNvContentPartPr/>
              <p14:nvPr/>
            </p14:nvContentPartPr>
            <p14:xfrm>
              <a:off x="332040" y="4974640"/>
              <a:ext cx="573840" cy="29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E010A-C968-484B-A3CB-05C704A9B70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051" y="4957000"/>
                <a:ext cx="60945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14:cNvPr>
              <p14:cNvContentPartPr/>
              <p14:nvPr/>
            </p14:nvContentPartPr>
            <p14:xfrm>
              <a:off x="1702920" y="5139160"/>
              <a:ext cx="17388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FB19D6-6CE5-4EFC-9CFA-10DE86DC42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685280" y="5121520"/>
                <a:ext cx="2095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14:cNvPr>
              <p14:cNvContentPartPr/>
              <p14:nvPr/>
            </p14:nvContentPartPr>
            <p14:xfrm>
              <a:off x="1732800" y="5214760"/>
              <a:ext cx="158040" cy="19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2CEF88-6325-4904-B94A-C7397204AA5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715160" y="5197120"/>
                <a:ext cx="1936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14:cNvPr>
              <p14:cNvContentPartPr/>
              <p14:nvPr/>
            </p14:nvContentPartPr>
            <p14:xfrm>
              <a:off x="1229880" y="5009560"/>
              <a:ext cx="340200" cy="28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47CD07B-2E8C-42A1-8CBC-B03DAEF330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11880" y="4991560"/>
                <a:ext cx="3758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14:cNvPr>
              <p14:cNvContentPartPr/>
              <p14:nvPr/>
            </p14:nvContentPartPr>
            <p14:xfrm>
              <a:off x="2038440" y="4911280"/>
              <a:ext cx="3311640" cy="5022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00A120B-41A8-49A8-A6CB-B10F1C26AE6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020442" y="4893653"/>
                <a:ext cx="3347276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14:cNvPr>
              <p14:cNvContentPartPr/>
              <p14:nvPr/>
            </p14:nvContentPartPr>
            <p14:xfrm>
              <a:off x="5520360" y="4771240"/>
              <a:ext cx="3470760" cy="5929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8A950E6-BF24-4470-BAAE-681A91D0A21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502362" y="4753600"/>
                <a:ext cx="3506396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14:cNvPr>
              <p14:cNvContentPartPr/>
              <p14:nvPr/>
            </p14:nvContentPartPr>
            <p14:xfrm>
              <a:off x="8063760" y="4663600"/>
              <a:ext cx="890280" cy="7005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8660ACDB-7AD2-4E99-9A4E-E4A7372B85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046120" y="4627600"/>
                <a:ext cx="92592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14:cNvPr>
              <p14:cNvContentPartPr/>
              <p14:nvPr/>
            </p14:nvContentPartPr>
            <p14:xfrm>
              <a:off x="454440" y="5424280"/>
              <a:ext cx="400680" cy="3632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E02D1E4-A697-41F3-9166-B3CFEDEA2EF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6800" y="5406280"/>
                <a:ext cx="436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14:cNvPr>
              <p14:cNvContentPartPr/>
              <p14:nvPr/>
            </p14:nvContentPartPr>
            <p14:xfrm>
              <a:off x="1005600" y="5562880"/>
              <a:ext cx="417960" cy="144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7C78A52F-ADD4-405E-A225-A8DDC36E44C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87615" y="5545240"/>
                <a:ext cx="453569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14:cNvPr>
              <p14:cNvContentPartPr/>
              <p14:nvPr/>
            </p14:nvContentPartPr>
            <p14:xfrm>
              <a:off x="5318040" y="5538400"/>
              <a:ext cx="439200" cy="153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5197921-9549-4D01-A19D-6936FA064EA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00400" y="5520400"/>
                <a:ext cx="4748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14:cNvPr>
              <p14:cNvContentPartPr/>
              <p14:nvPr/>
            </p14:nvContentPartPr>
            <p14:xfrm>
              <a:off x="5979360" y="5425720"/>
              <a:ext cx="703080" cy="2545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3843E2E-207D-4B4E-AAED-2B695B24CE5B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61720" y="5407720"/>
                <a:ext cx="7387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14:cNvPr>
              <p14:cNvContentPartPr/>
              <p14:nvPr/>
            </p14:nvContentPartPr>
            <p14:xfrm>
              <a:off x="6901320" y="5535520"/>
              <a:ext cx="590760" cy="14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88D38689-CEF3-4646-8631-12CA628E2B8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883680" y="5517520"/>
                <a:ext cx="6264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14:cNvPr>
              <p14:cNvContentPartPr/>
              <p14:nvPr/>
            </p14:nvContentPartPr>
            <p14:xfrm>
              <a:off x="1649640" y="5375680"/>
              <a:ext cx="3435840" cy="87840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C1CC209-4CFF-4472-9196-F460714AA26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31640" y="5357687"/>
                <a:ext cx="3471480" cy="914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B08486D-18AA-45CC-A99E-EB161B16D372}"/>
                  </a:ext>
                </a:extLst>
              </p14:cNvPr>
              <p14:cNvContentPartPr/>
              <p14:nvPr/>
            </p14:nvContentPartPr>
            <p14:xfrm>
              <a:off x="4839600" y="5994160"/>
              <a:ext cx="229680" cy="270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B08486D-18AA-45CC-A99E-EB161B16D37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821960" y="5976520"/>
                <a:ext cx="26532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854055CF-B723-4869-B588-1EDBCD51D4E8}"/>
                  </a:ext>
                </a:extLst>
              </p14:cNvPr>
              <p14:cNvContentPartPr/>
              <p14:nvPr/>
            </p14:nvContentPartPr>
            <p14:xfrm>
              <a:off x="5300400" y="5854840"/>
              <a:ext cx="2214360" cy="8949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854055CF-B723-4869-B588-1EDBCD51D4E8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282400" y="5837200"/>
                <a:ext cx="2250000" cy="93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411487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818538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3463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07423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825284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649897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39712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985132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207369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6893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12547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8171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5702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98894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701212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014746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890209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151969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5378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919207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387021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817492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736118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14:cNvPr>
              <p14:cNvContentPartPr/>
              <p14:nvPr/>
            </p14:nvContentPartPr>
            <p14:xfrm>
              <a:off x="4086120" y="5676280"/>
              <a:ext cx="150480" cy="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68480" y="5658280"/>
                <a:ext cx="186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14:cNvPr>
              <p14:cNvContentPartPr/>
              <p14:nvPr/>
            </p14:nvContentPartPr>
            <p14:xfrm>
              <a:off x="4098720" y="5751520"/>
              <a:ext cx="129960" cy="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1080" y="5733520"/>
                <a:ext cx="165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14:cNvPr>
              <p14:cNvContentPartPr/>
              <p14:nvPr/>
            </p14:nvContentPartPr>
            <p14:xfrm>
              <a:off x="4479240" y="5538400"/>
              <a:ext cx="735840" cy="37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461240" y="5520743"/>
                <a:ext cx="771480" cy="4111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860780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14:cNvPr>
              <p14:cNvContentPartPr/>
              <p14:nvPr/>
            </p14:nvContentPartPr>
            <p14:xfrm>
              <a:off x="6682080" y="520360"/>
              <a:ext cx="113760" cy="332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B0B405-10B1-40B6-8417-885A7B68FD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64080" y="502360"/>
                <a:ext cx="1494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14:cNvPr>
              <p14:cNvContentPartPr/>
              <p14:nvPr/>
            </p14:nvContentPartPr>
            <p14:xfrm>
              <a:off x="6576600" y="673720"/>
              <a:ext cx="304560" cy="6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F1BBA-1017-4A0A-AF33-2512F3DCF5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8960" y="656080"/>
                <a:ext cx="34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14:cNvPr>
              <p14:cNvContentPartPr/>
              <p14:nvPr/>
            </p14:nvContentPartPr>
            <p14:xfrm>
              <a:off x="6840480" y="684520"/>
              <a:ext cx="97560" cy="11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C65D978-A139-41A2-A341-F0E73D18CA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22840" y="666520"/>
                <a:ext cx="133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14:cNvPr>
              <p14:cNvContentPartPr/>
              <p14:nvPr/>
            </p14:nvContentPartPr>
            <p14:xfrm>
              <a:off x="7291560" y="557800"/>
              <a:ext cx="896760" cy="355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20A2F7-D34A-4CB5-8C62-5A72E21122D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73920" y="540160"/>
                <a:ext cx="9324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14:cNvPr>
              <p14:cNvContentPartPr/>
              <p14:nvPr/>
            </p14:nvContentPartPr>
            <p14:xfrm>
              <a:off x="8387760" y="509560"/>
              <a:ext cx="228240" cy="543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91DD20F-222E-4A8F-A9F0-3A84418F9DB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70120" y="491560"/>
                <a:ext cx="2638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14:cNvPr>
              <p14:cNvContentPartPr/>
              <p14:nvPr/>
            </p14:nvContentPartPr>
            <p14:xfrm>
              <a:off x="361920" y="265480"/>
              <a:ext cx="5958000" cy="1315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AE2D252-DD51-4D75-B5DA-58295256E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4280" y="247485"/>
                <a:ext cx="5993640" cy="1351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14:cNvPr>
              <p14:cNvContentPartPr/>
              <p14:nvPr/>
            </p14:nvContentPartPr>
            <p14:xfrm>
              <a:off x="5648880" y="1922560"/>
              <a:ext cx="3219840" cy="1433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667DD2-9A77-449D-9CF2-F0563979BD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30880" y="1904560"/>
                <a:ext cx="3255480" cy="14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14:cNvPr>
              <p14:cNvContentPartPr/>
              <p14:nvPr/>
            </p14:nvContentPartPr>
            <p14:xfrm>
              <a:off x="8116680" y="1293280"/>
              <a:ext cx="4129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67D628-35F8-4644-A81F-C85C17EC74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98680" y="1275640"/>
                <a:ext cx="448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14:cNvPr>
              <p14:cNvContentPartPr/>
              <p14:nvPr/>
            </p14:nvContentPartPr>
            <p14:xfrm>
              <a:off x="7485240" y="1410640"/>
              <a:ext cx="466200" cy="245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384251-0EB7-4D40-8ADD-5E4768D6647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67600" y="1393000"/>
                <a:ext cx="501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14:cNvPr>
              <p14:cNvContentPartPr/>
              <p14:nvPr/>
            </p14:nvContentPartPr>
            <p14:xfrm>
              <a:off x="6333960" y="1421440"/>
              <a:ext cx="1023840" cy="32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AB4DDB6-A37E-48E4-BD17-05D20CE57E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16314" y="1403780"/>
                <a:ext cx="1059493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14:cNvPr>
              <p14:cNvContentPartPr/>
              <p14:nvPr/>
            </p14:nvContentPartPr>
            <p14:xfrm>
              <a:off x="7050000" y="1823920"/>
              <a:ext cx="990000" cy="25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7823F22-9B6C-47FB-9FBC-C173A9EFF48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2007" y="1805920"/>
                <a:ext cx="1025627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14:cNvPr>
              <p14:cNvContentPartPr/>
              <p14:nvPr/>
            </p14:nvContentPartPr>
            <p14:xfrm>
              <a:off x="6007440" y="1869280"/>
              <a:ext cx="780840" cy="27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4599205-D79A-4047-A405-223686837B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89800" y="1851617"/>
                <a:ext cx="81648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14:cNvPr>
              <p14:cNvContentPartPr/>
              <p14:nvPr/>
            </p14:nvContentPartPr>
            <p14:xfrm>
              <a:off x="445080" y="1661200"/>
              <a:ext cx="4067640" cy="108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6EE7119-25A8-4BB5-B7B3-A09D9FE8B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440" y="1643560"/>
                <a:ext cx="410328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14:cNvPr>
              <p14:cNvContentPartPr/>
              <p14:nvPr/>
            </p14:nvContentPartPr>
            <p14:xfrm>
              <a:off x="816960" y="3074200"/>
              <a:ext cx="357480" cy="23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ABCA50-555A-47F6-B237-32C2DC1FD3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9320" y="3056533"/>
                <a:ext cx="39312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14:cNvPr>
              <p14:cNvContentPartPr/>
              <p14:nvPr/>
            </p14:nvContentPartPr>
            <p14:xfrm>
              <a:off x="419520" y="3044680"/>
              <a:ext cx="271440" cy="27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5784B-93AC-46A9-8AB3-76BC3E6D52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20" y="3026657"/>
                <a:ext cx="307080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14:cNvPr>
              <p14:cNvContentPartPr/>
              <p14:nvPr/>
            </p14:nvContentPartPr>
            <p14:xfrm>
              <a:off x="1346520" y="3019840"/>
              <a:ext cx="786240" cy="39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7575C5-66D5-4EE8-A646-C0F3889F1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28520" y="3002200"/>
                <a:ext cx="8218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14:cNvPr>
              <p14:cNvContentPartPr/>
              <p14:nvPr/>
            </p14:nvContentPartPr>
            <p14:xfrm>
              <a:off x="2334000" y="3059800"/>
              <a:ext cx="1121040" cy="321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B6F643-42C3-4737-80E9-037A69B38D6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16000" y="3041800"/>
                <a:ext cx="115668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14:cNvPr>
              <p14:cNvContentPartPr/>
              <p14:nvPr/>
            </p14:nvContentPartPr>
            <p14:xfrm>
              <a:off x="366960" y="2840920"/>
              <a:ext cx="757440" cy="583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FECC3D2-83B6-4EEC-878C-5AE76CBF20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8316" y="2831920"/>
                <a:ext cx="775088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14:cNvPr>
              <p14:cNvContentPartPr/>
              <p14:nvPr/>
            </p14:nvContentPartPr>
            <p14:xfrm>
              <a:off x="1534800" y="2819680"/>
              <a:ext cx="835560" cy="704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4C73482-F017-4C96-A8AE-FFEC85988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5800" y="2811040"/>
                <a:ext cx="85320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14:cNvPr>
              <p14:cNvContentPartPr/>
              <p14:nvPr/>
            </p14:nvContentPartPr>
            <p14:xfrm>
              <a:off x="3644760" y="3349960"/>
              <a:ext cx="85320" cy="109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EFB99E-56BC-4F6E-9C0D-E711333554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27120" y="3331960"/>
                <a:ext cx="120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14:cNvPr>
              <p14:cNvContentPartPr/>
              <p14:nvPr/>
            </p14:nvContentPartPr>
            <p14:xfrm>
              <a:off x="4231920" y="3217480"/>
              <a:ext cx="1501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A10DF3-5718-4A02-9DC8-C667DDE9C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14280" y="319948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14:cNvPr>
              <p14:cNvContentPartPr/>
              <p14:nvPr/>
            </p14:nvContentPartPr>
            <p14:xfrm>
              <a:off x="4248480" y="3294160"/>
              <a:ext cx="154080" cy="2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80B0EF-A622-448D-8420-5BF29DECE0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840" y="3276520"/>
                <a:ext cx="189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14:cNvPr>
              <p14:cNvContentPartPr/>
              <p14:nvPr/>
            </p14:nvContentPartPr>
            <p14:xfrm>
              <a:off x="3955800" y="3086080"/>
              <a:ext cx="20520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3CCE2A6-DAD7-4D8E-8EAE-F4B58D486D3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37800" y="3068419"/>
                <a:ext cx="24084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14:cNvPr>
              <p14:cNvContentPartPr/>
              <p14:nvPr/>
            </p14:nvContentPartPr>
            <p14:xfrm>
              <a:off x="4473120" y="3058360"/>
              <a:ext cx="630000" cy="37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42CB7B-94FB-4A6B-B06D-7F4F0A77085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5480" y="3040342"/>
                <a:ext cx="665640" cy="406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14:cNvPr>
              <p14:cNvContentPartPr/>
              <p14:nvPr/>
            </p14:nvContentPartPr>
            <p14:xfrm>
              <a:off x="693120" y="3768640"/>
              <a:ext cx="1760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B92F8F-23EA-4121-A9FC-94D6B1FD61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5120" y="3751000"/>
                <a:ext cx="21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14:cNvPr>
              <p14:cNvContentPartPr/>
              <p14:nvPr/>
            </p14:nvContentPartPr>
            <p14:xfrm>
              <a:off x="701760" y="3859000"/>
              <a:ext cx="187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DDFB72-3215-446F-A17C-A5EEFA684B7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3760" y="3841000"/>
                <a:ext cx="222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14:cNvPr>
              <p14:cNvContentPartPr/>
              <p14:nvPr/>
            </p14:nvContentPartPr>
            <p14:xfrm>
              <a:off x="269400" y="3628240"/>
              <a:ext cx="332280" cy="292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460EC4-CD8D-4428-B15F-B3D61E10E5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760" y="3610578"/>
                <a:ext cx="36792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14:cNvPr>
              <p14:cNvContentPartPr/>
              <p14:nvPr/>
            </p14:nvContentPartPr>
            <p14:xfrm>
              <a:off x="995880" y="3614920"/>
              <a:ext cx="2322720" cy="358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474BA89-27AC-4635-912D-051D3FE880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78237" y="3597280"/>
                <a:ext cx="2358366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14:cNvPr>
              <p14:cNvContentPartPr/>
              <p14:nvPr/>
            </p14:nvContentPartPr>
            <p14:xfrm>
              <a:off x="3319320" y="3905440"/>
              <a:ext cx="70560" cy="89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457210-54B5-43C2-8A45-5F10538780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1680" y="3887440"/>
                <a:ext cx="106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14:cNvPr>
              <p14:cNvContentPartPr/>
              <p14:nvPr/>
            </p14:nvContentPartPr>
            <p14:xfrm>
              <a:off x="3984240" y="3764680"/>
              <a:ext cx="181440" cy="27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1610E-6522-49B4-9158-EF89143360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66240" y="3747040"/>
                <a:ext cx="2170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14:cNvPr>
              <p14:cNvContentPartPr/>
              <p14:nvPr/>
            </p14:nvContentPartPr>
            <p14:xfrm>
              <a:off x="4021320" y="3851080"/>
              <a:ext cx="21708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0C1C64-09B9-426E-842F-B6B17D5602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3320" y="3833080"/>
                <a:ext cx="252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14:cNvPr>
              <p14:cNvContentPartPr/>
              <p14:nvPr/>
            </p14:nvContentPartPr>
            <p14:xfrm>
              <a:off x="4320120" y="3874840"/>
              <a:ext cx="158760" cy="93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019752A-C50E-4589-AD24-979364AAF6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120" y="3856840"/>
                <a:ext cx="19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14:cNvPr>
              <p14:cNvContentPartPr/>
              <p14:nvPr/>
            </p14:nvContentPartPr>
            <p14:xfrm>
              <a:off x="4606320" y="3568480"/>
              <a:ext cx="516240" cy="35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9BB018-E2F2-4916-864C-B240CFBFA0F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88668" y="3550822"/>
                <a:ext cx="551905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14:cNvPr>
              <p14:cNvContentPartPr/>
              <p14:nvPr/>
            </p14:nvContentPartPr>
            <p14:xfrm>
              <a:off x="4287720" y="3640120"/>
              <a:ext cx="2019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C391D2-2AAA-4DD8-B926-2940E13C46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69720" y="3622480"/>
                <a:ext cx="237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14:cNvPr>
              <p14:cNvContentPartPr/>
              <p14:nvPr/>
            </p14:nvContentPartPr>
            <p14:xfrm>
              <a:off x="3609120" y="3653440"/>
              <a:ext cx="2905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8199069-C8A8-4911-975E-1189E5AB7B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1120" y="3635440"/>
                <a:ext cx="3261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14:cNvPr>
              <p14:cNvContentPartPr/>
              <p14:nvPr/>
            </p14:nvContentPartPr>
            <p14:xfrm>
              <a:off x="5228040" y="3725080"/>
              <a:ext cx="1958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501E0-6CB0-424A-B59E-C972A391510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10400" y="3707080"/>
                <a:ext cx="2314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14:cNvPr>
              <p14:cNvContentPartPr/>
              <p14:nvPr/>
            </p14:nvContentPartPr>
            <p14:xfrm>
              <a:off x="5613600" y="3596560"/>
              <a:ext cx="3294000" cy="43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F4C3FDE-A4F4-4540-BABB-2D4ACDFD3D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5958" y="3578560"/>
                <a:ext cx="3329644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14:cNvPr>
              <p14:cNvContentPartPr/>
              <p14:nvPr/>
            </p14:nvContentPartPr>
            <p14:xfrm>
              <a:off x="378120" y="4124320"/>
              <a:ext cx="849240" cy="34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3AB03C-5E7C-4C18-A2C1-AE4571F83C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0480" y="4106320"/>
                <a:ext cx="884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14:cNvPr>
              <p14:cNvContentPartPr/>
              <p14:nvPr/>
            </p14:nvContentPartPr>
            <p14:xfrm>
              <a:off x="1626960" y="4198120"/>
              <a:ext cx="7560" cy="155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1834BB-936F-4491-9032-CCB0801C72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8960" y="4180480"/>
                <a:ext cx="43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14:cNvPr>
              <p14:cNvContentPartPr/>
              <p14:nvPr/>
            </p14:nvContentPartPr>
            <p14:xfrm>
              <a:off x="1496280" y="4195240"/>
              <a:ext cx="22248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5DCA6B-61E5-456C-AA84-CB9A8B5F24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78280" y="4177600"/>
                <a:ext cx="2581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14:cNvPr>
              <p14:cNvContentPartPr/>
              <p14:nvPr/>
            </p14:nvContentPartPr>
            <p14:xfrm>
              <a:off x="1457040" y="4378480"/>
              <a:ext cx="21492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BC29DB-4AE1-41DA-B5BD-1C298C7C39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39400" y="4360480"/>
                <a:ext cx="250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14:cNvPr>
              <p14:cNvContentPartPr/>
              <p14:nvPr/>
            </p14:nvContentPartPr>
            <p14:xfrm>
              <a:off x="1520760" y="4121440"/>
              <a:ext cx="204480" cy="27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A647395-503B-4279-8F2A-08A9EA67A69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03120" y="4103440"/>
                <a:ext cx="240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14:cNvPr>
              <p14:cNvContentPartPr/>
              <p14:nvPr/>
            </p14:nvContentPartPr>
            <p14:xfrm>
              <a:off x="1756200" y="4283080"/>
              <a:ext cx="16344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9EADDD9-CD3B-40B0-B6E5-6C5F584E11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8200" y="4265080"/>
                <a:ext cx="199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14:cNvPr>
              <p14:cNvContentPartPr/>
              <p14:nvPr/>
            </p14:nvContentPartPr>
            <p14:xfrm>
              <a:off x="1797240" y="4334560"/>
              <a:ext cx="185400" cy="29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D778909-FBD9-47D3-87CD-FA3B89F5DF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79240" y="4316920"/>
                <a:ext cx="2210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14:cNvPr>
              <p14:cNvContentPartPr/>
              <p14:nvPr/>
            </p14:nvContentPartPr>
            <p14:xfrm>
              <a:off x="2156160" y="4172920"/>
              <a:ext cx="49320" cy="110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82334C-60EB-4248-9772-4A8779F52AC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8520" y="4155280"/>
                <a:ext cx="84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14:cNvPr>
              <p14:cNvContentPartPr/>
              <p14:nvPr/>
            </p14:nvContentPartPr>
            <p14:xfrm>
              <a:off x="2080200" y="4304320"/>
              <a:ext cx="224280" cy="28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A4E967-568C-493E-BE96-1B590EBEDCB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62200" y="4286320"/>
                <a:ext cx="2599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14:cNvPr>
              <p14:cNvContentPartPr/>
              <p14:nvPr/>
            </p14:nvContentPartPr>
            <p14:xfrm>
              <a:off x="2166240" y="4377040"/>
              <a:ext cx="164160" cy="74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0CE88-5AC4-42B2-B9FF-77C9F4968C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8600" y="4359400"/>
                <a:ext cx="199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14:cNvPr>
              <p14:cNvContentPartPr/>
              <p14:nvPr/>
            </p14:nvContentPartPr>
            <p14:xfrm>
              <a:off x="2362440" y="4269760"/>
              <a:ext cx="260640" cy="140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0BA216-A40D-433A-ADE2-4F243AE8B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44440" y="4252120"/>
                <a:ext cx="2962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14:cNvPr>
              <p14:cNvContentPartPr/>
              <p14:nvPr/>
            </p14:nvContentPartPr>
            <p14:xfrm>
              <a:off x="2747640" y="4264360"/>
              <a:ext cx="21600" cy="148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56B41B8-3114-4161-8B54-308F2AE1BBB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9640" y="4246720"/>
                <a:ext cx="572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14:cNvPr>
              <p14:cNvContentPartPr/>
              <p14:nvPr/>
            </p14:nvContentPartPr>
            <p14:xfrm>
              <a:off x="2710200" y="4191280"/>
              <a:ext cx="195120" cy="226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FF4691-2C2C-4012-83CB-3A54AE899F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173640"/>
                <a:ext cx="2307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14:cNvPr>
              <p14:cNvContentPartPr/>
              <p14:nvPr/>
            </p14:nvContentPartPr>
            <p14:xfrm>
              <a:off x="2955720" y="4158160"/>
              <a:ext cx="14148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B6BCFA-3D28-4497-9265-F41DCF30271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37720" y="4140160"/>
                <a:ext cx="1771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14:cNvPr>
              <p14:cNvContentPartPr/>
              <p14:nvPr/>
            </p14:nvContentPartPr>
            <p14:xfrm>
              <a:off x="3407880" y="4174360"/>
              <a:ext cx="126720" cy="33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DB7C12-815B-49F8-A3CA-DE5064F77A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90240" y="4156360"/>
                <a:ext cx="162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14:cNvPr>
              <p14:cNvContentPartPr/>
              <p14:nvPr/>
            </p14:nvContentPartPr>
            <p14:xfrm>
              <a:off x="4806480" y="4216840"/>
              <a:ext cx="1548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48AF0E-19AE-499E-A307-9907390D13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88840" y="4198840"/>
                <a:ext cx="1904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14:cNvPr>
              <p14:cNvContentPartPr/>
              <p14:nvPr/>
            </p14:nvContentPartPr>
            <p14:xfrm>
              <a:off x="4766160" y="4133320"/>
              <a:ext cx="221760" cy="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99F5716-64F8-4397-9F24-42200F89C1E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8160" y="4115320"/>
                <a:ext cx="257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14:cNvPr>
              <p14:cNvContentPartPr/>
              <p14:nvPr/>
            </p14:nvContentPartPr>
            <p14:xfrm>
              <a:off x="3794520" y="4181920"/>
              <a:ext cx="904320" cy="23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41D90B-1295-4460-9F03-884B21683E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6880" y="4164280"/>
                <a:ext cx="939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14:cNvPr>
              <p14:cNvContentPartPr/>
              <p14:nvPr/>
            </p14:nvContentPartPr>
            <p14:xfrm>
              <a:off x="5357280" y="4279480"/>
              <a:ext cx="413280" cy="13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D9F51F-43DD-4B16-B180-5089E4FF3F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39280" y="4261840"/>
                <a:ext cx="4489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14:cNvPr>
              <p14:cNvContentPartPr/>
              <p14:nvPr/>
            </p14:nvContentPartPr>
            <p14:xfrm>
              <a:off x="6165120" y="4184800"/>
              <a:ext cx="111024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D2A66DC-685F-4EB4-A341-58089A5352E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47480" y="4167160"/>
                <a:ext cx="11458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14:cNvPr>
              <p14:cNvContentPartPr/>
              <p14:nvPr/>
            </p14:nvContentPartPr>
            <p14:xfrm>
              <a:off x="7478040" y="4123960"/>
              <a:ext cx="926280" cy="443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967D7-73CA-43C1-BB48-0D5806622E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60393" y="4106320"/>
                <a:ext cx="961934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14:cNvPr>
              <p14:cNvContentPartPr/>
              <p14:nvPr/>
            </p14:nvContentPartPr>
            <p14:xfrm>
              <a:off x="728040" y="4738840"/>
              <a:ext cx="343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494998-F244-4EAE-B970-8896577825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0400" y="4721200"/>
                <a:ext cx="378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14:cNvPr>
              <p14:cNvContentPartPr/>
              <p14:nvPr/>
            </p14:nvContentPartPr>
            <p14:xfrm>
              <a:off x="453000" y="4635520"/>
              <a:ext cx="186120" cy="260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F0850-D8BB-4743-9E03-B4CB09CC823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035" y="4617880"/>
                <a:ext cx="221691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14:cNvPr>
              <p14:cNvContentPartPr/>
              <p14:nvPr/>
            </p14:nvContentPartPr>
            <p14:xfrm>
              <a:off x="1374960" y="4580080"/>
              <a:ext cx="1819440" cy="391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F013FD-A7A1-41B3-8FFC-4CD35BDEBB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57320" y="4562080"/>
                <a:ext cx="18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14:cNvPr>
              <p14:cNvContentPartPr/>
              <p14:nvPr/>
            </p14:nvContentPartPr>
            <p14:xfrm>
              <a:off x="3288360" y="4650280"/>
              <a:ext cx="1552320" cy="296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C52B0E1-D627-40A6-BEB2-C56957666C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70360" y="4632280"/>
                <a:ext cx="1587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14:cNvPr>
              <p14:cNvContentPartPr/>
              <p14:nvPr/>
            </p14:nvContentPartPr>
            <p14:xfrm>
              <a:off x="5055240" y="4687000"/>
              <a:ext cx="202320" cy="22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AFC076-B611-41C5-B92A-AF0471BB74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37240" y="4669000"/>
                <a:ext cx="237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14:cNvPr>
              <p14:cNvContentPartPr/>
              <p14:nvPr/>
            </p14:nvContentPartPr>
            <p14:xfrm>
              <a:off x="7095360" y="4651360"/>
              <a:ext cx="1094760" cy="31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E1BC2F6-2331-43CD-A338-D7CBB36EFE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77360" y="4633720"/>
                <a:ext cx="113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14:cNvPr>
              <p14:cNvContentPartPr/>
              <p14:nvPr/>
            </p14:nvContentPartPr>
            <p14:xfrm>
              <a:off x="6691440" y="4659640"/>
              <a:ext cx="321840" cy="258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29D2589-D431-4E9D-A4EF-BC0EB727CC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73440" y="4641665"/>
                <a:ext cx="357480" cy="294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14:cNvPr>
              <p14:cNvContentPartPr/>
              <p14:nvPr/>
            </p14:nvContentPartPr>
            <p14:xfrm>
              <a:off x="6444840" y="4813360"/>
              <a:ext cx="154800" cy="6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DE165EF-1805-4C16-B2EF-ED7925919A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6840" y="4795360"/>
                <a:ext cx="190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14:cNvPr>
              <p14:cNvContentPartPr/>
              <p14:nvPr/>
            </p14:nvContentPartPr>
            <p14:xfrm>
              <a:off x="6106800" y="4681960"/>
              <a:ext cx="245160" cy="210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59DE548-6BBA-4E08-920A-BE2E6BA0102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89134" y="4664290"/>
                <a:ext cx="280852" cy="24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14:cNvPr>
              <p14:cNvContentPartPr/>
              <p14:nvPr/>
            </p14:nvContentPartPr>
            <p14:xfrm>
              <a:off x="5563920" y="4638400"/>
              <a:ext cx="455040" cy="393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ECB9302-4FBE-49C8-B0E7-5234E8E8923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46280" y="4620416"/>
                <a:ext cx="49068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14:cNvPr>
              <p14:cNvContentPartPr/>
              <p14:nvPr/>
            </p14:nvContentPartPr>
            <p14:xfrm>
              <a:off x="419520" y="5063560"/>
              <a:ext cx="646920" cy="28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5204AEF-E6A3-4A96-A212-258FB7D0BD6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1530" y="5045898"/>
                <a:ext cx="68254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14:cNvPr>
              <p14:cNvContentPartPr/>
              <p14:nvPr/>
            </p14:nvContentPartPr>
            <p14:xfrm>
              <a:off x="1664760" y="5179120"/>
              <a:ext cx="142200" cy="5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F28DD7-0B15-4F61-A24F-08F757B0BF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46760" y="5161120"/>
                <a:ext cx="177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14:cNvPr>
              <p14:cNvContentPartPr/>
              <p14:nvPr/>
            </p14:nvContentPartPr>
            <p14:xfrm>
              <a:off x="1687080" y="5232040"/>
              <a:ext cx="164880" cy="1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D158802-14E9-4C6F-8C07-B51E404391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69440" y="5214400"/>
                <a:ext cx="200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14:cNvPr>
              <p14:cNvContentPartPr/>
              <p14:nvPr/>
            </p14:nvContentPartPr>
            <p14:xfrm>
              <a:off x="2802360" y="5188480"/>
              <a:ext cx="195120" cy="1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C2718-C988-41F1-8945-0CA04604EF1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84720" y="5170480"/>
                <a:ext cx="2307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14:cNvPr>
              <p14:cNvContentPartPr/>
              <p14:nvPr/>
            </p14:nvContentPartPr>
            <p14:xfrm>
              <a:off x="2844840" y="5262640"/>
              <a:ext cx="194400" cy="24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EA18793-9F33-457D-9452-3C51A6CFD5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7200" y="5244640"/>
                <a:ext cx="2300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14:cNvPr>
              <p14:cNvContentPartPr/>
              <p14:nvPr/>
            </p14:nvContentPartPr>
            <p14:xfrm>
              <a:off x="1949520" y="5102800"/>
              <a:ext cx="749880" cy="20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24AEE0E-BC7C-4626-9EFD-7D551FCDABA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31880" y="5085191"/>
                <a:ext cx="785520" cy="238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14:cNvPr>
              <p14:cNvContentPartPr/>
              <p14:nvPr/>
            </p14:nvContentPartPr>
            <p14:xfrm>
              <a:off x="1349760" y="5111440"/>
              <a:ext cx="196560" cy="21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C90D55-B915-4FEE-8E7E-24D5F79D08B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32120" y="5093800"/>
                <a:ext cx="2322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14:cNvPr>
              <p14:cNvContentPartPr/>
              <p14:nvPr/>
            </p14:nvContentPartPr>
            <p14:xfrm>
              <a:off x="3219960" y="5138080"/>
              <a:ext cx="232200" cy="177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42DD62-E913-4E00-BF82-7002D6B615C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02293" y="5120116"/>
                <a:ext cx="267895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14:cNvPr>
              <p14:cNvContentPartPr/>
              <p14:nvPr/>
            </p14:nvContentPartPr>
            <p14:xfrm>
              <a:off x="3727200" y="5070400"/>
              <a:ext cx="125280" cy="358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5D67039-552B-42BA-8DC4-EA9DB1556E6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709560" y="5052400"/>
                <a:ext cx="16092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14:cNvPr>
              <p14:cNvContentPartPr/>
              <p14:nvPr/>
            </p14:nvContentPartPr>
            <p14:xfrm>
              <a:off x="4071000" y="5151400"/>
              <a:ext cx="256320" cy="21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377545C-5792-423B-8009-20DCE70366C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3000" y="5133400"/>
                <a:ext cx="291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14:cNvPr>
              <p14:cNvContentPartPr/>
              <p14:nvPr/>
            </p14:nvContentPartPr>
            <p14:xfrm>
              <a:off x="1520760" y="5243920"/>
              <a:ext cx="23040" cy="8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426658-8C2D-47AD-B112-B3BD58038A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03120" y="5226280"/>
                <a:ext cx="58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14:cNvPr>
              <p14:cNvContentPartPr/>
              <p14:nvPr/>
            </p14:nvContentPartPr>
            <p14:xfrm>
              <a:off x="4477800" y="5230600"/>
              <a:ext cx="162000" cy="6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DBB3E8-DB8C-424F-80BE-CD183FE15F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0160" y="5212960"/>
                <a:ext cx="19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14:cNvPr>
              <p14:cNvContentPartPr/>
              <p14:nvPr/>
            </p14:nvContentPartPr>
            <p14:xfrm>
              <a:off x="4489680" y="5331400"/>
              <a:ext cx="138240" cy="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C00657-96C0-4E3D-9AFB-7907BB78D2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472040" y="5313760"/>
                <a:ext cx="173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14:cNvPr>
              <p14:cNvContentPartPr/>
              <p14:nvPr/>
            </p14:nvContentPartPr>
            <p14:xfrm>
              <a:off x="5285640" y="5113960"/>
              <a:ext cx="329400" cy="19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F589C97-0B2D-4C7B-B675-663B8EA1881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67981" y="5096320"/>
                <a:ext cx="365079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14:cNvPr>
              <p14:cNvContentPartPr/>
              <p14:nvPr/>
            </p14:nvContentPartPr>
            <p14:xfrm>
              <a:off x="4825200" y="5050960"/>
              <a:ext cx="367560" cy="27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C7AD0D-CA76-48CA-96A2-A6DBB6600C2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07218" y="5032984"/>
                <a:ext cx="403165" cy="31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14:cNvPr>
              <p14:cNvContentPartPr/>
              <p14:nvPr/>
            </p14:nvContentPartPr>
            <p14:xfrm>
              <a:off x="5797920" y="5175160"/>
              <a:ext cx="169920" cy="2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83D033B-8738-42D3-800E-333F67D87D1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80280" y="5157160"/>
                <a:ext cx="205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14:cNvPr>
              <p14:cNvContentPartPr/>
              <p14:nvPr/>
            </p14:nvContentPartPr>
            <p14:xfrm>
              <a:off x="5819880" y="5257240"/>
              <a:ext cx="140760" cy="2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587A5D-6850-46F7-A3CB-67CA3C8692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01880" y="5239600"/>
                <a:ext cx="17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14:cNvPr>
              <p14:cNvContentPartPr/>
              <p14:nvPr/>
            </p14:nvContentPartPr>
            <p14:xfrm>
              <a:off x="6059640" y="5057080"/>
              <a:ext cx="569520" cy="277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6A7544F-C751-45EB-82D4-6B63D73A63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41989" y="5039463"/>
                <a:ext cx="605183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14:cNvPr>
              <p14:cNvContentPartPr/>
              <p14:nvPr/>
            </p14:nvContentPartPr>
            <p14:xfrm>
              <a:off x="6810600" y="5099920"/>
              <a:ext cx="558360" cy="284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4CE021B-E25F-4032-82AE-232CF71E04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92960" y="5082280"/>
                <a:ext cx="5940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14:cNvPr>
              <p14:cNvContentPartPr/>
              <p14:nvPr/>
            </p14:nvContentPartPr>
            <p14:xfrm>
              <a:off x="948720" y="5438680"/>
              <a:ext cx="2980440" cy="475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6637924-56B5-465B-A8C6-7BD5BDC25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31078" y="5421027"/>
                <a:ext cx="3016084" cy="510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14:cNvPr>
              <p14:cNvContentPartPr/>
              <p14:nvPr/>
            </p14:nvContentPartPr>
            <p14:xfrm>
              <a:off x="4086120" y="5676280"/>
              <a:ext cx="150480" cy="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E41C88C-FE86-4A1B-8911-5D57B56C46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68480" y="5658280"/>
                <a:ext cx="186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14:cNvPr>
              <p14:cNvContentPartPr/>
              <p14:nvPr/>
            </p14:nvContentPartPr>
            <p14:xfrm>
              <a:off x="4098720" y="5751520"/>
              <a:ext cx="129960" cy="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D91FC14-BB63-4DF5-9D0A-9CEB0551D0D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1080" y="5733520"/>
                <a:ext cx="165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14:cNvPr>
              <p14:cNvContentPartPr/>
              <p14:nvPr/>
            </p14:nvContentPartPr>
            <p14:xfrm>
              <a:off x="4479240" y="5538400"/>
              <a:ext cx="735840" cy="37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E5D05D-9C3D-4339-8AB2-66EA366A600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461240" y="5520743"/>
                <a:ext cx="771480" cy="411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5DF5C1-F3F7-45FD-82E5-9C044459C203}"/>
                  </a:ext>
                </a:extLst>
              </p14:cNvPr>
              <p14:cNvContentPartPr/>
              <p14:nvPr/>
            </p14:nvContentPartPr>
            <p14:xfrm>
              <a:off x="6004200" y="5815240"/>
              <a:ext cx="18900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5DF5C1-F3F7-45FD-82E5-9C044459C2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986200" y="5797600"/>
                <a:ext cx="2246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96B2B0F-B419-4F94-8B0C-EE78FDEBF624}"/>
                  </a:ext>
                </a:extLst>
              </p14:cNvPr>
              <p14:cNvContentPartPr/>
              <p14:nvPr/>
            </p14:nvContentPartPr>
            <p14:xfrm>
              <a:off x="6044520" y="5677360"/>
              <a:ext cx="16416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96B2B0F-B419-4F94-8B0C-EE78FDEBF62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26520" y="5659720"/>
                <a:ext cx="19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3FEACF7-AB9E-4790-92A9-55431A16EBCB}"/>
                  </a:ext>
                </a:extLst>
              </p14:cNvPr>
              <p14:cNvContentPartPr/>
              <p14:nvPr/>
            </p14:nvContentPartPr>
            <p14:xfrm>
              <a:off x="5474640" y="5613640"/>
              <a:ext cx="218520" cy="248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3FEACF7-AB9E-4790-92A9-55431A16EBC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456670" y="5596000"/>
                <a:ext cx="254101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7010F0-1CCD-4C9D-9AD1-CE8756EE252C}"/>
                  </a:ext>
                </a:extLst>
              </p14:cNvPr>
              <p14:cNvContentPartPr/>
              <p14:nvPr/>
            </p14:nvContentPartPr>
            <p14:xfrm>
              <a:off x="6363480" y="5886880"/>
              <a:ext cx="121320" cy="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7010F0-1CCD-4C9D-9AD1-CE8756EE25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45840" y="5868880"/>
                <a:ext cx="156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7BCD06-8356-458D-BC9B-8AEE063C90D3}"/>
                  </a:ext>
                </a:extLst>
              </p14:cNvPr>
              <p14:cNvContentPartPr/>
              <p14:nvPr/>
            </p14:nvContentPartPr>
            <p14:xfrm>
              <a:off x="6338280" y="5987680"/>
              <a:ext cx="144720" cy="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7BCD06-8356-458D-BC9B-8AEE063C90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20280" y="5969680"/>
                <a:ext cx="180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60311E1-2CB0-4DAC-9422-D0403F810C3A}"/>
                  </a:ext>
                </a:extLst>
              </p14:cNvPr>
              <p14:cNvContentPartPr/>
              <p14:nvPr/>
            </p14:nvContentPartPr>
            <p14:xfrm>
              <a:off x="6728880" y="5611480"/>
              <a:ext cx="1153080" cy="499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60311E1-2CB0-4DAC-9422-D0403F810C3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711240" y="5593840"/>
                <a:ext cx="11887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5B02CCC-A4DB-4068-9569-4F7935E2A17D}"/>
                  </a:ext>
                </a:extLst>
              </p14:cNvPr>
              <p14:cNvContentPartPr/>
              <p14:nvPr/>
            </p14:nvContentPartPr>
            <p14:xfrm>
              <a:off x="5763360" y="5371360"/>
              <a:ext cx="2308680" cy="1062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5B02CCC-A4DB-4068-9569-4F7935E2A17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45360" y="5335720"/>
                <a:ext cx="2344320" cy="11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40341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53142FD-DCA5-4E75-8186-D2293BEAC6E1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53142FD-DCA5-4E75-8186-D2293BEAC6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605964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CC14F3A-DD69-412B-91BA-CC0B8C748400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CC14F3A-DD69-412B-91BA-CC0B8C7484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217333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633955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94809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14:cNvPr>
              <p14:cNvContentPartPr/>
              <p14:nvPr/>
            </p14:nvContentPartPr>
            <p14:xfrm>
              <a:off x="6025800" y="835000"/>
              <a:ext cx="1198080" cy="30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8155" y="817339"/>
                <a:ext cx="1233731" cy="337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14:cNvPr>
              <p14:cNvContentPartPr/>
              <p14:nvPr/>
            </p14:nvContentPartPr>
            <p14:xfrm>
              <a:off x="7450320" y="750760"/>
              <a:ext cx="1428840" cy="343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2325" y="732760"/>
                <a:ext cx="1464471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14:cNvPr>
              <p14:cNvContentPartPr/>
              <p14:nvPr/>
            </p14:nvContentPartPr>
            <p14:xfrm>
              <a:off x="6194280" y="1223800"/>
              <a:ext cx="1504080" cy="42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6280" y="1205800"/>
                <a:ext cx="1539720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95528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14:cNvPr>
              <p14:cNvContentPartPr/>
              <p14:nvPr/>
            </p14:nvContentPartPr>
            <p14:xfrm>
              <a:off x="4617120" y="209320"/>
              <a:ext cx="815400" cy="36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879457-36DE-48CB-BC3C-1A9D082773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9120" y="191680"/>
                <a:ext cx="851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14:cNvPr>
              <p14:cNvContentPartPr/>
              <p14:nvPr/>
            </p14:nvContentPartPr>
            <p14:xfrm>
              <a:off x="3866520" y="410200"/>
              <a:ext cx="53748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E54E44D-AE79-4F1C-AFF5-49E17DE432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48520" y="392200"/>
                <a:ext cx="573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14:cNvPr>
              <p14:cNvContentPartPr/>
              <p14:nvPr/>
            </p14:nvContentPartPr>
            <p14:xfrm>
              <a:off x="2669160" y="284200"/>
              <a:ext cx="972000" cy="38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E892BD-B037-4C23-90B5-FC2F86F624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51520" y="266200"/>
                <a:ext cx="10076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14:cNvPr>
              <p14:cNvContentPartPr/>
              <p14:nvPr/>
            </p14:nvContentPartPr>
            <p14:xfrm>
              <a:off x="527520" y="243520"/>
              <a:ext cx="1944360" cy="41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69635A-FEA4-4DFD-8A9C-73A170C801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523" y="225536"/>
                <a:ext cx="1979993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14:cNvPr>
              <p14:cNvContentPartPr/>
              <p14:nvPr/>
            </p14:nvContentPartPr>
            <p14:xfrm>
              <a:off x="7408920" y="383200"/>
              <a:ext cx="21600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E73383-56B1-41E8-B291-379558B89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1280" y="365200"/>
                <a:ext cx="251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14:cNvPr>
              <p14:cNvContentPartPr/>
              <p14:nvPr/>
            </p14:nvContentPartPr>
            <p14:xfrm>
              <a:off x="514920" y="817000"/>
              <a:ext cx="1292400" cy="536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E28BEC-C4A6-451C-B295-8B1B084D9B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6925" y="799000"/>
                <a:ext cx="132803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14:cNvPr>
              <p14:cNvContentPartPr/>
              <p14:nvPr/>
            </p14:nvContentPartPr>
            <p14:xfrm>
              <a:off x="1977960" y="832840"/>
              <a:ext cx="1032120" cy="472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E8DDFBF-9486-45AD-A75D-D7EBEA3000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60320" y="815200"/>
                <a:ext cx="10677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14:cNvPr>
              <p14:cNvContentPartPr/>
              <p14:nvPr/>
            </p14:nvContentPartPr>
            <p14:xfrm>
              <a:off x="3289080" y="980080"/>
              <a:ext cx="270360" cy="20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3AF9B1-6815-4883-AEA8-841AD579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71080" y="962080"/>
                <a:ext cx="306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14:cNvPr>
              <p14:cNvContentPartPr/>
              <p14:nvPr/>
            </p14:nvContentPartPr>
            <p14:xfrm>
              <a:off x="5087640" y="985480"/>
              <a:ext cx="13140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FAB21A6-9FD9-47D0-B104-4372E3888B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9640" y="967480"/>
                <a:ext cx="167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14:cNvPr>
              <p14:cNvContentPartPr/>
              <p14:nvPr/>
            </p14:nvContentPartPr>
            <p14:xfrm>
              <a:off x="5092680" y="1051720"/>
              <a:ext cx="1652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9E0835-4C0F-4B40-B72B-A54C65E6F00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75040" y="1033720"/>
                <a:ext cx="20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14:cNvPr>
              <p14:cNvContentPartPr/>
              <p14:nvPr/>
            </p14:nvContentPartPr>
            <p14:xfrm>
              <a:off x="4096920" y="819520"/>
              <a:ext cx="89784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24141A-19EF-4731-9EC4-DCBBAEAC11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79273" y="801880"/>
                <a:ext cx="933494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14:cNvPr>
              <p14:cNvContentPartPr/>
              <p14:nvPr/>
            </p14:nvContentPartPr>
            <p14:xfrm>
              <a:off x="5415960" y="859480"/>
              <a:ext cx="186480" cy="18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D0A5B88-8B1D-4D6D-8278-A7C7149D45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7960" y="841480"/>
                <a:ext cx="22212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14:cNvPr>
              <p14:cNvContentPartPr/>
              <p14:nvPr/>
            </p14:nvContentPartPr>
            <p14:xfrm>
              <a:off x="5718360" y="863440"/>
              <a:ext cx="13104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334E39-4AA7-4180-A056-00BBA38FDC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0720" y="845440"/>
                <a:ext cx="1666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14:cNvPr>
              <p14:cNvContentPartPr/>
              <p14:nvPr/>
            </p14:nvContentPartPr>
            <p14:xfrm>
              <a:off x="5790360" y="85480"/>
              <a:ext cx="1138680" cy="55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8C9387F-3623-494E-B8E9-2334FD0590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72720" y="67480"/>
                <a:ext cx="11743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14:cNvPr>
              <p14:cNvContentPartPr/>
              <p14:nvPr/>
            </p14:nvContentPartPr>
            <p14:xfrm>
              <a:off x="2342640" y="936160"/>
              <a:ext cx="85680" cy="11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9085D5-AD97-4E8B-90C4-775BA7A82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25000" y="918520"/>
                <a:ext cx="1213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14:cNvPr>
              <p14:cNvContentPartPr/>
              <p14:nvPr/>
            </p14:nvContentPartPr>
            <p14:xfrm>
              <a:off x="5677320" y="700720"/>
              <a:ext cx="146880" cy="70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A70BAD6-4333-4257-8E29-E341C37349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59680" y="683080"/>
                <a:ext cx="182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14:cNvPr>
              <p14:cNvContentPartPr/>
              <p14:nvPr/>
            </p14:nvContentPartPr>
            <p14:xfrm>
              <a:off x="6025800" y="835000"/>
              <a:ext cx="1198080" cy="30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FC8458-BBDB-4739-AA95-985A9710E27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8155" y="817339"/>
                <a:ext cx="1233731" cy="337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14:cNvPr>
              <p14:cNvContentPartPr/>
              <p14:nvPr/>
            </p14:nvContentPartPr>
            <p14:xfrm>
              <a:off x="7450320" y="750760"/>
              <a:ext cx="1428840" cy="343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A03FE45-FD73-4A0B-A968-C028CE7185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2325" y="732760"/>
                <a:ext cx="1464471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14:cNvPr>
              <p14:cNvContentPartPr/>
              <p14:nvPr/>
            </p14:nvContentPartPr>
            <p14:xfrm>
              <a:off x="6194280" y="1223800"/>
              <a:ext cx="1504080" cy="42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4A4E65B-97C8-46E1-92C1-CE2DD13E24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6280" y="1205800"/>
                <a:ext cx="15397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213C145-C324-4175-A4DC-71E44BCA19FE}"/>
                  </a:ext>
                </a:extLst>
              </p14:cNvPr>
              <p14:cNvContentPartPr/>
              <p14:nvPr/>
            </p14:nvContentPartPr>
            <p14:xfrm>
              <a:off x="309720" y="1880080"/>
              <a:ext cx="7975800" cy="17910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213C145-C324-4175-A4DC-71E44BCA19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1721" y="1862084"/>
                <a:ext cx="8011438" cy="18266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910153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537200" cy="427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0"/>
                <a:ext cx="157284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366960" y="225880"/>
              <a:ext cx="6381000" cy="788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207880"/>
                <a:ext cx="6416640" cy="82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12261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18447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954349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143754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14:cNvPr>
              <p14:cNvContentPartPr/>
              <p14:nvPr/>
            </p14:nvContentPartPr>
            <p14:xfrm>
              <a:off x="2989920" y="4895440"/>
              <a:ext cx="1143000" cy="57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2280" y="4877440"/>
                <a:ext cx="11786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14:cNvPr>
              <p14:cNvContentPartPr/>
              <p14:nvPr/>
            </p14:nvContentPartPr>
            <p14:xfrm>
              <a:off x="4317600" y="4912720"/>
              <a:ext cx="1293120" cy="509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99605" y="4894720"/>
                <a:ext cx="1328750" cy="54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462806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874236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14:cNvPr>
              <p14:cNvContentPartPr/>
              <p14:nvPr/>
            </p14:nvContentPartPr>
            <p14:xfrm>
              <a:off x="7006080" y="293560"/>
              <a:ext cx="1645200" cy="789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D2E83B2-EDAE-4DEA-A25E-E62905F1A2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8440" y="275568"/>
                <a:ext cx="1680840" cy="825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14:cNvPr>
              <p14:cNvContentPartPr/>
              <p14:nvPr/>
            </p14:nvContentPartPr>
            <p14:xfrm>
              <a:off x="296760" y="225880"/>
              <a:ext cx="6596280" cy="124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C4CD447-AC1E-4F34-867C-8ED3294920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8760" y="207880"/>
                <a:ext cx="66319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14:cNvPr>
              <p14:cNvContentPartPr/>
              <p14:nvPr/>
            </p14:nvContentPartPr>
            <p14:xfrm>
              <a:off x="2226360" y="1584520"/>
              <a:ext cx="1638360" cy="9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C0FA1A-0F63-4015-A6D6-F31283A5E07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8356" y="1566527"/>
                <a:ext cx="1674008" cy="102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14:cNvPr>
              <p14:cNvContentPartPr/>
              <p14:nvPr/>
            </p14:nvContentPartPr>
            <p14:xfrm>
              <a:off x="4073520" y="2052160"/>
              <a:ext cx="21780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033A29-AC56-4F14-9287-C7BCAF74F5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55880" y="2034520"/>
                <a:ext cx="253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14:cNvPr>
              <p14:cNvContentPartPr/>
              <p14:nvPr/>
            </p14:nvContentPartPr>
            <p14:xfrm>
              <a:off x="4127160" y="2115880"/>
              <a:ext cx="1620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9EC948-A337-4F90-8B4E-7A360C4B05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09520" y="2098240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14:cNvPr>
              <p14:cNvContentPartPr/>
              <p14:nvPr/>
            </p14:nvContentPartPr>
            <p14:xfrm>
              <a:off x="4531440" y="1651840"/>
              <a:ext cx="882360" cy="87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1D2B09-365A-42F6-AC12-14152933AC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3447" y="1634200"/>
                <a:ext cx="917985" cy="9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14:cNvPr>
              <p14:cNvContentPartPr/>
              <p14:nvPr/>
            </p14:nvContentPartPr>
            <p14:xfrm>
              <a:off x="5589840" y="2113360"/>
              <a:ext cx="199440" cy="132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A99831-0134-4864-9DFE-F7BD42A08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71840" y="2095360"/>
                <a:ext cx="2350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14:cNvPr>
              <p14:cNvContentPartPr/>
              <p14:nvPr/>
            </p14:nvContentPartPr>
            <p14:xfrm>
              <a:off x="5585880" y="1956760"/>
              <a:ext cx="180000" cy="73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76234E-18C5-4721-9536-5658CD3202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68240" y="1939120"/>
                <a:ext cx="215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14:cNvPr>
              <p14:cNvContentPartPr/>
              <p14:nvPr/>
            </p14:nvContentPartPr>
            <p14:xfrm>
              <a:off x="5892240" y="1920760"/>
              <a:ext cx="473400" cy="34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BA45436-76C7-436D-B4B0-126414C617B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74240" y="1902760"/>
                <a:ext cx="50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14:cNvPr>
              <p14:cNvContentPartPr/>
              <p14:nvPr/>
            </p14:nvContentPartPr>
            <p14:xfrm>
              <a:off x="6796560" y="1997800"/>
              <a:ext cx="332280" cy="295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45011BC-5BE4-4A03-9EDB-D738CDAAD2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8920" y="1980160"/>
                <a:ext cx="367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14:cNvPr>
              <p14:cNvContentPartPr/>
              <p14:nvPr/>
            </p14:nvContentPartPr>
            <p14:xfrm>
              <a:off x="3749520" y="3076720"/>
              <a:ext cx="207720" cy="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16BA10-29BC-4C03-83CA-B0D4FD1815E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31520" y="3059080"/>
                <a:ext cx="243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14:cNvPr>
              <p14:cNvContentPartPr/>
              <p14:nvPr/>
            </p14:nvContentPartPr>
            <p14:xfrm>
              <a:off x="3776520" y="3180400"/>
              <a:ext cx="210600" cy="13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D904-1599-4A55-BCC9-D3D6A9A115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8880" y="3162400"/>
                <a:ext cx="2462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14:cNvPr>
              <p14:cNvContentPartPr/>
              <p14:nvPr/>
            </p14:nvContentPartPr>
            <p14:xfrm>
              <a:off x="2310240" y="2755960"/>
              <a:ext cx="1250640" cy="854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749D6-D5FC-47E6-808E-9399DD37040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92245" y="2738313"/>
                <a:ext cx="1286270" cy="889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14:cNvPr>
              <p14:cNvContentPartPr/>
              <p14:nvPr/>
            </p14:nvContentPartPr>
            <p14:xfrm>
              <a:off x="5721600" y="2834440"/>
              <a:ext cx="295200" cy="1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A6B20D-FE3C-4EEE-A236-4486960D94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3960" y="2816440"/>
                <a:ext cx="330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14:cNvPr>
              <p14:cNvContentPartPr/>
              <p14:nvPr/>
            </p14:nvContentPartPr>
            <p14:xfrm>
              <a:off x="4198080" y="2819680"/>
              <a:ext cx="1105200" cy="47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084D66D-8B05-4CC4-9B40-73597352A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0440" y="2802040"/>
                <a:ext cx="11408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14:cNvPr>
              <p14:cNvContentPartPr/>
              <p14:nvPr/>
            </p14:nvContentPartPr>
            <p14:xfrm>
              <a:off x="6240720" y="2743000"/>
              <a:ext cx="245880" cy="9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ACE4F6-591D-4717-8E5A-47556DB1CA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22720" y="2725000"/>
                <a:ext cx="2815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14:cNvPr>
              <p14:cNvContentPartPr/>
              <p14:nvPr/>
            </p14:nvContentPartPr>
            <p14:xfrm>
              <a:off x="5453400" y="2899240"/>
              <a:ext cx="1299960" cy="33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1BA8EBD-2321-422C-87AA-C9E81BFBF3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35400" y="2881600"/>
                <a:ext cx="1335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14:cNvPr>
              <p14:cNvContentPartPr/>
              <p14:nvPr/>
            </p14:nvContentPartPr>
            <p14:xfrm>
              <a:off x="2568000" y="4045840"/>
              <a:ext cx="1201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526A76-5A49-40EB-93DC-9607A0E8D8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50005" y="4028200"/>
                <a:ext cx="1237309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14:cNvPr>
              <p14:cNvContentPartPr/>
              <p14:nvPr/>
            </p14:nvContentPartPr>
            <p14:xfrm>
              <a:off x="6757680" y="3698080"/>
              <a:ext cx="60336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F92D56-6126-4134-A2E5-574D4AA077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9680" y="3680080"/>
                <a:ext cx="63900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14:cNvPr>
              <p14:cNvContentPartPr/>
              <p14:nvPr/>
            </p14:nvContentPartPr>
            <p14:xfrm>
              <a:off x="5630880" y="3688000"/>
              <a:ext cx="90504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466B7E1-C7FB-4CF9-87F5-E25C5A0F096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3240" y="3670015"/>
                <a:ext cx="94068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14:cNvPr>
              <p14:cNvContentPartPr/>
              <p14:nvPr/>
            </p14:nvContentPartPr>
            <p14:xfrm>
              <a:off x="4100880" y="3829120"/>
              <a:ext cx="1237680" cy="68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F331A3-511C-4F43-B474-A3DD965046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82880" y="3811480"/>
                <a:ext cx="127332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14:cNvPr>
              <p14:cNvContentPartPr/>
              <p14:nvPr/>
            </p14:nvContentPartPr>
            <p14:xfrm>
              <a:off x="7581000" y="3981040"/>
              <a:ext cx="383400" cy="13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882DA37-59E1-42CE-8371-4F7B90C4ED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63000" y="3963400"/>
                <a:ext cx="419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14:cNvPr>
              <p14:cNvContentPartPr/>
              <p14:nvPr/>
            </p14:nvContentPartPr>
            <p14:xfrm>
              <a:off x="347880" y="3897160"/>
              <a:ext cx="1997640" cy="78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E30D1CF-73A3-4D9B-8DFD-0996526D9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9880" y="3879520"/>
                <a:ext cx="203328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14:cNvPr>
              <p14:cNvContentPartPr/>
              <p14:nvPr/>
            </p14:nvContentPartPr>
            <p14:xfrm>
              <a:off x="2266320" y="4363000"/>
              <a:ext cx="473400" cy="258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A39A9D2-3777-4898-BFDE-7E9217FB1D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8320" y="4345360"/>
                <a:ext cx="5090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14:cNvPr>
              <p14:cNvContentPartPr/>
              <p14:nvPr/>
            </p14:nvContentPartPr>
            <p14:xfrm>
              <a:off x="2715240" y="4368760"/>
              <a:ext cx="528480" cy="27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FBF3083-DAEA-4043-8C36-FCA7FAE95A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97240" y="4351120"/>
                <a:ext cx="5641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14:cNvPr>
              <p14:cNvContentPartPr/>
              <p14:nvPr/>
            </p14:nvContentPartPr>
            <p14:xfrm>
              <a:off x="3051120" y="4454080"/>
              <a:ext cx="339120" cy="1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8EA5B4C-6D54-47C6-8193-4C561C4680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3120" y="4436080"/>
                <a:ext cx="374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14:cNvPr>
              <p14:cNvContentPartPr/>
              <p14:nvPr/>
            </p14:nvContentPartPr>
            <p14:xfrm>
              <a:off x="3428040" y="4470280"/>
              <a:ext cx="238680" cy="20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51A864-4E0E-4909-B817-998B5D558EC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10400" y="4452280"/>
                <a:ext cx="274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14:cNvPr>
              <p14:cNvContentPartPr/>
              <p14:nvPr/>
            </p14:nvContentPartPr>
            <p14:xfrm>
              <a:off x="3704520" y="4514920"/>
              <a:ext cx="140040" cy="14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21D3FD-F970-4D10-A266-F2FAA4AC95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86880" y="4497280"/>
                <a:ext cx="175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14:cNvPr>
              <p14:cNvContentPartPr/>
              <p14:nvPr/>
            </p14:nvContentPartPr>
            <p14:xfrm>
              <a:off x="3870120" y="4529680"/>
              <a:ext cx="229680" cy="11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0C345F-46D8-4908-BB02-C65A25A51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2480" y="4511680"/>
                <a:ext cx="265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14:cNvPr>
              <p14:cNvContentPartPr/>
              <p14:nvPr/>
            </p14:nvContentPartPr>
            <p14:xfrm>
              <a:off x="4151640" y="4510240"/>
              <a:ext cx="147240" cy="150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6024C4-FA9C-4F4F-BF27-A8560A8F50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4000" y="4492600"/>
                <a:ext cx="182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14:cNvPr>
              <p14:cNvContentPartPr/>
              <p14:nvPr/>
            </p14:nvContentPartPr>
            <p14:xfrm>
              <a:off x="4628280" y="4314400"/>
              <a:ext cx="177120" cy="471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E106CD-8A98-433C-83D4-ADB57C9ADF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10640" y="4296760"/>
                <a:ext cx="2127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14:cNvPr>
              <p14:cNvContentPartPr/>
              <p14:nvPr/>
            </p14:nvContentPartPr>
            <p14:xfrm>
              <a:off x="4893240" y="4532200"/>
              <a:ext cx="16920" cy="10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F3F185-F8FA-48C4-9338-6EC50BE6DA5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75600" y="4514560"/>
                <a:ext cx="525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14:cNvPr>
              <p14:cNvContentPartPr/>
              <p14:nvPr/>
            </p14:nvContentPartPr>
            <p14:xfrm>
              <a:off x="4899360" y="4487200"/>
              <a:ext cx="1620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BFD504B-AAAB-49B4-92A7-A5F0761DA6A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81360" y="4469200"/>
                <a:ext cx="51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14:cNvPr>
              <p14:cNvContentPartPr/>
              <p14:nvPr/>
            </p14:nvContentPartPr>
            <p14:xfrm>
              <a:off x="4911960" y="4379920"/>
              <a:ext cx="252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8C76F-17E3-44FC-9992-354DDAC5B3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93960" y="4361920"/>
                <a:ext cx="38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14:cNvPr>
              <p14:cNvContentPartPr/>
              <p14:nvPr/>
            </p14:nvContentPartPr>
            <p14:xfrm>
              <a:off x="5052360" y="4473880"/>
              <a:ext cx="77400" cy="11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8E61CA-9D4F-44EA-AEFE-E945BFDD34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4720" y="4456240"/>
                <a:ext cx="1130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14:cNvPr>
              <p14:cNvContentPartPr/>
              <p14:nvPr/>
            </p14:nvContentPartPr>
            <p14:xfrm>
              <a:off x="4996920" y="4484680"/>
              <a:ext cx="199080" cy="9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B6A02A-E04C-4C7E-AA57-2A3B3F6E2F6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78920" y="4466680"/>
                <a:ext cx="23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14:cNvPr>
              <p14:cNvContentPartPr/>
              <p14:nvPr/>
            </p14:nvContentPartPr>
            <p14:xfrm>
              <a:off x="5199600" y="4491160"/>
              <a:ext cx="203760" cy="117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ECDD661-FFAD-4CFF-ACE9-863A193880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81960" y="4473520"/>
                <a:ext cx="239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14:cNvPr>
              <p14:cNvContentPartPr/>
              <p14:nvPr/>
            </p14:nvContentPartPr>
            <p14:xfrm>
              <a:off x="5379600" y="4312240"/>
              <a:ext cx="284040" cy="279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EB6280-D4DF-4564-B8EA-2A426BA477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1960" y="4294600"/>
                <a:ext cx="3196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14:cNvPr>
              <p14:cNvContentPartPr/>
              <p14:nvPr/>
            </p14:nvContentPartPr>
            <p14:xfrm>
              <a:off x="5837160" y="4477840"/>
              <a:ext cx="165600" cy="228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29F4CD6-F3C6-4EF9-8468-331B032733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19160" y="4460200"/>
                <a:ext cx="2012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14:cNvPr>
              <p14:cNvContentPartPr/>
              <p14:nvPr/>
            </p14:nvContentPartPr>
            <p14:xfrm>
              <a:off x="6047760" y="4211800"/>
              <a:ext cx="82368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83CAF1-5098-4B3C-B408-894CA3A110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0120" y="4194160"/>
                <a:ext cx="85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14:cNvPr>
              <p14:cNvContentPartPr/>
              <p14:nvPr/>
            </p14:nvContentPartPr>
            <p14:xfrm>
              <a:off x="6719880" y="4378480"/>
              <a:ext cx="32040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17ED66-2819-40A8-9204-3BC0611A23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01880" y="4360480"/>
                <a:ext cx="356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14:cNvPr>
              <p14:cNvContentPartPr/>
              <p14:nvPr/>
            </p14:nvContentPartPr>
            <p14:xfrm>
              <a:off x="6321720" y="4287040"/>
              <a:ext cx="8640" cy="29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AC88299-561B-4763-9A18-4922BD2A4D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4080" y="4269040"/>
                <a:ext cx="442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14:cNvPr>
              <p14:cNvContentPartPr/>
              <p14:nvPr/>
            </p14:nvContentPartPr>
            <p14:xfrm>
              <a:off x="7182480" y="4321240"/>
              <a:ext cx="201960" cy="308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7D25AF6-3AA7-4633-91AD-4B1BB0A569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64480" y="4303240"/>
                <a:ext cx="237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14:cNvPr>
              <p14:cNvContentPartPr/>
              <p14:nvPr/>
            </p14:nvContentPartPr>
            <p14:xfrm>
              <a:off x="2989920" y="4895440"/>
              <a:ext cx="1143000" cy="57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C13C8C-C103-4DBA-9966-BF01174AE5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2280" y="4877440"/>
                <a:ext cx="11786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14:cNvPr>
              <p14:cNvContentPartPr/>
              <p14:nvPr/>
            </p14:nvContentPartPr>
            <p14:xfrm>
              <a:off x="4317600" y="4912720"/>
              <a:ext cx="1293120" cy="509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B42AF-2DC6-4F0E-8346-5D052F6287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99605" y="4894720"/>
                <a:ext cx="132875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BC97-958D-44E9-84F6-E3CBE9AFBA93}"/>
                  </a:ext>
                </a:extLst>
              </p14:cNvPr>
              <p14:cNvContentPartPr/>
              <p14:nvPr/>
            </p14:nvContentPartPr>
            <p14:xfrm>
              <a:off x="6188160" y="4964200"/>
              <a:ext cx="357840" cy="303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BC97-958D-44E9-84F6-E3CBE9AFBA9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502" y="4946560"/>
                <a:ext cx="39351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34F6C3-69D3-40D7-A726-F006C743B155}"/>
                  </a:ext>
                </a:extLst>
              </p14:cNvPr>
              <p14:cNvContentPartPr/>
              <p14:nvPr/>
            </p14:nvContentPartPr>
            <p14:xfrm>
              <a:off x="5015280" y="5878960"/>
              <a:ext cx="176760" cy="21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34F6C3-69D3-40D7-A726-F006C743B1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97640" y="5860960"/>
                <a:ext cx="212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B7FCFD8-4469-428F-807C-065BB4D18F48}"/>
                  </a:ext>
                </a:extLst>
              </p14:cNvPr>
              <p14:cNvContentPartPr/>
              <p14:nvPr/>
            </p14:nvContentPartPr>
            <p14:xfrm>
              <a:off x="3642240" y="5688160"/>
              <a:ext cx="1271880" cy="539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B7FCFD8-4469-428F-807C-065BB4D18F4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24245" y="5670172"/>
                <a:ext cx="130751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8B6E56A-07D3-4999-AFF6-888166464E03}"/>
                  </a:ext>
                </a:extLst>
              </p14:cNvPr>
              <p14:cNvContentPartPr/>
              <p14:nvPr/>
            </p14:nvContentPartPr>
            <p14:xfrm>
              <a:off x="5337480" y="5679160"/>
              <a:ext cx="1265400" cy="384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8B6E56A-07D3-4999-AFF6-888166464E0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19475" y="5661520"/>
                <a:ext cx="130105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AACBA4C-DDEE-45F0-91C2-D11BFD8318B5}"/>
                  </a:ext>
                </a:extLst>
              </p14:cNvPr>
              <p14:cNvContentPartPr/>
              <p14:nvPr/>
            </p14:nvContentPartPr>
            <p14:xfrm>
              <a:off x="5944800" y="5476120"/>
              <a:ext cx="453600" cy="136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AACBA4C-DDEE-45F0-91C2-D11BFD8318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26800" y="5458120"/>
                <a:ext cx="4892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A4FE38C-4E44-452B-84A5-4427BFF322CD}"/>
                  </a:ext>
                </a:extLst>
              </p14:cNvPr>
              <p14:cNvContentPartPr/>
              <p14:nvPr/>
            </p14:nvContentPartPr>
            <p14:xfrm>
              <a:off x="1571160" y="5462800"/>
              <a:ext cx="1884240" cy="1094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A4FE38C-4E44-452B-84A5-4427BFF322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53520" y="5444800"/>
                <a:ext cx="1919880" cy="11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927797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464128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2683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14:cNvPr>
              <p14:cNvContentPartPr/>
              <p14:nvPr/>
            </p14:nvContentPartPr>
            <p14:xfrm>
              <a:off x="6267720" y="1781440"/>
              <a:ext cx="885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50080" y="1763800"/>
                <a:ext cx="920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14:cNvPr>
              <p14:cNvContentPartPr/>
              <p14:nvPr/>
            </p14:nvContentPartPr>
            <p14:xfrm>
              <a:off x="7341600" y="1717000"/>
              <a:ext cx="9288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23600" y="1699000"/>
                <a:ext cx="9644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14:cNvPr>
              <p14:cNvContentPartPr/>
              <p14:nvPr/>
            </p14:nvContentPartPr>
            <p14:xfrm>
              <a:off x="6682440" y="2436640"/>
              <a:ext cx="6480" cy="48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64440" y="2419000"/>
                <a:ext cx="421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14:cNvPr>
              <p14:cNvContentPartPr/>
              <p14:nvPr/>
            </p14:nvContentPartPr>
            <p14:xfrm>
              <a:off x="6667320" y="232144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49680" y="230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14:cNvPr>
              <p14:cNvContentPartPr/>
              <p14:nvPr/>
            </p14:nvContentPartPr>
            <p14:xfrm>
              <a:off x="6825000" y="2382280"/>
              <a:ext cx="60120" cy="135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07360" y="2364640"/>
                <a:ext cx="9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14:cNvPr>
              <p14:cNvContentPartPr/>
              <p14:nvPr/>
            </p14:nvContentPartPr>
            <p14:xfrm>
              <a:off x="7150080" y="2232520"/>
              <a:ext cx="1639800" cy="32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2440" y="2214880"/>
                <a:ext cx="16754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14:cNvPr>
              <p14:cNvContentPartPr/>
              <p14:nvPr/>
            </p14:nvContentPartPr>
            <p14:xfrm>
              <a:off x="4689120" y="2246920"/>
              <a:ext cx="1750320" cy="333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71476" y="2229261"/>
                <a:ext cx="1785967" cy="369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14:cNvPr>
              <p14:cNvContentPartPr/>
              <p14:nvPr/>
            </p14:nvContentPartPr>
            <p14:xfrm>
              <a:off x="3111240" y="2246200"/>
              <a:ext cx="1342440" cy="387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93600" y="2228200"/>
                <a:ext cx="13780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14:cNvPr>
              <p14:cNvContentPartPr/>
              <p14:nvPr/>
            </p14:nvContentPartPr>
            <p14:xfrm>
              <a:off x="1951680" y="2238280"/>
              <a:ext cx="1022760" cy="343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3680" y="2220640"/>
                <a:ext cx="105840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14:cNvPr>
              <p14:cNvContentPartPr/>
              <p14:nvPr/>
            </p14:nvContentPartPr>
            <p14:xfrm>
              <a:off x="325560" y="2368600"/>
              <a:ext cx="1335960" cy="236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60" y="2350960"/>
                <a:ext cx="1371600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860413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14:cNvPr>
              <p14:cNvContentPartPr/>
              <p14:nvPr/>
            </p14:nvContentPartPr>
            <p14:xfrm>
              <a:off x="1841160" y="265840"/>
              <a:ext cx="379080" cy="32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DBD738E-CECA-4B54-A8C2-4FCD2BC10B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3520" y="247840"/>
                <a:ext cx="4147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14:cNvPr>
              <p14:cNvContentPartPr/>
              <p14:nvPr/>
            </p14:nvContentPartPr>
            <p14:xfrm>
              <a:off x="3806400" y="236320"/>
              <a:ext cx="1272240" cy="355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51C8F5-7B64-4430-AF4C-48B81A3981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8760" y="218680"/>
                <a:ext cx="1307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14:cNvPr>
              <p14:cNvContentPartPr/>
              <p14:nvPr/>
            </p14:nvContentPartPr>
            <p14:xfrm>
              <a:off x="3091080" y="416320"/>
              <a:ext cx="500760" cy="15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654F47-D07D-4D94-B5FE-2BBBFA8D42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3093" y="398680"/>
                <a:ext cx="536374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14:cNvPr>
              <p14:cNvContentPartPr/>
              <p14:nvPr/>
            </p14:nvContentPartPr>
            <p14:xfrm>
              <a:off x="2335440" y="244240"/>
              <a:ext cx="493920" cy="350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F2BEAD-5ACC-4828-8231-C6BDF10893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17440" y="226582"/>
                <a:ext cx="529560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14:cNvPr>
              <p14:cNvContentPartPr/>
              <p14:nvPr/>
            </p14:nvContentPartPr>
            <p14:xfrm>
              <a:off x="5322000" y="248200"/>
              <a:ext cx="794880" cy="29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0674BE-7633-4419-8E7A-44765606F5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360" y="230560"/>
                <a:ext cx="8305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14:cNvPr>
              <p14:cNvContentPartPr/>
              <p14:nvPr/>
            </p14:nvContentPartPr>
            <p14:xfrm>
              <a:off x="6369960" y="235240"/>
              <a:ext cx="600840" cy="314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52C4D5-B4BE-43A0-B47D-C82B5D000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960" y="217261"/>
                <a:ext cx="63648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14:cNvPr>
              <p14:cNvContentPartPr/>
              <p14:nvPr/>
            </p14:nvContentPartPr>
            <p14:xfrm>
              <a:off x="322320" y="749320"/>
              <a:ext cx="8305200" cy="908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53459B9-70E0-4F03-9855-234094B1E3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4320" y="731680"/>
                <a:ext cx="8340840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14:cNvPr>
              <p14:cNvContentPartPr/>
              <p14:nvPr/>
            </p14:nvContentPartPr>
            <p14:xfrm>
              <a:off x="3723600" y="1869280"/>
              <a:ext cx="2833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3C0178-29E0-4439-BD3B-A3A71A387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5960" y="1851640"/>
                <a:ext cx="318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14:cNvPr>
              <p14:cNvContentPartPr/>
              <p14:nvPr/>
            </p14:nvContentPartPr>
            <p14:xfrm>
              <a:off x="3788040" y="1929040"/>
              <a:ext cx="21456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3EA151-E17F-45EF-BE53-62484FA5EF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70040" y="1911040"/>
                <a:ext cx="250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14:cNvPr>
              <p14:cNvContentPartPr/>
              <p14:nvPr/>
            </p14:nvContentPartPr>
            <p14:xfrm>
              <a:off x="3866880" y="1807000"/>
              <a:ext cx="132840" cy="19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378300-9A75-484D-9406-E526CEF45E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8880" y="1789360"/>
                <a:ext cx="1684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14:cNvPr>
              <p14:cNvContentPartPr/>
              <p14:nvPr/>
            </p14:nvContentPartPr>
            <p14:xfrm>
              <a:off x="5004840" y="1944880"/>
              <a:ext cx="24552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434D1F4-4ACE-416E-9F99-D57A7D30B5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86840" y="1927240"/>
                <a:ext cx="281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14:cNvPr>
              <p14:cNvContentPartPr/>
              <p14:nvPr/>
            </p14:nvContentPartPr>
            <p14:xfrm>
              <a:off x="5084760" y="1991320"/>
              <a:ext cx="242280" cy="46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F5FA60-1840-4BE5-BABC-FC3BA25118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67120" y="1973680"/>
                <a:ext cx="277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14:cNvPr>
              <p14:cNvContentPartPr/>
              <p14:nvPr/>
            </p14:nvContentPartPr>
            <p14:xfrm>
              <a:off x="5476440" y="1829680"/>
              <a:ext cx="329760" cy="24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275DE6-45DD-4379-AADE-57129F566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8460" y="1811680"/>
                <a:ext cx="36536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14:cNvPr>
              <p14:cNvContentPartPr/>
              <p14:nvPr/>
            </p14:nvContentPartPr>
            <p14:xfrm>
              <a:off x="4537560" y="1849480"/>
              <a:ext cx="308520" cy="261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CC87D0-0A3D-4292-BAAA-459BF21FEA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560" y="1831840"/>
                <a:ext cx="3441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14:cNvPr>
              <p14:cNvContentPartPr/>
              <p14:nvPr/>
            </p14:nvContentPartPr>
            <p14:xfrm>
              <a:off x="4416960" y="1718440"/>
              <a:ext cx="183960" cy="6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3DB9A3-20C4-4B40-BD12-FFE5157081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98960" y="1700440"/>
                <a:ext cx="2196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14:cNvPr>
              <p14:cNvContentPartPr/>
              <p14:nvPr/>
            </p14:nvContentPartPr>
            <p14:xfrm>
              <a:off x="5396520" y="1719520"/>
              <a:ext cx="142560" cy="5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6FF7A4-139F-41A8-9C07-D44343A82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8520" y="1701880"/>
                <a:ext cx="178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14:cNvPr>
              <p14:cNvContentPartPr/>
              <p14:nvPr/>
            </p14:nvContentPartPr>
            <p14:xfrm>
              <a:off x="1778160" y="1299400"/>
              <a:ext cx="134136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390080C-AFE1-40AD-8458-FDE93CD9849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60520" y="1281400"/>
                <a:ext cx="137700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14:cNvPr>
              <p14:cNvContentPartPr/>
              <p14:nvPr/>
            </p14:nvContentPartPr>
            <p14:xfrm>
              <a:off x="3273600" y="1423600"/>
              <a:ext cx="344160" cy="17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93E3878-A9CF-4335-BDAB-5FBFED961EB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55960" y="1405600"/>
                <a:ext cx="37980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14:cNvPr>
              <p14:cNvContentPartPr/>
              <p14:nvPr/>
            </p14:nvContentPartPr>
            <p14:xfrm>
              <a:off x="6267720" y="1781440"/>
              <a:ext cx="885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DB72B9C-5486-4B8E-B883-D156041F4B8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50080" y="1763800"/>
                <a:ext cx="920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14:cNvPr>
              <p14:cNvContentPartPr/>
              <p14:nvPr/>
            </p14:nvContentPartPr>
            <p14:xfrm>
              <a:off x="7341600" y="1717000"/>
              <a:ext cx="9288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DDB570-6D19-4231-BA57-4D16ADACB0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23600" y="1699000"/>
                <a:ext cx="9644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14:cNvPr>
              <p14:cNvContentPartPr/>
              <p14:nvPr/>
            </p14:nvContentPartPr>
            <p14:xfrm>
              <a:off x="6682440" y="2436640"/>
              <a:ext cx="6480" cy="48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99F6DEE-49D8-4238-8DC7-6A9B810E8E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64440" y="2419000"/>
                <a:ext cx="421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14:cNvPr>
              <p14:cNvContentPartPr/>
              <p14:nvPr/>
            </p14:nvContentPartPr>
            <p14:xfrm>
              <a:off x="6667320" y="232144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3E7A28-4F96-4E03-8132-3D59683310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49680" y="230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14:cNvPr>
              <p14:cNvContentPartPr/>
              <p14:nvPr/>
            </p14:nvContentPartPr>
            <p14:xfrm>
              <a:off x="6825000" y="2382280"/>
              <a:ext cx="60120" cy="135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7B9840-6E16-4BE0-BFD4-7DDFE36A09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07360" y="2364640"/>
                <a:ext cx="9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14:cNvPr>
              <p14:cNvContentPartPr/>
              <p14:nvPr/>
            </p14:nvContentPartPr>
            <p14:xfrm>
              <a:off x="7150080" y="2232520"/>
              <a:ext cx="1639800" cy="32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84DBEC-D707-47F9-B6CB-0BFC615AD26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2440" y="2214880"/>
                <a:ext cx="16754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14:cNvPr>
              <p14:cNvContentPartPr/>
              <p14:nvPr/>
            </p14:nvContentPartPr>
            <p14:xfrm>
              <a:off x="4689120" y="2246920"/>
              <a:ext cx="1750320" cy="333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7834ACC-EA03-4D44-AF0B-F1AA48929F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71476" y="2229261"/>
                <a:ext cx="1785967" cy="369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14:cNvPr>
              <p14:cNvContentPartPr/>
              <p14:nvPr/>
            </p14:nvContentPartPr>
            <p14:xfrm>
              <a:off x="3111240" y="2246200"/>
              <a:ext cx="1342440" cy="387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ECFA053-7757-47A5-91EC-8922F57F4F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93600" y="2228200"/>
                <a:ext cx="13780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14:cNvPr>
              <p14:cNvContentPartPr/>
              <p14:nvPr/>
            </p14:nvContentPartPr>
            <p14:xfrm>
              <a:off x="1951680" y="2238280"/>
              <a:ext cx="1022760" cy="343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6E9B8E-421E-4207-AD90-EC6258D7A4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3680" y="2220640"/>
                <a:ext cx="105840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14:cNvPr>
              <p14:cNvContentPartPr/>
              <p14:nvPr/>
            </p14:nvContentPartPr>
            <p14:xfrm>
              <a:off x="325560" y="2368600"/>
              <a:ext cx="1335960" cy="236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8372EC8-9CF2-4FB0-A606-0B64D73BADC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60" y="2350960"/>
                <a:ext cx="1371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6B8FC9-8AAD-4608-A59C-DCAB3D9E546C}"/>
                  </a:ext>
                </a:extLst>
              </p14:cNvPr>
              <p14:cNvContentPartPr/>
              <p14:nvPr/>
            </p14:nvContentPartPr>
            <p14:xfrm>
              <a:off x="8288400" y="3043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6B8FC9-8AAD-4608-A59C-DCAB3D9E54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70760" y="3025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B308A-91A3-493A-A6C8-C822DA7C21FA}"/>
                  </a:ext>
                </a:extLst>
              </p14:cNvPr>
              <p14:cNvContentPartPr/>
              <p14:nvPr/>
            </p14:nvContentPartPr>
            <p14:xfrm>
              <a:off x="8291640" y="3188320"/>
              <a:ext cx="249480" cy="18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B308A-91A3-493A-A6C8-C822DA7C21F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274000" y="3170320"/>
                <a:ext cx="285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1097A0-84B7-4BA3-BE99-FA8817F4F791}"/>
                  </a:ext>
                </a:extLst>
              </p14:cNvPr>
              <p14:cNvContentPartPr/>
              <p14:nvPr/>
            </p14:nvContentPartPr>
            <p14:xfrm>
              <a:off x="271200" y="3576040"/>
              <a:ext cx="1906200" cy="41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1097A0-84B7-4BA3-BE99-FA8817F4F7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3200" y="3558385"/>
                <a:ext cx="1941840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A37D175-C331-4827-B7BA-0D7FF827EA76}"/>
                  </a:ext>
                </a:extLst>
              </p14:cNvPr>
              <p14:cNvContentPartPr/>
              <p14:nvPr/>
            </p14:nvContentPartPr>
            <p14:xfrm>
              <a:off x="431760" y="4216840"/>
              <a:ext cx="1657080" cy="5223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A37D175-C331-4827-B7BA-0D7FF827EA7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13764" y="4198840"/>
                <a:ext cx="1692712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D9F66AD2-294F-4B1D-8A7A-8297B940102E}"/>
                  </a:ext>
                </a:extLst>
              </p14:cNvPr>
              <p14:cNvContentPartPr/>
              <p14:nvPr/>
            </p14:nvContentPartPr>
            <p14:xfrm>
              <a:off x="2345160" y="2826160"/>
              <a:ext cx="5734440" cy="21290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D9F66AD2-294F-4B1D-8A7A-8297B940102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27519" y="2808160"/>
                <a:ext cx="5770082" cy="216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43071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739132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35388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14:cNvPr>
              <p14:cNvContentPartPr/>
              <p14:nvPr/>
            </p14:nvContentPartPr>
            <p14:xfrm>
              <a:off x="6489120" y="1345120"/>
              <a:ext cx="2025000" cy="62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1480" y="1327480"/>
                <a:ext cx="206064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14:cNvPr>
              <p14:cNvContentPartPr/>
              <p14:nvPr/>
            </p14:nvContentPartPr>
            <p14:xfrm>
              <a:off x="1484760" y="2210200"/>
              <a:ext cx="225000" cy="14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7120" y="2192200"/>
                <a:ext cx="260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14:cNvPr>
              <p14:cNvContentPartPr/>
              <p14:nvPr/>
            </p14:nvContentPartPr>
            <p14:xfrm>
              <a:off x="479640" y="1973320"/>
              <a:ext cx="926280" cy="452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2000" y="1955320"/>
                <a:ext cx="961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14:cNvPr>
              <p14:cNvContentPartPr/>
              <p14:nvPr/>
            </p14:nvContentPartPr>
            <p14:xfrm>
              <a:off x="2061480" y="1917160"/>
              <a:ext cx="186120" cy="684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43480" y="1899160"/>
                <a:ext cx="22176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14:cNvPr>
              <p14:cNvContentPartPr/>
              <p14:nvPr/>
            </p14:nvContentPartPr>
            <p14:xfrm>
              <a:off x="2334000" y="2181760"/>
              <a:ext cx="90360" cy="19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16000" y="2164120"/>
                <a:ext cx="126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14:cNvPr>
              <p14:cNvContentPartPr/>
              <p14:nvPr/>
            </p14:nvContentPartPr>
            <p14:xfrm>
              <a:off x="3082800" y="2188240"/>
              <a:ext cx="103320" cy="10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5160" y="2170600"/>
                <a:ext cx="1389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14:cNvPr>
              <p14:cNvContentPartPr/>
              <p14:nvPr/>
            </p14:nvContentPartPr>
            <p14:xfrm>
              <a:off x="3266400" y="2142520"/>
              <a:ext cx="205200" cy="114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48400" y="2124520"/>
                <a:ext cx="240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14:cNvPr>
              <p14:cNvContentPartPr/>
              <p14:nvPr/>
            </p14:nvContentPartPr>
            <p14:xfrm>
              <a:off x="2490960" y="2010040"/>
              <a:ext cx="507240" cy="344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73320" y="1992040"/>
                <a:ext cx="5428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14:cNvPr>
              <p14:cNvContentPartPr/>
              <p14:nvPr/>
            </p14:nvContentPartPr>
            <p14:xfrm>
              <a:off x="3778680" y="2215240"/>
              <a:ext cx="2664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1040" y="2197600"/>
                <a:ext cx="62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14:cNvPr>
              <p14:cNvContentPartPr/>
              <p14:nvPr/>
            </p14:nvContentPartPr>
            <p14:xfrm>
              <a:off x="3909720" y="2199400"/>
              <a:ext cx="80640" cy="10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92080" y="2181760"/>
                <a:ext cx="1162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14:cNvPr>
              <p14:cNvContentPartPr/>
              <p14:nvPr/>
            </p14:nvContentPartPr>
            <p14:xfrm>
              <a:off x="4124640" y="2144320"/>
              <a:ext cx="421200" cy="27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06640" y="2126343"/>
                <a:ext cx="4568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14:cNvPr>
              <p14:cNvContentPartPr/>
              <p14:nvPr/>
            </p14:nvContentPartPr>
            <p14:xfrm>
              <a:off x="3734400" y="2100040"/>
              <a:ext cx="18360" cy="16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6400" y="2082040"/>
                <a:ext cx="54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14:cNvPr>
              <p14:cNvContentPartPr/>
              <p14:nvPr/>
            </p14:nvContentPartPr>
            <p14:xfrm>
              <a:off x="4662120" y="2368960"/>
              <a:ext cx="9720" cy="2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4120" y="2351320"/>
                <a:ext cx="45360" cy="3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357941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14:cNvPr>
              <p14:cNvContentPartPr/>
              <p14:nvPr/>
            </p14:nvContentPartPr>
            <p14:xfrm>
              <a:off x="853320" y="257920"/>
              <a:ext cx="1641960" cy="45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EF7FF8-C879-414B-85CF-B5549DD9D65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5680" y="240280"/>
                <a:ext cx="167760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14:cNvPr>
              <p14:cNvContentPartPr/>
              <p14:nvPr/>
            </p14:nvContentPartPr>
            <p14:xfrm>
              <a:off x="4075680" y="309400"/>
              <a:ext cx="1050120" cy="42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79A744-F6A1-4712-AEB8-95F9D9898B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57680" y="291400"/>
                <a:ext cx="108576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14:cNvPr>
              <p14:cNvContentPartPr/>
              <p14:nvPr/>
            </p14:nvContentPartPr>
            <p14:xfrm>
              <a:off x="2795160" y="317320"/>
              <a:ext cx="1039320" cy="41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3975A6-3A58-498A-AC7C-44E6D6F3A5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77166" y="299320"/>
                <a:ext cx="1074948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14:cNvPr>
              <p14:cNvContentPartPr/>
              <p14:nvPr/>
            </p14:nvContentPartPr>
            <p14:xfrm>
              <a:off x="5433600" y="332800"/>
              <a:ext cx="596160" cy="337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6158AA2-CF7C-4DA7-A6F4-43941ED4CE8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15600" y="314800"/>
                <a:ext cx="631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14:cNvPr>
              <p14:cNvContentPartPr/>
              <p14:nvPr/>
            </p14:nvContentPartPr>
            <p14:xfrm>
              <a:off x="6385800" y="312280"/>
              <a:ext cx="1724760" cy="323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ACC6179-85E7-43B3-94DD-A5BF2DEE1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68160" y="294640"/>
                <a:ext cx="17604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14:cNvPr>
              <p14:cNvContentPartPr/>
              <p14:nvPr/>
            </p14:nvContentPartPr>
            <p14:xfrm>
              <a:off x="302880" y="831400"/>
              <a:ext cx="1167120" cy="45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ACEF-6F06-40BE-9554-82DBE26599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886" y="813414"/>
                <a:ext cx="1202749" cy="49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14:cNvPr>
              <p14:cNvContentPartPr/>
              <p14:nvPr/>
            </p14:nvContentPartPr>
            <p14:xfrm>
              <a:off x="1616160" y="856600"/>
              <a:ext cx="284760" cy="374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C76F7EF-A5CD-4E04-8F4A-3B4D8CC74A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98520" y="838943"/>
                <a:ext cx="3204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14:cNvPr>
              <p14:cNvContentPartPr/>
              <p14:nvPr/>
            </p14:nvContentPartPr>
            <p14:xfrm>
              <a:off x="2194680" y="895840"/>
              <a:ext cx="1042200" cy="53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87E574-0F54-43F9-9369-EB6D91052A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77040" y="877840"/>
                <a:ext cx="10778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14:cNvPr>
              <p14:cNvContentPartPr/>
              <p14:nvPr/>
            </p14:nvContentPartPr>
            <p14:xfrm>
              <a:off x="6603960" y="783160"/>
              <a:ext cx="1509480" cy="525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F5F832C-D296-48E8-A5B3-FEECC6B949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5960" y="765520"/>
                <a:ext cx="15451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14:cNvPr>
              <p14:cNvContentPartPr/>
              <p14:nvPr/>
            </p14:nvContentPartPr>
            <p14:xfrm>
              <a:off x="4639800" y="817360"/>
              <a:ext cx="1780920" cy="342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5D1D914-AE3C-4D18-9735-E28CCD67C3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21800" y="799701"/>
                <a:ext cx="181656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14:cNvPr>
              <p14:cNvContentPartPr/>
              <p14:nvPr/>
            </p14:nvContentPartPr>
            <p14:xfrm>
              <a:off x="3490320" y="936160"/>
              <a:ext cx="925200" cy="413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4A498A9-6FF8-49FA-A658-0633F53A59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72673" y="918505"/>
                <a:ext cx="960854" cy="448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14:cNvPr>
              <p14:cNvContentPartPr/>
              <p14:nvPr/>
            </p14:nvContentPartPr>
            <p14:xfrm>
              <a:off x="8283360" y="1116520"/>
              <a:ext cx="381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3A00744-2880-479C-AF3E-065D6DB44C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5360" y="1098880"/>
                <a:ext cx="73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14:cNvPr>
              <p14:cNvContentPartPr/>
              <p14:nvPr/>
            </p14:nvContentPartPr>
            <p14:xfrm>
              <a:off x="298200" y="1427920"/>
              <a:ext cx="332640" cy="29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D49478-D6EC-4141-B6CE-4488030235F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200" y="1409920"/>
                <a:ext cx="36828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14:cNvPr>
              <p14:cNvContentPartPr/>
              <p14:nvPr/>
            </p14:nvContentPartPr>
            <p14:xfrm>
              <a:off x="673680" y="1562920"/>
              <a:ext cx="157680" cy="23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FBDF3E-8039-4A5E-A202-EB11E335B2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6040" y="1544920"/>
                <a:ext cx="193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14:cNvPr>
              <p14:cNvContentPartPr/>
              <p14:nvPr/>
            </p14:nvContentPartPr>
            <p14:xfrm>
              <a:off x="870960" y="1434760"/>
              <a:ext cx="136440" cy="239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63A79A-12D2-41EC-A7FB-CEB90F2CDA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3320" y="1416760"/>
                <a:ext cx="172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14:cNvPr>
              <p14:cNvContentPartPr/>
              <p14:nvPr/>
            </p14:nvContentPartPr>
            <p14:xfrm>
              <a:off x="1025760" y="1532680"/>
              <a:ext cx="473040" cy="182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4B60350-C19E-4996-8823-8E5ED0D1A3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07760" y="1514680"/>
                <a:ext cx="508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14:cNvPr>
              <p14:cNvContentPartPr/>
              <p14:nvPr/>
            </p14:nvContentPartPr>
            <p14:xfrm>
              <a:off x="1661880" y="1620160"/>
              <a:ext cx="34200" cy="3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78FDB-1E78-4DCE-BB68-C296074685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44240" y="1602520"/>
                <a:ext cx="6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14:cNvPr>
              <p14:cNvContentPartPr/>
              <p14:nvPr/>
            </p14:nvContentPartPr>
            <p14:xfrm>
              <a:off x="1653960" y="150352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2540C7-7BAE-459B-9F26-F39A283B6A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6320" y="148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14:cNvPr>
              <p14:cNvContentPartPr/>
              <p14:nvPr/>
            </p14:nvContentPartPr>
            <p14:xfrm>
              <a:off x="1785720" y="1552480"/>
              <a:ext cx="78480" cy="14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57471F1-D90F-4E2E-9956-8F6F05608B2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68080" y="1534840"/>
                <a:ext cx="114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14:cNvPr>
              <p14:cNvContentPartPr/>
              <p14:nvPr/>
            </p14:nvContentPartPr>
            <p14:xfrm>
              <a:off x="2097480" y="1565800"/>
              <a:ext cx="185400" cy="134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B11A1CF-8A6F-4689-B9A9-BA5CDD83FC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9480" y="1548160"/>
                <a:ext cx="2210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14:cNvPr>
              <p14:cNvContentPartPr/>
              <p14:nvPr/>
            </p14:nvContentPartPr>
            <p14:xfrm>
              <a:off x="2339400" y="1584520"/>
              <a:ext cx="91080" cy="12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0EB406-C3E8-428F-BBD6-F19906F947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1400" y="1566520"/>
                <a:ext cx="1267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14:cNvPr>
              <p14:cNvContentPartPr/>
              <p14:nvPr/>
            </p14:nvContentPartPr>
            <p14:xfrm>
              <a:off x="2547480" y="1463920"/>
              <a:ext cx="24840" cy="19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0AD446-D08F-48B0-AA73-17CD2E2596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9480" y="1445920"/>
                <a:ext cx="60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14:cNvPr>
              <p14:cNvContentPartPr/>
              <p14:nvPr/>
            </p14:nvContentPartPr>
            <p14:xfrm>
              <a:off x="2470440" y="1560400"/>
              <a:ext cx="173880" cy="1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E70C0D-2785-4B25-8BF9-41FC87B7BA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2800" y="1542760"/>
                <a:ext cx="2095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14:cNvPr>
              <p14:cNvContentPartPr/>
              <p14:nvPr/>
            </p14:nvContentPartPr>
            <p14:xfrm>
              <a:off x="2881920" y="1593160"/>
              <a:ext cx="10908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610B6E0-6996-4B25-9D08-C2084A6EE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280" y="1575520"/>
                <a:ext cx="1447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14:cNvPr>
              <p14:cNvContentPartPr/>
              <p14:nvPr/>
            </p14:nvContentPartPr>
            <p14:xfrm>
              <a:off x="3017640" y="1565800"/>
              <a:ext cx="139320" cy="149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5975D0-0E69-43A7-9639-20D6E283FF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548160"/>
                <a:ext cx="174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14:cNvPr>
              <p14:cNvContentPartPr/>
              <p14:nvPr/>
            </p14:nvContentPartPr>
            <p14:xfrm>
              <a:off x="3272880" y="1449160"/>
              <a:ext cx="71280" cy="24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C366F8-D33E-4F24-8BDD-848FD91417A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5240" y="1431520"/>
                <a:ext cx="10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14:cNvPr>
              <p14:cNvContentPartPr/>
              <p14:nvPr/>
            </p14:nvContentPartPr>
            <p14:xfrm>
              <a:off x="3182880" y="1583080"/>
              <a:ext cx="28476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F2F350-B9D0-47EF-909C-914CC9A8A6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5240" y="1565440"/>
                <a:ext cx="320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14:cNvPr>
              <p14:cNvContentPartPr/>
              <p14:nvPr/>
            </p14:nvContentPartPr>
            <p14:xfrm>
              <a:off x="3383040" y="1409920"/>
              <a:ext cx="409680" cy="26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A47A371-FEAB-4A59-8DE7-B5C02A1BBD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5040" y="1391920"/>
                <a:ext cx="445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14:cNvPr>
              <p14:cNvContentPartPr/>
              <p14:nvPr/>
            </p14:nvContentPartPr>
            <p14:xfrm>
              <a:off x="3536760" y="1530160"/>
              <a:ext cx="33840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5BBE471-A262-4293-967B-A07CD4ABD3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19120" y="1512160"/>
                <a:ext cx="37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14:cNvPr>
              <p14:cNvContentPartPr/>
              <p14:nvPr/>
            </p14:nvContentPartPr>
            <p14:xfrm>
              <a:off x="3955080" y="1616200"/>
              <a:ext cx="432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2F9F-2366-4A69-9ECA-0EC2E732A6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37080" y="1598560"/>
                <a:ext cx="399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14:cNvPr>
              <p14:cNvContentPartPr/>
              <p14:nvPr/>
            </p14:nvContentPartPr>
            <p14:xfrm>
              <a:off x="3914400" y="14891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50081A-650B-4E9C-8E37-D1DA38F1F31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6760" y="147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14:cNvPr>
              <p14:cNvContentPartPr/>
              <p14:nvPr/>
            </p14:nvContentPartPr>
            <p14:xfrm>
              <a:off x="4049760" y="1576240"/>
              <a:ext cx="176760" cy="83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BDA27F-10E5-4B7C-BDB2-E7CB369C595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31760" y="1558600"/>
                <a:ext cx="21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14:cNvPr>
              <p14:cNvContentPartPr/>
              <p14:nvPr/>
            </p14:nvContentPartPr>
            <p14:xfrm>
              <a:off x="4196640" y="1575520"/>
              <a:ext cx="205560" cy="38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27F348-EEF1-4F78-BDFD-CE08103E34F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179000" y="1557520"/>
                <a:ext cx="2412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14:cNvPr>
              <p14:cNvContentPartPr/>
              <p14:nvPr/>
            </p14:nvContentPartPr>
            <p14:xfrm>
              <a:off x="4654200" y="1630960"/>
              <a:ext cx="576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ADDEF55-3A52-4F88-B2CA-F0E422CF52A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6200" y="1612960"/>
                <a:ext cx="41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14:cNvPr>
              <p14:cNvContentPartPr/>
              <p14:nvPr/>
            </p14:nvContentPartPr>
            <p14:xfrm>
              <a:off x="4630440" y="1471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4C441-630A-4E6C-923E-0A9EB96723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12440" y="145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14:cNvPr>
              <p14:cNvContentPartPr/>
              <p14:nvPr/>
            </p14:nvContentPartPr>
            <p14:xfrm>
              <a:off x="4744920" y="1421440"/>
              <a:ext cx="1366200" cy="50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9F0708-D400-4382-8764-E8158B580D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27280" y="1403440"/>
                <a:ext cx="14018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14:cNvPr>
              <p14:cNvContentPartPr/>
              <p14:nvPr/>
            </p14:nvContentPartPr>
            <p14:xfrm>
              <a:off x="6248640" y="1701160"/>
              <a:ext cx="8280" cy="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0E8E82-2644-4F62-A796-EF2B952C88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30640" y="168316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14:cNvPr>
              <p14:cNvContentPartPr/>
              <p14:nvPr/>
            </p14:nvContentPartPr>
            <p14:xfrm>
              <a:off x="6489120" y="1345120"/>
              <a:ext cx="2025000" cy="62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B4118E1-D6B7-4C45-B2B4-960C82E099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1480" y="1327480"/>
                <a:ext cx="206064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14:cNvPr>
              <p14:cNvContentPartPr/>
              <p14:nvPr/>
            </p14:nvContentPartPr>
            <p14:xfrm>
              <a:off x="1484760" y="2210200"/>
              <a:ext cx="225000" cy="14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9468F83-0D2B-4E84-9349-57D7DF98F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7120" y="2192200"/>
                <a:ext cx="260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14:cNvPr>
              <p14:cNvContentPartPr/>
              <p14:nvPr/>
            </p14:nvContentPartPr>
            <p14:xfrm>
              <a:off x="479640" y="1973320"/>
              <a:ext cx="926280" cy="452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BA194EF-C8C5-40B4-9CA3-75A91C007B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2000" y="1955320"/>
                <a:ext cx="961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14:cNvPr>
              <p14:cNvContentPartPr/>
              <p14:nvPr/>
            </p14:nvContentPartPr>
            <p14:xfrm>
              <a:off x="2061480" y="1917160"/>
              <a:ext cx="186120" cy="684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9926E05-980A-4129-85BE-9380C01D99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43480" y="1899160"/>
                <a:ext cx="22176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14:cNvPr>
              <p14:cNvContentPartPr/>
              <p14:nvPr/>
            </p14:nvContentPartPr>
            <p14:xfrm>
              <a:off x="2334000" y="2181760"/>
              <a:ext cx="90360" cy="19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4A7246-8F47-4EB8-B41C-F1D4C3FA4A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16000" y="2164120"/>
                <a:ext cx="126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14:cNvPr>
              <p14:cNvContentPartPr/>
              <p14:nvPr/>
            </p14:nvContentPartPr>
            <p14:xfrm>
              <a:off x="3082800" y="2188240"/>
              <a:ext cx="103320" cy="10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3049AB4-47EB-4B19-820B-BD8D7C954A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5160" y="2170600"/>
                <a:ext cx="1389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14:cNvPr>
              <p14:cNvContentPartPr/>
              <p14:nvPr/>
            </p14:nvContentPartPr>
            <p14:xfrm>
              <a:off x="3266400" y="2142520"/>
              <a:ext cx="205200" cy="114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827D9E0-3BFA-4B66-9E65-06FE0DA610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48400" y="2124520"/>
                <a:ext cx="240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14:cNvPr>
              <p14:cNvContentPartPr/>
              <p14:nvPr/>
            </p14:nvContentPartPr>
            <p14:xfrm>
              <a:off x="2490960" y="2010040"/>
              <a:ext cx="507240" cy="344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2BAB42-AE77-4EE1-AB6C-AAC04FA37D0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73320" y="1992040"/>
                <a:ext cx="5428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14:cNvPr>
              <p14:cNvContentPartPr/>
              <p14:nvPr/>
            </p14:nvContentPartPr>
            <p14:xfrm>
              <a:off x="3778680" y="2215240"/>
              <a:ext cx="2664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DB8E00-F56C-4499-8453-545022D0133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1040" y="2197600"/>
                <a:ext cx="62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14:cNvPr>
              <p14:cNvContentPartPr/>
              <p14:nvPr/>
            </p14:nvContentPartPr>
            <p14:xfrm>
              <a:off x="3909720" y="2199400"/>
              <a:ext cx="80640" cy="10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24BD171-2A3A-4036-B3AA-5C22277B3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92080" y="2181760"/>
                <a:ext cx="1162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14:cNvPr>
              <p14:cNvContentPartPr/>
              <p14:nvPr/>
            </p14:nvContentPartPr>
            <p14:xfrm>
              <a:off x="4124640" y="2144320"/>
              <a:ext cx="421200" cy="27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CB24CE-55E5-4C49-BDF7-A83C336E6C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06640" y="2126343"/>
                <a:ext cx="4568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14:cNvPr>
              <p14:cNvContentPartPr/>
              <p14:nvPr/>
            </p14:nvContentPartPr>
            <p14:xfrm>
              <a:off x="3734400" y="2100040"/>
              <a:ext cx="18360" cy="16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7E721A4-6184-404C-8A79-6CEEDBE584E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6400" y="2082040"/>
                <a:ext cx="54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14:cNvPr>
              <p14:cNvContentPartPr/>
              <p14:nvPr/>
            </p14:nvContentPartPr>
            <p14:xfrm>
              <a:off x="4662120" y="2368960"/>
              <a:ext cx="9720" cy="2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E04DF5-599D-4442-A94B-A1FF192F8D4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44120" y="2351320"/>
                <a:ext cx="45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B7AE404-9A0E-4581-9C9C-5A7887F7326C}"/>
                  </a:ext>
                </a:extLst>
              </p14:cNvPr>
              <p14:cNvContentPartPr/>
              <p14:nvPr/>
            </p14:nvContentPartPr>
            <p14:xfrm>
              <a:off x="430680" y="2518000"/>
              <a:ext cx="484200" cy="486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B7AE404-9A0E-4581-9C9C-5A7887F732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2680" y="2500000"/>
                <a:ext cx="5198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1934DF7-42C9-4479-921E-74F7D371A4EA}"/>
                  </a:ext>
                </a:extLst>
              </p14:cNvPr>
              <p14:cNvContentPartPr/>
              <p14:nvPr/>
            </p14:nvContentPartPr>
            <p14:xfrm>
              <a:off x="1119720" y="2628880"/>
              <a:ext cx="1213920" cy="338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1934DF7-42C9-4479-921E-74F7D371A4E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02080" y="2610880"/>
                <a:ext cx="1249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F99D0E-C2AA-40AD-A9BC-CB4057CEAC87}"/>
                  </a:ext>
                </a:extLst>
              </p14:cNvPr>
              <p14:cNvContentPartPr/>
              <p14:nvPr/>
            </p14:nvContentPartPr>
            <p14:xfrm>
              <a:off x="2556120" y="2581000"/>
              <a:ext cx="378000" cy="293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F99D0E-C2AA-40AD-A9BC-CB4057CEAC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38137" y="2563360"/>
                <a:ext cx="41360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6BEB6D7-32E2-45AA-BDC2-9889D283CBF7}"/>
                  </a:ext>
                </a:extLst>
              </p14:cNvPr>
              <p14:cNvContentPartPr/>
              <p14:nvPr/>
            </p14:nvContentPartPr>
            <p14:xfrm>
              <a:off x="3216720" y="2584960"/>
              <a:ext cx="700920" cy="29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6BEB6D7-32E2-45AA-BDC2-9889D283CBF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98720" y="2567320"/>
                <a:ext cx="7365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7D9ABEC-64E5-4114-86C8-D102985A8EB9}"/>
                  </a:ext>
                </a:extLst>
              </p14:cNvPr>
              <p14:cNvContentPartPr/>
              <p14:nvPr/>
            </p14:nvContentPartPr>
            <p14:xfrm>
              <a:off x="4187640" y="1988800"/>
              <a:ext cx="4642200" cy="1032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7D9ABEC-64E5-4114-86C8-D102985A8E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9640" y="1970806"/>
                <a:ext cx="4677840" cy="10677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029621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792520" y="411280"/>
              <a:ext cx="884160" cy="930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74880" y="393280"/>
                <a:ext cx="919800" cy="96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25491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14:cNvPr>
              <p14:cNvContentPartPr/>
              <p14:nvPr/>
            </p14:nvContentPartPr>
            <p14:xfrm>
              <a:off x="469920" y="252160"/>
              <a:ext cx="7596360" cy="1733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BD0C4-8ED2-4486-AF96-8F67E4FDB7E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2280" y="234516"/>
                <a:ext cx="7632000" cy="1769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14:cNvPr>
              <p14:cNvContentPartPr/>
              <p14:nvPr/>
            </p14:nvContentPartPr>
            <p14:xfrm>
              <a:off x="5199600" y="1413520"/>
              <a:ext cx="3565800" cy="559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5BC6C7-5D36-4C31-BB26-410AFA111B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1600" y="1395880"/>
                <a:ext cx="3601440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14:cNvPr>
              <p14:cNvContentPartPr/>
              <p14:nvPr/>
            </p14:nvContentPartPr>
            <p14:xfrm>
              <a:off x="827040" y="2214160"/>
              <a:ext cx="1618560" cy="106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B76D84-4EB4-45D7-9096-3214E7941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09040" y="2196166"/>
                <a:ext cx="1654200" cy="110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14:cNvPr>
              <p14:cNvContentPartPr/>
              <p14:nvPr/>
            </p14:nvContentPartPr>
            <p14:xfrm>
              <a:off x="3189000" y="2368960"/>
              <a:ext cx="22752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BEC7D9-7990-41E1-81C5-602A48AF721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71000" y="2351320"/>
                <a:ext cx="26316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14:cNvPr>
              <p14:cNvContentPartPr/>
              <p14:nvPr/>
            </p14:nvContentPartPr>
            <p14:xfrm>
              <a:off x="4919880" y="2181040"/>
              <a:ext cx="1569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CF8F31-E0D8-493E-941B-1CE46482B3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01880" y="2163040"/>
                <a:ext cx="1926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14:cNvPr>
              <p14:cNvContentPartPr/>
              <p14:nvPr/>
            </p14:nvContentPartPr>
            <p14:xfrm>
              <a:off x="4155600" y="2129200"/>
              <a:ext cx="197640" cy="79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6536DCC-4DA9-48F8-8D04-57278E4956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37960" y="2111200"/>
                <a:ext cx="233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14:cNvPr>
              <p14:cNvContentPartPr/>
              <p14:nvPr/>
            </p14:nvContentPartPr>
            <p14:xfrm>
              <a:off x="4157040" y="2341240"/>
              <a:ext cx="221040" cy="428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18C639B-BD2C-48CF-8DBA-D74AA8A222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9400" y="2323585"/>
                <a:ext cx="256680" cy="464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14:cNvPr>
              <p14:cNvContentPartPr/>
              <p14:nvPr/>
            </p14:nvContentPartPr>
            <p14:xfrm>
              <a:off x="4510200" y="2333320"/>
              <a:ext cx="657720" cy="334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4B891-189F-4330-B6DE-F4B72145D2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2315320"/>
                <a:ext cx="6933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14:cNvPr>
              <p14:cNvContentPartPr/>
              <p14:nvPr/>
            </p14:nvContentPartPr>
            <p14:xfrm>
              <a:off x="3640080" y="2176000"/>
              <a:ext cx="414000" cy="697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07123D-CFE8-4764-A420-0CA06A478EF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2440" y="2158000"/>
                <a:ext cx="44964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14:cNvPr>
              <p14:cNvContentPartPr/>
              <p14:nvPr/>
            </p14:nvContentPartPr>
            <p14:xfrm>
              <a:off x="4576800" y="2570560"/>
              <a:ext cx="36000" cy="6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3487B6-CD72-47EE-B817-2AF9466602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9160" y="2552560"/>
                <a:ext cx="716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14:cNvPr>
              <p14:cNvContentPartPr/>
              <p14:nvPr/>
            </p14:nvContentPartPr>
            <p14:xfrm>
              <a:off x="5446920" y="2473360"/>
              <a:ext cx="214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A55402-A538-4575-84E4-A62432245EC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8920" y="245572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14:cNvPr>
              <p14:cNvContentPartPr/>
              <p14:nvPr/>
            </p14:nvContentPartPr>
            <p14:xfrm>
              <a:off x="5470680" y="2569120"/>
              <a:ext cx="20304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8990A3-40A9-4033-9C47-D6D34D898B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52680" y="255148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14:cNvPr>
              <p14:cNvContentPartPr/>
              <p14:nvPr/>
            </p14:nvContentPartPr>
            <p14:xfrm>
              <a:off x="5776680" y="2233960"/>
              <a:ext cx="187560" cy="650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973ABF-F67C-4A23-B632-157F67A825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59040" y="2215960"/>
                <a:ext cx="223200" cy="68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14:cNvPr>
              <p14:cNvContentPartPr/>
              <p14:nvPr/>
            </p14:nvContentPartPr>
            <p14:xfrm>
              <a:off x="6056400" y="2271040"/>
              <a:ext cx="142920" cy="55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BD674F-17B9-4BD6-89D0-614EB795D6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38760" y="2253040"/>
                <a:ext cx="1785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14:cNvPr>
              <p14:cNvContentPartPr/>
              <p14:nvPr/>
            </p14:nvContentPartPr>
            <p14:xfrm>
              <a:off x="6385800" y="2498920"/>
              <a:ext cx="3492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A7307F-6727-4053-92CF-3E8090993B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68160" y="2481280"/>
                <a:ext cx="70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14:cNvPr>
              <p14:cNvContentPartPr/>
              <p14:nvPr/>
            </p14:nvContentPartPr>
            <p14:xfrm>
              <a:off x="6040560" y="2438080"/>
              <a:ext cx="22752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0644E-7AC8-4F4C-8195-66BBDFBAC77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2560" y="2420080"/>
                <a:ext cx="263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14:cNvPr>
              <p14:cNvContentPartPr/>
              <p14:nvPr/>
            </p14:nvContentPartPr>
            <p14:xfrm>
              <a:off x="6551760" y="2278240"/>
              <a:ext cx="230760" cy="260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419E87B-E125-49DB-853E-7DFDA03DA4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33760" y="2260240"/>
                <a:ext cx="2664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14:cNvPr>
              <p14:cNvContentPartPr/>
              <p14:nvPr/>
            </p14:nvContentPartPr>
            <p14:xfrm>
              <a:off x="6824640" y="2264200"/>
              <a:ext cx="15804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60EB0-937C-4FFD-BA6D-30199595C2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06640" y="2246560"/>
                <a:ext cx="1936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14:cNvPr>
              <p14:cNvContentPartPr/>
              <p14:nvPr/>
            </p14:nvContentPartPr>
            <p14:xfrm>
              <a:off x="7004640" y="2446000"/>
              <a:ext cx="104400" cy="7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31A8D0-BB1F-4EBC-871B-ACD6DABD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87000" y="2428000"/>
                <a:ext cx="1400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14:cNvPr>
              <p14:cNvContentPartPr/>
              <p14:nvPr/>
            </p14:nvContentPartPr>
            <p14:xfrm>
              <a:off x="6816720" y="2135680"/>
              <a:ext cx="14940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529218-3954-443E-B41B-0F110BD5D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98720" y="2118040"/>
                <a:ext cx="185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14:cNvPr>
              <p14:cNvContentPartPr/>
              <p14:nvPr/>
            </p14:nvContentPartPr>
            <p14:xfrm>
              <a:off x="6599280" y="2586400"/>
              <a:ext cx="368280" cy="23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083581-A589-451A-9C33-992B3810A6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1280" y="2568760"/>
                <a:ext cx="4039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14:cNvPr>
              <p14:cNvContentPartPr/>
              <p14:nvPr/>
            </p14:nvContentPartPr>
            <p14:xfrm>
              <a:off x="6618720" y="2617000"/>
              <a:ext cx="20556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AB5E0D-FFAD-42E3-96C3-72A91B08B55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00720" y="2599000"/>
                <a:ext cx="241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14:cNvPr>
              <p14:cNvContentPartPr/>
              <p14:nvPr/>
            </p14:nvContentPartPr>
            <p14:xfrm>
              <a:off x="6900240" y="2643280"/>
              <a:ext cx="93600" cy="175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DF3DE4-1B12-4510-8D1A-8F6E47AB524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82600" y="2625640"/>
                <a:ext cx="1292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14:cNvPr>
              <p14:cNvContentPartPr/>
              <p14:nvPr/>
            </p14:nvContentPartPr>
            <p14:xfrm>
              <a:off x="6860280" y="2722840"/>
              <a:ext cx="19836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E90C13-4FA9-4ADB-B7BA-A9444C1D7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2640" y="270520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14:cNvPr>
              <p14:cNvContentPartPr/>
              <p14:nvPr/>
            </p14:nvContentPartPr>
            <p14:xfrm>
              <a:off x="7205520" y="2286880"/>
              <a:ext cx="276480" cy="345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AB0A6E-F7E5-42BE-8676-9BF42D5128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7880" y="2269240"/>
                <a:ext cx="312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14:cNvPr>
              <p14:cNvContentPartPr/>
              <p14:nvPr/>
            </p14:nvContentPartPr>
            <p14:xfrm>
              <a:off x="8101560" y="2412880"/>
              <a:ext cx="309240" cy="24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203B1C-E7EA-4B0C-AECB-2DB8CB95A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83920" y="2394880"/>
                <a:ext cx="34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14:cNvPr>
              <p14:cNvContentPartPr/>
              <p14:nvPr/>
            </p14:nvContentPartPr>
            <p14:xfrm>
              <a:off x="3280080" y="3062320"/>
              <a:ext cx="238320" cy="27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13AF1CC-F91E-4332-9012-9B84D14879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2440" y="3044320"/>
                <a:ext cx="2739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14:cNvPr>
              <p14:cNvContentPartPr/>
              <p14:nvPr/>
            </p14:nvContentPartPr>
            <p14:xfrm>
              <a:off x="4447560" y="3260320"/>
              <a:ext cx="51480" cy="30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F4BCAE-76BA-4B3F-AFAA-4B8013A82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9920" y="3242320"/>
                <a:ext cx="871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14:cNvPr>
              <p14:cNvContentPartPr/>
              <p14:nvPr/>
            </p14:nvContentPartPr>
            <p14:xfrm>
              <a:off x="3659520" y="3020560"/>
              <a:ext cx="665640" cy="56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32406E0-AA45-4F5E-A335-44006108D3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1520" y="3002920"/>
                <a:ext cx="7012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14:cNvPr>
              <p14:cNvContentPartPr/>
              <p14:nvPr/>
            </p14:nvContentPartPr>
            <p14:xfrm>
              <a:off x="7516560" y="2385160"/>
              <a:ext cx="191160" cy="24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8A47C-7A75-4CA0-A42D-980CE72286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8560" y="2367160"/>
                <a:ext cx="226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14:cNvPr>
              <p14:cNvContentPartPr/>
              <p14:nvPr/>
            </p14:nvContentPartPr>
            <p14:xfrm>
              <a:off x="4599120" y="3004000"/>
              <a:ext cx="869400" cy="39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F08C8ED-AF32-4089-96E3-1891FDFEF9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81473" y="2986016"/>
                <a:ext cx="905055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14:cNvPr>
              <p14:cNvContentPartPr/>
              <p14:nvPr/>
            </p14:nvContentPartPr>
            <p14:xfrm>
              <a:off x="5766240" y="3064840"/>
              <a:ext cx="37440" cy="305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0AE6F-00C6-4E01-A986-B179CB76DE7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48240" y="3047200"/>
                <a:ext cx="73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14:cNvPr>
              <p14:cNvContentPartPr/>
              <p14:nvPr/>
            </p14:nvContentPartPr>
            <p14:xfrm>
              <a:off x="5687400" y="3051520"/>
              <a:ext cx="250200" cy="35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5370AB-E1F4-4B50-87E3-422BE26136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9400" y="3033880"/>
                <a:ext cx="2858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14:cNvPr>
              <p14:cNvContentPartPr/>
              <p14:nvPr/>
            </p14:nvContentPartPr>
            <p14:xfrm>
              <a:off x="5975760" y="2996080"/>
              <a:ext cx="400680" cy="348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752959-D7BD-4CE5-B3DD-463FBE554F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57760" y="2978080"/>
                <a:ext cx="4363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14:cNvPr>
              <p14:cNvContentPartPr/>
              <p14:nvPr/>
            </p14:nvContentPartPr>
            <p14:xfrm>
              <a:off x="6146040" y="3064840"/>
              <a:ext cx="34092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6B2F5F-4840-43DE-AB74-7B9343FC505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28040" y="3047200"/>
                <a:ext cx="376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14:cNvPr>
              <p14:cNvContentPartPr/>
              <p14:nvPr/>
            </p14:nvContentPartPr>
            <p14:xfrm>
              <a:off x="6570840" y="3077440"/>
              <a:ext cx="102240" cy="24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CFA3C4-D0F6-4712-91F4-5606BEF4506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52840" y="3059440"/>
                <a:ext cx="1378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14:cNvPr>
              <p14:cNvContentPartPr/>
              <p14:nvPr/>
            </p14:nvContentPartPr>
            <p14:xfrm>
              <a:off x="6736440" y="2893120"/>
              <a:ext cx="606600" cy="380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190D9A-35AF-44E8-B418-378EF6DBDA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18440" y="2875120"/>
                <a:ext cx="6422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14:cNvPr>
              <p14:cNvContentPartPr/>
              <p14:nvPr/>
            </p14:nvContentPartPr>
            <p14:xfrm>
              <a:off x="8004720" y="2916520"/>
              <a:ext cx="657000" cy="37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18523F8-5AFC-4C0B-A3B7-FB78C55C6A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87080" y="2898520"/>
                <a:ext cx="6926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14:cNvPr>
              <p14:cNvContentPartPr/>
              <p14:nvPr/>
            </p14:nvContentPartPr>
            <p14:xfrm>
              <a:off x="7509000" y="3023440"/>
              <a:ext cx="363960" cy="19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6FCE59-4D1A-4FFE-8B51-E98C04E94E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1360" y="3005800"/>
                <a:ext cx="399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14:cNvPr>
              <p14:cNvContentPartPr/>
              <p14:nvPr/>
            </p14:nvContentPartPr>
            <p14:xfrm>
              <a:off x="606360" y="3589720"/>
              <a:ext cx="419760" cy="32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A6C221D-67A9-44AC-983D-F19B32491D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8375" y="3572080"/>
                <a:ext cx="45536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14:cNvPr>
              <p14:cNvContentPartPr/>
              <p14:nvPr/>
            </p14:nvContentPartPr>
            <p14:xfrm>
              <a:off x="1434000" y="3376600"/>
              <a:ext cx="1950120" cy="744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765571-F110-401D-BB98-082FEFA7F71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6000" y="3358600"/>
                <a:ext cx="1985760" cy="78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787228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792520" y="411280"/>
              <a:ext cx="88416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74880" y="393280"/>
                <a:ext cx="91980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38939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08324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11888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431184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804443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535676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444644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250447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296626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14480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898800" y="2914000"/>
              <a:ext cx="199080" cy="249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800" y="2896000"/>
                <a:ext cx="234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14:cNvPr>
              <p14:cNvContentPartPr/>
              <p14:nvPr/>
            </p14:nvContentPartPr>
            <p14:xfrm>
              <a:off x="6357360" y="2868640"/>
              <a:ext cx="407880" cy="39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39360" y="2851000"/>
                <a:ext cx="4435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B4141C-6A98-40C0-85EE-817B780DD3C4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B4141C-6A98-40C0-85EE-817B780DD3C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8634CB4-C59B-47F1-9EEC-EEC78711A272}"/>
                  </a:ext>
                </a:extLst>
              </p14:cNvPr>
              <p14:cNvContentPartPr/>
              <p14:nvPr/>
            </p14:nvContentPartPr>
            <p14:xfrm>
              <a:off x="5234160" y="41531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8634CB4-C59B-47F1-9EEC-EEC78711A27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16160" y="41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DFB080E-C020-4474-BE33-0175AF120B79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DFB080E-C020-4474-BE33-0175AF120B7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191667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14:cNvPr>
              <p14:cNvContentPartPr/>
              <p14:nvPr/>
            </p14:nvContentPartPr>
            <p14:xfrm>
              <a:off x="5057760" y="1373560"/>
              <a:ext cx="23436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26E352-91C6-4C17-9BB5-7ECC767714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39760" y="1355900"/>
                <a:ext cx="27000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14:cNvPr>
              <p14:cNvContentPartPr/>
              <p14:nvPr/>
            </p14:nvContentPartPr>
            <p14:xfrm>
              <a:off x="5005200" y="1196080"/>
              <a:ext cx="210240" cy="8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AF107A-975F-4343-BA76-59946776C5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87560" y="1178080"/>
                <a:ext cx="245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14:cNvPr>
              <p14:cNvContentPartPr/>
              <p14:nvPr/>
            </p14:nvContentPartPr>
            <p14:xfrm>
              <a:off x="5593800" y="411280"/>
              <a:ext cx="1816920" cy="153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C6C4D55-D7F3-41A3-9BCD-F764EB0FD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76160" y="393280"/>
                <a:ext cx="1852560" cy="15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14:cNvPr>
              <p14:cNvContentPartPr/>
              <p14:nvPr/>
            </p14:nvContentPartPr>
            <p14:xfrm>
              <a:off x="948360" y="457720"/>
              <a:ext cx="170640" cy="11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92219-C587-421A-BE68-7F61526F3CD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0360" y="440080"/>
                <a:ext cx="20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14:cNvPr>
              <p14:cNvContentPartPr/>
              <p14:nvPr/>
            </p14:nvContentPartPr>
            <p14:xfrm>
              <a:off x="950160" y="550600"/>
              <a:ext cx="2145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E9BAB71-B06E-4E5E-871F-80EA090E3F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2520" y="53260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14:cNvPr>
              <p14:cNvContentPartPr/>
              <p14:nvPr/>
            </p14:nvContentPartPr>
            <p14:xfrm>
              <a:off x="615000" y="319840"/>
              <a:ext cx="227520" cy="30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C3AE6E-4338-4570-8C22-27887879343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000" y="302200"/>
                <a:ext cx="263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14:cNvPr>
              <p14:cNvContentPartPr/>
              <p14:nvPr/>
            </p14:nvContentPartPr>
            <p14:xfrm>
              <a:off x="1262280" y="374200"/>
              <a:ext cx="559440" cy="36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44C019-C9FD-401E-BD49-9A2A47DCB2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4629" y="356560"/>
                <a:ext cx="5951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14:cNvPr>
              <p14:cNvContentPartPr/>
              <p14:nvPr/>
            </p14:nvContentPartPr>
            <p14:xfrm>
              <a:off x="2203680" y="311920"/>
              <a:ext cx="198720" cy="54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4D1333B-CDE7-418B-942A-35DBF31420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85680" y="294280"/>
                <a:ext cx="23436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14:cNvPr>
              <p14:cNvContentPartPr/>
              <p14:nvPr/>
            </p14:nvContentPartPr>
            <p14:xfrm>
              <a:off x="2540640" y="453040"/>
              <a:ext cx="1183680" cy="55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75273A-CB4C-4667-9780-336905C500F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2995" y="435052"/>
                <a:ext cx="1219331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14:cNvPr>
              <p14:cNvContentPartPr/>
              <p14:nvPr/>
            </p14:nvContentPartPr>
            <p14:xfrm>
              <a:off x="521400" y="1109320"/>
              <a:ext cx="695520" cy="300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BA41AE-1860-4383-9A08-989B6612D3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400" y="1091320"/>
                <a:ext cx="7311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14:cNvPr>
              <p14:cNvContentPartPr/>
              <p14:nvPr/>
            </p14:nvContentPartPr>
            <p14:xfrm>
              <a:off x="1778520" y="1169440"/>
              <a:ext cx="1564200" cy="493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68B7C2-07CC-430E-9462-CC00DE76F5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60884" y="1151787"/>
                <a:ext cx="1599832" cy="52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14:cNvPr>
              <p14:cNvContentPartPr/>
              <p14:nvPr/>
            </p14:nvContentPartPr>
            <p14:xfrm>
              <a:off x="532920" y="1742200"/>
              <a:ext cx="1289160" cy="68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DF7364F-C428-42A8-8EC4-E19767AFCF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4920" y="1724210"/>
                <a:ext cx="1324800" cy="715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14:cNvPr>
              <p14:cNvContentPartPr/>
              <p14:nvPr/>
            </p14:nvContentPartPr>
            <p14:xfrm>
              <a:off x="2013240" y="2069440"/>
              <a:ext cx="1667880" cy="526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61D9E03-52D3-4BD9-9D7F-D15BCE4CA0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95240" y="2051788"/>
                <a:ext cx="1703520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14:cNvPr>
              <p14:cNvContentPartPr/>
              <p14:nvPr/>
            </p14:nvContentPartPr>
            <p14:xfrm>
              <a:off x="3846720" y="2030920"/>
              <a:ext cx="2203200" cy="43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5B6C24-35F9-462B-97F4-AECFF7E93B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29080" y="2013266"/>
                <a:ext cx="2238840" cy="47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14:cNvPr>
              <p14:cNvContentPartPr/>
              <p14:nvPr/>
            </p14:nvContentPartPr>
            <p14:xfrm>
              <a:off x="6327120" y="2294800"/>
              <a:ext cx="29520" cy="35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1BAB73-345B-40B7-8690-822C7190CE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9120" y="2277160"/>
                <a:ext cx="65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14:cNvPr>
              <p14:cNvContentPartPr/>
              <p14:nvPr/>
            </p14:nvContentPartPr>
            <p14:xfrm>
              <a:off x="6348720" y="2460760"/>
              <a:ext cx="2736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6287BC7-5400-415F-BE03-81087A6BC5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30720" y="2442760"/>
                <a:ext cx="63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14:cNvPr>
              <p14:cNvContentPartPr/>
              <p14:nvPr/>
            </p14:nvContentPartPr>
            <p14:xfrm>
              <a:off x="6711960" y="2039200"/>
              <a:ext cx="1761120" cy="62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A38368-6A5B-4F3D-A9D7-2BF9AA902B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93960" y="2021200"/>
                <a:ext cx="179676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14:cNvPr>
              <p14:cNvContentPartPr/>
              <p14:nvPr/>
            </p14:nvContentPartPr>
            <p14:xfrm>
              <a:off x="465600" y="2803840"/>
              <a:ext cx="2638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BA62AD9-3EF2-4374-8399-08817359A5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7960" y="2785840"/>
                <a:ext cx="29952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14:cNvPr>
              <p14:cNvContentPartPr/>
              <p14:nvPr/>
            </p14:nvContentPartPr>
            <p14:xfrm>
              <a:off x="1134480" y="2973400"/>
              <a:ext cx="18972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15B76F-6CF0-44B2-9E08-18A41F1E5B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16480" y="2955760"/>
                <a:ext cx="2253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14:cNvPr>
              <p14:cNvContentPartPr/>
              <p14:nvPr/>
            </p14:nvContentPartPr>
            <p14:xfrm>
              <a:off x="1435440" y="2876560"/>
              <a:ext cx="347400" cy="24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DA684EA-6EB2-4657-A4FC-152FD7CCAD2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7459" y="2858920"/>
                <a:ext cx="383003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14:cNvPr>
              <p14:cNvContentPartPr/>
              <p14:nvPr/>
            </p14:nvContentPartPr>
            <p14:xfrm>
              <a:off x="1933680" y="2998600"/>
              <a:ext cx="15264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9E29C5-3E64-4BC6-9C28-03B0AF3392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16040" y="2980960"/>
                <a:ext cx="188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14:cNvPr>
              <p14:cNvContentPartPr/>
              <p14:nvPr/>
            </p14:nvContentPartPr>
            <p14:xfrm>
              <a:off x="1955640" y="3062320"/>
              <a:ext cx="12024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5E0050A-EA33-4811-B9DF-FC87B3C3E1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7640" y="3044320"/>
                <a:ext cx="155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14:cNvPr>
              <p14:cNvContentPartPr/>
              <p14:nvPr/>
            </p14:nvContentPartPr>
            <p14:xfrm>
              <a:off x="2504280" y="2826520"/>
              <a:ext cx="2368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7C2BFC-FCA7-4EC7-B82D-599A334991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86280" y="280852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14:cNvPr>
              <p14:cNvContentPartPr/>
              <p14:nvPr/>
            </p14:nvContentPartPr>
            <p14:xfrm>
              <a:off x="3467280" y="2923000"/>
              <a:ext cx="246240" cy="231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AB5C586-F39D-490A-AF77-D93CA10C54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9280" y="2905360"/>
                <a:ext cx="2818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14:cNvPr>
              <p14:cNvContentPartPr/>
              <p14:nvPr/>
            </p14:nvContentPartPr>
            <p14:xfrm>
              <a:off x="2902440" y="2965840"/>
              <a:ext cx="463680" cy="19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00FC5A-5F6B-4EE7-A0A5-4E621EBCC3C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4800" y="2947840"/>
                <a:ext cx="4993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14:cNvPr>
              <p14:cNvContentPartPr/>
              <p14:nvPr/>
            </p14:nvContentPartPr>
            <p14:xfrm>
              <a:off x="2198640" y="2941720"/>
              <a:ext cx="603720" cy="226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907DD3-56D6-4EB4-8B73-7D98335235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80989" y="2923749"/>
                <a:ext cx="639381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14:cNvPr>
              <p14:cNvContentPartPr/>
              <p14:nvPr/>
            </p14:nvContentPartPr>
            <p14:xfrm>
              <a:off x="3492480" y="2833000"/>
              <a:ext cx="1854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E0BF7A-2266-49E6-9522-A2F0E748D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74480" y="2815000"/>
                <a:ext cx="221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14:cNvPr>
              <p14:cNvContentPartPr/>
              <p14:nvPr/>
            </p14:nvContentPartPr>
            <p14:xfrm>
              <a:off x="3983520" y="2968360"/>
              <a:ext cx="255240" cy="25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F7BD5A-7A72-45E0-BCAE-23D33576DA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65520" y="2950360"/>
                <a:ext cx="290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14:cNvPr>
              <p14:cNvContentPartPr/>
              <p14:nvPr/>
            </p14:nvContentPartPr>
            <p14:xfrm>
              <a:off x="5163240" y="3060880"/>
              <a:ext cx="19188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F192B8-A6CB-4506-840C-931E84D04E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5240" y="3043240"/>
                <a:ext cx="22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14:cNvPr>
              <p14:cNvContentPartPr/>
              <p14:nvPr/>
            </p14:nvContentPartPr>
            <p14:xfrm>
              <a:off x="5191680" y="3122080"/>
              <a:ext cx="203040" cy="28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A8375E-6B5C-4EF1-84E3-E47F39264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73680" y="3104080"/>
                <a:ext cx="2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14:cNvPr>
              <p14:cNvContentPartPr/>
              <p14:nvPr/>
            </p14:nvContentPartPr>
            <p14:xfrm>
              <a:off x="4695240" y="2910040"/>
              <a:ext cx="3020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AECB4F-BBD6-42FF-88C0-32C07B59C6B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40" y="2892063"/>
                <a:ext cx="337680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14:cNvPr>
              <p14:cNvContentPartPr/>
              <p14:nvPr/>
            </p14:nvContentPartPr>
            <p14:xfrm>
              <a:off x="5576520" y="2951080"/>
              <a:ext cx="25092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7DE0DC-5859-4F12-9447-DBC4A91AFA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8880" y="2933080"/>
                <a:ext cx="2865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14:cNvPr>
              <p14:cNvContentPartPr/>
              <p14:nvPr/>
            </p14:nvContentPartPr>
            <p14:xfrm>
              <a:off x="5967480" y="3066280"/>
              <a:ext cx="181800" cy="1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8D4268-49EB-4CBB-9AC2-420166B789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9840" y="304828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14:cNvPr>
              <p14:cNvContentPartPr/>
              <p14:nvPr/>
            </p14:nvContentPartPr>
            <p14:xfrm>
              <a:off x="6898800" y="2914000"/>
              <a:ext cx="199080" cy="249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0BACF91-F045-4E55-96DA-B993B06B00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80800" y="2896000"/>
                <a:ext cx="234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14:cNvPr>
              <p14:cNvContentPartPr/>
              <p14:nvPr/>
            </p14:nvContentPartPr>
            <p14:xfrm>
              <a:off x="6357360" y="2868640"/>
              <a:ext cx="407880" cy="39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F1F529A-60DD-4A4F-A740-7EA600DFEE0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39360" y="2851000"/>
                <a:ext cx="4435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EA56DDF-5F23-43BF-B6B0-DEC1B66880ED}"/>
                  </a:ext>
                </a:extLst>
              </p14:cNvPr>
              <p14:cNvContentPartPr/>
              <p14:nvPr/>
            </p14:nvContentPartPr>
            <p14:xfrm>
              <a:off x="1427880" y="877120"/>
              <a:ext cx="3010320" cy="114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EA56DDF-5F23-43BF-B6B0-DEC1B6688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410240" y="841480"/>
                <a:ext cx="30459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875BC3-E084-4B85-A6D7-23002DF836A7}"/>
                  </a:ext>
                </a:extLst>
              </p14:cNvPr>
              <p14:cNvContentPartPr/>
              <p14:nvPr/>
            </p14:nvContentPartPr>
            <p14:xfrm>
              <a:off x="6020760" y="2655880"/>
              <a:ext cx="898920" cy="68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875BC3-E084-4B85-A6D7-23002DF836A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03120" y="2620240"/>
                <a:ext cx="934560" cy="7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AA73AE-7BF6-41C7-BADE-479367DEA98F}"/>
                  </a:ext>
                </a:extLst>
              </p14:cNvPr>
              <p14:cNvContentPartPr/>
              <p14:nvPr/>
            </p14:nvContentPartPr>
            <p14:xfrm>
              <a:off x="6122640" y="2652640"/>
              <a:ext cx="690120" cy="30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AA73AE-7BF6-41C7-BADE-479367DEA9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05000" y="2616640"/>
                <a:ext cx="7257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B7751B-7B0D-4AA5-BDCE-5172E15CC39E}"/>
                  </a:ext>
                </a:extLst>
              </p14:cNvPr>
              <p14:cNvContentPartPr/>
              <p14:nvPr/>
            </p14:nvContentPartPr>
            <p14:xfrm>
              <a:off x="4009800" y="1890880"/>
              <a:ext cx="2102400" cy="966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B7751B-7B0D-4AA5-BDCE-5172E15CC3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92160" y="1854880"/>
                <a:ext cx="213804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786E345-C051-4382-AC06-8F317046593F}"/>
                  </a:ext>
                </a:extLst>
              </p14:cNvPr>
              <p14:cNvContentPartPr/>
              <p14:nvPr/>
            </p14:nvContentPartPr>
            <p14:xfrm>
              <a:off x="4667880" y="2790520"/>
              <a:ext cx="225720" cy="3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786E345-C051-4382-AC06-8F317046593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240" y="2772880"/>
                <a:ext cx="261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66BE96-52F0-4600-B580-CC369D9909BA}"/>
                  </a:ext>
                </a:extLst>
              </p14:cNvPr>
              <p14:cNvContentPartPr/>
              <p14:nvPr/>
            </p14:nvContentPartPr>
            <p14:xfrm>
              <a:off x="5497680" y="2839480"/>
              <a:ext cx="321120" cy="3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66BE96-52F0-4600-B580-CC369D9909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0040" y="2821840"/>
                <a:ext cx="356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23857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52471</TotalTime>
  <Words>216</Words>
  <Application>Microsoft Office PowerPoint</Application>
  <PresentationFormat>On-screen Show (4:3)</PresentationFormat>
  <Paragraphs>216</Paragraphs>
  <Slides>216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216</vt:i4>
      </vt:variant>
    </vt:vector>
  </HeadingPairs>
  <TitlesOfParts>
    <vt:vector size="22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355</cp:revision>
  <dcterms:created xsi:type="dcterms:W3CDTF">2010-09-30T20:09:09Z</dcterms:created>
  <dcterms:modified xsi:type="dcterms:W3CDTF">2021-03-22T23:59:15Z</dcterms:modified>
</cp:coreProperties>
</file>